
<file path=[Content_Types].xml><?xml version="1.0" encoding="utf-8"?>
<Types xmlns="http://schemas.openxmlformats.org/package/2006/content-types">
  <Default Extension="mp3" ContentType="audio/mpeg"/>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76" r:id="rId2"/>
    <p:sldId id="277" r:id="rId3"/>
    <p:sldId id="273" r:id="rId4"/>
    <p:sldId id="278" r:id="rId5"/>
    <p:sldId id="264" r:id="rId6"/>
    <p:sldId id="282" r:id="rId7"/>
    <p:sldId id="283" r:id="rId8"/>
    <p:sldId id="284" r:id="rId9"/>
    <p:sldId id="279" r:id="rId10"/>
    <p:sldId id="285" r:id="rId11"/>
    <p:sldId id="271" r:id="rId12"/>
    <p:sldId id="286" r:id="rId13"/>
    <p:sldId id="287" r:id="rId14"/>
    <p:sldId id="288" r:id="rId15"/>
    <p:sldId id="300" r:id="rId16"/>
    <p:sldId id="289" r:id="rId17"/>
    <p:sldId id="291" r:id="rId18"/>
    <p:sldId id="281" r:id="rId19"/>
    <p:sldId id="292" r:id="rId20"/>
    <p:sldId id="297" r:id="rId21"/>
    <p:sldId id="298" r:id="rId22"/>
    <p:sldId id="280" r:id="rId23"/>
    <p:sldId id="294" r:id="rId24"/>
    <p:sldId id="295" r:id="rId25"/>
    <p:sldId id="296" r:id="rId26"/>
    <p:sldId id="299" r:id="rId27"/>
    <p:sldId id="290" r:id="rId28"/>
    <p:sldId id="258" r:id="rId29"/>
    <p:sldId id="259" r:id="rId30"/>
    <p:sldId id="301" r:id="rId31"/>
  </p:sldIdLst>
  <p:sldSz cx="9144000" cy="5143500" type="screen16x9"/>
  <p:notesSz cx="6858000" cy="9144000"/>
  <p:custDataLst>
    <p:tags r:id="rId34"/>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9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C742"/>
    <a:srgbClr val="6FB5BC"/>
    <a:srgbClr val="525252"/>
    <a:srgbClr val="949494"/>
    <a:srgbClr val="262626"/>
    <a:srgbClr val="F2F2F2"/>
    <a:srgbClr val="454545"/>
    <a:srgbClr val="8A8A8A"/>
    <a:srgbClr val="A9DC43"/>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4" autoAdjust="0"/>
    <p:restoredTop sz="93437" autoAdjust="0"/>
  </p:normalViewPr>
  <p:slideViewPr>
    <p:cSldViewPr>
      <p:cViewPr varScale="1">
        <p:scale>
          <a:sx n="110" d="100"/>
          <a:sy n="110" d="100"/>
        </p:scale>
        <p:origin x="132" y="666"/>
      </p:cViewPr>
      <p:guideLst>
        <p:guide orient="horz" pos="1620"/>
        <p:guide pos="2924"/>
      </p:guideLst>
    </p:cSldViewPr>
  </p:slideViewPr>
  <p:notesTextViewPr>
    <p:cViewPr>
      <p:scale>
        <a:sx n="1" d="1"/>
        <a:sy n="1" d="1"/>
      </p:scale>
      <p:origin x="0" y="0"/>
    </p:cViewPr>
  </p:notesTextViewPr>
  <p:sorterViewPr>
    <p:cViewPr>
      <p:scale>
        <a:sx n="182" d="100"/>
        <a:sy n="182"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6FB5BC"/>
            </a:solidFill>
            <a:ln>
              <a:noFill/>
            </a:ln>
            <a:effectLst/>
          </c:spPr>
          <c:invertIfNegative val="0"/>
          <c:cat>
            <c:strRef>
              <c:f>Sheet1!$A$2:$A$4</c:f>
              <c:strCache>
                <c:ptCount val="3"/>
                <c:pt idx="0">
                  <c:v>标题</c:v>
                </c:pt>
                <c:pt idx="1">
                  <c:v>标题</c:v>
                </c:pt>
                <c:pt idx="2">
                  <c:v>标题</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018-4C4B-8FF0-1CB8973BBB08}"/>
            </c:ext>
          </c:extLst>
        </c:ser>
        <c:ser>
          <c:idx val="1"/>
          <c:order val="1"/>
          <c:tx>
            <c:strRef>
              <c:f>Sheet1!$C$1</c:f>
              <c:strCache>
                <c:ptCount val="1"/>
                <c:pt idx="0">
                  <c:v>系列 2</c:v>
                </c:pt>
              </c:strCache>
            </c:strRef>
          </c:tx>
          <c:spPr>
            <a:solidFill>
              <a:srgbClr val="9BC742"/>
            </a:solidFill>
            <a:ln>
              <a:noFill/>
            </a:ln>
            <a:effectLst/>
          </c:spPr>
          <c:invertIfNegative val="0"/>
          <c:cat>
            <c:strRef>
              <c:f>Sheet1!$A$2:$A$4</c:f>
              <c:strCache>
                <c:ptCount val="3"/>
                <c:pt idx="0">
                  <c:v>标题</c:v>
                </c:pt>
                <c:pt idx="1">
                  <c:v>标题</c:v>
                </c:pt>
                <c:pt idx="2">
                  <c:v>标题</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018-4C4B-8FF0-1CB8973BBB08}"/>
            </c:ext>
          </c:extLst>
        </c:ser>
        <c:ser>
          <c:idx val="2"/>
          <c:order val="2"/>
          <c:tx>
            <c:strRef>
              <c:f>Sheet1!$D$1</c:f>
              <c:strCache>
                <c:ptCount val="1"/>
                <c:pt idx="0">
                  <c:v>系列 3</c:v>
                </c:pt>
              </c:strCache>
            </c:strRef>
          </c:tx>
          <c:spPr>
            <a:solidFill>
              <a:schemeClr val="bg1">
                <a:lumMod val="85000"/>
              </a:schemeClr>
            </a:solidFill>
            <a:ln>
              <a:noFill/>
            </a:ln>
            <a:effectLst/>
          </c:spPr>
          <c:invertIfNegative val="0"/>
          <c:cat>
            <c:strRef>
              <c:f>Sheet1!$A$2:$A$4</c:f>
              <c:strCache>
                <c:ptCount val="3"/>
                <c:pt idx="0">
                  <c:v>标题</c:v>
                </c:pt>
                <c:pt idx="1">
                  <c:v>标题</c:v>
                </c:pt>
                <c:pt idx="2">
                  <c:v>标题</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4018-4C4B-8FF0-1CB8973BBB08}"/>
            </c:ext>
          </c:extLst>
        </c:ser>
        <c:dLbls>
          <c:showLegendKey val="0"/>
          <c:showVal val="0"/>
          <c:showCatName val="0"/>
          <c:showSerName val="0"/>
          <c:showPercent val="0"/>
          <c:showBubbleSize val="0"/>
        </c:dLbls>
        <c:gapWidth val="219"/>
        <c:overlap val="-27"/>
        <c:axId val="511261928"/>
        <c:axId val="511261536"/>
      </c:barChart>
      <c:catAx>
        <c:axId val="51126192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lumMod val="85000"/>
                  </a:schemeClr>
                </a:solidFill>
                <a:latin typeface="方正黑体简体" panose="03000509000000000000" pitchFamily="65" charset="-122"/>
                <a:ea typeface="方正黑体简体" panose="03000509000000000000" pitchFamily="65" charset="-122"/>
                <a:cs typeface="+mn-cs"/>
              </a:defRPr>
            </a:pPr>
            <a:endParaRPr lang="zh-CN"/>
          </a:p>
        </c:txPr>
        <c:crossAx val="511261536"/>
        <c:crosses val="autoZero"/>
        <c:auto val="1"/>
        <c:lblAlgn val="ctr"/>
        <c:lblOffset val="100"/>
        <c:noMultiLvlLbl val="0"/>
      </c:catAx>
      <c:valAx>
        <c:axId val="51126153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黑体简体" panose="03000509000000000000" pitchFamily="65" charset="-122"/>
                <a:ea typeface="方正黑体简体" panose="03000509000000000000" pitchFamily="65" charset="-122"/>
                <a:cs typeface="+mn-cs"/>
              </a:defRPr>
            </a:pPr>
            <a:endParaRPr lang="zh-CN"/>
          </a:p>
        </c:txPr>
        <c:crossAx val="51126192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方正黑体简体" panose="03000509000000000000" pitchFamily="65" charset="-122"/>
          <a:ea typeface="方正黑体简体" panose="03000509000000000000" pitchFamily="65"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A021F4-FBEC-4D1B-A244-40C17C661FC2}" type="datetime1">
              <a:rPr lang="zh-CN" altLang="en-US" smtClean="0"/>
              <a:t>2016/1/20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58B9A5-25FB-423C-ADD4-9B377F221A8F}" type="slidenum">
              <a:rPr lang="zh-CN" altLang="en-US" smtClean="0"/>
              <a:t>‹#›</a:t>
            </a:fld>
            <a:endParaRPr lang="zh-CN" altLang="en-US"/>
          </a:p>
        </p:txBody>
      </p:sp>
    </p:spTree>
    <p:extLst>
      <p:ext uri="{BB962C8B-B14F-4D97-AF65-F5344CB8AC3E}">
        <p14:creationId xmlns:p14="http://schemas.microsoft.com/office/powerpoint/2010/main" val="40643091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a:lvl1pPr>
          </a:lstStyle>
          <a:p>
            <a:pPr>
              <a:defRPr/>
            </a:pPr>
            <a:fld id="{AB87DC56-0F99-4D77-B479-24EA34EBADBB}" type="datetime1">
              <a:rPr lang="zh-CN" altLang="en-US" smtClean="0"/>
              <a:t>2016/1/20</a:t>
            </a:fld>
            <a:endParaRPr lang="zh-CN" altLang="en-US" sz="1200"/>
          </a:p>
        </p:txBody>
      </p:sp>
      <p:sp>
        <p:nvSpPr>
          <p:cNvPr id="2052" name="幻灯片图像占位符 3"/>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4341"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0" eaLnBrk="0" hangingPunct="0">
              <a:defRPr>
                <a:solidFill>
                  <a:schemeClr val="tx1"/>
                </a:solidFill>
                <a:latin typeface="Arial" pitchFamily="34" charset="0"/>
                <a:ea typeface="宋体" pitchFamily="2" charset="-122"/>
              </a:defRPr>
            </a:lvl1pPr>
            <a:lvl2pPr marL="742950" indent="-285750" defTabSz="0" eaLnBrk="0" hangingPunct="0">
              <a:defRPr>
                <a:solidFill>
                  <a:schemeClr val="tx1"/>
                </a:solidFill>
                <a:latin typeface="Arial" pitchFamily="34" charset="0"/>
                <a:ea typeface="宋体" pitchFamily="2" charset="-122"/>
              </a:defRPr>
            </a:lvl2pPr>
            <a:lvl3pPr marL="1143000" indent="-228600" defTabSz="0" eaLnBrk="0" hangingPunct="0">
              <a:defRPr>
                <a:solidFill>
                  <a:schemeClr val="tx1"/>
                </a:solidFill>
                <a:latin typeface="Arial" pitchFamily="34" charset="0"/>
                <a:ea typeface="宋体" pitchFamily="2" charset="-122"/>
              </a:defRPr>
            </a:lvl3pPr>
            <a:lvl4pPr marL="1600200" indent="-228600" defTabSz="0" eaLnBrk="0" hangingPunct="0">
              <a:defRPr>
                <a:solidFill>
                  <a:schemeClr val="tx1"/>
                </a:solidFill>
                <a:latin typeface="Arial" pitchFamily="34" charset="0"/>
                <a:ea typeface="宋体" pitchFamily="2" charset="-122"/>
              </a:defRPr>
            </a:lvl4pPr>
            <a:lvl5pPr marL="2057400" indent="-228600" defTabSz="0" eaLnBrk="0" hangingPunct="0">
              <a:defRPr>
                <a:solidFill>
                  <a:schemeClr val="tx1"/>
                </a:solidFill>
                <a:latin typeface="Arial" pitchFamily="34" charset="0"/>
                <a:ea typeface="宋体" pitchFamily="2" charset="-122"/>
              </a:defRPr>
            </a:lvl5pPr>
            <a:lvl6pPr marL="2514600" indent="-228600" defTabSz="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defTabSz="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defTabSz="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defTabSz="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30000"/>
              </a:spcBef>
              <a:defRPr/>
            </a:pPr>
            <a:r>
              <a:rPr lang="zh-CN" altLang="zh-CN" sz="1200" smtClean="0"/>
              <a:t>单击此处编辑母版文本样式</a:t>
            </a:r>
          </a:p>
          <a:p>
            <a:pPr>
              <a:spcBef>
                <a:spcPct val="30000"/>
              </a:spcBef>
              <a:defRPr/>
            </a:pPr>
            <a:r>
              <a:rPr lang="zh-CN" altLang="zh-CN" sz="1200" smtClean="0"/>
              <a:t>第二级</a:t>
            </a:r>
          </a:p>
          <a:p>
            <a:pPr>
              <a:spcBef>
                <a:spcPct val="30000"/>
              </a:spcBef>
              <a:defRPr/>
            </a:pPr>
            <a:r>
              <a:rPr lang="zh-CN" altLang="zh-CN" sz="1200" smtClean="0"/>
              <a:t>第三级</a:t>
            </a:r>
          </a:p>
          <a:p>
            <a:pPr>
              <a:spcBef>
                <a:spcPct val="30000"/>
              </a:spcBef>
              <a:defRPr/>
            </a:pPr>
            <a:r>
              <a:rPr lang="zh-CN" altLang="zh-CN" sz="1200" smtClean="0"/>
              <a:t>第四级</a:t>
            </a:r>
          </a:p>
          <a:p>
            <a:pPr>
              <a:spcBef>
                <a:spcPct val="30000"/>
              </a:spcBef>
              <a:defRPr/>
            </a:pPr>
            <a:r>
              <a:rPr lang="zh-CN" altLang="zh-CN" sz="1200" smtClean="0"/>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a:lvl1pPr>
          </a:lstStyle>
          <a:p>
            <a:pPr>
              <a:defRPr/>
            </a:pPr>
            <a:fld id="{7FD80318-7551-4EB4-B86B-46DD5DD1884A}" type="slidenum">
              <a:rPr lang="zh-CN" altLang="en-US"/>
              <a:pPr>
                <a:defRPr/>
              </a:pPr>
              <a:t>‹#›</a:t>
            </a:fld>
            <a:endParaRPr lang="zh-CN" altLang="en-US" sz="1200"/>
          </a:p>
        </p:txBody>
      </p:sp>
    </p:spTree>
    <p:extLst>
      <p:ext uri="{BB962C8B-B14F-4D97-AF65-F5344CB8AC3E}">
        <p14:creationId xmlns:p14="http://schemas.microsoft.com/office/powerpoint/2010/main" val="3361303926"/>
      </p:ext>
    </p:extLst>
  </p:cSld>
  <p:clrMap bg1="lt1" tx1="dk1" bg2="lt2" tx2="dk2" accent1="accent1" accent2="accent2" accent3="accent3" accent4="accent4" accent5="accent5" accent6="accent6" hlink="hlink" folHlink="folHlink"/>
  <p:hf hdr="0" ftr="0" dt="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p:sp>
      <p:sp>
        <p:nvSpPr>
          <p:cNvPr id="51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5125" name="灯片编号占位符 4"/>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9DEED19C-695A-433F-B55F-9D0F7E105F15}" type="slidenum">
              <a:rPr lang="zh-CN" altLang="en-US" smtClean="0"/>
              <a:pPr/>
              <a:t>1</a:t>
            </a:fld>
            <a:endParaRPr lang="zh-CN" altLang="en-US" sz="1200" smtClean="0"/>
          </a:p>
        </p:txBody>
      </p:sp>
    </p:spTree>
    <p:extLst>
      <p:ext uri="{BB962C8B-B14F-4D97-AF65-F5344CB8AC3E}">
        <p14:creationId xmlns:p14="http://schemas.microsoft.com/office/powerpoint/2010/main" val="1409740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10</a:t>
            </a:fld>
            <a:endParaRPr lang="zh-CN" altLang="en-US" sz="1200"/>
          </a:p>
        </p:txBody>
      </p:sp>
    </p:spTree>
    <p:extLst>
      <p:ext uri="{BB962C8B-B14F-4D97-AF65-F5344CB8AC3E}">
        <p14:creationId xmlns:p14="http://schemas.microsoft.com/office/powerpoint/2010/main" val="2401814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11</a:t>
            </a:fld>
            <a:endParaRPr lang="zh-CN" altLang="en-US" sz="1200"/>
          </a:p>
        </p:txBody>
      </p:sp>
    </p:spTree>
    <p:extLst>
      <p:ext uri="{BB962C8B-B14F-4D97-AF65-F5344CB8AC3E}">
        <p14:creationId xmlns:p14="http://schemas.microsoft.com/office/powerpoint/2010/main" val="2310524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12</a:t>
            </a:fld>
            <a:endParaRPr lang="zh-CN" altLang="en-US" sz="1200"/>
          </a:p>
        </p:txBody>
      </p:sp>
    </p:spTree>
    <p:extLst>
      <p:ext uri="{BB962C8B-B14F-4D97-AF65-F5344CB8AC3E}">
        <p14:creationId xmlns:p14="http://schemas.microsoft.com/office/powerpoint/2010/main" val="3668386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13</a:t>
            </a:fld>
            <a:endParaRPr lang="zh-CN" altLang="en-US" sz="1200"/>
          </a:p>
        </p:txBody>
      </p:sp>
    </p:spTree>
    <p:extLst>
      <p:ext uri="{BB962C8B-B14F-4D97-AF65-F5344CB8AC3E}">
        <p14:creationId xmlns:p14="http://schemas.microsoft.com/office/powerpoint/2010/main" val="3320503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14</a:t>
            </a:fld>
            <a:endParaRPr lang="zh-CN" altLang="en-US" sz="1200"/>
          </a:p>
        </p:txBody>
      </p:sp>
    </p:spTree>
    <p:extLst>
      <p:ext uri="{BB962C8B-B14F-4D97-AF65-F5344CB8AC3E}">
        <p14:creationId xmlns:p14="http://schemas.microsoft.com/office/powerpoint/2010/main" val="1996206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15</a:t>
            </a:fld>
            <a:endParaRPr lang="zh-CN" altLang="en-US" sz="1200"/>
          </a:p>
        </p:txBody>
      </p:sp>
    </p:spTree>
    <p:extLst>
      <p:ext uri="{BB962C8B-B14F-4D97-AF65-F5344CB8AC3E}">
        <p14:creationId xmlns:p14="http://schemas.microsoft.com/office/powerpoint/2010/main" val="4205216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16</a:t>
            </a:fld>
            <a:endParaRPr lang="zh-CN" altLang="en-US" sz="1200"/>
          </a:p>
        </p:txBody>
      </p:sp>
    </p:spTree>
    <p:extLst>
      <p:ext uri="{BB962C8B-B14F-4D97-AF65-F5344CB8AC3E}">
        <p14:creationId xmlns:p14="http://schemas.microsoft.com/office/powerpoint/2010/main" val="291283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17</a:t>
            </a:fld>
            <a:endParaRPr lang="zh-CN" altLang="en-US" sz="1200"/>
          </a:p>
        </p:txBody>
      </p:sp>
    </p:spTree>
    <p:extLst>
      <p:ext uri="{BB962C8B-B14F-4D97-AF65-F5344CB8AC3E}">
        <p14:creationId xmlns:p14="http://schemas.microsoft.com/office/powerpoint/2010/main" val="1248038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18</a:t>
            </a:fld>
            <a:endParaRPr lang="zh-CN" altLang="en-US" sz="1200"/>
          </a:p>
        </p:txBody>
      </p:sp>
    </p:spTree>
    <p:extLst>
      <p:ext uri="{BB962C8B-B14F-4D97-AF65-F5344CB8AC3E}">
        <p14:creationId xmlns:p14="http://schemas.microsoft.com/office/powerpoint/2010/main" val="1683217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19</a:t>
            </a:fld>
            <a:endParaRPr lang="zh-CN" altLang="en-US" sz="1200"/>
          </a:p>
        </p:txBody>
      </p:sp>
    </p:spTree>
    <p:extLst>
      <p:ext uri="{BB962C8B-B14F-4D97-AF65-F5344CB8AC3E}">
        <p14:creationId xmlns:p14="http://schemas.microsoft.com/office/powerpoint/2010/main" val="2346237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p:sp>
      <p:sp>
        <p:nvSpPr>
          <p:cNvPr id="51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5125" name="灯片编号占位符 4"/>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9DEED19C-695A-433F-B55F-9D0F7E105F15}" type="slidenum">
              <a:rPr lang="zh-CN" altLang="en-US" smtClean="0"/>
              <a:pPr/>
              <a:t>2</a:t>
            </a:fld>
            <a:endParaRPr lang="zh-CN" altLang="en-US" sz="1200" smtClean="0"/>
          </a:p>
        </p:txBody>
      </p:sp>
    </p:spTree>
    <p:extLst>
      <p:ext uri="{BB962C8B-B14F-4D97-AF65-F5344CB8AC3E}">
        <p14:creationId xmlns:p14="http://schemas.microsoft.com/office/powerpoint/2010/main" val="340616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20</a:t>
            </a:fld>
            <a:endParaRPr lang="zh-CN" altLang="en-US" sz="1200"/>
          </a:p>
        </p:txBody>
      </p:sp>
    </p:spTree>
    <p:extLst>
      <p:ext uri="{BB962C8B-B14F-4D97-AF65-F5344CB8AC3E}">
        <p14:creationId xmlns:p14="http://schemas.microsoft.com/office/powerpoint/2010/main" val="379794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21</a:t>
            </a:fld>
            <a:endParaRPr lang="zh-CN" altLang="en-US" sz="1200"/>
          </a:p>
        </p:txBody>
      </p:sp>
    </p:spTree>
    <p:extLst>
      <p:ext uri="{BB962C8B-B14F-4D97-AF65-F5344CB8AC3E}">
        <p14:creationId xmlns:p14="http://schemas.microsoft.com/office/powerpoint/2010/main" val="18212205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22</a:t>
            </a:fld>
            <a:endParaRPr lang="zh-CN" altLang="en-US" sz="1200"/>
          </a:p>
        </p:txBody>
      </p:sp>
    </p:spTree>
    <p:extLst>
      <p:ext uri="{BB962C8B-B14F-4D97-AF65-F5344CB8AC3E}">
        <p14:creationId xmlns:p14="http://schemas.microsoft.com/office/powerpoint/2010/main" val="2188839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23</a:t>
            </a:fld>
            <a:endParaRPr lang="zh-CN" altLang="en-US" sz="1200"/>
          </a:p>
        </p:txBody>
      </p:sp>
    </p:spTree>
    <p:extLst>
      <p:ext uri="{BB962C8B-B14F-4D97-AF65-F5344CB8AC3E}">
        <p14:creationId xmlns:p14="http://schemas.microsoft.com/office/powerpoint/2010/main" val="18385406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24</a:t>
            </a:fld>
            <a:endParaRPr lang="zh-CN" altLang="en-US" sz="1200"/>
          </a:p>
        </p:txBody>
      </p:sp>
    </p:spTree>
    <p:extLst>
      <p:ext uri="{BB962C8B-B14F-4D97-AF65-F5344CB8AC3E}">
        <p14:creationId xmlns:p14="http://schemas.microsoft.com/office/powerpoint/2010/main" val="20381727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25</a:t>
            </a:fld>
            <a:endParaRPr lang="zh-CN" altLang="en-US" sz="1200"/>
          </a:p>
        </p:txBody>
      </p:sp>
    </p:spTree>
    <p:extLst>
      <p:ext uri="{BB962C8B-B14F-4D97-AF65-F5344CB8AC3E}">
        <p14:creationId xmlns:p14="http://schemas.microsoft.com/office/powerpoint/2010/main" val="1116759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26</a:t>
            </a:fld>
            <a:endParaRPr lang="zh-CN" altLang="en-US" sz="1200"/>
          </a:p>
        </p:txBody>
      </p:sp>
    </p:spTree>
    <p:extLst>
      <p:ext uri="{BB962C8B-B14F-4D97-AF65-F5344CB8AC3E}">
        <p14:creationId xmlns:p14="http://schemas.microsoft.com/office/powerpoint/2010/main" val="34871293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27</a:t>
            </a:fld>
            <a:endParaRPr lang="zh-CN" altLang="en-US" sz="1200"/>
          </a:p>
        </p:txBody>
      </p:sp>
    </p:spTree>
    <p:extLst>
      <p:ext uri="{BB962C8B-B14F-4D97-AF65-F5344CB8AC3E}">
        <p14:creationId xmlns:p14="http://schemas.microsoft.com/office/powerpoint/2010/main" val="18939722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28</a:t>
            </a:fld>
            <a:endParaRPr lang="zh-CN" altLang="en-US" sz="1200"/>
          </a:p>
        </p:txBody>
      </p:sp>
    </p:spTree>
    <p:extLst>
      <p:ext uri="{BB962C8B-B14F-4D97-AF65-F5344CB8AC3E}">
        <p14:creationId xmlns:p14="http://schemas.microsoft.com/office/powerpoint/2010/main" val="8884142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29</a:t>
            </a:fld>
            <a:endParaRPr lang="zh-CN" altLang="en-US" sz="1200"/>
          </a:p>
        </p:txBody>
      </p:sp>
    </p:spTree>
    <p:extLst>
      <p:ext uri="{BB962C8B-B14F-4D97-AF65-F5344CB8AC3E}">
        <p14:creationId xmlns:p14="http://schemas.microsoft.com/office/powerpoint/2010/main" val="109892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3</a:t>
            </a:fld>
            <a:endParaRPr lang="zh-CN" altLang="en-US" sz="1200"/>
          </a:p>
        </p:txBody>
      </p:sp>
    </p:spTree>
    <p:extLst>
      <p:ext uri="{BB962C8B-B14F-4D97-AF65-F5344CB8AC3E}">
        <p14:creationId xmlns:p14="http://schemas.microsoft.com/office/powerpoint/2010/main" val="32830793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p:sp>
      <p:sp>
        <p:nvSpPr>
          <p:cNvPr id="51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5125" name="灯片编号占位符 4"/>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9DEED19C-695A-433F-B55F-9D0F7E105F15}" type="slidenum">
              <a:rPr lang="zh-CN" altLang="en-US" smtClean="0"/>
              <a:pPr/>
              <a:t>30</a:t>
            </a:fld>
            <a:endParaRPr lang="zh-CN" altLang="en-US" sz="1200" smtClean="0"/>
          </a:p>
        </p:txBody>
      </p:sp>
    </p:spTree>
    <p:extLst>
      <p:ext uri="{BB962C8B-B14F-4D97-AF65-F5344CB8AC3E}">
        <p14:creationId xmlns:p14="http://schemas.microsoft.com/office/powerpoint/2010/main" val="142212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4</a:t>
            </a:fld>
            <a:endParaRPr lang="zh-CN" altLang="en-US" sz="1200"/>
          </a:p>
        </p:txBody>
      </p:sp>
    </p:spTree>
    <p:extLst>
      <p:ext uri="{BB962C8B-B14F-4D97-AF65-F5344CB8AC3E}">
        <p14:creationId xmlns:p14="http://schemas.microsoft.com/office/powerpoint/2010/main" val="924026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5</a:t>
            </a:fld>
            <a:endParaRPr lang="zh-CN" altLang="en-US" sz="1200"/>
          </a:p>
        </p:txBody>
      </p:sp>
    </p:spTree>
    <p:extLst>
      <p:ext uri="{BB962C8B-B14F-4D97-AF65-F5344CB8AC3E}">
        <p14:creationId xmlns:p14="http://schemas.microsoft.com/office/powerpoint/2010/main" val="2155637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6</a:t>
            </a:fld>
            <a:endParaRPr lang="zh-CN" altLang="en-US" sz="1200"/>
          </a:p>
        </p:txBody>
      </p:sp>
    </p:spTree>
    <p:extLst>
      <p:ext uri="{BB962C8B-B14F-4D97-AF65-F5344CB8AC3E}">
        <p14:creationId xmlns:p14="http://schemas.microsoft.com/office/powerpoint/2010/main" val="818717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7</a:t>
            </a:fld>
            <a:endParaRPr lang="zh-CN" altLang="en-US" sz="1200"/>
          </a:p>
        </p:txBody>
      </p:sp>
    </p:spTree>
    <p:extLst>
      <p:ext uri="{BB962C8B-B14F-4D97-AF65-F5344CB8AC3E}">
        <p14:creationId xmlns:p14="http://schemas.microsoft.com/office/powerpoint/2010/main" val="77482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8</a:t>
            </a:fld>
            <a:endParaRPr lang="zh-CN" altLang="en-US" sz="1200"/>
          </a:p>
        </p:txBody>
      </p:sp>
    </p:spTree>
    <p:extLst>
      <p:ext uri="{BB962C8B-B14F-4D97-AF65-F5344CB8AC3E}">
        <p14:creationId xmlns:p14="http://schemas.microsoft.com/office/powerpoint/2010/main" val="4136548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FD80318-7551-4EB4-B86B-46DD5DD1884A}" type="slidenum">
              <a:rPr lang="zh-CN" altLang="en-US" smtClean="0"/>
              <a:pPr>
                <a:defRPr/>
              </a:pPr>
              <a:t>9</a:t>
            </a:fld>
            <a:endParaRPr lang="zh-CN" altLang="en-US" sz="1200"/>
          </a:p>
        </p:txBody>
      </p:sp>
    </p:spTree>
    <p:extLst>
      <p:ext uri="{BB962C8B-B14F-4D97-AF65-F5344CB8AC3E}">
        <p14:creationId xmlns:p14="http://schemas.microsoft.com/office/powerpoint/2010/main" val="2881635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4" name="灯片编号占位符 23"/>
          <p:cNvSpPr>
            <a:spLocks noGrp="1"/>
          </p:cNvSpPr>
          <p:nvPr>
            <p:ph type="sldNum" sz="quarter" idx="12"/>
          </p:nvPr>
        </p:nvSpPr>
        <p:spPr>
          <a:xfrm>
            <a:off x="8445137" y="4600776"/>
            <a:ext cx="437443" cy="274637"/>
          </a:xfrm>
        </p:spPr>
        <p:txBody>
          <a:bodyPr/>
          <a:lstStyle>
            <a:lvl1pPr algn="ctr">
              <a:defRPr/>
            </a:lvl1pPr>
          </a:lstStyle>
          <a:p>
            <a:pPr>
              <a:defRPr/>
            </a:pPr>
            <a:fld id="{C5E5E1A8-4F0F-4CBF-B96E-3F758873B4EE}" type="slidenum">
              <a:rPr lang="zh-CN" altLang="en-US" smtClean="0"/>
              <a:pPr>
                <a:defRPr/>
              </a:pPr>
              <a:t>‹#›</a:t>
            </a:fld>
            <a:endParaRPr lang="zh-CN" altLang="en-US" sz="1800" dirty="0">
              <a:solidFill>
                <a:schemeClr val="tx1"/>
              </a:solidFill>
            </a:endParaRPr>
          </a:p>
        </p:txBody>
      </p:sp>
    </p:spTree>
    <p:extLst>
      <p:ext uri="{BB962C8B-B14F-4D97-AF65-F5344CB8AC3E}">
        <p14:creationId xmlns:p14="http://schemas.microsoft.com/office/powerpoint/2010/main" val="1445327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0AB05325-ED67-4146-ADF5-B279547A855F}" type="datetime1">
              <a:rPr lang="zh-CN" altLang="en-US" smtClean="0"/>
              <a:t>2016/1/20</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300B091C-B351-443D-94F1-E62D927AEAC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435263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C6D108B-E612-41E4-B7F7-8CCCA9196A07}" type="datetime1">
              <a:rPr lang="zh-CN" altLang="en-US" smtClean="0"/>
              <a:t>2016/1/20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2675F3FD-660E-4067-A1D6-912D1251B00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8852403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B239D56D-1D99-4BAD-8E5E-7D5490B4BDE0}" type="datetime1">
              <a:rPr lang="zh-CN" altLang="en-US" smtClean="0"/>
              <a:t>2016/1/20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30D9FD7-22CD-4D69-9362-4D6E4A68152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130050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512376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lumMod val="8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6774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DC0B306A-7FEE-408E-A404-883F07D915CB}" type="datetime1">
              <a:rPr lang="zh-CN" altLang="en-US" smtClean="0"/>
              <a:t>2016/1/20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1467C533-8BA8-4A6D-94D0-EB78642C8E5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04551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AF88D1C1-C99D-4644-A3D0-3B07AC02E901}" type="datetime1">
              <a:rPr lang="zh-CN" altLang="en-US" smtClean="0"/>
              <a:t>2016/1/20</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42C883F7-270E-4A20-B603-BA4A6851802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787999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9F13D9D8-F5EE-4B56-9B6B-5A6AE81EC2D5}" type="datetime1">
              <a:rPr lang="zh-CN" altLang="en-US" smtClean="0"/>
              <a:t>2016/1/20</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68115EE1-0868-4A77-B953-3817F3CCDB15}"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213876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1A29F602-D95D-4133-9C27-0328460FC4FB}" type="datetime1">
              <a:rPr lang="zh-CN" altLang="en-US" smtClean="0"/>
              <a:t>2016/1/20</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538C7537-D553-4BC9-95E9-68895A03FE4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584524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76356EC-F258-4DD5-AA97-309833536CDD}" type="datetime1">
              <a:rPr lang="zh-CN" altLang="en-US" smtClean="0"/>
              <a:t>2016/1/20</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F0284C39-275C-48E2-8F17-2B944D6A0BD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29302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17C967F8-798E-466E-AB73-3A6D1C7E940C}" type="datetime1">
              <a:rPr lang="zh-CN" altLang="en-US" smtClean="0"/>
              <a:t>2016/1/20</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638BDC30-7ADE-4612-BDEF-18BBFDC378B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285807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flip="none" rotWithShape="1">
          <a:gsLst>
            <a:gs pos="30000">
              <a:schemeClr val="accent4">
                <a:lumMod val="65000"/>
                <a:lumOff val="35000"/>
              </a:schemeClr>
            </a:gs>
            <a:gs pos="86000">
              <a:schemeClr val="accent4">
                <a:lumMod val="85000"/>
                <a:lumOff val="15000"/>
              </a:schemeClr>
            </a:gs>
            <a:gs pos="0">
              <a:schemeClr val="tx1">
                <a:lumMod val="65000"/>
                <a:lumOff val="3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panose="020F05020202040A0204" pitchFamily="34" charset="0"/>
              </a:rPr>
              <a:t>单击此处编辑母版标题样式</a:t>
            </a:r>
          </a:p>
        </p:txBody>
      </p:sp>
      <p:sp>
        <p:nvSpPr>
          <p:cNvPr id="1027" name="文本占位符 2"/>
          <p:cNvSpPr>
            <a:spLocks noGrp="1" noChangeArrowheads="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A0204" pitchFamily="34" charset="0"/>
              </a:rPr>
              <a:t>单击此处编辑母版文本样式</a:t>
            </a:r>
          </a:p>
          <a:p>
            <a:pPr lvl="1"/>
            <a:r>
              <a:rPr lang="zh-CN" altLang="zh-CN" smtClean="0">
                <a:sym typeface="Calibri" panose="020F05020202040A0204" pitchFamily="34" charset="0"/>
              </a:rPr>
              <a:t>第二级</a:t>
            </a:r>
          </a:p>
          <a:p>
            <a:pPr lvl="2"/>
            <a:r>
              <a:rPr lang="zh-CN" altLang="zh-CN" smtClean="0">
                <a:sym typeface="Calibri" panose="020F05020202040A0204" pitchFamily="34" charset="0"/>
              </a:rPr>
              <a:t>第三级</a:t>
            </a:r>
          </a:p>
          <a:p>
            <a:pPr lvl="3"/>
            <a:r>
              <a:rPr lang="zh-CN" altLang="zh-CN" smtClean="0">
                <a:sym typeface="Calibri" panose="020F05020202040A0204" pitchFamily="34" charset="0"/>
              </a:rPr>
              <a:t>第四级</a:t>
            </a:r>
          </a:p>
          <a:p>
            <a:pPr lvl="4"/>
            <a:r>
              <a:rPr lang="zh-CN" altLang="zh-CN" smtClean="0">
                <a:sym typeface="Calibri" panose="020F05020202040A0204" pitchFamily="34" charset="0"/>
              </a:rPr>
              <a:t>第五级</a:t>
            </a:r>
          </a:p>
        </p:txBody>
      </p:sp>
      <p:sp>
        <p:nvSpPr>
          <p:cNvPr id="1028" name="日期占位符 3"/>
          <p:cNvSpPr>
            <a:spLocks noGrp="1" noChangeArrowheads="1"/>
          </p:cNvSpPr>
          <p:nvPr>
            <p:ph type="dt" sz="half" idx="2"/>
          </p:nvPr>
        </p:nvSpPr>
        <p:spPr bwMode="auto">
          <a:xfrm>
            <a:off x="457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E2F2875D-9C0D-4818-BED7-32EA27D4638C}" type="datetime1">
              <a:rPr lang="zh-CN" altLang="en-US" smtClean="0"/>
              <a:t>2016/1/20</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3124200" y="4767263"/>
            <a:ext cx="289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6553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C5E5E1A8-4F0F-4CBF-B96E-3F758873B4EE}"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anose="020F05020202040A0204" pitchFamily="34" charset="0"/>
        </a:defRPr>
      </a:lvl1pPr>
      <a:lvl2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A0204" pitchFamily="34" charset="0"/>
        </a:defRPr>
      </a:lvl2pPr>
      <a:lvl3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A0204" pitchFamily="34" charset="0"/>
        </a:defRPr>
      </a:lvl3pPr>
      <a:lvl4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A0204" pitchFamily="34" charset="0"/>
        </a:defRPr>
      </a:lvl4pPr>
      <a:lvl5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A0204"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A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A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A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A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A0204"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9" name="组合 27011"/>
          <p:cNvGrpSpPr>
            <a:grpSpLocks/>
          </p:cNvGrpSpPr>
          <p:nvPr/>
        </p:nvGrpSpPr>
        <p:grpSpPr bwMode="auto">
          <a:xfrm>
            <a:off x="0" y="2343718"/>
            <a:ext cx="1770063" cy="2182812"/>
            <a:chOff x="4376738" y="1935163"/>
            <a:chExt cx="1543050" cy="1903413"/>
          </a:xfrm>
        </p:grpSpPr>
        <p:sp>
          <p:nvSpPr>
            <p:cNvPr id="4102" name="AutoShape 436"/>
            <p:cNvSpPr>
              <a:spLocks noChangeAspect="1" noChangeArrowheads="1" noTextEdit="1"/>
            </p:cNvSpPr>
            <p:nvPr/>
          </p:nvSpPr>
          <p:spPr bwMode="auto">
            <a:xfrm>
              <a:off x="4376738" y="1936750"/>
              <a:ext cx="15367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03" name="Freeform 438"/>
            <p:cNvSpPr>
              <a:spLocks/>
            </p:cNvSpPr>
            <p:nvPr/>
          </p:nvSpPr>
          <p:spPr bwMode="auto">
            <a:xfrm>
              <a:off x="4376738" y="1935163"/>
              <a:ext cx="1543050" cy="1903413"/>
            </a:xfrm>
            <a:custGeom>
              <a:avLst/>
              <a:gdLst>
                <a:gd name="T0" fmla="*/ 0 w 1030"/>
                <a:gd name="T1" fmla="*/ 0 h 1315"/>
                <a:gd name="T2" fmla="*/ 1271893 w 1030"/>
                <a:gd name="T3" fmla="*/ 33292 h 1315"/>
                <a:gd name="T4" fmla="*/ 1318334 w 1030"/>
                <a:gd name="T5" fmla="*/ 41976 h 1315"/>
                <a:gd name="T6" fmla="*/ 1415711 w 1030"/>
                <a:gd name="T7" fmla="*/ 50661 h 1315"/>
                <a:gd name="T8" fmla="*/ 1492114 w 1030"/>
                <a:gd name="T9" fmla="*/ 73821 h 1315"/>
                <a:gd name="T10" fmla="*/ 1525073 w 1030"/>
                <a:gd name="T11" fmla="*/ 1211526 h 1315"/>
                <a:gd name="T12" fmla="*/ 1538556 w 1030"/>
                <a:gd name="T13" fmla="*/ 1417066 h 1315"/>
                <a:gd name="T14" fmla="*/ 1478631 w 1030"/>
                <a:gd name="T15" fmla="*/ 1476412 h 1315"/>
                <a:gd name="T16" fmla="*/ 1378258 w 1030"/>
                <a:gd name="T17" fmla="*/ 1496676 h 1315"/>
                <a:gd name="T18" fmla="*/ 1379756 w 1030"/>
                <a:gd name="T19" fmla="*/ 1692083 h 1315"/>
                <a:gd name="T20" fmla="*/ 1291368 w 1030"/>
                <a:gd name="T21" fmla="*/ 1736955 h 1315"/>
                <a:gd name="T22" fmla="*/ 0 w 1030"/>
                <a:gd name="T23" fmla="*/ 1903413 h 1315"/>
                <a:gd name="T24" fmla="*/ 0 w 1030"/>
                <a:gd name="T25" fmla="*/ 0 h 13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30" h="1315">
                  <a:moveTo>
                    <a:pt x="0" y="0"/>
                  </a:moveTo>
                  <a:cubicBezTo>
                    <a:pt x="0" y="0"/>
                    <a:pt x="817" y="18"/>
                    <a:pt x="849" y="23"/>
                  </a:cubicBezTo>
                  <a:cubicBezTo>
                    <a:pt x="880" y="29"/>
                    <a:pt x="874" y="27"/>
                    <a:pt x="880" y="29"/>
                  </a:cubicBezTo>
                  <a:cubicBezTo>
                    <a:pt x="906" y="40"/>
                    <a:pt x="925" y="34"/>
                    <a:pt x="945" y="35"/>
                  </a:cubicBezTo>
                  <a:cubicBezTo>
                    <a:pt x="965" y="36"/>
                    <a:pt x="993" y="33"/>
                    <a:pt x="996" y="51"/>
                  </a:cubicBezTo>
                  <a:cubicBezTo>
                    <a:pt x="999" y="69"/>
                    <a:pt x="1014" y="772"/>
                    <a:pt x="1018" y="837"/>
                  </a:cubicBezTo>
                  <a:cubicBezTo>
                    <a:pt x="1023" y="903"/>
                    <a:pt x="1030" y="953"/>
                    <a:pt x="1027" y="979"/>
                  </a:cubicBezTo>
                  <a:cubicBezTo>
                    <a:pt x="1023" y="1004"/>
                    <a:pt x="1005" y="1017"/>
                    <a:pt x="987" y="1020"/>
                  </a:cubicBezTo>
                  <a:cubicBezTo>
                    <a:pt x="969" y="1023"/>
                    <a:pt x="920" y="1034"/>
                    <a:pt x="920" y="1034"/>
                  </a:cubicBezTo>
                  <a:cubicBezTo>
                    <a:pt x="920" y="1034"/>
                    <a:pt x="928" y="1142"/>
                    <a:pt x="921" y="1169"/>
                  </a:cubicBezTo>
                  <a:cubicBezTo>
                    <a:pt x="914" y="1196"/>
                    <a:pt x="884" y="1195"/>
                    <a:pt x="862" y="1200"/>
                  </a:cubicBezTo>
                  <a:cubicBezTo>
                    <a:pt x="840" y="1204"/>
                    <a:pt x="0" y="1315"/>
                    <a:pt x="0" y="1315"/>
                  </a:cubicBezTo>
                  <a:lnTo>
                    <a:pt x="0" y="0"/>
                  </a:lnTo>
                  <a:close/>
                </a:path>
              </a:pathLst>
            </a:custGeom>
            <a:gradFill rotWithShape="0">
              <a:gsLst>
                <a:gs pos="0">
                  <a:srgbClr val="868686"/>
                </a:gs>
                <a:gs pos="12000">
                  <a:srgbClr val="868686"/>
                </a:gs>
                <a:gs pos="28000">
                  <a:srgbClr val="585555"/>
                </a:gs>
                <a:gs pos="55000">
                  <a:srgbClr val="43403F"/>
                </a:gs>
                <a:gs pos="64000">
                  <a:srgbClr val="363433"/>
                </a:gs>
                <a:gs pos="100000">
                  <a:srgbClr val="464342"/>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4" name="Freeform 439"/>
            <p:cNvSpPr>
              <a:spLocks/>
            </p:cNvSpPr>
            <p:nvPr/>
          </p:nvSpPr>
          <p:spPr bwMode="auto">
            <a:xfrm>
              <a:off x="5707063" y="2058988"/>
              <a:ext cx="134938" cy="1281113"/>
            </a:xfrm>
            <a:custGeom>
              <a:avLst/>
              <a:gdLst>
                <a:gd name="T0" fmla="*/ 0 w 90"/>
                <a:gd name="T1" fmla="*/ 10133 h 885"/>
                <a:gd name="T2" fmla="*/ 50977 w 90"/>
                <a:gd name="T3" fmla="*/ 1281113 h 885"/>
                <a:gd name="T4" fmla="*/ 134938 w 90"/>
                <a:gd name="T5" fmla="*/ 1224657 h 885"/>
                <a:gd name="T6" fmla="*/ 86960 w 90"/>
                <a:gd name="T7" fmla="*/ 26057 h 885"/>
                <a:gd name="T8" fmla="*/ 0 w 90"/>
                <a:gd name="T9" fmla="*/ 10133 h 8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885">
                  <a:moveTo>
                    <a:pt x="0" y="7"/>
                  </a:moveTo>
                  <a:cubicBezTo>
                    <a:pt x="34" y="885"/>
                    <a:pt x="34" y="885"/>
                    <a:pt x="34" y="885"/>
                  </a:cubicBezTo>
                  <a:cubicBezTo>
                    <a:pt x="34" y="885"/>
                    <a:pt x="90" y="884"/>
                    <a:pt x="90" y="846"/>
                  </a:cubicBezTo>
                  <a:cubicBezTo>
                    <a:pt x="89" y="800"/>
                    <a:pt x="58" y="18"/>
                    <a:pt x="58" y="18"/>
                  </a:cubicBezTo>
                  <a:cubicBezTo>
                    <a:pt x="58" y="18"/>
                    <a:pt x="17" y="0"/>
                    <a:pt x="0" y="7"/>
                  </a:cubicBezTo>
                  <a:close/>
                </a:path>
              </a:pathLst>
            </a:custGeom>
            <a:gradFill rotWithShape="0">
              <a:gsLst>
                <a:gs pos="0">
                  <a:srgbClr val="FDFDFD"/>
                </a:gs>
                <a:gs pos="55000">
                  <a:srgbClr val="C1C2C2"/>
                </a:gs>
                <a:gs pos="100000">
                  <a:srgbClr val="868686"/>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63" name="组合 462"/>
          <p:cNvGrpSpPr/>
          <p:nvPr/>
        </p:nvGrpSpPr>
        <p:grpSpPr>
          <a:xfrm>
            <a:off x="3055703" y="1168639"/>
            <a:ext cx="264622" cy="242798"/>
            <a:chOff x="2486357" y="1168639"/>
            <a:chExt cx="264622" cy="242798"/>
          </a:xfrm>
        </p:grpSpPr>
        <p:sp>
          <p:nvSpPr>
            <p:cNvPr id="26712" name="Freeform 197"/>
            <p:cNvSpPr>
              <a:spLocks/>
            </p:cNvSpPr>
            <p:nvPr/>
          </p:nvSpPr>
          <p:spPr bwMode="auto">
            <a:xfrm>
              <a:off x="2495905" y="1240932"/>
              <a:ext cx="49105" cy="107759"/>
            </a:xfrm>
            <a:custGeom>
              <a:avLst/>
              <a:gdLst>
                <a:gd name="T0" fmla="*/ 28 w 29"/>
                <a:gd name="T1" fmla="*/ 54 h 64"/>
                <a:gd name="T2" fmla="*/ 20 w 29"/>
                <a:gd name="T3" fmla="*/ 64 h 64"/>
                <a:gd name="T4" fmla="*/ 10 w 29"/>
                <a:gd name="T5" fmla="*/ 64 h 64"/>
                <a:gd name="T6" fmla="*/ 1 w 29"/>
                <a:gd name="T7" fmla="*/ 55 h 64"/>
                <a:gd name="T8" fmla="*/ 0 w 29"/>
                <a:gd name="T9" fmla="*/ 9 h 64"/>
                <a:gd name="T10" fmla="*/ 9 w 29"/>
                <a:gd name="T11" fmla="*/ 0 h 64"/>
                <a:gd name="T12" fmla="*/ 18 w 29"/>
                <a:gd name="T13" fmla="*/ 0 h 64"/>
                <a:gd name="T14" fmla="*/ 27 w 29"/>
                <a:gd name="T15" fmla="*/ 8 h 64"/>
                <a:gd name="T16" fmla="*/ 28 w 29"/>
                <a:gd name="T17"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4">
                  <a:moveTo>
                    <a:pt x="28" y="54"/>
                  </a:moveTo>
                  <a:cubicBezTo>
                    <a:pt x="29" y="59"/>
                    <a:pt x="25" y="63"/>
                    <a:pt x="20" y="64"/>
                  </a:cubicBezTo>
                  <a:cubicBezTo>
                    <a:pt x="10" y="64"/>
                    <a:pt x="10" y="64"/>
                    <a:pt x="10" y="64"/>
                  </a:cubicBezTo>
                  <a:cubicBezTo>
                    <a:pt x="5" y="64"/>
                    <a:pt x="1" y="60"/>
                    <a:pt x="1" y="55"/>
                  </a:cubicBezTo>
                  <a:cubicBezTo>
                    <a:pt x="0" y="9"/>
                    <a:pt x="0" y="9"/>
                    <a:pt x="0" y="9"/>
                  </a:cubicBezTo>
                  <a:cubicBezTo>
                    <a:pt x="0" y="4"/>
                    <a:pt x="4" y="0"/>
                    <a:pt x="9" y="0"/>
                  </a:cubicBezTo>
                  <a:cubicBezTo>
                    <a:pt x="18" y="0"/>
                    <a:pt x="18" y="0"/>
                    <a:pt x="18" y="0"/>
                  </a:cubicBezTo>
                  <a:cubicBezTo>
                    <a:pt x="23" y="0"/>
                    <a:pt x="27" y="3"/>
                    <a:pt x="27" y="8"/>
                  </a:cubicBezTo>
                  <a:lnTo>
                    <a:pt x="28" y="54"/>
                  </a:lnTo>
                  <a:close/>
                </a:path>
              </a:pathLst>
            </a:custGeom>
            <a:solidFill>
              <a:schemeClr val="bg1">
                <a:lumMod val="95000"/>
              </a:schemeClr>
            </a:solidFill>
            <a:ln>
              <a:noFill/>
            </a:ln>
          </p:spPr>
          <p:txBody>
            <a:bodyPr/>
            <a:lstStyle/>
            <a:p>
              <a:pPr>
                <a:defRPr/>
              </a:pPr>
              <a:endParaRPr lang="zh-CN" altLang="en-US"/>
            </a:p>
          </p:txBody>
        </p:sp>
        <p:sp>
          <p:nvSpPr>
            <p:cNvPr id="26713" name="Freeform 198"/>
            <p:cNvSpPr>
              <a:spLocks/>
            </p:cNvSpPr>
            <p:nvPr/>
          </p:nvSpPr>
          <p:spPr bwMode="auto">
            <a:xfrm>
              <a:off x="2560015" y="1208196"/>
              <a:ext cx="49105" cy="139131"/>
            </a:xfrm>
            <a:custGeom>
              <a:avLst/>
              <a:gdLst>
                <a:gd name="T0" fmla="*/ 29 w 29"/>
                <a:gd name="T1" fmla="*/ 73 h 82"/>
                <a:gd name="T2" fmla="*/ 20 w 29"/>
                <a:gd name="T3" fmla="*/ 82 h 82"/>
                <a:gd name="T4" fmla="*/ 11 w 29"/>
                <a:gd name="T5" fmla="*/ 82 h 82"/>
                <a:gd name="T6" fmla="*/ 2 w 29"/>
                <a:gd name="T7" fmla="*/ 73 h 82"/>
                <a:gd name="T8" fmla="*/ 0 w 29"/>
                <a:gd name="T9" fmla="*/ 9 h 82"/>
                <a:gd name="T10" fmla="*/ 9 w 29"/>
                <a:gd name="T11" fmla="*/ 0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5" y="82"/>
                    <a:pt x="20" y="82"/>
                  </a:cubicBezTo>
                  <a:cubicBezTo>
                    <a:pt x="11" y="82"/>
                    <a:pt x="11" y="82"/>
                    <a:pt x="11" y="82"/>
                  </a:cubicBezTo>
                  <a:cubicBezTo>
                    <a:pt x="6" y="82"/>
                    <a:pt x="2" y="78"/>
                    <a:pt x="2" y="73"/>
                  </a:cubicBezTo>
                  <a:cubicBezTo>
                    <a:pt x="0" y="9"/>
                    <a:pt x="0" y="9"/>
                    <a:pt x="0" y="9"/>
                  </a:cubicBezTo>
                  <a:cubicBezTo>
                    <a:pt x="0" y="4"/>
                    <a:pt x="4" y="0"/>
                    <a:pt x="9" y="0"/>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sp>
          <p:nvSpPr>
            <p:cNvPr id="26714" name="Freeform 199"/>
            <p:cNvSpPr>
              <a:spLocks/>
            </p:cNvSpPr>
            <p:nvPr/>
          </p:nvSpPr>
          <p:spPr bwMode="auto">
            <a:xfrm>
              <a:off x="2626852" y="1168639"/>
              <a:ext cx="50470" cy="175961"/>
            </a:xfrm>
            <a:custGeom>
              <a:avLst/>
              <a:gdLst>
                <a:gd name="T0" fmla="*/ 30 w 30"/>
                <a:gd name="T1" fmla="*/ 96 h 105"/>
                <a:gd name="T2" fmla="*/ 21 w 30"/>
                <a:gd name="T3" fmla="*/ 105 h 105"/>
                <a:gd name="T4" fmla="*/ 11 w 30"/>
                <a:gd name="T5" fmla="*/ 105 h 105"/>
                <a:gd name="T6" fmla="*/ 2 w 30"/>
                <a:gd name="T7" fmla="*/ 96 h 105"/>
                <a:gd name="T8" fmla="*/ 0 w 30"/>
                <a:gd name="T9" fmla="*/ 9 h 105"/>
                <a:gd name="T10" fmla="*/ 9 w 30"/>
                <a:gd name="T11" fmla="*/ 0 h 105"/>
                <a:gd name="T12" fmla="*/ 19 w 30"/>
                <a:gd name="T13" fmla="*/ 0 h 105"/>
                <a:gd name="T14" fmla="*/ 28 w 30"/>
                <a:gd name="T15" fmla="*/ 9 h 105"/>
                <a:gd name="T16" fmla="*/ 30 w 30"/>
                <a:gd name="T17" fmla="*/ 9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05">
                  <a:moveTo>
                    <a:pt x="30" y="96"/>
                  </a:moveTo>
                  <a:cubicBezTo>
                    <a:pt x="30" y="101"/>
                    <a:pt x="26" y="105"/>
                    <a:pt x="21" y="105"/>
                  </a:cubicBezTo>
                  <a:cubicBezTo>
                    <a:pt x="11" y="105"/>
                    <a:pt x="11" y="105"/>
                    <a:pt x="11" y="105"/>
                  </a:cubicBezTo>
                  <a:cubicBezTo>
                    <a:pt x="6" y="105"/>
                    <a:pt x="2" y="101"/>
                    <a:pt x="2" y="96"/>
                  </a:cubicBezTo>
                  <a:cubicBezTo>
                    <a:pt x="0" y="9"/>
                    <a:pt x="0" y="9"/>
                    <a:pt x="0" y="9"/>
                  </a:cubicBezTo>
                  <a:cubicBezTo>
                    <a:pt x="0" y="4"/>
                    <a:pt x="4" y="0"/>
                    <a:pt x="9" y="0"/>
                  </a:cubicBezTo>
                  <a:cubicBezTo>
                    <a:pt x="19" y="0"/>
                    <a:pt x="19" y="0"/>
                    <a:pt x="19" y="0"/>
                  </a:cubicBezTo>
                  <a:cubicBezTo>
                    <a:pt x="24" y="0"/>
                    <a:pt x="28" y="4"/>
                    <a:pt x="28" y="9"/>
                  </a:cubicBezTo>
                  <a:lnTo>
                    <a:pt x="30" y="96"/>
                  </a:lnTo>
                  <a:close/>
                </a:path>
              </a:pathLst>
            </a:custGeom>
            <a:solidFill>
              <a:schemeClr val="bg1">
                <a:lumMod val="95000"/>
              </a:schemeClr>
            </a:solidFill>
            <a:ln>
              <a:noFill/>
            </a:ln>
          </p:spPr>
          <p:txBody>
            <a:bodyPr/>
            <a:lstStyle/>
            <a:p>
              <a:pPr>
                <a:defRPr/>
              </a:pPr>
              <a:endParaRPr lang="zh-CN" altLang="en-US"/>
            </a:p>
          </p:txBody>
        </p:sp>
        <p:sp>
          <p:nvSpPr>
            <p:cNvPr id="26715" name="Freeform 200"/>
            <p:cNvSpPr>
              <a:spLocks/>
            </p:cNvSpPr>
            <p:nvPr/>
          </p:nvSpPr>
          <p:spPr bwMode="auto">
            <a:xfrm>
              <a:off x="2486357" y="1362332"/>
              <a:ext cx="264622" cy="49105"/>
            </a:xfrm>
            <a:custGeom>
              <a:avLst/>
              <a:gdLst>
                <a:gd name="T0" fmla="*/ 10 w 157"/>
                <a:gd name="T1" fmla="*/ 28 h 29"/>
                <a:gd name="T2" fmla="*/ 1 w 157"/>
                <a:gd name="T3" fmla="*/ 20 h 29"/>
                <a:gd name="T4" fmla="*/ 1 w 157"/>
                <a:gd name="T5" fmla="*/ 12 h 29"/>
                <a:gd name="T6" fmla="*/ 9 w 157"/>
                <a:gd name="T7" fmla="*/ 3 h 29"/>
                <a:gd name="T8" fmla="*/ 147 w 157"/>
                <a:gd name="T9" fmla="*/ 0 h 29"/>
                <a:gd name="T10" fmla="*/ 157 w 157"/>
                <a:gd name="T11" fmla="*/ 8 h 29"/>
                <a:gd name="T12" fmla="*/ 157 w 157"/>
                <a:gd name="T13" fmla="*/ 16 h 29"/>
                <a:gd name="T14" fmla="*/ 148 w 157"/>
                <a:gd name="T15" fmla="*/ 25 h 29"/>
                <a:gd name="T16" fmla="*/ 10 w 157"/>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29">
                  <a:moveTo>
                    <a:pt x="10" y="28"/>
                  </a:moveTo>
                  <a:cubicBezTo>
                    <a:pt x="5" y="29"/>
                    <a:pt x="1" y="25"/>
                    <a:pt x="1" y="20"/>
                  </a:cubicBezTo>
                  <a:cubicBezTo>
                    <a:pt x="1" y="12"/>
                    <a:pt x="1" y="12"/>
                    <a:pt x="1" y="12"/>
                  </a:cubicBezTo>
                  <a:cubicBezTo>
                    <a:pt x="0" y="7"/>
                    <a:pt x="4" y="3"/>
                    <a:pt x="9" y="3"/>
                  </a:cubicBezTo>
                  <a:cubicBezTo>
                    <a:pt x="147" y="0"/>
                    <a:pt x="147" y="0"/>
                    <a:pt x="147" y="0"/>
                  </a:cubicBezTo>
                  <a:cubicBezTo>
                    <a:pt x="152" y="0"/>
                    <a:pt x="156" y="4"/>
                    <a:pt x="157" y="8"/>
                  </a:cubicBezTo>
                  <a:cubicBezTo>
                    <a:pt x="157" y="16"/>
                    <a:pt x="157" y="16"/>
                    <a:pt x="157" y="16"/>
                  </a:cubicBezTo>
                  <a:cubicBezTo>
                    <a:pt x="157" y="21"/>
                    <a:pt x="153" y="25"/>
                    <a:pt x="148" y="25"/>
                  </a:cubicBezTo>
                  <a:lnTo>
                    <a:pt x="10" y="28"/>
                  </a:lnTo>
                  <a:close/>
                </a:path>
              </a:pathLst>
            </a:custGeom>
            <a:solidFill>
              <a:schemeClr val="bg1">
                <a:lumMod val="95000"/>
              </a:schemeClr>
            </a:solidFill>
            <a:ln>
              <a:noFill/>
            </a:ln>
          </p:spPr>
          <p:txBody>
            <a:bodyPr/>
            <a:lstStyle/>
            <a:p>
              <a:pPr>
                <a:defRPr/>
              </a:pPr>
              <a:endParaRPr lang="zh-CN" altLang="en-US"/>
            </a:p>
          </p:txBody>
        </p:sp>
        <p:sp>
          <p:nvSpPr>
            <p:cNvPr id="26813" name="Freeform 201"/>
            <p:cNvSpPr>
              <a:spLocks/>
            </p:cNvSpPr>
            <p:nvPr/>
          </p:nvSpPr>
          <p:spPr bwMode="auto">
            <a:xfrm>
              <a:off x="2688234" y="1205468"/>
              <a:ext cx="49105" cy="137768"/>
            </a:xfrm>
            <a:custGeom>
              <a:avLst/>
              <a:gdLst>
                <a:gd name="T0" fmla="*/ 29 w 29"/>
                <a:gd name="T1" fmla="*/ 73 h 82"/>
                <a:gd name="T2" fmla="*/ 21 w 29"/>
                <a:gd name="T3" fmla="*/ 82 h 82"/>
                <a:gd name="T4" fmla="*/ 11 w 29"/>
                <a:gd name="T5" fmla="*/ 82 h 82"/>
                <a:gd name="T6" fmla="*/ 2 w 29"/>
                <a:gd name="T7" fmla="*/ 73 h 82"/>
                <a:gd name="T8" fmla="*/ 0 w 29"/>
                <a:gd name="T9" fmla="*/ 10 h 82"/>
                <a:gd name="T10" fmla="*/ 9 w 29"/>
                <a:gd name="T11" fmla="*/ 1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6" y="82"/>
                    <a:pt x="21" y="82"/>
                  </a:cubicBezTo>
                  <a:cubicBezTo>
                    <a:pt x="11" y="82"/>
                    <a:pt x="11" y="82"/>
                    <a:pt x="11" y="82"/>
                  </a:cubicBezTo>
                  <a:cubicBezTo>
                    <a:pt x="6" y="82"/>
                    <a:pt x="2" y="78"/>
                    <a:pt x="2" y="73"/>
                  </a:cubicBezTo>
                  <a:cubicBezTo>
                    <a:pt x="0" y="10"/>
                    <a:pt x="0" y="10"/>
                    <a:pt x="0" y="10"/>
                  </a:cubicBezTo>
                  <a:cubicBezTo>
                    <a:pt x="0" y="5"/>
                    <a:pt x="4" y="1"/>
                    <a:pt x="9" y="1"/>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grpSp>
      <p:grpSp>
        <p:nvGrpSpPr>
          <p:cNvPr id="477" name="组合 476"/>
          <p:cNvGrpSpPr/>
          <p:nvPr/>
        </p:nvGrpSpPr>
        <p:grpSpPr>
          <a:xfrm>
            <a:off x="2806084" y="2419458"/>
            <a:ext cx="271443" cy="371017"/>
            <a:chOff x="2806084" y="2419458"/>
            <a:chExt cx="271443" cy="371017"/>
          </a:xfrm>
        </p:grpSpPr>
        <p:sp>
          <p:nvSpPr>
            <p:cNvPr id="26814" name="Freeform 202"/>
            <p:cNvSpPr>
              <a:spLocks/>
            </p:cNvSpPr>
            <p:nvPr/>
          </p:nvSpPr>
          <p:spPr bwMode="auto">
            <a:xfrm>
              <a:off x="2886563" y="2419458"/>
              <a:ext cx="107759" cy="72294"/>
            </a:xfrm>
            <a:custGeom>
              <a:avLst/>
              <a:gdLst>
                <a:gd name="T0" fmla="*/ 25 w 64"/>
                <a:gd name="T1" fmla="*/ 42 h 43"/>
                <a:gd name="T2" fmla="*/ 35 w 64"/>
                <a:gd name="T3" fmla="*/ 42 h 43"/>
                <a:gd name="T4" fmla="*/ 54 w 64"/>
                <a:gd name="T5" fmla="*/ 43 h 43"/>
                <a:gd name="T6" fmla="*/ 64 w 64"/>
                <a:gd name="T7" fmla="*/ 9 h 43"/>
                <a:gd name="T8" fmla="*/ 58 w 64"/>
                <a:gd name="T9" fmla="*/ 3 h 43"/>
                <a:gd name="T10" fmla="*/ 38 w 64"/>
                <a:gd name="T11" fmla="*/ 2 h 43"/>
                <a:gd name="T12" fmla="*/ 26 w 64"/>
                <a:gd name="T13" fmla="*/ 2 h 43"/>
                <a:gd name="T14" fmla="*/ 6 w 64"/>
                <a:gd name="T15" fmla="*/ 1 h 43"/>
                <a:gd name="T16" fmla="*/ 0 w 64"/>
                <a:gd name="T17" fmla="*/ 6 h 43"/>
                <a:gd name="T18" fmla="*/ 6 w 64"/>
                <a:gd name="T19" fmla="*/ 41 h 43"/>
                <a:gd name="T20" fmla="*/ 25 w 64"/>
                <a:gd name="T21"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43">
                  <a:moveTo>
                    <a:pt x="25" y="42"/>
                  </a:moveTo>
                  <a:cubicBezTo>
                    <a:pt x="35" y="42"/>
                    <a:pt x="35" y="42"/>
                    <a:pt x="35" y="42"/>
                  </a:cubicBezTo>
                  <a:cubicBezTo>
                    <a:pt x="54" y="43"/>
                    <a:pt x="54" y="43"/>
                    <a:pt x="54" y="43"/>
                  </a:cubicBezTo>
                  <a:cubicBezTo>
                    <a:pt x="64" y="9"/>
                    <a:pt x="64" y="9"/>
                    <a:pt x="64" y="9"/>
                  </a:cubicBezTo>
                  <a:cubicBezTo>
                    <a:pt x="64" y="9"/>
                    <a:pt x="63" y="3"/>
                    <a:pt x="58" y="3"/>
                  </a:cubicBezTo>
                  <a:cubicBezTo>
                    <a:pt x="55" y="3"/>
                    <a:pt x="45" y="2"/>
                    <a:pt x="38" y="2"/>
                  </a:cubicBezTo>
                  <a:cubicBezTo>
                    <a:pt x="31" y="2"/>
                    <a:pt x="26" y="2"/>
                    <a:pt x="26" y="2"/>
                  </a:cubicBezTo>
                  <a:cubicBezTo>
                    <a:pt x="18" y="1"/>
                    <a:pt x="9" y="1"/>
                    <a:pt x="6" y="1"/>
                  </a:cubicBezTo>
                  <a:cubicBezTo>
                    <a:pt x="1" y="0"/>
                    <a:pt x="0" y="6"/>
                    <a:pt x="0" y="6"/>
                  </a:cubicBezTo>
                  <a:cubicBezTo>
                    <a:pt x="6" y="41"/>
                    <a:pt x="6" y="41"/>
                    <a:pt x="6" y="41"/>
                  </a:cubicBezTo>
                  <a:lnTo>
                    <a:pt x="25" y="42"/>
                  </a:lnTo>
                  <a:close/>
                </a:path>
              </a:pathLst>
            </a:custGeom>
            <a:solidFill>
              <a:schemeClr val="bg1">
                <a:lumMod val="95000"/>
              </a:schemeClr>
            </a:solidFill>
            <a:ln>
              <a:noFill/>
            </a:ln>
          </p:spPr>
          <p:txBody>
            <a:bodyPr/>
            <a:lstStyle/>
            <a:p>
              <a:pPr>
                <a:defRPr/>
              </a:pPr>
              <a:endParaRPr lang="zh-CN" altLang="en-US"/>
            </a:p>
          </p:txBody>
        </p:sp>
        <p:sp>
          <p:nvSpPr>
            <p:cNvPr id="26815" name="Freeform 203"/>
            <p:cNvSpPr>
              <a:spLocks noEditPoints="1"/>
            </p:cNvSpPr>
            <p:nvPr/>
          </p:nvSpPr>
          <p:spPr bwMode="auto">
            <a:xfrm>
              <a:off x="2806084" y="2501300"/>
              <a:ext cx="244162" cy="289175"/>
            </a:xfrm>
            <a:custGeom>
              <a:avLst/>
              <a:gdLst>
                <a:gd name="T0" fmla="*/ 55 w 145"/>
                <a:gd name="T1" fmla="*/ 1 h 171"/>
                <a:gd name="T2" fmla="*/ 1 w 145"/>
                <a:gd name="T3" fmla="*/ 122 h 171"/>
                <a:gd name="T4" fmla="*/ 97 w 145"/>
                <a:gd name="T5" fmla="*/ 170 h 171"/>
                <a:gd name="T6" fmla="*/ 144 w 145"/>
                <a:gd name="T7" fmla="*/ 80 h 171"/>
                <a:gd name="T8" fmla="*/ 94 w 145"/>
                <a:gd name="T9" fmla="*/ 51 h 171"/>
                <a:gd name="T10" fmla="*/ 92 w 145"/>
                <a:gd name="T11" fmla="*/ 54 h 171"/>
                <a:gd name="T12" fmla="*/ 79 w 145"/>
                <a:gd name="T13" fmla="*/ 52 h 171"/>
                <a:gd name="T14" fmla="*/ 66 w 145"/>
                <a:gd name="T15" fmla="*/ 60 h 171"/>
                <a:gd name="T16" fmla="*/ 78 w 145"/>
                <a:gd name="T17" fmla="*/ 72 h 171"/>
                <a:gd name="T18" fmla="*/ 95 w 145"/>
                <a:gd name="T19" fmla="*/ 93 h 171"/>
                <a:gd name="T20" fmla="*/ 90 w 145"/>
                <a:gd name="T21" fmla="*/ 106 h 171"/>
                <a:gd name="T22" fmla="*/ 78 w 145"/>
                <a:gd name="T23" fmla="*/ 110 h 171"/>
                <a:gd name="T24" fmla="*/ 77 w 145"/>
                <a:gd name="T25" fmla="*/ 119 h 171"/>
                <a:gd name="T26" fmla="*/ 69 w 145"/>
                <a:gd name="T27" fmla="*/ 119 h 171"/>
                <a:gd name="T28" fmla="*/ 67 w 145"/>
                <a:gd name="T29" fmla="*/ 116 h 171"/>
                <a:gd name="T30" fmla="*/ 56 w 145"/>
                <a:gd name="T31" fmla="*/ 109 h 171"/>
                <a:gd name="T32" fmla="*/ 51 w 145"/>
                <a:gd name="T33" fmla="*/ 105 h 171"/>
                <a:gd name="T34" fmla="*/ 52 w 145"/>
                <a:gd name="T35" fmla="*/ 99 h 171"/>
                <a:gd name="T36" fmla="*/ 55 w 145"/>
                <a:gd name="T37" fmla="*/ 99 h 171"/>
                <a:gd name="T38" fmla="*/ 63 w 145"/>
                <a:gd name="T39" fmla="*/ 101 h 171"/>
                <a:gd name="T40" fmla="*/ 75 w 145"/>
                <a:gd name="T41" fmla="*/ 102 h 171"/>
                <a:gd name="T42" fmla="*/ 83 w 145"/>
                <a:gd name="T43" fmla="*/ 98 h 171"/>
                <a:gd name="T44" fmla="*/ 84 w 145"/>
                <a:gd name="T45" fmla="*/ 90 h 171"/>
                <a:gd name="T46" fmla="*/ 78 w 145"/>
                <a:gd name="T47" fmla="*/ 83 h 171"/>
                <a:gd name="T48" fmla="*/ 65 w 145"/>
                <a:gd name="T49" fmla="*/ 77 h 171"/>
                <a:gd name="T50" fmla="*/ 56 w 145"/>
                <a:gd name="T51" fmla="*/ 67 h 171"/>
                <a:gd name="T52" fmla="*/ 59 w 145"/>
                <a:gd name="T53" fmla="*/ 49 h 171"/>
                <a:gd name="T54" fmla="*/ 73 w 145"/>
                <a:gd name="T55" fmla="*/ 37 h 171"/>
                <a:gd name="T56" fmla="*/ 76 w 145"/>
                <a:gd name="T57" fmla="*/ 35 h 171"/>
                <a:gd name="T58" fmla="*/ 84 w 145"/>
                <a:gd name="T59" fmla="*/ 36 h 171"/>
                <a:gd name="T60" fmla="*/ 83 w 145"/>
                <a:gd name="T61" fmla="*/ 44 h 171"/>
                <a:gd name="T62" fmla="*/ 91 w 145"/>
                <a:gd name="T63" fmla="*/ 45 h 171"/>
                <a:gd name="T64" fmla="*/ 94 w 145"/>
                <a:gd name="T65" fmla="*/ 46 h 171"/>
                <a:gd name="T66" fmla="*/ 94 w 145"/>
                <a:gd name="T67" fmla="*/ 5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5" h="171">
                  <a:moveTo>
                    <a:pt x="100" y="3"/>
                  </a:moveTo>
                  <a:cubicBezTo>
                    <a:pt x="55" y="1"/>
                    <a:pt x="55" y="1"/>
                    <a:pt x="55" y="1"/>
                  </a:cubicBezTo>
                  <a:cubicBezTo>
                    <a:pt x="31" y="0"/>
                    <a:pt x="5" y="49"/>
                    <a:pt x="4" y="73"/>
                  </a:cubicBezTo>
                  <a:cubicBezTo>
                    <a:pt x="1" y="122"/>
                    <a:pt x="1" y="122"/>
                    <a:pt x="1" y="122"/>
                  </a:cubicBezTo>
                  <a:cubicBezTo>
                    <a:pt x="0" y="146"/>
                    <a:pt x="19" y="166"/>
                    <a:pt x="42" y="167"/>
                  </a:cubicBezTo>
                  <a:cubicBezTo>
                    <a:pt x="97" y="170"/>
                    <a:pt x="97" y="170"/>
                    <a:pt x="97" y="170"/>
                  </a:cubicBezTo>
                  <a:cubicBezTo>
                    <a:pt x="121" y="171"/>
                    <a:pt x="141" y="152"/>
                    <a:pt x="142" y="129"/>
                  </a:cubicBezTo>
                  <a:cubicBezTo>
                    <a:pt x="144" y="80"/>
                    <a:pt x="144" y="80"/>
                    <a:pt x="144" y="80"/>
                  </a:cubicBezTo>
                  <a:cubicBezTo>
                    <a:pt x="145" y="56"/>
                    <a:pt x="124" y="4"/>
                    <a:pt x="100" y="3"/>
                  </a:cubicBezTo>
                  <a:close/>
                  <a:moveTo>
                    <a:pt x="94" y="51"/>
                  </a:moveTo>
                  <a:cubicBezTo>
                    <a:pt x="94" y="52"/>
                    <a:pt x="94" y="53"/>
                    <a:pt x="93" y="53"/>
                  </a:cubicBezTo>
                  <a:cubicBezTo>
                    <a:pt x="93" y="54"/>
                    <a:pt x="92" y="54"/>
                    <a:pt x="92" y="54"/>
                  </a:cubicBezTo>
                  <a:cubicBezTo>
                    <a:pt x="91" y="54"/>
                    <a:pt x="89" y="53"/>
                    <a:pt x="87" y="53"/>
                  </a:cubicBezTo>
                  <a:cubicBezTo>
                    <a:pt x="84" y="52"/>
                    <a:pt x="82" y="52"/>
                    <a:pt x="79" y="52"/>
                  </a:cubicBezTo>
                  <a:cubicBezTo>
                    <a:pt x="74" y="51"/>
                    <a:pt x="71" y="52"/>
                    <a:pt x="69" y="54"/>
                  </a:cubicBezTo>
                  <a:cubicBezTo>
                    <a:pt x="67" y="55"/>
                    <a:pt x="66" y="57"/>
                    <a:pt x="66" y="60"/>
                  </a:cubicBezTo>
                  <a:cubicBezTo>
                    <a:pt x="66" y="63"/>
                    <a:pt x="67" y="65"/>
                    <a:pt x="69" y="66"/>
                  </a:cubicBezTo>
                  <a:cubicBezTo>
                    <a:pt x="71" y="68"/>
                    <a:pt x="74" y="70"/>
                    <a:pt x="78" y="72"/>
                  </a:cubicBezTo>
                  <a:cubicBezTo>
                    <a:pt x="84" y="74"/>
                    <a:pt x="88" y="77"/>
                    <a:pt x="91" y="81"/>
                  </a:cubicBezTo>
                  <a:cubicBezTo>
                    <a:pt x="94" y="84"/>
                    <a:pt x="96" y="88"/>
                    <a:pt x="95" y="93"/>
                  </a:cubicBezTo>
                  <a:cubicBezTo>
                    <a:pt x="95" y="96"/>
                    <a:pt x="95" y="99"/>
                    <a:pt x="94" y="101"/>
                  </a:cubicBezTo>
                  <a:cubicBezTo>
                    <a:pt x="93" y="103"/>
                    <a:pt x="92" y="104"/>
                    <a:pt x="90" y="106"/>
                  </a:cubicBezTo>
                  <a:cubicBezTo>
                    <a:pt x="88" y="107"/>
                    <a:pt x="87" y="108"/>
                    <a:pt x="85" y="109"/>
                  </a:cubicBezTo>
                  <a:cubicBezTo>
                    <a:pt x="83" y="110"/>
                    <a:pt x="80" y="110"/>
                    <a:pt x="78" y="110"/>
                  </a:cubicBezTo>
                  <a:cubicBezTo>
                    <a:pt x="78" y="117"/>
                    <a:pt x="78" y="117"/>
                    <a:pt x="78" y="117"/>
                  </a:cubicBezTo>
                  <a:cubicBezTo>
                    <a:pt x="78" y="118"/>
                    <a:pt x="78" y="119"/>
                    <a:pt x="77" y="119"/>
                  </a:cubicBezTo>
                  <a:cubicBezTo>
                    <a:pt x="77" y="119"/>
                    <a:pt x="77" y="119"/>
                    <a:pt x="76" y="119"/>
                  </a:cubicBezTo>
                  <a:cubicBezTo>
                    <a:pt x="69" y="119"/>
                    <a:pt x="69" y="119"/>
                    <a:pt x="69" y="119"/>
                  </a:cubicBezTo>
                  <a:cubicBezTo>
                    <a:pt x="69" y="119"/>
                    <a:pt x="68" y="119"/>
                    <a:pt x="68" y="118"/>
                  </a:cubicBezTo>
                  <a:cubicBezTo>
                    <a:pt x="67" y="118"/>
                    <a:pt x="67" y="117"/>
                    <a:pt x="67" y="116"/>
                  </a:cubicBezTo>
                  <a:cubicBezTo>
                    <a:pt x="67" y="111"/>
                    <a:pt x="67" y="111"/>
                    <a:pt x="67" y="111"/>
                  </a:cubicBezTo>
                  <a:cubicBezTo>
                    <a:pt x="63" y="110"/>
                    <a:pt x="59" y="110"/>
                    <a:pt x="56" y="109"/>
                  </a:cubicBezTo>
                  <a:cubicBezTo>
                    <a:pt x="54" y="108"/>
                    <a:pt x="52" y="107"/>
                    <a:pt x="51" y="106"/>
                  </a:cubicBezTo>
                  <a:cubicBezTo>
                    <a:pt x="51" y="106"/>
                    <a:pt x="51" y="106"/>
                    <a:pt x="51" y="105"/>
                  </a:cubicBezTo>
                  <a:cubicBezTo>
                    <a:pt x="51" y="104"/>
                    <a:pt x="51" y="103"/>
                    <a:pt x="51" y="102"/>
                  </a:cubicBezTo>
                  <a:cubicBezTo>
                    <a:pt x="51" y="101"/>
                    <a:pt x="52" y="100"/>
                    <a:pt x="52" y="99"/>
                  </a:cubicBezTo>
                  <a:cubicBezTo>
                    <a:pt x="52" y="98"/>
                    <a:pt x="53" y="98"/>
                    <a:pt x="53" y="98"/>
                  </a:cubicBezTo>
                  <a:cubicBezTo>
                    <a:pt x="54" y="98"/>
                    <a:pt x="54" y="98"/>
                    <a:pt x="55" y="99"/>
                  </a:cubicBezTo>
                  <a:cubicBezTo>
                    <a:pt x="56" y="99"/>
                    <a:pt x="57" y="100"/>
                    <a:pt x="58" y="100"/>
                  </a:cubicBezTo>
                  <a:cubicBezTo>
                    <a:pt x="60" y="100"/>
                    <a:pt x="61" y="101"/>
                    <a:pt x="63" y="101"/>
                  </a:cubicBezTo>
                  <a:cubicBezTo>
                    <a:pt x="65" y="102"/>
                    <a:pt x="67" y="102"/>
                    <a:pt x="69" y="102"/>
                  </a:cubicBezTo>
                  <a:cubicBezTo>
                    <a:pt x="71" y="102"/>
                    <a:pt x="73" y="102"/>
                    <a:pt x="75" y="102"/>
                  </a:cubicBezTo>
                  <a:cubicBezTo>
                    <a:pt x="76" y="101"/>
                    <a:pt x="78" y="101"/>
                    <a:pt x="79" y="100"/>
                  </a:cubicBezTo>
                  <a:cubicBezTo>
                    <a:pt x="81" y="100"/>
                    <a:pt x="82" y="99"/>
                    <a:pt x="83" y="98"/>
                  </a:cubicBezTo>
                  <a:cubicBezTo>
                    <a:pt x="83" y="97"/>
                    <a:pt x="84" y="95"/>
                    <a:pt x="84" y="93"/>
                  </a:cubicBezTo>
                  <a:cubicBezTo>
                    <a:pt x="84" y="92"/>
                    <a:pt x="84" y="91"/>
                    <a:pt x="84" y="90"/>
                  </a:cubicBezTo>
                  <a:cubicBezTo>
                    <a:pt x="83" y="88"/>
                    <a:pt x="83" y="87"/>
                    <a:pt x="82" y="86"/>
                  </a:cubicBezTo>
                  <a:cubicBezTo>
                    <a:pt x="81" y="85"/>
                    <a:pt x="79" y="84"/>
                    <a:pt x="78" y="83"/>
                  </a:cubicBezTo>
                  <a:cubicBezTo>
                    <a:pt x="76" y="82"/>
                    <a:pt x="74" y="81"/>
                    <a:pt x="72" y="80"/>
                  </a:cubicBezTo>
                  <a:cubicBezTo>
                    <a:pt x="70" y="79"/>
                    <a:pt x="67" y="78"/>
                    <a:pt x="65" y="77"/>
                  </a:cubicBezTo>
                  <a:cubicBezTo>
                    <a:pt x="63" y="76"/>
                    <a:pt x="61" y="74"/>
                    <a:pt x="60" y="73"/>
                  </a:cubicBezTo>
                  <a:cubicBezTo>
                    <a:pt x="58" y="71"/>
                    <a:pt x="57" y="69"/>
                    <a:pt x="56" y="67"/>
                  </a:cubicBezTo>
                  <a:cubicBezTo>
                    <a:pt x="55" y="65"/>
                    <a:pt x="55" y="62"/>
                    <a:pt x="55" y="59"/>
                  </a:cubicBezTo>
                  <a:cubicBezTo>
                    <a:pt x="55" y="55"/>
                    <a:pt x="56" y="52"/>
                    <a:pt x="59" y="49"/>
                  </a:cubicBezTo>
                  <a:cubicBezTo>
                    <a:pt x="62" y="46"/>
                    <a:pt x="67" y="44"/>
                    <a:pt x="73" y="44"/>
                  </a:cubicBezTo>
                  <a:cubicBezTo>
                    <a:pt x="73" y="37"/>
                    <a:pt x="73" y="37"/>
                    <a:pt x="73" y="37"/>
                  </a:cubicBezTo>
                  <a:cubicBezTo>
                    <a:pt x="73" y="36"/>
                    <a:pt x="73" y="35"/>
                    <a:pt x="73" y="35"/>
                  </a:cubicBezTo>
                  <a:cubicBezTo>
                    <a:pt x="74" y="35"/>
                    <a:pt x="75" y="35"/>
                    <a:pt x="76" y="35"/>
                  </a:cubicBezTo>
                  <a:cubicBezTo>
                    <a:pt x="82" y="35"/>
                    <a:pt x="82" y="35"/>
                    <a:pt x="82" y="35"/>
                  </a:cubicBezTo>
                  <a:cubicBezTo>
                    <a:pt x="83" y="35"/>
                    <a:pt x="83" y="35"/>
                    <a:pt x="84" y="36"/>
                  </a:cubicBezTo>
                  <a:cubicBezTo>
                    <a:pt x="84" y="36"/>
                    <a:pt x="84" y="37"/>
                    <a:pt x="84" y="38"/>
                  </a:cubicBezTo>
                  <a:cubicBezTo>
                    <a:pt x="83" y="44"/>
                    <a:pt x="83" y="44"/>
                    <a:pt x="83" y="44"/>
                  </a:cubicBezTo>
                  <a:cubicBezTo>
                    <a:pt x="85" y="44"/>
                    <a:pt x="87" y="44"/>
                    <a:pt x="88" y="44"/>
                  </a:cubicBezTo>
                  <a:cubicBezTo>
                    <a:pt x="89" y="45"/>
                    <a:pt x="90" y="45"/>
                    <a:pt x="91" y="45"/>
                  </a:cubicBezTo>
                  <a:cubicBezTo>
                    <a:pt x="92" y="45"/>
                    <a:pt x="92" y="45"/>
                    <a:pt x="93" y="46"/>
                  </a:cubicBezTo>
                  <a:cubicBezTo>
                    <a:pt x="93" y="46"/>
                    <a:pt x="94" y="46"/>
                    <a:pt x="94" y="46"/>
                  </a:cubicBezTo>
                  <a:cubicBezTo>
                    <a:pt x="95" y="46"/>
                    <a:pt x="95" y="47"/>
                    <a:pt x="95" y="48"/>
                  </a:cubicBezTo>
                  <a:cubicBezTo>
                    <a:pt x="95" y="49"/>
                    <a:pt x="95" y="50"/>
                    <a:pt x="94" y="51"/>
                  </a:cubicBezTo>
                  <a:close/>
                </a:path>
              </a:pathLst>
            </a:custGeom>
            <a:solidFill>
              <a:schemeClr val="bg1">
                <a:lumMod val="95000"/>
              </a:schemeClr>
            </a:solidFill>
            <a:ln>
              <a:noFill/>
            </a:ln>
          </p:spPr>
          <p:txBody>
            <a:bodyPr/>
            <a:lstStyle/>
            <a:p>
              <a:pPr>
                <a:defRPr/>
              </a:pPr>
              <a:endParaRPr lang="zh-CN" altLang="en-US"/>
            </a:p>
          </p:txBody>
        </p:sp>
        <p:sp>
          <p:nvSpPr>
            <p:cNvPr id="26816" name="Freeform 204"/>
            <p:cNvSpPr>
              <a:spLocks/>
            </p:cNvSpPr>
            <p:nvPr/>
          </p:nvSpPr>
          <p:spPr bwMode="auto">
            <a:xfrm>
              <a:off x="2979317" y="2482203"/>
              <a:ext cx="98210" cy="75022"/>
            </a:xfrm>
            <a:custGeom>
              <a:avLst/>
              <a:gdLst>
                <a:gd name="T0" fmla="*/ 57 w 58"/>
                <a:gd name="T1" fmla="*/ 22 h 45"/>
                <a:gd name="T2" fmla="*/ 2 w 58"/>
                <a:gd name="T3" fmla="*/ 7 h 45"/>
                <a:gd name="T4" fmla="*/ 2 w 58"/>
                <a:gd name="T5" fmla="*/ 7 h 45"/>
                <a:gd name="T6" fmla="*/ 2 w 58"/>
                <a:gd name="T7" fmla="*/ 7 h 45"/>
                <a:gd name="T8" fmla="*/ 1 w 58"/>
                <a:gd name="T9" fmla="*/ 7 h 45"/>
                <a:gd name="T10" fmla="*/ 1 w 58"/>
                <a:gd name="T11" fmla="*/ 11 h 45"/>
                <a:gd name="T12" fmla="*/ 3 w 58"/>
                <a:gd name="T13" fmla="*/ 11 h 45"/>
                <a:gd name="T14" fmla="*/ 45 w 58"/>
                <a:gd name="T15" fmla="*/ 43 h 45"/>
                <a:gd name="T16" fmla="*/ 50 w 58"/>
                <a:gd name="T17" fmla="*/ 40 h 45"/>
                <a:gd name="T18" fmla="*/ 19 w 58"/>
                <a:gd name="T19" fmla="*/ 11 h 45"/>
                <a:gd name="T20" fmla="*/ 54 w 58"/>
                <a:gd name="T21" fmla="*/ 26 h 45"/>
                <a:gd name="T22" fmla="*/ 57 w 58"/>
                <a:gd name="T23"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45">
                  <a:moveTo>
                    <a:pt x="57" y="22"/>
                  </a:moveTo>
                  <a:cubicBezTo>
                    <a:pt x="43" y="0"/>
                    <a:pt x="9" y="5"/>
                    <a:pt x="2" y="7"/>
                  </a:cubicBezTo>
                  <a:cubicBezTo>
                    <a:pt x="2" y="7"/>
                    <a:pt x="2" y="7"/>
                    <a:pt x="2" y="7"/>
                  </a:cubicBezTo>
                  <a:cubicBezTo>
                    <a:pt x="2" y="7"/>
                    <a:pt x="2" y="7"/>
                    <a:pt x="2" y="7"/>
                  </a:cubicBezTo>
                  <a:cubicBezTo>
                    <a:pt x="2" y="7"/>
                    <a:pt x="1" y="7"/>
                    <a:pt x="1" y="7"/>
                  </a:cubicBezTo>
                  <a:cubicBezTo>
                    <a:pt x="0" y="9"/>
                    <a:pt x="1" y="11"/>
                    <a:pt x="1" y="11"/>
                  </a:cubicBezTo>
                  <a:cubicBezTo>
                    <a:pt x="3" y="11"/>
                    <a:pt x="3" y="11"/>
                    <a:pt x="3" y="11"/>
                  </a:cubicBezTo>
                  <a:cubicBezTo>
                    <a:pt x="34" y="19"/>
                    <a:pt x="41" y="41"/>
                    <a:pt x="45" y="43"/>
                  </a:cubicBezTo>
                  <a:cubicBezTo>
                    <a:pt x="49" y="45"/>
                    <a:pt x="50" y="40"/>
                    <a:pt x="50" y="40"/>
                  </a:cubicBezTo>
                  <a:cubicBezTo>
                    <a:pt x="46" y="24"/>
                    <a:pt x="31" y="15"/>
                    <a:pt x="19" y="11"/>
                  </a:cubicBezTo>
                  <a:cubicBezTo>
                    <a:pt x="40" y="14"/>
                    <a:pt x="50" y="26"/>
                    <a:pt x="54" y="26"/>
                  </a:cubicBezTo>
                  <a:cubicBezTo>
                    <a:pt x="58" y="27"/>
                    <a:pt x="57" y="22"/>
                    <a:pt x="57" y="22"/>
                  </a:cubicBezTo>
                  <a:close/>
                </a:path>
              </a:pathLst>
            </a:custGeom>
            <a:solidFill>
              <a:schemeClr val="bg1">
                <a:lumMod val="95000"/>
              </a:schemeClr>
            </a:solidFill>
            <a:ln>
              <a:noFill/>
            </a:ln>
          </p:spPr>
          <p:txBody>
            <a:bodyPr/>
            <a:lstStyle/>
            <a:p>
              <a:pPr>
                <a:defRPr/>
              </a:pPr>
              <a:endParaRPr lang="zh-CN" altLang="en-US"/>
            </a:p>
          </p:txBody>
        </p:sp>
      </p:grpSp>
      <p:sp>
        <p:nvSpPr>
          <p:cNvPr id="26817" name="Freeform 205"/>
          <p:cNvSpPr>
            <a:spLocks noEditPoints="1"/>
          </p:cNvSpPr>
          <p:nvPr/>
        </p:nvSpPr>
        <p:spPr bwMode="auto">
          <a:xfrm>
            <a:off x="2628760" y="2740006"/>
            <a:ext cx="129584" cy="109123"/>
          </a:xfrm>
          <a:custGeom>
            <a:avLst/>
            <a:gdLst>
              <a:gd name="T0" fmla="*/ 65 w 77"/>
              <a:gd name="T1" fmla="*/ 11 h 65"/>
              <a:gd name="T2" fmla="*/ 65 w 77"/>
              <a:gd name="T3" fmla="*/ 11 h 65"/>
              <a:gd name="T4" fmla="*/ 63 w 77"/>
              <a:gd name="T5" fmla="*/ 9 h 65"/>
              <a:gd name="T6" fmla="*/ 57 w 77"/>
              <a:gd name="T7" fmla="*/ 9 h 65"/>
              <a:gd name="T8" fmla="*/ 55 w 77"/>
              <a:gd name="T9" fmla="*/ 11 h 65"/>
              <a:gd name="T10" fmla="*/ 51 w 77"/>
              <a:gd name="T11" fmla="*/ 11 h 65"/>
              <a:gd name="T12" fmla="*/ 51 w 77"/>
              <a:gd name="T13" fmla="*/ 6 h 65"/>
              <a:gd name="T14" fmla="*/ 42 w 77"/>
              <a:gd name="T15" fmla="*/ 0 h 65"/>
              <a:gd name="T16" fmla="*/ 35 w 77"/>
              <a:gd name="T17" fmla="*/ 0 h 65"/>
              <a:gd name="T18" fmla="*/ 26 w 77"/>
              <a:gd name="T19" fmla="*/ 7 h 65"/>
              <a:gd name="T20" fmla="*/ 26 w 77"/>
              <a:gd name="T21" fmla="*/ 11 h 65"/>
              <a:gd name="T22" fmla="*/ 22 w 77"/>
              <a:gd name="T23" fmla="*/ 12 h 65"/>
              <a:gd name="T24" fmla="*/ 20 w 77"/>
              <a:gd name="T25" fmla="*/ 10 h 65"/>
              <a:gd name="T26" fmla="*/ 13 w 77"/>
              <a:gd name="T27" fmla="*/ 10 h 65"/>
              <a:gd name="T28" fmla="*/ 12 w 77"/>
              <a:gd name="T29" fmla="*/ 12 h 65"/>
              <a:gd name="T30" fmla="*/ 12 w 77"/>
              <a:gd name="T31" fmla="*/ 12 h 65"/>
              <a:gd name="T32" fmla="*/ 0 w 77"/>
              <a:gd name="T33" fmla="*/ 26 h 65"/>
              <a:gd name="T34" fmla="*/ 1 w 77"/>
              <a:gd name="T35" fmla="*/ 51 h 65"/>
              <a:gd name="T36" fmla="*/ 15 w 77"/>
              <a:gd name="T37" fmla="*/ 64 h 65"/>
              <a:gd name="T38" fmla="*/ 64 w 77"/>
              <a:gd name="T39" fmla="*/ 63 h 65"/>
              <a:gd name="T40" fmla="*/ 77 w 77"/>
              <a:gd name="T41" fmla="*/ 50 h 65"/>
              <a:gd name="T42" fmla="*/ 77 w 77"/>
              <a:gd name="T43" fmla="*/ 24 h 65"/>
              <a:gd name="T44" fmla="*/ 65 w 77"/>
              <a:gd name="T45" fmla="*/ 11 h 65"/>
              <a:gd name="T46" fmla="*/ 30 w 77"/>
              <a:gd name="T47" fmla="*/ 7 h 65"/>
              <a:gd name="T48" fmla="*/ 35 w 77"/>
              <a:gd name="T49" fmla="*/ 4 h 65"/>
              <a:gd name="T50" fmla="*/ 42 w 77"/>
              <a:gd name="T51" fmla="*/ 4 h 65"/>
              <a:gd name="T52" fmla="*/ 47 w 77"/>
              <a:gd name="T53" fmla="*/ 6 h 65"/>
              <a:gd name="T54" fmla="*/ 47 w 77"/>
              <a:gd name="T55" fmla="*/ 11 h 65"/>
              <a:gd name="T56" fmla="*/ 30 w 77"/>
              <a:gd name="T57" fmla="*/ 11 h 65"/>
              <a:gd name="T58" fmla="*/ 30 w 77"/>
              <a:gd name="T5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 h="65">
                <a:moveTo>
                  <a:pt x="65" y="11"/>
                </a:move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5" y="1"/>
                  <a:pt x="26" y="7"/>
                </a:cubicBezTo>
                <a:cubicBezTo>
                  <a:pt x="26" y="11"/>
                  <a:pt x="26" y="11"/>
                  <a:pt x="26" y="11"/>
                </a:cubicBezTo>
                <a:cubicBezTo>
                  <a:pt x="22" y="12"/>
                  <a:pt x="22" y="12"/>
                  <a:pt x="22" y="12"/>
                </a:cubicBezTo>
                <a:cubicBezTo>
                  <a:pt x="22" y="11"/>
                  <a:pt x="21" y="10"/>
                  <a:pt x="20" y="10"/>
                </a:cubicBezTo>
                <a:cubicBezTo>
                  <a:pt x="13" y="10"/>
                  <a:pt x="13" y="10"/>
                  <a:pt x="13" y="10"/>
                </a:cubicBezTo>
                <a:cubicBezTo>
                  <a:pt x="12" y="10"/>
                  <a:pt x="12" y="11"/>
                  <a:pt x="12" y="12"/>
                </a:cubicBezTo>
                <a:cubicBezTo>
                  <a:pt x="12" y="12"/>
                  <a:pt x="12" y="12"/>
                  <a:pt x="12" y="12"/>
                </a:cubicBezTo>
                <a:cubicBezTo>
                  <a:pt x="5" y="13"/>
                  <a:pt x="0" y="19"/>
                  <a:pt x="0" y="26"/>
                </a:cubicBezTo>
                <a:cubicBezTo>
                  <a:pt x="1" y="51"/>
                  <a:pt x="1" y="51"/>
                  <a:pt x="1" y="51"/>
                </a:cubicBezTo>
                <a:cubicBezTo>
                  <a:pt x="1" y="59"/>
                  <a:pt x="7" y="65"/>
                  <a:pt x="15" y="64"/>
                </a:cubicBezTo>
                <a:cubicBezTo>
                  <a:pt x="64" y="63"/>
                  <a:pt x="64" y="63"/>
                  <a:pt x="64" y="63"/>
                </a:cubicBezTo>
                <a:cubicBezTo>
                  <a:pt x="71" y="63"/>
                  <a:pt x="77" y="57"/>
                  <a:pt x="77" y="50"/>
                </a:cubicBezTo>
                <a:cubicBezTo>
                  <a:pt x="77" y="24"/>
                  <a:pt x="77" y="24"/>
                  <a:pt x="77" y="24"/>
                </a:cubicBezTo>
                <a:cubicBezTo>
                  <a:pt x="77" y="17"/>
                  <a:pt x="72" y="12"/>
                  <a:pt x="65" y="11"/>
                </a:cubicBezTo>
                <a:close/>
                <a:moveTo>
                  <a:pt x="30" y="7"/>
                </a:moveTo>
                <a:cubicBezTo>
                  <a:pt x="30" y="6"/>
                  <a:pt x="30" y="5"/>
                  <a:pt x="35" y="4"/>
                </a:cubicBezTo>
                <a:cubicBezTo>
                  <a:pt x="42" y="4"/>
                  <a:pt x="42" y="4"/>
                  <a:pt x="42" y="4"/>
                </a:cubicBezTo>
                <a:cubicBezTo>
                  <a:pt x="47" y="4"/>
                  <a:pt x="47" y="5"/>
                  <a:pt x="47" y="6"/>
                </a:cubicBezTo>
                <a:cubicBezTo>
                  <a:pt x="47" y="11"/>
                  <a:pt x="47" y="11"/>
                  <a:pt x="47" y="11"/>
                </a:cubicBezTo>
                <a:cubicBezTo>
                  <a:pt x="30" y="11"/>
                  <a:pt x="30" y="11"/>
                  <a:pt x="30" y="11"/>
                </a:cubicBezTo>
                <a:lnTo>
                  <a:pt x="30" y="7"/>
                </a:lnTo>
                <a:close/>
              </a:path>
            </a:pathLst>
          </a:custGeom>
          <a:solidFill>
            <a:schemeClr val="bg1">
              <a:lumMod val="95000"/>
            </a:schemeClr>
          </a:solidFill>
          <a:ln>
            <a:noFill/>
          </a:ln>
        </p:spPr>
        <p:txBody>
          <a:bodyPr/>
          <a:lstStyle/>
          <a:p>
            <a:pPr>
              <a:defRPr/>
            </a:pPr>
            <a:endParaRPr lang="zh-CN" altLang="en-US"/>
          </a:p>
        </p:txBody>
      </p:sp>
      <p:grpSp>
        <p:nvGrpSpPr>
          <p:cNvPr id="461" name="组合 460"/>
          <p:cNvGrpSpPr/>
          <p:nvPr/>
        </p:nvGrpSpPr>
        <p:grpSpPr>
          <a:xfrm>
            <a:off x="3129361" y="2529945"/>
            <a:ext cx="274171" cy="346465"/>
            <a:chOff x="2560015" y="2529945"/>
            <a:chExt cx="274171" cy="346465"/>
          </a:xfrm>
        </p:grpSpPr>
        <p:sp>
          <p:nvSpPr>
            <p:cNvPr id="26828" name="Freeform 216"/>
            <p:cNvSpPr>
              <a:spLocks noEditPoints="1"/>
            </p:cNvSpPr>
            <p:nvPr/>
          </p:nvSpPr>
          <p:spPr bwMode="auto">
            <a:xfrm>
              <a:off x="2560015" y="2529945"/>
              <a:ext cx="274171" cy="346465"/>
            </a:xfrm>
            <a:custGeom>
              <a:avLst/>
              <a:gdLst>
                <a:gd name="T0" fmla="*/ 117 w 162"/>
                <a:gd name="T1" fmla="*/ 0 h 205"/>
                <a:gd name="T2" fmla="*/ 0 w 162"/>
                <a:gd name="T3" fmla="*/ 44 h 205"/>
                <a:gd name="T4" fmla="*/ 45 w 162"/>
                <a:gd name="T5" fmla="*/ 204 h 205"/>
                <a:gd name="T6" fmla="*/ 161 w 162"/>
                <a:gd name="T7" fmla="*/ 161 h 205"/>
                <a:gd name="T8" fmla="*/ 16 w 162"/>
                <a:gd name="T9" fmla="*/ 44 h 205"/>
                <a:gd name="T10" fmla="*/ 117 w 162"/>
                <a:gd name="T11" fmla="*/ 16 h 205"/>
                <a:gd name="T12" fmla="*/ 144 w 162"/>
                <a:gd name="T13" fmla="*/ 51 h 205"/>
                <a:gd name="T14" fmla="*/ 42 w 162"/>
                <a:gd name="T15" fmla="*/ 79 h 205"/>
                <a:gd name="T16" fmla="*/ 16 w 162"/>
                <a:gd name="T17" fmla="*/ 44 h 205"/>
                <a:gd name="T18" fmla="*/ 21 w 162"/>
                <a:gd name="T19" fmla="*/ 91 h 205"/>
                <a:gd name="T20" fmla="*/ 43 w 162"/>
                <a:gd name="T21" fmla="*/ 95 h 205"/>
                <a:gd name="T22" fmla="*/ 39 w 162"/>
                <a:gd name="T23" fmla="*/ 111 h 205"/>
                <a:gd name="T24" fmla="*/ 17 w 162"/>
                <a:gd name="T25" fmla="*/ 107 h 205"/>
                <a:gd name="T26" fmla="*/ 17 w 162"/>
                <a:gd name="T27" fmla="*/ 128 h 205"/>
                <a:gd name="T28" fmla="*/ 40 w 162"/>
                <a:gd name="T29" fmla="*/ 124 h 205"/>
                <a:gd name="T30" fmla="*/ 44 w 162"/>
                <a:gd name="T31" fmla="*/ 140 h 205"/>
                <a:gd name="T32" fmla="*/ 22 w 162"/>
                <a:gd name="T33" fmla="*/ 144 h 205"/>
                <a:gd name="T34" fmla="*/ 17 w 162"/>
                <a:gd name="T35" fmla="*/ 128 h 205"/>
                <a:gd name="T36" fmla="*/ 23 w 162"/>
                <a:gd name="T37" fmla="*/ 177 h 205"/>
                <a:gd name="T38" fmla="*/ 18 w 162"/>
                <a:gd name="T39" fmla="*/ 162 h 205"/>
                <a:gd name="T40" fmla="*/ 40 w 162"/>
                <a:gd name="T41" fmla="*/ 157 h 205"/>
                <a:gd name="T42" fmla="*/ 45 w 162"/>
                <a:gd name="T43" fmla="*/ 173 h 205"/>
                <a:gd name="T44" fmla="*/ 51 w 162"/>
                <a:gd name="T45" fmla="*/ 95 h 205"/>
                <a:gd name="T46" fmla="*/ 73 w 162"/>
                <a:gd name="T47" fmla="*/ 90 h 205"/>
                <a:gd name="T48" fmla="*/ 77 w 162"/>
                <a:gd name="T49" fmla="*/ 106 h 205"/>
                <a:gd name="T50" fmla="*/ 55 w 162"/>
                <a:gd name="T51" fmla="*/ 111 h 205"/>
                <a:gd name="T52" fmla="*/ 51 w 162"/>
                <a:gd name="T53" fmla="*/ 95 h 205"/>
                <a:gd name="T54" fmla="*/ 55 w 162"/>
                <a:gd name="T55" fmla="*/ 124 h 205"/>
                <a:gd name="T56" fmla="*/ 77 w 162"/>
                <a:gd name="T57" fmla="*/ 127 h 205"/>
                <a:gd name="T58" fmla="*/ 74 w 162"/>
                <a:gd name="T59" fmla="*/ 143 h 205"/>
                <a:gd name="T60" fmla="*/ 52 w 162"/>
                <a:gd name="T61" fmla="*/ 140 h 205"/>
                <a:gd name="T62" fmla="*/ 75 w 162"/>
                <a:gd name="T63" fmla="*/ 176 h 205"/>
                <a:gd name="T64" fmla="*/ 52 w 162"/>
                <a:gd name="T65" fmla="*/ 173 h 205"/>
                <a:gd name="T66" fmla="*/ 56 w 162"/>
                <a:gd name="T67" fmla="*/ 157 h 205"/>
                <a:gd name="T68" fmla="*/ 78 w 162"/>
                <a:gd name="T69" fmla="*/ 160 h 205"/>
                <a:gd name="T70" fmla="*/ 75 w 162"/>
                <a:gd name="T71" fmla="*/ 176 h 205"/>
                <a:gd name="T72" fmla="*/ 88 w 162"/>
                <a:gd name="T73" fmla="*/ 90 h 205"/>
                <a:gd name="T74" fmla="*/ 111 w 162"/>
                <a:gd name="T75" fmla="*/ 93 h 205"/>
                <a:gd name="T76" fmla="*/ 107 w 162"/>
                <a:gd name="T77" fmla="*/ 109 h 205"/>
                <a:gd name="T78" fmla="*/ 85 w 162"/>
                <a:gd name="T79" fmla="*/ 106 h 205"/>
                <a:gd name="T80" fmla="*/ 85 w 162"/>
                <a:gd name="T81" fmla="*/ 127 h 205"/>
                <a:gd name="T82" fmla="*/ 107 w 162"/>
                <a:gd name="T83" fmla="*/ 123 h 205"/>
                <a:gd name="T84" fmla="*/ 112 w 162"/>
                <a:gd name="T85" fmla="*/ 138 h 205"/>
                <a:gd name="T86" fmla="*/ 89 w 162"/>
                <a:gd name="T87" fmla="*/ 143 h 205"/>
                <a:gd name="T88" fmla="*/ 85 w 162"/>
                <a:gd name="T89" fmla="*/ 127 h 205"/>
                <a:gd name="T90" fmla="*/ 90 w 162"/>
                <a:gd name="T91" fmla="*/ 176 h 205"/>
                <a:gd name="T92" fmla="*/ 86 w 162"/>
                <a:gd name="T93" fmla="*/ 160 h 205"/>
                <a:gd name="T94" fmla="*/ 108 w 162"/>
                <a:gd name="T95" fmla="*/ 156 h 205"/>
                <a:gd name="T96" fmla="*/ 112 w 162"/>
                <a:gd name="T97" fmla="*/ 171 h 205"/>
                <a:gd name="T98" fmla="*/ 118 w 162"/>
                <a:gd name="T99" fmla="*/ 93 h 205"/>
                <a:gd name="T100" fmla="*/ 140 w 162"/>
                <a:gd name="T101" fmla="*/ 89 h 205"/>
                <a:gd name="T102" fmla="*/ 145 w 162"/>
                <a:gd name="T103" fmla="*/ 105 h 205"/>
                <a:gd name="T104" fmla="*/ 122 w 162"/>
                <a:gd name="T105" fmla="*/ 109 h 205"/>
                <a:gd name="T106" fmla="*/ 118 w 162"/>
                <a:gd name="T107" fmla="*/ 93 h 205"/>
                <a:gd name="T108" fmla="*/ 123 w 162"/>
                <a:gd name="T109" fmla="*/ 122 h 205"/>
                <a:gd name="T110" fmla="*/ 145 w 162"/>
                <a:gd name="T111" fmla="*/ 126 h 205"/>
                <a:gd name="T112" fmla="*/ 141 w 162"/>
                <a:gd name="T113" fmla="*/ 142 h 205"/>
                <a:gd name="T114" fmla="*/ 119 w 162"/>
                <a:gd name="T115" fmla="*/ 138 h 205"/>
                <a:gd name="T116" fmla="*/ 142 w 162"/>
                <a:gd name="T117" fmla="*/ 175 h 205"/>
                <a:gd name="T118" fmla="*/ 120 w 162"/>
                <a:gd name="T119" fmla="*/ 171 h 205"/>
                <a:gd name="T120" fmla="*/ 123 w 162"/>
                <a:gd name="T121" fmla="*/ 155 h 205"/>
                <a:gd name="T122" fmla="*/ 146 w 162"/>
                <a:gd name="T123" fmla="*/ 159 h 205"/>
                <a:gd name="T124" fmla="*/ 142 w 162"/>
                <a:gd name="T125" fmla="*/ 17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5">
                  <a:moveTo>
                    <a:pt x="159" y="40"/>
                  </a:moveTo>
                  <a:cubicBezTo>
                    <a:pt x="158" y="18"/>
                    <a:pt x="140" y="0"/>
                    <a:pt x="117" y="0"/>
                  </a:cubicBezTo>
                  <a:cubicBezTo>
                    <a:pt x="40" y="2"/>
                    <a:pt x="40" y="2"/>
                    <a:pt x="40" y="2"/>
                  </a:cubicBezTo>
                  <a:cubicBezTo>
                    <a:pt x="18" y="3"/>
                    <a:pt x="0" y="21"/>
                    <a:pt x="0" y="44"/>
                  </a:cubicBezTo>
                  <a:cubicBezTo>
                    <a:pt x="3" y="164"/>
                    <a:pt x="3" y="164"/>
                    <a:pt x="3" y="164"/>
                  </a:cubicBezTo>
                  <a:cubicBezTo>
                    <a:pt x="3" y="187"/>
                    <a:pt x="22" y="205"/>
                    <a:pt x="45" y="204"/>
                  </a:cubicBezTo>
                  <a:cubicBezTo>
                    <a:pt x="121" y="202"/>
                    <a:pt x="121" y="202"/>
                    <a:pt x="121" y="202"/>
                  </a:cubicBezTo>
                  <a:cubicBezTo>
                    <a:pt x="144" y="202"/>
                    <a:pt x="162" y="183"/>
                    <a:pt x="161" y="161"/>
                  </a:cubicBezTo>
                  <a:lnTo>
                    <a:pt x="159" y="40"/>
                  </a:lnTo>
                  <a:close/>
                  <a:moveTo>
                    <a:pt x="16" y="44"/>
                  </a:moveTo>
                  <a:cubicBezTo>
                    <a:pt x="15" y="29"/>
                    <a:pt x="27" y="18"/>
                    <a:pt x="41" y="17"/>
                  </a:cubicBezTo>
                  <a:cubicBezTo>
                    <a:pt x="117" y="16"/>
                    <a:pt x="117" y="16"/>
                    <a:pt x="117" y="16"/>
                  </a:cubicBezTo>
                  <a:cubicBezTo>
                    <a:pt x="131" y="15"/>
                    <a:pt x="143" y="27"/>
                    <a:pt x="143" y="41"/>
                  </a:cubicBezTo>
                  <a:cubicBezTo>
                    <a:pt x="144" y="51"/>
                    <a:pt x="144" y="51"/>
                    <a:pt x="144" y="51"/>
                  </a:cubicBezTo>
                  <a:cubicBezTo>
                    <a:pt x="144" y="65"/>
                    <a:pt x="133" y="77"/>
                    <a:pt x="119" y="77"/>
                  </a:cubicBezTo>
                  <a:cubicBezTo>
                    <a:pt x="42" y="79"/>
                    <a:pt x="42" y="79"/>
                    <a:pt x="42" y="79"/>
                  </a:cubicBezTo>
                  <a:cubicBezTo>
                    <a:pt x="28" y="79"/>
                    <a:pt x="16" y="68"/>
                    <a:pt x="16" y="54"/>
                  </a:cubicBezTo>
                  <a:lnTo>
                    <a:pt x="16" y="44"/>
                  </a:lnTo>
                  <a:close/>
                  <a:moveTo>
                    <a:pt x="17" y="95"/>
                  </a:moveTo>
                  <a:cubicBezTo>
                    <a:pt x="17" y="93"/>
                    <a:pt x="18" y="91"/>
                    <a:pt x="21" y="91"/>
                  </a:cubicBezTo>
                  <a:cubicBezTo>
                    <a:pt x="39" y="91"/>
                    <a:pt x="39" y="91"/>
                    <a:pt x="39" y="91"/>
                  </a:cubicBezTo>
                  <a:cubicBezTo>
                    <a:pt x="41" y="91"/>
                    <a:pt x="43" y="93"/>
                    <a:pt x="43" y="95"/>
                  </a:cubicBezTo>
                  <a:cubicBezTo>
                    <a:pt x="43" y="107"/>
                    <a:pt x="43" y="107"/>
                    <a:pt x="43" y="107"/>
                  </a:cubicBezTo>
                  <a:cubicBezTo>
                    <a:pt x="43" y="109"/>
                    <a:pt x="42" y="111"/>
                    <a:pt x="39" y="111"/>
                  </a:cubicBezTo>
                  <a:cubicBezTo>
                    <a:pt x="21" y="111"/>
                    <a:pt x="21" y="111"/>
                    <a:pt x="21" y="111"/>
                  </a:cubicBezTo>
                  <a:cubicBezTo>
                    <a:pt x="19" y="111"/>
                    <a:pt x="17" y="110"/>
                    <a:pt x="17" y="107"/>
                  </a:cubicBezTo>
                  <a:lnTo>
                    <a:pt x="17" y="95"/>
                  </a:lnTo>
                  <a:close/>
                  <a:moveTo>
                    <a:pt x="17" y="128"/>
                  </a:moveTo>
                  <a:cubicBezTo>
                    <a:pt x="17" y="126"/>
                    <a:pt x="19" y="124"/>
                    <a:pt x="21" y="124"/>
                  </a:cubicBezTo>
                  <a:cubicBezTo>
                    <a:pt x="40" y="124"/>
                    <a:pt x="40" y="124"/>
                    <a:pt x="40" y="124"/>
                  </a:cubicBezTo>
                  <a:cubicBezTo>
                    <a:pt x="42" y="124"/>
                    <a:pt x="44" y="126"/>
                    <a:pt x="44" y="128"/>
                  </a:cubicBezTo>
                  <a:cubicBezTo>
                    <a:pt x="44" y="140"/>
                    <a:pt x="44" y="140"/>
                    <a:pt x="44" y="140"/>
                  </a:cubicBezTo>
                  <a:cubicBezTo>
                    <a:pt x="44" y="142"/>
                    <a:pt x="42" y="144"/>
                    <a:pt x="40" y="144"/>
                  </a:cubicBezTo>
                  <a:cubicBezTo>
                    <a:pt x="22" y="144"/>
                    <a:pt x="22" y="144"/>
                    <a:pt x="22" y="144"/>
                  </a:cubicBezTo>
                  <a:cubicBezTo>
                    <a:pt x="20" y="144"/>
                    <a:pt x="18" y="143"/>
                    <a:pt x="18" y="140"/>
                  </a:cubicBezTo>
                  <a:lnTo>
                    <a:pt x="17" y="128"/>
                  </a:lnTo>
                  <a:close/>
                  <a:moveTo>
                    <a:pt x="41" y="177"/>
                  </a:moveTo>
                  <a:cubicBezTo>
                    <a:pt x="23" y="177"/>
                    <a:pt x="23" y="177"/>
                    <a:pt x="23" y="177"/>
                  </a:cubicBezTo>
                  <a:cubicBezTo>
                    <a:pt x="20" y="177"/>
                    <a:pt x="19" y="176"/>
                    <a:pt x="18" y="173"/>
                  </a:cubicBezTo>
                  <a:cubicBezTo>
                    <a:pt x="18" y="162"/>
                    <a:pt x="18" y="162"/>
                    <a:pt x="18" y="162"/>
                  </a:cubicBezTo>
                  <a:cubicBezTo>
                    <a:pt x="18" y="159"/>
                    <a:pt x="20" y="157"/>
                    <a:pt x="22" y="157"/>
                  </a:cubicBezTo>
                  <a:cubicBezTo>
                    <a:pt x="40" y="157"/>
                    <a:pt x="40" y="157"/>
                    <a:pt x="40" y="157"/>
                  </a:cubicBezTo>
                  <a:cubicBezTo>
                    <a:pt x="43" y="157"/>
                    <a:pt x="44" y="159"/>
                    <a:pt x="44" y="161"/>
                  </a:cubicBezTo>
                  <a:cubicBezTo>
                    <a:pt x="45" y="173"/>
                    <a:pt x="45" y="173"/>
                    <a:pt x="45" y="173"/>
                  </a:cubicBezTo>
                  <a:cubicBezTo>
                    <a:pt x="45" y="175"/>
                    <a:pt x="43" y="177"/>
                    <a:pt x="41" y="177"/>
                  </a:cubicBezTo>
                  <a:close/>
                  <a:moveTo>
                    <a:pt x="51" y="95"/>
                  </a:moveTo>
                  <a:cubicBezTo>
                    <a:pt x="50" y="93"/>
                    <a:pt x="52" y="91"/>
                    <a:pt x="54" y="91"/>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1"/>
                    <a:pt x="55" y="111"/>
                    <a:pt x="55" y="111"/>
                  </a:cubicBezTo>
                  <a:cubicBezTo>
                    <a:pt x="53" y="111"/>
                    <a:pt x="51" y="109"/>
                    <a:pt x="51" y="107"/>
                  </a:cubicBezTo>
                  <a:lnTo>
                    <a:pt x="51" y="95"/>
                  </a:lnTo>
                  <a:close/>
                  <a:moveTo>
                    <a:pt x="51" y="128"/>
                  </a:moveTo>
                  <a:cubicBezTo>
                    <a:pt x="51" y="126"/>
                    <a:pt x="53" y="124"/>
                    <a:pt x="55" y="124"/>
                  </a:cubicBezTo>
                  <a:cubicBezTo>
                    <a:pt x="73" y="123"/>
                    <a:pt x="73" y="123"/>
                    <a:pt x="73" y="123"/>
                  </a:cubicBezTo>
                  <a:cubicBezTo>
                    <a:pt x="76" y="123"/>
                    <a:pt x="77" y="125"/>
                    <a:pt x="77" y="127"/>
                  </a:cubicBezTo>
                  <a:cubicBezTo>
                    <a:pt x="78" y="139"/>
                    <a:pt x="78" y="139"/>
                    <a:pt x="78" y="139"/>
                  </a:cubicBezTo>
                  <a:cubicBezTo>
                    <a:pt x="78" y="141"/>
                    <a:pt x="76" y="143"/>
                    <a:pt x="74" y="143"/>
                  </a:cubicBezTo>
                  <a:cubicBezTo>
                    <a:pt x="56" y="144"/>
                    <a:pt x="56" y="144"/>
                    <a:pt x="56" y="144"/>
                  </a:cubicBezTo>
                  <a:cubicBezTo>
                    <a:pt x="53" y="144"/>
                    <a:pt x="52" y="142"/>
                    <a:pt x="52" y="140"/>
                  </a:cubicBezTo>
                  <a:lnTo>
                    <a:pt x="51" y="128"/>
                  </a:lnTo>
                  <a:close/>
                  <a:moveTo>
                    <a:pt x="75" y="176"/>
                  </a:moveTo>
                  <a:cubicBezTo>
                    <a:pt x="56" y="177"/>
                    <a:pt x="56" y="177"/>
                    <a:pt x="56" y="177"/>
                  </a:cubicBezTo>
                  <a:cubicBezTo>
                    <a:pt x="54" y="177"/>
                    <a:pt x="52" y="175"/>
                    <a:pt x="52" y="173"/>
                  </a:cubicBezTo>
                  <a:cubicBezTo>
                    <a:pt x="52" y="161"/>
                    <a:pt x="52" y="161"/>
                    <a:pt x="52" y="161"/>
                  </a:cubicBezTo>
                  <a:cubicBezTo>
                    <a:pt x="52" y="159"/>
                    <a:pt x="54" y="157"/>
                    <a:pt x="56" y="157"/>
                  </a:cubicBezTo>
                  <a:cubicBezTo>
                    <a:pt x="74" y="156"/>
                    <a:pt x="74" y="156"/>
                    <a:pt x="74" y="156"/>
                  </a:cubicBezTo>
                  <a:cubicBezTo>
                    <a:pt x="76" y="156"/>
                    <a:pt x="78" y="158"/>
                    <a:pt x="78" y="160"/>
                  </a:cubicBezTo>
                  <a:cubicBezTo>
                    <a:pt x="78" y="172"/>
                    <a:pt x="78" y="172"/>
                    <a:pt x="78" y="172"/>
                  </a:cubicBezTo>
                  <a:cubicBezTo>
                    <a:pt x="79" y="174"/>
                    <a:pt x="77" y="176"/>
                    <a:pt x="75" y="176"/>
                  </a:cubicBezTo>
                  <a:close/>
                  <a:moveTo>
                    <a:pt x="84" y="94"/>
                  </a:moveTo>
                  <a:cubicBezTo>
                    <a:pt x="84" y="92"/>
                    <a:pt x="86" y="90"/>
                    <a:pt x="88" y="90"/>
                  </a:cubicBezTo>
                  <a:cubicBezTo>
                    <a:pt x="106" y="90"/>
                    <a:pt x="106" y="90"/>
                    <a:pt x="106" y="90"/>
                  </a:cubicBezTo>
                  <a:cubicBezTo>
                    <a:pt x="109" y="89"/>
                    <a:pt x="111" y="91"/>
                    <a:pt x="111" y="93"/>
                  </a:cubicBezTo>
                  <a:cubicBezTo>
                    <a:pt x="111" y="105"/>
                    <a:pt x="111" y="105"/>
                    <a:pt x="111" y="105"/>
                  </a:cubicBezTo>
                  <a:cubicBezTo>
                    <a:pt x="111" y="108"/>
                    <a:pt x="109" y="109"/>
                    <a:pt x="107" y="109"/>
                  </a:cubicBezTo>
                  <a:cubicBezTo>
                    <a:pt x="89" y="110"/>
                    <a:pt x="89" y="110"/>
                    <a:pt x="89" y="110"/>
                  </a:cubicBezTo>
                  <a:cubicBezTo>
                    <a:pt x="86" y="110"/>
                    <a:pt x="85" y="108"/>
                    <a:pt x="85" y="106"/>
                  </a:cubicBezTo>
                  <a:lnTo>
                    <a:pt x="84" y="94"/>
                  </a:lnTo>
                  <a:close/>
                  <a:moveTo>
                    <a:pt x="85" y="127"/>
                  </a:moveTo>
                  <a:cubicBezTo>
                    <a:pt x="85" y="125"/>
                    <a:pt x="87" y="123"/>
                    <a:pt x="89" y="123"/>
                  </a:cubicBezTo>
                  <a:cubicBezTo>
                    <a:pt x="107" y="123"/>
                    <a:pt x="107" y="123"/>
                    <a:pt x="107" y="123"/>
                  </a:cubicBezTo>
                  <a:cubicBezTo>
                    <a:pt x="109" y="122"/>
                    <a:pt x="111" y="124"/>
                    <a:pt x="111" y="126"/>
                  </a:cubicBezTo>
                  <a:cubicBezTo>
                    <a:pt x="112" y="138"/>
                    <a:pt x="112" y="138"/>
                    <a:pt x="112" y="138"/>
                  </a:cubicBezTo>
                  <a:cubicBezTo>
                    <a:pt x="112" y="141"/>
                    <a:pt x="110" y="142"/>
                    <a:pt x="108" y="142"/>
                  </a:cubicBezTo>
                  <a:cubicBezTo>
                    <a:pt x="89" y="143"/>
                    <a:pt x="89" y="143"/>
                    <a:pt x="89" y="143"/>
                  </a:cubicBezTo>
                  <a:cubicBezTo>
                    <a:pt x="87" y="143"/>
                    <a:pt x="85" y="141"/>
                    <a:pt x="85" y="139"/>
                  </a:cubicBezTo>
                  <a:lnTo>
                    <a:pt x="85" y="127"/>
                  </a:lnTo>
                  <a:close/>
                  <a:moveTo>
                    <a:pt x="108" y="176"/>
                  </a:moveTo>
                  <a:cubicBezTo>
                    <a:pt x="90" y="176"/>
                    <a:pt x="90" y="176"/>
                    <a:pt x="90" y="176"/>
                  </a:cubicBezTo>
                  <a:cubicBezTo>
                    <a:pt x="88" y="176"/>
                    <a:pt x="86" y="174"/>
                    <a:pt x="86" y="172"/>
                  </a:cubicBezTo>
                  <a:cubicBezTo>
                    <a:pt x="86" y="160"/>
                    <a:pt x="86" y="160"/>
                    <a:pt x="86" y="160"/>
                  </a:cubicBezTo>
                  <a:cubicBezTo>
                    <a:pt x="86" y="158"/>
                    <a:pt x="87" y="156"/>
                    <a:pt x="90" y="156"/>
                  </a:cubicBezTo>
                  <a:cubicBezTo>
                    <a:pt x="108" y="156"/>
                    <a:pt x="108" y="156"/>
                    <a:pt x="108" y="156"/>
                  </a:cubicBezTo>
                  <a:cubicBezTo>
                    <a:pt x="110" y="156"/>
                    <a:pt x="112" y="157"/>
                    <a:pt x="112" y="160"/>
                  </a:cubicBezTo>
                  <a:cubicBezTo>
                    <a:pt x="112" y="171"/>
                    <a:pt x="112" y="171"/>
                    <a:pt x="112" y="171"/>
                  </a:cubicBezTo>
                  <a:cubicBezTo>
                    <a:pt x="112" y="174"/>
                    <a:pt x="111" y="175"/>
                    <a:pt x="108" y="176"/>
                  </a:cubicBezTo>
                  <a:close/>
                  <a:moveTo>
                    <a:pt x="118" y="93"/>
                  </a:moveTo>
                  <a:cubicBezTo>
                    <a:pt x="118" y="91"/>
                    <a:pt x="120" y="89"/>
                    <a:pt x="122" y="89"/>
                  </a:cubicBezTo>
                  <a:cubicBezTo>
                    <a:pt x="140" y="89"/>
                    <a:pt x="140" y="89"/>
                    <a:pt x="140" y="89"/>
                  </a:cubicBezTo>
                  <a:cubicBezTo>
                    <a:pt x="142" y="89"/>
                    <a:pt x="144" y="90"/>
                    <a:pt x="144" y="93"/>
                  </a:cubicBezTo>
                  <a:cubicBezTo>
                    <a:pt x="145" y="105"/>
                    <a:pt x="145" y="105"/>
                    <a:pt x="145" y="105"/>
                  </a:cubicBezTo>
                  <a:cubicBezTo>
                    <a:pt x="145" y="107"/>
                    <a:pt x="143" y="109"/>
                    <a:pt x="141" y="109"/>
                  </a:cubicBezTo>
                  <a:cubicBezTo>
                    <a:pt x="122" y="109"/>
                    <a:pt x="122" y="109"/>
                    <a:pt x="122" y="109"/>
                  </a:cubicBezTo>
                  <a:cubicBezTo>
                    <a:pt x="120" y="109"/>
                    <a:pt x="118" y="107"/>
                    <a:pt x="118" y="105"/>
                  </a:cubicBezTo>
                  <a:lnTo>
                    <a:pt x="118" y="93"/>
                  </a:lnTo>
                  <a:close/>
                  <a:moveTo>
                    <a:pt x="119" y="126"/>
                  </a:moveTo>
                  <a:cubicBezTo>
                    <a:pt x="119" y="124"/>
                    <a:pt x="121" y="122"/>
                    <a:pt x="123" y="122"/>
                  </a:cubicBezTo>
                  <a:cubicBezTo>
                    <a:pt x="141" y="122"/>
                    <a:pt x="141" y="122"/>
                    <a:pt x="141" y="122"/>
                  </a:cubicBezTo>
                  <a:cubicBezTo>
                    <a:pt x="143" y="122"/>
                    <a:pt x="145" y="124"/>
                    <a:pt x="145" y="126"/>
                  </a:cubicBezTo>
                  <a:cubicBezTo>
                    <a:pt x="145" y="138"/>
                    <a:pt x="145" y="138"/>
                    <a:pt x="145" y="138"/>
                  </a:cubicBezTo>
                  <a:cubicBezTo>
                    <a:pt x="145" y="140"/>
                    <a:pt x="144" y="142"/>
                    <a:pt x="141" y="142"/>
                  </a:cubicBezTo>
                  <a:cubicBezTo>
                    <a:pt x="123" y="142"/>
                    <a:pt x="123" y="142"/>
                    <a:pt x="123" y="142"/>
                  </a:cubicBezTo>
                  <a:cubicBezTo>
                    <a:pt x="121" y="142"/>
                    <a:pt x="119" y="140"/>
                    <a:pt x="119" y="138"/>
                  </a:cubicBezTo>
                  <a:lnTo>
                    <a:pt x="119" y="126"/>
                  </a:lnTo>
                  <a:close/>
                  <a:moveTo>
                    <a:pt x="142" y="175"/>
                  </a:moveTo>
                  <a:cubicBezTo>
                    <a:pt x="124" y="175"/>
                    <a:pt x="124" y="175"/>
                    <a:pt x="124" y="175"/>
                  </a:cubicBezTo>
                  <a:cubicBezTo>
                    <a:pt x="122" y="175"/>
                    <a:pt x="120" y="173"/>
                    <a:pt x="120" y="171"/>
                  </a:cubicBezTo>
                  <a:cubicBezTo>
                    <a:pt x="120" y="159"/>
                    <a:pt x="120" y="159"/>
                    <a:pt x="120" y="159"/>
                  </a:cubicBezTo>
                  <a:cubicBezTo>
                    <a:pt x="120" y="157"/>
                    <a:pt x="121" y="155"/>
                    <a:pt x="123" y="155"/>
                  </a:cubicBezTo>
                  <a:cubicBezTo>
                    <a:pt x="142" y="155"/>
                    <a:pt x="142" y="155"/>
                    <a:pt x="142" y="155"/>
                  </a:cubicBezTo>
                  <a:cubicBezTo>
                    <a:pt x="144" y="155"/>
                    <a:pt x="146" y="157"/>
                    <a:pt x="146" y="159"/>
                  </a:cubicBezTo>
                  <a:cubicBezTo>
                    <a:pt x="146" y="171"/>
                    <a:pt x="146" y="171"/>
                    <a:pt x="146" y="171"/>
                  </a:cubicBezTo>
                  <a:cubicBezTo>
                    <a:pt x="146" y="173"/>
                    <a:pt x="144" y="175"/>
                    <a:pt x="142" y="175"/>
                  </a:cubicBezTo>
                  <a:close/>
                </a:path>
              </a:pathLst>
            </a:custGeom>
            <a:solidFill>
              <a:schemeClr val="bg1">
                <a:lumMod val="95000"/>
              </a:schemeClr>
            </a:solidFill>
            <a:ln>
              <a:noFill/>
            </a:ln>
          </p:spPr>
          <p:txBody>
            <a:bodyPr/>
            <a:lstStyle/>
            <a:p>
              <a:pPr>
                <a:defRPr/>
              </a:pPr>
              <a:endParaRPr lang="zh-CN" altLang="en-US"/>
            </a:p>
          </p:txBody>
        </p:sp>
        <p:sp>
          <p:nvSpPr>
            <p:cNvPr id="26829" name="Freeform 217"/>
            <p:cNvSpPr>
              <a:spLocks/>
            </p:cNvSpPr>
            <p:nvPr/>
          </p:nvSpPr>
          <p:spPr bwMode="auto">
            <a:xfrm>
              <a:off x="2605028" y="2570866"/>
              <a:ext cx="81842" cy="83206"/>
            </a:xfrm>
            <a:custGeom>
              <a:avLst/>
              <a:gdLst>
                <a:gd name="T0" fmla="*/ 42 w 49"/>
                <a:gd name="T1" fmla="*/ 17 h 49"/>
                <a:gd name="T2" fmla="*/ 31 w 49"/>
                <a:gd name="T3" fmla="*/ 18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2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8"/>
                    <a:pt x="31" y="18"/>
                    <a:pt x="31" y="18"/>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2"/>
                    <a:pt x="18" y="32"/>
                    <a:pt x="18" y="32"/>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5" y="17"/>
                    <a:pt x="42" y="17"/>
                  </a:cubicBezTo>
                  <a:close/>
                </a:path>
              </a:pathLst>
            </a:custGeom>
            <a:solidFill>
              <a:schemeClr val="bg1">
                <a:lumMod val="95000"/>
              </a:schemeClr>
            </a:solidFill>
            <a:ln>
              <a:noFill/>
            </a:ln>
          </p:spPr>
          <p:txBody>
            <a:bodyPr/>
            <a:lstStyle/>
            <a:p>
              <a:pPr>
                <a:defRPr/>
              </a:pPr>
              <a:endParaRPr lang="zh-CN" altLang="en-US"/>
            </a:p>
          </p:txBody>
        </p:sp>
        <p:sp>
          <p:nvSpPr>
            <p:cNvPr id="26830" name="Freeform 218"/>
            <p:cNvSpPr>
              <a:spLocks/>
            </p:cNvSpPr>
            <p:nvPr/>
          </p:nvSpPr>
          <p:spPr bwMode="auto">
            <a:xfrm>
              <a:off x="2701874" y="2598146"/>
              <a:ext cx="83206" cy="24553"/>
            </a:xfrm>
            <a:custGeom>
              <a:avLst/>
              <a:gdLst>
                <a:gd name="T0" fmla="*/ 42 w 49"/>
                <a:gd name="T1" fmla="*/ 0 h 15"/>
                <a:gd name="T2" fmla="*/ 7 w 49"/>
                <a:gd name="T3" fmla="*/ 1 h 15"/>
                <a:gd name="T4" fmla="*/ 0 w 49"/>
                <a:gd name="T5" fmla="*/ 8 h 15"/>
                <a:gd name="T6" fmla="*/ 7 w 49"/>
                <a:gd name="T7" fmla="*/ 15 h 15"/>
                <a:gd name="T8" fmla="*/ 42 w 49"/>
                <a:gd name="T9" fmla="*/ 14 h 15"/>
                <a:gd name="T10" fmla="*/ 49 w 49"/>
                <a:gd name="T11" fmla="*/ 7 h 15"/>
                <a:gd name="T12" fmla="*/ 42 w 4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49" h="15">
                  <a:moveTo>
                    <a:pt x="42" y="0"/>
                  </a:moveTo>
                  <a:cubicBezTo>
                    <a:pt x="7" y="1"/>
                    <a:pt x="7" y="1"/>
                    <a:pt x="7" y="1"/>
                  </a:cubicBezTo>
                  <a:cubicBezTo>
                    <a:pt x="3" y="1"/>
                    <a:pt x="0" y="4"/>
                    <a:pt x="0" y="8"/>
                  </a:cubicBezTo>
                  <a:cubicBezTo>
                    <a:pt x="0" y="12"/>
                    <a:pt x="3" y="15"/>
                    <a:pt x="7" y="15"/>
                  </a:cubicBezTo>
                  <a:cubicBezTo>
                    <a:pt x="42" y="14"/>
                    <a:pt x="42" y="14"/>
                    <a:pt x="42" y="14"/>
                  </a:cubicBezTo>
                  <a:cubicBezTo>
                    <a:pt x="46" y="14"/>
                    <a:pt x="49" y="11"/>
                    <a:pt x="49" y="7"/>
                  </a:cubicBezTo>
                  <a:cubicBezTo>
                    <a:pt x="49" y="3"/>
                    <a:pt x="45" y="0"/>
                    <a:pt x="42" y="0"/>
                  </a:cubicBezTo>
                  <a:close/>
                </a:path>
              </a:pathLst>
            </a:custGeom>
            <a:solidFill>
              <a:schemeClr val="bg1">
                <a:lumMod val="95000"/>
              </a:schemeClr>
            </a:solidFill>
            <a:ln>
              <a:noFill/>
            </a:ln>
          </p:spPr>
          <p:txBody>
            <a:bodyPr/>
            <a:lstStyle/>
            <a:p>
              <a:pPr>
                <a:defRPr/>
              </a:pPr>
              <a:endParaRPr lang="zh-CN" altLang="en-US"/>
            </a:p>
          </p:txBody>
        </p:sp>
      </p:grpSp>
      <p:grpSp>
        <p:nvGrpSpPr>
          <p:cNvPr id="458" name="组合 457"/>
          <p:cNvGrpSpPr/>
          <p:nvPr/>
        </p:nvGrpSpPr>
        <p:grpSpPr>
          <a:xfrm>
            <a:off x="1766692" y="2482203"/>
            <a:ext cx="371017" cy="416031"/>
            <a:chOff x="1197346" y="2482203"/>
            <a:chExt cx="371017" cy="416031"/>
          </a:xfrm>
        </p:grpSpPr>
        <p:sp>
          <p:nvSpPr>
            <p:cNvPr id="26831" name="Freeform 219"/>
            <p:cNvSpPr>
              <a:spLocks/>
            </p:cNvSpPr>
            <p:nvPr/>
          </p:nvSpPr>
          <p:spPr bwMode="auto">
            <a:xfrm>
              <a:off x="1374669" y="2628155"/>
              <a:ext cx="54561" cy="96847"/>
            </a:xfrm>
            <a:custGeom>
              <a:avLst/>
              <a:gdLst>
                <a:gd name="T0" fmla="*/ 0 w 32"/>
                <a:gd name="T1" fmla="*/ 22 h 57"/>
                <a:gd name="T2" fmla="*/ 1 w 32"/>
                <a:gd name="T3" fmla="*/ 28 h 57"/>
                <a:gd name="T4" fmla="*/ 0 w 32"/>
                <a:gd name="T5" fmla="*/ 35 h 57"/>
                <a:gd name="T6" fmla="*/ 22 w 32"/>
                <a:gd name="T7" fmla="*/ 57 h 57"/>
                <a:gd name="T8" fmla="*/ 32 w 32"/>
                <a:gd name="T9" fmla="*/ 28 h 57"/>
                <a:gd name="T10" fmla="*/ 22 w 32"/>
                <a:gd name="T11" fmla="*/ 0 h 57"/>
                <a:gd name="T12" fmla="*/ 0 w 32"/>
                <a:gd name="T13" fmla="*/ 22 h 57"/>
              </a:gdLst>
              <a:ahLst/>
              <a:cxnLst>
                <a:cxn ang="0">
                  <a:pos x="T0" y="T1"/>
                </a:cxn>
                <a:cxn ang="0">
                  <a:pos x="T2" y="T3"/>
                </a:cxn>
                <a:cxn ang="0">
                  <a:pos x="T4" y="T5"/>
                </a:cxn>
                <a:cxn ang="0">
                  <a:pos x="T6" y="T7"/>
                </a:cxn>
                <a:cxn ang="0">
                  <a:pos x="T8" y="T9"/>
                </a:cxn>
                <a:cxn ang="0">
                  <a:pos x="T10" y="T11"/>
                </a:cxn>
                <a:cxn ang="0">
                  <a:pos x="T12" y="T13"/>
                </a:cxn>
              </a:cxnLst>
              <a:rect l="0" t="0" r="r" b="b"/>
              <a:pathLst>
                <a:path w="32" h="57">
                  <a:moveTo>
                    <a:pt x="0" y="22"/>
                  </a:moveTo>
                  <a:cubicBezTo>
                    <a:pt x="1" y="24"/>
                    <a:pt x="1" y="26"/>
                    <a:pt x="1" y="28"/>
                  </a:cubicBezTo>
                  <a:cubicBezTo>
                    <a:pt x="1" y="31"/>
                    <a:pt x="1" y="33"/>
                    <a:pt x="0" y="35"/>
                  </a:cubicBezTo>
                  <a:cubicBezTo>
                    <a:pt x="22" y="57"/>
                    <a:pt x="22" y="57"/>
                    <a:pt x="22" y="57"/>
                  </a:cubicBezTo>
                  <a:cubicBezTo>
                    <a:pt x="28" y="49"/>
                    <a:pt x="32" y="39"/>
                    <a:pt x="32" y="28"/>
                  </a:cubicBezTo>
                  <a:cubicBezTo>
                    <a:pt x="32" y="17"/>
                    <a:pt x="28" y="7"/>
                    <a:pt x="22" y="0"/>
                  </a:cubicBezTo>
                  <a:lnTo>
                    <a:pt x="0" y="22"/>
                  </a:lnTo>
                  <a:close/>
                </a:path>
              </a:pathLst>
            </a:custGeom>
            <a:solidFill>
              <a:schemeClr val="bg1">
                <a:lumMod val="95000"/>
              </a:schemeClr>
            </a:solidFill>
            <a:ln>
              <a:noFill/>
            </a:ln>
          </p:spPr>
          <p:txBody>
            <a:bodyPr/>
            <a:lstStyle/>
            <a:p>
              <a:pPr>
                <a:defRPr/>
              </a:pPr>
              <a:endParaRPr lang="zh-CN" altLang="en-US"/>
            </a:p>
          </p:txBody>
        </p:sp>
        <p:sp>
          <p:nvSpPr>
            <p:cNvPr id="26832" name="Freeform 220"/>
            <p:cNvSpPr>
              <a:spLocks/>
            </p:cNvSpPr>
            <p:nvPr/>
          </p:nvSpPr>
          <p:spPr bwMode="auto">
            <a:xfrm>
              <a:off x="1301012" y="2598146"/>
              <a:ext cx="96847" cy="53198"/>
            </a:xfrm>
            <a:custGeom>
              <a:avLst/>
              <a:gdLst>
                <a:gd name="T0" fmla="*/ 29 w 58"/>
                <a:gd name="T1" fmla="*/ 31 h 32"/>
                <a:gd name="T2" fmla="*/ 35 w 58"/>
                <a:gd name="T3" fmla="*/ 32 h 32"/>
                <a:gd name="T4" fmla="*/ 58 w 58"/>
                <a:gd name="T5" fmla="*/ 9 h 32"/>
                <a:gd name="T6" fmla="*/ 29 w 58"/>
                <a:gd name="T7" fmla="*/ 0 h 32"/>
                <a:gd name="T8" fmla="*/ 0 w 58"/>
                <a:gd name="T9" fmla="*/ 10 h 32"/>
                <a:gd name="T10" fmla="*/ 22 w 58"/>
                <a:gd name="T11" fmla="*/ 32 h 32"/>
                <a:gd name="T12" fmla="*/ 29 w 58"/>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58" h="32">
                  <a:moveTo>
                    <a:pt x="29" y="31"/>
                  </a:moveTo>
                  <a:cubicBezTo>
                    <a:pt x="31" y="31"/>
                    <a:pt x="33" y="31"/>
                    <a:pt x="35" y="32"/>
                  </a:cubicBezTo>
                  <a:cubicBezTo>
                    <a:pt x="58" y="9"/>
                    <a:pt x="58" y="9"/>
                    <a:pt x="58" y="9"/>
                  </a:cubicBezTo>
                  <a:cubicBezTo>
                    <a:pt x="50" y="3"/>
                    <a:pt x="40" y="0"/>
                    <a:pt x="29" y="0"/>
                  </a:cubicBezTo>
                  <a:cubicBezTo>
                    <a:pt x="18" y="0"/>
                    <a:pt x="8" y="4"/>
                    <a:pt x="0" y="10"/>
                  </a:cubicBezTo>
                  <a:cubicBezTo>
                    <a:pt x="22" y="32"/>
                    <a:pt x="22" y="32"/>
                    <a:pt x="22" y="32"/>
                  </a:cubicBezTo>
                  <a:cubicBezTo>
                    <a:pt x="24" y="31"/>
                    <a:pt x="27" y="31"/>
                    <a:pt x="29" y="31"/>
                  </a:cubicBezTo>
                  <a:close/>
                </a:path>
              </a:pathLst>
            </a:custGeom>
            <a:solidFill>
              <a:schemeClr val="bg1">
                <a:lumMod val="95000"/>
              </a:schemeClr>
            </a:solidFill>
            <a:ln>
              <a:noFill/>
            </a:ln>
          </p:spPr>
          <p:txBody>
            <a:bodyPr/>
            <a:lstStyle/>
            <a:p>
              <a:pPr>
                <a:defRPr/>
              </a:pPr>
              <a:endParaRPr lang="zh-CN" altLang="en-US"/>
            </a:p>
          </p:txBody>
        </p:sp>
        <p:sp>
          <p:nvSpPr>
            <p:cNvPr id="26833" name="Freeform 221"/>
            <p:cNvSpPr>
              <a:spLocks/>
            </p:cNvSpPr>
            <p:nvPr/>
          </p:nvSpPr>
          <p:spPr bwMode="auto">
            <a:xfrm>
              <a:off x="1269639" y="2628155"/>
              <a:ext cx="55926" cy="98210"/>
            </a:xfrm>
            <a:custGeom>
              <a:avLst/>
              <a:gdLst>
                <a:gd name="T0" fmla="*/ 31 w 33"/>
                <a:gd name="T1" fmla="*/ 29 h 58"/>
                <a:gd name="T2" fmla="*/ 32 w 33"/>
                <a:gd name="T3" fmla="*/ 22 h 58"/>
                <a:gd name="T4" fmla="*/ 10 w 33"/>
                <a:gd name="T5" fmla="*/ 0 h 58"/>
                <a:gd name="T6" fmla="*/ 0 w 33"/>
                <a:gd name="T7" fmla="*/ 29 h 58"/>
                <a:gd name="T8" fmla="*/ 10 w 33"/>
                <a:gd name="T9" fmla="*/ 58 h 58"/>
                <a:gd name="T10" fmla="*/ 33 w 33"/>
                <a:gd name="T11" fmla="*/ 35 h 58"/>
                <a:gd name="T12" fmla="*/ 31 w 33"/>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33" h="58">
                  <a:moveTo>
                    <a:pt x="31" y="29"/>
                  </a:moveTo>
                  <a:cubicBezTo>
                    <a:pt x="31" y="26"/>
                    <a:pt x="32" y="24"/>
                    <a:pt x="32" y="22"/>
                  </a:cubicBezTo>
                  <a:cubicBezTo>
                    <a:pt x="10" y="0"/>
                    <a:pt x="10" y="0"/>
                    <a:pt x="10" y="0"/>
                  </a:cubicBezTo>
                  <a:cubicBezTo>
                    <a:pt x="4" y="8"/>
                    <a:pt x="0" y="18"/>
                    <a:pt x="0" y="29"/>
                  </a:cubicBezTo>
                  <a:cubicBezTo>
                    <a:pt x="0" y="40"/>
                    <a:pt x="4" y="50"/>
                    <a:pt x="10" y="58"/>
                  </a:cubicBezTo>
                  <a:cubicBezTo>
                    <a:pt x="33" y="35"/>
                    <a:pt x="33" y="35"/>
                    <a:pt x="33" y="35"/>
                  </a:cubicBezTo>
                  <a:cubicBezTo>
                    <a:pt x="32" y="33"/>
                    <a:pt x="31" y="31"/>
                    <a:pt x="31" y="29"/>
                  </a:cubicBezTo>
                  <a:close/>
                </a:path>
              </a:pathLst>
            </a:custGeom>
            <a:solidFill>
              <a:schemeClr val="bg1">
                <a:lumMod val="95000"/>
              </a:schemeClr>
            </a:solidFill>
            <a:ln>
              <a:noFill/>
            </a:ln>
          </p:spPr>
          <p:txBody>
            <a:bodyPr/>
            <a:lstStyle/>
            <a:p>
              <a:pPr>
                <a:defRPr/>
              </a:pPr>
              <a:endParaRPr lang="zh-CN" altLang="en-US"/>
            </a:p>
          </p:txBody>
        </p:sp>
        <p:sp>
          <p:nvSpPr>
            <p:cNvPr id="26834" name="Freeform 222"/>
            <p:cNvSpPr>
              <a:spLocks/>
            </p:cNvSpPr>
            <p:nvPr/>
          </p:nvSpPr>
          <p:spPr bwMode="auto">
            <a:xfrm>
              <a:off x="1302376" y="2700448"/>
              <a:ext cx="95482" cy="54561"/>
            </a:xfrm>
            <a:custGeom>
              <a:avLst/>
              <a:gdLst>
                <a:gd name="T0" fmla="*/ 28 w 57"/>
                <a:gd name="T1" fmla="*/ 2 h 32"/>
                <a:gd name="T2" fmla="*/ 22 w 57"/>
                <a:gd name="T3" fmla="*/ 0 h 32"/>
                <a:gd name="T4" fmla="*/ 0 w 57"/>
                <a:gd name="T5" fmla="*/ 23 h 32"/>
                <a:gd name="T6" fmla="*/ 28 w 57"/>
                <a:gd name="T7" fmla="*/ 32 h 32"/>
                <a:gd name="T8" fmla="*/ 57 w 57"/>
                <a:gd name="T9" fmla="*/ 22 h 32"/>
                <a:gd name="T10" fmla="*/ 35 w 57"/>
                <a:gd name="T11" fmla="*/ 0 h 32"/>
                <a:gd name="T12" fmla="*/ 28 w 57"/>
                <a:gd name="T13" fmla="*/ 2 h 32"/>
              </a:gdLst>
              <a:ahLst/>
              <a:cxnLst>
                <a:cxn ang="0">
                  <a:pos x="T0" y="T1"/>
                </a:cxn>
                <a:cxn ang="0">
                  <a:pos x="T2" y="T3"/>
                </a:cxn>
                <a:cxn ang="0">
                  <a:pos x="T4" y="T5"/>
                </a:cxn>
                <a:cxn ang="0">
                  <a:pos x="T6" y="T7"/>
                </a:cxn>
                <a:cxn ang="0">
                  <a:pos x="T8" y="T9"/>
                </a:cxn>
                <a:cxn ang="0">
                  <a:pos x="T10" y="T11"/>
                </a:cxn>
                <a:cxn ang="0">
                  <a:pos x="T12" y="T13"/>
                </a:cxn>
              </a:cxnLst>
              <a:rect l="0" t="0" r="r" b="b"/>
              <a:pathLst>
                <a:path w="57" h="32">
                  <a:moveTo>
                    <a:pt x="28" y="2"/>
                  </a:moveTo>
                  <a:cubicBezTo>
                    <a:pt x="26" y="2"/>
                    <a:pt x="24" y="1"/>
                    <a:pt x="22" y="0"/>
                  </a:cubicBezTo>
                  <a:cubicBezTo>
                    <a:pt x="0" y="23"/>
                    <a:pt x="0" y="23"/>
                    <a:pt x="0" y="23"/>
                  </a:cubicBezTo>
                  <a:cubicBezTo>
                    <a:pt x="8" y="29"/>
                    <a:pt x="18" y="32"/>
                    <a:pt x="28" y="32"/>
                  </a:cubicBezTo>
                  <a:cubicBezTo>
                    <a:pt x="39" y="32"/>
                    <a:pt x="49" y="28"/>
                    <a:pt x="57" y="22"/>
                  </a:cubicBezTo>
                  <a:cubicBezTo>
                    <a:pt x="35" y="0"/>
                    <a:pt x="35" y="0"/>
                    <a:pt x="35" y="0"/>
                  </a:cubicBezTo>
                  <a:cubicBezTo>
                    <a:pt x="33" y="1"/>
                    <a:pt x="31" y="2"/>
                    <a:pt x="28" y="2"/>
                  </a:cubicBezTo>
                  <a:close/>
                </a:path>
              </a:pathLst>
            </a:custGeom>
            <a:solidFill>
              <a:schemeClr val="bg1">
                <a:lumMod val="95000"/>
              </a:schemeClr>
            </a:solidFill>
            <a:ln>
              <a:noFill/>
            </a:ln>
          </p:spPr>
          <p:txBody>
            <a:bodyPr/>
            <a:lstStyle/>
            <a:p>
              <a:pPr>
                <a:defRPr/>
              </a:pPr>
              <a:endParaRPr lang="zh-CN" altLang="en-US"/>
            </a:p>
          </p:txBody>
        </p:sp>
        <p:sp>
          <p:nvSpPr>
            <p:cNvPr id="26835" name="Freeform 223"/>
            <p:cNvSpPr>
              <a:spLocks noEditPoints="1"/>
            </p:cNvSpPr>
            <p:nvPr/>
          </p:nvSpPr>
          <p:spPr bwMode="auto">
            <a:xfrm>
              <a:off x="1197346" y="2482203"/>
              <a:ext cx="371017" cy="416031"/>
            </a:xfrm>
            <a:custGeom>
              <a:avLst/>
              <a:gdLst>
                <a:gd name="T0" fmla="*/ 219 w 220"/>
                <a:gd name="T1" fmla="*/ 175 h 247"/>
                <a:gd name="T2" fmla="*/ 219 w 220"/>
                <a:gd name="T3" fmla="*/ 163 h 247"/>
                <a:gd name="T4" fmla="*/ 218 w 220"/>
                <a:gd name="T5" fmla="*/ 43 h 247"/>
                <a:gd name="T6" fmla="*/ 175 w 220"/>
                <a:gd name="T7" fmla="*/ 0 h 247"/>
                <a:gd name="T8" fmla="*/ 43 w 220"/>
                <a:gd name="T9" fmla="*/ 1 h 247"/>
                <a:gd name="T10" fmla="*/ 0 w 220"/>
                <a:gd name="T11" fmla="*/ 44 h 247"/>
                <a:gd name="T12" fmla="*/ 1 w 220"/>
                <a:gd name="T13" fmla="*/ 161 h 247"/>
                <a:gd name="T14" fmla="*/ 1 w 220"/>
                <a:gd name="T15" fmla="*/ 177 h 247"/>
                <a:gd name="T16" fmla="*/ 2 w 220"/>
                <a:gd name="T17" fmla="*/ 236 h 247"/>
                <a:gd name="T18" fmla="*/ 13 w 220"/>
                <a:gd name="T19" fmla="*/ 247 h 247"/>
                <a:gd name="T20" fmla="*/ 47 w 220"/>
                <a:gd name="T21" fmla="*/ 247 h 247"/>
                <a:gd name="T22" fmla="*/ 58 w 220"/>
                <a:gd name="T23" fmla="*/ 235 h 247"/>
                <a:gd name="T24" fmla="*/ 58 w 220"/>
                <a:gd name="T25" fmla="*/ 228 h 247"/>
                <a:gd name="T26" fmla="*/ 163 w 220"/>
                <a:gd name="T27" fmla="*/ 227 h 247"/>
                <a:gd name="T28" fmla="*/ 163 w 220"/>
                <a:gd name="T29" fmla="*/ 235 h 247"/>
                <a:gd name="T30" fmla="*/ 174 w 220"/>
                <a:gd name="T31" fmla="*/ 246 h 247"/>
                <a:gd name="T32" fmla="*/ 209 w 220"/>
                <a:gd name="T33" fmla="*/ 245 h 247"/>
                <a:gd name="T34" fmla="*/ 220 w 220"/>
                <a:gd name="T35" fmla="*/ 234 h 247"/>
                <a:gd name="T36" fmla="*/ 219 w 220"/>
                <a:gd name="T37" fmla="*/ 175 h 247"/>
                <a:gd name="T38" fmla="*/ 91 w 220"/>
                <a:gd name="T39" fmla="*/ 179 h 247"/>
                <a:gd name="T40" fmla="*/ 26 w 220"/>
                <a:gd name="T41" fmla="*/ 116 h 247"/>
                <a:gd name="T42" fmla="*/ 90 w 220"/>
                <a:gd name="T43" fmla="*/ 52 h 247"/>
                <a:gd name="T44" fmla="*/ 154 w 220"/>
                <a:gd name="T45" fmla="*/ 115 h 247"/>
                <a:gd name="T46" fmla="*/ 91 w 220"/>
                <a:gd name="T47" fmla="*/ 179 h 247"/>
                <a:gd name="T48" fmla="*/ 190 w 220"/>
                <a:gd name="T49" fmla="*/ 103 h 247"/>
                <a:gd name="T50" fmla="*/ 191 w 220"/>
                <a:gd name="T51" fmla="*/ 144 h 247"/>
                <a:gd name="T52" fmla="*/ 185 w 220"/>
                <a:gd name="T53" fmla="*/ 150 h 247"/>
                <a:gd name="T54" fmla="*/ 179 w 220"/>
                <a:gd name="T55" fmla="*/ 144 h 247"/>
                <a:gd name="T56" fmla="*/ 179 w 220"/>
                <a:gd name="T57" fmla="*/ 103 h 247"/>
                <a:gd name="T58" fmla="*/ 174 w 220"/>
                <a:gd name="T59" fmla="*/ 94 h 247"/>
                <a:gd name="T60" fmla="*/ 174 w 220"/>
                <a:gd name="T61" fmla="*/ 91 h 247"/>
                <a:gd name="T62" fmla="*/ 184 w 220"/>
                <a:gd name="T63" fmla="*/ 80 h 247"/>
                <a:gd name="T64" fmla="*/ 195 w 220"/>
                <a:gd name="T65" fmla="*/ 90 h 247"/>
                <a:gd name="T66" fmla="*/ 195 w 220"/>
                <a:gd name="T67" fmla="*/ 94 h 247"/>
                <a:gd name="T68" fmla="*/ 190 w 220"/>
                <a:gd name="T69" fmla="*/ 10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7">
                  <a:moveTo>
                    <a:pt x="219" y="175"/>
                  </a:moveTo>
                  <a:cubicBezTo>
                    <a:pt x="219" y="163"/>
                    <a:pt x="219" y="163"/>
                    <a:pt x="219" y="163"/>
                  </a:cubicBezTo>
                  <a:cubicBezTo>
                    <a:pt x="218" y="43"/>
                    <a:pt x="218" y="43"/>
                    <a:pt x="218" y="43"/>
                  </a:cubicBezTo>
                  <a:cubicBezTo>
                    <a:pt x="218" y="5"/>
                    <a:pt x="199" y="0"/>
                    <a:pt x="175" y="0"/>
                  </a:cubicBezTo>
                  <a:cubicBezTo>
                    <a:pt x="43" y="1"/>
                    <a:pt x="43" y="1"/>
                    <a:pt x="43" y="1"/>
                  </a:cubicBezTo>
                  <a:cubicBezTo>
                    <a:pt x="19" y="1"/>
                    <a:pt x="0" y="9"/>
                    <a:pt x="0" y="44"/>
                  </a:cubicBezTo>
                  <a:cubicBezTo>
                    <a:pt x="1" y="161"/>
                    <a:pt x="1" y="161"/>
                    <a:pt x="1" y="161"/>
                  </a:cubicBezTo>
                  <a:cubicBezTo>
                    <a:pt x="1" y="177"/>
                    <a:pt x="1" y="177"/>
                    <a:pt x="1" y="177"/>
                  </a:cubicBezTo>
                  <a:cubicBezTo>
                    <a:pt x="2" y="236"/>
                    <a:pt x="2" y="236"/>
                    <a:pt x="2" y="236"/>
                  </a:cubicBezTo>
                  <a:cubicBezTo>
                    <a:pt x="2" y="242"/>
                    <a:pt x="7" y="247"/>
                    <a:pt x="13" y="247"/>
                  </a:cubicBezTo>
                  <a:cubicBezTo>
                    <a:pt x="47" y="247"/>
                    <a:pt x="47" y="247"/>
                    <a:pt x="47" y="247"/>
                  </a:cubicBezTo>
                  <a:cubicBezTo>
                    <a:pt x="53" y="247"/>
                    <a:pt x="58" y="242"/>
                    <a:pt x="58" y="235"/>
                  </a:cubicBezTo>
                  <a:cubicBezTo>
                    <a:pt x="58" y="228"/>
                    <a:pt x="58" y="228"/>
                    <a:pt x="58" y="228"/>
                  </a:cubicBezTo>
                  <a:cubicBezTo>
                    <a:pt x="163" y="227"/>
                    <a:pt x="163" y="227"/>
                    <a:pt x="163" y="227"/>
                  </a:cubicBezTo>
                  <a:cubicBezTo>
                    <a:pt x="163" y="235"/>
                    <a:pt x="163" y="235"/>
                    <a:pt x="163" y="235"/>
                  </a:cubicBezTo>
                  <a:cubicBezTo>
                    <a:pt x="163" y="241"/>
                    <a:pt x="168" y="246"/>
                    <a:pt x="174" y="246"/>
                  </a:cubicBezTo>
                  <a:cubicBezTo>
                    <a:pt x="209" y="245"/>
                    <a:pt x="209" y="245"/>
                    <a:pt x="209" y="245"/>
                  </a:cubicBezTo>
                  <a:cubicBezTo>
                    <a:pt x="215" y="245"/>
                    <a:pt x="220" y="240"/>
                    <a:pt x="220" y="234"/>
                  </a:cubicBezTo>
                  <a:lnTo>
                    <a:pt x="219" y="175"/>
                  </a:lnTo>
                  <a:close/>
                  <a:moveTo>
                    <a:pt x="91" y="179"/>
                  </a:moveTo>
                  <a:cubicBezTo>
                    <a:pt x="55" y="180"/>
                    <a:pt x="26" y="151"/>
                    <a:pt x="26" y="116"/>
                  </a:cubicBezTo>
                  <a:cubicBezTo>
                    <a:pt x="26" y="81"/>
                    <a:pt x="54" y="52"/>
                    <a:pt x="90" y="52"/>
                  </a:cubicBezTo>
                  <a:cubicBezTo>
                    <a:pt x="125" y="51"/>
                    <a:pt x="154" y="80"/>
                    <a:pt x="154" y="115"/>
                  </a:cubicBezTo>
                  <a:cubicBezTo>
                    <a:pt x="154" y="150"/>
                    <a:pt x="126" y="179"/>
                    <a:pt x="91" y="179"/>
                  </a:cubicBezTo>
                  <a:close/>
                  <a:moveTo>
                    <a:pt x="190" y="103"/>
                  </a:moveTo>
                  <a:cubicBezTo>
                    <a:pt x="191" y="144"/>
                    <a:pt x="191" y="144"/>
                    <a:pt x="191" y="144"/>
                  </a:cubicBezTo>
                  <a:cubicBezTo>
                    <a:pt x="191" y="147"/>
                    <a:pt x="188" y="150"/>
                    <a:pt x="185" y="150"/>
                  </a:cubicBezTo>
                  <a:cubicBezTo>
                    <a:pt x="182" y="150"/>
                    <a:pt x="179" y="147"/>
                    <a:pt x="179" y="144"/>
                  </a:cubicBezTo>
                  <a:cubicBezTo>
                    <a:pt x="179" y="103"/>
                    <a:pt x="179" y="103"/>
                    <a:pt x="179" y="103"/>
                  </a:cubicBezTo>
                  <a:cubicBezTo>
                    <a:pt x="176" y="101"/>
                    <a:pt x="174" y="98"/>
                    <a:pt x="174" y="94"/>
                  </a:cubicBezTo>
                  <a:cubicBezTo>
                    <a:pt x="174" y="91"/>
                    <a:pt x="174" y="91"/>
                    <a:pt x="174" y="91"/>
                  </a:cubicBezTo>
                  <a:cubicBezTo>
                    <a:pt x="174" y="85"/>
                    <a:pt x="178" y="80"/>
                    <a:pt x="184" y="80"/>
                  </a:cubicBezTo>
                  <a:cubicBezTo>
                    <a:pt x="190" y="80"/>
                    <a:pt x="195" y="84"/>
                    <a:pt x="195" y="90"/>
                  </a:cubicBezTo>
                  <a:cubicBezTo>
                    <a:pt x="195" y="94"/>
                    <a:pt x="195" y="94"/>
                    <a:pt x="195" y="94"/>
                  </a:cubicBezTo>
                  <a:cubicBezTo>
                    <a:pt x="195" y="98"/>
                    <a:pt x="193" y="101"/>
                    <a:pt x="190" y="103"/>
                  </a:cubicBezTo>
                  <a:close/>
                </a:path>
              </a:pathLst>
            </a:custGeom>
            <a:solidFill>
              <a:schemeClr val="bg1">
                <a:lumMod val="95000"/>
              </a:schemeClr>
            </a:solidFill>
            <a:ln>
              <a:noFill/>
            </a:ln>
          </p:spPr>
          <p:txBody>
            <a:bodyPr/>
            <a:lstStyle/>
            <a:p>
              <a:pPr>
                <a:defRPr/>
              </a:pPr>
              <a:endParaRPr lang="zh-CN" altLang="en-US"/>
            </a:p>
          </p:txBody>
        </p:sp>
      </p:grpSp>
      <p:grpSp>
        <p:nvGrpSpPr>
          <p:cNvPr id="460" name="组合 459"/>
          <p:cNvGrpSpPr/>
          <p:nvPr/>
        </p:nvGrpSpPr>
        <p:grpSpPr>
          <a:xfrm>
            <a:off x="2362775" y="2396269"/>
            <a:ext cx="421487" cy="380566"/>
            <a:chOff x="1793429" y="2396269"/>
            <a:chExt cx="421487" cy="380566"/>
          </a:xfrm>
        </p:grpSpPr>
        <p:sp>
          <p:nvSpPr>
            <p:cNvPr id="26839" name="Freeform 227"/>
            <p:cNvSpPr>
              <a:spLocks noEditPoints="1"/>
            </p:cNvSpPr>
            <p:nvPr/>
          </p:nvSpPr>
          <p:spPr bwMode="auto">
            <a:xfrm>
              <a:off x="1932560" y="2491752"/>
              <a:ext cx="60017" cy="115943"/>
            </a:xfrm>
            <a:custGeom>
              <a:avLst/>
              <a:gdLst>
                <a:gd name="T0" fmla="*/ 26 w 35"/>
                <a:gd name="T1" fmla="*/ 31 h 69"/>
                <a:gd name="T2" fmla="*/ 26 w 35"/>
                <a:gd name="T3" fmla="*/ 17 h 69"/>
                <a:gd name="T4" fmla="*/ 27 w 35"/>
                <a:gd name="T5" fmla="*/ 17 h 69"/>
                <a:gd name="T6" fmla="*/ 31 w 35"/>
                <a:gd name="T7" fmla="*/ 19 h 69"/>
                <a:gd name="T8" fmla="*/ 32 w 35"/>
                <a:gd name="T9" fmla="*/ 18 h 69"/>
                <a:gd name="T10" fmla="*/ 33 w 35"/>
                <a:gd name="T11" fmla="*/ 15 h 69"/>
                <a:gd name="T12" fmla="*/ 34 w 35"/>
                <a:gd name="T13" fmla="*/ 12 h 69"/>
                <a:gd name="T14" fmla="*/ 33 w 35"/>
                <a:gd name="T15" fmla="*/ 11 h 69"/>
                <a:gd name="T16" fmla="*/ 32 w 35"/>
                <a:gd name="T17" fmla="*/ 10 h 69"/>
                <a:gd name="T18" fmla="*/ 30 w 35"/>
                <a:gd name="T19" fmla="*/ 10 h 69"/>
                <a:gd name="T20" fmla="*/ 26 w 35"/>
                <a:gd name="T21" fmla="*/ 9 h 69"/>
                <a:gd name="T22" fmla="*/ 27 w 35"/>
                <a:gd name="T23" fmla="*/ 3 h 69"/>
                <a:gd name="T24" fmla="*/ 24 w 35"/>
                <a:gd name="T25" fmla="*/ 1 h 69"/>
                <a:gd name="T26" fmla="*/ 22 w 35"/>
                <a:gd name="T27" fmla="*/ 3 h 69"/>
                <a:gd name="T28" fmla="*/ 22 w 35"/>
                <a:gd name="T29" fmla="*/ 9 h 69"/>
                <a:gd name="T30" fmla="*/ 21 w 35"/>
                <a:gd name="T31" fmla="*/ 9 h 69"/>
                <a:gd name="T32" fmla="*/ 18 w 35"/>
                <a:gd name="T33" fmla="*/ 9 h 69"/>
                <a:gd name="T34" fmla="*/ 18 w 35"/>
                <a:gd name="T35" fmla="*/ 3 h 69"/>
                <a:gd name="T36" fmla="*/ 16 w 35"/>
                <a:gd name="T37" fmla="*/ 0 h 69"/>
                <a:gd name="T38" fmla="*/ 13 w 35"/>
                <a:gd name="T39" fmla="*/ 3 h 69"/>
                <a:gd name="T40" fmla="*/ 13 w 35"/>
                <a:gd name="T41" fmla="*/ 10 h 69"/>
                <a:gd name="T42" fmla="*/ 8 w 35"/>
                <a:gd name="T43" fmla="*/ 12 h 69"/>
                <a:gd name="T44" fmla="*/ 5 w 35"/>
                <a:gd name="T45" fmla="*/ 16 h 69"/>
                <a:gd name="T46" fmla="*/ 4 w 35"/>
                <a:gd name="T47" fmla="*/ 21 h 69"/>
                <a:gd name="T48" fmla="*/ 4 w 35"/>
                <a:gd name="T49" fmla="*/ 27 h 69"/>
                <a:gd name="T50" fmla="*/ 7 w 35"/>
                <a:gd name="T51" fmla="*/ 31 h 69"/>
                <a:gd name="T52" fmla="*/ 11 w 35"/>
                <a:gd name="T53" fmla="*/ 34 h 69"/>
                <a:gd name="T54" fmla="*/ 12 w 35"/>
                <a:gd name="T55" fmla="*/ 35 h 69"/>
                <a:gd name="T56" fmla="*/ 12 w 35"/>
                <a:gd name="T57" fmla="*/ 50 h 69"/>
                <a:gd name="T58" fmla="*/ 8 w 35"/>
                <a:gd name="T59" fmla="*/ 49 h 69"/>
                <a:gd name="T60" fmla="*/ 3 w 35"/>
                <a:gd name="T61" fmla="*/ 48 h 69"/>
                <a:gd name="T62" fmla="*/ 2 w 35"/>
                <a:gd name="T63" fmla="*/ 49 h 69"/>
                <a:gd name="T64" fmla="*/ 1 w 35"/>
                <a:gd name="T65" fmla="*/ 51 h 69"/>
                <a:gd name="T66" fmla="*/ 1 w 35"/>
                <a:gd name="T67" fmla="*/ 54 h 69"/>
                <a:gd name="T68" fmla="*/ 1 w 35"/>
                <a:gd name="T69" fmla="*/ 55 h 69"/>
                <a:gd name="T70" fmla="*/ 6 w 35"/>
                <a:gd name="T71" fmla="*/ 57 h 69"/>
                <a:gd name="T72" fmla="*/ 11 w 35"/>
                <a:gd name="T73" fmla="*/ 58 h 69"/>
                <a:gd name="T74" fmla="*/ 11 w 35"/>
                <a:gd name="T75" fmla="*/ 66 h 69"/>
                <a:gd name="T76" fmla="*/ 13 w 35"/>
                <a:gd name="T77" fmla="*/ 68 h 69"/>
                <a:gd name="T78" fmla="*/ 15 w 35"/>
                <a:gd name="T79" fmla="*/ 66 h 69"/>
                <a:gd name="T80" fmla="*/ 16 w 35"/>
                <a:gd name="T81" fmla="*/ 59 h 69"/>
                <a:gd name="T82" fmla="*/ 20 w 35"/>
                <a:gd name="T83" fmla="*/ 58 h 69"/>
                <a:gd name="T84" fmla="*/ 20 w 35"/>
                <a:gd name="T85" fmla="*/ 66 h 69"/>
                <a:gd name="T86" fmla="*/ 22 w 35"/>
                <a:gd name="T87" fmla="*/ 69 h 69"/>
                <a:gd name="T88" fmla="*/ 24 w 35"/>
                <a:gd name="T89" fmla="*/ 66 h 69"/>
                <a:gd name="T90" fmla="*/ 25 w 35"/>
                <a:gd name="T91" fmla="*/ 58 h 69"/>
                <a:gd name="T92" fmla="*/ 28 w 35"/>
                <a:gd name="T93" fmla="*/ 56 h 69"/>
                <a:gd name="T94" fmla="*/ 33 w 35"/>
                <a:gd name="T95" fmla="*/ 52 h 69"/>
                <a:gd name="T96" fmla="*/ 35 w 35"/>
                <a:gd name="T97" fmla="*/ 45 h 69"/>
                <a:gd name="T98" fmla="*/ 32 w 35"/>
                <a:gd name="T99" fmla="*/ 36 h 69"/>
                <a:gd name="T100" fmla="*/ 26 w 35"/>
                <a:gd name="T101" fmla="*/ 31 h 69"/>
                <a:gd name="T102" fmla="*/ 20 w 35"/>
                <a:gd name="T103" fmla="*/ 50 h 69"/>
                <a:gd name="T104" fmla="*/ 16 w 35"/>
                <a:gd name="T105" fmla="*/ 50 h 69"/>
                <a:gd name="T106" fmla="*/ 17 w 35"/>
                <a:gd name="T107" fmla="*/ 37 h 69"/>
                <a:gd name="T108" fmla="*/ 21 w 35"/>
                <a:gd name="T109" fmla="*/ 39 h 69"/>
                <a:gd name="T110" fmla="*/ 20 w 35"/>
                <a:gd name="T111" fmla="*/ 50 h 69"/>
                <a:gd name="T112" fmla="*/ 21 w 35"/>
                <a:gd name="T113" fmla="*/ 29 h 69"/>
                <a:gd name="T114" fmla="*/ 17 w 35"/>
                <a:gd name="T115" fmla="*/ 27 h 69"/>
                <a:gd name="T116" fmla="*/ 17 w 35"/>
                <a:gd name="T117" fmla="*/ 17 h 69"/>
                <a:gd name="T118" fmla="*/ 22 w 35"/>
                <a:gd name="T119" fmla="*/ 17 h 69"/>
                <a:gd name="T120" fmla="*/ 21 w 35"/>
                <a:gd name="T121" fmla="*/ 2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69">
                  <a:moveTo>
                    <a:pt x="26" y="31"/>
                  </a:moveTo>
                  <a:cubicBezTo>
                    <a:pt x="26" y="17"/>
                    <a:pt x="26" y="17"/>
                    <a:pt x="26" y="17"/>
                  </a:cubicBezTo>
                  <a:cubicBezTo>
                    <a:pt x="27" y="17"/>
                    <a:pt x="27" y="17"/>
                    <a:pt x="27" y="17"/>
                  </a:cubicBezTo>
                  <a:cubicBezTo>
                    <a:pt x="29" y="18"/>
                    <a:pt x="30" y="18"/>
                    <a:pt x="31" y="19"/>
                  </a:cubicBezTo>
                  <a:cubicBezTo>
                    <a:pt x="31" y="19"/>
                    <a:pt x="32" y="18"/>
                    <a:pt x="32" y="18"/>
                  </a:cubicBezTo>
                  <a:cubicBezTo>
                    <a:pt x="33" y="17"/>
                    <a:pt x="33" y="16"/>
                    <a:pt x="33" y="15"/>
                  </a:cubicBezTo>
                  <a:cubicBezTo>
                    <a:pt x="34" y="14"/>
                    <a:pt x="34" y="13"/>
                    <a:pt x="34" y="12"/>
                  </a:cubicBezTo>
                  <a:cubicBezTo>
                    <a:pt x="34" y="12"/>
                    <a:pt x="34" y="11"/>
                    <a:pt x="33" y="11"/>
                  </a:cubicBezTo>
                  <a:cubicBezTo>
                    <a:pt x="33" y="11"/>
                    <a:pt x="32" y="11"/>
                    <a:pt x="32" y="10"/>
                  </a:cubicBezTo>
                  <a:cubicBezTo>
                    <a:pt x="31" y="10"/>
                    <a:pt x="30" y="10"/>
                    <a:pt x="30" y="10"/>
                  </a:cubicBezTo>
                  <a:cubicBezTo>
                    <a:pt x="29" y="10"/>
                    <a:pt x="28" y="9"/>
                    <a:pt x="26" y="9"/>
                  </a:cubicBezTo>
                  <a:cubicBezTo>
                    <a:pt x="27" y="3"/>
                    <a:pt x="27" y="3"/>
                    <a:pt x="27" y="3"/>
                  </a:cubicBezTo>
                  <a:cubicBezTo>
                    <a:pt x="27" y="2"/>
                    <a:pt x="26" y="1"/>
                    <a:pt x="24" y="1"/>
                  </a:cubicBezTo>
                  <a:cubicBezTo>
                    <a:pt x="23" y="1"/>
                    <a:pt x="22" y="2"/>
                    <a:pt x="22" y="3"/>
                  </a:cubicBezTo>
                  <a:cubicBezTo>
                    <a:pt x="22" y="9"/>
                    <a:pt x="22" y="9"/>
                    <a:pt x="22" y="9"/>
                  </a:cubicBezTo>
                  <a:cubicBezTo>
                    <a:pt x="21" y="9"/>
                    <a:pt x="21" y="9"/>
                    <a:pt x="21" y="9"/>
                  </a:cubicBezTo>
                  <a:cubicBezTo>
                    <a:pt x="20" y="9"/>
                    <a:pt x="19" y="9"/>
                    <a:pt x="18" y="9"/>
                  </a:cubicBezTo>
                  <a:cubicBezTo>
                    <a:pt x="18" y="3"/>
                    <a:pt x="18" y="3"/>
                    <a:pt x="18" y="3"/>
                  </a:cubicBezTo>
                  <a:cubicBezTo>
                    <a:pt x="18" y="2"/>
                    <a:pt x="17" y="0"/>
                    <a:pt x="16" y="0"/>
                  </a:cubicBezTo>
                  <a:cubicBezTo>
                    <a:pt x="15" y="0"/>
                    <a:pt x="13" y="1"/>
                    <a:pt x="13" y="3"/>
                  </a:cubicBezTo>
                  <a:cubicBezTo>
                    <a:pt x="13" y="10"/>
                    <a:pt x="13" y="10"/>
                    <a:pt x="13" y="10"/>
                  </a:cubicBezTo>
                  <a:cubicBezTo>
                    <a:pt x="11" y="10"/>
                    <a:pt x="9" y="11"/>
                    <a:pt x="8" y="12"/>
                  </a:cubicBezTo>
                  <a:cubicBezTo>
                    <a:pt x="7" y="13"/>
                    <a:pt x="5" y="15"/>
                    <a:pt x="5" y="16"/>
                  </a:cubicBezTo>
                  <a:cubicBezTo>
                    <a:pt x="4" y="18"/>
                    <a:pt x="4" y="19"/>
                    <a:pt x="4" y="21"/>
                  </a:cubicBezTo>
                  <a:cubicBezTo>
                    <a:pt x="3" y="23"/>
                    <a:pt x="4" y="25"/>
                    <a:pt x="4" y="27"/>
                  </a:cubicBezTo>
                  <a:cubicBezTo>
                    <a:pt x="5" y="28"/>
                    <a:pt x="6" y="30"/>
                    <a:pt x="7" y="31"/>
                  </a:cubicBezTo>
                  <a:cubicBezTo>
                    <a:pt x="8" y="32"/>
                    <a:pt x="10" y="33"/>
                    <a:pt x="11" y="34"/>
                  </a:cubicBezTo>
                  <a:cubicBezTo>
                    <a:pt x="12" y="35"/>
                    <a:pt x="12" y="35"/>
                    <a:pt x="12" y="35"/>
                  </a:cubicBezTo>
                  <a:cubicBezTo>
                    <a:pt x="12" y="50"/>
                    <a:pt x="12" y="50"/>
                    <a:pt x="12" y="50"/>
                  </a:cubicBezTo>
                  <a:cubicBezTo>
                    <a:pt x="10" y="50"/>
                    <a:pt x="9" y="50"/>
                    <a:pt x="8" y="49"/>
                  </a:cubicBezTo>
                  <a:cubicBezTo>
                    <a:pt x="6" y="49"/>
                    <a:pt x="4" y="48"/>
                    <a:pt x="3" y="48"/>
                  </a:cubicBezTo>
                  <a:cubicBezTo>
                    <a:pt x="3" y="48"/>
                    <a:pt x="2" y="48"/>
                    <a:pt x="2" y="49"/>
                  </a:cubicBezTo>
                  <a:cubicBezTo>
                    <a:pt x="2" y="49"/>
                    <a:pt x="1" y="50"/>
                    <a:pt x="1" y="51"/>
                  </a:cubicBezTo>
                  <a:cubicBezTo>
                    <a:pt x="1" y="52"/>
                    <a:pt x="1" y="53"/>
                    <a:pt x="1" y="54"/>
                  </a:cubicBezTo>
                  <a:cubicBezTo>
                    <a:pt x="0" y="54"/>
                    <a:pt x="1" y="55"/>
                    <a:pt x="1" y="55"/>
                  </a:cubicBezTo>
                  <a:cubicBezTo>
                    <a:pt x="2" y="56"/>
                    <a:pt x="3" y="57"/>
                    <a:pt x="6" y="57"/>
                  </a:cubicBezTo>
                  <a:cubicBezTo>
                    <a:pt x="7" y="58"/>
                    <a:pt x="9" y="58"/>
                    <a:pt x="11" y="58"/>
                  </a:cubicBezTo>
                  <a:cubicBezTo>
                    <a:pt x="11" y="66"/>
                    <a:pt x="11" y="66"/>
                    <a:pt x="11" y="66"/>
                  </a:cubicBezTo>
                  <a:cubicBezTo>
                    <a:pt x="11" y="67"/>
                    <a:pt x="12" y="68"/>
                    <a:pt x="13" y="68"/>
                  </a:cubicBezTo>
                  <a:cubicBezTo>
                    <a:pt x="14" y="68"/>
                    <a:pt x="15" y="67"/>
                    <a:pt x="15" y="66"/>
                  </a:cubicBezTo>
                  <a:cubicBezTo>
                    <a:pt x="16" y="59"/>
                    <a:pt x="16" y="59"/>
                    <a:pt x="16" y="59"/>
                  </a:cubicBezTo>
                  <a:cubicBezTo>
                    <a:pt x="17" y="59"/>
                    <a:pt x="19" y="59"/>
                    <a:pt x="20" y="58"/>
                  </a:cubicBezTo>
                  <a:cubicBezTo>
                    <a:pt x="20" y="66"/>
                    <a:pt x="20" y="66"/>
                    <a:pt x="20" y="66"/>
                  </a:cubicBezTo>
                  <a:cubicBezTo>
                    <a:pt x="20" y="67"/>
                    <a:pt x="21" y="68"/>
                    <a:pt x="22" y="69"/>
                  </a:cubicBezTo>
                  <a:cubicBezTo>
                    <a:pt x="23" y="69"/>
                    <a:pt x="24" y="68"/>
                    <a:pt x="24" y="66"/>
                  </a:cubicBezTo>
                  <a:cubicBezTo>
                    <a:pt x="25" y="58"/>
                    <a:pt x="25" y="58"/>
                    <a:pt x="25" y="58"/>
                  </a:cubicBezTo>
                  <a:cubicBezTo>
                    <a:pt x="26" y="57"/>
                    <a:pt x="27" y="57"/>
                    <a:pt x="28" y="56"/>
                  </a:cubicBezTo>
                  <a:cubicBezTo>
                    <a:pt x="30" y="55"/>
                    <a:pt x="32" y="54"/>
                    <a:pt x="33" y="52"/>
                  </a:cubicBezTo>
                  <a:cubicBezTo>
                    <a:pt x="34" y="50"/>
                    <a:pt x="34" y="48"/>
                    <a:pt x="35" y="45"/>
                  </a:cubicBezTo>
                  <a:cubicBezTo>
                    <a:pt x="35" y="42"/>
                    <a:pt x="34" y="38"/>
                    <a:pt x="32" y="36"/>
                  </a:cubicBezTo>
                  <a:cubicBezTo>
                    <a:pt x="30" y="34"/>
                    <a:pt x="28" y="33"/>
                    <a:pt x="26" y="31"/>
                  </a:cubicBezTo>
                  <a:close/>
                  <a:moveTo>
                    <a:pt x="20" y="50"/>
                  </a:moveTo>
                  <a:cubicBezTo>
                    <a:pt x="19" y="50"/>
                    <a:pt x="18" y="50"/>
                    <a:pt x="16" y="50"/>
                  </a:cubicBezTo>
                  <a:cubicBezTo>
                    <a:pt x="17" y="37"/>
                    <a:pt x="17" y="37"/>
                    <a:pt x="17" y="37"/>
                  </a:cubicBezTo>
                  <a:cubicBezTo>
                    <a:pt x="18" y="38"/>
                    <a:pt x="20" y="38"/>
                    <a:pt x="21" y="39"/>
                  </a:cubicBezTo>
                  <a:lnTo>
                    <a:pt x="20" y="50"/>
                  </a:lnTo>
                  <a:close/>
                  <a:moveTo>
                    <a:pt x="21" y="29"/>
                  </a:moveTo>
                  <a:cubicBezTo>
                    <a:pt x="19" y="28"/>
                    <a:pt x="18" y="28"/>
                    <a:pt x="17" y="27"/>
                  </a:cubicBezTo>
                  <a:cubicBezTo>
                    <a:pt x="17" y="17"/>
                    <a:pt x="17" y="17"/>
                    <a:pt x="17" y="17"/>
                  </a:cubicBezTo>
                  <a:cubicBezTo>
                    <a:pt x="18" y="17"/>
                    <a:pt x="20" y="17"/>
                    <a:pt x="22" y="17"/>
                  </a:cubicBezTo>
                  <a:lnTo>
                    <a:pt x="21" y="29"/>
                  </a:lnTo>
                  <a:close/>
                </a:path>
              </a:pathLst>
            </a:custGeom>
            <a:solidFill>
              <a:schemeClr val="bg1">
                <a:lumMod val="95000"/>
              </a:schemeClr>
            </a:solidFill>
            <a:ln>
              <a:noFill/>
            </a:ln>
          </p:spPr>
          <p:txBody>
            <a:bodyPr/>
            <a:lstStyle/>
            <a:p>
              <a:pPr>
                <a:defRPr/>
              </a:pPr>
              <a:endParaRPr lang="zh-CN" altLang="en-US"/>
            </a:p>
          </p:txBody>
        </p:sp>
        <p:sp>
          <p:nvSpPr>
            <p:cNvPr id="26840" name="Freeform 228"/>
            <p:cNvSpPr>
              <a:spLocks noEditPoints="1"/>
            </p:cNvSpPr>
            <p:nvPr/>
          </p:nvSpPr>
          <p:spPr bwMode="auto">
            <a:xfrm>
              <a:off x="1849353" y="2434462"/>
              <a:ext cx="229158" cy="342373"/>
            </a:xfrm>
            <a:custGeom>
              <a:avLst/>
              <a:gdLst>
                <a:gd name="T0" fmla="*/ 135 w 136"/>
                <a:gd name="T1" fmla="*/ 71 h 203"/>
                <a:gd name="T2" fmla="*/ 71 w 136"/>
                <a:gd name="T3" fmla="*/ 2 h 203"/>
                <a:gd name="T4" fmla="*/ 1 w 136"/>
                <a:gd name="T5" fmla="*/ 66 h 203"/>
                <a:gd name="T6" fmla="*/ 47 w 136"/>
                <a:gd name="T7" fmla="*/ 132 h 203"/>
                <a:gd name="T8" fmla="*/ 45 w 136"/>
                <a:gd name="T9" fmla="*/ 190 h 203"/>
                <a:gd name="T10" fmla="*/ 57 w 136"/>
                <a:gd name="T11" fmla="*/ 202 h 203"/>
                <a:gd name="T12" fmla="*/ 69 w 136"/>
                <a:gd name="T13" fmla="*/ 203 h 203"/>
                <a:gd name="T14" fmla="*/ 82 w 136"/>
                <a:gd name="T15" fmla="*/ 191 h 203"/>
                <a:gd name="T16" fmla="*/ 84 w 136"/>
                <a:gd name="T17" fmla="*/ 133 h 203"/>
                <a:gd name="T18" fmla="*/ 135 w 136"/>
                <a:gd name="T19" fmla="*/ 71 h 203"/>
                <a:gd name="T20" fmla="*/ 66 w 136"/>
                <a:gd name="T21" fmla="*/ 116 h 203"/>
                <a:gd name="T22" fmla="*/ 20 w 136"/>
                <a:gd name="T23" fmla="*/ 67 h 203"/>
                <a:gd name="T24" fmla="*/ 70 w 136"/>
                <a:gd name="T25" fmla="*/ 21 h 203"/>
                <a:gd name="T26" fmla="*/ 116 w 136"/>
                <a:gd name="T27" fmla="*/ 70 h 203"/>
                <a:gd name="T28" fmla="*/ 66 w 136"/>
                <a:gd name="T29"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03">
                  <a:moveTo>
                    <a:pt x="135" y="71"/>
                  </a:moveTo>
                  <a:cubicBezTo>
                    <a:pt x="136" y="34"/>
                    <a:pt x="108" y="3"/>
                    <a:pt x="71" y="2"/>
                  </a:cubicBezTo>
                  <a:cubicBezTo>
                    <a:pt x="34" y="0"/>
                    <a:pt x="3" y="29"/>
                    <a:pt x="1" y="66"/>
                  </a:cubicBezTo>
                  <a:cubicBezTo>
                    <a:pt x="0" y="97"/>
                    <a:pt x="20" y="123"/>
                    <a:pt x="47" y="132"/>
                  </a:cubicBezTo>
                  <a:cubicBezTo>
                    <a:pt x="45" y="190"/>
                    <a:pt x="45" y="190"/>
                    <a:pt x="45" y="190"/>
                  </a:cubicBezTo>
                  <a:cubicBezTo>
                    <a:pt x="45" y="196"/>
                    <a:pt x="50" y="202"/>
                    <a:pt x="57" y="202"/>
                  </a:cubicBezTo>
                  <a:cubicBezTo>
                    <a:pt x="69" y="203"/>
                    <a:pt x="69" y="203"/>
                    <a:pt x="69" y="203"/>
                  </a:cubicBezTo>
                  <a:cubicBezTo>
                    <a:pt x="76" y="203"/>
                    <a:pt x="82" y="198"/>
                    <a:pt x="82" y="191"/>
                  </a:cubicBezTo>
                  <a:cubicBezTo>
                    <a:pt x="84" y="133"/>
                    <a:pt x="84" y="133"/>
                    <a:pt x="84" y="133"/>
                  </a:cubicBezTo>
                  <a:cubicBezTo>
                    <a:pt x="112" y="127"/>
                    <a:pt x="134" y="102"/>
                    <a:pt x="135" y="71"/>
                  </a:cubicBezTo>
                  <a:close/>
                  <a:moveTo>
                    <a:pt x="66" y="116"/>
                  </a:moveTo>
                  <a:cubicBezTo>
                    <a:pt x="40" y="115"/>
                    <a:pt x="19" y="93"/>
                    <a:pt x="20" y="67"/>
                  </a:cubicBezTo>
                  <a:cubicBezTo>
                    <a:pt x="21" y="40"/>
                    <a:pt x="44" y="20"/>
                    <a:pt x="70" y="21"/>
                  </a:cubicBezTo>
                  <a:cubicBezTo>
                    <a:pt x="96" y="22"/>
                    <a:pt x="117" y="44"/>
                    <a:pt x="116" y="70"/>
                  </a:cubicBezTo>
                  <a:cubicBezTo>
                    <a:pt x="115" y="97"/>
                    <a:pt x="93" y="117"/>
                    <a:pt x="66" y="116"/>
                  </a:cubicBezTo>
                  <a:close/>
                </a:path>
              </a:pathLst>
            </a:custGeom>
            <a:solidFill>
              <a:schemeClr val="bg1">
                <a:lumMod val="95000"/>
              </a:schemeClr>
            </a:solidFill>
            <a:ln>
              <a:noFill/>
            </a:ln>
          </p:spPr>
          <p:txBody>
            <a:bodyPr/>
            <a:lstStyle/>
            <a:p>
              <a:pPr>
                <a:defRPr/>
              </a:pPr>
              <a:endParaRPr lang="zh-CN" altLang="en-US"/>
            </a:p>
          </p:txBody>
        </p:sp>
        <p:sp>
          <p:nvSpPr>
            <p:cNvPr id="26841" name="Freeform 229"/>
            <p:cNvSpPr>
              <a:spLocks/>
            </p:cNvSpPr>
            <p:nvPr/>
          </p:nvSpPr>
          <p:spPr bwMode="auto">
            <a:xfrm>
              <a:off x="1793429" y="2396269"/>
              <a:ext cx="421487" cy="271443"/>
            </a:xfrm>
            <a:custGeom>
              <a:avLst/>
              <a:gdLst>
                <a:gd name="T0" fmla="*/ 219 w 250"/>
                <a:gd name="T1" fmla="*/ 7 h 161"/>
                <a:gd name="T2" fmla="*/ 37 w 250"/>
                <a:gd name="T3" fmla="*/ 0 h 161"/>
                <a:gd name="T4" fmla="*/ 4 w 250"/>
                <a:gd name="T5" fmla="*/ 31 h 161"/>
                <a:gd name="T6" fmla="*/ 0 w 250"/>
                <a:gd name="T7" fmla="*/ 120 h 161"/>
                <a:gd name="T8" fmla="*/ 31 w 250"/>
                <a:gd name="T9" fmla="*/ 153 h 161"/>
                <a:gd name="T10" fmla="*/ 44 w 250"/>
                <a:gd name="T11" fmla="*/ 153 h 161"/>
                <a:gd name="T12" fmla="*/ 31 w 250"/>
                <a:gd name="T13" fmla="*/ 139 h 161"/>
                <a:gd name="T14" fmla="*/ 31 w 250"/>
                <a:gd name="T15" fmla="*/ 139 h 161"/>
                <a:gd name="T16" fmla="*/ 14 w 250"/>
                <a:gd name="T17" fmla="*/ 121 h 161"/>
                <a:gd name="T18" fmla="*/ 17 w 250"/>
                <a:gd name="T19" fmla="*/ 31 h 161"/>
                <a:gd name="T20" fmla="*/ 36 w 250"/>
                <a:gd name="T21" fmla="*/ 14 h 161"/>
                <a:gd name="T22" fmla="*/ 219 w 250"/>
                <a:gd name="T23" fmla="*/ 21 h 161"/>
                <a:gd name="T24" fmla="*/ 236 w 250"/>
                <a:gd name="T25" fmla="*/ 40 h 161"/>
                <a:gd name="T26" fmla="*/ 232 w 250"/>
                <a:gd name="T27" fmla="*/ 129 h 161"/>
                <a:gd name="T28" fmla="*/ 214 w 250"/>
                <a:gd name="T29" fmla="*/ 146 h 161"/>
                <a:gd name="T30" fmla="*/ 167 w 250"/>
                <a:gd name="T31" fmla="*/ 144 h 161"/>
                <a:gd name="T32" fmla="*/ 154 w 250"/>
                <a:gd name="T33" fmla="*/ 158 h 161"/>
                <a:gd name="T34" fmla="*/ 213 w 250"/>
                <a:gd name="T35" fmla="*/ 160 h 161"/>
                <a:gd name="T36" fmla="*/ 246 w 250"/>
                <a:gd name="T37" fmla="*/ 129 h 161"/>
                <a:gd name="T38" fmla="*/ 250 w 250"/>
                <a:gd name="T39" fmla="*/ 40 h 161"/>
                <a:gd name="T40" fmla="*/ 219 w 250"/>
                <a:gd name="T41"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161">
                  <a:moveTo>
                    <a:pt x="219" y="7"/>
                  </a:moveTo>
                  <a:cubicBezTo>
                    <a:pt x="37" y="0"/>
                    <a:pt x="37" y="0"/>
                    <a:pt x="37" y="0"/>
                  </a:cubicBezTo>
                  <a:cubicBezTo>
                    <a:pt x="19" y="0"/>
                    <a:pt x="4" y="13"/>
                    <a:pt x="4" y="31"/>
                  </a:cubicBezTo>
                  <a:cubicBezTo>
                    <a:pt x="0" y="120"/>
                    <a:pt x="0" y="120"/>
                    <a:pt x="0" y="120"/>
                  </a:cubicBezTo>
                  <a:cubicBezTo>
                    <a:pt x="0" y="137"/>
                    <a:pt x="13" y="152"/>
                    <a:pt x="31" y="153"/>
                  </a:cubicBezTo>
                  <a:cubicBezTo>
                    <a:pt x="44" y="153"/>
                    <a:pt x="44" y="153"/>
                    <a:pt x="44" y="153"/>
                  </a:cubicBezTo>
                  <a:cubicBezTo>
                    <a:pt x="39" y="149"/>
                    <a:pt x="35" y="144"/>
                    <a:pt x="31" y="139"/>
                  </a:cubicBezTo>
                  <a:cubicBezTo>
                    <a:pt x="31" y="139"/>
                    <a:pt x="31" y="139"/>
                    <a:pt x="31" y="139"/>
                  </a:cubicBezTo>
                  <a:cubicBezTo>
                    <a:pt x="21" y="139"/>
                    <a:pt x="14" y="130"/>
                    <a:pt x="14" y="121"/>
                  </a:cubicBezTo>
                  <a:cubicBezTo>
                    <a:pt x="17" y="31"/>
                    <a:pt x="17" y="31"/>
                    <a:pt x="17" y="31"/>
                  </a:cubicBezTo>
                  <a:cubicBezTo>
                    <a:pt x="18" y="21"/>
                    <a:pt x="26" y="14"/>
                    <a:pt x="36" y="14"/>
                  </a:cubicBezTo>
                  <a:cubicBezTo>
                    <a:pt x="219" y="21"/>
                    <a:pt x="219" y="21"/>
                    <a:pt x="219" y="21"/>
                  </a:cubicBezTo>
                  <a:cubicBezTo>
                    <a:pt x="228" y="21"/>
                    <a:pt x="236" y="30"/>
                    <a:pt x="236" y="40"/>
                  </a:cubicBezTo>
                  <a:cubicBezTo>
                    <a:pt x="232" y="129"/>
                    <a:pt x="232" y="129"/>
                    <a:pt x="232" y="129"/>
                  </a:cubicBezTo>
                  <a:cubicBezTo>
                    <a:pt x="232" y="139"/>
                    <a:pt x="224" y="146"/>
                    <a:pt x="214" y="146"/>
                  </a:cubicBezTo>
                  <a:cubicBezTo>
                    <a:pt x="167" y="144"/>
                    <a:pt x="167" y="144"/>
                    <a:pt x="167" y="144"/>
                  </a:cubicBezTo>
                  <a:cubicBezTo>
                    <a:pt x="163" y="149"/>
                    <a:pt x="159" y="154"/>
                    <a:pt x="154" y="158"/>
                  </a:cubicBezTo>
                  <a:cubicBezTo>
                    <a:pt x="213" y="160"/>
                    <a:pt x="213" y="160"/>
                    <a:pt x="213" y="160"/>
                  </a:cubicBezTo>
                  <a:cubicBezTo>
                    <a:pt x="231" y="161"/>
                    <a:pt x="246" y="147"/>
                    <a:pt x="246" y="129"/>
                  </a:cubicBezTo>
                  <a:cubicBezTo>
                    <a:pt x="250" y="40"/>
                    <a:pt x="250" y="40"/>
                    <a:pt x="250" y="40"/>
                  </a:cubicBezTo>
                  <a:cubicBezTo>
                    <a:pt x="250" y="23"/>
                    <a:pt x="237" y="8"/>
                    <a:pt x="219" y="7"/>
                  </a:cubicBezTo>
                  <a:close/>
                </a:path>
              </a:pathLst>
            </a:custGeom>
            <a:solidFill>
              <a:schemeClr val="bg1">
                <a:lumMod val="95000"/>
              </a:schemeClr>
            </a:solidFill>
            <a:ln>
              <a:noFill/>
            </a:ln>
          </p:spPr>
          <p:txBody>
            <a:bodyPr/>
            <a:lstStyle/>
            <a:p>
              <a:pPr>
                <a:defRPr/>
              </a:pPr>
              <a:endParaRPr lang="zh-CN" altLang="en-US"/>
            </a:p>
          </p:txBody>
        </p:sp>
      </p:grpSp>
      <p:grpSp>
        <p:nvGrpSpPr>
          <p:cNvPr id="465" name="组合 464"/>
          <p:cNvGrpSpPr/>
          <p:nvPr/>
        </p:nvGrpSpPr>
        <p:grpSpPr>
          <a:xfrm>
            <a:off x="2583748" y="2178024"/>
            <a:ext cx="178689" cy="178689"/>
            <a:chOff x="2014402" y="2178024"/>
            <a:chExt cx="178689" cy="178689"/>
          </a:xfrm>
        </p:grpSpPr>
        <p:sp>
          <p:nvSpPr>
            <p:cNvPr id="26848" name="Freeform 236"/>
            <p:cNvSpPr>
              <a:spLocks noEditPoints="1"/>
            </p:cNvSpPr>
            <p:nvPr/>
          </p:nvSpPr>
          <p:spPr bwMode="auto">
            <a:xfrm>
              <a:off x="2014402" y="2178024"/>
              <a:ext cx="178689" cy="178689"/>
            </a:xfrm>
            <a:custGeom>
              <a:avLst/>
              <a:gdLst>
                <a:gd name="T0" fmla="*/ 52 w 106"/>
                <a:gd name="T1" fmla="*/ 0 h 106"/>
                <a:gd name="T2" fmla="*/ 1 w 106"/>
                <a:gd name="T3" fmla="*/ 54 h 106"/>
                <a:gd name="T4" fmla="*/ 54 w 106"/>
                <a:gd name="T5" fmla="*/ 105 h 106"/>
                <a:gd name="T6" fmla="*/ 106 w 106"/>
                <a:gd name="T7" fmla="*/ 52 h 106"/>
                <a:gd name="T8" fmla="*/ 52 w 106"/>
                <a:gd name="T9" fmla="*/ 0 h 106"/>
                <a:gd name="T10" fmla="*/ 54 w 106"/>
                <a:gd name="T11" fmla="*/ 95 h 106"/>
                <a:gd name="T12" fmla="*/ 11 w 106"/>
                <a:gd name="T13" fmla="*/ 54 h 106"/>
                <a:gd name="T14" fmla="*/ 52 w 106"/>
                <a:gd name="T15" fmla="*/ 11 h 106"/>
                <a:gd name="T16" fmla="*/ 95 w 106"/>
                <a:gd name="T17" fmla="*/ 52 h 106"/>
                <a:gd name="T18" fmla="*/ 54 w 106"/>
                <a:gd name="T19" fmla="*/ 9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06">
                  <a:moveTo>
                    <a:pt x="52" y="0"/>
                  </a:moveTo>
                  <a:cubicBezTo>
                    <a:pt x="23" y="1"/>
                    <a:pt x="0" y="25"/>
                    <a:pt x="1" y="54"/>
                  </a:cubicBezTo>
                  <a:cubicBezTo>
                    <a:pt x="1" y="83"/>
                    <a:pt x="25" y="106"/>
                    <a:pt x="54" y="105"/>
                  </a:cubicBezTo>
                  <a:cubicBezTo>
                    <a:pt x="83" y="105"/>
                    <a:pt x="106" y="81"/>
                    <a:pt x="106" y="52"/>
                  </a:cubicBezTo>
                  <a:cubicBezTo>
                    <a:pt x="105" y="23"/>
                    <a:pt x="81" y="0"/>
                    <a:pt x="52" y="0"/>
                  </a:cubicBezTo>
                  <a:close/>
                  <a:moveTo>
                    <a:pt x="54" y="95"/>
                  </a:moveTo>
                  <a:cubicBezTo>
                    <a:pt x="31" y="95"/>
                    <a:pt x="12" y="77"/>
                    <a:pt x="11" y="54"/>
                  </a:cubicBezTo>
                  <a:cubicBezTo>
                    <a:pt x="11" y="30"/>
                    <a:pt x="29" y="11"/>
                    <a:pt x="52" y="11"/>
                  </a:cubicBezTo>
                  <a:cubicBezTo>
                    <a:pt x="76" y="10"/>
                    <a:pt x="95" y="29"/>
                    <a:pt x="95" y="52"/>
                  </a:cubicBezTo>
                  <a:cubicBezTo>
                    <a:pt x="96" y="75"/>
                    <a:pt x="77" y="94"/>
                    <a:pt x="54" y="95"/>
                  </a:cubicBezTo>
                  <a:close/>
                </a:path>
              </a:pathLst>
            </a:custGeom>
            <a:solidFill>
              <a:schemeClr val="bg1">
                <a:lumMod val="95000"/>
              </a:schemeClr>
            </a:solidFill>
            <a:ln>
              <a:noFill/>
            </a:ln>
          </p:spPr>
          <p:txBody>
            <a:bodyPr/>
            <a:lstStyle/>
            <a:p>
              <a:pPr>
                <a:defRPr/>
              </a:pPr>
              <a:endParaRPr lang="zh-CN" altLang="en-US"/>
            </a:p>
          </p:txBody>
        </p:sp>
        <p:sp>
          <p:nvSpPr>
            <p:cNvPr id="26849" name="Freeform 237"/>
            <p:cNvSpPr>
              <a:spLocks noEditPoints="1"/>
            </p:cNvSpPr>
            <p:nvPr/>
          </p:nvSpPr>
          <p:spPr bwMode="auto">
            <a:xfrm>
              <a:off x="2075784" y="2208033"/>
              <a:ext cx="60017" cy="118671"/>
            </a:xfrm>
            <a:custGeom>
              <a:avLst/>
              <a:gdLst>
                <a:gd name="T0" fmla="*/ 24 w 35"/>
                <a:gd name="T1" fmla="*/ 31 h 70"/>
                <a:gd name="T2" fmla="*/ 24 w 35"/>
                <a:gd name="T3" fmla="*/ 17 h 70"/>
                <a:gd name="T4" fmla="*/ 25 w 35"/>
                <a:gd name="T5" fmla="*/ 17 h 70"/>
                <a:gd name="T6" fmla="*/ 29 w 35"/>
                <a:gd name="T7" fmla="*/ 18 h 70"/>
                <a:gd name="T8" fmla="*/ 30 w 35"/>
                <a:gd name="T9" fmla="*/ 17 h 70"/>
                <a:gd name="T10" fmla="*/ 31 w 35"/>
                <a:gd name="T11" fmla="*/ 14 h 70"/>
                <a:gd name="T12" fmla="*/ 32 w 35"/>
                <a:gd name="T13" fmla="*/ 11 h 70"/>
                <a:gd name="T14" fmla="*/ 31 w 35"/>
                <a:gd name="T15" fmla="*/ 10 h 70"/>
                <a:gd name="T16" fmla="*/ 29 w 35"/>
                <a:gd name="T17" fmla="*/ 9 h 70"/>
                <a:gd name="T18" fmla="*/ 27 w 35"/>
                <a:gd name="T19" fmla="*/ 9 h 70"/>
                <a:gd name="T20" fmla="*/ 24 w 35"/>
                <a:gd name="T21" fmla="*/ 9 h 70"/>
                <a:gd name="T22" fmla="*/ 24 w 35"/>
                <a:gd name="T23" fmla="*/ 2 h 70"/>
                <a:gd name="T24" fmla="*/ 21 w 35"/>
                <a:gd name="T25" fmla="*/ 0 h 70"/>
                <a:gd name="T26" fmla="*/ 19 w 35"/>
                <a:gd name="T27" fmla="*/ 2 h 70"/>
                <a:gd name="T28" fmla="*/ 19 w 35"/>
                <a:gd name="T29" fmla="*/ 9 h 70"/>
                <a:gd name="T30" fmla="*/ 19 w 35"/>
                <a:gd name="T31" fmla="*/ 9 h 70"/>
                <a:gd name="T32" fmla="*/ 15 w 35"/>
                <a:gd name="T33" fmla="*/ 9 h 70"/>
                <a:gd name="T34" fmla="*/ 15 w 35"/>
                <a:gd name="T35" fmla="*/ 2 h 70"/>
                <a:gd name="T36" fmla="*/ 12 w 35"/>
                <a:gd name="T37" fmla="*/ 0 h 70"/>
                <a:gd name="T38" fmla="*/ 10 w 35"/>
                <a:gd name="T39" fmla="*/ 2 h 70"/>
                <a:gd name="T40" fmla="*/ 10 w 35"/>
                <a:gd name="T41" fmla="*/ 10 h 70"/>
                <a:gd name="T42" fmla="*/ 5 w 35"/>
                <a:gd name="T43" fmla="*/ 13 h 70"/>
                <a:gd name="T44" fmla="*/ 2 w 35"/>
                <a:gd name="T45" fmla="*/ 17 h 70"/>
                <a:gd name="T46" fmla="*/ 1 w 35"/>
                <a:gd name="T47" fmla="*/ 22 h 70"/>
                <a:gd name="T48" fmla="*/ 2 w 35"/>
                <a:gd name="T49" fmla="*/ 28 h 70"/>
                <a:gd name="T50" fmla="*/ 5 w 35"/>
                <a:gd name="T51" fmla="*/ 32 h 70"/>
                <a:gd name="T52" fmla="*/ 10 w 35"/>
                <a:gd name="T53" fmla="*/ 35 h 70"/>
                <a:gd name="T54" fmla="*/ 11 w 35"/>
                <a:gd name="T55" fmla="*/ 36 h 70"/>
                <a:gd name="T56" fmla="*/ 11 w 35"/>
                <a:gd name="T57" fmla="*/ 52 h 70"/>
                <a:gd name="T58" fmla="*/ 7 w 35"/>
                <a:gd name="T59" fmla="*/ 51 h 70"/>
                <a:gd name="T60" fmla="*/ 2 w 35"/>
                <a:gd name="T61" fmla="*/ 50 h 70"/>
                <a:gd name="T62" fmla="*/ 1 w 35"/>
                <a:gd name="T63" fmla="*/ 51 h 70"/>
                <a:gd name="T64" fmla="*/ 0 w 35"/>
                <a:gd name="T65" fmla="*/ 53 h 70"/>
                <a:gd name="T66" fmla="*/ 0 w 35"/>
                <a:gd name="T67" fmla="*/ 56 h 70"/>
                <a:gd name="T68" fmla="*/ 0 w 35"/>
                <a:gd name="T69" fmla="*/ 57 h 70"/>
                <a:gd name="T70" fmla="*/ 6 w 35"/>
                <a:gd name="T71" fmla="*/ 59 h 70"/>
                <a:gd name="T72" fmla="*/ 11 w 35"/>
                <a:gd name="T73" fmla="*/ 60 h 70"/>
                <a:gd name="T74" fmla="*/ 12 w 35"/>
                <a:gd name="T75" fmla="*/ 68 h 70"/>
                <a:gd name="T76" fmla="*/ 14 w 35"/>
                <a:gd name="T77" fmla="*/ 70 h 70"/>
                <a:gd name="T78" fmla="*/ 16 w 35"/>
                <a:gd name="T79" fmla="*/ 68 h 70"/>
                <a:gd name="T80" fmla="*/ 16 w 35"/>
                <a:gd name="T81" fmla="*/ 60 h 70"/>
                <a:gd name="T82" fmla="*/ 20 w 35"/>
                <a:gd name="T83" fmla="*/ 60 h 70"/>
                <a:gd name="T84" fmla="*/ 21 w 35"/>
                <a:gd name="T85" fmla="*/ 68 h 70"/>
                <a:gd name="T86" fmla="*/ 23 w 35"/>
                <a:gd name="T87" fmla="*/ 70 h 70"/>
                <a:gd name="T88" fmla="*/ 25 w 35"/>
                <a:gd name="T89" fmla="*/ 68 h 70"/>
                <a:gd name="T90" fmla="*/ 25 w 35"/>
                <a:gd name="T91" fmla="*/ 59 h 70"/>
                <a:gd name="T92" fmla="*/ 29 w 35"/>
                <a:gd name="T93" fmla="*/ 57 h 70"/>
                <a:gd name="T94" fmla="*/ 33 w 35"/>
                <a:gd name="T95" fmla="*/ 52 h 70"/>
                <a:gd name="T96" fmla="*/ 34 w 35"/>
                <a:gd name="T97" fmla="*/ 45 h 70"/>
                <a:gd name="T98" fmla="*/ 31 w 35"/>
                <a:gd name="T99" fmla="*/ 36 h 70"/>
                <a:gd name="T100" fmla="*/ 24 w 35"/>
                <a:gd name="T101" fmla="*/ 31 h 70"/>
                <a:gd name="T102" fmla="*/ 20 w 35"/>
                <a:gd name="T103" fmla="*/ 51 h 70"/>
                <a:gd name="T104" fmla="*/ 16 w 35"/>
                <a:gd name="T105" fmla="*/ 52 h 70"/>
                <a:gd name="T106" fmla="*/ 15 w 35"/>
                <a:gd name="T107" fmla="*/ 38 h 70"/>
                <a:gd name="T108" fmla="*/ 20 w 35"/>
                <a:gd name="T109" fmla="*/ 39 h 70"/>
                <a:gd name="T110" fmla="*/ 20 w 35"/>
                <a:gd name="T111" fmla="*/ 51 h 70"/>
                <a:gd name="T112" fmla="*/ 20 w 35"/>
                <a:gd name="T113" fmla="*/ 29 h 70"/>
                <a:gd name="T114" fmla="*/ 15 w 35"/>
                <a:gd name="T115" fmla="*/ 27 h 70"/>
                <a:gd name="T116" fmla="*/ 15 w 35"/>
                <a:gd name="T117" fmla="*/ 17 h 70"/>
                <a:gd name="T118" fmla="*/ 20 w 35"/>
                <a:gd name="T119" fmla="*/ 16 h 70"/>
                <a:gd name="T120" fmla="*/ 20 w 35"/>
                <a:gd name="T12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70">
                  <a:moveTo>
                    <a:pt x="24" y="31"/>
                  </a:moveTo>
                  <a:cubicBezTo>
                    <a:pt x="24" y="17"/>
                    <a:pt x="24" y="17"/>
                    <a:pt x="24" y="17"/>
                  </a:cubicBezTo>
                  <a:cubicBezTo>
                    <a:pt x="25" y="17"/>
                    <a:pt x="25" y="17"/>
                    <a:pt x="25" y="17"/>
                  </a:cubicBezTo>
                  <a:cubicBezTo>
                    <a:pt x="27" y="17"/>
                    <a:pt x="28" y="18"/>
                    <a:pt x="29" y="18"/>
                  </a:cubicBezTo>
                  <a:cubicBezTo>
                    <a:pt x="30" y="18"/>
                    <a:pt x="30" y="18"/>
                    <a:pt x="30" y="17"/>
                  </a:cubicBezTo>
                  <a:cubicBezTo>
                    <a:pt x="31" y="16"/>
                    <a:pt x="31" y="15"/>
                    <a:pt x="31" y="14"/>
                  </a:cubicBezTo>
                  <a:cubicBezTo>
                    <a:pt x="32" y="13"/>
                    <a:pt x="32" y="12"/>
                    <a:pt x="32" y="11"/>
                  </a:cubicBezTo>
                  <a:cubicBezTo>
                    <a:pt x="32" y="11"/>
                    <a:pt x="31" y="10"/>
                    <a:pt x="31" y="10"/>
                  </a:cubicBezTo>
                  <a:cubicBezTo>
                    <a:pt x="30" y="10"/>
                    <a:pt x="30" y="10"/>
                    <a:pt x="29" y="9"/>
                  </a:cubicBezTo>
                  <a:cubicBezTo>
                    <a:pt x="29" y="9"/>
                    <a:pt x="28" y="9"/>
                    <a:pt x="27" y="9"/>
                  </a:cubicBezTo>
                  <a:cubicBezTo>
                    <a:pt x="26" y="9"/>
                    <a:pt x="25" y="9"/>
                    <a:pt x="24" y="9"/>
                  </a:cubicBezTo>
                  <a:cubicBezTo>
                    <a:pt x="24" y="2"/>
                    <a:pt x="24" y="2"/>
                    <a:pt x="24" y="2"/>
                  </a:cubicBezTo>
                  <a:cubicBezTo>
                    <a:pt x="24" y="1"/>
                    <a:pt x="23" y="0"/>
                    <a:pt x="21" y="0"/>
                  </a:cubicBezTo>
                  <a:cubicBezTo>
                    <a:pt x="20" y="0"/>
                    <a:pt x="19" y="1"/>
                    <a:pt x="19" y="2"/>
                  </a:cubicBezTo>
                  <a:cubicBezTo>
                    <a:pt x="19" y="9"/>
                    <a:pt x="19" y="9"/>
                    <a:pt x="19" y="9"/>
                  </a:cubicBezTo>
                  <a:cubicBezTo>
                    <a:pt x="19" y="9"/>
                    <a:pt x="19" y="9"/>
                    <a:pt x="19" y="9"/>
                  </a:cubicBezTo>
                  <a:cubicBezTo>
                    <a:pt x="17" y="9"/>
                    <a:pt x="16" y="9"/>
                    <a:pt x="15" y="9"/>
                  </a:cubicBezTo>
                  <a:cubicBezTo>
                    <a:pt x="15" y="2"/>
                    <a:pt x="15" y="2"/>
                    <a:pt x="15" y="2"/>
                  </a:cubicBezTo>
                  <a:cubicBezTo>
                    <a:pt x="15" y="1"/>
                    <a:pt x="14" y="0"/>
                    <a:pt x="12" y="0"/>
                  </a:cubicBezTo>
                  <a:cubicBezTo>
                    <a:pt x="11" y="0"/>
                    <a:pt x="10" y="1"/>
                    <a:pt x="10" y="2"/>
                  </a:cubicBezTo>
                  <a:cubicBezTo>
                    <a:pt x="10" y="10"/>
                    <a:pt x="10" y="10"/>
                    <a:pt x="10" y="10"/>
                  </a:cubicBezTo>
                  <a:cubicBezTo>
                    <a:pt x="8" y="11"/>
                    <a:pt x="6" y="12"/>
                    <a:pt x="5" y="13"/>
                  </a:cubicBezTo>
                  <a:cubicBezTo>
                    <a:pt x="4" y="14"/>
                    <a:pt x="3" y="15"/>
                    <a:pt x="2" y="17"/>
                  </a:cubicBezTo>
                  <a:cubicBezTo>
                    <a:pt x="1" y="19"/>
                    <a:pt x="1" y="20"/>
                    <a:pt x="1" y="22"/>
                  </a:cubicBezTo>
                  <a:cubicBezTo>
                    <a:pt x="1" y="24"/>
                    <a:pt x="2" y="26"/>
                    <a:pt x="2" y="28"/>
                  </a:cubicBezTo>
                  <a:cubicBezTo>
                    <a:pt x="3" y="30"/>
                    <a:pt x="4" y="31"/>
                    <a:pt x="5" y="32"/>
                  </a:cubicBezTo>
                  <a:cubicBezTo>
                    <a:pt x="7" y="33"/>
                    <a:pt x="8" y="34"/>
                    <a:pt x="10" y="35"/>
                  </a:cubicBezTo>
                  <a:cubicBezTo>
                    <a:pt x="11" y="36"/>
                    <a:pt x="11" y="36"/>
                    <a:pt x="11" y="36"/>
                  </a:cubicBezTo>
                  <a:cubicBezTo>
                    <a:pt x="11" y="52"/>
                    <a:pt x="11" y="52"/>
                    <a:pt x="11" y="52"/>
                  </a:cubicBezTo>
                  <a:cubicBezTo>
                    <a:pt x="10" y="51"/>
                    <a:pt x="8" y="51"/>
                    <a:pt x="7" y="51"/>
                  </a:cubicBezTo>
                  <a:cubicBezTo>
                    <a:pt x="5" y="51"/>
                    <a:pt x="4" y="50"/>
                    <a:pt x="2" y="50"/>
                  </a:cubicBezTo>
                  <a:cubicBezTo>
                    <a:pt x="2" y="49"/>
                    <a:pt x="1" y="50"/>
                    <a:pt x="1" y="51"/>
                  </a:cubicBezTo>
                  <a:cubicBezTo>
                    <a:pt x="1" y="51"/>
                    <a:pt x="1" y="52"/>
                    <a:pt x="0" y="53"/>
                  </a:cubicBezTo>
                  <a:cubicBezTo>
                    <a:pt x="0" y="54"/>
                    <a:pt x="0" y="55"/>
                    <a:pt x="0" y="56"/>
                  </a:cubicBezTo>
                  <a:cubicBezTo>
                    <a:pt x="0" y="57"/>
                    <a:pt x="0" y="57"/>
                    <a:pt x="0" y="57"/>
                  </a:cubicBezTo>
                  <a:cubicBezTo>
                    <a:pt x="1" y="58"/>
                    <a:pt x="3" y="59"/>
                    <a:pt x="6" y="59"/>
                  </a:cubicBezTo>
                  <a:cubicBezTo>
                    <a:pt x="7" y="60"/>
                    <a:pt x="9" y="60"/>
                    <a:pt x="11" y="60"/>
                  </a:cubicBezTo>
                  <a:cubicBezTo>
                    <a:pt x="12" y="68"/>
                    <a:pt x="12" y="68"/>
                    <a:pt x="12" y="68"/>
                  </a:cubicBezTo>
                  <a:cubicBezTo>
                    <a:pt x="12" y="69"/>
                    <a:pt x="13" y="70"/>
                    <a:pt x="14" y="70"/>
                  </a:cubicBezTo>
                  <a:cubicBezTo>
                    <a:pt x="15" y="70"/>
                    <a:pt x="16" y="69"/>
                    <a:pt x="16" y="68"/>
                  </a:cubicBezTo>
                  <a:cubicBezTo>
                    <a:pt x="16" y="60"/>
                    <a:pt x="16" y="60"/>
                    <a:pt x="16" y="60"/>
                  </a:cubicBezTo>
                  <a:cubicBezTo>
                    <a:pt x="17" y="60"/>
                    <a:pt x="19" y="60"/>
                    <a:pt x="20" y="60"/>
                  </a:cubicBezTo>
                  <a:cubicBezTo>
                    <a:pt x="21" y="68"/>
                    <a:pt x="21" y="68"/>
                    <a:pt x="21" y="68"/>
                  </a:cubicBezTo>
                  <a:cubicBezTo>
                    <a:pt x="21" y="69"/>
                    <a:pt x="22" y="70"/>
                    <a:pt x="23" y="70"/>
                  </a:cubicBezTo>
                  <a:cubicBezTo>
                    <a:pt x="24" y="70"/>
                    <a:pt x="25" y="69"/>
                    <a:pt x="25" y="68"/>
                  </a:cubicBezTo>
                  <a:cubicBezTo>
                    <a:pt x="25" y="59"/>
                    <a:pt x="25" y="59"/>
                    <a:pt x="25" y="59"/>
                  </a:cubicBezTo>
                  <a:cubicBezTo>
                    <a:pt x="26" y="58"/>
                    <a:pt x="28" y="57"/>
                    <a:pt x="29" y="57"/>
                  </a:cubicBezTo>
                  <a:cubicBezTo>
                    <a:pt x="31" y="56"/>
                    <a:pt x="32" y="54"/>
                    <a:pt x="33" y="52"/>
                  </a:cubicBezTo>
                  <a:cubicBezTo>
                    <a:pt x="34" y="50"/>
                    <a:pt x="35" y="48"/>
                    <a:pt x="34" y="45"/>
                  </a:cubicBezTo>
                  <a:cubicBezTo>
                    <a:pt x="34" y="41"/>
                    <a:pt x="33" y="38"/>
                    <a:pt x="31" y="36"/>
                  </a:cubicBezTo>
                  <a:cubicBezTo>
                    <a:pt x="29" y="34"/>
                    <a:pt x="27" y="33"/>
                    <a:pt x="24" y="31"/>
                  </a:cubicBezTo>
                  <a:close/>
                  <a:moveTo>
                    <a:pt x="20" y="51"/>
                  </a:moveTo>
                  <a:cubicBezTo>
                    <a:pt x="19" y="51"/>
                    <a:pt x="17" y="51"/>
                    <a:pt x="16" y="52"/>
                  </a:cubicBezTo>
                  <a:cubicBezTo>
                    <a:pt x="15" y="38"/>
                    <a:pt x="15" y="38"/>
                    <a:pt x="15" y="38"/>
                  </a:cubicBezTo>
                  <a:cubicBezTo>
                    <a:pt x="17" y="38"/>
                    <a:pt x="19" y="39"/>
                    <a:pt x="20" y="39"/>
                  </a:cubicBezTo>
                  <a:lnTo>
                    <a:pt x="20" y="51"/>
                  </a:lnTo>
                  <a:close/>
                  <a:moveTo>
                    <a:pt x="20" y="29"/>
                  </a:moveTo>
                  <a:cubicBezTo>
                    <a:pt x="18" y="29"/>
                    <a:pt x="16" y="28"/>
                    <a:pt x="15" y="27"/>
                  </a:cubicBezTo>
                  <a:cubicBezTo>
                    <a:pt x="15" y="17"/>
                    <a:pt x="15" y="17"/>
                    <a:pt x="15" y="17"/>
                  </a:cubicBezTo>
                  <a:cubicBezTo>
                    <a:pt x="16" y="17"/>
                    <a:pt x="18" y="17"/>
                    <a:pt x="20" y="16"/>
                  </a:cubicBezTo>
                  <a:lnTo>
                    <a:pt x="20" y="29"/>
                  </a:lnTo>
                  <a:close/>
                </a:path>
              </a:pathLst>
            </a:custGeom>
            <a:solidFill>
              <a:schemeClr val="bg1">
                <a:lumMod val="95000"/>
              </a:schemeClr>
            </a:solidFill>
            <a:ln>
              <a:noFill/>
            </a:ln>
          </p:spPr>
          <p:txBody>
            <a:bodyPr/>
            <a:lstStyle/>
            <a:p>
              <a:pPr>
                <a:defRPr/>
              </a:pPr>
              <a:endParaRPr lang="zh-CN" altLang="en-US"/>
            </a:p>
          </p:txBody>
        </p:sp>
      </p:grpSp>
      <p:grpSp>
        <p:nvGrpSpPr>
          <p:cNvPr id="469" name="组合 468"/>
          <p:cNvGrpSpPr/>
          <p:nvPr/>
        </p:nvGrpSpPr>
        <p:grpSpPr>
          <a:xfrm>
            <a:off x="3568581" y="542547"/>
            <a:ext cx="114579" cy="114579"/>
            <a:chOff x="2999235" y="542547"/>
            <a:chExt cx="114579" cy="114579"/>
          </a:xfrm>
        </p:grpSpPr>
        <p:sp>
          <p:nvSpPr>
            <p:cNvPr id="26852" name="Freeform 240"/>
            <p:cNvSpPr>
              <a:spLocks noEditPoints="1"/>
            </p:cNvSpPr>
            <p:nvPr/>
          </p:nvSpPr>
          <p:spPr bwMode="auto">
            <a:xfrm>
              <a:off x="2999235" y="542547"/>
              <a:ext cx="114579" cy="114579"/>
            </a:xfrm>
            <a:custGeom>
              <a:avLst/>
              <a:gdLst>
                <a:gd name="T0" fmla="*/ 33 w 68"/>
                <a:gd name="T1" fmla="*/ 0 h 68"/>
                <a:gd name="T2" fmla="*/ 1 w 68"/>
                <a:gd name="T3" fmla="*/ 35 h 68"/>
                <a:gd name="T4" fmla="*/ 35 w 68"/>
                <a:gd name="T5" fmla="*/ 67 h 68"/>
                <a:gd name="T6" fmla="*/ 68 w 68"/>
                <a:gd name="T7" fmla="*/ 33 h 68"/>
                <a:gd name="T8" fmla="*/ 33 w 68"/>
                <a:gd name="T9" fmla="*/ 0 h 68"/>
                <a:gd name="T10" fmla="*/ 35 w 68"/>
                <a:gd name="T11" fmla="*/ 61 h 68"/>
                <a:gd name="T12" fmla="*/ 7 w 68"/>
                <a:gd name="T13" fmla="*/ 34 h 68"/>
                <a:gd name="T14" fmla="*/ 33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5"/>
                  </a:cubicBezTo>
                  <a:cubicBezTo>
                    <a:pt x="1" y="53"/>
                    <a:pt x="16" y="68"/>
                    <a:pt x="35" y="67"/>
                  </a:cubicBezTo>
                  <a:cubicBezTo>
                    <a:pt x="53" y="67"/>
                    <a:pt x="68" y="52"/>
                    <a:pt x="68" y="33"/>
                  </a:cubicBezTo>
                  <a:cubicBezTo>
                    <a:pt x="67" y="15"/>
                    <a:pt x="52" y="0"/>
                    <a:pt x="33" y="0"/>
                  </a:cubicBezTo>
                  <a:close/>
                  <a:moveTo>
                    <a:pt x="35" y="61"/>
                  </a:moveTo>
                  <a:cubicBezTo>
                    <a:pt x="20" y="61"/>
                    <a:pt x="7" y="49"/>
                    <a:pt x="7" y="34"/>
                  </a:cubicBezTo>
                  <a:cubicBezTo>
                    <a:pt x="7" y="20"/>
                    <a:pt x="19" y="7"/>
                    <a:pt x="33" y="7"/>
                  </a:cubicBezTo>
                  <a:cubicBezTo>
                    <a:pt x="48" y="7"/>
                    <a:pt x="61" y="18"/>
                    <a:pt x="61" y="33"/>
                  </a:cubicBezTo>
                  <a:cubicBezTo>
                    <a:pt x="61" y="48"/>
                    <a:pt x="49" y="60"/>
                    <a:pt x="35" y="61"/>
                  </a:cubicBezTo>
                  <a:close/>
                </a:path>
              </a:pathLst>
            </a:custGeom>
            <a:solidFill>
              <a:schemeClr val="bg1">
                <a:lumMod val="95000"/>
              </a:schemeClr>
            </a:solidFill>
            <a:ln>
              <a:noFill/>
            </a:ln>
          </p:spPr>
          <p:txBody>
            <a:bodyPr/>
            <a:lstStyle/>
            <a:p>
              <a:pPr>
                <a:defRPr/>
              </a:pPr>
              <a:endParaRPr lang="zh-CN" altLang="en-US"/>
            </a:p>
          </p:txBody>
        </p:sp>
        <p:sp>
          <p:nvSpPr>
            <p:cNvPr id="26853" name="Freeform 241"/>
            <p:cNvSpPr>
              <a:spLocks/>
            </p:cNvSpPr>
            <p:nvPr/>
          </p:nvSpPr>
          <p:spPr bwMode="auto">
            <a:xfrm>
              <a:off x="3026515" y="571192"/>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3 w 36"/>
                <a:gd name="T23" fmla="*/ 11 h 33"/>
                <a:gd name="T24" fmla="*/ 22 w 36"/>
                <a:gd name="T25" fmla="*/ 6 h 33"/>
                <a:gd name="T26" fmla="*/ 29 w 36"/>
                <a:gd name="T27" fmla="*/ 8 h 33"/>
                <a:gd name="T28" fmla="*/ 36 w 36"/>
                <a:gd name="T29" fmla="*/ 8 h 33"/>
                <a:gd name="T30" fmla="*/ 22 w 36"/>
                <a:gd name="T31" fmla="*/ 1 h 33"/>
                <a:gd name="T32" fmla="*/ 8 w 36"/>
                <a:gd name="T33" fmla="*/ 11 h 33"/>
                <a:gd name="T34" fmla="*/ 2 w 36"/>
                <a:gd name="T35" fmla="*/ 11 h 33"/>
                <a:gd name="T36" fmla="*/ 0 w 36"/>
                <a:gd name="T37" fmla="*/ 13 h 33"/>
                <a:gd name="T38" fmla="*/ 2 w 36"/>
                <a:gd name="T39" fmla="*/ 16 h 33"/>
                <a:gd name="T40" fmla="*/ 7 w 36"/>
                <a:gd name="T41" fmla="*/ 15 h 33"/>
                <a:gd name="T42" fmla="*/ 7 w 36"/>
                <a:gd name="T43" fmla="*/ 17 h 33"/>
                <a:gd name="T44" fmla="*/ 7 w 36"/>
                <a:gd name="T45" fmla="*/ 19 h 33"/>
                <a:gd name="T46" fmla="*/ 2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29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3"/>
                    <a:pt x="23" y="22"/>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3" y="11"/>
                    <a:pt x="13" y="11"/>
                    <a:pt x="13" y="11"/>
                  </a:cubicBezTo>
                  <a:cubicBezTo>
                    <a:pt x="15" y="8"/>
                    <a:pt x="18" y="6"/>
                    <a:pt x="22" y="6"/>
                  </a:cubicBezTo>
                  <a:cubicBezTo>
                    <a:pt x="25" y="6"/>
                    <a:pt x="27" y="7"/>
                    <a:pt x="29" y="8"/>
                  </a:cubicBezTo>
                  <a:cubicBezTo>
                    <a:pt x="36" y="8"/>
                    <a:pt x="36" y="8"/>
                    <a:pt x="36" y="8"/>
                  </a:cubicBezTo>
                  <a:cubicBezTo>
                    <a:pt x="33" y="3"/>
                    <a:pt x="28" y="0"/>
                    <a:pt x="22" y="1"/>
                  </a:cubicBezTo>
                  <a:cubicBezTo>
                    <a:pt x="15" y="1"/>
                    <a:pt x="10" y="5"/>
                    <a:pt x="8" y="11"/>
                  </a:cubicBezTo>
                  <a:cubicBezTo>
                    <a:pt x="2" y="11"/>
                    <a:pt x="2" y="11"/>
                    <a:pt x="2" y="11"/>
                  </a:cubicBezTo>
                  <a:cubicBezTo>
                    <a:pt x="1" y="11"/>
                    <a:pt x="0" y="12"/>
                    <a:pt x="0" y="13"/>
                  </a:cubicBezTo>
                  <a:cubicBezTo>
                    <a:pt x="0" y="15"/>
                    <a:pt x="1" y="16"/>
                    <a:pt x="2" y="16"/>
                  </a:cubicBezTo>
                  <a:cubicBezTo>
                    <a:pt x="7" y="15"/>
                    <a:pt x="7" y="15"/>
                    <a:pt x="7" y="15"/>
                  </a:cubicBezTo>
                  <a:cubicBezTo>
                    <a:pt x="7" y="16"/>
                    <a:pt x="7" y="17"/>
                    <a:pt x="7" y="17"/>
                  </a:cubicBezTo>
                  <a:cubicBezTo>
                    <a:pt x="7" y="18"/>
                    <a:pt x="7" y="18"/>
                    <a:pt x="7" y="19"/>
                  </a:cubicBezTo>
                  <a:cubicBezTo>
                    <a:pt x="2" y="19"/>
                    <a:pt x="2" y="19"/>
                    <a:pt x="2" y="19"/>
                  </a:cubicBezTo>
                  <a:cubicBezTo>
                    <a:pt x="1" y="19"/>
                    <a:pt x="0" y="20"/>
                    <a:pt x="0" y="21"/>
                  </a:cubicBezTo>
                  <a:cubicBezTo>
                    <a:pt x="0" y="22"/>
                    <a:pt x="1" y="23"/>
                    <a:pt x="3" y="23"/>
                  </a:cubicBezTo>
                  <a:cubicBezTo>
                    <a:pt x="8" y="23"/>
                    <a:pt x="8" y="23"/>
                    <a:pt x="8" y="23"/>
                  </a:cubicBezTo>
                  <a:cubicBezTo>
                    <a:pt x="10" y="29"/>
                    <a:pt x="16" y="33"/>
                    <a:pt x="23" y="33"/>
                  </a:cubicBezTo>
                  <a:cubicBezTo>
                    <a:pt x="28" y="33"/>
                    <a:pt x="33" y="30"/>
                    <a:pt x="36" y="25"/>
                  </a:cubicBezTo>
                  <a:cubicBezTo>
                    <a:pt x="29" y="25"/>
                    <a:pt x="29" y="25"/>
                    <a:pt x="29" y="25"/>
                  </a:cubicBezTo>
                  <a:cubicBezTo>
                    <a:pt x="28" y="27"/>
                    <a:pt x="25" y="28"/>
                    <a:pt x="23" y="28"/>
                  </a:cubicBezTo>
                  <a:close/>
                </a:path>
              </a:pathLst>
            </a:custGeom>
            <a:solidFill>
              <a:schemeClr val="bg1">
                <a:lumMod val="95000"/>
              </a:schemeClr>
            </a:solidFill>
            <a:ln>
              <a:noFill/>
            </a:ln>
          </p:spPr>
          <p:txBody>
            <a:bodyPr/>
            <a:lstStyle/>
            <a:p>
              <a:pPr>
                <a:defRPr/>
              </a:pPr>
              <a:endParaRPr lang="zh-CN" altLang="en-US"/>
            </a:p>
          </p:txBody>
        </p:sp>
      </p:grpSp>
      <p:sp>
        <p:nvSpPr>
          <p:cNvPr id="26854" name="Freeform 242"/>
          <p:cNvSpPr>
            <a:spLocks noEditPoints="1"/>
          </p:cNvSpPr>
          <p:nvPr/>
        </p:nvSpPr>
        <p:spPr bwMode="auto">
          <a:xfrm>
            <a:off x="2265928" y="2879137"/>
            <a:ext cx="435127" cy="433763"/>
          </a:xfrm>
          <a:custGeom>
            <a:avLst/>
            <a:gdLst>
              <a:gd name="T0" fmla="*/ 239 w 258"/>
              <a:gd name="T1" fmla="*/ 99 h 257"/>
              <a:gd name="T2" fmla="*/ 220 w 258"/>
              <a:gd name="T3" fmla="*/ 99 h 257"/>
              <a:gd name="T4" fmla="*/ 213 w 258"/>
              <a:gd name="T5" fmla="*/ 82 h 257"/>
              <a:gd name="T6" fmla="*/ 226 w 258"/>
              <a:gd name="T7" fmla="*/ 69 h 257"/>
              <a:gd name="T8" fmla="*/ 226 w 258"/>
              <a:gd name="T9" fmla="*/ 43 h 257"/>
              <a:gd name="T10" fmla="*/ 211 w 258"/>
              <a:gd name="T11" fmla="*/ 29 h 257"/>
              <a:gd name="T12" fmla="*/ 186 w 258"/>
              <a:gd name="T13" fmla="*/ 29 h 257"/>
              <a:gd name="T14" fmla="*/ 172 w 258"/>
              <a:gd name="T15" fmla="*/ 43 h 257"/>
              <a:gd name="T16" fmla="*/ 156 w 258"/>
              <a:gd name="T17" fmla="*/ 36 h 257"/>
              <a:gd name="T18" fmla="*/ 155 w 258"/>
              <a:gd name="T19" fmla="*/ 17 h 257"/>
              <a:gd name="T20" fmla="*/ 137 w 258"/>
              <a:gd name="T21" fmla="*/ 0 h 257"/>
              <a:gd name="T22" fmla="*/ 117 w 258"/>
              <a:gd name="T23" fmla="*/ 0 h 257"/>
              <a:gd name="T24" fmla="*/ 99 w 258"/>
              <a:gd name="T25" fmla="*/ 18 h 257"/>
              <a:gd name="T26" fmla="*/ 99 w 258"/>
              <a:gd name="T27" fmla="*/ 36 h 257"/>
              <a:gd name="T28" fmla="*/ 82 w 258"/>
              <a:gd name="T29" fmla="*/ 43 h 257"/>
              <a:gd name="T30" fmla="*/ 69 w 258"/>
              <a:gd name="T31" fmla="*/ 31 h 257"/>
              <a:gd name="T32" fmla="*/ 44 w 258"/>
              <a:gd name="T33" fmla="*/ 32 h 257"/>
              <a:gd name="T34" fmla="*/ 30 w 258"/>
              <a:gd name="T35" fmla="*/ 46 h 257"/>
              <a:gd name="T36" fmla="*/ 30 w 258"/>
              <a:gd name="T37" fmla="*/ 72 h 257"/>
              <a:gd name="T38" fmla="*/ 42 w 258"/>
              <a:gd name="T39" fmla="*/ 83 h 257"/>
              <a:gd name="T40" fmla="*/ 34 w 258"/>
              <a:gd name="T41" fmla="*/ 102 h 257"/>
              <a:gd name="T42" fmla="*/ 18 w 258"/>
              <a:gd name="T43" fmla="*/ 102 h 257"/>
              <a:gd name="T44" fmla="*/ 0 w 258"/>
              <a:gd name="T45" fmla="*/ 120 h 257"/>
              <a:gd name="T46" fmla="*/ 0 w 258"/>
              <a:gd name="T47" fmla="*/ 140 h 257"/>
              <a:gd name="T48" fmla="*/ 19 w 258"/>
              <a:gd name="T49" fmla="*/ 158 h 257"/>
              <a:gd name="T50" fmla="*/ 34 w 258"/>
              <a:gd name="T51" fmla="*/ 158 h 257"/>
              <a:gd name="T52" fmla="*/ 42 w 258"/>
              <a:gd name="T53" fmla="*/ 177 h 257"/>
              <a:gd name="T54" fmla="*/ 32 w 258"/>
              <a:gd name="T55" fmla="*/ 188 h 257"/>
              <a:gd name="T56" fmla="*/ 32 w 258"/>
              <a:gd name="T57" fmla="*/ 213 h 257"/>
              <a:gd name="T58" fmla="*/ 46 w 258"/>
              <a:gd name="T59" fmla="*/ 228 h 257"/>
              <a:gd name="T60" fmla="*/ 72 w 258"/>
              <a:gd name="T61" fmla="*/ 227 h 257"/>
              <a:gd name="T62" fmla="*/ 82 w 258"/>
              <a:gd name="T63" fmla="*/ 216 h 257"/>
              <a:gd name="T64" fmla="*/ 102 w 258"/>
              <a:gd name="T65" fmla="*/ 224 h 257"/>
              <a:gd name="T66" fmla="*/ 102 w 258"/>
              <a:gd name="T67" fmla="*/ 239 h 257"/>
              <a:gd name="T68" fmla="*/ 120 w 258"/>
              <a:gd name="T69" fmla="*/ 257 h 257"/>
              <a:gd name="T70" fmla="*/ 141 w 258"/>
              <a:gd name="T71" fmla="*/ 257 h 257"/>
              <a:gd name="T72" fmla="*/ 159 w 258"/>
              <a:gd name="T73" fmla="*/ 238 h 257"/>
              <a:gd name="T74" fmla="*/ 158 w 258"/>
              <a:gd name="T75" fmla="*/ 222 h 257"/>
              <a:gd name="T76" fmla="*/ 177 w 258"/>
              <a:gd name="T77" fmla="*/ 214 h 257"/>
              <a:gd name="T78" fmla="*/ 188 w 258"/>
              <a:gd name="T79" fmla="*/ 226 h 257"/>
              <a:gd name="T80" fmla="*/ 214 w 258"/>
              <a:gd name="T81" fmla="*/ 225 h 257"/>
              <a:gd name="T82" fmla="*/ 228 w 258"/>
              <a:gd name="T83" fmla="*/ 211 h 257"/>
              <a:gd name="T84" fmla="*/ 228 w 258"/>
              <a:gd name="T85" fmla="*/ 185 h 257"/>
              <a:gd name="T86" fmla="*/ 215 w 258"/>
              <a:gd name="T87" fmla="*/ 173 h 257"/>
              <a:gd name="T88" fmla="*/ 222 w 258"/>
              <a:gd name="T89" fmla="*/ 155 h 257"/>
              <a:gd name="T90" fmla="*/ 240 w 258"/>
              <a:gd name="T91" fmla="*/ 155 h 257"/>
              <a:gd name="T92" fmla="*/ 257 w 258"/>
              <a:gd name="T93" fmla="*/ 137 h 257"/>
              <a:gd name="T94" fmla="*/ 257 w 258"/>
              <a:gd name="T95" fmla="*/ 116 h 257"/>
              <a:gd name="T96" fmla="*/ 239 w 258"/>
              <a:gd name="T97" fmla="*/ 99 h 257"/>
              <a:gd name="T98" fmla="*/ 162 w 258"/>
              <a:gd name="T99" fmla="*/ 164 h 257"/>
              <a:gd name="T100" fmla="*/ 93 w 258"/>
              <a:gd name="T101" fmla="*/ 165 h 257"/>
              <a:gd name="T102" fmla="*/ 92 w 258"/>
              <a:gd name="T103" fmla="*/ 96 h 257"/>
              <a:gd name="T104" fmla="*/ 161 w 258"/>
              <a:gd name="T105" fmla="*/ 95 h 257"/>
              <a:gd name="T106" fmla="*/ 162 w 258"/>
              <a:gd name="T107" fmla="*/ 16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8" h="257">
                <a:moveTo>
                  <a:pt x="239" y="99"/>
                </a:moveTo>
                <a:cubicBezTo>
                  <a:pt x="220" y="99"/>
                  <a:pt x="220" y="99"/>
                  <a:pt x="220" y="99"/>
                </a:cubicBezTo>
                <a:cubicBezTo>
                  <a:pt x="218" y="93"/>
                  <a:pt x="216" y="88"/>
                  <a:pt x="213" y="82"/>
                </a:cubicBezTo>
                <a:cubicBezTo>
                  <a:pt x="226" y="69"/>
                  <a:pt x="226" y="69"/>
                  <a:pt x="226" y="69"/>
                </a:cubicBezTo>
                <a:cubicBezTo>
                  <a:pt x="233" y="62"/>
                  <a:pt x="233" y="50"/>
                  <a:pt x="226" y="43"/>
                </a:cubicBezTo>
                <a:cubicBezTo>
                  <a:pt x="211" y="29"/>
                  <a:pt x="211" y="29"/>
                  <a:pt x="211" y="29"/>
                </a:cubicBezTo>
                <a:cubicBezTo>
                  <a:pt x="204" y="22"/>
                  <a:pt x="193" y="22"/>
                  <a:pt x="186" y="29"/>
                </a:cubicBezTo>
                <a:cubicBezTo>
                  <a:pt x="172" y="43"/>
                  <a:pt x="172" y="43"/>
                  <a:pt x="172" y="43"/>
                </a:cubicBezTo>
                <a:cubicBezTo>
                  <a:pt x="167" y="40"/>
                  <a:pt x="161" y="38"/>
                  <a:pt x="156" y="36"/>
                </a:cubicBezTo>
                <a:cubicBezTo>
                  <a:pt x="155" y="17"/>
                  <a:pt x="155" y="17"/>
                  <a:pt x="155" y="17"/>
                </a:cubicBezTo>
                <a:cubicBezTo>
                  <a:pt x="155" y="8"/>
                  <a:pt x="147" y="0"/>
                  <a:pt x="137" y="0"/>
                </a:cubicBezTo>
                <a:cubicBezTo>
                  <a:pt x="117" y="0"/>
                  <a:pt x="117" y="0"/>
                  <a:pt x="117" y="0"/>
                </a:cubicBezTo>
                <a:cubicBezTo>
                  <a:pt x="107" y="0"/>
                  <a:pt x="99" y="8"/>
                  <a:pt x="99" y="18"/>
                </a:cubicBezTo>
                <a:cubicBezTo>
                  <a:pt x="99" y="36"/>
                  <a:pt x="99" y="36"/>
                  <a:pt x="99" y="36"/>
                </a:cubicBezTo>
                <a:cubicBezTo>
                  <a:pt x="93" y="38"/>
                  <a:pt x="87" y="41"/>
                  <a:pt x="82" y="43"/>
                </a:cubicBezTo>
                <a:cubicBezTo>
                  <a:pt x="69" y="31"/>
                  <a:pt x="69" y="31"/>
                  <a:pt x="69" y="31"/>
                </a:cubicBezTo>
                <a:cubicBezTo>
                  <a:pt x="62" y="24"/>
                  <a:pt x="51" y="24"/>
                  <a:pt x="44" y="32"/>
                </a:cubicBezTo>
                <a:cubicBezTo>
                  <a:pt x="30" y="46"/>
                  <a:pt x="30" y="46"/>
                  <a:pt x="30" y="46"/>
                </a:cubicBezTo>
                <a:cubicBezTo>
                  <a:pt x="23" y="53"/>
                  <a:pt x="23" y="65"/>
                  <a:pt x="30" y="72"/>
                </a:cubicBezTo>
                <a:cubicBezTo>
                  <a:pt x="42" y="83"/>
                  <a:pt x="42" y="83"/>
                  <a:pt x="42" y="83"/>
                </a:cubicBezTo>
                <a:cubicBezTo>
                  <a:pt x="38" y="89"/>
                  <a:pt x="36" y="95"/>
                  <a:pt x="34" y="102"/>
                </a:cubicBezTo>
                <a:cubicBezTo>
                  <a:pt x="18" y="102"/>
                  <a:pt x="18" y="102"/>
                  <a:pt x="18" y="102"/>
                </a:cubicBezTo>
                <a:cubicBezTo>
                  <a:pt x="8" y="102"/>
                  <a:pt x="0" y="110"/>
                  <a:pt x="0" y="120"/>
                </a:cubicBezTo>
                <a:cubicBezTo>
                  <a:pt x="0" y="140"/>
                  <a:pt x="0" y="140"/>
                  <a:pt x="0" y="140"/>
                </a:cubicBezTo>
                <a:cubicBezTo>
                  <a:pt x="1" y="150"/>
                  <a:pt x="9" y="158"/>
                  <a:pt x="19" y="158"/>
                </a:cubicBezTo>
                <a:cubicBezTo>
                  <a:pt x="34" y="158"/>
                  <a:pt x="34" y="158"/>
                  <a:pt x="34" y="158"/>
                </a:cubicBezTo>
                <a:cubicBezTo>
                  <a:pt x="36" y="165"/>
                  <a:pt x="39" y="171"/>
                  <a:pt x="42" y="177"/>
                </a:cubicBezTo>
                <a:cubicBezTo>
                  <a:pt x="32" y="188"/>
                  <a:pt x="32" y="188"/>
                  <a:pt x="32" y="188"/>
                </a:cubicBezTo>
                <a:cubicBezTo>
                  <a:pt x="25" y="195"/>
                  <a:pt x="25" y="207"/>
                  <a:pt x="32" y="213"/>
                </a:cubicBezTo>
                <a:cubicBezTo>
                  <a:pt x="46" y="228"/>
                  <a:pt x="46" y="228"/>
                  <a:pt x="46" y="228"/>
                </a:cubicBezTo>
                <a:cubicBezTo>
                  <a:pt x="54" y="235"/>
                  <a:pt x="65" y="234"/>
                  <a:pt x="72" y="227"/>
                </a:cubicBezTo>
                <a:cubicBezTo>
                  <a:pt x="82" y="216"/>
                  <a:pt x="82" y="216"/>
                  <a:pt x="82" y="216"/>
                </a:cubicBezTo>
                <a:cubicBezTo>
                  <a:pt x="89" y="220"/>
                  <a:pt x="95" y="222"/>
                  <a:pt x="102" y="224"/>
                </a:cubicBezTo>
                <a:cubicBezTo>
                  <a:pt x="102" y="239"/>
                  <a:pt x="102" y="239"/>
                  <a:pt x="102" y="239"/>
                </a:cubicBezTo>
                <a:cubicBezTo>
                  <a:pt x="102" y="249"/>
                  <a:pt x="111" y="257"/>
                  <a:pt x="120" y="257"/>
                </a:cubicBezTo>
                <a:cubicBezTo>
                  <a:pt x="141" y="257"/>
                  <a:pt x="141" y="257"/>
                  <a:pt x="141" y="257"/>
                </a:cubicBezTo>
                <a:cubicBezTo>
                  <a:pt x="151" y="257"/>
                  <a:pt x="159" y="248"/>
                  <a:pt x="159" y="238"/>
                </a:cubicBezTo>
                <a:cubicBezTo>
                  <a:pt x="158" y="222"/>
                  <a:pt x="158" y="222"/>
                  <a:pt x="158" y="222"/>
                </a:cubicBezTo>
                <a:cubicBezTo>
                  <a:pt x="165" y="220"/>
                  <a:pt x="171" y="218"/>
                  <a:pt x="177" y="214"/>
                </a:cubicBezTo>
                <a:cubicBezTo>
                  <a:pt x="188" y="226"/>
                  <a:pt x="188" y="226"/>
                  <a:pt x="188" y="226"/>
                </a:cubicBezTo>
                <a:cubicBezTo>
                  <a:pt x="196" y="233"/>
                  <a:pt x="207" y="232"/>
                  <a:pt x="214" y="225"/>
                </a:cubicBezTo>
                <a:cubicBezTo>
                  <a:pt x="228" y="211"/>
                  <a:pt x="228" y="211"/>
                  <a:pt x="228" y="211"/>
                </a:cubicBezTo>
                <a:cubicBezTo>
                  <a:pt x="235" y="204"/>
                  <a:pt x="235" y="192"/>
                  <a:pt x="228" y="185"/>
                </a:cubicBezTo>
                <a:cubicBezTo>
                  <a:pt x="215" y="173"/>
                  <a:pt x="215" y="173"/>
                  <a:pt x="215" y="173"/>
                </a:cubicBezTo>
                <a:cubicBezTo>
                  <a:pt x="218" y="167"/>
                  <a:pt x="220" y="161"/>
                  <a:pt x="222" y="155"/>
                </a:cubicBezTo>
                <a:cubicBezTo>
                  <a:pt x="240" y="155"/>
                  <a:pt x="240" y="155"/>
                  <a:pt x="240" y="155"/>
                </a:cubicBezTo>
                <a:cubicBezTo>
                  <a:pt x="250" y="155"/>
                  <a:pt x="258" y="147"/>
                  <a:pt x="257" y="137"/>
                </a:cubicBezTo>
                <a:cubicBezTo>
                  <a:pt x="257" y="116"/>
                  <a:pt x="257" y="116"/>
                  <a:pt x="257" y="116"/>
                </a:cubicBezTo>
                <a:cubicBezTo>
                  <a:pt x="257" y="106"/>
                  <a:pt x="249" y="98"/>
                  <a:pt x="239" y="99"/>
                </a:cubicBezTo>
                <a:moveTo>
                  <a:pt x="162" y="164"/>
                </a:moveTo>
                <a:cubicBezTo>
                  <a:pt x="144" y="183"/>
                  <a:pt x="113" y="183"/>
                  <a:pt x="93" y="165"/>
                </a:cubicBezTo>
                <a:cubicBezTo>
                  <a:pt x="74" y="146"/>
                  <a:pt x="74" y="115"/>
                  <a:pt x="92" y="96"/>
                </a:cubicBezTo>
                <a:cubicBezTo>
                  <a:pt x="111" y="77"/>
                  <a:pt x="142" y="76"/>
                  <a:pt x="161" y="95"/>
                </a:cubicBezTo>
                <a:cubicBezTo>
                  <a:pt x="181" y="114"/>
                  <a:pt x="181" y="144"/>
                  <a:pt x="162" y="164"/>
                </a:cubicBezTo>
              </a:path>
            </a:pathLst>
          </a:custGeom>
          <a:solidFill>
            <a:schemeClr val="bg1">
              <a:lumMod val="95000"/>
            </a:schemeClr>
          </a:solidFill>
          <a:ln>
            <a:noFill/>
          </a:ln>
        </p:spPr>
        <p:txBody>
          <a:bodyPr/>
          <a:lstStyle/>
          <a:p>
            <a:pPr>
              <a:defRPr/>
            </a:pPr>
            <a:endParaRPr lang="zh-CN" altLang="en-US"/>
          </a:p>
        </p:txBody>
      </p:sp>
      <p:sp>
        <p:nvSpPr>
          <p:cNvPr id="26855" name="Freeform 243"/>
          <p:cNvSpPr>
            <a:spLocks noEditPoints="1"/>
          </p:cNvSpPr>
          <p:nvPr/>
        </p:nvSpPr>
        <p:spPr bwMode="auto">
          <a:xfrm>
            <a:off x="2181358" y="2730457"/>
            <a:ext cx="170505" cy="170505"/>
          </a:xfrm>
          <a:custGeom>
            <a:avLst/>
            <a:gdLst>
              <a:gd name="T0" fmla="*/ 96 w 101"/>
              <a:gd name="T1" fmla="*/ 56 h 101"/>
              <a:gd name="T2" fmla="*/ 89 w 101"/>
              <a:gd name="T3" fmla="*/ 53 h 101"/>
              <a:gd name="T4" fmla="*/ 88 w 101"/>
              <a:gd name="T5" fmla="*/ 46 h 101"/>
              <a:gd name="T6" fmla="*/ 95 w 101"/>
              <a:gd name="T7" fmla="*/ 43 h 101"/>
              <a:gd name="T8" fmla="*/ 99 w 101"/>
              <a:gd name="T9" fmla="*/ 34 h 101"/>
              <a:gd name="T10" fmla="*/ 96 w 101"/>
              <a:gd name="T11" fmla="*/ 26 h 101"/>
              <a:gd name="T12" fmla="*/ 86 w 101"/>
              <a:gd name="T13" fmla="*/ 23 h 101"/>
              <a:gd name="T14" fmla="*/ 79 w 101"/>
              <a:gd name="T15" fmla="*/ 26 h 101"/>
              <a:gd name="T16" fmla="*/ 74 w 101"/>
              <a:gd name="T17" fmla="*/ 21 h 101"/>
              <a:gd name="T18" fmla="*/ 77 w 101"/>
              <a:gd name="T19" fmla="*/ 14 h 101"/>
              <a:gd name="T20" fmla="*/ 73 w 101"/>
              <a:gd name="T21" fmla="*/ 5 h 101"/>
              <a:gd name="T22" fmla="*/ 66 w 101"/>
              <a:gd name="T23" fmla="*/ 2 h 101"/>
              <a:gd name="T24" fmla="*/ 56 w 101"/>
              <a:gd name="T25" fmla="*/ 6 h 101"/>
              <a:gd name="T26" fmla="*/ 54 w 101"/>
              <a:gd name="T27" fmla="*/ 12 h 101"/>
              <a:gd name="T28" fmla="*/ 46 w 101"/>
              <a:gd name="T29" fmla="*/ 12 h 101"/>
              <a:gd name="T30" fmla="*/ 43 w 101"/>
              <a:gd name="T31" fmla="*/ 6 h 101"/>
              <a:gd name="T32" fmla="*/ 34 w 101"/>
              <a:gd name="T33" fmla="*/ 2 h 101"/>
              <a:gd name="T34" fmla="*/ 27 w 101"/>
              <a:gd name="T35" fmla="*/ 6 h 101"/>
              <a:gd name="T36" fmla="*/ 23 w 101"/>
              <a:gd name="T37" fmla="*/ 15 h 101"/>
              <a:gd name="T38" fmla="*/ 26 w 101"/>
              <a:gd name="T39" fmla="*/ 21 h 101"/>
              <a:gd name="T40" fmla="*/ 20 w 101"/>
              <a:gd name="T41" fmla="*/ 27 h 101"/>
              <a:gd name="T42" fmla="*/ 14 w 101"/>
              <a:gd name="T43" fmla="*/ 24 h 101"/>
              <a:gd name="T44" fmla="*/ 5 w 101"/>
              <a:gd name="T45" fmla="*/ 28 h 101"/>
              <a:gd name="T46" fmla="*/ 2 w 101"/>
              <a:gd name="T47" fmla="*/ 36 h 101"/>
              <a:gd name="T48" fmla="*/ 6 w 101"/>
              <a:gd name="T49" fmla="*/ 45 h 101"/>
              <a:gd name="T50" fmla="*/ 12 w 101"/>
              <a:gd name="T51" fmla="*/ 47 h 101"/>
              <a:gd name="T52" fmla="*/ 12 w 101"/>
              <a:gd name="T53" fmla="*/ 55 h 101"/>
              <a:gd name="T54" fmla="*/ 6 w 101"/>
              <a:gd name="T55" fmla="*/ 58 h 101"/>
              <a:gd name="T56" fmla="*/ 3 w 101"/>
              <a:gd name="T57" fmla="*/ 67 h 101"/>
              <a:gd name="T58" fmla="*/ 6 w 101"/>
              <a:gd name="T59" fmla="*/ 75 h 101"/>
              <a:gd name="T60" fmla="*/ 15 w 101"/>
              <a:gd name="T61" fmla="*/ 78 h 101"/>
              <a:gd name="T62" fmla="*/ 21 w 101"/>
              <a:gd name="T63" fmla="*/ 76 h 101"/>
              <a:gd name="T64" fmla="*/ 27 w 101"/>
              <a:gd name="T65" fmla="*/ 82 h 101"/>
              <a:gd name="T66" fmla="*/ 24 w 101"/>
              <a:gd name="T67" fmla="*/ 87 h 101"/>
              <a:gd name="T68" fmla="*/ 28 w 101"/>
              <a:gd name="T69" fmla="*/ 96 h 101"/>
              <a:gd name="T70" fmla="*/ 36 w 101"/>
              <a:gd name="T71" fmla="*/ 99 h 101"/>
              <a:gd name="T72" fmla="*/ 45 w 101"/>
              <a:gd name="T73" fmla="*/ 95 h 101"/>
              <a:gd name="T74" fmla="*/ 48 w 101"/>
              <a:gd name="T75" fmla="*/ 89 h 101"/>
              <a:gd name="T76" fmla="*/ 55 w 101"/>
              <a:gd name="T77" fmla="*/ 89 h 101"/>
              <a:gd name="T78" fmla="*/ 58 w 101"/>
              <a:gd name="T79" fmla="*/ 95 h 101"/>
              <a:gd name="T80" fmla="*/ 67 w 101"/>
              <a:gd name="T81" fmla="*/ 99 h 101"/>
              <a:gd name="T82" fmla="*/ 75 w 101"/>
              <a:gd name="T83" fmla="*/ 96 h 101"/>
              <a:gd name="T84" fmla="*/ 79 w 101"/>
              <a:gd name="T85" fmla="*/ 86 h 101"/>
              <a:gd name="T86" fmla="*/ 76 w 101"/>
              <a:gd name="T87" fmla="*/ 80 h 101"/>
              <a:gd name="T88" fmla="*/ 81 w 101"/>
              <a:gd name="T89" fmla="*/ 74 h 101"/>
              <a:gd name="T90" fmla="*/ 87 w 101"/>
              <a:gd name="T91" fmla="*/ 77 h 101"/>
              <a:gd name="T92" fmla="*/ 97 w 101"/>
              <a:gd name="T93" fmla="*/ 73 h 101"/>
              <a:gd name="T94" fmla="*/ 100 w 101"/>
              <a:gd name="T95" fmla="*/ 65 h 101"/>
              <a:gd name="T96" fmla="*/ 96 w 101"/>
              <a:gd name="T97" fmla="*/ 56 h 101"/>
              <a:gd name="T98" fmla="*/ 58 w 101"/>
              <a:gd name="T99" fmla="*/ 69 h 101"/>
              <a:gd name="T100" fmla="*/ 32 w 101"/>
              <a:gd name="T101" fmla="*/ 59 h 101"/>
              <a:gd name="T102" fmla="*/ 42 w 101"/>
              <a:gd name="T103" fmla="*/ 33 h 101"/>
              <a:gd name="T104" fmla="*/ 68 w 101"/>
              <a:gd name="T105" fmla="*/ 43 h 101"/>
              <a:gd name="T106" fmla="*/ 58 w 101"/>
              <a:gd name="T107" fmla="*/ 6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 h="101">
                <a:moveTo>
                  <a:pt x="96" y="56"/>
                </a:moveTo>
                <a:cubicBezTo>
                  <a:pt x="89" y="53"/>
                  <a:pt x="89" y="53"/>
                  <a:pt x="89" y="53"/>
                </a:cubicBezTo>
                <a:cubicBezTo>
                  <a:pt x="89" y="51"/>
                  <a:pt x="89" y="49"/>
                  <a:pt x="88" y="46"/>
                </a:cubicBezTo>
                <a:cubicBezTo>
                  <a:pt x="95" y="43"/>
                  <a:pt x="95" y="43"/>
                  <a:pt x="95" y="43"/>
                </a:cubicBezTo>
                <a:cubicBezTo>
                  <a:pt x="99" y="42"/>
                  <a:pt x="101" y="37"/>
                  <a:pt x="99" y="34"/>
                </a:cubicBezTo>
                <a:cubicBezTo>
                  <a:pt x="96" y="26"/>
                  <a:pt x="96" y="26"/>
                  <a:pt x="96" y="26"/>
                </a:cubicBezTo>
                <a:cubicBezTo>
                  <a:pt x="94" y="23"/>
                  <a:pt x="90" y="21"/>
                  <a:pt x="86" y="23"/>
                </a:cubicBezTo>
                <a:cubicBezTo>
                  <a:pt x="79" y="26"/>
                  <a:pt x="79" y="26"/>
                  <a:pt x="79" y="26"/>
                </a:cubicBezTo>
                <a:cubicBezTo>
                  <a:pt x="78" y="24"/>
                  <a:pt x="76" y="22"/>
                  <a:pt x="74" y="21"/>
                </a:cubicBezTo>
                <a:cubicBezTo>
                  <a:pt x="77" y="14"/>
                  <a:pt x="77" y="14"/>
                  <a:pt x="77" y="14"/>
                </a:cubicBezTo>
                <a:cubicBezTo>
                  <a:pt x="79" y="10"/>
                  <a:pt x="77" y="6"/>
                  <a:pt x="73" y="5"/>
                </a:cubicBezTo>
                <a:cubicBezTo>
                  <a:pt x="66" y="2"/>
                  <a:pt x="66" y="2"/>
                  <a:pt x="66" y="2"/>
                </a:cubicBezTo>
                <a:cubicBezTo>
                  <a:pt x="62" y="0"/>
                  <a:pt x="58" y="2"/>
                  <a:pt x="56" y="6"/>
                </a:cubicBezTo>
                <a:cubicBezTo>
                  <a:pt x="54" y="12"/>
                  <a:pt x="54" y="12"/>
                  <a:pt x="54" y="12"/>
                </a:cubicBezTo>
                <a:cubicBezTo>
                  <a:pt x="51" y="12"/>
                  <a:pt x="49" y="12"/>
                  <a:pt x="46" y="12"/>
                </a:cubicBezTo>
                <a:cubicBezTo>
                  <a:pt x="43" y="6"/>
                  <a:pt x="43" y="6"/>
                  <a:pt x="43" y="6"/>
                </a:cubicBezTo>
                <a:cubicBezTo>
                  <a:pt x="42" y="2"/>
                  <a:pt x="38" y="1"/>
                  <a:pt x="34" y="2"/>
                </a:cubicBezTo>
                <a:cubicBezTo>
                  <a:pt x="27" y="6"/>
                  <a:pt x="27" y="6"/>
                  <a:pt x="27" y="6"/>
                </a:cubicBezTo>
                <a:cubicBezTo>
                  <a:pt x="23" y="7"/>
                  <a:pt x="21" y="11"/>
                  <a:pt x="23" y="15"/>
                </a:cubicBezTo>
                <a:cubicBezTo>
                  <a:pt x="26" y="21"/>
                  <a:pt x="26" y="21"/>
                  <a:pt x="26" y="21"/>
                </a:cubicBezTo>
                <a:cubicBezTo>
                  <a:pt x="24" y="23"/>
                  <a:pt x="22" y="24"/>
                  <a:pt x="20" y="27"/>
                </a:cubicBezTo>
                <a:cubicBezTo>
                  <a:pt x="14" y="24"/>
                  <a:pt x="14" y="24"/>
                  <a:pt x="14" y="24"/>
                </a:cubicBezTo>
                <a:cubicBezTo>
                  <a:pt x="10" y="23"/>
                  <a:pt x="6" y="25"/>
                  <a:pt x="5" y="28"/>
                </a:cubicBezTo>
                <a:cubicBezTo>
                  <a:pt x="2" y="36"/>
                  <a:pt x="2" y="36"/>
                  <a:pt x="2" y="36"/>
                </a:cubicBezTo>
                <a:cubicBezTo>
                  <a:pt x="0" y="39"/>
                  <a:pt x="2" y="44"/>
                  <a:pt x="6" y="45"/>
                </a:cubicBezTo>
                <a:cubicBezTo>
                  <a:pt x="12" y="47"/>
                  <a:pt x="12" y="47"/>
                  <a:pt x="12" y="47"/>
                </a:cubicBezTo>
                <a:cubicBezTo>
                  <a:pt x="11" y="50"/>
                  <a:pt x="11" y="53"/>
                  <a:pt x="12" y="55"/>
                </a:cubicBezTo>
                <a:cubicBezTo>
                  <a:pt x="6" y="58"/>
                  <a:pt x="6" y="58"/>
                  <a:pt x="6" y="58"/>
                </a:cubicBezTo>
                <a:cubicBezTo>
                  <a:pt x="3" y="59"/>
                  <a:pt x="1" y="64"/>
                  <a:pt x="3" y="67"/>
                </a:cubicBezTo>
                <a:cubicBezTo>
                  <a:pt x="6" y="75"/>
                  <a:pt x="6" y="75"/>
                  <a:pt x="6" y="75"/>
                </a:cubicBezTo>
                <a:cubicBezTo>
                  <a:pt x="7" y="78"/>
                  <a:pt x="12" y="80"/>
                  <a:pt x="15" y="78"/>
                </a:cubicBezTo>
                <a:cubicBezTo>
                  <a:pt x="21" y="76"/>
                  <a:pt x="21" y="76"/>
                  <a:pt x="21" y="76"/>
                </a:cubicBezTo>
                <a:cubicBezTo>
                  <a:pt x="22" y="78"/>
                  <a:pt x="24" y="80"/>
                  <a:pt x="27" y="82"/>
                </a:cubicBezTo>
                <a:cubicBezTo>
                  <a:pt x="24" y="87"/>
                  <a:pt x="24" y="87"/>
                  <a:pt x="24" y="87"/>
                </a:cubicBezTo>
                <a:cubicBezTo>
                  <a:pt x="23" y="91"/>
                  <a:pt x="25" y="95"/>
                  <a:pt x="28" y="96"/>
                </a:cubicBezTo>
                <a:cubicBezTo>
                  <a:pt x="36" y="99"/>
                  <a:pt x="36" y="99"/>
                  <a:pt x="36" y="99"/>
                </a:cubicBezTo>
                <a:cubicBezTo>
                  <a:pt x="40" y="101"/>
                  <a:pt x="44" y="99"/>
                  <a:pt x="45" y="95"/>
                </a:cubicBezTo>
                <a:cubicBezTo>
                  <a:pt x="48" y="89"/>
                  <a:pt x="48" y="89"/>
                  <a:pt x="48" y="89"/>
                </a:cubicBezTo>
                <a:cubicBezTo>
                  <a:pt x="50" y="90"/>
                  <a:pt x="53" y="90"/>
                  <a:pt x="55" y="89"/>
                </a:cubicBezTo>
                <a:cubicBezTo>
                  <a:pt x="58" y="95"/>
                  <a:pt x="58" y="95"/>
                  <a:pt x="58" y="95"/>
                </a:cubicBezTo>
                <a:cubicBezTo>
                  <a:pt x="60" y="99"/>
                  <a:pt x="64" y="100"/>
                  <a:pt x="67" y="99"/>
                </a:cubicBezTo>
                <a:cubicBezTo>
                  <a:pt x="75" y="96"/>
                  <a:pt x="75" y="96"/>
                  <a:pt x="75" y="96"/>
                </a:cubicBezTo>
                <a:cubicBezTo>
                  <a:pt x="78" y="94"/>
                  <a:pt x="80" y="90"/>
                  <a:pt x="79" y="86"/>
                </a:cubicBezTo>
                <a:cubicBezTo>
                  <a:pt x="76" y="80"/>
                  <a:pt x="76" y="80"/>
                  <a:pt x="76" y="80"/>
                </a:cubicBezTo>
                <a:cubicBezTo>
                  <a:pt x="78" y="78"/>
                  <a:pt x="79" y="76"/>
                  <a:pt x="81" y="74"/>
                </a:cubicBezTo>
                <a:cubicBezTo>
                  <a:pt x="87" y="77"/>
                  <a:pt x="87" y="77"/>
                  <a:pt x="87" y="77"/>
                </a:cubicBezTo>
                <a:cubicBezTo>
                  <a:pt x="91" y="78"/>
                  <a:pt x="95" y="77"/>
                  <a:pt x="97" y="73"/>
                </a:cubicBezTo>
                <a:cubicBezTo>
                  <a:pt x="100" y="65"/>
                  <a:pt x="100" y="65"/>
                  <a:pt x="100" y="65"/>
                </a:cubicBezTo>
                <a:cubicBezTo>
                  <a:pt x="101" y="62"/>
                  <a:pt x="99" y="58"/>
                  <a:pt x="96" y="56"/>
                </a:cubicBezTo>
                <a:close/>
                <a:moveTo>
                  <a:pt x="58" y="69"/>
                </a:moveTo>
                <a:cubicBezTo>
                  <a:pt x="48" y="73"/>
                  <a:pt x="37" y="68"/>
                  <a:pt x="32" y="59"/>
                </a:cubicBezTo>
                <a:cubicBezTo>
                  <a:pt x="28" y="49"/>
                  <a:pt x="33" y="37"/>
                  <a:pt x="42" y="33"/>
                </a:cubicBezTo>
                <a:cubicBezTo>
                  <a:pt x="52" y="29"/>
                  <a:pt x="63" y="33"/>
                  <a:pt x="68" y="43"/>
                </a:cubicBezTo>
                <a:cubicBezTo>
                  <a:pt x="72" y="53"/>
                  <a:pt x="67" y="64"/>
                  <a:pt x="58" y="69"/>
                </a:cubicBezTo>
                <a:close/>
              </a:path>
            </a:pathLst>
          </a:custGeom>
          <a:solidFill>
            <a:schemeClr val="bg1">
              <a:lumMod val="95000"/>
            </a:schemeClr>
          </a:solidFill>
          <a:ln>
            <a:noFill/>
          </a:ln>
        </p:spPr>
        <p:txBody>
          <a:bodyPr/>
          <a:lstStyle/>
          <a:p>
            <a:pPr>
              <a:defRPr/>
            </a:pPr>
            <a:endParaRPr lang="zh-CN" altLang="en-US"/>
          </a:p>
        </p:txBody>
      </p:sp>
      <p:sp>
        <p:nvSpPr>
          <p:cNvPr id="26856" name="Freeform 244"/>
          <p:cNvSpPr>
            <a:spLocks noEditPoints="1"/>
          </p:cNvSpPr>
          <p:nvPr/>
        </p:nvSpPr>
        <p:spPr bwMode="auto">
          <a:xfrm>
            <a:off x="3385800" y="1886121"/>
            <a:ext cx="132312" cy="132312"/>
          </a:xfrm>
          <a:custGeom>
            <a:avLst/>
            <a:gdLst>
              <a:gd name="T0" fmla="*/ 73 w 78"/>
              <a:gd name="T1" fmla="*/ 43 h 78"/>
              <a:gd name="T2" fmla="*/ 68 w 78"/>
              <a:gd name="T3" fmla="*/ 41 h 78"/>
              <a:gd name="T4" fmla="*/ 68 w 78"/>
              <a:gd name="T5" fmla="*/ 36 h 78"/>
              <a:gd name="T6" fmla="*/ 73 w 78"/>
              <a:gd name="T7" fmla="*/ 33 h 78"/>
              <a:gd name="T8" fmla="*/ 76 w 78"/>
              <a:gd name="T9" fmla="*/ 26 h 78"/>
              <a:gd name="T10" fmla="*/ 74 w 78"/>
              <a:gd name="T11" fmla="*/ 20 h 78"/>
              <a:gd name="T12" fmla="*/ 66 w 78"/>
              <a:gd name="T13" fmla="*/ 17 h 78"/>
              <a:gd name="T14" fmla="*/ 61 w 78"/>
              <a:gd name="T15" fmla="*/ 20 h 78"/>
              <a:gd name="T16" fmla="*/ 57 w 78"/>
              <a:gd name="T17" fmla="*/ 16 h 78"/>
              <a:gd name="T18" fmla="*/ 59 w 78"/>
              <a:gd name="T19" fmla="*/ 11 h 78"/>
              <a:gd name="T20" fmla="*/ 56 w 78"/>
              <a:gd name="T21" fmla="*/ 3 h 78"/>
              <a:gd name="T22" fmla="*/ 50 w 78"/>
              <a:gd name="T23" fmla="*/ 1 h 78"/>
              <a:gd name="T24" fmla="*/ 43 w 78"/>
              <a:gd name="T25" fmla="*/ 4 h 78"/>
              <a:gd name="T26" fmla="*/ 41 w 78"/>
              <a:gd name="T27" fmla="*/ 9 h 78"/>
              <a:gd name="T28" fmla="*/ 35 w 78"/>
              <a:gd name="T29" fmla="*/ 9 h 78"/>
              <a:gd name="T30" fmla="*/ 33 w 78"/>
              <a:gd name="T31" fmla="*/ 4 h 78"/>
              <a:gd name="T32" fmla="*/ 26 w 78"/>
              <a:gd name="T33" fmla="*/ 2 h 78"/>
              <a:gd name="T34" fmla="*/ 20 w 78"/>
              <a:gd name="T35" fmla="*/ 4 h 78"/>
              <a:gd name="T36" fmla="*/ 17 w 78"/>
              <a:gd name="T37" fmla="*/ 11 h 78"/>
              <a:gd name="T38" fmla="*/ 19 w 78"/>
              <a:gd name="T39" fmla="*/ 16 h 78"/>
              <a:gd name="T40" fmla="*/ 15 w 78"/>
              <a:gd name="T41" fmla="*/ 20 h 78"/>
              <a:gd name="T42" fmla="*/ 10 w 78"/>
              <a:gd name="T43" fmla="*/ 19 h 78"/>
              <a:gd name="T44" fmla="*/ 3 w 78"/>
              <a:gd name="T45" fmla="*/ 22 h 78"/>
              <a:gd name="T46" fmla="*/ 1 w 78"/>
              <a:gd name="T47" fmla="*/ 27 h 78"/>
              <a:gd name="T48" fmla="*/ 4 w 78"/>
              <a:gd name="T49" fmla="*/ 35 h 78"/>
              <a:gd name="T50" fmla="*/ 8 w 78"/>
              <a:gd name="T51" fmla="*/ 36 h 78"/>
              <a:gd name="T52" fmla="*/ 8 w 78"/>
              <a:gd name="T53" fmla="*/ 43 h 78"/>
              <a:gd name="T54" fmla="*/ 4 w 78"/>
              <a:gd name="T55" fmla="*/ 45 h 78"/>
              <a:gd name="T56" fmla="*/ 1 w 78"/>
              <a:gd name="T57" fmla="*/ 52 h 78"/>
              <a:gd name="T58" fmla="*/ 4 w 78"/>
              <a:gd name="T59" fmla="*/ 58 h 78"/>
              <a:gd name="T60" fmla="*/ 11 w 78"/>
              <a:gd name="T61" fmla="*/ 60 h 78"/>
              <a:gd name="T62" fmla="*/ 15 w 78"/>
              <a:gd name="T63" fmla="*/ 59 h 78"/>
              <a:gd name="T64" fmla="*/ 20 w 78"/>
              <a:gd name="T65" fmla="*/ 63 h 78"/>
              <a:gd name="T66" fmla="*/ 18 w 78"/>
              <a:gd name="T67" fmla="*/ 67 h 78"/>
              <a:gd name="T68" fmla="*/ 21 w 78"/>
              <a:gd name="T69" fmla="*/ 74 h 78"/>
              <a:gd name="T70" fmla="*/ 27 w 78"/>
              <a:gd name="T71" fmla="*/ 77 h 78"/>
              <a:gd name="T72" fmla="*/ 34 w 78"/>
              <a:gd name="T73" fmla="*/ 74 h 78"/>
              <a:gd name="T74" fmla="*/ 36 w 78"/>
              <a:gd name="T75" fmla="*/ 69 h 78"/>
              <a:gd name="T76" fmla="*/ 42 w 78"/>
              <a:gd name="T77" fmla="*/ 69 h 78"/>
              <a:gd name="T78" fmla="*/ 44 w 78"/>
              <a:gd name="T79" fmla="*/ 73 h 78"/>
              <a:gd name="T80" fmla="*/ 52 w 78"/>
              <a:gd name="T81" fmla="*/ 76 h 78"/>
              <a:gd name="T82" fmla="*/ 57 w 78"/>
              <a:gd name="T83" fmla="*/ 74 h 78"/>
              <a:gd name="T84" fmla="*/ 60 w 78"/>
              <a:gd name="T85" fmla="*/ 66 h 78"/>
              <a:gd name="T86" fmla="*/ 58 w 78"/>
              <a:gd name="T87" fmla="*/ 61 h 78"/>
              <a:gd name="T88" fmla="*/ 62 w 78"/>
              <a:gd name="T89" fmla="*/ 57 h 78"/>
              <a:gd name="T90" fmla="*/ 67 w 78"/>
              <a:gd name="T91" fmla="*/ 59 h 78"/>
              <a:gd name="T92" fmla="*/ 74 w 78"/>
              <a:gd name="T93" fmla="*/ 56 h 78"/>
              <a:gd name="T94" fmla="*/ 76 w 78"/>
              <a:gd name="T95" fmla="*/ 50 h 78"/>
              <a:gd name="T96" fmla="*/ 73 w 78"/>
              <a:gd name="T97" fmla="*/ 43 h 78"/>
              <a:gd name="T98" fmla="*/ 44 w 78"/>
              <a:gd name="T99" fmla="*/ 53 h 78"/>
              <a:gd name="T100" fmla="*/ 24 w 78"/>
              <a:gd name="T101" fmla="*/ 45 h 78"/>
              <a:gd name="T102" fmla="*/ 32 w 78"/>
              <a:gd name="T103" fmla="*/ 26 h 78"/>
              <a:gd name="T104" fmla="*/ 52 w 78"/>
              <a:gd name="T105" fmla="*/ 33 h 78"/>
              <a:gd name="T106" fmla="*/ 44 w 78"/>
              <a:gd name="T107" fmla="*/ 5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78">
                <a:moveTo>
                  <a:pt x="73" y="43"/>
                </a:moveTo>
                <a:cubicBezTo>
                  <a:pt x="68" y="41"/>
                  <a:pt x="68" y="41"/>
                  <a:pt x="68" y="41"/>
                </a:cubicBezTo>
                <a:cubicBezTo>
                  <a:pt x="68" y="39"/>
                  <a:pt x="68" y="37"/>
                  <a:pt x="68" y="36"/>
                </a:cubicBezTo>
                <a:cubicBezTo>
                  <a:pt x="73" y="33"/>
                  <a:pt x="73" y="33"/>
                  <a:pt x="73" y="33"/>
                </a:cubicBezTo>
                <a:cubicBezTo>
                  <a:pt x="76" y="32"/>
                  <a:pt x="77" y="29"/>
                  <a:pt x="76" y="26"/>
                </a:cubicBezTo>
                <a:cubicBezTo>
                  <a:pt x="74" y="20"/>
                  <a:pt x="74" y="20"/>
                  <a:pt x="74" y="20"/>
                </a:cubicBezTo>
                <a:cubicBezTo>
                  <a:pt x="72" y="18"/>
                  <a:pt x="69" y="16"/>
                  <a:pt x="66" y="17"/>
                </a:cubicBezTo>
                <a:cubicBezTo>
                  <a:pt x="61" y="20"/>
                  <a:pt x="61" y="20"/>
                  <a:pt x="61" y="20"/>
                </a:cubicBezTo>
                <a:cubicBezTo>
                  <a:pt x="60" y="18"/>
                  <a:pt x="58" y="17"/>
                  <a:pt x="57" y="16"/>
                </a:cubicBezTo>
                <a:cubicBezTo>
                  <a:pt x="59" y="11"/>
                  <a:pt x="59" y="11"/>
                  <a:pt x="59" y="11"/>
                </a:cubicBezTo>
                <a:cubicBezTo>
                  <a:pt x="60" y="8"/>
                  <a:pt x="59" y="5"/>
                  <a:pt x="56" y="3"/>
                </a:cubicBezTo>
                <a:cubicBezTo>
                  <a:pt x="50" y="1"/>
                  <a:pt x="50" y="1"/>
                  <a:pt x="50" y="1"/>
                </a:cubicBezTo>
                <a:cubicBezTo>
                  <a:pt x="47" y="0"/>
                  <a:pt x="44" y="1"/>
                  <a:pt x="43" y="4"/>
                </a:cubicBezTo>
                <a:cubicBezTo>
                  <a:pt x="41" y="9"/>
                  <a:pt x="41" y="9"/>
                  <a:pt x="41" y="9"/>
                </a:cubicBezTo>
                <a:cubicBezTo>
                  <a:pt x="39" y="9"/>
                  <a:pt x="37" y="9"/>
                  <a:pt x="35" y="9"/>
                </a:cubicBezTo>
                <a:cubicBezTo>
                  <a:pt x="33" y="4"/>
                  <a:pt x="33" y="4"/>
                  <a:pt x="33" y="4"/>
                </a:cubicBezTo>
                <a:cubicBezTo>
                  <a:pt x="32" y="2"/>
                  <a:pt x="29" y="0"/>
                  <a:pt x="26" y="2"/>
                </a:cubicBezTo>
                <a:cubicBezTo>
                  <a:pt x="20" y="4"/>
                  <a:pt x="20" y="4"/>
                  <a:pt x="20" y="4"/>
                </a:cubicBezTo>
                <a:cubicBezTo>
                  <a:pt x="17" y="5"/>
                  <a:pt x="16" y="9"/>
                  <a:pt x="17" y="11"/>
                </a:cubicBezTo>
                <a:cubicBezTo>
                  <a:pt x="19" y="16"/>
                  <a:pt x="19" y="16"/>
                  <a:pt x="19" y="16"/>
                </a:cubicBezTo>
                <a:cubicBezTo>
                  <a:pt x="18" y="17"/>
                  <a:pt x="16" y="19"/>
                  <a:pt x="15" y="20"/>
                </a:cubicBezTo>
                <a:cubicBezTo>
                  <a:pt x="10" y="19"/>
                  <a:pt x="10" y="19"/>
                  <a:pt x="10" y="19"/>
                </a:cubicBezTo>
                <a:cubicBezTo>
                  <a:pt x="8" y="17"/>
                  <a:pt x="4" y="19"/>
                  <a:pt x="3" y="22"/>
                </a:cubicBezTo>
                <a:cubicBezTo>
                  <a:pt x="1" y="27"/>
                  <a:pt x="1" y="27"/>
                  <a:pt x="1" y="27"/>
                </a:cubicBezTo>
                <a:cubicBezTo>
                  <a:pt x="0" y="30"/>
                  <a:pt x="1" y="33"/>
                  <a:pt x="4" y="35"/>
                </a:cubicBezTo>
                <a:cubicBezTo>
                  <a:pt x="8" y="36"/>
                  <a:pt x="8" y="36"/>
                  <a:pt x="8" y="36"/>
                </a:cubicBezTo>
                <a:cubicBezTo>
                  <a:pt x="8" y="38"/>
                  <a:pt x="8" y="41"/>
                  <a:pt x="8" y="43"/>
                </a:cubicBezTo>
                <a:cubicBezTo>
                  <a:pt x="4" y="45"/>
                  <a:pt x="4" y="45"/>
                  <a:pt x="4" y="45"/>
                </a:cubicBezTo>
                <a:cubicBezTo>
                  <a:pt x="1" y="46"/>
                  <a:pt x="0" y="49"/>
                  <a:pt x="1" y="52"/>
                </a:cubicBezTo>
                <a:cubicBezTo>
                  <a:pt x="4" y="58"/>
                  <a:pt x="4" y="58"/>
                  <a:pt x="4" y="58"/>
                </a:cubicBezTo>
                <a:cubicBezTo>
                  <a:pt x="5" y="60"/>
                  <a:pt x="8" y="62"/>
                  <a:pt x="11" y="60"/>
                </a:cubicBezTo>
                <a:cubicBezTo>
                  <a:pt x="15" y="59"/>
                  <a:pt x="15" y="59"/>
                  <a:pt x="15" y="59"/>
                </a:cubicBezTo>
                <a:cubicBezTo>
                  <a:pt x="17" y="60"/>
                  <a:pt x="18" y="62"/>
                  <a:pt x="20" y="63"/>
                </a:cubicBezTo>
                <a:cubicBezTo>
                  <a:pt x="18" y="67"/>
                  <a:pt x="18" y="67"/>
                  <a:pt x="18" y="67"/>
                </a:cubicBezTo>
                <a:cubicBezTo>
                  <a:pt x="17" y="70"/>
                  <a:pt x="19" y="73"/>
                  <a:pt x="21" y="74"/>
                </a:cubicBezTo>
                <a:cubicBezTo>
                  <a:pt x="27" y="77"/>
                  <a:pt x="27" y="77"/>
                  <a:pt x="27" y="77"/>
                </a:cubicBezTo>
                <a:cubicBezTo>
                  <a:pt x="30" y="78"/>
                  <a:pt x="33" y="76"/>
                  <a:pt x="34" y="74"/>
                </a:cubicBezTo>
                <a:cubicBezTo>
                  <a:pt x="36" y="69"/>
                  <a:pt x="36" y="69"/>
                  <a:pt x="36" y="69"/>
                </a:cubicBezTo>
                <a:cubicBezTo>
                  <a:pt x="38" y="69"/>
                  <a:pt x="40" y="69"/>
                  <a:pt x="42" y="69"/>
                </a:cubicBezTo>
                <a:cubicBezTo>
                  <a:pt x="44" y="73"/>
                  <a:pt x="44" y="73"/>
                  <a:pt x="44" y="73"/>
                </a:cubicBezTo>
                <a:cubicBezTo>
                  <a:pt x="46" y="76"/>
                  <a:pt x="49" y="77"/>
                  <a:pt x="52" y="76"/>
                </a:cubicBezTo>
                <a:cubicBezTo>
                  <a:pt x="57" y="74"/>
                  <a:pt x="57" y="74"/>
                  <a:pt x="57" y="74"/>
                </a:cubicBezTo>
                <a:cubicBezTo>
                  <a:pt x="60" y="73"/>
                  <a:pt x="61" y="69"/>
                  <a:pt x="60" y="66"/>
                </a:cubicBezTo>
                <a:cubicBezTo>
                  <a:pt x="58" y="61"/>
                  <a:pt x="58" y="61"/>
                  <a:pt x="58" y="61"/>
                </a:cubicBezTo>
                <a:cubicBezTo>
                  <a:pt x="59" y="60"/>
                  <a:pt x="61" y="59"/>
                  <a:pt x="62" y="57"/>
                </a:cubicBezTo>
                <a:cubicBezTo>
                  <a:pt x="67" y="59"/>
                  <a:pt x="67" y="59"/>
                  <a:pt x="67" y="59"/>
                </a:cubicBezTo>
                <a:cubicBezTo>
                  <a:pt x="70" y="60"/>
                  <a:pt x="73" y="59"/>
                  <a:pt x="74" y="56"/>
                </a:cubicBezTo>
                <a:cubicBezTo>
                  <a:pt x="76" y="50"/>
                  <a:pt x="76" y="50"/>
                  <a:pt x="76" y="50"/>
                </a:cubicBezTo>
                <a:cubicBezTo>
                  <a:pt x="78" y="48"/>
                  <a:pt x="76" y="44"/>
                  <a:pt x="73" y="43"/>
                </a:cubicBezTo>
                <a:close/>
                <a:moveTo>
                  <a:pt x="44" y="53"/>
                </a:moveTo>
                <a:cubicBezTo>
                  <a:pt x="37" y="56"/>
                  <a:pt x="28" y="53"/>
                  <a:pt x="24" y="45"/>
                </a:cubicBezTo>
                <a:cubicBezTo>
                  <a:pt x="21" y="38"/>
                  <a:pt x="25" y="29"/>
                  <a:pt x="32" y="26"/>
                </a:cubicBezTo>
                <a:cubicBezTo>
                  <a:pt x="40" y="22"/>
                  <a:pt x="48" y="26"/>
                  <a:pt x="52" y="33"/>
                </a:cubicBezTo>
                <a:cubicBezTo>
                  <a:pt x="55" y="41"/>
                  <a:pt x="52" y="50"/>
                  <a:pt x="44" y="53"/>
                </a:cubicBezTo>
                <a:close/>
              </a:path>
            </a:pathLst>
          </a:custGeom>
          <a:solidFill>
            <a:schemeClr val="bg1">
              <a:lumMod val="95000"/>
            </a:schemeClr>
          </a:solidFill>
          <a:ln>
            <a:noFill/>
          </a:ln>
        </p:spPr>
        <p:txBody>
          <a:bodyPr/>
          <a:lstStyle/>
          <a:p>
            <a:pPr>
              <a:defRPr/>
            </a:pPr>
            <a:endParaRPr lang="zh-CN" altLang="en-US"/>
          </a:p>
        </p:txBody>
      </p:sp>
      <p:sp>
        <p:nvSpPr>
          <p:cNvPr id="26857" name="Freeform 245"/>
          <p:cNvSpPr>
            <a:spLocks noEditPoints="1"/>
          </p:cNvSpPr>
          <p:nvPr/>
        </p:nvSpPr>
        <p:spPr bwMode="auto">
          <a:xfrm>
            <a:off x="2972497" y="2817755"/>
            <a:ext cx="163684" cy="162320"/>
          </a:xfrm>
          <a:custGeom>
            <a:avLst/>
            <a:gdLst>
              <a:gd name="T0" fmla="*/ 92 w 97"/>
              <a:gd name="T1" fmla="*/ 54 h 97"/>
              <a:gd name="T2" fmla="*/ 85 w 97"/>
              <a:gd name="T3" fmla="*/ 52 h 97"/>
              <a:gd name="T4" fmla="*/ 85 w 97"/>
              <a:gd name="T5" fmla="*/ 45 h 97"/>
              <a:gd name="T6" fmla="*/ 91 w 97"/>
              <a:gd name="T7" fmla="*/ 42 h 97"/>
              <a:gd name="T8" fmla="*/ 95 w 97"/>
              <a:gd name="T9" fmla="*/ 33 h 97"/>
              <a:gd name="T10" fmla="*/ 92 w 97"/>
              <a:gd name="T11" fmla="*/ 25 h 97"/>
              <a:gd name="T12" fmla="*/ 83 w 97"/>
              <a:gd name="T13" fmla="*/ 22 h 97"/>
              <a:gd name="T14" fmla="*/ 76 w 97"/>
              <a:gd name="T15" fmla="*/ 25 h 97"/>
              <a:gd name="T16" fmla="*/ 71 w 97"/>
              <a:gd name="T17" fmla="*/ 20 h 97"/>
              <a:gd name="T18" fmla="*/ 74 w 97"/>
              <a:gd name="T19" fmla="*/ 13 h 97"/>
              <a:gd name="T20" fmla="*/ 70 w 97"/>
              <a:gd name="T21" fmla="*/ 4 h 97"/>
              <a:gd name="T22" fmla="*/ 63 w 97"/>
              <a:gd name="T23" fmla="*/ 1 h 97"/>
              <a:gd name="T24" fmla="*/ 54 w 97"/>
              <a:gd name="T25" fmla="*/ 5 h 97"/>
              <a:gd name="T26" fmla="*/ 51 w 97"/>
              <a:gd name="T27" fmla="*/ 12 h 97"/>
              <a:gd name="T28" fmla="*/ 44 w 97"/>
              <a:gd name="T29" fmla="*/ 12 h 97"/>
              <a:gd name="T30" fmla="*/ 41 w 97"/>
              <a:gd name="T31" fmla="*/ 6 h 97"/>
              <a:gd name="T32" fmla="*/ 32 w 97"/>
              <a:gd name="T33" fmla="*/ 2 h 97"/>
              <a:gd name="T34" fmla="*/ 25 w 97"/>
              <a:gd name="T35" fmla="*/ 5 h 97"/>
              <a:gd name="T36" fmla="*/ 21 w 97"/>
              <a:gd name="T37" fmla="*/ 14 h 97"/>
              <a:gd name="T38" fmla="*/ 24 w 97"/>
              <a:gd name="T39" fmla="*/ 20 h 97"/>
              <a:gd name="T40" fmla="*/ 19 w 97"/>
              <a:gd name="T41" fmla="*/ 26 h 97"/>
              <a:gd name="T42" fmla="*/ 13 w 97"/>
              <a:gd name="T43" fmla="*/ 23 h 97"/>
              <a:gd name="T44" fmla="*/ 4 w 97"/>
              <a:gd name="T45" fmla="*/ 27 h 97"/>
              <a:gd name="T46" fmla="*/ 1 w 97"/>
              <a:gd name="T47" fmla="*/ 34 h 97"/>
              <a:gd name="T48" fmla="*/ 5 w 97"/>
              <a:gd name="T49" fmla="*/ 43 h 97"/>
              <a:gd name="T50" fmla="*/ 10 w 97"/>
              <a:gd name="T51" fmla="*/ 46 h 97"/>
              <a:gd name="T52" fmla="*/ 10 w 97"/>
              <a:gd name="T53" fmla="*/ 54 h 97"/>
              <a:gd name="T54" fmla="*/ 5 w 97"/>
              <a:gd name="T55" fmla="*/ 56 h 97"/>
              <a:gd name="T56" fmla="*/ 2 w 97"/>
              <a:gd name="T57" fmla="*/ 65 h 97"/>
              <a:gd name="T58" fmla="*/ 5 w 97"/>
              <a:gd name="T59" fmla="*/ 72 h 97"/>
              <a:gd name="T60" fmla="*/ 14 w 97"/>
              <a:gd name="T61" fmla="*/ 76 h 97"/>
              <a:gd name="T62" fmla="*/ 19 w 97"/>
              <a:gd name="T63" fmla="*/ 73 h 97"/>
              <a:gd name="T64" fmla="*/ 25 w 97"/>
              <a:gd name="T65" fmla="*/ 79 h 97"/>
              <a:gd name="T66" fmla="*/ 23 w 97"/>
              <a:gd name="T67" fmla="*/ 84 h 97"/>
              <a:gd name="T68" fmla="*/ 27 w 97"/>
              <a:gd name="T69" fmla="*/ 93 h 97"/>
              <a:gd name="T70" fmla="*/ 34 w 97"/>
              <a:gd name="T71" fmla="*/ 96 h 97"/>
              <a:gd name="T72" fmla="*/ 43 w 97"/>
              <a:gd name="T73" fmla="*/ 92 h 97"/>
              <a:gd name="T74" fmla="*/ 45 w 97"/>
              <a:gd name="T75" fmla="*/ 86 h 97"/>
              <a:gd name="T76" fmla="*/ 53 w 97"/>
              <a:gd name="T77" fmla="*/ 86 h 97"/>
              <a:gd name="T78" fmla="*/ 55 w 97"/>
              <a:gd name="T79" fmla="*/ 92 h 97"/>
              <a:gd name="T80" fmla="*/ 64 w 97"/>
              <a:gd name="T81" fmla="*/ 95 h 97"/>
              <a:gd name="T82" fmla="*/ 72 w 97"/>
              <a:gd name="T83" fmla="*/ 92 h 97"/>
              <a:gd name="T84" fmla="*/ 75 w 97"/>
              <a:gd name="T85" fmla="*/ 83 h 97"/>
              <a:gd name="T86" fmla="*/ 72 w 97"/>
              <a:gd name="T87" fmla="*/ 77 h 97"/>
              <a:gd name="T88" fmla="*/ 77 w 97"/>
              <a:gd name="T89" fmla="*/ 72 h 97"/>
              <a:gd name="T90" fmla="*/ 84 w 97"/>
              <a:gd name="T91" fmla="*/ 74 h 97"/>
              <a:gd name="T92" fmla="*/ 93 w 97"/>
              <a:gd name="T93" fmla="*/ 70 h 97"/>
              <a:gd name="T94" fmla="*/ 96 w 97"/>
              <a:gd name="T95" fmla="*/ 63 h 97"/>
              <a:gd name="T96" fmla="*/ 92 w 97"/>
              <a:gd name="T97" fmla="*/ 54 h 97"/>
              <a:gd name="T98" fmla="*/ 55 w 97"/>
              <a:gd name="T99" fmla="*/ 66 h 97"/>
              <a:gd name="T100" fmla="*/ 30 w 97"/>
              <a:gd name="T101" fmla="*/ 57 h 97"/>
              <a:gd name="T102" fmla="*/ 40 w 97"/>
              <a:gd name="T103" fmla="*/ 32 h 97"/>
              <a:gd name="T104" fmla="*/ 65 w 97"/>
              <a:gd name="T105" fmla="*/ 42 h 97"/>
              <a:gd name="T106" fmla="*/ 55 w 97"/>
              <a:gd name="T107" fmla="*/ 6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92" y="54"/>
                </a:moveTo>
                <a:cubicBezTo>
                  <a:pt x="85" y="52"/>
                  <a:pt x="85" y="52"/>
                  <a:pt x="85" y="52"/>
                </a:cubicBezTo>
                <a:cubicBezTo>
                  <a:pt x="85" y="49"/>
                  <a:pt x="85" y="47"/>
                  <a:pt x="85" y="45"/>
                </a:cubicBezTo>
                <a:cubicBezTo>
                  <a:pt x="91" y="42"/>
                  <a:pt x="91" y="42"/>
                  <a:pt x="91"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3"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1" y="7"/>
                  <a:pt x="20" y="11"/>
                  <a:pt x="21" y="14"/>
                </a:cubicBezTo>
                <a:cubicBezTo>
                  <a:pt x="24" y="20"/>
                  <a:pt x="24" y="20"/>
                  <a:pt x="24" y="20"/>
                </a:cubicBezTo>
                <a:cubicBezTo>
                  <a:pt x="22" y="22"/>
                  <a:pt x="20" y="24"/>
                  <a:pt x="19" y="26"/>
                </a:cubicBezTo>
                <a:cubicBezTo>
                  <a:pt x="13" y="23"/>
                  <a:pt x="13" y="23"/>
                  <a:pt x="13" y="23"/>
                </a:cubicBezTo>
                <a:cubicBezTo>
                  <a:pt x="9" y="22"/>
                  <a:pt x="5" y="24"/>
                  <a:pt x="4" y="27"/>
                </a:cubicBezTo>
                <a:cubicBezTo>
                  <a:pt x="1" y="34"/>
                  <a:pt x="1" y="34"/>
                  <a:pt x="1" y="34"/>
                </a:cubicBezTo>
                <a:cubicBezTo>
                  <a:pt x="0" y="38"/>
                  <a:pt x="1" y="42"/>
                  <a:pt x="5" y="43"/>
                </a:cubicBezTo>
                <a:cubicBezTo>
                  <a:pt x="10" y="46"/>
                  <a:pt x="10" y="46"/>
                  <a:pt x="10" y="46"/>
                </a:cubicBezTo>
                <a:cubicBezTo>
                  <a:pt x="10" y="48"/>
                  <a:pt x="10" y="51"/>
                  <a:pt x="10"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7" y="97"/>
                  <a:pt x="42" y="96"/>
                  <a:pt x="43" y="92"/>
                </a:cubicBezTo>
                <a:cubicBezTo>
                  <a:pt x="45" y="86"/>
                  <a:pt x="45" y="86"/>
                  <a:pt x="45" y="86"/>
                </a:cubicBezTo>
                <a:cubicBezTo>
                  <a:pt x="48" y="87"/>
                  <a:pt x="50" y="87"/>
                  <a:pt x="53" y="86"/>
                </a:cubicBezTo>
                <a:cubicBezTo>
                  <a:pt x="55" y="92"/>
                  <a:pt x="55" y="92"/>
                  <a:pt x="55" y="92"/>
                </a:cubicBezTo>
                <a:cubicBezTo>
                  <a:pt x="57" y="95"/>
                  <a:pt x="61" y="97"/>
                  <a:pt x="64" y="95"/>
                </a:cubicBezTo>
                <a:cubicBezTo>
                  <a:pt x="72" y="92"/>
                  <a:pt x="72" y="92"/>
                  <a:pt x="72" y="92"/>
                </a:cubicBezTo>
                <a:cubicBezTo>
                  <a:pt x="75" y="91"/>
                  <a:pt x="77" y="87"/>
                  <a:pt x="75" y="83"/>
                </a:cubicBezTo>
                <a:cubicBezTo>
                  <a:pt x="72" y="77"/>
                  <a:pt x="72" y="77"/>
                  <a:pt x="72"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lose/>
                <a:moveTo>
                  <a:pt x="55" y="66"/>
                </a:moveTo>
                <a:cubicBezTo>
                  <a:pt x="46" y="70"/>
                  <a:pt x="35" y="66"/>
                  <a:pt x="30" y="57"/>
                </a:cubicBezTo>
                <a:cubicBezTo>
                  <a:pt x="26" y="47"/>
                  <a:pt x="31" y="36"/>
                  <a:pt x="40" y="32"/>
                </a:cubicBezTo>
                <a:cubicBezTo>
                  <a:pt x="50" y="28"/>
                  <a:pt x="61" y="32"/>
                  <a:pt x="65" y="42"/>
                </a:cubicBezTo>
                <a:cubicBezTo>
                  <a:pt x="69" y="51"/>
                  <a:pt x="64" y="62"/>
                  <a:pt x="55" y="66"/>
                </a:cubicBezTo>
                <a:close/>
              </a:path>
            </a:pathLst>
          </a:custGeom>
          <a:solidFill>
            <a:schemeClr val="bg1">
              <a:lumMod val="95000"/>
            </a:schemeClr>
          </a:solidFill>
          <a:ln>
            <a:noFill/>
          </a:ln>
        </p:spPr>
        <p:txBody>
          <a:bodyPr/>
          <a:lstStyle/>
          <a:p>
            <a:pPr>
              <a:defRPr/>
            </a:pPr>
            <a:endParaRPr lang="zh-CN" altLang="en-US"/>
          </a:p>
        </p:txBody>
      </p:sp>
      <p:sp>
        <p:nvSpPr>
          <p:cNvPr id="26858" name="Freeform 246"/>
          <p:cNvSpPr>
            <a:spLocks noEditPoints="1"/>
          </p:cNvSpPr>
          <p:nvPr/>
        </p:nvSpPr>
        <p:spPr bwMode="auto">
          <a:xfrm>
            <a:off x="2953401" y="1412801"/>
            <a:ext cx="117307" cy="117307"/>
          </a:xfrm>
          <a:custGeom>
            <a:avLst/>
            <a:gdLst>
              <a:gd name="T0" fmla="*/ 66 w 70"/>
              <a:gd name="T1" fmla="*/ 39 h 70"/>
              <a:gd name="T2" fmla="*/ 61 w 70"/>
              <a:gd name="T3" fmla="*/ 37 h 70"/>
              <a:gd name="T4" fmla="*/ 61 w 70"/>
              <a:gd name="T5" fmla="*/ 32 h 70"/>
              <a:gd name="T6" fmla="*/ 66 w 70"/>
              <a:gd name="T7" fmla="*/ 30 h 70"/>
              <a:gd name="T8" fmla="*/ 69 w 70"/>
              <a:gd name="T9" fmla="*/ 24 h 70"/>
              <a:gd name="T10" fmla="*/ 66 w 70"/>
              <a:gd name="T11" fmla="*/ 19 h 70"/>
              <a:gd name="T12" fmla="*/ 60 w 70"/>
              <a:gd name="T13" fmla="*/ 16 h 70"/>
              <a:gd name="T14" fmla="*/ 55 w 70"/>
              <a:gd name="T15" fmla="*/ 18 h 70"/>
              <a:gd name="T16" fmla="*/ 52 w 70"/>
              <a:gd name="T17" fmla="*/ 15 h 70"/>
              <a:gd name="T18" fmla="*/ 54 w 70"/>
              <a:gd name="T19" fmla="*/ 10 h 70"/>
              <a:gd name="T20" fmla="*/ 51 w 70"/>
              <a:gd name="T21" fmla="*/ 3 h 70"/>
              <a:gd name="T22" fmla="*/ 46 w 70"/>
              <a:gd name="T23" fmla="*/ 1 h 70"/>
              <a:gd name="T24" fmla="*/ 39 w 70"/>
              <a:gd name="T25" fmla="*/ 4 h 70"/>
              <a:gd name="T26" fmla="*/ 37 w 70"/>
              <a:gd name="T27" fmla="*/ 9 h 70"/>
              <a:gd name="T28" fmla="*/ 32 w 70"/>
              <a:gd name="T29" fmla="*/ 9 h 70"/>
              <a:gd name="T30" fmla="*/ 30 w 70"/>
              <a:gd name="T31" fmla="*/ 4 h 70"/>
              <a:gd name="T32" fmla="*/ 24 w 70"/>
              <a:gd name="T33" fmla="*/ 2 h 70"/>
              <a:gd name="T34" fmla="*/ 19 w 70"/>
              <a:gd name="T35" fmla="*/ 4 h 70"/>
              <a:gd name="T36" fmla="*/ 16 w 70"/>
              <a:gd name="T37" fmla="*/ 11 h 70"/>
              <a:gd name="T38" fmla="*/ 18 w 70"/>
              <a:gd name="T39" fmla="*/ 15 h 70"/>
              <a:gd name="T40" fmla="*/ 14 w 70"/>
              <a:gd name="T41" fmla="*/ 19 h 70"/>
              <a:gd name="T42" fmla="*/ 10 w 70"/>
              <a:gd name="T43" fmla="*/ 17 h 70"/>
              <a:gd name="T44" fmla="*/ 3 w 70"/>
              <a:gd name="T45" fmla="*/ 20 h 70"/>
              <a:gd name="T46" fmla="*/ 1 w 70"/>
              <a:gd name="T47" fmla="*/ 25 h 70"/>
              <a:gd name="T48" fmla="*/ 4 w 70"/>
              <a:gd name="T49" fmla="*/ 31 h 70"/>
              <a:gd name="T50" fmla="*/ 8 w 70"/>
              <a:gd name="T51" fmla="*/ 33 h 70"/>
              <a:gd name="T52" fmla="*/ 8 w 70"/>
              <a:gd name="T53" fmla="*/ 39 h 70"/>
              <a:gd name="T54" fmla="*/ 4 w 70"/>
              <a:gd name="T55" fmla="*/ 40 h 70"/>
              <a:gd name="T56" fmla="*/ 2 w 70"/>
              <a:gd name="T57" fmla="*/ 47 h 70"/>
              <a:gd name="T58" fmla="*/ 4 w 70"/>
              <a:gd name="T59" fmla="*/ 52 h 70"/>
              <a:gd name="T60" fmla="*/ 10 w 70"/>
              <a:gd name="T61" fmla="*/ 55 h 70"/>
              <a:gd name="T62" fmla="*/ 14 w 70"/>
              <a:gd name="T63" fmla="*/ 53 h 70"/>
              <a:gd name="T64" fmla="*/ 18 w 70"/>
              <a:gd name="T65" fmla="*/ 57 h 70"/>
              <a:gd name="T66" fmla="*/ 17 w 70"/>
              <a:gd name="T67" fmla="*/ 61 h 70"/>
              <a:gd name="T68" fmla="*/ 20 w 70"/>
              <a:gd name="T69" fmla="*/ 67 h 70"/>
              <a:gd name="T70" fmla="*/ 25 w 70"/>
              <a:gd name="T71" fmla="*/ 69 h 70"/>
              <a:gd name="T72" fmla="*/ 31 w 70"/>
              <a:gd name="T73" fmla="*/ 66 h 70"/>
              <a:gd name="T74" fmla="*/ 33 w 70"/>
              <a:gd name="T75" fmla="*/ 62 h 70"/>
              <a:gd name="T76" fmla="*/ 38 w 70"/>
              <a:gd name="T77" fmla="*/ 62 h 70"/>
              <a:gd name="T78" fmla="*/ 40 w 70"/>
              <a:gd name="T79" fmla="*/ 66 h 70"/>
              <a:gd name="T80" fmla="*/ 47 w 70"/>
              <a:gd name="T81" fmla="*/ 69 h 70"/>
              <a:gd name="T82" fmla="*/ 52 w 70"/>
              <a:gd name="T83" fmla="*/ 67 h 70"/>
              <a:gd name="T84" fmla="*/ 54 w 70"/>
              <a:gd name="T85" fmla="*/ 60 h 70"/>
              <a:gd name="T86" fmla="*/ 53 w 70"/>
              <a:gd name="T87" fmla="*/ 56 h 70"/>
              <a:gd name="T88" fmla="*/ 56 w 70"/>
              <a:gd name="T89" fmla="*/ 52 h 70"/>
              <a:gd name="T90" fmla="*/ 61 w 70"/>
              <a:gd name="T91" fmla="*/ 54 h 70"/>
              <a:gd name="T92" fmla="*/ 67 w 70"/>
              <a:gd name="T93" fmla="*/ 51 h 70"/>
              <a:gd name="T94" fmla="*/ 69 w 70"/>
              <a:gd name="T95" fmla="*/ 46 h 70"/>
              <a:gd name="T96" fmla="*/ 66 w 70"/>
              <a:gd name="T97" fmla="*/ 39 h 70"/>
              <a:gd name="T98" fmla="*/ 40 w 70"/>
              <a:gd name="T99" fmla="*/ 48 h 70"/>
              <a:gd name="T100" fmla="*/ 22 w 70"/>
              <a:gd name="T101" fmla="*/ 41 h 70"/>
              <a:gd name="T102" fmla="*/ 29 w 70"/>
              <a:gd name="T103" fmla="*/ 23 h 70"/>
              <a:gd name="T104" fmla="*/ 47 w 70"/>
              <a:gd name="T105" fmla="*/ 30 h 70"/>
              <a:gd name="T106" fmla="*/ 40 w 70"/>
              <a:gd name="T107" fmla="*/ 4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66" y="39"/>
                </a:moveTo>
                <a:cubicBezTo>
                  <a:pt x="61" y="37"/>
                  <a:pt x="61" y="37"/>
                  <a:pt x="61" y="37"/>
                </a:cubicBezTo>
                <a:cubicBezTo>
                  <a:pt x="62" y="36"/>
                  <a:pt x="62" y="34"/>
                  <a:pt x="61" y="32"/>
                </a:cubicBezTo>
                <a:cubicBezTo>
                  <a:pt x="66" y="30"/>
                  <a:pt x="66" y="30"/>
                  <a:pt x="66" y="30"/>
                </a:cubicBezTo>
                <a:cubicBezTo>
                  <a:pt x="69" y="29"/>
                  <a:pt x="70" y="26"/>
                  <a:pt x="69" y="24"/>
                </a:cubicBezTo>
                <a:cubicBezTo>
                  <a:pt x="66" y="19"/>
                  <a:pt x="66" y="19"/>
                  <a:pt x="66"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0"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4"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lose/>
                <a:moveTo>
                  <a:pt x="40" y="48"/>
                </a:moveTo>
                <a:cubicBezTo>
                  <a:pt x="33" y="51"/>
                  <a:pt x="25" y="48"/>
                  <a:pt x="22" y="41"/>
                </a:cubicBezTo>
                <a:cubicBezTo>
                  <a:pt x="19" y="34"/>
                  <a:pt x="23" y="26"/>
                  <a:pt x="29" y="23"/>
                </a:cubicBezTo>
                <a:cubicBezTo>
                  <a:pt x="36" y="20"/>
                  <a:pt x="44" y="23"/>
                  <a:pt x="47" y="30"/>
                </a:cubicBezTo>
                <a:cubicBezTo>
                  <a:pt x="50" y="37"/>
                  <a:pt x="47" y="45"/>
                  <a:pt x="40" y="48"/>
                </a:cubicBezTo>
                <a:close/>
              </a:path>
            </a:pathLst>
          </a:custGeom>
          <a:solidFill>
            <a:schemeClr val="bg1">
              <a:lumMod val="95000"/>
            </a:schemeClr>
          </a:solidFill>
          <a:ln>
            <a:noFill/>
          </a:ln>
        </p:spPr>
        <p:txBody>
          <a:bodyPr/>
          <a:lstStyle/>
          <a:p>
            <a:pPr>
              <a:defRPr/>
            </a:pPr>
            <a:endParaRPr lang="zh-CN" altLang="en-US"/>
          </a:p>
        </p:txBody>
      </p:sp>
      <p:sp>
        <p:nvSpPr>
          <p:cNvPr id="26860" name="Freeform 248"/>
          <p:cNvSpPr>
            <a:spLocks noEditPoints="1"/>
          </p:cNvSpPr>
          <p:nvPr/>
        </p:nvSpPr>
        <p:spPr bwMode="auto">
          <a:xfrm>
            <a:off x="3368067" y="411600"/>
            <a:ext cx="241434" cy="488324"/>
          </a:xfrm>
          <a:custGeom>
            <a:avLst/>
            <a:gdLst>
              <a:gd name="T0" fmla="*/ 101 w 143"/>
              <a:gd name="T1" fmla="*/ 130 h 290"/>
              <a:gd name="T2" fmla="*/ 99 w 143"/>
              <a:gd name="T3" fmla="*/ 70 h 290"/>
              <a:gd name="T4" fmla="*/ 103 w 143"/>
              <a:gd name="T5" fmla="*/ 70 h 290"/>
              <a:gd name="T6" fmla="*/ 120 w 143"/>
              <a:gd name="T7" fmla="*/ 74 h 290"/>
              <a:gd name="T8" fmla="*/ 125 w 143"/>
              <a:gd name="T9" fmla="*/ 70 h 290"/>
              <a:gd name="T10" fmla="*/ 129 w 143"/>
              <a:gd name="T11" fmla="*/ 59 h 290"/>
              <a:gd name="T12" fmla="*/ 130 w 143"/>
              <a:gd name="T13" fmla="*/ 47 h 290"/>
              <a:gd name="T14" fmla="*/ 128 w 143"/>
              <a:gd name="T15" fmla="*/ 41 h 290"/>
              <a:gd name="T16" fmla="*/ 121 w 143"/>
              <a:gd name="T17" fmla="*/ 39 h 290"/>
              <a:gd name="T18" fmla="*/ 112 w 143"/>
              <a:gd name="T19" fmla="*/ 37 h 290"/>
              <a:gd name="T20" fmla="*/ 98 w 143"/>
              <a:gd name="T21" fmla="*/ 36 h 290"/>
              <a:gd name="T22" fmla="*/ 98 w 143"/>
              <a:gd name="T23" fmla="*/ 9 h 290"/>
              <a:gd name="T24" fmla="*/ 88 w 143"/>
              <a:gd name="T25" fmla="*/ 0 h 290"/>
              <a:gd name="T26" fmla="*/ 79 w 143"/>
              <a:gd name="T27" fmla="*/ 10 h 290"/>
              <a:gd name="T28" fmla="*/ 80 w 143"/>
              <a:gd name="T29" fmla="*/ 36 h 290"/>
              <a:gd name="T30" fmla="*/ 77 w 143"/>
              <a:gd name="T31" fmla="*/ 36 h 290"/>
              <a:gd name="T32" fmla="*/ 61 w 143"/>
              <a:gd name="T33" fmla="*/ 37 h 290"/>
              <a:gd name="T34" fmla="*/ 60 w 143"/>
              <a:gd name="T35" fmla="*/ 10 h 290"/>
              <a:gd name="T36" fmla="*/ 51 w 143"/>
              <a:gd name="T37" fmla="*/ 1 h 290"/>
              <a:gd name="T38" fmla="*/ 42 w 143"/>
              <a:gd name="T39" fmla="*/ 11 h 290"/>
              <a:gd name="T40" fmla="*/ 42 w 143"/>
              <a:gd name="T41" fmla="*/ 42 h 290"/>
              <a:gd name="T42" fmla="*/ 21 w 143"/>
              <a:gd name="T43" fmla="*/ 53 h 290"/>
              <a:gd name="T44" fmla="*/ 8 w 143"/>
              <a:gd name="T45" fmla="*/ 71 h 290"/>
              <a:gd name="T46" fmla="*/ 4 w 143"/>
              <a:gd name="T47" fmla="*/ 92 h 290"/>
              <a:gd name="T48" fmla="*/ 9 w 143"/>
              <a:gd name="T49" fmla="*/ 116 h 290"/>
              <a:gd name="T50" fmla="*/ 22 w 143"/>
              <a:gd name="T51" fmla="*/ 134 h 290"/>
              <a:gd name="T52" fmla="*/ 41 w 143"/>
              <a:gd name="T53" fmla="*/ 146 h 290"/>
              <a:gd name="T54" fmla="*/ 45 w 143"/>
              <a:gd name="T55" fmla="*/ 148 h 290"/>
              <a:gd name="T56" fmla="*/ 46 w 143"/>
              <a:gd name="T57" fmla="*/ 214 h 290"/>
              <a:gd name="T58" fmla="*/ 30 w 143"/>
              <a:gd name="T59" fmla="*/ 211 h 290"/>
              <a:gd name="T60" fmla="*/ 8 w 143"/>
              <a:gd name="T61" fmla="*/ 205 h 290"/>
              <a:gd name="T62" fmla="*/ 4 w 143"/>
              <a:gd name="T63" fmla="*/ 209 h 290"/>
              <a:gd name="T64" fmla="*/ 1 w 143"/>
              <a:gd name="T65" fmla="*/ 220 h 290"/>
              <a:gd name="T66" fmla="*/ 0 w 143"/>
              <a:gd name="T67" fmla="*/ 231 h 290"/>
              <a:gd name="T68" fmla="*/ 1 w 143"/>
              <a:gd name="T69" fmla="*/ 238 h 290"/>
              <a:gd name="T70" fmla="*/ 23 w 143"/>
              <a:gd name="T71" fmla="*/ 246 h 290"/>
              <a:gd name="T72" fmla="*/ 47 w 143"/>
              <a:gd name="T73" fmla="*/ 248 h 290"/>
              <a:gd name="T74" fmla="*/ 48 w 143"/>
              <a:gd name="T75" fmla="*/ 281 h 290"/>
              <a:gd name="T76" fmla="*/ 57 w 143"/>
              <a:gd name="T77" fmla="*/ 290 h 290"/>
              <a:gd name="T78" fmla="*/ 66 w 143"/>
              <a:gd name="T79" fmla="*/ 281 h 290"/>
              <a:gd name="T80" fmla="*/ 66 w 143"/>
              <a:gd name="T81" fmla="*/ 249 h 290"/>
              <a:gd name="T82" fmla="*/ 84 w 143"/>
              <a:gd name="T83" fmla="*/ 247 h 290"/>
              <a:gd name="T84" fmla="*/ 85 w 143"/>
              <a:gd name="T85" fmla="*/ 280 h 290"/>
              <a:gd name="T86" fmla="*/ 95 w 143"/>
              <a:gd name="T87" fmla="*/ 290 h 290"/>
              <a:gd name="T88" fmla="*/ 104 w 143"/>
              <a:gd name="T89" fmla="*/ 280 h 290"/>
              <a:gd name="T90" fmla="*/ 103 w 143"/>
              <a:gd name="T91" fmla="*/ 242 h 290"/>
              <a:gd name="T92" fmla="*/ 119 w 143"/>
              <a:gd name="T93" fmla="*/ 235 h 290"/>
              <a:gd name="T94" fmla="*/ 136 w 143"/>
              <a:gd name="T95" fmla="*/ 216 h 290"/>
              <a:gd name="T96" fmla="*/ 142 w 143"/>
              <a:gd name="T97" fmla="*/ 187 h 290"/>
              <a:gd name="T98" fmla="*/ 127 w 143"/>
              <a:gd name="T99" fmla="*/ 148 h 290"/>
              <a:gd name="T100" fmla="*/ 101 w 143"/>
              <a:gd name="T101" fmla="*/ 130 h 290"/>
              <a:gd name="T102" fmla="*/ 84 w 143"/>
              <a:gd name="T103" fmla="*/ 210 h 290"/>
              <a:gd name="T104" fmla="*/ 65 w 143"/>
              <a:gd name="T105" fmla="*/ 213 h 290"/>
              <a:gd name="T106" fmla="*/ 64 w 143"/>
              <a:gd name="T107" fmla="*/ 156 h 290"/>
              <a:gd name="T108" fmla="*/ 83 w 143"/>
              <a:gd name="T109" fmla="*/ 164 h 290"/>
              <a:gd name="T110" fmla="*/ 84 w 143"/>
              <a:gd name="T111" fmla="*/ 210 h 290"/>
              <a:gd name="T112" fmla="*/ 82 w 143"/>
              <a:gd name="T113" fmla="*/ 121 h 290"/>
              <a:gd name="T114" fmla="*/ 63 w 143"/>
              <a:gd name="T115" fmla="*/ 114 h 290"/>
              <a:gd name="T116" fmla="*/ 62 w 143"/>
              <a:gd name="T117" fmla="*/ 71 h 290"/>
              <a:gd name="T118" fmla="*/ 80 w 143"/>
              <a:gd name="T119" fmla="*/ 69 h 290"/>
              <a:gd name="T120" fmla="*/ 82 w 143"/>
              <a:gd name="T121" fmla="*/ 12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3" h="290">
                <a:moveTo>
                  <a:pt x="101" y="130"/>
                </a:moveTo>
                <a:cubicBezTo>
                  <a:pt x="99" y="70"/>
                  <a:pt x="99" y="70"/>
                  <a:pt x="99" y="70"/>
                </a:cubicBezTo>
                <a:cubicBezTo>
                  <a:pt x="100" y="70"/>
                  <a:pt x="101" y="70"/>
                  <a:pt x="103" y="70"/>
                </a:cubicBezTo>
                <a:cubicBezTo>
                  <a:pt x="110" y="72"/>
                  <a:pt x="116" y="73"/>
                  <a:pt x="120" y="74"/>
                </a:cubicBezTo>
                <a:cubicBezTo>
                  <a:pt x="122" y="75"/>
                  <a:pt x="124" y="73"/>
                  <a:pt x="125" y="70"/>
                </a:cubicBezTo>
                <a:cubicBezTo>
                  <a:pt x="127" y="67"/>
                  <a:pt x="128" y="63"/>
                  <a:pt x="129" y="59"/>
                </a:cubicBezTo>
                <a:cubicBezTo>
                  <a:pt x="130" y="55"/>
                  <a:pt x="131" y="51"/>
                  <a:pt x="130" y="47"/>
                </a:cubicBezTo>
                <a:cubicBezTo>
                  <a:pt x="130" y="44"/>
                  <a:pt x="129" y="42"/>
                  <a:pt x="128" y="41"/>
                </a:cubicBezTo>
                <a:cubicBezTo>
                  <a:pt x="126" y="41"/>
                  <a:pt x="124" y="40"/>
                  <a:pt x="121" y="39"/>
                </a:cubicBezTo>
                <a:cubicBezTo>
                  <a:pt x="119" y="39"/>
                  <a:pt x="116" y="38"/>
                  <a:pt x="112" y="37"/>
                </a:cubicBezTo>
                <a:cubicBezTo>
                  <a:pt x="109" y="37"/>
                  <a:pt x="104" y="36"/>
                  <a:pt x="98" y="36"/>
                </a:cubicBezTo>
                <a:cubicBezTo>
                  <a:pt x="98" y="9"/>
                  <a:pt x="98" y="9"/>
                  <a:pt x="98" y="9"/>
                </a:cubicBezTo>
                <a:cubicBezTo>
                  <a:pt x="98" y="4"/>
                  <a:pt x="94" y="0"/>
                  <a:pt x="88" y="0"/>
                </a:cubicBezTo>
                <a:cubicBezTo>
                  <a:pt x="83" y="0"/>
                  <a:pt x="79" y="5"/>
                  <a:pt x="79" y="10"/>
                </a:cubicBezTo>
                <a:cubicBezTo>
                  <a:pt x="80" y="36"/>
                  <a:pt x="80" y="36"/>
                  <a:pt x="80" y="36"/>
                </a:cubicBezTo>
                <a:cubicBezTo>
                  <a:pt x="79" y="36"/>
                  <a:pt x="78" y="36"/>
                  <a:pt x="77" y="36"/>
                </a:cubicBezTo>
                <a:cubicBezTo>
                  <a:pt x="71" y="36"/>
                  <a:pt x="66" y="37"/>
                  <a:pt x="61" y="37"/>
                </a:cubicBezTo>
                <a:cubicBezTo>
                  <a:pt x="60" y="10"/>
                  <a:pt x="60" y="10"/>
                  <a:pt x="60" y="10"/>
                </a:cubicBezTo>
                <a:cubicBezTo>
                  <a:pt x="60" y="5"/>
                  <a:pt x="56" y="1"/>
                  <a:pt x="51" y="1"/>
                </a:cubicBezTo>
                <a:cubicBezTo>
                  <a:pt x="46" y="1"/>
                  <a:pt x="42" y="5"/>
                  <a:pt x="42" y="11"/>
                </a:cubicBezTo>
                <a:cubicBezTo>
                  <a:pt x="42" y="42"/>
                  <a:pt x="42" y="42"/>
                  <a:pt x="42" y="42"/>
                </a:cubicBezTo>
                <a:cubicBezTo>
                  <a:pt x="34" y="45"/>
                  <a:pt x="27" y="49"/>
                  <a:pt x="21" y="53"/>
                </a:cubicBezTo>
                <a:cubicBezTo>
                  <a:pt x="15" y="58"/>
                  <a:pt x="11" y="64"/>
                  <a:pt x="8" y="71"/>
                </a:cubicBezTo>
                <a:cubicBezTo>
                  <a:pt x="5" y="78"/>
                  <a:pt x="4" y="85"/>
                  <a:pt x="4" y="92"/>
                </a:cubicBezTo>
                <a:cubicBezTo>
                  <a:pt x="4" y="102"/>
                  <a:pt x="6" y="110"/>
                  <a:pt x="9" y="116"/>
                </a:cubicBezTo>
                <a:cubicBezTo>
                  <a:pt x="12" y="123"/>
                  <a:pt x="17" y="129"/>
                  <a:pt x="22" y="134"/>
                </a:cubicBezTo>
                <a:cubicBezTo>
                  <a:pt x="27" y="138"/>
                  <a:pt x="34" y="142"/>
                  <a:pt x="41" y="146"/>
                </a:cubicBezTo>
                <a:cubicBezTo>
                  <a:pt x="42" y="147"/>
                  <a:pt x="43" y="147"/>
                  <a:pt x="45" y="148"/>
                </a:cubicBezTo>
                <a:cubicBezTo>
                  <a:pt x="46" y="214"/>
                  <a:pt x="46" y="214"/>
                  <a:pt x="46" y="214"/>
                </a:cubicBezTo>
                <a:cubicBezTo>
                  <a:pt x="40" y="213"/>
                  <a:pt x="34" y="213"/>
                  <a:pt x="30" y="211"/>
                </a:cubicBezTo>
                <a:cubicBezTo>
                  <a:pt x="22" y="209"/>
                  <a:pt x="15" y="207"/>
                  <a:pt x="8" y="205"/>
                </a:cubicBezTo>
                <a:cubicBezTo>
                  <a:pt x="7" y="205"/>
                  <a:pt x="6" y="206"/>
                  <a:pt x="4" y="209"/>
                </a:cubicBezTo>
                <a:cubicBezTo>
                  <a:pt x="3" y="212"/>
                  <a:pt x="2" y="216"/>
                  <a:pt x="1" y="220"/>
                </a:cubicBezTo>
                <a:cubicBezTo>
                  <a:pt x="0" y="224"/>
                  <a:pt x="0" y="227"/>
                  <a:pt x="0" y="231"/>
                </a:cubicBezTo>
                <a:cubicBezTo>
                  <a:pt x="0" y="235"/>
                  <a:pt x="0" y="237"/>
                  <a:pt x="1" y="238"/>
                </a:cubicBezTo>
                <a:cubicBezTo>
                  <a:pt x="5" y="241"/>
                  <a:pt x="12" y="243"/>
                  <a:pt x="23" y="246"/>
                </a:cubicBezTo>
                <a:cubicBezTo>
                  <a:pt x="30" y="247"/>
                  <a:pt x="38" y="248"/>
                  <a:pt x="47" y="248"/>
                </a:cubicBezTo>
                <a:cubicBezTo>
                  <a:pt x="48" y="281"/>
                  <a:pt x="48" y="281"/>
                  <a:pt x="48" y="281"/>
                </a:cubicBezTo>
                <a:cubicBezTo>
                  <a:pt x="48" y="286"/>
                  <a:pt x="52" y="290"/>
                  <a:pt x="57" y="290"/>
                </a:cubicBezTo>
                <a:cubicBezTo>
                  <a:pt x="62" y="290"/>
                  <a:pt x="66" y="286"/>
                  <a:pt x="66" y="281"/>
                </a:cubicBezTo>
                <a:cubicBezTo>
                  <a:pt x="66" y="249"/>
                  <a:pt x="66" y="249"/>
                  <a:pt x="66" y="249"/>
                </a:cubicBezTo>
                <a:cubicBezTo>
                  <a:pt x="72" y="248"/>
                  <a:pt x="78" y="248"/>
                  <a:pt x="84" y="247"/>
                </a:cubicBezTo>
                <a:cubicBezTo>
                  <a:pt x="85" y="280"/>
                  <a:pt x="85" y="280"/>
                  <a:pt x="85" y="280"/>
                </a:cubicBezTo>
                <a:cubicBezTo>
                  <a:pt x="85" y="286"/>
                  <a:pt x="90" y="290"/>
                  <a:pt x="95" y="290"/>
                </a:cubicBezTo>
                <a:cubicBezTo>
                  <a:pt x="100" y="289"/>
                  <a:pt x="104" y="285"/>
                  <a:pt x="104" y="280"/>
                </a:cubicBezTo>
                <a:cubicBezTo>
                  <a:pt x="103" y="242"/>
                  <a:pt x="103" y="242"/>
                  <a:pt x="103" y="242"/>
                </a:cubicBezTo>
                <a:cubicBezTo>
                  <a:pt x="109" y="240"/>
                  <a:pt x="114" y="238"/>
                  <a:pt x="119" y="235"/>
                </a:cubicBezTo>
                <a:cubicBezTo>
                  <a:pt x="126" y="230"/>
                  <a:pt x="132" y="224"/>
                  <a:pt x="136" y="216"/>
                </a:cubicBezTo>
                <a:cubicBezTo>
                  <a:pt x="141" y="208"/>
                  <a:pt x="143" y="199"/>
                  <a:pt x="142" y="187"/>
                </a:cubicBezTo>
                <a:cubicBezTo>
                  <a:pt x="142" y="171"/>
                  <a:pt x="137" y="158"/>
                  <a:pt x="127" y="148"/>
                </a:cubicBezTo>
                <a:cubicBezTo>
                  <a:pt x="121" y="141"/>
                  <a:pt x="112" y="135"/>
                  <a:pt x="101" y="130"/>
                </a:cubicBezTo>
                <a:close/>
                <a:moveTo>
                  <a:pt x="84" y="210"/>
                </a:moveTo>
                <a:cubicBezTo>
                  <a:pt x="78" y="212"/>
                  <a:pt x="72" y="213"/>
                  <a:pt x="65" y="213"/>
                </a:cubicBezTo>
                <a:cubicBezTo>
                  <a:pt x="64" y="156"/>
                  <a:pt x="64" y="156"/>
                  <a:pt x="64" y="156"/>
                </a:cubicBezTo>
                <a:cubicBezTo>
                  <a:pt x="71" y="158"/>
                  <a:pt x="78" y="161"/>
                  <a:pt x="83" y="164"/>
                </a:cubicBezTo>
                <a:lnTo>
                  <a:pt x="84" y="210"/>
                </a:lnTo>
                <a:close/>
                <a:moveTo>
                  <a:pt x="82" y="121"/>
                </a:moveTo>
                <a:cubicBezTo>
                  <a:pt x="74" y="119"/>
                  <a:pt x="68" y="116"/>
                  <a:pt x="63" y="114"/>
                </a:cubicBezTo>
                <a:cubicBezTo>
                  <a:pt x="62" y="71"/>
                  <a:pt x="62" y="71"/>
                  <a:pt x="62" y="71"/>
                </a:cubicBezTo>
                <a:cubicBezTo>
                  <a:pt x="67" y="70"/>
                  <a:pt x="73" y="69"/>
                  <a:pt x="80" y="69"/>
                </a:cubicBezTo>
                <a:lnTo>
                  <a:pt x="82" y="121"/>
                </a:lnTo>
                <a:close/>
              </a:path>
            </a:pathLst>
          </a:custGeom>
          <a:solidFill>
            <a:schemeClr val="bg1">
              <a:lumMod val="95000"/>
            </a:schemeClr>
          </a:solidFill>
          <a:ln>
            <a:noFill/>
          </a:ln>
        </p:spPr>
        <p:txBody>
          <a:bodyPr/>
          <a:lstStyle/>
          <a:p>
            <a:pPr>
              <a:defRPr/>
            </a:pPr>
            <a:endParaRPr lang="zh-CN" altLang="en-US"/>
          </a:p>
        </p:txBody>
      </p:sp>
      <p:sp>
        <p:nvSpPr>
          <p:cNvPr id="26861" name="Freeform 249"/>
          <p:cNvSpPr>
            <a:spLocks noEditPoints="1"/>
          </p:cNvSpPr>
          <p:nvPr/>
        </p:nvSpPr>
        <p:spPr bwMode="auto">
          <a:xfrm>
            <a:off x="3469006" y="3105567"/>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5"/>
                  <a:pt x="44" y="65"/>
                  <a:pt x="43" y="53"/>
                </a:cubicBezTo>
                <a:cubicBezTo>
                  <a:pt x="43" y="31"/>
                  <a:pt x="21" y="0"/>
                  <a:pt x="21" y="0"/>
                </a:cubicBezTo>
                <a:moveTo>
                  <a:pt x="22" y="66"/>
                </a:moveTo>
                <a:cubicBezTo>
                  <a:pt x="35" y="49"/>
                  <a:pt x="35" y="49"/>
                  <a:pt x="35" y="49"/>
                </a:cubicBezTo>
                <a:cubicBezTo>
                  <a:pt x="35" y="49"/>
                  <a:pt x="37" y="66"/>
                  <a:pt x="22" y="66"/>
                </a:cubicBezTo>
              </a:path>
            </a:pathLst>
          </a:custGeom>
          <a:solidFill>
            <a:schemeClr val="bg1">
              <a:lumMod val="95000"/>
            </a:schemeClr>
          </a:solidFill>
          <a:ln>
            <a:noFill/>
          </a:ln>
        </p:spPr>
        <p:txBody>
          <a:bodyPr/>
          <a:lstStyle/>
          <a:p>
            <a:pPr>
              <a:defRPr/>
            </a:pPr>
            <a:endParaRPr lang="zh-CN" altLang="en-US"/>
          </a:p>
        </p:txBody>
      </p:sp>
      <p:sp>
        <p:nvSpPr>
          <p:cNvPr id="26862" name="Freeform 250"/>
          <p:cNvSpPr>
            <a:spLocks noEditPoints="1"/>
          </p:cNvSpPr>
          <p:nvPr/>
        </p:nvSpPr>
        <p:spPr bwMode="auto">
          <a:xfrm>
            <a:off x="3469006" y="2523124"/>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4"/>
                  <a:pt x="44" y="65"/>
                  <a:pt x="43" y="53"/>
                </a:cubicBezTo>
                <a:cubicBezTo>
                  <a:pt x="43" y="31"/>
                  <a:pt x="21" y="0"/>
                  <a:pt x="21" y="0"/>
                </a:cubicBezTo>
                <a:close/>
                <a:moveTo>
                  <a:pt x="22" y="66"/>
                </a:moveTo>
                <a:cubicBezTo>
                  <a:pt x="35" y="49"/>
                  <a:pt x="35" y="49"/>
                  <a:pt x="35" y="49"/>
                </a:cubicBezTo>
                <a:cubicBezTo>
                  <a:pt x="35" y="49"/>
                  <a:pt x="37" y="66"/>
                  <a:pt x="22" y="66"/>
                </a:cubicBezTo>
                <a:close/>
              </a:path>
            </a:pathLst>
          </a:custGeom>
          <a:solidFill>
            <a:schemeClr val="bg1">
              <a:lumMod val="95000"/>
            </a:schemeClr>
          </a:solidFill>
          <a:ln>
            <a:noFill/>
          </a:ln>
        </p:spPr>
        <p:txBody>
          <a:bodyPr/>
          <a:lstStyle/>
          <a:p>
            <a:pPr>
              <a:defRPr/>
            </a:pPr>
            <a:endParaRPr lang="zh-CN" altLang="en-US"/>
          </a:p>
        </p:txBody>
      </p:sp>
      <p:sp>
        <p:nvSpPr>
          <p:cNvPr id="26863" name="Freeform 251"/>
          <p:cNvSpPr>
            <a:spLocks noEditPoints="1"/>
          </p:cNvSpPr>
          <p:nvPr/>
        </p:nvSpPr>
        <p:spPr bwMode="auto">
          <a:xfrm>
            <a:off x="3361248" y="1644686"/>
            <a:ext cx="115943" cy="201877"/>
          </a:xfrm>
          <a:custGeom>
            <a:avLst/>
            <a:gdLst>
              <a:gd name="T0" fmla="*/ 33 w 69"/>
              <a:gd name="T1" fmla="*/ 0 h 119"/>
              <a:gd name="T2" fmla="*/ 1 w 69"/>
              <a:gd name="T3" fmla="*/ 85 h 119"/>
              <a:gd name="T4" fmla="*/ 36 w 69"/>
              <a:gd name="T5" fmla="*/ 118 h 119"/>
              <a:gd name="T6" fmla="*/ 69 w 69"/>
              <a:gd name="T7" fmla="*/ 84 h 119"/>
              <a:gd name="T8" fmla="*/ 33 w 69"/>
              <a:gd name="T9" fmla="*/ 0 h 119"/>
              <a:gd name="T10" fmla="*/ 35 w 69"/>
              <a:gd name="T11" fmla="*/ 105 h 119"/>
              <a:gd name="T12" fmla="*/ 55 w 69"/>
              <a:gd name="T13" fmla="*/ 77 h 119"/>
              <a:gd name="T14" fmla="*/ 35 w 69"/>
              <a:gd name="T15" fmla="*/ 105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19">
                <a:moveTo>
                  <a:pt x="33" y="0"/>
                </a:moveTo>
                <a:cubicBezTo>
                  <a:pt x="33" y="0"/>
                  <a:pt x="0" y="50"/>
                  <a:pt x="1" y="85"/>
                </a:cubicBezTo>
                <a:cubicBezTo>
                  <a:pt x="2" y="104"/>
                  <a:pt x="17" y="119"/>
                  <a:pt x="36" y="118"/>
                </a:cubicBezTo>
                <a:cubicBezTo>
                  <a:pt x="54" y="118"/>
                  <a:pt x="69" y="102"/>
                  <a:pt x="69" y="84"/>
                </a:cubicBezTo>
                <a:cubicBezTo>
                  <a:pt x="68" y="49"/>
                  <a:pt x="33" y="0"/>
                  <a:pt x="33" y="0"/>
                </a:cubicBezTo>
                <a:close/>
                <a:moveTo>
                  <a:pt x="35" y="105"/>
                </a:moveTo>
                <a:cubicBezTo>
                  <a:pt x="55" y="77"/>
                  <a:pt x="55" y="77"/>
                  <a:pt x="55" y="77"/>
                </a:cubicBezTo>
                <a:cubicBezTo>
                  <a:pt x="55" y="77"/>
                  <a:pt x="59" y="105"/>
                  <a:pt x="35" y="105"/>
                </a:cubicBezTo>
                <a:close/>
              </a:path>
            </a:pathLst>
          </a:custGeom>
          <a:solidFill>
            <a:schemeClr val="bg1">
              <a:lumMod val="95000"/>
            </a:schemeClr>
          </a:solidFill>
          <a:ln>
            <a:noFill/>
          </a:ln>
        </p:spPr>
        <p:txBody>
          <a:bodyPr/>
          <a:lstStyle/>
          <a:p>
            <a:pPr>
              <a:defRPr/>
            </a:pPr>
            <a:endParaRPr lang="zh-CN" altLang="en-US"/>
          </a:p>
        </p:txBody>
      </p:sp>
      <p:sp>
        <p:nvSpPr>
          <p:cNvPr id="26864" name="Freeform 252"/>
          <p:cNvSpPr>
            <a:spLocks noEditPoints="1"/>
          </p:cNvSpPr>
          <p:nvPr/>
        </p:nvSpPr>
        <p:spPr bwMode="auto">
          <a:xfrm>
            <a:off x="2497813" y="2258502"/>
            <a:ext cx="66838" cy="118671"/>
          </a:xfrm>
          <a:custGeom>
            <a:avLst/>
            <a:gdLst>
              <a:gd name="T0" fmla="*/ 19 w 40"/>
              <a:gd name="T1" fmla="*/ 0 h 70"/>
              <a:gd name="T2" fmla="*/ 0 w 40"/>
              <a:gd name="T3" fmla="*/ 51 h 70"/>
              <a:gd name="T4" fmla="*/ 20 w 40"/>
              <a:gd name="T5" fmla="*/ 70 h 70"/>
              <a:gd name="T6" fmla="*/ 40 w 40"/>
              <a:gd name="T7" fmla="*/ 50 h 70"/>
              <a:gd name="T8" fmla="*/ 19 w 40"/>
              <a:gd name="T9" fmla="*/ 0 h 70"/>
              <a:gd name="T10" fmla="*/ 20 w 40"/>
              <a:gd name="T11" fmla="*/ 62 h 70"/>
              <a:gd name="T12" fmla="*/ 32 w 40"/>
              <a:gd name="T13" fmla="*/ 46 h 70"/>
              <a:gd name="T14" fmla="*/ 20 w 40"/>
              <a:gd name="T15" fmla="*/ 62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70">
                <a:moveTo>
                  <a:pt x="19" y="0"/>
                </a:moveTo>
                <a:cubicBezTo>
                  <a:pt x="19" y="0"/>
                  <a:pt x="0" y="30"/>
                  <a:pt x="0" y="51"/>
                </a:cubicBezTo>
                <a:cubicBezTo>
                  <a:pt x="0" y="62"/>
                  <a:pt x="9" y="70"/>
                  <a:pt x="20" y="70"/>
                </a:cubicBezTo>
                <a:cubicBezTo>
                  <a:pt x="32" y="70"/>
                  <a:pt x="40" y="61"/>
                  <a:pt x="40" y="50"/>
                </a:cubicBezTo>
                <a:cubicBezTo>
                  <a:pt x="40" y="29"/>
                  <a:pt x="19" y="0"/>
                  <a:pt x="19" y="0"/>
                </a:cubicBezTo>
                <a:close/>
                <a:moveTo>
                  <a:pt x="20" y="62"/>
                </a:moveTo>
                <a:cubicBezTo>
                  <a:pt x="32" y="46"/>
                  <a:pt x="32" y="46"/>
                  <a:pt x="32" y="46"/>
                </a:cubicBezTo>
                <a:cubicBezTo>
                  <a:pt x="32" y="46"/>
                  <a:pt x="34" y="62"/>
                  <a:pt x="20" y="62"/>
                </a:cubicBezTo>
                <a:close/>
              </a:path>
            </a:pathLst>
          </a:custGeom>
          <a:solidFill>
            <a:schemeClr val="bg1">
              <a:lumMod val="95000"/>
            </a:schemeClr>
          </a:solidFill>
          <a:ln>
            <a:noFill/>
          </a:ln>
        </p:spPr>
        <p:txBody>
          <a:bodyPr/>
          <a:lstStyle/>
          <a:p>
            <a:pPr>
              <a:defRPr/>
            </a:pPr>
            <a:endParaRPr lang="zh-CN" altLang="en-US"/>
          </a:p>
        </p:txBody>
      </p:sp>
      <p:grpSp>
        <p:nvGrpSpPr>
          <p:cNvPr id="471" name="组合 470"/>
          <p:cNvGrpSpPr/>
          <p:nvPr/>
        </p:nvGrpSpPr>
        <p:grpSpPr>
          <a:xfrm>
            <a:off x="3500379" y="2682716"/>
            <a:ext cx="145952" cy="365561"/>
            <a:chOff x="2931033" y="2682716"/>
            <a:chExt cx="145952" cy="365561"/>
          </a:xfrm>
        </p:grpSpPr>
        <p:sp>
          <p:nvSpPr>
            <p:cNvPr id="26865" name="Freeform 253"/>
            <p:cNvSpPr>
              <a:spLocks/>
            </p:cNvSpPr>
            <p:nvPr/>
          </p:nvSpPr>
          <p:spPr bwMode="auto">
            <a:xfrm>
              <a:off x="2931033" y="2748190"/>
              <a:ext cx="145952" cy="300087"/>
            </a:xfrm>
            <a:custGeom>
              <a:avLst/>
              <a:gdLst>
                <a:gd name="T0" fmla="*/ 85 w 86"/>
                <a:gd name="T1" fmla="*/ 20 h 178"/>
                <a:gd name="T2" fmla="*/ 85 w 86"/>
                <a:gd name="T3" fmla="*/ 20 h 178"/>
                <a:gd name="T4" fmla="*/ 85 w 86"/>
                <a:gd name="T5" fmla="*/ 19 h 178"/>
                <a:gd name="T6" fmla="*/ 52 w 86"/>
                <a:gd name="T7" fmla="*/ 2 h 178"/>
                <a:gd name="T8" fmla="*/ 50 w 86"/>
                <a:gd name="T9" fmla="*/ 1 h 178"/>
                <a:gd name="T10" fmla="*/ 37 w 86"/>
                <a:gd name="T11" fmla="*/ 2 h 178"/>
                <a:gd name="T12" fmla="*/ 1 w 86"/>
                <a:gd name="T13" fmla="*/ 24 h 178"/>
                <a:gd name="T14" fmla="*/ 2 w 86"/>
                <a:gd name="T15" fmla="*/ 78 h 178"/>
                <a:gd name="T16" fmla="*/ 11 w 86"/>
                <a:gd name="T17" fmla="*/ 87 h 178"/>
                <a:gd name="T18" fmla="*/ 19 w 86"/>
                <a:gd name="T19" fmla="*/ 78 h 178"/>
                <a:gd name="T20" fmla="*/ 18 w 86"/>
                <a:gd name="T21" fmla="*/ 35 h 178"/>
                <a:gd name="T22" fmla="*/ 21 w 86"/>
                <a:gd name="T23" fmla="*/ 35 h 178"/>
                <a:gd name="T24" fmla="*/ 22 w 86"/>
                <a:gd name="T25" fmla="*/ 61 h 178"/>
                <a:gd name="T26" fmla="*/ 23 w 86"/>
                <a:gd name="T27" fmla="*/ 83 h 178"/>
                <a:gd name="T28" fmla="*/ 24 w 86"/>
                <a:gd name="T29" fmla="*/ 168 h 178"/>
                <a:gd name="T30" fmla="*/ 35 w 86"/>
                <a:gd name="T31" fmla="*/ 178 h 178"/>
                <a:gd name="T32" fmla="*/ 45 w 86"/>
                <a:gd name="T33" fmla="*/ 167 h 178"/>
                <a:gd name="T34" fmla="*/ 43 w 86"/>
                <a:gd name="T35" fmla="*/ 90 h 178"/>
                <a:gd name="T36" fmla="*/ 46 w 86"/>
                <a:gd name="T37" fmla="*/ 90 h 178"/>
                <a:gd name="T38" fmla="*/ 48 w 86"/>
                <a:gd name="T39" fmla="*/ 167 h 178"/>
                <a:gd name="T40" fmla="*/ 58 w 86"/>
                <a:gd name="T41" fmla="*/ 177 h 178"/>
                <a:gd name="T42" fmla="*/ 68 w 86"/>
                <a:gd name="T43" fmla="*/ 167 h 178"/>
                <a:gd name="T44" fmla="*/ 66 w 86"/>
                <a:gd name="T45" fmla="*/ 82 h 178"/>
                <a:gd name="T46" fmla="*/ 66 w 86"/>
                <a:gd name="T47" fmla="*/ 60 h 178"/>
                <a:gd name="T48" fmla="*/ 65 w 86"/>
                <a:gd name="T49" fmla="*/ 34 h 178"/>
                <a:gd name="T50" fmla="*/ 68 w 86"/>
                <a:gd name="T51" fmla="*/ 34 h 178"/>
                <a:gd name="T52" fmla="*/ 69 w 86"/>
                <a:gd name="T53" fmla="*/ 76 h 178"/>
                <a:gd name="T54" fmla="*/ 78 w 86"/>
                <a:gd name="T55" fmla="*/ 84 h 178"/>
                <a:gd name="T56" fmla="*/ 86 w 86"/>
                <a:gd name="T57" fmla="*/ 76 h 178"/>
                <a:gd name="T58" fmla="*/ 85 w 86"/>
                <a:gd name="T59" fmla="*/ 21 h 178"/>
                <a:gd name="T60" fmla="*/ 85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5" y="20"/>
                  </a:moveTo>
                  <a:cubicBezTo>
                    <a:pt x="85" y="20"/>
                    <a:pt x="85" y="20"/>
                    <a:pt x="85" y="20"/>
                  </a:cubicBezTo>
                  <a:cubicBezTo>
                    <a:pt x="85" y="19"/>
                    <a:pt x="85" y="19"/>
                    <a:pt x="85" y="19"/>
                  </a:cubicBezTo>
                  <a:cubicBezTo>
                    <a:pt x="82" y="5"/>
                    <a:pt x="62" y="2"/>
                    <a:pt x="52" y="2"/>
                  </a:cubicBezTo>
                  <a:cubicBezTo>
                    <a:pt x="52" y="1"/>
                    <a:pt x="51" y="1"/>
                    <a:pt x="50" y="1"/>
                  </a:cubicBezTo>
                  <a:cubicBezTo>
                    <a:pt x="37" y="2"/>
                    <a:pt x="37" y="2"/>
                    <a:pt x="37" y="2"/>
                  </a:cubicBezTo>
                  <a:cubicBezTo>
                    <a:pt x="37" y="2"/>
                    <a:pt x="0" y="0"/>
                    <a:pt x="1" y="24"/>
                  </a:cubicBezTo>
                  <a:cubicBezTo>
                    <a:pt x="2" y="78"/>
                    <a:pt x="2" y="78"/>
                    <a:pt x="2" y="78"/>
                  </a:cubicBezTo>
                  <a:cubicBezTo>
                    <a:pt x="2" y="83"/>
                    <a:pt x="6" y="87"/>
                    <a:pt x="11" y="87"/>
                  </a:cubicBezTo>
                  <a:cubicBezTo>
                    <a:pt x="16" y="86"/>
                    <a:pt x="19" y="83"/>
                    <a:pt x="19" y="78"/>
                  </a:cubicBezTo>
                  <a:cubicBezTo>
                    <a:pt x="18" y="35"/>
                    <a:pt x="18" y="35"/>
                    <a:pt x="18" y="35"/>
                  </a:cubicBezTo>
                  <a:cubicBezTo>
                    <a:pt x="21" y="35"/>
                    <a:pt x="21" y="35"/>
                    <a:pt x="21" y="35"/>
                  </a:cubicBezTo>
                  <a:cubicBezTo>
                    <a:pt x="22" y="61"/>
                    <a:pt x="22" y="61"/>
                    <a:pt x="22" y="61"/>
                  </a:cubicBezTo>
                  <a:cubicBezTo>
                    <a:pt x="23" y="83"/>
                    <a:pt x="23" y="83"/>
                    <a:pt x="23" y="83"/>
                  </a:cubicBezTo>
                  <a:cubicBezTo>
                    <a:pt x="24" y="168"/>
                    <a:pt x="24" y="168"/>
                    <a:pt x="24" y="168"/>
                  </a:cubicBezTo>
                  <a:cubicBezTo>
                    <a:pt x="24" y="173"/>
                    <a:pt x="29" y="178"/>
                    <a:pt x="35" y="178"/>
                  </a:cubicBezTo>
                  <a:cubicBezTo>
                    <a:pt x="40" y="178"/>
                    <a:pt x="45" y="173"/>
                    <a:pt x="45" y="167"/>
                  </a:cubicBezTo>
                  <a:cubicBezTo>
                    <a:pt x="43" y="90"/>
                    <a:pt x="43" y="90"/>
                    <a:pt x="43" y="90"/>
                  </a:cubicBezTo>
                  <a:cubicBezTo>
                    <a:pt x="46" y="90"/>
                    <a:pt x="46" y="90"/>
                    <a:pt x="46" y="90"/>
                  </a:cubicBezTo>
                  <a:cubicBezTo>
                    <a:pt x="48" y="167"/>
                    <a:pt x="48" y="167"/>
                    <a:pt x="48" y="167"/>
                  </a:cubicBezTo>
                  <a:cubicBezTo>
                    <a:pt x="48" y="173"/>
                    <a:pt x="53" y="177"/>
                    <a:pt x="58" y="177"/>
                  </a:cubicBezTo>
                  <a:cubicBezTo>
                    <a:pt x="64" y="177"/>
                    <a:pt x="68" y="172"/>
                    <a:pt x="68" y="167"/>
                  </a:cubicBezTo>
                  <a:cubicBezTo>
                    <a:pt x="66" y="82"/>
                    <a:pt x="66" y="82"/>
                    <a:pt x="66" y="82"/>
                  </a:cubicBezTo>
                  <a:cubicBezTo>
                    <a:pt x="66" y="60"/>
                    <a:pt x="66" y="60"/>
                    <a:pt x="66" y="60"/>
                  </a:cubicBezTo>
                  <a:cubicBezTo>
                    <a:pt x="65" y="34"/>
                    <a:pt x="65" y="34"/>
                    <a:pt x="65" y="34"/>
                  </a:cubicBezTo>
                  <a:cubicBezTo>
                    <a:pt x="68" y="34"/>
                    <a:pt x="68" y="34"/>
                    <a:pt x="68" y="34"/>
                  </a:cubicBezTo>
                  <a:cubicBezTo>
                    <a:pt x="69" y="76"/>
                    <a:pt x="69" y="76"/>
                    <a:pt x="69" y="76"/>
                  </a:cubicBezTo>
                  <a:cubicBezTo>
                    <a:pt x="69" y="81"/>
                    <a:pt x="73" y="85"/>
                    <a:pt x="78" y="84"/>
                  </a:cubicBezTo>
                  <a:cubicBezTo>
                    <a:pt x="82" y="84"/>
                    <a:pt x="86" y="80"/>
                    <a:pt x="86" y="76"/>
                  </a:cubicBezTo>
                  <a:cubicBezTo>
                    <a:pt x="85" y="21"/>
                    <a:pt x="85" y="21"/>
                    <a:pt x="85" y="21"/>
                  </a:cubicBezTo>
                  <a:lnTo>
                    <a:pt x="85" y="20"/>
                  </a:lnTo>
                  <a:close/>
                </a:path>
              </a:pathLst>
            </a:custGeom>
            <a:solidFill>
              <a:schemeClr val="bg1">
                <a:lumMod val="95000"/>
              </a:schemeClr>
            </a:solidFill>
            <a:ln>
              <a:noFill/>
            </a:ln>
          </p:spPr>
          <p:txBody>
            <a:bodyPr/>
            <a:lstStyle/>
            <a:p>
              <a:pPr>
                <a:defRPr/>
              </a:pPr>
              <a:endParaRPr lang="zh-CN" altLang="en-US"/>
            </a:p>
          </p:txBody>
        </p:sp>
        <p:sp>
          <p:nvSpPr>
            <p:cNvPr id="26866" name="Freeform 254"/>
            <p:cNvSpPr>
              <a:spLocks/>
            </p:cNvSpPr>
            <p:nvPr/>
          </p:nvSpPr>
          <p:spPr bwMode="auto">
            <a:xfrm>
              <a:off x="2970589" y="2682716"/>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7"/>
                    <a:pt x="38" y="29"/>
                    <a:pt x="38" y="18"/>
                  </a:cubicBezTo>
                  <a:cubicBezTo>
                    <a:pt x="38" y="8"/>
                    <a:pt x="29" y="0"/>
                    <a:pt x="19" y="0"/>
                  </a:cubicBezTo>
                  <a:cubicBezTo>
                    <a:pt x="8"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475" name="组合 474"/>
          <p:cNvGrpSpPr/>
          <p:nvPr/>
        </p:nvGrpSpPr>
        <p:grpSpPr>
          <a:xfrm>
            <a:off x="3384436" y="2048440"/>
            <a:ext cx="145952" cy="205970"/>
            <a:chOff x="2815090" y="2048440"/>
            <a:chExt cx="145952" cy="205970"/>
          </a:xfrm>
        </p:grpSpPr>
        <p:sp>
          <p:nvSpPr>
            <p:cNvPr id="26867" name="Freeform 255"/>
            <p:cNvSpPr>
              <a:spLocks/>
            </p:cNvSpPr>
            <p:nvPr/>
          </p:nvSpPr>
          <p:spPr bwMode="auto">
            <a:xfrm>
              <a:off x="2815090" y="2113914"/>
              <a:ext cx="145952" cy="140496"/>
            </a:xfrm>
            <a:custGeom>
              <a:avLst/>
              <a:gdLst>
                <a:gd name="T0" fmla="*/ 66 w 86"/>
                <a:gd name="T1" fmla="*/ 82 h 83"/>
                <a:gd name="T2" fmla="*/ 66 w 86"/>
                <a:gd name="T3" fmla="*/ 60 h 83"/>
                <a:gd name="T4" fmla="*/ 65 w 86"/>
                <a:gd name="T5" fmla="*/ 34 h 83"/>
                <a:gd name="T6" fmla="*/ 68 w 86"/>
                <a:gd name="T7" fmla="*/ 34 h 83"/>
                <a:gd name="T8" fmla="*/ 69 w 86"/>
                <a:gd name="T9" fmla="*/ 73 h 83"/>
                <a:gd name="T10" fmla="*/ 78 w 86"/>
                <a:gd name="T11" fmla="*/ 81 h 83"/>
                <a:gd name="T12" fmla="*/ 86 w 86"/>
                <a:gd name="T13" fmla="*/ 72 h 83"/>
                <a:gd name="T14" fmla="*/ 85 w 86"/>
                <a:gd name="T15" fmla="*/ 21 h 83"/>
                <a:gd name="T16" fmla="*/ 85 w 86"/>
                <a:gd name="T17" fmla="*/ 20 h 83"/>
                <a:gd name="T18" fmla="*/ 85 w 86"/>
                <a:gd name="T19" fmla="*/ 20 h 83"/>
                <a:gd name="T20" fmla="*/ 85 w 86"/>
                <a:gd name="T21" fmla="*/ 19 h 83"/>
                <a:gd name="T22" fmla="*/ 52 w 86"/>
                <a:gd name="T23" fmla="*/ 2 h 83"/>
                <a:gd name="T24" fmla="*/ 50 w 86"/>
                <a:gd name="T25" fmla="*/ 1 h 83"/>
                <a:gd name="T26" fmla="*/ 38 w 86"/>
                <a:gd name="T27" fmla="*/ 2 h 83"/>
                <a:gd name="T28" fmla="*/ 1 w 86"/>
                <a:gd name="T29" fmla="*/ 24 h 83"/>
                <a:gd name="T30" fmla="*/ 2 w 86"/>
                <a:gd name="T31" fmla="*/ 75 h 83"/>
                <a:gd name="T32" fmla="*/ 11 w 86"/>
                <a:gd name="T33" fmla="*/ 83 h 83"/>
                <a:gd name="T34" fmla="*/ 19 w 86"/>
                <a:gd name="T35" fmla="*/ 74 h 83"/>
                <a:gd name="T36" fmla="*/ 18 w 86"/>
                <a:gd name="T37" fmla="*/ 35 h 83"/>
                <a:gd name="T38" fmla="*/ 22 w 86"/>
                <a:gd name="T39" fmla="*/ 35 h 83"/>
                <a:gd name="T40" fmla="*/ 22 w 86"/>
                <a:gd name="T41" fmla="*/ 61 h 83"/>
                <a:gd name="T42" fmla="*/ 23 w 86"/>
                <a:gd name="T43" fmla="*/ 83 h 83"/>
                <a:gd name="T44" fmla="*/ 66 w 86"/>
                <a:gd name="T4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83">
                  <a:moveTo>
                    <a:pt x="66" y="82"/>
                  </a:moveTo>
                  <a:cubicBezTo>
                    <a:pt x="66" y="60"/>
                    <a:pt x="66" y="60"/>
                    <a:pt x="66" y="60"/>
                  </a:cubicBezTo>
                  <a:cubicBezTo>
                    <a:pt x="65" y="34"/>
                    <a:pt x="65" y="34"/>
                    <a:pt x="65" y="34"/>
                  </a:cubicBezTo>
                  <a:cubicBezTo>
                    <a:pt x="68" y="34"/>
                    <a:pt x="68" y="34"/>
                    <a:pt x="68" y="34"/>
                  </a:cubicBezTo>
                  <a:cubicBezTo>
                    <a:pt x="69" y="73"/>
                    <a:pt x="69" y="73"/>
                    <a:pt x="69" y="73"/>
                  </a:cubicBezTo>
                  <a:cubicBezTo>
                    <a:pt x="69" y="77"/>
                    <a:pt x="73" y="81"/>
                    <a:pt x="78" y="81"/>
                  </a:cubicBezTo>
                  <a:cubicBezTo>
                    <a:pt x="83" y="81"/>
                    <a:pt x="86" y="77"/>
                    <a:pt x="86" y="72"/>
                  </a:cubicBezTo>
                  <a:cubicBezTo>
                    <a:pt x="85" y="21"/>
                    <a:pt x="85" y="21"/>
                    <a:pt x="85" y="21"/>
                  </a:cubicBezTo>
                  <a:cubicBezTo>
                    <a:pt x="85" y="20"/>
                    <a:pt x="85" y="20"/>
                    <a:pt x="85" y="20"/>
                  </a:cubicBezTo>
                  <a:cubicBezTo>
                    <a:pt x="85" y="20"/>
                    <a:pt x="85" y="20"/>
                    <a:pt x="85" y="20"/>
                  </a:cubicBezTo>
                  <a:cubicBezTo>
                    <a:pt x="85" y="19"/>
                    <a:pt x="85" y="19"/>
                    <a:pt x="85" y="19"/>
                  </a:cubicBezTo>
                  <a:cubicBezTo>
                    <a:pt x="82" y="5"/>
                    <a:pt x="62" y="2"/>
                    <a:pt x="52" y="2"/>
                  </a:cubicBezTo>
                  <a:cubicBezTo>
                    <a:pt x="52" y="1"/>
                    <a:pt x="51" y="1"/>
                    <a:pt x="50" y="1"/>
                  </a:cubicBezTo>
                  <a:cubicBezTo>
                    <a:pt x="38" y="2"/>
                    <a:pt x="38" y="2"/>
                    <a:pt x="38" y="2"/>
                  </a:cubicBezTo>
                  <a:cubicBezTo>
                    <a:pt x="38" y="2"/>
                    <a:pt x="0" y="0"/>
                    <a:pt x="1" y="24"/>
                  </a:cubicBezTo>
                  <a:cubicBezTo>
                    <a:pt x="2" y="75"/>
                    <a:pt x="2" y="75"/>
                    <a:pt x="2" y="75"/>
                  </a:cubicBezTo>
                  <a:cubicBezTo>
                    <a:pt x="2" y="80"/>
                    <a:pt x="6" y="83"/>
                    <a:pt x="11" y="83"/>
                  </a:cubicBezTo>
                  <a:cubicBezTo>
                    <a:pt x="16" y="83"/>
                    <a:pt x="19" y="79"/>
                    <a:pt x="19" y="74"/>
                  </a:cubicBezTo>
                  <a:cubicBezTo>
                    <a:pt x="18" y="35"/>
                    <a:pt x="18" y="35"/>
                    <a:pt x="18" y="35"/>
                  </a:cubicBezTo>
                  <a:cubicBezTo>
                    <a:pt x="22" y="35"/>
                    <a:pt x="22" y="35"/>
                    <a:pt x="22" y="35"/>
                  </a:cubicBezTo>
                  <a:cubicBezTo>
                    <a:pt x="22" y="61"/>
                    <a:pt x="22" y="61"/>
                    <a:pt x="22" y="61"/>
                  </a:cubicBezTo>
                  <a:cubicBezTo>
                    <a:pt x="23" y="83"/>
                    <a:pt x="23" y="83"/>
                    <a:pt x="23" y="83"/>
                  </a:cubicBezTo>
                  <a:lnTo>
                    <a:pt x="66" y="82"/>
                  </a:lnTo>
                  <a:close/>
                </a:path>
              </a:pathLst>
            </a:custGeom>
            <a:solidFill>
              <a:schemeClr val="bg1">
                <a:lumMod val="95000"/>
              </a:schemeClr>
            </a:solidFill>
            <a:ln>
              <a:noFill/>
            </a:ln>
          </p:spPr>
          <p:txBody>
            <a:bodyPr/>
            <a:lstStyle/>
            <a:p>
              <a:pPr>
                <a:defRPr/>
              </a:pPr>
              <a:endParaRPr lang="zh-CN" altLang="en-US"/>
            </a:p>
          </p:txBody>
        </p:sp>
        <p:sp>
          <p:nvSpPr>
            <p:cNvPr id="26868" name="Freeform 256"/>
            <p:cNvSpPr>
              <a:spLocks/>
            </p:cNvSpPr>
            <p:nvPr/>
          </p:nvSpPr>
          <p:spPr bwMode="auto">
            <a:xfrm>
              <a:off x="2854646" y="2048440"/>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8"/>
                    <a:pt x="38" y="29"/>
                    <a:pt x="38" y="18"/>
                  </a:cubicBezTo>
                  <a:cubicBezTo>
                    <a:pt x="38" y="8"/>
                    <a:pt x="29" y="0"/>
                    <a:pt x="19" y="0"/>
                  </a:cubicBezTo>
                  <a:cubicBezTo>
                    <a:pt x="9"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478" name="组合 477"/>
          <p:cNvGrpSpPr/>
          <p:nvPr/>
        </p:nvGrpSpPr>
        <p:grpSpPr>
          <a:xfrm>
            <a:off x="3482645" y="961306"/>
            <a:ext cx="144588" cy="365561"/>
            <a:chOff x="3482645" y="961306"/>
            <a:chExt cx="144588" cy="365561"/>
          </a:xfrm>
        </p:grpSpPr>
        <p:sp>
          <p:nvSpPr>
            <p:cNvPr id="26869" name="Freeform 257"/>
            <p:cNvSpPr>
              <a:spLocks/>
            </p:cNvSpPr>
            <p:nvPr/>
          </p:nvSpPr>
          <p:spPr bwMode="auto">
            <a:xfrm>
              <a:off x="3482645" y="1026780"/>
              <a:ext cx="144588" cy="300087"/>
            </a:xfrm>
            <a:custGeom>
              <a:avLst/>
              <a:gdLst>
                <a:gd name="T0" fmla="*/ 84 w 86"/>
                <a:gd name="T1" fmla="*/ 20 h 178"/>
                <a:gd name="T2" fmla="*/ 84 w 86"/>
                <a:gd name="T3" fmla="*/ 20 h 178"/>
                <a:gd name="T4" fmla="*/ 84 w 86"/>
                <a:gd name="T5" fmla="*/ 19 h 178"/>
                <a:gd name="T6" fmla="*/ 52 w 86"/>
                <a:gd name="T7" fmla="*/ 1 h 178"/>
                <a:gd name="T8" fmla="*/ 50 w 86"/>
                <a:gd name="T9" fmla="*/ 1 h 178"/>
                <a:gd name="T10" fmla="*/ 37 w 86"/>
                <a:gd name="T11" fmla="*/ 1 h 178"/>
                <a:gd name="T12" fmla="*/ 0 w 86"/>
                <a:gd name="T13" fmla="*/ 24 h 178"/>
                <a:gd name="T14" fmla="*/ 2 w 86"/>
                <a:gd name="T15" fmla="*/ 78 h 178"/>
                <a:gd name="T16" fmla="*/ 10 w 86"/>
                <a:gd name="T17" fmla="*/ 86 h 178"/>
                <a:gd name="T18" fmla="*/ 19 w 86"/>
                <a:gd name="T19" fmla="*/ 78 h 178"/>
                <a:gd name="T20" fmla="*/ 18 w 86"/>
                <a:gd name="T21" fmla="*/ 35 h 178"/>
                <a:gd name="T22" fmla="*/ 21 w 86"/>
                <a:gd name="T23" fmla="*/ 35 h 178"/>
                <a:gd name="T24" fmla="*/ 22 w 86"/>
                <a:gd name="T25" fmla="*/ 61 h 178"/>
                <a:gd name="T26" fmla="*/ 22 w 86"/>
                <a:gd name="T27" fmla="*/ 83 h 178"/>
                <a:gd name="T28" fmla="*/ 24 w 86"/>
                <a:gd name="T29" fmla="*/ 168 h 178"/>
                <a:gd name="T30" fmla="*/ 34 w 86"/>
                <a:gd name="T31" fmla="*/ 178 h 178"/>
                <a:gd name="T32" fmla="*/ 44 w 86"/>
                <a:gd name="T33" fmla="*/ 167 h 178"/>
                <a:gd name="T34" fmla="*/ 42 w 86"/>
                <a:gd name="T35" fmla="*/ 90 h 178"/>
                <a:gd name="T36" fmla="*/ 46 w 86"/>
                <a:gd name="T37" fmla="*/ 90 h 178"/>
                <a:gd name="T38" fmla="*/ 47 w 86"/>
                <a:gd name="T39" fmla="*/ 167 h 178"/>
                <a:gd name="T40" fmla="*/ 58 w 86"/>
                <a:gd name="T41" fmla="*/ 177 h 178"/>
                <a:gd name="T42" fmla="*/ 68 w 86"/>
                <a:gd name="T43" fmla="*/ 167 h 178"/>
                <a:gd name="T44" fmla="*/ 66 w 86"/>
                <a:gd name="T45" fmla="*/ 82 h 178"/>
                <a:gd name="T46" fmla="*/ 65 w 86"/>
                <a:gd name="T47" fmla="*/ 60 h 178"/>
                <a:gd name="T48" fmla="*/ 65 w 86"/>
                <a:gd name="T49" fmla="*/ 34 h 178"/>
                <a:gd name="T50" fmla="*/ 68 w 86"/>
                <a:gd name="T51" fmla="*/ 34 h 178"/>
                <a:gd name="T52" fmla="*/ 68 w 86"/>
                <a:gd name="T53" fmla="*/ 76 h 178"/>
                <a:gd name="T54" fmla="*/ 77 w 86"/>
                <a:gd name="T55" fmla="*/ 84 h 178"/>
                <a:gd name="T56" fmla="*/ 86 w 86"/>
                <a:gd name="T57" fmla="*/ 75 h 178"/>
                <a:gd name="T58" fmla="*/ 85 w 86"/>
                <a:gd name="T59" fmla="*/ 21 h 178"/>
                <a:gd name="T60" fmla="*/ 84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4" y="20"/>
                  </a:moveTo>
                  <a:cubicBezTo>
                    <a:pt x="84" y="20"/>
                    <a:pt x="84" y="20"/>
                    <a:pt x="84" y="20"/>
                  </a:cubicBezTo>
                  <a:cubicBezTo>
                    <a:pt x="84" y="19"/>
                    <a:pt x="84" y="19"/>
                    <a:pt x="84" y="19"/>
                  </a:cubicBezTo>
                  <a:cubicBezTo>
                    <a:pt x="82" y="5"/>
                    <a:pt x="61" y="2"/>
                    <a:pt x="52" y="1"/>
                  </a:cubicBezTo>
                  <a:cubicBezTo>
                    <a:pt x="51" y="1"/>
                    <a:pt x="51" y="1"/>
                    <a:pt x="50" y="1"/>
                  </a:cubicBezTo>
                  <a:cubicBezTo>
                    <a:pt x="37" y="1"/>
                    <a:pt x="37" y="1"/>
                    <a:pt x="37" y="1"/>
                  </a:cubicBezTo>
                  <a:cubicBezTo>
                    <a:pt x="37" y="1"/>
                    <a:pt x="0" y="0"/>
                    <a:pt x="0" y="24"/>
                  </a:cubicBezTo>
                  <a:cubicBezTo>
                    <a:pt x="2" y="78"/>
                    <a:pt x="2" y="78"/>
                    <a:pt x="2" y="78"/>
                  </a:cubicBezTo>
                  <a:cubicBezTo>
                    <a:pt x="2" y="83"/>
                    <a:pt x="6" y="87"/>
                    <a:pt x="10" y="86"/>
                  </a:cubicBezTo>
                  <a:cubicBezTo>
                    <a:pt x="15" y="86"/>
                    <a:pt x="19" y="82"/>
                    <a:pt x="19" y="78"/>
                  </a:cubicBezTo>
                  <a:cubicBezTo>
                    <a:pt x="18" y="35"/>
                    <a:pt x="18" y="35"/>
                    <a:pt x="18" y="35"/>
                  </a:cubicBezTo>
                  <a:cubicBezTo>
                    <a:pt x="21" y="35"/>
                    <a:pt x="21" y="35"/>
                    <a:pt x="21" y="35"/>
                  </a:cubicBezTo>
                  <a:cubicBezTo>
                    <a:pt x="22" y="61"/>
                    <a:pt x="22" y="61"/>
                    <a:pt x="22" y="61"/>
                  </a:cubicBezTo>
                  <a:cubicBezTo>
                    <a:pt x="22" y="83"/>
                    <a:pt x="22" y="83"/>
                    <a:pt x="22" y="83"/>
                  </a:cubicBezTo>
                  <a:cubicBezTo>
                    <a:pt x="24" y="168"/>
                    <a:pt x="24" y="168"/>
                    <a:pt x="24" y="168"/>
                  </a:cubicBezTo>
                  <a:cubicBezTo>
                    <a:pt x="24" y="173"/>
                    <a:pt x="29" y="178"/>
                    <a:pt x="34" y="178"/>
                  </a:cubicBezTo>
                  <a:cubicBezTo>
                    <a:pt x="40" y="177"/>
                    <a:pt x="44" y="173"/>
                    <a:pt x="44" y="167"/>
                  </a:cubicBezTo>
                  <a:cubicBezTo>
                    <a:pt x="42" y="90"/>
                    <a:pt x="42" y="90"/>
                    <a:pt x="42" y="90"/>
                  </a:cubicBezTo>
                  <a:cubicBezTo>
                    <a:pt x="46" y="90"/>
                    <a:pt x="46" y="90"/>
                    <a:pt x="46" y="90"/>
                  </a:cubicBezTo>
                  <a:cubicBezTo>
                    <a:pt x="47" y="167"/>
                    <a:pt x="47" y="167"/>
                    <a:pt x="47" y="167"/>
                  </a:cubicBezTo>
                  <a:cubicBezTo>
                    <a:pt x="48" y="173"/>
                    <a:pt x="52" y="177"/>
                    <a:pt x="58" y="177"/>
                  </a:cubicBezTo>
                  <a:cubicBezTo>
                    <a:pt x="63" y="177"/>
                    <a:pt x="68" y="172"/>
                    <a:pt x="68" y="167"/>
                  </a:cubicBezTo>
                  <a:cubicBezTo>
                    <a:pt x="66" y="82"/>
                    <a:pt x="66" y="82"/>
                    <a:pt x="66" y="82"/>
                  </a:cubicBezTo>
                  <a:cubicBezTo>
                    <a:pt x="65" y="60"/>
                    <a:pt x="65" y="60"/>
                    <a:pt x="65" y="60"/>
                  </a:cubicBezTo>
                  <a:cubicBezTo>
                    <a:pt x="65" y="34"/>
                    <a:pt x="65" y="34"/>
                    <a:pt x="65" y="34"/>
                  </a:cubicBezTo>
                  <a:cubicBezTo>
                    <a:pt x="68" y="34"/>
                    <a:pt x="68" y="34"/>
                    <a:pt x="68" y="34"/>
                  </a:cubicBezTo>
                  <a:cubicBezTo>
                    <a:pt x="68" y="76"/>
                    <a:pt x="68" y="76"/>
                    <a:pt x="68" y="76"/>
                  </a:cubicBezTo>
                  <a:cubicBezTo>
                    <a:pt x="69" y="81"/>
                    <a:pt x="72" y="84"/>
                    <a:pt x="77" y="84"/>
                  </a:cubicBezTo>
                  <a:cubicBezTo>
                    <a:pt x="82" y="84"/>
                    <a:pt x="86" y="80"/>
                    <a:pt x="86" y="75"/>
                  </a:cubicBezTo>
                  <a:cubicBezTo>
                    <a:pt x="85" y="21"/>
                    <a:pt x="85" y="21"/>
                    <a:pt x="85" y="21"/>
                  </a:cubicBezTo>
                  <a:lnTo>
                    <a:pt x="84" y="20"/>
                  </a:lnTo>
                  <a:close/>
                </a:path>
              </a:pathLst>
            </a:custGeom>
            <a:solidFill>
              <a:schemeClr val="bg1">
                <a:lumMod val="95000"/>
              </a:schemeClr>
            </a:solidFill>
            <a:ln>
              <a:noFill/>
            </a:ln>
          </p:spPr>
          <p:txBody>
            <a:bodyPr/>
            <a:lstStyle/>
            <a:p>
              <a:pPr>
                <a:defRPr/>
              </a:pPr>
              <a:endParaRPr lang="zh-CN" altLang="en-US"/>
            </a:p>
          </p:txBody>
        </p:sp>
        <p:sp>
          <p:nvSpPr>
            <p:cNvPr id="26870" name="Freeform 258"/>
            <p:cNvSpPr>
              <a:spLocks/>
            </p:cNvSpPr>
            <p:nvPr/>
          </p:nvSpPr>
          <p:spPr bwMode="auto">
            <a:xfrm>
              <a:off x="3520839" y="961306"/>
              <a:ext cx="64110" cy="64110"/>
            </a:xfrm>
            <a:custGeom>
              <a:avLst/>
              <a:gdLst>
                <a:gd name="T0" fmla="*/ 19 w 38"/>
                <a:gd name="T1" fmla="*/ 38 h 38"/>
                <a:gd name="T2" fmla="*/ 38 w 38"/>
                <a:gd name="T3" fmla="*/ 18 h 38"/>
                <a:gd name="T4" fmla="*/ 18 w 38"/>
                <a:gd name="T5" fmla="*/ 0 h 38"/>
                <a:gd name="T6" fmla="*/ 0 w 38"/>
                <a:gd name="T7" fmla="*/ 19 h 38"/>
                <a:gd name="T8" fmla="*/ 19 w 38"/>
                <a:gd name="T9" fmla="*/ 38 h 38"/>
              </a:gdLst>
              <a:ahLst/>
              <a:cxnLst>
                <a:cxn ang="0">
                  <a:pos x="T0" y="T1"/>
                </a:cxn>
                <a:cxn ang="0">
                  <a:pos x="T2" y="T3"/>
                </a:cxn>
                <a:cxn ang="0">
                  <a:pos x="T4" y="T5"/>
                </a:cxn>
                <a:cxn ang="0">
                  <a:pos x="T6" y="T7"/>
                </a:cxn>
                <a:cxn ang="0">
                  <a:pos x="T8" y="T9"/>
                </a:cxn>
              </a:cxnLst>
              <a:rect l="0" t="0" r="r" b="b"/>
              <a:pathLst>
                <a:path w="38" h="38">
                  <a:moveTo>
                    <a:pt x="19" y="38"/>
                  </a:moveTo>
                  <a:cubicBezTo>
                    <a:pt x="30" y="37"/>
                    <a:pt x="38" y="29"/>
                    <a:pt x="38" y="18"/>
                  </a:cubicBezTo>
                  <a:cubicBezTo>
                    <a:pt x="37" y="8"/>
                    <a:pt x="29" y="0"/>
                    <a:pt x="18" y="0"/>
                  </a:cubicBezTo>
                  <a:cubicBezTo>
                    <a:pt x="8" y="0"/>
                    <a:pt x="0" y="9"/>
                    <a:pt x="0" y="19"/>
                  </a:cubicBezTo>
                  <a:cubicBezTo>
                    <a:pt x="0" y="30"/>
                    <a:pt x="9" y="38"/>
                    <a:pt x="19" y="38"/>
                  </a:cubicBezTo>
                  <a:close/>
                </a:path>
              </a:pathLst>
            </a:custGeom>
            <a:solidFill>
              <a:schemeClr val="bg1">
                <a:lumMod val="95000"/>
              </a:schemeClr>
            </a:solidFill>
            <a:ln>
              <a:noFill/>
            </a:ln>
          </p:spPr>
          <p:txBody>
            <a:bodyPr/>
            <a:lstStyle/>
            <a:p>
              <a:pPr>
                <a:defRPr/>
              </a:pPr>
              <a:endParaRPr lang="zh-CN" altLang="en-US"/>
            </a:p>
          </p:txBody>
        </p:sp>
      </p:grpSp>
      <p:sp>
        <p:nvSpPr>
          <p:cNvPr id="26871" name="Freeform 259"/>
          <p:cNvSpPr>
            <a:spLocks noEditPoints="1"/>
          </p:cNvSpPr>
          <p:nvPr/>
        </p:nvSpPr>
        <p:spPr bwMode="auto">
          <a:xfrm>
            <a:off x="3339422" y="1228657"/>
            <a:ext cx="203241" cy="369654"/>
          </a:xfrm>
          <a:custGeom>
            <a:avLst/>
            <a:gdLst>
              <a:gd name="T0" fmla="*/ 80 w 121"/>
              <a:gd name="T1" fmla="*/ 17 h 219"/>
              <a:gd name="T2" fmla="*/ 64 w 121"/>
              <a:gd name="T3" fmla="*/ 0 h 219"/>
              <a:gd name="T4" fmla="*/ 47 w 121"/>
              <a:gd name="T5" fmla="*/ 17 h 219"/>
              <a:gd name="T6" fmla="*/ 63 w 121"/>
              <a:gd name="T7" fmla="*/ 34 h 219"/>
              <a:gd name="T8" fmla="*/ 80 w 121"/>
              <a:gd name="T9" fmla="*/ 17 h 219"/>
              <a:gd name="T10" fmla="*/ 25 w 121"/>
              <a:gd name="T11" fmla="*/ 63 h 219"/>
              <a:gd name="T12" fmla="*/ 30 w 121"/>
              <a:gd name="T13" fmla="*/ 61 h 219"/>
              <a:gd name="T14" fmla="*/ 24 w 121"/>
              <a:gd name="T15" fmla="*/ 98 h 219"/>
              <a:gd name="T16" fmla="*/ 25 w 121"/>
              <a:gd name="T17" fmla="*/ 109 h 219"/>
              <a:gd name="T18" fmla="*/ 3 w 121"/>
              <a:gd name="T19" fmla="*/ 203 h 219"/>
              <a:gd name="T20" fmla="*/ 12 w 121"/>
              <a:gd name="T21" fmla="*/ 216 h 219"/>
              <a:gd name="T22" fmla="*/ 25 w 121"/>
              <a:gd name="T23" fmla="*/ 208 h 219"/>
              <a:gd name="T24" fmla="*/ 44 w 121"/>
              <a:gd name="T25" fmla="*/ 138 h 219"/>
              <a:gd name="T26" fmla="*/ 60 w 121"/>
              <a:gd name="T27" fmla="*/ 163 h 219"/>
              <a:gd name="T28" fmla="*/ 67 w 121"/>
              <a:gd name="T29" fmla="*/ 208 h 219"/>
              <a:gd name="T30" fmla="*/ 78 w 121"/>
              <a:gd name="T31" fmla="*/ 219 h 219"/>
              <a:gd name="T32" fmla="*/ 89 w 121"/>
              <a:gd name="T33" fmla="*/ 208 h 219"/>
              <a:gd name="T34" fmla="*/ 81 w 121"/>
              <a:gd name="T35" fmla="*/ 160 h 219"/>
              <a:gd name="T36" fmla="*/ 80 w 121"/>
              <a:gd name="T37" fmla="*/ 154 h 219"/>
              <a:gd name="T38" fmla="*/ 80 w 121"/>
              <a:gd name="T39" fmla="*/ 153 h 219"/>
              <a:gd name="T40" fmla="*/ 80 w 121"/>
              <a:gd name="T41" fmla="*/ 153 h 219"/>
              <a:gd name="T42" fmla="*/ 63 w 121"/>
              <a:gd name="T43" fmla="*/ 114 h 219"/>
              <a:gd name="T44" fmla="*/ 67 w 121"/>
              <a:gd name="T45" fmla="*/ 106 h 219"/>
              <a:gd name="T46" fmla="*/ 71 w 121"/>
              <a:gd name="T47" fmla="*/ 79 h 219"/>
              <a:gd name="T48" fmla="*/ 75 w 121"/>
              <a:gd name="T49" fmla="*/ 85 h 219"/>
              <a:gd name="T50" fmla="*/ 77 w 121"/>
              <a:gd name="T51" fmla="*/ 88 h 219"/>
              <a:gd name="T52" fmla="*/ 79 w 121"/>
              <a:gd name="T53" fmla="*/ 90 h 219"/>
              <a:gd name="T54" fmla="*/ 106 w 121"/>
              <a:gd name="T55" fmla="*/ 114 h 219"/>
              <a:gd name="T56" fmla="*/ 118 w 121"/>
              <a:gd name="T57" fmla="*/ 113 h 219"/>
              <a:gd name="T58" fmla="*/ 117 w 121"/>
              <a:gd name="T59" fmla="*/ 100 h 219"/>
              <a:gd name="T60" fmla="*/ 90 w 121"/>
              <a:gd name="T61" fmla="*/ 77 h 219"/>
              <a:gd name="T62" fmla="*/ 89 w 121"/>
              <a:gd name="T63" fmla="*/ 76 h 219"/>
              <a:gd name="T64" fmla="*/ 72 w 121"/>
              <a:gd name="T65" fmla="*/ 46 h 219"/>
              <a:gd name="T66" fmla="*/ 71 w 121"/>
              <a:gd name="T67" fmla="*/ 44 h 219"/>
              <a:gd name="T68" fmla="*/ 71 w 121"/>
              <a:gd name="T69" fmla="*/ 44 h 219"/>
              <a:gd name="T70" fmla="*/ 70 w 121"/>
              <a:gd name="T71" fmla="*/ 44 h 219"/>
              <a:gd name="T72" fmla="*/ 57 w 121"/>
              <a:gd name="T73" fmla="*/ 36 h 219"/>
              <a:gd name="T74" fmla="*/ 40 w 121"/>
              <a:gd name="T75" fmla="*/ 39 h 219"/>
              <a:gd name="T76" fmla="*/ 17 w 121"/>
              <a:gd name="T77" fmla="*/ 47 h 219"/>
              <a:gd name="T78" fmla="*/ 10 w 121"/>
              <a:gd name="T79" fmla="*/ 54 h 219"/>
              <a:gd name="T80" fmla="*/ 1 w 121"/>
              <a:gd name="T81" fmla="*/ 89 h 219"/>
              <a:gd name="T82" fmla="*/ 8 w 121"/>
              <a:gd name="T83" fmla="*/ 99 h 219"/>
              <a:gd name="T84" fmla="*/ 18 w 121"/>
              <a:gd name="T85" fmla="*/ 93 h 219"/>
              <a:gd name="T86" fmla="*/ 25 w 121"/>
              <a:gd name="T87" fmla="*/ 6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219">
                <a:moveTo>
                  <a:pt x="80" y="17"/>
                </a:moveTo>
                <a:cubicBezTo>
                  <a:pt x="81" y="8"/>
                  <a:pt x="73" y="0"/>
                  <a:pt x="64" y="0"/>
                </a:cubicBezTo>
                <a:cubicBezTo>
                  <a:pt x="55" y="0"/>
                  <a:pt x="47" y="7"/>
                  <a:pt x="47" y="17"/>
                </a:cubicBezTo>
                <a:cubicBezTo>
                  <a:pt x="46" y="26"/>
                  <a:pt x="54" y="34"/>
                  <a:pt x="63" y="34"/>
                </a:cubicBezTo>
                <a:cubicBezTo>
                  <a:pt x="73" y="34"/>
                  <a:pt x="80" y="27"/>
                  <a:pt x="80" y="17"/>
                </a:cubicBezTo>
                <a:close/>
                <a:moveTo>
                  <a:pt x="25" y="63"/>
                </a:moveTo>
                <a:cubicBezTo>
                  <a:pt x="30" y="61"/>
                  <a:pt x="30" y="61"/>
                  <a:pt x="30" y="61"/>
                </a:cubicBezTo>
                <a:cubicBezTo>
                  <a:pt x="24" y="98"/>
                  <a:pt x="24" y="98"/>
                  <a:pt x="24" y="98"/>
                </a:cubicBezTo>
                <a:cubicBezTo>
                  <a:pt x="23" y="102"/>
                  <a:pt x="24" y="106"/>
                  <a:pt x="25" y="109"/>
                </a:cubicBezTo>
                <a:cubicBezTo>
                  <a:pt x="3" y="203"/>
                  <a:pt x="3" y="203"/>
                  <a:pt x="3" y="203"/>
                </a:cubicBezTo>
                <a:cubicBezTo>
                  <a:pt x="2" y="209"/>
                  <a:pt x="6" y="215"/>
                  <a:pt x="12" y="216"/>
                </a:cubicBezTo>
                <a:cubicBezTo>
                  <a:pt x="18" y="217"/>
                  <a:pt x="23" y="214"/>
                  <a:pt x="25" y="208"/>
                </a:cubicBezTo>
                <a:cubicBezTo>
                  <a:pt x="44" y="138"/>
                  <a:pt x="44" y="138"/>
                  <a:pt x="44" y="138"/>
                </a:cubicBezTo>
                <a:cubicBezTo>
                  <a:pt x="60" y="163"/>
                  <a:pt x="60" y="163"/>
                  <a:pt x="60" y="163"/>
                </a:cubicBezTo>
                <a:cubicBezTo>
                  <a:pt x="67" y="208"/>
                  <a:pt x="67" y="208"/>
                  <a:pt x="67" y="208"/>
                </a:cubicBezTo>
                <a:cubicBezTo>
                  <a:pt x="67" y="214"/>
                  <a:pt x="72" y="219"/>
                  <a:pt x="78" y="219"/>
                </a:cubicBezTo>
                <a:cubicBezTo>
                  <a:pt x="84" y="219"/>
                  <a:pt x="89" y="214"/>
                  <a:pt x="89" y="208"/>
                </a:cubicBezTo>
                <a:cubicBezTo>
                  <a:pt x="81" y="160"/>
                  <a:pt x="81" y="160"/>
                  <a:pt x="81" y="160"/>
                </a:cubicBezTo>
                <a:cubicBezTo>
                  <a:pt x="82" y="158"/>
                  <a:pt x="81" y="156"/>
                  <a:pt x="80" y="154"/>
                </a:cubicBezTo>
                <a:cubicBezTo>
                  <a:pt x="80" y="153"/>
                  <a:pt x="80" y="153"/>
                  <a:pt x="80" y="153"/>
                </a:cubicBezTo>
                <a:cubicBezTo>
                  <a:pt x="80" y="153"/>
                  <a:pt x="80" y="153"/>
                  <a:pt x="80" y="153"/>
                </a:cubicBezTo>
                <a:cubicBezTo>
                  <a:pt x="63" y="114"/>
                  <a:pt x="63" y="114"/>
                  <a:pt x="63" y="114"/>
                </a:cubicBezTo>
                <a:cubicBezTo>
                  <a:pt x="65" y="112"/>
                  <a:pt x="66" y="109"/>
                  <a:pt x="67" y="106"/>
                </a:cubicBezTo>
                <a:cubicBezTo>
                  <a:pt x="71" y="79"/>
                  <a:pt x="71" y="79"/>
                  <a:pt x="71" y="79"/>
                </a:cubicBezTo>
                <a:cubicBezTo>
                  <a:pt x="75" y="85"/>
                  <a:pt x="75" y="85"/>
                  <a:pt x="75" y="85"/>
                </a:cubicBezTo>
                <a:cubicBezTo>
                  <a:pt x="75" y="87"/>
                  <a:pt x="76" y="87"/>
                  <a:pt x="77" y="88"/>
                </a:cubicBezTo>
                <a:cubicBezTo>
                  <a:pt x="78" y="89"/>
                  <a:pt x="78" y="89"/>
                  <a:pt x="79" y="90"/>
                </a:cubicBezTo>
                <a:cubicBezTo>
                  <a:pt x="106" y="114"/>
                  <a:pt x="106" y="114"/>
                  <a:pt x="106" y="114"/>
                </a:cubicBezTo>
                <a:cubicBezTo>
                  <a:pt x="109" y="117"/>
                  <a:pt x="115" y="116"/>
                  <a:pt x="118" y="113"/>
                </a:cubicBezTo>
                <a:cubicBezTo>
                  <a:pt x="121" y="109"/>
                  <a:pt x="121" y="104"/>
                  <a:pt x="117" y="100"/>
                </a:cubicBezTo>
                <a:cubicBezTo>
                  <a:pt x="90" y="77"/>
                  <a:pt x="90" y="77"/>
                  <a:pt x="90" y="77"/>
                </a:cubicBezTo>
                <a:cubicBezTo>
                  <a:pt x="89" y="76"/>
                  <a:pt x="89" y="76"/>
                  <a:pt x="89" y="76"/>
                </a:cubicBezTo>
                <a:cubicBezTo>
                  <a:pt x="72" y="46"/>
                  <a:pt x="72" y="46"/>
                  <a:pt x="72" y="46"/>
                </a:cubicBezTo>
                <a:cubicBezTo>
                  <a:pt x="71" y="45"/>
                  <a:pt x="71" y="45"/>
                  <a:pt x="71" y="44"/>
                </a:cubicBezTo>
                <a:cubicBezTo>
                  <a:pt x="71" y="44"/>
                  <a:pt x="71" y="44"/>
                  <a:pt x="71" y="44"/>
                </a:cubicBezTo>
                <a:cubicBezTo>
                  <a:pt x="70" y="44"/>
                  <a:pt x="70" y="44"/>
                  <a:pt x="70" y="44"/>
                </a:cubicBezTo>
                <a:cubicBezTo>
                  <a:pt x="67" y="40"/>
                  <a:pt x="63" y="37"/>
                  <a:pt x="57" y="36"/>
                </a:cubicBezTo>
                <a:cubicBezTo>
                  <a:pt x="51" y="34"/>
                  <a:pt x="44" y="36"/>
                  <a:pt x="40" y="39"/>
                </a:cubicBezTo>
                <a:cubicBezTo>
                  <a:pt x="17" y="47"/>
                  <a:pt x="17" y="47"/>
                  <a:pt x="17" y="47"/>
                </a:cubicBezTo>
                <a:cubicBezTo>
                  <a:pt x="14" y="48"/>
                  <a:pt x="11" y="50"/>
                  <a:pt x="10" y="54"/>
                </a:cubicBezTo>
                <a:cubicBezTo>
                  <a:pt x="1" y="89"/>
                  <a:pt x="1" y="89"/>
                  <a:pt x="1" y="89"/>
                </a:cubicBezTo>
                <a:cubicBezTo>
                  <a:pt x="0" y="94"/>
                  <a:pt x="3" y="98"/>
                  <a:pt x="8" y="99"/>
                </a:cubicBezTo>
                <a:cubicBezTo>
                  <a:pt x="12" y="100"/>
                  <a:pt x="17" y="98"/>
                  <a:pt x="18" y="93"/>
                </a:cubicBezTo>
                <a:lnTo>
                  <a:pt x="25" y="63"/>
                </a:lnTo>
                <a:close/>
              </a:path>
            </a:pathLst>
          </a:custGeom>
          <a:solidFill>
            <a:schemeClr val="bg1">
              <a:lumMod val="95000"/>
            </a:schemeClr>
          </a:solidFill>
          <a:ln>
            <a:noFill/>
          </a:ln>
        </p:spPr>
        <p:txBody>
          <a:bodyPr/>
          <a:lstStyle/>
          <a:p>
            <a:pPr>
              <a:defRPr/>
            </a:pPr>
            <a:endParaRPr lang="zh-CN" altLang="en-US"/>
          </a:p>
        </p:txBody>
      </p:sp>
      <p:sp>
        <p:nvSpPr>
          <p:cNvPr id="26873" name="Freeform 261"/>
          <p:cNvSpPr>
            <a:spLocks/>
          </p:cNvSpPr>
          <p:nvPr/>
        </p:nvSpPr>
        <p:spPr bwMode="auto">
          <a:xfrm>
            <a:off x="2711968" y="2027980"/>
            <a:ext cx="122763" cy="122763"/>
          </a:xfrm>
          <a:custGeom>
            <a:avLst/>
            <a:gdLst>
              <a:gd name="T0" fmla="*/ 66 w 73"/>
              <a:gd name="T1" fmla="*/ 13 h 73"/>
              <a:gd name="T2" fmla="*/ 73 w 73"/>
              <a:gd name="T3" fmla="*/ 60 h 73"/>
              <a:gd name="T4" fmla="*/ 59 w 73"/>
              <a:gd name="T5" fmla="*/ 69 h 73"/>
              <a:gd name="T6" fmla="*/ 8 w 73"/>
              <a:gd name="T7" fmla="*/ 41 h 73"/>
              <a:gd name="T8" fmla="*/ 8 w 73"/>
              <a:gd name="T9" fmla="*/ 24 h 73"/>
              <a:gd name="T10" fmla="*/ 51 w 73"/>
              <a:gd name="T11" fmla="*/ 5 h 73"/>
              <a:gd name="T12" fmla="*/ 66 w 73"/>
              <a:gd name="T13" fmla="*/ 13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66" y="13"/>
                </a:moveTo>
                <a:cubicBezTo>
                  <a:pt x="73" y="60"/>
                  <a:pt x="73" y="60"/>
                  <a:pt x="73" y="60"/>
                </a:cubicBezTo>
                <a:cubicBezTo>
                  <a:pt x="73" y="69"/>
                  <a:pt x="67" y="73"/>
                  <a:pt x="59" y="69"/>
                </a:cubicBezTo>
                <a:cubicBezTo>
                  <a:pt x="8" y="41"/>
                  <a:pt x="8" y="41"/>
                  <a:pt x="8" y="41"/>
                </a:cubicBezTo>
                <a:cubicBezTo>
                  <a:pt x="0" y="36"/>
                  <a:pt x="0" y="29"/>
                  <a:pt x="8" y="24"/>
                </a:cubicBezTo>
                <a:cubicBezTo>
                  <a:pt x="51" y="5"/>
                  <a:pt x="51" y="5"/>
                  <a:pt x="51" y="5"/>
                </a:cubicBezTo>
                <a:cubicBezTo>
                  <a:pt x="59" y="0"/>
                  <a:pt x="65" y="4"/>
                  <a:pt x="66" y="13"/>
                </a:cubicBezTo>
                <a:close/>
              </a:path>
            </a:pathLst>
          </a:custGeom>
          <a:solidFill>
            <a:schemeClr val="bg1">
              <a:lumMod val="95000"/>
            </a:schemeClr>
          </a:solidFill>
          <a:ln>
            <a:noFill/>
          </a:ln>
        </p:spPr>
        <p:txBody>
          <a:bodyPr/>
          <a:lstStyle/>
          <a:p>
            <a:pPr>
              <a:defRPr/>
            </a:pPr>
            <a:endParaRPr lang="zh-CN" altLang="en-US"/>
          </a:p>
        </p:txBody>
      </p:sp>
      <p:grpSp>
        <p:nvGrpSpPr>
          <p:cNvPr id="464" name="组合 463"/>
          <p:cNvGrpSpPr/>
          <p:nvPr/>
        </p:nvGrpSpPr>
        <p:grpSpPr>
          <a:xfrm>
            <a:off x="2720152" y="1757902"/>
            <a:ext cx="274171" cy="241434"/>
            <a:chOff x="2150806" y="1757902"/>
            <a:chExt cx="274171" cy="241434"/>
          </a:xfrm>
        </p:grpSpPr>
        <p:sp>
          <p:nvSpPr>
            <p:cNvPr id="26872" name="Freeform 260"/>
            <p:cNvSpPr>
              <a:spLocks/>
            </p:cNvSpPr>
            <p:nvPr/>
          </p:nvSpPr>
          <p:spPr bwMode="auto">
            <a:xfrm>
              <a:off x="2150806" y="1854748"/>
              <a:ext cx="274171" cy="144588"/>
            </a:xfrm>
            <a:custGeom>
              <a:avLst/>
              <a:gdLst>
                <a:gd name="T0" fmla="*/ 6 w 163"/>
                <a:gd name="T1" fmla="*/ 86 h 86"/>
                <a:gd name="T2" fmla="*/ 2 w 163"/>
                <a:gd name="T3" fmla="*/ 83 h 86"/>
                <a:gd name="T4" fmla="*/ 3 w 163"/>
                <a:gd name="T5" fmla="*/ 75 h 86"/>
                <a:gd name="T6" fmla="*/ 55 w 163"/>
                <a:gd name="T7" fmla="*/ 35 h 86"/>
                <a:gd name="T8" fmla="*/ 60 w 163"/>
                <a:gd name="T9" fmla="*/ 34 h 86"/>
                <a:gd name="T10" fmla="*/ 99 w 163"/>
                <a:gd name="T11" fmla="*/ 40 h 86"/>
                <a:gd name="T12" fmla="*/ 152 w 163"/>
                <a:gd name="T13" fmla="*/ 2 h 86"/>
                <a:gd name="T14" fmla="*/ 161 w 163"/>
                <a:gd name="T15" fmla="*/ 3 h 86"/>
                <a:gd name="T16" fmla="*/ 160 w 163"/>
                <a:gd name="T17" fmla="*/ 12 h 86"/>
                <a:gd name="T18" fmla="*/ 104 w 163"/>
                <a:gd name="T19" fmla="*/ 52 h 86"/>
                <a:gd name="T20" fmla="*/ 100 w 163"/>
                <a:gd name="T21" fmla="*/ 53 h 86"/>
                <a:gd name="T22" fmla="*/ 60 w 163"/>
                <a:gd name="T23" fmla="*/ 47 h 86"/>
                <a:gd name="T24" fmla="*/ 11 w 163"/>
                <a:gd name="T25" fmla="*/ 85 h 86"/>
                <a:gd name="T26" fmla="*/ 6 w 163"/>
                <a:gd name="T2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3" h="86">
                  <a:moveTo>
                    <a:pt x="6" y="86"/>
                  </a:moveTo>
                  <a:cubicBezTo>
                    <a:pt x="5" y="86"/>
                    <a:pt x="3" y="85"/>
                    <a:pt x="2" y="83"/>
                  </a:cubicBezTo>
                  <a:cubicBezTo>
                    <a:pt x="0" y="81"/>
                    <a:pt x="1" y="77"/>
                    <a:pt x="3" y="75"/>
                  </a:cubicBezTo>
                  <a:cubicBezTo>
                    <a:pt x="55" y="35"/>
                    <a:pt x="55" y="35"/>
                    <a:pt x="55" y="35"/>
                  </a:cubicBezTo>
                  <a:cubicBezTo>
                    <a:pt x="56" y="34"/>
                    <a:pt x="58" y="34"/>
                    <a:pt x="60" y="34"/>
                  </a:cubicBezTo>
                  <a:cubicBezTo>
                    <a:pt x="99" y="40"/>
                    <a:pt x="99" y="40"/>
                    <a:pt x="99" y="40"/>
                  </a:cubicBezTo>
                  <a:cubicBezTo>
                    <a:pt x="152" y="2"/>
                    <a:pt x="152" y="2"/>
                    <a:pt x="152" y="2"/>
                  </a:cubicBezTo>
                  <a:cubicBezTo>
                    <a:pt x="155" y="0"/>
                    <a:pt x="159" y="0"/>
                    <a:pt x="161" y="3"/>
                  </a:cubicBezTo>
                  <a:cubicBezTo>
                    <a:pt x="163" y="6"/>
                    <a:pt x="162" y="10"/>
                    <a:pt x="160" y="12"/>
                  </a:cubicBezTo>
                  <a:cubicBezTo>
                    <a:pt x="104" y="52"/>
                    <a:pt x="104" y="52"/>
                    <a:pt x="104" y="52"/>
                  </a:cubicBezTo>
                  <a:cubicBezTo>
                    <a:pt x="103" y="53"/>
                    <a:pt x="101" y="53"/>
                    <a:pt x="100" y="53"/>
                  </a:cubicBezTo>
                  <a:cubicBezTo>
                    <a:pt x="60" y="47"/>
                    <a:pt x="60" y="47"/>
                    <a:pt x="60" y="47"/>
                  </a:cubicBezTo>
                  <a:cubicBezTo>
                    <a:pt x="11" y="85"/>
                    <a:pt x="11" y="85"/>
                    <a:pt x="11" y="85"/>
                  </a:cubicBezTo>
                  <a:cubicBezTo>
                    <a:pt x="10" y="86"/>
                    <a:pt x="8" y="86"/>
                    <a:pt x="6" y="86"/>
                  </a:cubicBezTo>
                  <a:close/>
                </a:path>
              </a:pathLst>
            </a:custGeom>
            <a:solidFill>
              <a:schemeClr val="bg1">
                <a:lumMod val="95000"/>
              </a:schemeClr>
            </a:solidFill>
            <a:ln>
              <a:noFill/>
            </a:ln>
          </p:spPr>
          <p:txBody>
            <a:bodyPr/>
            <a:lstStyle/>
            <a:p>
              <a:pPr>
                <a:defRPr/>
              </a:pPr>
              <a:endParaRPr lang="zh-CN" altLang="en-US"/>
            </a:p>
          </p:txBody>
        </p:sp>
        <p:sp>
          <p:nvSpPr>
            <p:cNvPr id="26874" name="Freeform 262"/>
            <p:cNvSpPr>
              <a:spLocks/>
            </p:cNvSpPr>
            <p:nvPr/>
          </p:nvSpPr>
          <p:spPr bwMode="auto">
            <a:xfrm>
              <a:off x="2246288" y="1757902"/>
              <a:ext cx="125491" cy="121399"/>
            </a:xfrm>
            <a:custGeom>
              <a:avLst/>
              <a:gdLst>
                <a:gd name="T0" fmla="*/ 9 w 74"/>
                <a:gd name="T1" fmla="*/ 59 h 72"/>
                <a:gd name="T2" fmla="*/ 0 w 74"/>
                <a:gd name="T3" fmla="*/ 13 h 72"/>
                <a:gd name="T4" fmla="*/ 15 w 74"/>
                <a:gd name="T5" fmla="*/ 4 h 72"/>
                <a:gd name="T6" fmla="*/ 66 w 74"/>
                <a:gd name="T7" fmla="*/ 31 h 72"/>
                <a:gd name="T8" fmla="*/ 67 w 74"/>
                <a:gd name="T9" fmla="*/ 48 h 72"/>
                <a:gd name="T10" fmla="*/ 24 w 74"/>
                <a:gd name="T11" fmla="*/ 67 h 72"/>
                <a:gd name="T12" fmla="*/ 9 w 74"/>
                <a:gd name="T13" fmla="*/ 59 h 72"/>
              </a:gdLst>
              <a:ahLst/>
              <a:cxnLst>
                <a:cxn ang="0">
                  <a:pos x="T0" y="T1"/>
                </a:cxn>
                <a:cxn ang="0">
                  <a:pos x="T2" y="T3"/>
                </a:cxn>
                <a:cxn ang="0">
                  <a:pos x="T4" y="T5"/>
                </a:cxn>
                <a:cxn ang="0">
                  <a:pos x="T6" y="T7"/>
                </a:cxn>
                <a:cxn ang="0">
                  <a:pos x="T8" y="T9"/>
                </a:cxn>
                <a:cxn ang="0">
                  <a:pos x="T10" y="T11"/>
                </a:cxn>
                <a:cxn ang="0">
                  <a:pos x="T12" y="T13"/>
                </a:cxn>
              </a:cxnLst>
              <a:rect l="0" t="0" r="r" b="b"/>
              <a:pathLst>
                <a:path w="74" h="72">
                  <a:moveTo>
                    <a:pt x="9" y="59"/>
                  </a:moveTo>
                  <a:cubicBezTo>
                    <a:pt x="0" y="13"/>
                    <a:pt x="0" y="13"/>
                    <a:pt x="0" y="13"/>
                  </a:cubicBezTo>
                  <a:cubicBezTo>
                    <a:pt x="0" y="4"/>
                    <a:pt x="6" y="0"/>
                    <a:pt x="15" y="4"/>
                  </a:cubicBezTo>
                  <a:cubicBezTo>
                    <a:pt x="66" y="31"/>
                    <a:pt x="66" y="31"/>
                    <a:pt x="66" y="31"/>
                  </a:cubicBezTo>
                  <a:cubicBezTo>
                    <a:pt x="74" y="35"/>
                    <a:pt x="74" y="43"/>
                    <a:pt x="67" y="48"/>
                  </a:cubicBezTo>
                  <a:cubicBezTo>
                    <a:pt x="24" y="67"/>
                    <a:pt x="24" y="67"/>
                    <a:pt x="24" y="67"/>
                  </a:cubicBezTo>
                  <a:cubicBezTo>
                    <a:pt x="16" y="72"/>
                    <a:pt x="9" y="69"/>
                    <a:pt x="9" y="59"/>
                  </a:cubicBezTo>
                  <a:close/>
                </a:path>
              </a:pathLst>
            </a:custGeom>
            <a:solidFill>
              <a:schemeClr val="bg1">
                <a:lumMod val="95000"/>
              </a:schemeClr>
            </a:solidFill>
            <a:ln>
              <a:noFill/>
            </a:ln>
          </p:spPr>
          <p:txBody>
            <a:bodyPr/>
            <a:lstStyle/>
            <a:p>
              <a:pPr>
                <a:defRPr/>
              </a:pPr>
              <a:endParaRPr lang="zh-CN" altLang="en-US"/>
            </a:p>
          </p:txBody>
        </p:sp>
      </p:grpSp>
      <p:grpSp>
        <p:nvGrpSpPr>
          <p:cNvPr id="459" name="组合 458"/>
          <p:cNvGrpSpPr/>
          <p:nvPr/>
        </p:nvGrpSpPr>
        <p:grpSpPr>
          <a:xfrm>
            <a:off x="2177267" y="2433098"/>
            <a:ext cx="141859" cy="249619"/>
            <a:chOff x="1607921" y="2433098"/>
            <a:chExt cx="141859" cy="249619"/>
          </a:xfrm>
        </p:grpSpPr>
        <p:sp>
          <p:nvSpPr>
            <p:cNvPr id="26875" name="Freeform 263"/>
            <p:cNvSpPr>
              <a:spLocks/>
            </p:cNvSpPr>
            <p:nvPr/>
          </p:nvSpPr>
          <p:spPr bwMode="auto">
            <a:xfrm>
              <a:off x="1607921" y="2433098"/>
              <a:ext cx="141859" cy="100938"/>
            </a:xfrm>
            <a:custGeom>
              <a:avLst/>
              <a:gdLst>
                <a:gd name="T0" fmla="*/ 49 w 84"/>
                <a:gd name="T1" fmla="*/ 8 h 60"/>
                <a:gd name="T2" fmla="*/ 79 w 84"/>
                <a:gd name="T3" fmla="*/ 44 h 60"/>
                <a:gd name="T4" fmla="*/ 71 w 84"/>
                <a:gd name="T5" fmla="*/ 59 h 60"/>
                <a:gd name="T6" fmla="*/ 13 w 84"/>
                <a:gd name="T7" fmla="*/ 60 h 60"/>
                <a:gd name="T8" fmla="*/ 4 w 84"/>
                <a:gd name="T9" fmla="*/ 46 h 60"/>
                <a:gd name="T10" fmla="*/ 32 w 84"/>
                <a:gd name="T11" fmla="*/ 8 h 60"/>
                <a:gd name="T12" fmla="*/ 49 w 84"/>
                <a:gd name="T13" fmla="*/ 8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8"/>
                  </a:moveTo>
                  <a:cubicBezTo>
                    <a:pt x="79" y="44"/>
                    <a:pt x="79" y="44"/>
                    <a:pt x="79" y="44"/>
                  </a:cubicBezTo>
                  <a:cubicBezTo>
                    <a:pt x="84" y="52"/>
                    <a:pt x="80" y="59"/>
                    <a:pt x="71" y="59"/>
                  </a:cubicBezTo>
                  <a:cubicBezTo>
                    <a:pt x="13" y="60"/>
                    <a:pt x="13" y="60"/>
                    <a:pt x="13" y="60"/>
                  </a:cubicBezTo>
                  <a:cubicBezTo>
                    <a:pt x="4" y="60"/>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26876" name="Freeform 264"/>
            <p:cNvSpPr>
              <a:spLocks/>
            </p:cNvSpPr>
            <p:nvPr/>
          </p:nvSpPr>
          <p:spPr bwMode="auto">
            <a:xfrm>
              <a:off x="1607921" y="2579050"/>
              <a:ext cx="141859" cy="103667"/>
            </a:xfrm>
            <a:custGeom>
              <a:avLst/>
              <a:gdLst>
                <a:gd name="T0" fmla="*/ 34 w 84"/>
                <a:gd name="T1" fmla="*/ 53 h 61"/>
                <a:gd name="T2" fmla="*/ 4 w 84"/>
                <a:gd name="T3" fmla="*/ 17 h 61"/>
                <a:gd name="T4" fmla="*/ 12 w 84"/>
                <a:gd name="T5" fmla="*/ 2 h 61"/>
                <a:gd name="T6" fmla="*/ 70 w 84"/>
                <a:gd name="T7" fmla="*/ 1 h 61"/>
                <a:gd name="T8" fmla="*/ 79 w 84"/>
                <a:gd name="T9" fmla="*/ 15 h 61"/>
                <a:gd name="T10" fmla="*/ 51 w 84"/>
                <a:gd name="T11" fmla="*/ 53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7"/>
                    <a:pt x="4" y="17"/>
                    <a:pt x="4" y="17"/>
                  </a:cubicBezTo>
                  <a:cubicBezTo>
                    <a:pt x="0" y="9"/>
                    <a:pt x="3" y="2"/>
                    <a:pt x="12" y="2"/>
                  </a:cubicBezTo>
                  <a:cubicBezTo>
                    <a:pt x="70" y="1"/>
                    <a:pt x="70" y="1"/>
                    <a:pt x="70" y="1"/>
                  </a:cubicBezTo>
                  <a:cubicBezTo>
                    <a:pt x="80" y="0"/>
                    <a:pt x="84" y="7"/>
                    <a:pt x="79" y="15"/>
                  </a:cubicBezTo>
                  <a:cubicBezTo>
                    <a:pt x="51" y="53"/>
                    <a:pt x="51" y="53"/>
                    <a:pt x="51" y="53"/>
                  </a:cubicBezTo>
                  <a:cubicBezTo>
                    <a:pt x="47" y="61"/>
                    <a:pt x="39" y="61"/>
                    <a:pt x="34" y="53"/>
                  </a:cubicBezTo>
                  <a:close/>
                </a:path>
              </a:pathLst>
            </a:custGeom>
            <a:solidFill>
              <a:schemeClr val="bg1">
                <a:lumMod val="95000"/>
              </a:schemeClr>
            </a:solidFill>
            <a:ln>
              <a:noFill/>
            </a:ln>
          </p:spPr>
          <p:txBody>
            <a:bodyPr/>
            <a:lstStyle/>
            <a:p>
              <a:pPr>
                <a:defRPr/>
              </a:pPr>
              <a:endParaRPr lang="zh-CN" altLang="en-US"/>
            </a:p>
          </p:txBody>
        </p:sp>
      </p:grpSp>
      <p:grpSp>
        <p:nvGrpSpPr>
          <p:cNvPr id="468" name="组合 467"/>
          <p:cNvGrpSpPr/>
          <p:nvPr/>
        </p:nvGrpSpPr>
        <p:grpSpPr>
          <a:xfrm>
            <a:off x="3582221" y="748517"/>
            <a:ext cx="141859" cy="250982"/>
            <a:chOff x="3012875" y="748517"/>
            <a:chExt cx="141859" cy="250982"/>
          </a:xfrm>
        </p:grpSpPr>
        <p:sp>
          <p:nvSpPr>
            <p:cNvPr id="26877" name="Freeform 265"/>
            <p:cNvSpPr>
              <a:spLocks/>
            </p:cNvSpPr>
            <p:nvPr/>
          </p:nvSpPr>
          <p:spPr bwMode="auto">
            <a:xfrm>
              <a:off x="3012875" y="748517"/>
              <a:ext cx="141859" cy="102303"/>
            </a:xfrm>
            <a:custGeom>
              <a:avLst/>
              <a:gdLst>
                <a:gd name="T0" fmla="*/ 49 w 84"/>
                <a:gd name="T1" fmla="*/ 8 h 61"/>
                <a:gd name="T2" fmla="*/ 79 w 84"/>
                <a:gd name="T3" fmla="*/ 45 h 61"/>
                <a:gd name="T4" fmla="*/ 71 w 84"/>
                <a:gd name="T5" fmla="*/ 59 h 61"/>
                <a:gd name="T6" fmla="*/ 13 w 84"/>
                <a:gd name="T7" fmla="*/ 61 h 61"/>
                <a:gd name="T8" fmla="*/ 4 w 84"/>
                <a:gd name="T9" fmla="*/ 46 h 61"/>
                <a:gd name="T10" fmla="*/ 32 w 84"/>
                <a:gd name="T11" fmla="*/ 8 h 61"/>
                <a:gd name="T12" fmla="*/ 49 w 84"/>
                <a:gd name="T13" fmla="*/ 8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49" y="8"/>
                  </a:moveTo>
                  <a:cubicBezTo>
                    <a:pt x="79" y="45"/>
                    <a:pt x="79" y="45"/>
                    <a:pt x="79" y="45"/>
                  </a:cubicBezTo>
                  <a:cubicBezTo>
                    <a:pt x="84" y="53"/>
                    <a:pt x="80" y="59"/>
                    <a:pt x="71" y="59"/>
                  </a:cubicBezTo>
                  <a:cubicBezTo>
                    <a:pt x="13" y="61"/>
                    <a:pt x="13" y="61"/>
                    <a:pt x="13" y="61"/>
                  </a:cubicBezTo>
                  <a:cubicBezTo>
                    <a:pt x="4" y="61"/>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26878" name="Freeform 266"/>
            <p:cNvSpPr>
              <a:spLocks/>
            </p:cNvSpPr>
            <p:nvPr/>
          </p:nvSpPr>
          <p:spPr bwMode="auto">
            <a:xfrm>
              <a:off x="3012875" y="897196"/>
              <a:ext cx="141859" cy="102303"/>
            </a:xfrm>
            <a:custGeom>
              <a:avLst/>
              <a:gdLst>
                <a:gd name="T0" fmla="*/ 34 w 84"/>
                <a:gd name="T1" fmla="*/ 53 h 61"/>
                <a:gd name="T2" fmla="*/ 4 w 84"/>
                <a:gd name="T3" fmla="*/ 16 h 61"/>
                <a:gd name="T4" fmla="*/ 13 w 84"/>
                <a:gd name="T5" fmla="*/ 1 h 61"/>
                <a:gd name="T6" fmla="*/ 71 w 84"/>
                <a:gd name="T7" fmla="*/ 0 h 61"/>
                <a:gd name="T8" fmla="*/ 79 w 84"/>
                <a:gd name="T9" fmla="*/ 14 h 61"/>
                <a:gd name="T10" fmla="*/ 51 w 84"/>
                <a:gd name="T11" fmla="*/ 52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6"/>
                    <a:pt x="4" y="16"/>
                    <a:pt x="4" y="16"/>
                  </a:cubicBezTo>
                  <a:cubicBezTo>
                    <a:pt x="0" y="8"/>
                    <a:pt x="3" y="2"/>
                    <a:pt x="13" y="1"/>
                  </a:cubicBezTo>
                  <a:cubicBezTo>
                    <a:pt x="71" y="0"/>
                    <a:pt x="71" y="0"/>
                    <a:pt x="71" y="0"/>
                  </a:cubicBezTo>
                  <a:cubicBezTo>
                    <a:pt x="80" y="0"/>
                    <a:pt x="84" y="6"/>
                    <a:pt x="79" y="14"/>
                  </a:cubicBezTo>
                  <a:cubicBezTo>
                    <a:pt x="51" y="52"/>
                    <a:pt x="51" y="52"/>
                    <a:pt x="51" y="52"/>
                  </a:cubicBezTo>
                  <a:cubicBezTo>
                    <a:pt x="47" y="60"/>
                    <a:pt x="39" y="61"/>
                    <a:pt x="34" y="53"/>
                  </a:cubicBezTo>
                  <a:close/>
                </a:path>
              </a:pathLst>
            </a:custGeom>
            <a:solidFill>
              <a:schemeClr val="bg1">
                <a:lumMod val="95000"/>
              </a:schemeClr>
            </a:solidFill>
            <a:ln>
              <a:noFill/>
            </a:ln>
          </p:spPr>
          <p:txBody>
            <a:bodyPr/>
            <a:lstStyle/>
            <a:p>
              <a:pPr>
                <a:defRPr/>
              </a:pPr>
              <a:endParaRPr lang="zh-CN" altLang="en-US"/>
            </a:p>
          </p:txBody>
        </p:sp>
      </p:grpSp>
      <p:sp>
        <p:nvSpPr>
          <p:cNvPr id="26880" name="Freeform 268"/>
          <p:cNvSpPr>
            <a:spLocks noEditPoints="1"/>
          </p:cNvSpPr>
          <p:nvPr/>
        </p:nvSpPr>
        <p:spPr bwMode="auto">
          <a:xfrm>
            <a:off x="2988866" y="1805642"/>
            <a:ext cx="379201" cy="365561"/>
          </a:xfrm>
          <a:custGeom>
            <a:avLst/>
            <a:gdLst>
              <a:gd name="T0" fmla="*/ 214 w 225"/>
              <a:gd name="T1" fmla="*/ 89 h 217"/>
              <a:gd name="T2" fmla="*/ 209 w 225"/>
              <a:gd name="T3" fmla="*/ 83 h 217"/>
              <a:gd name="T4" fmla="*/ 209 w 225"/>
              <a:gd name="T5" fmla="*/ 14 h 217"/>
              <a:gd name="T6" fmla="*/ 197 w 225"/>
              <a:gd name="T7" fmla="*/ 2 h 217"/>
              <a:gd name="T8" fmla="*/ 162 w 225"/>
              <a:gd name="T9" fmla="*/ 2 h 217"/>
              <a:gd name="T10" fmla="*/ 151 w 225"/>
              <a:gd name="T11" fmla="*/ 14 h 217"/>
              <a:gd name="T12" fmla="*/ 151 w 225"/>
              <a:gd name="T13" fmla="*/ 28 h 217"/>
              <a:gd name="T14" fmla="*/ 133 w 225"/>
              <a:gd name="T15" fmla="*/ 11 h 217"/>
              <a:gd name="T16" fmla="*/ 92 w 225"/>
              <a:gd name="T17" fmla="*/ 11 h 217"/>
              <a:gd name="T18" fmla="*/ 11 w 225"/>
              <a:gd name="T19" fmla="*/ 89 h 217"/>
              <a:gd name="T20" fmla="*/ 17 w 225"/>
              <a:gd name="T21" fmla="*/ 108 h 217"/>
              <a:gd name="T22" fmla="*/ 17 w 225"/>
              <a:gd name="T23" fmla="*/ 207 h 217"/>
              <a:gd name="T24" fmla="*/ 26 w 225"/>
              <a:gd name="T25" fmla="*/ 217 h 217"/>
              <a:gd name="T26" fmla="*/ 199 w 225"/>
              <a:gd name="T27" fmla="*/ 217 h 217"/>
              <a:gd name="T28" fmla="*/ 209 w 225"/>
              <a:gd name="T29" fmla="*/ 207 h 217"/>
              <a:gd name="T30" fmla="*/ 209 w 225"/>
              <a:gd name="T31" fmla="*/ 108 h 217"/>
              <a:gd name="T32" fmla="*/ 214 w 225"/>
              <a:gd name="T33" fmla="*/ 89 h 217"/>
              <a:gd name="T34" fmla="*/ 97 w 225"/>
              <a:gd name="T35" fmla="*/ 200 h 217"/>
              <a:gd name="T36" fmla="*/ 40 w 225"/>
              <a:gd name="T37" fmla="*/ 200 h 217"/>
              <a:gd name="T38" fmla="*/ 40 w 225"/>
              <a:gd name="T39" fmla="*/ 136 h 217"/>
              <a:gd name="T40" fmla="*/ 51 w 225"/>
              <a:gd name="T41" fmla="*/ 124 h 217"/>
              <a:gd name="T42" fmla="*/ 86 w 225"/>
              <a:gd name="T43" fmla="*/ 124 h 217"/>
              <a:gd name="T44" fmla="*/ 97 w 225"/>
              <a:gd name="T45" fmla="*/ 136 h 217"/>
              <a:gd name="T46" fmla="*/ 97 w 225"/>
              <a:gd name="T47" fmla="*/ 200 h 217"/>
              <a:gd name="T48" fmla="*/ 150 w 225"/>
              <a:gd name="T49" fmla="*/ 178 h 217"/>
              <a:gd name="T50" fmla="*/ 138 w 225"/>
              <a:gd name="T51" fmla="*/ 178 h 217"/>
              <a:gd name="T52" fmla="*/ 127 w 225"/>
              <a:gd name="T53" fmla="*/ 167 h 217"/>
              <a:gd name="T54" fmla="*/ 127 w 225"/>
              <a:gd name="T55" fmla="*/ 157 h 217"/>
              <a:gd name="T56" fmla="*/ 150 w 225"/>
              <a:gd name="T57" fmla="*/ 157 h 217"/>
              <a:gd name="T58" fmla="*/ 150 w 225"/>
              <a:gd name="T59" fmla="*/ 178 h 217"/>
              <a:gd name="T60" fmla="*/ 150 w 225"/>
              <a:gd name="T61" fmla="*/ 146 h 217"/>
              <a:gd name="T62" fmla="*/ 127 w 225"/>
              <a:gd name="T63" fmla="*/ 146 h 217"/>
              <a:gd name="T64" fmla="*/ 127 w 225"/>
              <a:gd name="T65" fmla="*/ 136 h 217"/>
              <a:gd name="T66" fmla="*/ 138 w 225"/>
              <a:gd name="T67" fmla="*/ 124 h 217"/>
              <a:gd name="T68" fmla="*/ 150 w 225"/>
              <a:gd name="T69" fmla="*/ 124 h 217"/>
              <a:gd name="T70" fmla="*/ 150 w 225"/>
              <a:gd name="T71" fmla="*/ 146 h 217"/>
              <a:gd name="T72" fmla="*/ 184 w 225"/>
              <a:gd name="T73" fmla="*/ 167 h 217"/>
              <a:gd name="T74" fmla="*/ 173 w 225"/>
              <a:gd name="T75" fmla="*/ 178 h 217"/>
              <a:gd name="T76" fmla="*/ 161 w 225"/>
              <a:gd name="T77" fmla="*/ 178 h 217"/>
              <a:gd name="T78" fmla="*/ 161 w 225"/>
              <a:gd name="T79" fmla="*/ 157 h 217"/>
              <a:gd name="T80" fmla="*/ 184 w 225"/>
              <a:gd name="T81" fmla="*/ 157 h 217"/>
              <a:gd name="T82" fmla="*/ 184 w 225"/>
              <a:gd name="T83" fmla="*/ 167 h 217"/>
              <a:gd name="T84" fmla="*/ 184 w 225"/>
              <a:gd name="T85" fmla="*/ 146 h 217"/>
              <a:gd name="T86" fmla="*/ 161 w 225"/>
              <a:gd name="T87" fmla="*/ 146 h 217"/>
              <a:gd name="T88" fmla="*/ 161 w 225"/>
              <a:gd name="T89" fmla="*/ 124 h 217"/>
              <a:gd name="T90" fmla="*/ 173 w 225"/>
              <a:gd name="T91" fmla="*/ 124 h 217"/>
              <a:gd name="T92" fmla="*/ 184 w 225"/>
              <a:gd name="T93" fmla="*/ 136 h 217"/>
              <a:gd name="T94" fmla="*/ 184 w 225"/>
              <a:gd name="T9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5" h="217">
                <a:moveTo>
                  <a:pt x="214" y="89"/>
                </a:moveTo>
                <a:cubicBezTo>
                  <a:pt x="209" y="83"/>
                  <a:pt x="209" y="83"/>
                  <a:pt x="209" y="83"/>
                </a:cubicBezTo>
                <a:cubicBezTo>
                  <a:pt x="209" y="14"/>
                  <a:pt x="209" y="14"/>
                  <a:pt x="209" y="14"/>
                </a:cubicBezTo>
                <a:cubicBezTo>
                  <a:pt x="209" y="7"/>
                  <a:pt x="204" y="2"/>
                  <a:pt x="197" y="2"/>
                </a:cubicBezTo>
                <a:cubicBezTo>
                  <a:pt x="162" y="2"/>
                  <a:pt x="162" y="2"/>
                  <a:pt x="162" y="2"/>
                </a:cubicBezTo>
                <a:cubicBezTo>
                  <a:pt x="156" y="2"/>
                  <a:pt x="151" y="7"/>
                  <a:pt x="151" y="14"/>
                </a:cubicBezTo>
                <a:cubicBezTo>
                  <a:pt x="151" y="28"/>
                  <a:pt x="151" y="28"/>
                  <a:pt x="151" y="28"/>
                </a:cubicBezTo>
                <a:cubicBezTo>
                  <a:pt x="133" y="11"/>
                  <a:pt x="133" y="11"/>
                  <a:pt x="133" y="11"/>
                </a:cubicBezTo>
                <a:cubicBezTo>
                  <a:pt x="122" y="0"/>
                  <a:pt x="104" y="0"/>
                  <a:pt x="92" y="11"/>
                </a:cubicBezTo>
                <a:cubicBezTo>
                  <a:pt x="11" y="89"/>
                  <a:pt x="11" y="89"/>
                  <a:pt x="11" y="89"/>
                </a:cubicBezTo>
                <a:cubicBezTo>
                  <a:pt x="0" y="99"/>
                  <a:pt x="3" y="107"/>
                  <a:pt x="17" y="108"/>
                </a:cubicBezTo>
                <a:cubicBezTo>
                  <a:pt x="17" y="207"/>
                  <a:pt x="17" y="207"/>
                  <a:pt x="17" y="207"/>
                </a:cubicBezTo>
                <a:cubicBezTo>
                  <a:pt x="17" y="212"/>
                  <a:pt x="21" y="217"/>
                  <a:pt x="26" y="217"/>
                </a:cubicBezTo>
                <a:cubicBezTo>
                  <a:pt x="199" y="217"/>
                  <a:pt x="199" y="217"/>
                  <a:pt x="199" y="217"/>
                </a:cubicBezTo>
                <a:cubicBezTo>
                  <a:pt x="204" y="217"/>
                  <a:pt x="209" y="212"/>
                  <a:pt x="209" y="207"/>
                </a:cubicBezTo>
                <a:cubicBezTo>
                  <a:pt x="209" y="108"/>
                  <a:pt x="209" y="108"/>
                  <a:pt x="209" y="108"/>
                </a:cubicBezTo>
                <a:cubicBezTo>
                  <a:pt x="222" y="107"/>
                  <a:pt x="225" y="99"/>
                  <a:pt x="214" y="89"/>
                </a:cubicBezTo>
                <a:close/>
                <a:moveTo>
                  <a:pt x="97" y="200"/>
                </a:moveTo>
                <a:cubicBezTo>
                  <a:pt x="40" y="200"/>
                  <a:pt x="40" y="200"/>
                  <a:pt x="40" y="200"/>
                </a:cubicBezTo>
                <a:cubicBezTo>
                  <a:pt x="40" y="136"/>
                  <a:pt x="40" y="136"/>
                  <a:pt x="40" y="136"/>
                </a:cubicBezTo>
                <a:cubicBezTo>
                  <a:pt x="40" y="129"/>
                  <a:pt x="45" y="124"/>
                  <a:pt x="51" y="124"/>
                </a:cubicBezTo>
                <a:cubicBezTo>
                  <a:pt x="86" y="124"/>
                  <a:pt x="86" y="124"/>
                  <a:pt x="86" y="124"/>
                </a:cubicBezTo>
                <a:cubicBezTo>
                  <a:pt x="92" y="124"/>
                  <a:pt x="97" y="129"/>
                  <a:pt x="97" y="136"/>
                </a:cubicBezTo>
                <a:lnTo>
                  <a:pt x="97" y="200"/>
                </a:lnTo>
                <a:close/>
                <a:moveTo>
                  <a:pt x="150" y="178"/>
                </a:moveTo>
                <a:cubicBezTo>
                  <a:pt x="138" y="178"/>
                  <a:pt x="138" y="178"/>
                  <a:pt x="138" y="178"/>
                </a:cubicBezTo>
                <a:cubicBezTo>
                  <a:pt x="132" y="178"/>
                  <a:pt x="127" y="173"/>
                  <a:pt x="127" y="167"/>
                </a:cubicBezTo>
                <a:cubicBezTo>
                  <a:pt x="127" y="157"/>
                  <a:pt x="127" y="157"/>
                  <a:pt x="127" y="157"/>
                </a:cubicBezTo>
                <a:cubicBezTo>
                  <a:pt x="150" y="157"/>
                  <a:pt x="150" y="157"/>
                  <a:pt x="150" y="157"/>
                </a:cubicBezTo>
                <a:lnTo>
                  <a:pt x="150" y="178"/>
                </a:lnTo>
                <a:close/>
                <a:moveTo>
                  <a:pt x="150" y="146"/>
                </a:moveTo>
                <a:cubicBezTo>
                  <a:pt x="127" y="146"/>
                  <a:pt x="127" y="146"/>
                  <a:pt x="127" y="146"/>
                </a:cubicBezTo>
                <a:cubicBezTo>
                  <a:pt x="127" y="136"/>
                  <a:pt x="127" y="136"/>
                  <a:pt x="127" y="136"/>
                </a:cubicBezTo>
                <a:cubicBezTo>
                  <a:pt x="127" y="129"/>
                  <a:pt x="132" y="124"/>
                  <a:pt x="138" y="124"/>
                </a:cubicBezTo>
                <a:cubicBezTo>
                  <a:pt x="150" y="124"/>
                  <a:pt x="150" y="124"/>
                  <a:pt x="150" y="124"/>
                </a:cubicBezTo>
                <a:lnTo>
                  <a:pt x="150" y="146"/>
                </a:lnTo>
                <a:close/>
                <a:moveTo>
                  <a:pt x="184" y="167"/>
                </a:moveTo>
                <a:cubicBezTo>
                  <a:pt x="184" y="173"/>
                  <a:pt x="179" y="178"/>
                  <a:pt x="173" y="178"/>
                </a:cubicBezTo>
                <a:cubicBezTo>
                  <a:pt x="161" y="178"/>
                  <a:pt x="161" y="178"/>
                  <a:pt x="161" y="178"/>
                </a:cubicBezTo>
                <a:cubicBezTo>
                  <a:pt x="161" y="157"/>
                  <a:pt x="161" y="157"/>
                  <a:pt x="161" y="157"/>
                </a:cubicBezTo>
                <a:cubicBezTo>
                  <a:pt x="184" y="157"/>
                  <a:pt x="184" y="157"/>
                  <a:pt x="184" y="157"/>
                </a:cubicBezTo>
                <a:lnTo>
                  <a:pt x="184" y="167"/>
                </a:lnTo>
                <a:close/>
                <a:moveTo>
                  <a:pt x="184" y="146"/>
                </a:moveTo>
                <a:cubicBezTo>
                  <a:pt x="161" y="146"/>
                  <a:pt x="161" y="146"/>
                  <a:pt x="161" y="146"/>
                </a:cubicBezTo>
                <a:cubicBezTo>
                  <a:pt x="161" y="124"/>
                  <a:pt x="161" y="124"/>
                  <a:pt x="161" y="124"/>
                </a:cubicBezTo>
                <a:cubicBezTo>
                  <a:pt x="173" y="124"/>
                  <a:pt x="173" y="124"/>
                  <a:pt x="173" y="124"/>
                </a:cubicBezTo>
                <a:cubicBezTo>
                  <a:pt x="179" y="124"/>
                  <a:pt x="184" y="129"/>
                  <a:pt x="184" y="136"/>
                </a:cubicBezTo>
                <a:lnTo>
                  <a:pt x="184" y="146"/>
                </a:lnTo>
                <a:close/>
              </a:path>
            </a:pathLst>
          </a:custGeom>
          <a:solidFill>
            <a:schemeClr val="bg1">
              <a:lumMod val="95000"/>
            </a:schemeClr>
          </a:solidFill>
          <a:ln>
            <a:noFill/>
          </a:ln>
        </p:spPr>
        <p:txBody>
          <a:bodyPr/>
          <a:lstStyle/>
          <a:p>
            <a:pPr>
              <a:defRPr/>
            </a:pPr>
            <a:endParaRPr lang="zh-CN" altLang="en-US"/>
          </a:p>
        </p:txBody>
      </p:sp>
      <p:sp>
        <p:nvSpPr>
          <p:cNvPr id="26881" name="Freeform 269"/>
          <p:cNvSpPr>
            <a:spLocks noEditPoints="1"/>
          </p:cNvSpPr>
          <p:nvPr/>
        </p:nvSpPr>
        <p:spPr bwMode="auto">
          <a:xfrm>
            <a:off x="3212567" y="920385"/>
            <a:ext cx="249619" cy="240070"/>
          </a:xfrm>
          <a:custGeom>
            <a:avLst/>
            <a:gdLst>
              <a:gd name="T0" fmla="*/ 140 w 148"/>
              <a:gd name="T1" fmla="*/ 58 h 142"/>
              <a:gd name="T2" fmla="*/ 137 w 148"/>
              <a:gd name="T3" fmla="*/ 55 h 142"/>
              <a:gd name="T4" fmla="*/ 137 w 148"/>
              <a:gd name="T5" fmla="*/ 9 h 142"/>
              <a:gd name="T6" fmla="*/ 129 w 148"/>
              <a:gd name="T7" fmla="*/ 2 h 142"/>
              <a:gd name="T8" fmla="*/ 106 w 148"/>
              <a:gd name="T9" fmla="*/ 2 h 142"/>
              <a:gd name="T10" fmla="*/ 99 w 148"/>
              <a:gd name="T11" fmla="*/ 9 h 142"/>
              <a:gd name="T12" fmla="*/ 99 w 148"/>
              <a:gd name="T13" fmla="*/ 18 h 142"/>
              <a:gd name="T14" fmla="*/ 87 w 148"/>
              <a:gd name="T15" fmla="*/ 7 h 142"/>
              <a:gd name="T16" fmla="*/ 60 w 148"/>
              <a:gd name="T17" fmla="*/ 7 h 142"/>
              <a:gd name="T18" fmla="*/ 7 w 148"/>
              <a:gd name="T19" fmla="*/ 58 h 142"/>
              <a:gd name="T20" fmla="*/ 11 w 148"/>
              <a:gd name="T21" fmla="*/ 71 h 142"/>
              <a:gd name="T22" fmla="*/ 11 w 148"/>
              <a:gd name="T23" fmla="*/ 136 h 142"/>
              <a:gd name="T24" fmla="*/ 17 w 148"/>
              <a:gd name="T25" fmla="*/ 142 h 142"/>
              <a:gd name="T26" fmla="*/ 130 w 148"/>
              <a:gd name="T27" fmla="*/ 142 h 142"/>
              <a:gd name="T28" fmla="*/ 137 w 148"/>
              <a:gd name="T29" fmla="*/ 136 h 142"/>
              <a:gd name="T30" fmla="*/ 137 w 148"/>
              <a:gd name="T31" fmla="*/ 71 h 142"/>
              <a:gd name="T32" fmla="*/ 140 w 148"/>
              <a:gd name="T33" fmla="*/ 58 h 142"/>
              <a:gd name="T34" fmla="*/ 63 w 148"/>
              <a:gd name="T35" fmla="*/ 131 h 142"/>
              <a:gd name="T36" fmla="*/ 26 w 148"/>
              <a:gd name="T37" fmla="*/ 131 h 142"/>
              <a:gd name="T38" fmla="*/ 26 w 148"/>
              <a:gd name="T39" fmla="*/ 89 h 142"/>
              <a:gd name="T40" fmla="*/ 33 w 148"/>
              <a:gd name="T41" fmla="*/ 82 h 142"/>
              <a:gd name="T42" fmla="*/ 56 w 148"/>
              <a:gd name="T43" fmla="*/ 82 h 142"/>
              <a:gd name="T44" fmla="*/ 63 w 148"/>
              <a:gd name="T45" fmla="*/ 89 h 142"/>
              <a:gd name="T46" fmla="*/ 63 w 148"/>
              <a:gd name="T47" fmla="*/ 131 h 142"/>
              <a:gd name="T48" fmla="*/ 98 w 148"/>
              <a:gd name="T49" fmla="*/ 117 h 142"/>
              <a:gd name="T50" fmla="*/ 91 w 148"/>
              <a:gd name="T51" fmla="*/ 117 h 142"/>
              <a:gd name="T52" fmla="*/ 83 w 148"/>
              <a:gd name="T53" fmla="*/ 110 h 142"/>
              <a:gd name="T54" fmla="*/ 83 w 148"/>
              <a:gd name="T55" fmla="*/ 103 h 142"/>
              <a:gd name="T56" fmla="*/ 98 w 148"/>
              <a:gd name="T57" fmla="*/ 103 h 142"/>
              <a:gd name="T58" fmla="*/ 98 w 148"/>
              <a:gd name="T59" fmla="*/ 117 h 142"/>
              <a:gd name="T60" fmla="*/ 98 w 148"/>
              <a:gd name="T61" fmla="*/ 96 h 142"/>
              <a:gd name="T62" fmla="*/ 83 w 148"/>
              <a:gd name="T63" fmla="*/ 96 h 142"/>
              <a:gd name="T64" fmla="*/ 83 w 148"/>
              <a:gd name="T65" fmla="*/ 89 h 142"/>
              <a:gd name="T66" fmla="*/ 91 w 148"/>
              <a:gd name="T67" fmla="*/ 82 h 142"/>
              <a:gd name="T68" fmla="*/ 98 w 148"/>
              <a:gd name="T69" fmla="*/ 82 h 142"/>
              <a:gd name="T70" fmla="*/ 98 w 148"/>
              <a:gd name="T71" fmla="*/ 96 h 142"/>
              <a:gd name="T72" fmla="*/ 121 w 148"/>
              <a:gd name="T73" fmla="*/ 110 h 142"/>
              <a:gd name="T74" fmla="*/ 113 w 148"/>
              <a:gd name="T75" fmla="*/ 117 h 142"/>
              <a:gd name="T76" fmla="*/ 106 w 148"/>
              <a:gd name="T77" fmla="*/ 117 h 142"/>
              <a:gd name="T78" fmla="*/ 106 w 148"/>
              <a:gd name="T79" fmla="*/ 103 h 142"/>
              <a:gd name="T80" fmla="*/ 121 w 148"/>
              <a:gd name="T81" fmla="*/ 103 h 142"/>
              <a:gd name="T82" fmla="*/ 121 w 148"/>
              <a:gd name="T83" fmla="*/ 110 h 142"/>
              <a:gd name="T84" fmla="*/ 121 w 148"/>
              <a:gd name="T85" fmla="*/ 96 h 142"/>
              <a:gd name="T86" fmla="*/ 106 w 148"/>
              <a:gd name="T87" fmla="*/ 96 h 142"/>
              <a:gd name="T88" fmla="*/ 106 w 148"/>
              <a:gd name="T89" fmla="*/ 82 h 142"/>
              <a:gd name="T90" fmla="*/ 113 w 148"/>
              <a:gd name="T91" fmla="*/ 82 h 142"/>
              <a:gd name="T92" fmla="*/ 121 w 148"/>
              <a:gd name="T93" fmla="*/ 89 h 142"/>
              <a:gd name="T94" fmla="*/ 121 w 148"/>
              <a:gd name="T95" fmla="*/ 9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42">
                <a:moveTo>
                  <a:pt x="140" y="58"/>
                </a:moveTo>
                <a:cubicBezTo>
                  <a:pt x="137" y="55"/>
                  <a:pt x="137" y="55"/>
                  <a:pt x="137" y="55"/>
                </a:cubicBezTo>
                <a:cubicBezTo>
                  <a:pt x="137" y="9"/>
                  <a:pt x="137" y="9"/>
                  <a:pt x="137" y="9"/>
                </a:cubicBezTo>
                <a:cubicBezTo>
                  <a:pt x="137" y="5"/>
                  <a:pt x="133" y="2"/>
                  <a:pt x="129" y="2"/>
                </a:cubicBezTo>
                <a:cubicBezTo>
                  <a:pt x="106" y="2"/>
                  <a:pt x="106" y="2"/>
                  <a:pt x="106" y="2"/>
                </a:cubicBezTo>
                <a:cubicBezTo>
                  <a:pt x="102" y="2"/>
                  <a:pt x="99" y="5"/>
                  <a:pt x="99" y="9"/>
                </a:cubicBezTo>
                <a:cubicBezTo>
                  <a:pt x="99" y="18"/>
                  <a:pt x="99" y="18"/>
                  <a:pt x="99" y="18"/>
                </a:cubicBezTo>
                <a:cubicBezTo>
                  <a:pt x="87" y="7"/>
                  <a:pt x="87" y="7"/>
                  <a:pt x="87" y="7"/>
                </a:cubicBezTo>
                <a:cubicBezTo>
                  <a:pt x="80" y="0"/>
                  <a:pt x="68" y="0"/>
                  <a:pt x="60" y="7"/>
                </a:cubicBezTo>
                <a:cubicBezTo>
                  <a:pt x="7" y="58"/>
                  <a:pt x="7" y="58"/>
                  <a:pt x="7" y="58"/>
                </a:cubicBezTo>
                <a:cubicBezTo>
                  <a:pt x="0" y="65"/>
                  <a:pt x="2" y="71"/>
                  <a:pt x="11" y="71"/>
                </a:cubicBezTo>
                <a:cubicBezTo>
                  <a:pt x="11" y="136"/>
                  <a:pt x="11" y="136"/>
                  <a:pt x="11" y="136"/>
                </a:cubicBezTo>
                <a:cubicBezTo>
                  <a:pt x="11" y="140"/>
                  <a:pt x="14" y="142"/>
                  <a:pt x="17" y="142"/>
                </a:cubicBezTo>
                <a:cubicBezTo>
                  <a:pt x="130" y="142"/>
                  <a:pt x="130" y="142"/>
                  <a:pt x="130" y="142"/>
                </a:cubicBezTo>
                <a:cubicBezTo>
                  <a:pt x="134" y="142"/>
                  <a:pt x="137" y="140"/>
                  <a:pt x="137" y="136"/>
                </a:cubicBezTo>
                <a:cubicBezTo>
                  <a:pt x="137" y="71"/>
                  <a:pt x="137" y="71"/>
                  <a:pt x="137" y="71"/>
                </a:cubicBezTo>
                <a:cubicBezTo>
                  <a:pt x="146" y="71"/>
                  <a:pt x="148" y="65"/>
                  <a:pt x="140" y="58"/>
                </a:cubicBezTo>
                <a:close/>
                <a:moveTo>
                  <a:pt x="63" y="131"/>
                </a:moveTo>
                <a:cubicBezTo>
                  <a:pt x="26" y="131"/>
                  <a:pt x="26" y="131"/>
                  <a:pt x="26" y="131"/>
                </a:cubicBezTo>
                <a:cubicBezTo>
                  <a:pt x="26" y="89"/>
                  <a:pt x="26" y="89"/>
                  <a:pt x="26" y="89"/>
                </a:cubicBezTo>
                <a:cubicBezTo>
                  <a:pt x="26" y="85"/>
                  <a:pt x="29" y="82"/>
                  <a:pt x="33" y="82"/>
                </a:cubicBezTo>
                <a:cubicBezTo>
                  <a:pt x="56" y="82"/>
                  <a:pt x="56" y="82"/>
                  <a:pt x="56" y="82"/>
                </a:cubicBezTo>
                <a:cubicBezTo>
                  <a:pt x="60" y="82"/>
                  <a:pt x="63" y="85"/>
                  <a:pt x="63" y="89"/>
                </a:cubicBezTo>
                <a:lnTo>
                  <a:pt x="63" y="131"/>
                </a:lnTo>
                <a:close/>
                <a:moveTo>
                  <a:pt x="98" y="117"/>
                </a:moveTo>
                <a:cubicBezTo>
                  <a:pt x="91" y="117"/>
                  <a:pt x="91" y="117"/>
                  <a:pt x="91" y="117"/>
                </a:cubicBezTo>
                <a:cubicBezTo>
                  <a:pt x="87" y="117"/>
                  <a:pt x="83" y="114"/>
                  <a:pt x="83" y="110"/>
                </a:cubicBezTo>
                <a:cubicBezTo>
                  <a:pt x="83" y="103"/>
                  <a:pt x="83" y="103"/>
                  <a:pt x="83" y="103"/>
                </a:cubicBezTo>
                <a:cubicBezTo>
                  <a:pt x="98" y="103"/>
                  <a:pt x="98" y="103"/>
                  <a:pt x="98" y="103"/>
                </a:cubicBezTo>
                <a:lnTo>
                  <a:pt x="98" y="117"/>
                </a:lnTo>
                <a:close/>
                <a:moveTo>
                  <a:pt x="98" y="96"/>
                </a:moveTo>
                <a:cubicBezTo>
                  <a:pt x="83" y="96"/>
                  <a:pt x="83" y="96"/>
                  <a:pt x="83" y="96"/>
                </a:cubicBezTo>
                <a:cubicBezTo>
                  <a:pt x="83" y="89"/>
                  <a:pt x="83" y="89"/>
                  <a:pt x="83" y="89"/>
                </a:cubicBezTo>
                <a:cubicBezTo>
                  <a:pt x="83" y="85"/>
                  <a:pt x="87" y="82"/>
                  <a:pt x="91" y="82"/>
                </a:cubicBezTo>
                <a:cubicBezTo>
                  <a:pt x="98" y="82"/>
                  <a:pt x="98" y="82"/>
                  <a:pt x="98" y="82"/>
                </a:cubicBezTo>
                <a:lnTo>
                  <a:pt x="98" y="96"/>
                </a:lnTo>
                <a:close/>
                <a:moveTo>
                  <a:pt x="121" y="110"/>
                </a:moveTo>
                <a:cubicBezTo>
                  <a:pt x="121" y="114"/>
                  <a:pt x="117" y="117"/>
                  <a:pt x="113" y="117"/>
                </a:cubicBezTo>
                <a:cubicBezTo>
                  <a:pt x="106" y="117"/>
                  <a:pt x="106" y="117"/>
                  <a:pt x="106" y="117"/>
                </a:cubicBezTo>
                <a:cubicBezTo>
                  <a:pt x="106" y="103"/>
                  <a:pt x="106" y="103"/>
                  <a:pt x="106" y="103"/>
                </a:cubicBezTo>
                <a:cubicBezTo>
                  <a:pt x="121" y="103"/>
                  <a:pt x="121" y="103"/>
                  <a:pt x="121" y="103"/>
                </a:cubicBezTo>
                <a:lnTo>
                  <a:pt x="121" y="110"/>
                </a:lnTo>
                <a:close/>
                <a:moveTo>
                  <a:pt x="121" y="96"/>
                </a:moveTo>
                <a:cubicBezTo>
                  <a:pt x="106" y="96"/>
                  <a:pt x="106" y="96"/>
                  <a:pt x="106" y="96"/>
                </a:cubicBezTo>
                <a:cubicBezTo>
                  <a:pt x="106" y="82"/>
                  <a:pt x="106" y="82"/>
                  <a:pt x="106" y="82"/>
                </a:cubicBezTo>
                <a:cubicBezTo>
                  <a:pt x="113" y="82"/>
                  <a:pt x="113" y="82"/>
                  <a:pt x="113" y="82"/>
                </a:cubicBezTo>
                <a:cubicBezTo>
                  <a:pt x="117" y="82"/>
                  <a:pt x="121" y="85"/>
                  <a:pt x="121" y="89"/>
                </a:cubicBezTo>
                <a:lnTo>
                  <a:pt x="121" y="96"/>
                </a:lnTo>
                <a:close/>
              </a:path>
            </a:pathLst>
          </a:custGeom>
          <a:solidFill>
            <a:schemeClr val="bg1">
              <a:lumMod val="95000"/>
            </a:schemeClr>
          </a:solidFill>
          <a:ln>
            <a:noFill/>
          </a:ln>
        </p:spPr>
        <p:txBody>
          <a:bodyPr/>
          <a:lstStyle/>
          <a:p>
            <a:pPr>
              <a:defRPr/>
            </a:pPr>
            <a:endParaRPr lang="zh-CN" altLang="en-US"/>
          </a:p>
        </p:txBody>
      </p:sp>
      <p:grpSp>
        <p:nvGrpSpPr>
          <p:cNvPr id="14" name="组合 13"/>
          <p:cNvGrpSpPr/>
          <p:nvPr/>
        </p:nvGrpSpPr>
        <p:grpSpPr>
          <a:xfrm>
            <a:off x="3003871" y="3439755"/>
            <a:ext cx="256438" cy="399662"/>
            <a:chOff x="2932433" y="3367750"/>
            <a:chExt cx="256438" cy="399662"/>
          </a:xfrm>
          <a:solidFill>
            <a:srgbClr val="BFBFBF"/>
          </a:solidFill>
        </p:grpSpPr>
        <p:sp>
          <p:nvSpPr>
            <p:cNvPr id="26882" name="Freeform 270"/>
            <p:cNvSpPr>
              <a:spLocks noEditPoints="1"/>
            </p:cNvSpPr>
            <p:nvPr/>
          </p:nvSpPr>
          <p:spPr bwMode="auto">
            <a:xfrm>
              <a:off x="2932433" y="3367750"/>
              <a:ext cx="256438" cy="399662"/>
            </a:xfrm>
            <a:custGeom>
              <a:avLst/>
              <a:gdLst>
                <a:gd name="T0" fmla="*/ 116 w 152"/>
                <a:gd name="T1" fmla="*/ 0 h 237"/>
                <a:gd name="T2" fmla="*/ 37 w 152"/>
                <a:gd name="T3" fmla="*/ 0 h 237"/>
                <a:gd name="T4" fmla="*/ 0 w 152"/>
                <a:gd name="T5" fmla="*/ 36 h 237"/>
                <a:gd name="T6" fmla="*/ 0 w 152"/>
                <a:gd name="T7" fmla="*/ 200 h 237"/>
                <a:gd name="T8" fmla="*/ 37 w 152"/>
                <a:gd name="T9" fmla="*/ 237 h 237"/>
                <a:gd name="T10" fmla="*/ 116 w 152"/>
                <a:gd name="T11" fmla="*/ 237 h 237"/>
                <a:gd name="T12" fmla="*/ 152 w 152"/>
                <a:gd name="T13" fmla="*/ 200 h 237"/>
                <a:gd name="T14" fmla="*/ 152 w 152"/>
                <a:gd name="T15" fmla="*/ 36 h 237"/>
                <a:gd name="T16" fmla="*/ 116 w 152"/>
                <a:gd name="T17" fmla="*/ 0 h 237"/>
                <a:gd name="T18" fmla="*/ 136 w 152"/>
                <a:gd name="T19" fmla="*/ 200 h 237"/>
                <a:gd name="T20" fmla="*/ 116 w 152"/>
                <a:gd name="T21" fmla="*/ 221 h 237"/>
                <a:gd name="T22" fmla="*/ 37 w 152"/>
                <a:gd name="T23" fmla="*/ 221 h 237"/>
                <a:gd name="T24" fmla="*/ 16 w 152"/>
                <a:gd name="T25" fmla="*/ 200 h 237"/>
                <a:gd name="T26" fmla="*/ 16 w 152"/>
                <a:gd name="T27" fmla="*/ 36 h 237"/>
                <a:gd name="T28" fmla="*/ 37 w 152"/>
                <a:gd name="T29" fmla="*/ 16 h 237"/>
                <a:gd name="T30" fmla="*/ 116 w 152"/>
                <a:gd name="T31" fmla="*/ 16 h 237"/>
                <a:gd name="T32" fmla="*/ 136 w 152"/>
                <a:gd name="T33" fmla="*/ 36 h 237"/>
                <a:gd name="T34" fmla="*/ 136 w 152"/>
                <a:gd name="T35" fmla="*/ 20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237">
                  <a:moveTo>
                    <a:pt x="116" y="0"/>
                  </a:moveTo>
                  <a:cubicBezTo>
                    <a:pt x="37" y="0"/>
                    <a:pt x="37" y="0"/>
                    <a:pt x="37" y="0"/>
                  </a:cubicBezTo>
                  <a:cubicBezTo>
                    <a:pt x="16" y="0"/>
                    <a:pt x="0" y="16"/>
                    <a:pt x="0" y="36"/>
                  </a:cubicBezTo>
                  <a:cubicBezTo>
                    <a:pt x="0" y="200"/>
                    <a:pt x="0" y="200"/>
                    <a:pt x="0" y="200"/>
                  </a:cubicBezTo>
                  <a:cubicBezTo>
                    <a:pt x="0" y="220"/>
                    <a:pt x="16" y="237"/>
                    <a:pt x="37" y="237"/>
                  </a:cubicBezTo>
                  <a:cubicBezTo>
                    <a:pt x="116" y="237"/>
                    <a:pt x="116" y="237"/>
                    <a:pt x="116" y="237"/>
                  </a:cubicBezTo>
                  <a:cubicBezTo>
                    <a:pt x="136" y="237"/>
                    <a:pt x="152" y="220"/>
                    <a:pt x="152" y="200"/>
                  </a:cubicBezTo>
                  <a:cubicBezTo>
                    <a:pt x="152" y="36"/>
                    <a:pt x="152" y="36"/>
                    <a:pt x="152" y="36"/>
                  </a:cubicBezTo>
                  <a:cubicBezTo>
                    <a:pt x="152" y="16"/>
                    <a:pt x="136" y="0"/>
                    <a:pt x="116" y="0"/>
                  </a:cubicBezTo>
                  <a:moveTo>
                    <a:pt x="136" y="200"/>
                  </a:moveTo>
                  <a:cubicBezTo>
                    <a:pt x="136" y="211"/>
                    <a:pt x="127" y="221"/>
                    <a:pt x="116" y="221"/>
                  </a:cubicBezTo>
                  <a:cubicBezTo>
                    <a:pt x="37" y="221"/>
                    <a:pt x="37" y="221"/>
                    <a:pt x="37" y="221"/>
                  </a:cubicBezTo>
                  <a:cubicBezTo>
                    <a:pt x="25" y="221"/>
                    <a:pt x="16" y="211"/>
                    <a:pt x="16" y="200"/>
                  </a:cubicBezTo>
                  <a:cubicBezTo>
                    <a:pt x="16" y="36"/>
                    <a:pt x="16" y="36"/>
                    <a:pt x="16" y="36"/>
                  </a:cubicBezTo>
                  <a:cubicBezTo>
                    <a:pt x="16" y="25"/>
                    <a:pt x="25" y="16"/>
                    <a:pt x="37" y="16"/>
                  </a:cubicBezTo>
                  <a:cubicBezTo>
                    <a:pt x="116" y="16"/>
                    <a:pt x="116" y="16"/>
                    <a:pt x="116" y="16"/>
                  </a:cubicBezTo>
                  <a:cubicBezTo>
                    <a:pt x="127" y="16"/>
                    <a:pt x="136" y="25"/>
                    <a:pt x="136" y="36"/>
                  </a:cubicBezTo>
                  <a:cubicBezTo>
                    <a:pt x="136" y="200"/>
                    <a:pt x="136" y="200"/>
                    <a:pt x="136" y="200"/>
                  </a:cubicBezTo>
                </a:path>
              </a:pathLst>
            </a:custGeom>
            <a:grpFill/>
            <a:ln>
              <a:noFill/>
            </a:ln>
          </p:spPr>
          <p:txBody>
            <a:bodyPr/>
            <a:lstStyle/>
            <a:p>
              <a:pPr>
                <a:defRPr/>
              </a:pPr>
              <a:endParaRPr lang="zh-CN" altLang="en-US"/>
            </a:p>
          </p:txBody>
        </p:sp>
        <p:sp>
          <p:nvSpPr>
            <p:cNvPr id="26883" name="Freeform 271"/>
            <p:cNvSpPr>
              <a:spLocks/>
            </p:cNvSpPr>
            <p:nvPr/>
          </p:nvSpPr>
          <p:spPr bwMode="auto">
            <a:xfrm>
              <a:off x="3036099" y="3670565"/>
              <a:ext cx="47742" cy="47742"/>
            </a:xfrm>
            <a:custGeom>
              <a:avLst/>
              <a:gdLst>
                <a:gd name="T0" fmla="*/ 22 w 28"/>
                <a:gd name="T1" fmla="*/ 0 h 28"/>
                <a:gd name="T2" fmla="*/ 6 w 28"/>
                <a:gd name="T3" fmla="*/ 0 h 28"/>
                <a:gd name="T4" fmla="*/ 0 w 28"/>
                <a:gd name="T5" fmla="*/ 6 h 28"/>
                <a:gd name="T6" fmla="*/ 0 w 28"/>
                <a:gd name="T7" fmla="*/ 22 h 28"/>
                <a:gd name="T8" fmla="*/ 6 w 28"/>
                <a:gd name="T9" fmla="*/ 28 h 28"/>
                <a:gd name="T10" fmla="*/ 22 w 28"/>
                <a:gd name="T11" fmla="*/ 28 h 28"/>
                <a:gd name="T12" fmla="*/ 28 w 28"/>
                <a:gd name="T13" fmla="*/ 22 h 28"/>
                <a:gd name="T14" fmla="*/ 28 w 28"/>
                <a:gd name="T15" fmla="*/ 6 h 28"/>
                <a:gd name="T16" fmla="*/ 22 w 2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2" y="0"/>
                  </a:moveTo>
                  <a:cubicBezTo>
                    <a:pt x="6" y="0"/>
                    <a:pt x="6" y="0"/>
                    <a:pt x="6" y="0"/>
                  </a:cubicBezTo>
                  <a:cubicBezTo>
                    <a:pt x="3" y="0"/>
                    <a:pt x="0" y="3"/>
                    <a:pt x="0" y="6"/>
                  </a:cubicBezTo>
                  <a:cubicBezTo>
                    <a:pt x="0" y="22"/>
                    <a:pt x="0" y="22"/>
                    <a:pt x="0" y="22"/>
                  </a:cubicBezTo>
                  <a:cubicBezTo>
                    <a:pt x="0" y="25"/>
                    <a:pt x="3" y="28"/>
                    <a:pt x="6" y="28"/>
                  </a:cubicBezTo>
                  <a:cubicBezTo>
                    <a:pt x="22" y="28"/>
                    <a:pt x="22" y="28"/>
                    <a:pt x="22" y="28"/>
                  </a:cubicBezTo>
                  <a:cubicBezTo>
                    <a:pt x="26" y="28"/>
                    <a:pt x="28" y="25"/>
                    <a:pt x="28" y="22"/>
                  </a:cubicBezTo>
                  <a:cubicBezTo>
                    <a:pt x="28" y="6"/>
                    <a:pt x="28" y="6"/>
                    <a:pt x="28" y="6"/>
                  </a:cubicBezTo>
                  <a:cubicBezTo>
                    <a:pt x="28" y="3"/>
                    <a:pt x="26" y="0"/>
                    <a:pt x="22" y="0"/>
                  </a:cubicBezTo>
                </a:path>
              </a:pathLst>
            </a:custGeom>
            <a:grpFill/>
            <a:ln>
              <a:noFill/>
            </a:ln>
          </p:spPr>
          <p:txBody>
            <a:bodyPr/>
            <a:lstStyle/>
            <a:p>
              <a:pPr>
                <a:defRPr/>
              </a:pPr>
              <a:endParaRPr lang="zh-CN" altLang="en-US"/>
            </a:p>
          </p:txBody>
        </p:sp>
        <p:sp>
          <p:nvSpPr>
            <p:cNvPr id="26884" name="Freeform 272"/>
            <p:cNvSpPr>
              <a:spLocks/>
            </p:cNvSpPr>
            <p:nvPr/>
          </p:nvSpPr>
          <p:spPr bwMode="auto">
            <a:xfrm>
              <a:off x="2976082" y="3419583"/>
              <a:ext cx="170505" cy="233250"/>
            </a:xfrm>
            <a:custGeom>
              <a:avLst/>
              <a:gdLst>
                <a:gd name="T0" fmla="*/ 95 w 101"/>
                <a:gd name="T1" fmla="*/ 0 h 138"/>
                <a:gd name="T2" fmla="*/ 6 w 101"/>
                <a:gd name="T3" fmla="*/ 0 h 138"/>
                <a:gd name="T4" fmla="*/ 0 w 101"/>
                <a:gd name="T5" fmla="*/ 6 h 138"/>
                <a:gd name="T6" fmla="*/ 0 w 101"/>
                <a:gd name="T7" fmla="*/ 132 h 138"/>
                <a:gd name="T8" fmla="*/ 6 w 101"/>
                <a:gd name="T9" fmla="*/ 138 h 138"/>
                <a:gd name="T10" fmla="*/ 95 w 101"/>
                <a:gd name="T11" fmla="*/ 138 h 138"/>
                <a:gd name="T12" fmla="*/ 101 w 101"/>
                <a:gd name="T13" fmla="*/ 132 h 138"/>
                <a:gd name="T14" fmla="*/ 101 w 101"/>
                <a:gd name="T15" fmla="*/ 6 h 138"/>
                <a:gd name="T16" fmla="*/ 95 w 101"/>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38">
                  <a:moveTo>
                    <a:pt x="95" y="0"/>
                  </a:moveTo>
                  <a:cubicBezTo>
                    <a:pt x="6" y="0"/>
                    <a:pt x="6" y="0"/>
                    <a:pt x="6" y="0"/>
                  </a:cubicBezTo>
                  <a:cubicBezTo>
                    <a:pt x="2" y="0"/>
                    <a:pt x="0" y="3"/>
                    <a:pt x="0" y="6"/>
                  </a:cubicBezTo>
                  <a:cubicBezTo>
                    <a:pt x="0" y="132"/>
                    <a:pt x="0" y="132"/>
                    <a:pt x="0" y="132"/>
                  </a:cubicBezTo>
                  <a:cubicBezTo>
                    <a:pt x="0" y="135"/>
                    <a:pt x="2" y="138"/>
                    <a:pt x="6" y="138"/>
                  </a:cubicBezTo>
                  <a:cubicBezTo>
                    <a:pt x="95" y="138"/>
                    <a:pt x="95" y="138"/>
                    <a:pt x="95" y="138"/>
                  </a:cubicBezTo>
                  <a:cubicBezTo>
                    <a:pt x="98" y="138"/>
                    <a:pt x="101" y="135"/>
                    <a:pt x="101" y="132"/>
                  </a:cubicBezTo>
                  <a:cubicBezTo>
                    <a:pt x="101" y="6"/>
                    <a:pt x="101" y="6"/>
                    <a:pt x="101" y="6"/>
                  </a:cubicBezTo>
                  <a:cubicBezTo>
                    <a:pt x="101" y="3"/>
                    <a:pt x="98" y="0"/>
                    <a:pt x="95" y="0"/>
                  </a:cubicBezTo>
                </a:path>
              </a:pathLst>
            </a:custGeom>
            <a:grpFill/>
            <a:ln>
              <a:noFill/>
            </a:ln>
          </p:spPr>
          <p:txBody>
            <a:bodyPr/>
            <a:lstStyle/>
            <a:p>
              <a:pPr>
                <a:defRPr/>
              </a:pPr>
              <a:endParaRPr lang="zh-CN" altLang="en-US"/>
            </a:p>
          </p:txBody>
        </p:sp>
      </p:grpSp>
      <p:grpSp>
        <p:nvGrpSpPr>
          <p:cNvPr id="462" name="组合 461"/>
          <p:cNvGrpSpPr/>
          <p:nvPr/>
        </p:nvGrpSpPr>
        <p:grpSpPr>
          <a:xfrm>
            <a:off x="3114357" y="1465997"/>
            <a:ext cx="189601" cy="294631"/>
            <a:chOff x="2545011" y="1465997"/>
            <a:chExt cx="189601" cy="294631"/>
          </a:xfrm>
        </p:grpSpPr>
        <p:sp>
          <p:nvSpPr>
            <p:cNvPr id="26885" name="Freeform 273"/>
            <p:cNvSpPr>
              <a:spLocks noEditPoints="1"/>
            </p:cNvSpPr>
            <p:nvPr/>
          </p:nvSpPr>
          <p:spPr bwMode="auto">
            <a:xfrm>
              <a:off x="2545011" y="1465997"/>
              <a:ext cx="189601" cy="294631"/>
            </a:xfrm>
            <a:custGeom>
              <a:avLst/>
              <a:gdLst>
                <a:gd name="T0" fmla="*/ 85 w 112"/>
                <a:gd name="T1" fmla="*/ 0 h 174"/>
                <a:gd name="T2" fmla="*/ 27 w 112"/>
                <a:gd name="T3" fmla="*/ 0 h 174"/>
                <a:gd name="T4" fmla="*/ 0 w 112"/>
                <a:gd name="T5" fmla="*/ 27 h 174"/>
                <a:gd name="T6" fmla="*/ 0 w 112"/>
                <a:gd name="T7" fmla="*/ 147 h 174"/>
                <a:gd name="T8" fmla="*/ 27 w 112"/>
                <a:gd name="T9" fmla="*/ 174 h 174"/>
                <a:gd name="T10" fmla="*/ 85 w 112"/>
                <a:gd name="T11" fmla="*/ 174 h 174"/>
                <a:gd name="T12" fmla="*/ 112 w 112"/>
                <a:gd name="T13" fmla="*/ 147 h 174"/>
                <a:gd name="T14" fmla="*/ 112 w 112"/>
                <a:gd name="T15" fmla="*/ 27 h 174"/>
                <a:gd name="T16" fmla="*/ 85 w 112"/>
                <a:gd name="T17" fmla="*/ 0 h 174"/>
                <a:gd name="T18" fmla="*/ 100 w 112"/>
                <a:gd name="T19" fmla="*/ 147 h 174"/>
                <a:gd name="T20" fmla="*/ 85 w 112"/>
                <a:gd name="T21" fmla="*/ 163 h 174"/>
                <a:gd name="T22" fmla="*/ 27 w 112"/>
                <a:gd name="T23" fmla="*/ 163 h 174"/>
                <a:gd name="T24" fmla="*/ 11 w 112"/>
                <a:gd name="T25" fmla="*/ 147 h 174"/>
                <a:gd name="T26" fmla="*/ 11 w 112"/>
                <a:gd name="T27" fmla="*/ 27 h 174"/>
                <a:gd name="T28" fmla="*/ 27 w 112"/>
                <a:gd name="T29" fmla="*/ 11 h 174"/>
                <a:gd name="T30" fmla="*/ 85 w 112"/>
                <a:gd name="T31" fmla="*/ 11 h 174"/>
                <a:gd name="T32" fmla="*/ 100 w 112"/>
                <a:gd name="T33" fmla="*/ 27 h 174"/>
                <a:gd name="T34" fmla="*/ 100 w 112"/>
                <a:gd name="T35" fmla="*/ 14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4">
                  <a:moveTo>
                    <a:pt x="85" y="0"/>
                  </a:moveTo>
                  <a:cubicBezTo>
                    <a:pt x="27" y="0"/>
                    <a:pt x="27" y="0"/>
                    <a:pt x="27" y="0"/>
                  </a:cubicBezTo>
                  <a:cubicBezTo>
                    <a:pt x="12" y="0"/>
                    <a:pt x="0" y="12"/>
                    <a:pt x="0" y="27"/>
                  </a:cubicBezTo>
                  <a:cubicBezTo>
                    <a:pt x="0" y="147"/>
                    <a:pt x="0" y="147"/>
                    <a:pt x="0" y="147"/>
                  </a:cubicBezTo>
                  <a:cubicBezTo>
                    <a:pt x="0" y="162"/>
                    <a:pt x="12" y="174"/>
                    <a:pt x="27" y="174"/>
                  </a:cubicBezTo>
                  <a:cubicBezTo>
                    <a:pt x="85" y="174"/>
                    <a:pt x="85" y="174"/>
                    <a:pt x="85" y="174"/>
                  </a:cubicBezTo>
                  <a:cubicBezTo>
                    <a:pt x="100" y="174"/>
                    <a:pt x="112" y="162"/>
                    <a:pt x="112" y="147"/>
                  </a:cubicBezTo>
                  <a:cubicBezTo>
                    <a:pt x="112" y="27"/>
                    <a:pt x="112" y="27"/>
                    <a:pt x="112" y="27"/>
                  </a:cubicBezTo>
                  <a:cubicBezTo>
                    <a:pt x="112" y="12"/>
                    <a:pt x="100" y="0"/>
                    <a:pt x="85" y="0"/>
                  </a:cubicBezTo>
                  <a:close/>
                  <a:moveTo>
                    <a:pt x="100" y="147"/>
                  </a:moveTo>
                  <a:cubicBezTo>
                    <a:pt x="100" y="156"/>
                    <a:pt x="93" y="163"/>
                    <a:pt x="85" y="163"/>
                  </a:cubicBezTo>
                  <a:cubicBezTo>
                    <a:pt x="27" y="163"/>
                    <a:pt x="27" y="163"/>
                    <a:pt x="27" y="163"/>
                  </a:cubicBezTo>
                  <a:cubicBezTo>
                    <a:pt x="18" y="163"/>
                    <a:pt x="11" y="156"/>
                    <a:pt x="11" y="147"/>
                  </a:cubicBezTo>
                  <a:cubicBezTo>
                    <a:pt x="11" y="27"/>
                    <a:pt x="11" y="27"/>
                    <a:pt x="11" y="27"/>
                  </a:cubicBezTo>
                  <a:cubicBezTo>
                    <a:pt x="11" y="18"/>
                    <a:pt x="18" y="11"/>
                    <a:pt x="27" y="11"/>
                  </a:cubicBezTo>
                  <a:cubicBezTo>
                    <a:pt x="85" y="11"/>
                    <a:pt x="85" y="11"/>
                    <a:pt x="85" y="11"/>
                  </a:cubicBezTo>
                  <a:cubicBezTo>
                    <a:pt x="93" y="11"/>
                    <a:pt x="100" y="18"/>
                    <a:pt x="100" y="27"/>
                  </a:cubicBezTo>
                  <a:lnTo>
                    <a:pt x="100" y="147"/>
                  </a:lnTo>
                  <a:close/>
                </a:path>
              </a:pathLst>
            </a:custGeom>
            <a:solidFill>
              <a:schemeClr val="bg1">
                <a:lumMod val="95000"/>
              </a:schemeClr>
            </a:solidFill>
            <a:ln>
              <a:noFill/>
            </a:ln>
          </p:spPr>
          <p:txBody>
            <a:bodyPr/>
            <a:lstStyle/>
            <a:p>
              <a:pPr>
                <a:defRPr/>
              </a:pPr>
              <a:endParaRPr lang="zh-CN" altLang="en-US"/>
            </a:p>
          </p:txBody>
        </p:sp>
        <p:sp>
          <p:nvSpPr>
            <p:cNvPr id="26886" name="Freeform 274"/>
            <p:cNvSpPr>
              <a:spLocks/>
            </p:cNvSpPr>
            <p:nvPr/>
          </p:nvSpPr>
          <p:spPr bwMode="auto">
            <a:xfrm>
              <a:off x="2621397" y="1691064"/>
              <a:ext cx="35465" cy="34101"/>
            </a:xfrm>
            <a:custGeom>
              <a:avLst/>
              <a:gdLst>
                <a:gd name="T0" fmla="*/ 17 w 21"/>
                <a:gd name="T1" fmla="*/ 0 h 20"/>
                <a:gd name="T2" fmla="*/ 5 w 21"/>
                <a:gd name="T3" fmla="*/ 0 h 20"/>
                <a:gd name="T4" fmla="*/ 0 w 21"/>
                <a:gd name="T5" fmla="*/ 4 h 20"/>
                <a:gd name="T6" fmla="*/ 0 w 21"/>
                <a:gd name="T7" fmla="*/ 16 h 20"/>
                <a:gd name="T8" fmla="*/ 5 w 21"/>
                <a:gd name="T9" fmla="*/ 20 h 20"/>
                <a:gd name="T10" fmla="*/ 17 w 21"/>
                <a:gd name="T11" fmla="*/ 20 h 20"/>
                <a:gd name="T12" fmla="*/ 21 w 21"/>
                <a:gd name="T13" fmla="*/ 16 h 20"/>
                <a:gd name="T14" fmla="*/ 21 w 21"/>
                <a:gd name="T15" fmla="*/ 4 h 20"/>
                <a:gd name="T16" fmla="*/ 17 w 2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0">
                  <a:moveTo>
                    <a:pt x="17" y="0"/>
                  </a:moveTo>
                  <a:cubicBezTo>
                    <a:pt x="5" y="0"/>
                    <a:pt x="5" y="0"/>
                    <a:pt x="5" y="0"/>
                  </a:cubicBezTo>
                  <a:cubicBezTo>
                    <a:pt x="2" y="0"/>
                    <a:pt x="0" y="2"/>
                    <a:pt x="0" y="4"/>
                  </a:cubicBezTo>
                  <a:cubicBezTo>
                    <a:pt x="0" y="16"/>
                    <a:pt x="0" y="16"/>
                    <a:pt x="0" y="16"/>
                  </a:cubicBezTo>
                  <a:cubicBezTo>
                    <a:pt x="0" y="18"/>
                    <a:pt x="2" y="20"/>
                    <a:pt x="5" y="20"/>
                  </a:cubicBezTo>
                  <a:cubicBezTo>
                    <a:pt x="17" y="20"/>
                    <a:pt x="17" y="20"/>
                    <a:pt x="17" y="20"/>
                  </a:cubicBezTo>
                  <a:cubicBezTo>
                    <a:pt x="19" y="20"/>
                    <a:pt x="21" y="18"/>
                    <a:pt x="21" y="16"/>
                  </a:cubicBezTo>
                  <a:cubicBezTo>
                    <a:pt x="21" y="4"/>
                    <a:pt x="21" y="4"/>
                    <a:pt x="21" y="4"/>
                  </a:cubicBezTo>
                  <a:cubicBezTo>
                    <a:pt x="21" y="2"/>
                    <a:pt x="19" y="0"/>
                    <a:pt x="17" y="0"/>
                  </a:cubicBezTo>
                  <a:close/>
                </a:path>
              </a:pathLst>
            </a:custGeom>
            <a:solidFill>
              <a:schemeClr val="bg1">
                <a:lumMod val="95000"/>
              </a:schemeClr>
            </a:solidFill>
            <a:ln>
              <a:noFill/>
            </a:ln>
          </p:spPr>
          <p:txBody>
            <a:bodyPr/>
            <a:lstStyle/>
            <a:p>
              <a:pPr>
                <a:defRPr/>
              </a:pPr>
              <a:endParaRPr lang="zh-CN" altLang="en-US"/>
            </a:p>
          </p:txBody>
        </p:sp>
        <p:sp>
          <p:nvSpPr>
            <p:cNvPr id="26887" name="Freeform 275"/>
            <p:cNvSpPr>
              <a:spLocks/>
            </p:cNvSpPr>
            <p:nvPr/>
          </p:nvSpPr>
          <p:spPr bwMode="auto">
            <a:xfrm>
              <a:off x="2576384" y="1505555"/>
              <a:ext cx="125491" cy="171868"/>
            </a:xfrm>
            <a:custGeom>
              <a:avLst/>
              <a:gdLst>
                <a:gd name="T0" fmla="*/ 71 w 75"/>
                <a:gd name="T1" fmla="*/ 0 h 102"/>
                <a:gd name="T2" fmla="*/ 5 w 75"/>
                <a:gd name="T3" fmla="*/ 0 h 102"/>
                <a:gd name="T4" fmla="*/ 0 w 75"/>
                <a:gd name="T5" fmla="*/ 4 h 102"/>
                <a:gd name="T6" fmla="*/ 0 w 75"/>
                <a:gd name="T7" fmla="*/ 97 h 102"/>
                <a:gd name="T8" fmla="*/ 5 w 75"/>
                <a:gd name="T9" fmla="*/ 102 h 102"/>
                <a:gd name="T10" fmla="*/ 71 w 75"/>
                <a:gd name="T11" fmla="*/ 102 h 102"/>
                <a:gd name="T12" fmla="*/ 75 w 75"/>
                <a:gd name="T13" fmla="*/ 97 h 102"/>
                <a:gd name="T14" fmla="*/ 75 w 75"/>
                <a:gd name="T15" fmla="*/ 4 h 102"/>
                <a:gd name="T16" fmla="*/ 71 w 75"/>
                <a:gd name="T1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2">
                  <a:moveTo>
                    <a:pt x="71" y="0"/>
                  </a:moveTo>
                  <a:cubicBezTo>
                    <a:pt x="5" y="0"/>
                    <a:pt x="5" y="0"/>
                    <a:pt x="5" y="0"/>
                  </a:cubicBezTo>
                  <a:cubicBezTo>
                    <a:pt x="2" y="0"/>
                    <a:pt x="0" y="2"/>
                    <a:pt x="0" y="4"/>
                  </a:cubicBezTo>
                  <a:cubicBezTo>
                    <a:pt x="0" y="97"/>
                    <a:pt x="0" y="97"/>
                    <a:pt x="0" y="97"/>
                  </a:cubicBezTo>
                  <a:cubicBezTo>
                    <a:pt x="0" y="100"/>
                    <a:pt x="2" y="102"/>
                    <a:pt x="5" y="102"/>
                  </a:cubicBezTo>
                  <a:cubicBezTo>
                    <a:pt x="71" y="102"/>
                    <a:pt x="71" y="102"/>
                    <a:pt x="71" y="102"/>
                  </a:cubicBezTo>
                  <a:cubicBezTo>
                    <a:pt x="73" y="102"/>
                    <a:pt x="75" y="100"/>
                    <a:pt x="75" y="97"/>
                  </a:cubicBezTo>
                  <a:cubicBezTo>
                    <a:pt x="75" y="4"/>
                    <a:pt x="75" y="4"/>
                    <a:pt x="75" y="4"/>
                  </a:cubicBezTo>
                  <a:cubicBezTo>
                    <a:pt x="75" y="2"/>
                    <a:pt x="73" y="0"/>
                    <a:pt x="71" y="0"/>
                  </a:cubicBezTo>
                  <a:close/>
                </a:path>
              </a:pathLst>
            </a:custGeom>
            <a:solidFill>
              <a:schemeClr val="bg1">
                <a:lumMod val="95000"/>
              </a:schemeClr>
            </a:solidFill>
            <a:ln>
              <a:noFill/>
            </a:ln>
          </p:spPr>
          <p:txBody>
            <a:bodyPr/>
            <a:lstStyle/>
            <a:p>
              <a:pPr>
                <a:defRPr/>
              </a:pPr>
              <a:endParaRPr lang="zh-CN" altLang="en-US"/>
            </a:p>
          </p:txBody>
        </p:sp>
      </p:grpSp>
      <p:sp>
        <p:nvSpPr>
          <p:cNvPr id="26888" name="Freeform 276"/>
          <p:cNvSpPr>
            <a:spLocks noEditPoints="1"/>
          </p:cNvSpPr>
          <p:nvPr/>
        </p:nvSpPr>
        <p:spPr bwMode="auto">
          <a:xfrm>
            <a:off x="2833366" y="2122097"/>
            <a:ext cx="184145" cy="249619"/>
          </a:xfrm>
          <a:custGeom>
            <a:avLst/>
            <a:gdLst>
              <a:gd name="T0" fmla="*/ 78 w 109"/>
              <a:gd name="T1" fmla="*/ 44 h 148"/>
              <a:gd name="T2" fmla="*/ 94 w 109"/>
              <a:gd name="T3" fmla="*/ 24 h 148"/>
              <a:gd name="T4" fmla="*/ 74 w 109"/>
              <a:gd name="T5" fmla="*/ 0 h 148"/>
              <a:gd name="T6" fmla="*/ 36 w 109"/>
              <a:gd name="T7" fmla="*/ 1 h 148"/>
              <a:gd name="T8" fmla="*/ 17 w 109"/>
              <a:gd name="T9" fmla="*/ 25 h 148"/>
              <a:gd name="T10" fmla="*/ 33 w 109"/>
              <a:gd name="T11" fmla="*/ 43 h 148"/>
              <a:gd name="T12" fmla="*/ 0 w 109"/>
              <a:gd name="T13" fmla="*/ 94 h 148"/>
              <a:gd name="T14" fmla="*/ 55 w 109"/>
              <a:gd name="T15" fmla="*/ 148 h 148"/>
              <a:gd name="T16" fmla="*/ 109 w 109"/>
              <a:gd name="T17" fmla="*/ 93 h 148"/>
              <a:gd name="T18" fmla="*/ 78 w 109"/>
              <a:gd name="T19" fmla="*/ 44 h 148"/>
              <a:gd name="T20" fmla="*/ 67 w 109"/>
              <a:gd name="T21" fmla="*/ 7 h 148"/>
              <a:gd name="T22" fmla="*/ 79 w 109"/>
              <a:gd name="T23" fmla="*/ 24 h 148"/>
              <a:gd name="T24" fmla="*/ 67 w 109"/>
              <a:gd name="T25" fmla="*/ 24 h 148"/>
              <a:gd name="T26" fmla="*/ 67 w 109"/>
              <a:gd name="T27" fmla="*/ 7 h 148"/>
              <a:gd name="T28" fmla="*/ 28 w 109"/>
              <a:gd name="T29" fmla="*/ 24 h 148"/>
              <a:gd name="T30" fmla="*/ 40 w 109"/>
              <a:gd name="T31" fmla="*/ 24 h 148"/>
              <a:gd name="T32" fmla="*/ 42 w 109"/>
              <a:gd name="T33" fmla="*/ 42 h 148"/>
              <a:gd name="T34" fmla="*/ 28 w 109"/>
              <a:gd name="T35" fmla="*/ 24 h 148"/>
              <a:gd name="T36" fmla="*/ 55 w 109"/>
              <a:gd name="T37" fmla="*/ 133 h 148"/>
              <a:gd name="T38" fmla="*/ 15 w 109"/>
              <a:gd name="T39" fmla="*/ 94 h 148"/>
              <a:gd name="T40" fmla="*/ 54 w 109"/>
              <a:gd name="T41" fmla="*/ 54 h 148"/>
              <a:gd name="T42" fmla="*/ 94 w 109"/>
              <a:gd name="T43" fmla="*/ 93 h 148"/>
              <a:gd name="T44" fmla="*/ 55 w 109"/>
              <a:gd name="T45" fmla="*/ 13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9" h="148">
                <a:moveTo>
                  <a:pt x="78" y="44"/>
                </a:moveTo>
                <a:cubicBezTo>
                  <a:pt x="94" y="24"/>
                  <a:pt x="94" y="24"/>
                  <a:pt x="94" y="24"/>
                </a:cubicBezTo>
                <a:cubicBezTo>
                  <a:pt x="74" y="0"/>
                  <a:pt x="74" y="0"/>
                  <a:pt x="74" y="0"/>
                </a:cubicBezTo>
                <a:cubicBezTo>
                  <a:pt x="36" y="1"/>
                  <a:pt x="36" y="1"/>
                  <a:pt x="36" y="1"/>
                </a:cubicBezTo>
                <a:cubicBezTo>
                  <a:pt x="17" y="25"/>
                  <a:pt x="17" y="25"/>
                  <a:pt x="17" y="25"/>
                </a:cubicBezTo>
                <a:cubicBezTo>
                  <a:pt x="33" y="43"/>
                  <a:pt x="33" y="43"/>
                  <a:pt x="33" y="43"/>
                </a:cubicBezTo>
                <a:cubicBezTo>
                  <a:pt x="13" y="52"/>
                  <a:pt x="0" y="71"/>
                  <a:pt x="0" y="94"/>
                </a:cubicBezTo>
                <a:cubicBezTo>
                  <a:pt x="1" y="124"/>
                  <a:pt x="25" y="148"/>
                  <a:pt x="55" y="148"/>
                </a:cubicBezTo>
                <a:cubicBezTo>
                  <a:pt x="85" y="147"/>
                  <a:pt x="109" y="123"/>
                  <a:pt x="109" y="93"/>
                </a:cubicBezTo>
                <a:cubicBezTo>
                  <a:pt x="109" y="71"/>
                  <a:pt x="96" y="53"/>
                  <a:pt x="78" y="44"/>
                </a:cubicBezTo>
                <a:close/>
                <a:moveTo>
                  <a:pt x="67" y="7"/>
                </a:moveTo>
                <a:cubicBezTo>
                  <a:pt x="79" y="24"/>
                  <a:pt x="79" y="24"/>
                  <a:pt x="79" y="24"/>
                </a:cubicBezTo>
                <a:cubicBezTo>
                  <a:pt x="67" y="24"/>
                  <a:pt x="67" y="24"/>
                  <a:pt x="67" y="24"/>
                </a:cubicBezTo>
                <a:lnTo>
                  <a:pt x="67" y="7"/>
                </a:lnTo>
                <a:close/>
                <a:moveTo>
                  <a:pt x="28" y="24"/>
                </a:moveTo>
                <a:cubicBezTo>
                  <a:pt x="40" y="24"/>
                  <a:pt x="40" y="24"/>
                  <a:pt x="40" y="24"/>
                </a:cubicBezTo>
                <a:cubicBezTo>
                  <a:pt x="42" y="42"/>
                  <a:pt x="42" y="42"/>
                  <a:pt x="42" y="42"/>
                </a:cubicBezTo>
                <a:lnTo>
                  <a:pt x="28" y="24"/>
                </a:lnTo>
                <a:close/>
                <a:moveTo>
                  <a:pt x="55" y="133"/>
                </a:moveTo>
                <a:cubicBezTo>
                  <a:pt x="33" y="133"/>
                  <a:pt x="15" y="116"/>
                  <a:pt x="15" y="94"/>
                </a:cubicBezTo>
                <a:cubicBezTo>
                  <a:pt x="14" y="72"/>
                  <a:pt x="32" y="54"/>
                  <a:pt x="54" y="54"/>
                </a:cubicBezTo>
                <a:cubicBezTo>
                  <a:pt x="76" y="53"/>
                  <a:pt x="94" y="71"/>
                  <a:pt x="94" y="93"/>
                </a:cubicBezTo>
                <a:cubicBezTo>
                  <a:pt x="94" y="115"/>
                  <a:pt x="77" y="133"/>
                  <a:pt x="55" y="133"/>
                </a:cubicBezTo>
                <a:close/>
              </a:path>
            </a:pathLst>
          </a:custGeom>
          <a:solidFill>
            <a:schemeClr val="bg1">
              <a:lumMod val="95000"/>
            </a:schemeClr>
          </a:solidFill>
          <a:ln>
            <a:noFill/>
          </a:ln>
        </p:spPr>
        <p:txBody>
          <a:bodyPr/>
          <a:lstStyle/>
          <a:p>
            <a:pPr>
              <a:defRPr/>
            </a:pPr>
            <a:endParaRPr lang="zh-CN" altLang="en-US"/>
          </a:p>
        </p:txBody>
      </p:sp>
      <p:sp>
        <p:nvSpPr>
          <p:cNvPr id="26889" name="Freeform 277"/>
          <p:cNvSpPr>
            <a:spLocks/>
          </p:cNvSpPr>
          <p:nvPr/>
        </p:nvSpPr>
        <p:spPr bwMode="auto">
          <a:xfrm>
            <a:off x="3097988" y="2251682"/>
            <a:ext cx="368289" cy="223702"/>
          </a:xfrm>
          <a:custGeom>
            <a:avLst/>
            <a:gdLst>
              <a:gd name="T0" fmla="*/ 251 w 270"/>
              <a:gd name="T1" fmla="*/ 85 h 164"/>
              <a:gd name="T2" fmla="*/ 251 w 270"/>
              <a:gd name="T3" fmla="*/ 59 h 164"/>
              <a:gd name="T4" fmla="*/ 185 w 270"/>
              <a:gd name="T5" fmla="*/ 29 h 164"/>
              <a:gd name="T6" fmla="*/ 185 w 270"/>
              <a:gd name="T7" fmla="*/ 85 h 164"/>
              <a:gd name="T8" fmla="*/ 177 w 270"/>
              <a:gd name="T9" fmla="*/ 85 h 164"/>
              <a:gd name="T10" fmla="*/ 177 w 270"/>
              <a:gd name="T11" fmla="*/ 59 h 164"/>
              <a:gd name="T12" fmla="*/ 112 w 270"/>
              <a:gd name="T13" fmla="*/ 29 h 164"/>
              <a:gd name="T14" fmla="*/ 112 w 270"/>
              <a:gd name="T15" fmla="*/ 85 h 164"/>
              <a:gd name="T16" fmla="*/ 91 w 270"/>
              <a:gd name="T17" fmla="*/ 85 h 164"/>
              <a:gd name="T18" fmla="*/ 91 w 270"/>
              <a:gd name="T19" fmla="*/ 0 h 164"/>
              <a:gd name="T20" fmla="*/ 64 w 270"/>
              <a:gd name="T21" fmla="*/ 0 h 164"/>
              <a:gd name="T22" fmla="*/ 64 w 270"/>
              <a:gd name="T23" fmla="*/ 85 h 164"/>
              <a:gd name="T24" fmla="*/ 53 w 270"/>
              <a:gd name="T25" fmla="*/ 85 h 164"/>
              <a:gd name="T26" fmla="*/ 53 w 270"/>
              <a:gd name="T27" fmla="*/ 0 h 164"/>
              <a:gd name="T28" fmla="*/ 25 w 270"/>
              <a:gd name="T29" fmla="*/ 0 h 164"/>
              <a:gd name="T30" fmla="*/ 25 w 270"/>
              <a:gd name="T31" fmla="*/ 85 h 164"/>
              <a:gd name="T32" fmla="*/ 0 w 270"/>
              <a:gd name="T33" fmla="*/ 85 h 164"/>
              <a:gd name="T34" fmla="*/ 0 w 270"/>
              <a:gd name="T35" fmla="*/ 164 h 164"/>
              <a:gd name="T36" fmla="*/ 270 w 270"/>
              <a:gd name="T37" fmla="*/ 164 h 164"/>
              <a:gd name="T38" fmla="*/ 270 w 270"/>
              <a:gd name="T39" fmla="*/ 85 h 164"/>
              <a:gd name="T40" fmla="*/ 251 w 270"/>
              <a:gd name="T41" fmla="*/ 8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64">
                <a:moveTo>
                  <a:pt x="251" y="85"/>
                </a:moveTo>
                <a:lnTo>
                  <a:pt x="251" y="59"/>
                </a:lnTo>
                <a:lnTo>
                  <a:pt x="185" y="29"/>
                </a:lnTo>
                <a:lnTo>
                  <a:pt x="185" y="85"/>
                </a:lnTo>
                <a:lnTo>
                  <a:pt x="177" y="85"/>
                </a:lnTo>
                <a:lnTo>
                  <a:pt x="177" y="59"/>
                </a:lnTo>
                <a:lnTo>
                  <a:pt x="112" y="29"/>
                </a:lnTo>
                <a:lnTo>
                  <a:pt x="112" y="85"/>
                </a:lnTo>
                <a:lnTo>
                  <a:pt x="91" y="85"/>
                </a:lnTo>
                <a:lnTo>
                  <a:pt x="91" y="0"/>
                </a:lnTo>
                <a:lnTo>
                  <a:pt x="64" y="0"/>
                </a:lnTo>
                <a:lnTo>
                  <a:pt x="64" y="85"/>
                </a:lnTo>
                <a:lnTo>
                  <a:pt x="53" y="85"/>
                </a:lnTo>
                <a:lnTo>
                  <a:pt x="53" y="0"/>
                </a:lnTo>
                <a:lnTo>
                  <a:pt x="25" y="0"/>
                </a:lnTo>
                <a:lnTo>
                  <a:pt x="25" y="85"/>
                </a:lnTo>
                <a:lnTo>
                  <a:pt x="0" y="85"/>
                </a:lnTo>
                <a:lnTo>
                  <a:pt x="0" y="164"/>
                </a:lnTo>
                <a:lnTo>
                  <a:pt x="270" y="164"/>
                </a:lnTo>
                <a:lnTo>
                  <a:pt x="270" y="85"/>
                </a:lnTo>
                <a:lnTo>
                  <a:pt x="251" y="85"/>
                </a:lnTo>
                <a:close/>
              </a:path>
            </a:pathLst>
          </a:custGeom>
          <a:solidFill>
            <a:schemeClr val="bg1">
              <a:lumMod val="95000"/>
            </a:schemeClr>
          </a:solidFill>
          <a:ln>
            <a:noFill/>
          </a:ln>
        </p:spPr>
        <p:txBody>
          <a:bodyPr/>
          <a:lstStyle/>
          <a:p>
            <a:pPr>
              <a:defRPr/>
            </a:pPr>
            <a:endParaRPr lang="zh-CN" altLang="en-US"/>
          </a:p>
        </p:txBody>
      </p:sp>
      <p:sp>
        <p:nvSpPr>
          <p:cNvPr id="26890" name="Freeform 278"/>
          <p:cNvSpPr>
            <a:spLocks noEditPoints="1"/>
          </p:cNvSpPr>
          <p:nvPr/>
        </p:nvSpPr>
        <p:spPr bwMode="auto">
          <a:xfrm>
            <a:off x="2879742" y="1557389"/>
            <a:ext cx="189601" cy="196421"/>
          </a:xfrm>
          <a:custGeom>
            <a:avLst/>
            <a:gdLst>
              <a:gd name="T0" fmla="*/ 104 w 112"/>
              <a:gd name="T1" fmla="*/ 105 h 116"/>
              <a:gd name="T2" fmla="*/ 104 w 112"/>
              <a:gd name="T3" fmla="*/ 11 h 116"/>
              <a:gd name="T4" fmla="*/ 93 w 112"/>
              <a:gd name="T5" fmla="*/ 0 h 116"/>
              <a:gd name="T6" fmla="*/ 45 w 112"/>
              <a:gd name="T7" fmla="*/ 0 h 116"/>
              <a:gd name="T8" fmla="*/ 34 w 112"/>
              <a:gd name="T9" fmla="*/ 11 h 116"/>
              <a:gd name="T10" fmla="*/ 34 w 112"/>
              <a:gd name="T11" fmla="*/ 21 h 116"/>
              <a:gd name="T12" fmla="*/ 34 w 112"/>
              <a:gd name="T13" fmla="*/ 81 h 116"/>
              <a:gd name="T14" fmla="*/ 16 w 112"/>
              <a:gd name="T15" fmla="*/ 81 h 116"/>
              <a:gd name="T16" fmla="*/ 11 w 112"/>
              <a:gd name="T17" fmla="*/ 75 h 116"/>
              <a:gd name="T18" fmla="*/ 11 w 112"/>
              <a:gd name="T19" fmla="*/ 37 h 116"/>
              <a:gd name="T20" fmla="*/ 12 w 112"/>
              <a:gd name="T21" fmla="*/ 37 h 116"/>
              <a:gd name="T22" fmla="*/ 22 w 112"/>
              <a:gd name="T23" fmla="*/ 27 h 116"/>
              <a:gd name="T24" fmla="*/ 20 w 112"/>
              <a:gd name="T25" fmla="*/ 21 h 116"/>
              <a:gd name="T26" fmla="*/ 29 w 112"/>
              <a:gd name="T27" fmla="*/ 21 h 116"/>
              <a:gd name="T28" fmla="*/ 29 w 112"/>
              <a:gd name="T29" fmla="*/ 11 h 116"/>
              <a:gd name="T30" fmla="*/ 16 w 112"/>
              <a:gd name="T31" fmla="*/ 11 h 116"/>
              <a:gd name="T32" fmla="*/ 0 w 112"/>
              <a:gd name="T33" fmla="*/ 27 h 116"/>
              <a:gd name="T34" fmla="*/ 0 w 112"/>
              <a:gd name="T35" fmla="*/ 75 h 116"/>
              <a:gd name="T36" fmla="*/ 16 w 112"/>
              <a:gd name="T37" fmla="*/ 92 h 116"/>
              <a:gd name="T38" fmla="*/ 34 w 112"/>
              <a:gd name="T39" fmla="*/ 92 h 116"/>
              <a:gd name="T40" fmla="*/ 34 w 112"/>
              <a:gd name="T41" fmla="*/ 105 h 116"/>
              <a:gd name="T42" fmla="*/ 25 w 112"/>
              <a:gd name="T43" fmla="*/ 105 h 116"/>
              <a:gd name="T44" fmla="*/ 25 w 112"/>
              <a:gd name="T45" fmla="*/ 116 h 116"/>
              <a:gd name="T46" fmla="*/ 45 w 112"/>
              <a:gd name="T47" fmla="*/ 116 h 116"/>
              <a:gd name="T48" fmla="*/ 93 w 112"/>
              <a:gd name="T49" fmla="*/ 116 h 116"/>
              <a:gd name="T50" fmla="*/ 112 w 112"/>
              <a:gd name="T51" fmla="*/ 116 h 116"/>
              <a:gd name="T52" fmla="*/ 112 w 112"/>
              <a:gd name="T53" fmla="*/ 105 h 116"/>
              <a:gd name="T54" fmla="*/ 104 w 112"/>
              <a:gd name="T55" fmla="*/ 105 h 116"/>
              <a:gd name="T56" fmla="*/ 10 w 112"/>
              <a:gd name="T57" fmla="*/ 27 h 116"/>
              <a:gd name="T58" fmla="*/ 10 w 112"/>
              <a:gd name="T59" fmla="*/ 27 h 116"/>
              <a:gd name="T60" fmla="*/ 11 w 112"/>
              <a:gd name="T61" fmla="*/ 29 h 116"/>
              <a:gd name="T62" fmla="*/ 14 w 112"/>
              <a:gd name="T63" fmla="*/ 29 h 116"/>
              <a:gd name="T64" fmla="*/ 14 w 112"/>
              <a:gd name="T65" fmla="*/ 26 h 116"/>
              <a:gd name="T66" fmla="*/ 10 w 112"/>
              <a:gd name="T67" fmla="*/ 23 h 116"/>
              <a:gd name="T68" fmla="*/ 12 w 112"/>
              <a:gd name="T69" fmla="*/ 22 h 116"/>
              <a:gd name="T70" fmla="*/ 18 w 112"/>
              <a:gd name="T71" fmla="*/ 27 h 116"/>
              <a:gd name="T72" fmla="*/ 12 w 112"/>
              <a:gd name="T73" fmla="*/ 33 h 116"/>
              <a:gd name="T74" fmla="*/ 10 w 112"/>
              <a:gd name="T75" fmla="*/ 27 h 116"/>
              <a:gd name="T76" fmla="*/ 91 w 112"/>
              <a:gd name="T77" fmla="*/ 55 h 116"/>
              <a:gd name="T78" fmla="*/ 88 w 112"/>
              <a:gd name="T79" fmla="*/ 58 h 116"/>
              <a:gd name="T80" fmla="*/ 50 w 112"/>
              <a:gd name="T81" fmla="*/ 58 h 116"/>
              <a:gd name="T82" fmla="*/ 47 w 112"/>
              <a:gd name="T83" fmla="*/ 55 h 116"/>
              <a:gd name="T84" fmla="*/ 47 w 112"/>
              <a:gd name="T85" fmla="*/ 52 h 116"/>
              <a:gd name="T86" fmla="*/ 50 w 112"/>
              <a:gd name="T87" fmla="*/ 48 h 116"/>
              <a:gd name="T88" fmla="*/ 88 w 112"/>
              <a:gd name="T89" fmla="*/ 48 h 116"/>
              <a:gd name="T90" fmla="*/ 91 w 112"/>
              <a:gd name="T91" fmla="*/ 52 h 116"/>
              <a:gd name="T92" fmla="*/ 91 w 112"/>
              <a:gd name="T93" fmla="*/ 55 h 116"/>
              <a:gd name="T94" fmla="*/ 91 w 112"/>
              <a:gd name="T95" fmla="*/ 35 h 116"/>
              <a:gd name="T96" fmla="*/ 88 w 112"/>
              <a:gd name="T97" fmla="*/ 38 h 116"/>
              <a:gd name="T98" fmla="*/ 50 w 112"/>
              <a:gd name="T99" fmla="*/ 38 h 116"/>
              <a:gd name="T100" fmla="*/ 47 w 112"/>
              <a:gd name="T101" fmla="*/ 35 h 116"/>
              <a:gd name="T102" fmla="*/ 47 w 112"/>
              <a:gd name="T103" fmla="*/ 14 h 116"/>
              <a:gd name="T104" fmla="*/ 50 w 112"/>
              <a:gd name="T105" fmla="*/ 11 h 116"/>
              <a:gd name="T106" fmla="*/ 88 w 112"/>
              <a:gd name="T107" fmla="*/ 11 h 116"/>
              <a:gd name="T108" fmla="*/ 91 w 112"/>
              <a:gd name="T109" fmla="*/ 14 h 116"/>
              <a:gd name="T110" fmla="*/ 91 w 112"/>
              <a:gd name="T111" fmla="*/ 3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116">
                <a:moveTo>
                  <a:pt x="104" y="105"/>
                </a:moveTo>
                <a:cubicBezTo>
                  <a:pt x="104" y="11"/>
                  <a:pt x="104" y="11"/>
                  <a:pt x="104" y="11"/>
                </a:cubicBezTo>
                <a:cubicBezTo>
                  <a:pt x="104" y="4"/>
                  <a:pt x="99" y="0"/>
                  <a:pt x="93" y="0"/>
                </a:cubicBezTo>
                <a:cubicBezTo>
                  <a:pt x="45" y="0"/>
                  <a:pt x="45" y="0"/>
                  <a:pt x="45" y="0"/>
                </a:cubicBezTo>
                <a:cubicBezTo>
                  <a:pt x="38" y="0"/>
                  <a:pt x="34" y="4"/>
                  <a:pt x="34" y="11"/>
                </a:cubicBezTo>
                <a:cubicBezTo>
                  <a:pt x="34" y="21"/>
                  <a:pt x="34" y="21"/>
                  <a:pt x="34" y="21"/>
                </a:cubicBezTo>
                <a:cubicBezTo>
                  <a:pt x="34" y="81"/>
                  <a:pt x="34" y="81"/>
                  <a:pt x="34" y="81"/>
                </a:cubicBezTo>
                <a:cubicBezTo>
                  <a:pt x="16" y="81"/>
                  <a:pt x="16" y="81"/>
                  <a:pt x="16" y="81"/>
                </a:cubicBezTo>
                <a:cubicBezTo>
                  <a:pt x="13" y="81"/>
                  <a:pt x="11" y="78"/>
                  <a:pt x="11" y="75"/>
                </a:cubicBezTo>
                <a:cubicBezTo>
                  <a:pt x="11" y="37"/>
                  <a:pt x="11" y="37"/>
                  <a:pt x="11" y="37"/>
                </a:cubicBezTo>
                <a:cubicBezTo>
                  <a:pt x="11" y="37"/>
                  <a:pt x="12" y="37"/>
                  <a:pt x="12" y="37"/>
                </a:cubicBezTo>
                <a:cubicBezTo>
                  <a:pt x="18" y="37"/>
                  <a:pt x="22" y="33"/>
                  <a:pt x="22" y="27"/>
                </a:cubicBezTo>
                <a:cubicBezTo>
                  <a:pt x="22" y="25"/>
                  <a:pt x="22" y="23"/>
                  <a:pt x="20" y="21"/>
                </a:cubicBezTo>
                <a:cubicBezTo>
                  <a:pt x="29" y="21"/>
                  <a:pt x="29" y="21"/>
                  <a:pt x="29" y="21"/>
                </a:cubicBezTo>
                <a:cubicBezTo>
                  <a:pt x="29" y="11"/>
                  <a:pt x="29" y="11"/>
                  <a:pt x="29" y="11"/>
                </a:cubicBezTo>
                <a:cubicBezTo>
                  <a:pt x="16" y="11"/>
                  <a:pt x="16" y="11"/>
                  <a:pt x="16" y="11"/>
                </a:cubicBezTo>
                <a:cubicBezTo>
                  <a:pt x="7" y="11"/>
                  <a:pt x="0" y="18"/>
                  <a:pt x="0" y="27"/>
                </a:cubicBezTo>
                <a:cubicBezTo>
                  <a:pt x="0" y="75"/>
                  <a:pt x="0" y="75"/>
                  <a:pt x="0" y="75"/>
                </a:cubicBezTo>
                <a:cubicBezTo>
                  <a:pt x="0" y="84"/>
                  <a:pt x="7" y="92"/>
                  <a:pt x="16" y="92"/>
                </a:cubicBezTo>
                <a:cubicBezTo>
                  <a:pt x="34" y="92"/>
                  <a:pt x="34" y="92"/>
                  <a:pt x="34" y="92"/>
                </a:cubicBezTo>
                <a:cubicBezTo>
                  <a:pt x="34" y="105"/>
                  <a:pt x="34" y="105"/>
                  <a:pt x="34" y="105"/>
                </a:cubicBezTo>
                <a:cubicBezTo>
                  <a:pt x="25" y="105"/>
                  <a:pt x="25" y="105"/>
                  <a:pt x="25" y="105"/>
                </a:cubicBezTo>
                <a:cubicBezTo>
                  <a:pt x="25" y="116"/>
                  <a:pt x="25" y="116"/>
                  <a:pt x="25" y="116"/>
                </a:cubicBezTo>
                <a:cubicBezTo>
                  <a:pt x="45" y="116"/>
                  <a:pt x="45" y="116"/>
                  <a:pt x="45" y="116"/>
                </a:cubicBezTo>
                <a:cubicBezTo>
                  <a:pt x="93" y="116"/>
                  <a:pt x="93" y="116"/>
                  <a:pt x="93" y="116"/>
                </a:cubicBezTo>
                <a:cubicBezTo>
                  <a:pt x="112" y="116"/>
                  <a:pt x="112" y="116"/>
                  <a:pt x="112" y="116"/>
                </a:cubicBezTo>
                <a:cubicBezTo>
                  <a:pt x="112" y="105"/>
                  <a:pt x="112" y="105"/>
                  <a:pt x="112" y="105"/>
                </a:cubicBezTo>
                <a:lnTo>
                  <a:pt x="104" y="105"/>
                </a:lnTo>
                <a:close/>
                <a:moveTo>
                  <a:pt x="10" y="27"/>
                </a:moveTo>
                <a:cubicBezTo>
                  <a:pt x="10" y="27"/>
                  <a:pt x="10" y="27"/>
                  <a:pt x="10" y="27"/>
                </a:cubicBezTo>
                <a:cubicBezTo>
                  <a:pt x="11" y="29"/>
                  <a:pt x="11" y="29"/>
                  <a:pt x="11" y="29"/>
                </a:cubicBezTo>
                <a:cubicBezTo>
                  <a:pt x="12" y="29"/>
                  <a:pt x="13" y="29"/>
                  <a:pt x="14" y="29"/>
                </a:cubicBezTo>
                <a:cubicBezTo>
                  <a:pt x="15" y="28"/>
                  <a:pt x="15" y="27"/>
                  <a:pt x="14" y="26"/>
                </a:cubicBezTo>
                <a:cubicBezTo>
                  <a:pt x="10" y="23"/>
                  <a:pt x="10" y="23"/>
                  <a:pt x="10" y="23"/>
                </a:cubicBezTo>
                <a:cubicBezTo>
                  <a:pt x="11" y="22"/>
                  <a:pt x="11" y="22"/>
                  <a:pt x="12" y="22"/>
                </a:cubicBezTo>
                <a:cubicBezTo>
                  <a:pt x="16" y="22"/>
                  <a:pt x="18" y="24"/>
                  <a:pt x="18" y="27"/>
                </a:cubicBezTo>
                <a:cubicBezTo>
                  <a:pt x="18" y="31"/>
                  <a:pt x="16" y="33"/>
                  <a:pt x="12" y="33"/>
                </a:cubicBezTo>
                <a:cubicBezTo>
                  <a:pt x="9" y="33"/>
                  <a:pt x="10" y="31"/>
                  <a:pt x="10" y="27"/>
                </a:cubicBezTo>
                <a:close/>
                <a:moveTo>
                  <a:pt x="91" y="55"/>
                </a:moveTo>
                <a:cubicBezTo>
                  <a:pt x="91" y="56"/>
                  <a:pt x="90" y="58"/>
                  <a:pt x="88" y="58"/>
                </a:cubicBezTo>
                <a:cubicBezTo>
                  <a:pt x="50" y="58"/>
                  <a:pt x="50" y="58"/>
                  <a:pt x="50" y="58"/>
                </a:cubicBezTo>
                <a:cubicBezTo>
                  <a:pt x="48" y="58"/>
                  <a:pt x="47" y="56"/>
                  <a:pt x="47" y="55"/>
                </a:cubicBezTo>
                <a:cubicBezTo>
                  <a:pt x="47" y="52"/>
                  <a:pt x="47" y="52"/>
                  <a:pt x="47" y="52"/>
                </a:cubicBezTo>
                <a:cubicBezTo>
                  <a:pt x="47" y="50"/>
                  <a:pt x="48" y="48"/>
                  <a:pt x="50" y="48"/>
                </a:cubicBezTo>
                <a:cubicBezTo>
                  <a:pt x="88" y="48"/>
                  <a:pt x="88" y="48"/>
                  <a:pt x="88" y="48"/>
                </a:cubicBezTo>
                <a:cubicBezTo>
                  <a:pt x="90" y="48"/>
                  <a:pt x="91" y="50"/>
                  <a:pt x="91" y="52"/>
                </a:cubicBezTo>
                <a:lnTo>
                  <a:pt x="91" y="55"/>
                </a:lnTo>
                <a:close/>
                <a:moveTo>
                  <a:pt x="91" y="35"/>
                </a:moveTo>
                <a:cubicBezTo>
                  <a:pt x="91" y="36"/>
                  <a:pt x="90" y="38"/>
                  <a:pt x="88" y="38"/>
                </a:cubicBezTo>
                <a:cubicBezTo>
                  <a:pt x="50" y="38"/>
                  <a:pt x="50" y="38"/>
                  <a:pt x="50" y="38"/>
                </a:cubicBezTo>
                <a:cubicBezTo>
                  <a:pt x="48" y="38"/>
                  <a:pt x="47" y="36"/>
                  <a:pt x="47" y="35"/>
                </a:cubicBezTo>
                <a:cubicBezTo>
                  <a:pt x="47" y="14"/>
                  <a:pt x="47" y="14"/>
                  <a:pt x="47" y="14"/>
                </a:cubicBezTo>
                <a:cubicBezTo>
                  <a:pt x="47" y="13"/>
                  <a:pt x="48" y="11"/>
                  <a:pt x="50" y="11"/>
                </a:cubicBezTo>
                <a:cubicBezTo>
                  <a:pt x="88" y="11"/>
                  <a:pt x="88" y="11"/>
                  <a:pt x="88" y="11"/>
                </a:cubicBezTo>
                <a:cubicBezTo>
                  <a:pt x="90" y="11"/>
                  <a:pt x="91" y="13"/>
                  <a:pt x="91" y="14"/>
                </a:cubicBezTo>
                <a:lnTo>
                  <a:pt x="91" y="35"/>
                </a:lnTo>
                <a:close/>
              </a:path>
            </a:pathLst>
          </a:custGeom>
          <a:solidFill>
            <a:schemeClr val="bg1">
              <a:lumMod val="95000"/>
            </a:schemeClr>
          </a:solidFill>
          <a:ln>
            <a:noFill/>
          </a:ln>
        </p:spPr>
        <p:txBody>
          <a:bodyPr/>
          <a:lstStyle/>
          <a:p>
            <a:pPr>
              <a:defRPr/>
            </a:pPr>
            <a:endParaRPr lang="zh-CN" altLang="en-US"/>
          </a:p>
        </p:txBody>
      </p:sp>
      <p:sp>
        <p:nvSpPr>
          <p:cNvPr id="26894" name="Freeform 282"/>
          <p:cNvSpPr>
            <a:spLocks noEditPoints="1"/>
          </p:cNvSpPr>
          <p:nvPr/>
        </p:nvSpPr>
        <p:spPr bwMode="auto">
          <a:xfrm>
            <a:off x="4411553" y="2008884"/>
            <a:ext cx="145952" cy="121399"/>
          </a:xfrm>
          <a:custGeom>
            <a:avLst/>
            <a:gdLst>
              <a:gd name="T0" fmla="*/ 16 w 86"/>
              <a:gd name="T1" fmla="*/ 72 h 72"/>
              <a:gd name="T2" fmla="*/ 71 w 86"/>
              <a:gd name="T3" fmla="*/ 71 h 72"/>
              <a:gd name="T4" fmla="*/ 85 w 86"/>
              <a:gd name="T5" fmla="*/ 55 h 72"/>
              <a:gd name="T6" fmla="*/ 85 w 86"/>
              <a:gd name="T7" fmla="*/ 27 h 72"/>
              <a:gd name="T8" fmla="*/ 72 w 86"/>
              <a:gd name="T9" fmla="*/ 12 h 72"/>
              <a:gd name="T10" fmla="*/ 72 w 86"/>
              <a:gd name="T11" fmla="*/ 12 h 72"/>
              <a:gd name="T12" fmla="*/ 70 w 86"/>
              <a:gd name="T13" fmla="*/ 10 h 72"/>
              <a:gd name="T14" fmla="*/ 63 w 86"/>
              <a:gd name="T15" fmla="*/ 10 h 72"/>
              <a:gd name="T16" fmla="*/ 61 w 86"/>
              <a:gd name="T17" fmla="*/ 12 h 72"/>
              <a:gd name="T18" fmla="*/ 57 w 86"/>
              <a:gd name="T19" fmla="*/ 12 h 72"/>
              <a:gd name="T20" fmla="*/ 57 w 86"/>
              <a:gd name="T21" fmla="*/ 7 h 72"/>
              <a:gd name="T22" fmla="*/ 46 w 86"/>
              <a:gd name="T23" fmla="*/ 0 h 72"/>
              <a:gd name="T24" fmla="*/ 38 w 86"/>
              <a:gd name="T25" fmla="*/ 0 h 72"/>
              <a:gd name="T26" fmla="*/ 28 w 86"/>
              <a:gd name="T27" fmla="*/ 8 h 72"/>
              <a:gd name="T28" fmla="*/ 28 w 86"/>
              <a:gd name="T29" fmla="*/ 13 h 72"/>
              <a:gd name="T30" fmla="*/ 24 w 86"/>
              <a:gd name="T31" fmla="*/ 13 h 72"/>
              <a:gd name="T32" fmla="*/ 22 w 86"/>
              <a:gd name="T33" fmla="*/ 11 h 72"/>
              <a:gd name="T34" fmla="*/ 15 w 86"/>
              <a:gd name="T35" fmla="*/ 11 h 72"/>
              <a:gd name="T36" fmla="*/ 13 w 86"/>
              <a:gd name="T37" fmla="*/ 13 h 72"/>
              <a:gd name="T38" fmla="*/ 13 w 86"/>
              <a:gd name="T39" fmla="*/ 14 h 72"/>
              <a:gd name="T40" fmla="*/ 0 w 86"/>
              <a:gd name="T41" fmla="*/ 29 h 72"/>
              <a:gd name="T42" fmla="*/ 1 w 86"/>
              <a:gd name="T43" fmla="*/ 57 h 72"/>
              <a:gd name="T44" fmla="*/ 16 w 86"/>
              <a:gd name="T45" fmla="*/ 72 h 72"/>
              <a:gd name="T46" fmla="*/ 39 w 86"/>
              <a:gd name="T47" fmla="*/ 5 h 72"/>
              <a:gd name="T48" fmla="*/ 46 w 86"/>
              <a:gd name="T49" fmla="*/ 5 h 72"/>
              <a:gd name="T50" fmla="*/ 51 w 86"/>
              <a:gd name="T51" fmla="*/ 7 h 72"/>
              <a:gd name="T52" fmla="*/ 52 w 86"/>
              <a:gd name="T53" fmla="*/ 12 h 72"/>
              <a:gd name="T54" fmla="*/ 33 w 86"/>
              <a:gd name="T55" fmla="*/ 13 h 72"/>
              <a:gd name="T56" fmla="*/ 33 w 86"/>
              <a:gd name="T57" fmla="*/ 8 h 72"/>
              <a:gd name="T58" fmla="*/ 39 w 86"/>
              <a:gd name="T59"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72">
                <a:moveTo>
                  <a:pt x="16" y="72"/>
                </a:moveTo>
                <a:cubicBezTo>
                  <a:pt x="71" y="71"/>
                  <a:pt x="71" y="71"/>
                  <a:pt x="71" y="71"/>
                </a:cubicBezTo>
                <a:cubicBezTo>
                  <a:pt x="79" y="71"/>
                  <a:pt x="86" y="64"/>
                  <a:pt x="85" y="55"/>
                </a:cubicBezTo>
                <a:cubicBezTo>
                  <a:pt x="85" y="27"/>
                  <a:pt x="85" y="27"/>
                  <a:pt x="85" y="27"/>
                </a:cubicBezTo>
                <a:cubicBezTo>
                  <a:pt x="85" y="19"/>
                  <a:pt x="79" y="13"/>
                  <a:pt x="72" y="12"/>
                </a:cubicBezTo>
                <a:cubicBezTo>
                  <a:pt x="72" y="12"/>
                  <a:pt x="72" y="12"/>
                  <a:pt x="72" y="12"/>
                </a:cubicBezTo>
                <a:cubicBezTo>
                  <a:pt x="72" y="11"/>
                  <a:pt x="71" y="10"/>
                  <a:pt x="70" y="10"/>
                </a:cubicBezTo>
                <a:cubicBezTo>
                  <a:pt x="63" y="10"/>
                  <a:pt x="63" y="10"/>
                  <a:pt x="63" y="10"/>
                </a:cubicBezTo>
                <a:cubicBezTo>
                  <a:pt x="62" y="10"/>
                  <a:pt x="61" y="11"/>
                  <a:pt x="61" y="12"/>
                </a:cubicBezTo>
                <a:cubicBezTo>
                  <a:pt x="57" y="12"/>
                  <a:pt x="57" y="12"/>
                  <a:pt x="57" y="12"/>
                </a:cubicBezTo>
                <a:cubicBezTo>
                  <a:pt x="57" y="7"/>
                  <a:pt x="57" y="7"/>
                  <a:pt x="57" y="7"/>
                </a:cubicBezTo>
                <a:cubicBezTo>
                  <a:pt x="56" y="1"/>
                  <a:pt x="52" y="0"/>
                  <a:pt x="46" y="0"/>
                </a:cubicBezTo>
                <a:cubicBezTo>
                  <a:pt x="38" y="0"/>
                  <a:pt x="38" y="0"/>
                  <a:pt x="38" y="0"/>
                </a:cubicBezTo>
                <a:cubicBezTo>
                  <a:pt x="33" y="0"/>
                  <a:pt x="28" y="2"/>
                  <a:pt x="28" y="8"/>
                </a:cubicBezTo>
                <a:cubicBezTo>
                  <a:pt x="28" y="13"/>
                  <a:pt x="28" y="13"/>
                  <a:pt x="28" y="13"/>
                </a:cubicBezTo>
                <a:cubicBezTo>
                  <a:pt x="24" y="13"/>
                  <a:pt x="24" y="13"/>
                  <a:pt x="24" y="13"/>
                </a:cubicBezTo>
                <a:cubicBezTo>
                  <a:pt x="24" y="12"/>
                  <a:pt x="23" y="11"/>
                  <a:pt x="22" y="11"/>
                </a:cubicBezTo>
                <a:cubicBezTo>
                  <a:pt x="15" y="11"/>
                  <a:pt x="15" y="11"/>
                  <a:pt x="15" y="11"/>
                </a:cubicBezTo>
                <a:cubicBezTo>
                  <a:pt x="13" y="12"/>
                  <a:pt x="13" y="12"/>
                  <a:pt x="13" y="13"/>
                </a:cubicBezTo>
                <a:cubicBezTo>
                  <a:pt x="13" y="14"/>
                  <a:pt x="13" y="14"/>
                  <a:pt x="13" y="14"/>
                </a:cubicBezTo>
                <a:cubicBezTo>
                  <a:pt x="5" y="15"/>
                  <a:pt x="0" y="21"/>
                  <a:pt x="0" y="29"/>
                </a:cubicBezTo>
                <a:cubicBezTo>
                  <a:pt x="1" y="57"/>
                  <a:pt x="1" y="57"/>
                  <a:pt x="1" y="57"/>
                </a:cubicBezTo>
                <a:cubicBezTo>
                  <a:pt x="1" y="65"/>
                  <a:pt x="8" y="72"/>
                  <a:pt x="16" y="72"/>
                </a:cubicBezTo>
                <a:moveTo>
                  <a:pt x="39" y="5"/>
                </a:moveTo>
                <a:cubicBezTo>
                  <a:pt x="46" y="5"/>
                  <a:pt x="46" y="5"/>
                  <a:pt x="46" y="5"/>
                </a:cubicBezTo>
                <a:cubicBezTo>
                  <a:pt x="51" y="5"/>
                  <a:pt x="51" y="6"/>
                  <a:pt x="51" y="7"/>
                </a:cubicBezTo>
                <a:cubicBezTo>
                  <a:pt x="52" y="12"/>
                  <a:pt x="52" y="12"/>
                  <a:pt x="52" y="12"/>
                </a:cubicBezTo>
                <a:cubicBezTo>
                  <a:pt x="33" y="13"/>
                  <a:pt x="33" y="13"/>
                  <a:pt x="33" y="13"/>
                </a:cubicBezTo>
                <a:cubicBezTo>
                  <a:pt x="33" y="8"/>
                  <a:pt x="33" y="8"/>
                  <a:pt x="33" y="8"/>
                </a:cubicBezTo>
                <a:cubicBezTo>
                  <a:pt x="33" y="7"/>
                  <a:pt x="33" y="5"/>
                  <a:pt x="39" y="5"/>
                </a:cubicBezTo>
              </a:path>
            </a:pathLst>
          </a:custGeom>
          <a:solidFill>
            <a:schemeClr val="bg1">
              <a:lumMod val="95000"/>
            </a:schemeClr>
          </a:solidFill>
          <a:ln>
            <a:noFill/>
          </a:ln>
        </p:spPr>
        <p:txBody>
          <a:bodyPr/>
          <a:lstStyle/>
          <a:p>
            <a:pPr>
              <a:defRPr/>
            </a:pPr>
            <a:endParaRPr lang="zh-CN" altLang="en-US"/>
          </a:p>
        </p:txBody>
      </p:sp>
      <p:sp>
        <p:nvSpPr>
          <p:cNvPr id="26895" name="Freeform 283"/>
          <p:cNvSpPr>
            <a:spLocks noEditPoints="1"/>
          </p:cNvSpPr>
          <p:nvPr/>
        </p:nvSpPr>
        <p:spPr bwMode="auto">
          <a:xfrm>
            <a:off x="3955966" y="3085106"/>
            <a:ext cx="132312" cy="109123"/>
          </a:xfrm>
          <a:custGeom>
            <a:avLst/>
            <a:gdLst>
              <a:gd name="T0" fmla="*/ 77 w 78"/>
              <a:gd name="T1" fmla="*/ 50 h 65"/>
              <a:gd name="T2" fmla="*/ 77 w 78"/>
              <a:gd name="T3" fmla="*/ 24 h 65"/>
              <a:gd name="T4" fmla="*/ 65 w 78"/>
              <a:gd name="T5" fmla="*/ 11 h 65"/>
              <a:gd name="T6" fmla="*/ 65 w 78"/>
              <a:gd name="T7" fmla="*/ 11 h 65"/>
              <a:gd name="T8" fmla="*/ 63 w 78"/>
              <a:gd name="T9" fmla="*/ 9 h 65"/>
              <a:gd name="T10" fmla="*/ 57 w 78"/>
              <a:gd name="T11" fmla="*/ 9 h 65"/>
              <a:gd name="T12" fmla="*/ 55 w 78"/>
              <a:gd name="T13" fmla="*/ 11 h 65"/>
              <a:gd name="T14" fmla="*/ 51 w 78"/>
              <a:gd name="T15" fmla="*/ 11 h 65"/>
              <a:gd name="T16" fmla="*/ 51 w 78"/>
              <a:gd name="T17" fmla="*/ 6 h 65"/>
              <a:gd name="T18" fmla="*/ 42 w 78"/>
              <a:gd name="T19" fmla="*/ 0 h 65"/>
              <a:gd name="T20" fmla="*/ 35 w 78"/>
              <a:gd name="T21" fmla="*/ 0 h 65"/>
              <a:gd name="T22" fmla="*/ 26 w 78"/>
              <a:gd name="T23" fmla="*/ 7 h 65"/>
              <a:gd name="T24" fmla="*/ 26 w 78"/>
              <a:gd name="T25" fmla="*/ 12 h 65"/>
              <a:gd name="T26" fmla="*/ 22 w 78"/>
              <a:gd name="T27" fmla="*/ 12 h 65"/>
              <a:gd name="T28" fmla="*/ 20 w 78"/>
              <a:gd name="T29" fmla="*/ 10 h 65"/>
              <a:gd name="T30" fmla="*/ 14 w 78"/>
              <a:gd name="T31" fmla="*/ 10 h 65"/>
              <a:gd name="T32" fmla="*/ 12 w 78"/>
              <a:gd name="T33" fmla="*/ 12 h 65"/>
              <a:gd name="T34" fmla="*/ 12 w 78"/>
              <a:gd name="T35" fmla="*/ 12 h 65"/>
              <a:gd name="T36" fmla="*/ 0 w 78"/>
              <a:gd name="T37" fmla="*/ 26 h 65"/>
              <a:gd name="T38" fmla="*/ 1 w 78"/>
              <a:gd name="T39" fmla="*/ 51 h 65"/>
              <a:gd name="T40" fmla="*/ 15 w 78"/>
              <a:gd name="T41" fmla="*/ 65 h 65"/>
              <a:gd name="T42" fmla="*/ 64 w 78"/>
              <a:gd name="T43" fmla="*/ 64 h 65"/>
              <a:gd name="T44" fmla="*/ 77 w 78"/>
              <a:gd name="T45" fmla="*/ 50 h 65"/>
              <a:gd name="T46" fmla="*/ 30 w 78"/>
              <a:gd name="T47" fmla="*/ 12 h 65"/>
              <a:gd name="T48" fmla="*/ 30 w 78"/>
              <a:gd name="T49" fmla="*/ 7 h 65"/>
              <a:gd name="T50" fmla="*/ 35 w 78"/>
              <a:gd name="T51" fmla="*/ 5 h 65"/>
              <a:gd name="T52" fmla="*/ 42 w 78"/>
              <a:gd name="T53" fmla="*/ 5 h 65"/>
              <a:gd name="T54" fmla="*/ 47 w 78"/>
              <a:gd name="T55" fmla="*/ 7 h 65"/>
              <a:gd name="T56" fmla="*/ 47 w 78"/>
              <a:gd name="T57" fmla="*/ 11 h 65"/>
              <a:gd name="T58" fmla="*/ 30 w 78"/>
              <a:gd name="T59"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8" h="65">
                <a:moveTo>
                  <a:pt x="77" y="50"/>
                </a:moveTo>
                <a:cubicBezTo>
                  <a:pt x="77" y="24"/>
                  <a:pt x="77" y="24"/>
                  <a:pt x="77" y="24"/>
                </a:cubicBezTo>
                <a:cubicBezTo>
                  <a:pt x="77" y="18"/>
                  <a:pt x="72" y="12"/>
                  <a:pt x="65" y="11"/>
                </a:cubicBez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6" y="2"/>
                  <a:pt x="26" y="7"/>
                </a:cubicBezTo>
                <a:cubicBezTo>
                  <a:pt x="26" y="12"/>
                  <a:pt x="26" y="12"/>
                  <a:pt x="26" y="12"/>
                </a:cubicBezTo>
                <a:cubicBezTo>
                  <a:pt x="22" y="12"/>
                  <a:pt x="22" y="12"/>
                  <a:pt x="22" y="12"/>
                </a:cubicBezTo>
                <a:cubicBezTo>
                  <a:pt x="22" y="11"/>
                  <a:pt x="21" y="10"/>
                  <a:pt x="20" y="10"/>
                </a:cubicBezTo>
                <a:cubicBezTo>
                  <a:pt x="14" y="10"/>
                  <a:pt x="14" y="10"/>
                  <a:pt x="14" y="10"/>
                </a:cubicBezTo>
                <a:cubicBezTo>
                  <a:pt x="13" y="10"/>
                  <a:pt x="12" y="11"/>
                  <a:pt x="12" y="12"/>
                </a:cubicBezTo>
                <a:cubicBezTo>
                  <a:pt x="12" y="12"/>
                  <a:pt x="12" y="12"/>
                  <a:pt x="12" y="12"/>
                </a:cubicBezTo>
                <a:cubicBezTo>
                  <a:pt x="5" y="13"/>
                  <a:pt x="0" y="19"/>
                  <a:pt x="0" y="26"/>
                </a:cubicBezTo>
                <a:cubicBezTo>
                  <a:pt x="1" y="51"/>
                  <a:pt x="1" y="51"/>
                  <a:pt x="1" y="51"/>
                </a:cubicBezTo>
                <a:cubicBezTo>
                  <a:pt x="1" y="59"/>
                  <a:pt x="7" y="65"/>
                  <a:pt x="15" y="65"/>
                </a:cubicBezTo>
                <a:cubicBezTo>
                  <a:pt x="64" y="64"/>
                  <a:pt x="64" y="64"/>
                  <a:pt x="64" y="64"/>
                </a:cubicBezTo>
                <a:cubicBezTo>
                  <a:pt x="72" y="64"/>
                  <a:pt x="78" y="57"/>
                  <a:pt x="77" y="50"/>
                </a:cubicBezTo>
                <a:moveTo>
                  <a:pt x="30" y="12"/>
                </a:moveTo>
                <a:cubicBezTo>
                  <a:pt x="30" y="7"/>
                  <a:pt x="30" y="7"/>
                  <a:pt x="30" y="7"/>
                </a:cubicBezTo>
                <a:cubicBezTo>
                  <a:pt x="30" y="6"/>
                  <a:pt x="30" y="5"/>
                  <a:pt x="35" y="5"/>
                </a:cubicBezTo>
                <a:cubicBezTo>
                  <a:pt x="42" y="5"/>
                  <a:pt x="42" y="5"/>
                  <a:pt x="42" y="5"/>
                </a:cubicBezTo>
                <a:cubicBezTo>
                  <a:pt x="47" y="4"/>
                  <a:pt x="47" y="6"/>
                  <a:pt x="47" y="7"/>
                </a:cubicBezTo>
                <a:cubicBezTo>
                  <a:pt x="47" y="11"/>
                  <a:pt x="47" y="11"/>
                  <a:pt x="47" y="11"/>
                </a:cubicBezTo>
                <a:cubicBezTo>
                  <a:pt x="30" y="12"/>
                  <a:pt x="30" y="12"/>
                  <a:pt x="30" y="12"/>
                </a:cubicBezTo>
              </a:path>
            </a:pathLst>
          </a:custGeom>
          <a:solidFill>
            <a:schemeClr val="bg1">
              <a:lumMod val="75000"/>
            </a:schemeClr>
          </a:solidFill>
          <a:ln>
            <a:noFill/>
          </a:ln>
        </p:spPr>
        <p:txBody>
          <a:bodyPr/>
          <a:lstStyle/>
          <a:p>
            <a:endParaRPr lang="zh-CN" altLang="en-US"/>
          </a:p>
        </p:txBody>
      </p:sp>
      <p:sp>
        <p:nvSpPr>
          <p:cNvPr id="26904" name="Freeform 292"/>
          <p:cNvSpPr>
            <a:spLocks noEditPoints="1"/>
          </p:cNvSpPr>
          <p:nvPr/>
        </p:nvSpPr>
        <p:spPr bwMode="auto">
          <a:xfrm>
            <a:off x="3848207" y="2557225"/>
            <a:ext cx="163684" cy="163684"/>
          </a:xfrm>
          <a:custGeom>
            <a:avLst/>
            <a:gdLst>
              <a:gd name="T0" fmla="*/ 43 w 97"/>
              <a:gd name="T1" fmla="*/ 92 h 97"/>
              <a:gd name="T2" fmla="*/ 45 w 97"/>
              <a:gd name="T3" fmla="*/ 86 h 97"/>
              <a:gd name="T4" fmla="*/ 53 w 97"/>
              <a:gd name="T5" fmla="*/ 86 h 97"/>
              <a:gd name="T6" fmla="*/ 55 w 97"/>
              <a:gd name="T7" fmla="*/ 92 h 97"/>
              <a:gd name="T8" fmla="*/ 65 w 97"/>
              <a:gd name="T9" fmla="*/ 95 h 97"/>
              <a:gd name="T10" fmla="*/ 72 w 97"/>
              <a:gd name="T11" fmla="*/ 92 h 97"/>
              <a:gd name="T12" fmla="*/ 75 w 97"/>
              <a:gd name="T13" fmla="*/ 83 h 97"/>
              <a:gd name="T14" fmla="*/ 73 w 97"/>
              <a:gd name="T15" fmla="*/ 77 h 97"/>
              <a:gd name="T16" fmla="*/ 77 w 97"/>
              <a:gd name="T17" fmla="*/ 72 h 97"/>
              <a:gd name="T18" fmla="*/ 84 w 97"/>
              <a:gd name="T19" fmla="*/ 74 h 97"/>
              <a:gd name="T20" fmla="*/ 93 w 97"/>
              <a:gd name="T21" fmla="*/ 70 h 97"/>
              <a:gd name="T22" fmla="*/ 96 w 97"/>
              <a:gd name="T23" fmla="*/ 63 h 97"/>
              <a:gd name="T24" fmla="*/ 92 w 97"/>
              <a:gd name="T25" fmla="*/ 54 h 97"/>
              <a:gd name="T26" fmla="*/ 85 w 97"/>
              <a:gd name="T27" fmla="*/ 51 h 97"/>
              <a:gd name="T28" fmla="*/ 85 w 97"/>
              <a:gd name="T29" fmla="*/ 45 h 97"/>
              <a:gd name="T30" fmla="*/ 92 w 97"/>
              <a:gd name="T31" fmla="*/ 42 h 97"/>
              <a:gd name="T32" fmla="*/ 95 w 97"/>
              <a:gd name="T33" fmla="*/ 33 h 97"/>
              <a:gd name="T34" fmla="*/ 92 w 97"/>
              <a:gd name="T35" fmla="*/ 25 h 97"/>
              <a:gd name="T36" fmla="*/ 83 w 97"/>
              <a:gd name="T37" fmla="*/ 22 h 97"/>
              <a:gd name="T38" fmla="*/ 76 w 97"/>
              <a:gd name="T39" fmla="*/ 25 h 97"/>
              <a:gd name="T40" fmla="*/ 71 w 97"/>
              <a:gd name="T41" fmla="*/ 20 h 97"/>
              <a:gd name="T42" fmla="*/ 74 w 97"/>
              <a:gd name="T43" fmla="*/ 13 h 97"/>
              <a:gd name="T44" fmla="*/ 70 w 97"/>
              <a:gd name="T45" fmla="*/ 4 h 97"/>
              <a:gd name="T46" fmla="*/ 63 w 97"/>
              <a:gd name="T47" fmla="*/ 1 h 97"/>
              <a:gd name="T48" fmla="*/ 54 w 97"/>
              <a:gd name="T49" fmla="*/ 5 h 97"/>
              <a:gd name="T50" fmla="*/ 51 w 97"/>
              <a:gd name="T51" fmla="*/ 12 h 97"/>
              <a:gd name="T52" fmla="*/ 44 w 97"/>
              <a:gd name="T53" fmla="*/ 12 h 97"/>
              <a:gd name="T54" fmla="*/ 41 w 97"/>
              <a:gd name="T55" fmla="*/ 6 h 97"/>
              <a:gd name="T56" fmla="*/ 32 w 97"/>
              <a:gd name="T57" fmla="*/ 2 h 97"/>
              <a:gd name="T58" fmla="*/ 25 w 97"/>
              <a:gd name="T59" fmla="*/ 5 h 97"/>
              <a:gd name="T60" fmla="*/ 22 w 97"/>
              <a:gd name="T61" fmla="*/ 14 h 97"/>
              <a:gd name="T62" fmla="*/ 24 w 97"/>
              <a:gd name="T63" fmla="*/ 20 h 97"/>
              <a:gd name="T64" fmla="*/ 19 w 97"/>
              <a:gd name="T65" fmla="*/ 25 h 97"/>
              <a:gd name="T66" fmla="*/ 13 w 97"/>
              <a:gd name="T67" fmla="*/ 23 h 97"/>
              <a:gd name="T68" fmla="*/ 4 w 97"/>
              <a:gd name="T69" fmla="*/ 27 h 97"/>
              <a:gd name="T70" fmla="*/ 1 w 97"/>
              <a:gd name="T71" fmla="*/ 34 h 97"/>
              <a:gd name="T72" fmla="*/ 5 w 97"/>
              <a:gd name="T73" fmla="*/ 43 h 97"/>
              <a:gd name="T74" fmla="*/ 10 w 97"/>
              <a:gd name="T75" fmla="*/ 45 h 97"/>
              <a:gd name="T76" fmla="*/ 11 w 97"/>
              <a:gd name="T77" fmla="*/ 54 h 97"/>
              <a:gd name="T78" fmla="*/ 5 w 97"/>
              <a:gd name="T79" fmla="*/ 56 h 97"/>
              <a:gd name="T80" fmla="*/ 2 w 97"/>
              <a:gd name="T81" fmla="*/ 65 h 97"/>
              <a:gd name="T82" fmla="*/ 5 w 97"/>
              <a:gd name="T83" fmla="*/ 72 h 97"/>
              <a:gd name="T84" fmla="*/ 14 w 97"/>
              <a:gd name="T85" fmla="*/ 76 h 97"/>
              <a:gd name="T86" fmla="*/ 19 w 97"/>
              <a:gd name="T87" fmla="*/ 73 h 97"/>
              <a:gd name="T88" fmla="*/ 25 w 97"/>
              <a:gd name="T89" fmla="*/ 79 h 97"/>
              <a:gd name="T90" fmla="*/ 23 w 97"/>
              <a:gd name="T91" fmla="*/ 84 h 97"/>
              <a:gd name="T92" fmla="*/ 27 w 97"/>
              <a:gd name="T93" fmla="*/ 93 h 97"/>
              <a:gd name="T94" fmla="*/ 34 w 97"/>
              <a:gd name="T95" fmla="*/ 96 h 97"/>
              <a:gd name="T96" fmla="*/ 43 w 97"/>
              <a:gd name="T97" fmla="*/ 92 h 97"/>
              <a:gd name="T98" fmla="*/ 40 w 97"/>
              <a:gd name="T99" fmla="*/ 32 h 97"/>
              <a:gd name="T100" fmla="*/ 65 w 97"/>
              <a:gd name="T101" fmla="*/ 42 h 97"/>
              <a:gd name="T102" fmla="*/ 55 w 97"/>
              <a:gd name="T103" fmla="*/ 66 h 97"/>
              <a:gd name="T104" fmla="*/ 31 w 97"/>
              <a:gd name="T105" fmla="*/ 57 h 97"/>
              <a:gd name="T106" fmla="*/ 40 w 97"/>
              <a:gd name="T107"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43" y="92"/>
                </a:moveTo>
                <a:cubicBezTo>
                  <a:pt x="45" y="86"/>
                  <a:pt x="45" y="86"/>
                  <a:pt x="45" y="86"/>
                </a:cubicBezTo>
                <a:cubicBezTo>
                  <a:pt x="48" y="87"/>
                  <a:pt x="50" y="86"/>
                  <a:pt x="53" y="86"/>
                </a:cubicBezTo>
                <a:cubicBezTo>
                  <a:pt x="55" y="92"/>
                  <a:pt x="55" y="92"/>
                  <a:pt x="55" y="92"/>
                </a:cubicBezTo>
                <a:cubicBezTo>
                  <a:pt x="57" y="95"/>
                  <a:pt x="61" y="97"/>
                  <a:pt x="65" y="95"/>
                </a:cubicBezTo>
                <a:cubicBezTo>
                  <a:pt x="72" y="92"/>
                  <a:pt x="72" y="92"/>
                  <a:pt x="72" y="92"/>
                </a:cubicBezTo>
                <a:cubicBezTo>
                  <a:pt x="75" y="91"/>
                  <a:pt x="77" y="87"/>
                  <a:pt x="75" y="83"/>
                </a:cubicBezTo>
                <a:cubicBezTo>
                  <a:pt x="73" y="77"/>
                  <a:pt x="73" y="77"/>
                  <a:pt x="73"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ubicBezTo>
                  <a:pt x="85" y="51"/>
                  <a:pt x="85" y="51"/>
                  <a:pt x="85" y="51"/>
                </a:cubicBezTo>
                <a:cubicBezTo>
                  <a:pt x="85" y="49"/>
                  <a:pt x="85" y="47"/>
                  <a:pt x="85" y="45"/>
                </a:cubicBezTo>
                <a:cubicBezTo>
                  <a:pt x="92" y="42"/>
                  <a:pt x="92" y="42"/>
                  <a:pt x="92"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4"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2" y="7"/>
                  <a:pt x="20" y="11"/>
                  <a:pt x="22" y="14"/>
                </a:cubicBezTo>
                <a:cubicBezTo>
                  <a:pt x="24" y="20"/>
                  <a:pt x="24" y="20"/>
                  <a:pt x="24" y="20"/>
                </a:cubicBezTo>
                <a:cubicBezTo>
                  <a:pt x="22" y="22"/>
                  <a:pt x="20" y="24"/>
                  <a:pt x="19" y="25"/>
                </a:cubicBezTo>
                <a:cubicBezTo>
                  <a:pt x="13" y="23"/>
                  <a:pt x="13" y="23"/>
                  <a:pt x="13" y="23"/>
                </a:cubicBezTo>
                <a:cubicBezTo>
                  <a:pt x="9" y="22"/>
                  <a:pt x="5" y="24"/>
                  <a:pt x="4" y="27"/>
                </a:cubicBezTo>
                <a:cubicBezTo>
                  <a:pt x="1" y="34"/>
                  <a:pt x="1" y="34"/>
                  <a:pt x="1" y="34"/>
                </a:cubicBezTo>
                <a:cubicBezTo>
                  <a:pt x="0" y="38"/>
                  <a:pt x="1" y="42"/>
                  <a:pt x="5" y="43"/>
                </a:cubicBezTo>
                <a:cubicBezTo>
                  <a:pt x="10" y="45"/>
                  <a:pt x="10" y="45"/>
                  <a:pt x="10" y="45"/>
                </a:cubicBezTo>
                <a:cubicBezTo>
                  <a:pt x="10" y="48"/>
                  <a:pt x="10" y="51"/>
                  <a:pt x="11"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8" y="97"/>
                  <a:pt x="42" y="96"/>
                  <a:pt x="43" y="92"/>
                </a:cubicBezTo>
                <a:moveTo>
                  <a:pt x="40" y="32"/>
                </a:moveTo>
                <a:cubicBezTo>
                  <a:pt x="50" y="28"/>
                  <a:pt x="61" y="32"/>
                  <a:pt x="65" y="42"/>
                </a:cubicBezTo>
                <a:cubicBezTo>
                  <a:pt x="69" y="51"/>
                  <a:pt x="65" y="62"/>
                  <a:pt x="55" y="66"/>
                </a:cubicBezTo>
                <a:cubicBezTo>
                  <a:pt x="46" y="70"/>
                  <a:pt x="35" y="66"/>
                  <a:pt x="31" y="57"/>
                </a:cubicBezTo>
                <a:cubicBezTo>
                  <a:pt x="26" y="47"/>
                  <a:pt x="31" y="36"/>
                  <a:pt x="40" y="32"/>
                </a:cubicBezTo>
              </a:path>
            </a:pathLst>
          </a:custGeom>
          <a:solidFill>
            <a:schemeClr val="bg1">
              <a:lumMod val="95000"/>
            </a:schemeClr>
          </a:solidFill>
          <a:ln>
            <a:noFill/>
          </a:ln>
        </p:spPr>
        <p:txBody>
          <a:bodyPr/>
          <a:lstStyle/>
          <a:p>
            <a:pPr>
              <a:defRPr/>
            </a:pPr>
            <a:endParaRPr lang="zh-CN" altLang="en-US"/>
          </a:p>
        </p:txBody>
      </p:sp>
      <p:sp>
        <p:nvSpPr>
          <p:cNvPr id="26905" name="Freeform 293"/>
          <p:cNvSpPr>
            <a:spLocks noEditPoints="1"/>
          </p:cNvSpPr>
          <p:nvPr/>
        </p:nvSpPr>
        <p:spPr bwMode="auto">
          <a:xfrm>
            <a:off x="3845479" y="1950230"/>
            <a:ext cx="117307" cy="118671"/>
          </a:xfrm>
          <a:custGeom>
            <a:avLst/>
            <a:gdLst>
              <a:gd name="T0" fmla="*/ 4 w 70"/>
              <a:gd name="T1" fmla="*/ 31 h 70"/>
              <a:gd name="T2" fmla="*/ 8 w 70"/>
              <a:gd name="T3" fmla="*/ 33 h 70"/>
              <a:gd name="T4" fmla="*/ 8 w 70"/>
              <a:gd name="T5" fmla="*/ 39 h 70"/>
              <a:gd name="T6" fmla="*/ 4 w 70"/>
              <a:gd name="T7" fmla="*/ 40 h 70"/>
              <a:gd name="T8" fmla="*/ 2 w 70"/>
              <a:gd name="T9" fmla="*/ 47 h 70"/>
              <a:gd name="T10" fmla="*/ 4 w 70"/>
              <a:gd name="T11" fmla="*/ 52 h 70"/>
              <a:gd name="T12" fmla="*/ 11 w 70"/>
              <a:gd name="T13" fmla="*/ 55 h 70"/>
              <a:gd name="T14" fmla="*/ 14 w 70"/>
              <a:gd name="T15" fmla="*/ 53 h 70"/>
              <a:gd name="T16" fmla="*/ 18 w 70"/>
              <a:gd name="T17" fmla="*/ 57 h 70"/>
              <a:gd name="T18" fmla="*/ 17 w 70"/>
              <a:gd name="T19" fmla="*/ 61 h 70"/>
              <a:gd name="T20" fmla="*/ 20 w 70"/>
              <a:gd name="T21" fmla="*/ 67 h 70"/>
              <a:gd name="T22" fmla="*/ 25 w 70"/>
              <a:gd name="T23" fmla="*/ 69 h 70"/>
              <a:gd name="T24" fmla="*/ 31 w 70"/>
              <a:gd name="T25" fmla="*/ 66 h 70"/>
              <a:gd name="T26" fmla="*/ 33 w 70"/>
              <a:gd name="T27" fmla="*/ 62 h 70"/>
              <a:gd name="T28" fmla="*/ 38 w 70"/>
              <a:gd name="T29" fmla="*/ 62 h 70"/>
              <a:gd name="T30" fmla="*/ 40 w 70"/>
              <a:gd name="T31" fmla="*/ 66 h 70"/>
              <a:gd name="T32" fmla="*/ 47 w 70"/>
              <a:gd name="T33" fmla="*/ 69 h 70"/>
              <a:gd name="T34" fmla="*/ 52 w 70"/>
              <a:gd name="T35" fmla="*/ 67 h 70"/>
              <a:gd name="T36" fmla="*/ 55 w 70"/>
              <a:gd name="T37" fmla="*/ 60 h 70"/>
              <a:gd name="T38" fmla="*/ 53 w 70"/>
              <a:gd name="T39" fmla="*/ 56 h 70"/>
              <a:gd name="T40" fmla="*/ 56 w 70"/>
              <a:gd name="T41" fmla="*/ 52 h 70"/>
              <a:gd name="T42" fmla="*/ 61 w 70"/>
              <a:gd name="T43" fmla="*/ 54 h 70"/>
              <a:gd name="T44" fmla="*/ 67 w 70"/>
              <a:gd name="T45" fmla="*/ 51 h 70"/>
              <a:gd name="T46" fmla="*/ 69 w 70"/>
              <a:gd name="T47" fmla="*/ 46 h 70"/>
              <a:gd name="T48" fmla="*/ 66 w 70"/>
              <a:gd name="T49" fmla="*/ 39 h 70"/>
              <a:gd name="T50" fmla="*/ 61 w 70"/>
              <a:gd name="T51" fmla="*/ 37 h 70"/>
              <a:gd name="T52" fmla="*/ 61 w 70"/>
              <a:gd name="T53" fmla="*/ 32 h 70"/>
              <a:gd name="T54" fmla="*/ 66 w 70"/>
              <a:gd name="T55" fmla="*/ 30 h 70"/>
              <a:gd name="T56" fmla="*/ 69 w 70"/>
              <a:gd name="T57" fmla="*/ 24 h 70"/>
              <a:gd name="T58" fmla="*/ 67 w 70"/>
              <a:gd name="T59" fmla="*/ 19 h 70"/>
              <a:gd name="T60" fmla="*/ 60 w 70"/>
              <a:gd name="T61" fmla="*/ 16 h 70"/>
              <a:gd name="T62" fmla="*/ 55 w 70"/>
              <a:gd name="T63" fmla="*/ 18 h 70"/>
              <a:gd name="T64" fmla="*/ 52 w 70"/>
              <a:gd name="T65" fmla="*/ 15 h 70"/>
              <a:gd name="T66" fmla="*/ 54 w 70"/>
              <a:gd name="T67" fmla="*/ 10 h 70"/>
              <a:gd name="T68" fmla="*/ 51 w 70"/>
              <a:gd name="T69" fmla="*/ 3 h 70"/>
              <a:gd name="T70" fmla="*/ 46 w 70"/>
              <a:gd name="T71" fmla="*/ 1 h 70"/>
              <a:gd name="T72" fmla="*/ 39 w 70"/>
              <a:gd name="T73" fmla="*/ 4 h 70"/>
              <a:gd name="T74" fmla="*/ 37 w 70"/>
              <a:gd name="T75" fmla="*/ 9 h 70"/>
              <a:gd name="T76" fmla="*/ 32 w 70"/>
              <a:gd name="T77" fmla="*/ 9 h 70"/>
              <a:gd name="T78" fmla="*/ 30 w 70"/>
              <a:gd name="T79" fmla="*/ 4 h 70"/>
              <a:gd name="T80" fmla="*/ 24 w 70"/>
              <a:gd name="T81" fmla="*/ 2 h 70"/>
              <a:gd name="T82" fmla="*/ 19 w 70"/>
              <a:gd name="T83" fmla="*/ 4 h 70"/>
              <a:gd name="T84" fmla="*/ 16 w 70"/>
              <a:gd name="T85" fmla="*/ 11 h 70"/>
              <a:gd name="T86" fmla="*/ 18 w 70"/>
              <a:gd name="T87" fmla="*/ 15 h 70"/>
              <a:gd name="T88" fmla="*/ 14 w 70"/>
              <a:gd name="T89" fmla="*/ 19 h 70"/>
              <a:gd name="T90" fmla="*/ 10 w 70"/>
              <a:gd name="T91" fmla="*/ 17 h 70"/>
              <a:gd name="T92" fmla="*/ 3 w 70"/>
              <a:gd name="T93" fmla="*/ 20 h 70"/>
              <a:gd name="T94" fmla="*/ 1 w 70"/>
              <a:gd name="T95" fmla="*/ 25 h 70"/>
              <a:gd name="T96" fmla="*/ 4 w 70"/>
              <a:gd name="T97" fmla="*/ 31 h 70"/>
              <a:gd name="T98" fmla="*/ 29 w 70"/>
              <a:gd name="T99" fmla="*/ 23 h 70"/>
              <a:gd name="T100" fmla="*/ 47 w 70"/>
              <a:gd name="T101" fmla="*/ 30 h 70"/>
              <a:gd name="T102" fmla="*/ 40 w 70"/>
              <a:gd name="T103" fmla="*/ 48 h 70"/>
              <a:gd name="T104" fmla="*/ 22 w 70"/>
              <a:gd name="T105" fmla="*/ 41 h 70"/>
              <a:gd name="T106" fmla="*/ 29 w 70"/>
              <a:gd name="T10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4" y="31"/>
                </a:move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1"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5"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ubicBezTo>
                  <a:pt x="61" y="37"/>
                  <a:pt x="61" y="37"/>
                  <a:pt x="61" y="37"/>
                </a:cubicBezTo>
                <a:cubicBezTo>
                  <a:pt x="62" y="36"/>
                  <a:pt x="62" y="34"/>
                  <a:pt x="61" y="32"/>
                </a:cubicBezTo>
                <a:cubicBezTo>
                  <a:pt x="66" y="30"/>
                  <a:pt x="66" y="30"/>
                  <a:pt x="66" y="30"/>
                </a:cubicBezTo>
                <a:cubicBezTo>
                  <a:pt x="69" y="29"/>
                  <a:pt x="70" y="26"/>
                  <a:pt x="69" y="24"/>
                </a:cubicBezTo>
                <a:cubicBezTo>
                  <a:pt x="67" y="19"/>
                  <a:pt x="67" y="19"/>
                  <a:pt x="67"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moveTo>
                  <a:pt x="29" y="23"/>
                </a:moveTo>
                <a:cubicBezTo>
                  <a:pt x="36" y="20"/>
                  <a:pt x="44" y="23"/>
                  <a:pt x="47" y="30"/>
                </a:cubicBezTo>
                <a:cubicBezTo>
                  <a:pt x="50" y="37"/>
                  <a:pt x="47" y="45"/>
                  <a:pt x="40" y="48"/>
                </a:cubicBezTo>
                <a:cubicBezTo>
                  <a:pt x="33" y="51"/>
                  <a:pt x="25" y="48"/>
                  <a:pt x="22" y="41"/>
                </a:cubicBezTo>
                <a:cubicBezTo>
                  <a:pt x="20" y="34"/>
                  <a:pt x="23" y="26"/>
                  <a:pt x="29" y="23"/>
                </a:cubicBezTo>
              </a:path>
            </a:pathLst>
          </a:custGeom>
          <a:solidFill>
            <a:schemeClr val="bg1">
              <a:lumMod val="95000"/>
            </a:schemeClr>
          </a:solidFill>
          <a:ln>
            <a:noFill/>
          </a:ln>
        </p:spPr>
        <p:txBody>
          <a:bodyPr/>
          <a:lstStyle/>
          <a:p>
            <a:pPr>
              <a:defRPr/>
            </a:pPr>
            <a:endParaRPr lang="zh-CN" altLang="en-US"/>
          </a:p>
        </p:txBody>
      </p:sp>
      <p:sp>
        <p:nvSpPr>
          <p:cNvPr id="26907" name="Freeform 295"/>
          <p:cNvSpPr>
            <a:spLocks noEditPoints="1"/>
          </p:cNvSpPr>
          <p:nvPr/>
        </p:nvSpPr>
        <p:spPr bwMode="auto">
          <a:xfrm>
            <a:off x="4113019" y="3070869"/>
            <a:ext cx="95482" cy="96847"/>
          </a:xfrm>
          <a:custGeom>
            <a:avLst/>
            <a:gdLst>
              <a:gd name="T0" fmla="*/ 16 w 57"/>
              <a:gd name="T1" fmla="*/ 55 h 57"/>
              <a:gd name="T2" fmla="*/ 20 w 57"/>
              <a:gd name="T3" fmla="*/ 56 h 57"/>
              <a:gd name="T4" fmla="*/ 26 w 57"/>
              <a:gd name="T5" fmla="*/ 54 h 57"/>
              <a:gd name="T6" fmla="*/ 27 w 57"/>
              <a:gd name="T7" fmla="*/ 51 h 57"/>
              <a:gd name="T8" fmla="*/ 32 w 57"/>
              <a:gd name="T9" fmla="*/ 50 h 57"/>
              <a:gd name="T10" fmla="*/ 33 w 57"/>
              <a:gd name="T11" fmla="*/ 54 h 57"/>
              <a:gd name="T12" fmla="*/ 38 w 57"/>
              <a:gd name="T13" fmla="*/ 56 h 57"/>
              <a:gd name="T14" fmla="*/ 42 w 57"/>
              <a:gd name="T15" fmla="*/ 54 h 57"/>
              <a:gd name="T16" fmla="*/ 45 w 57"/>
              <a:gd name="T17" fmla="*/ 49 h 57"/>
              <a:gd name="T18" fmla="*/ 43 w 57"/>
              <a:gd name="T19" fmla="*/ 45 h 57"/>
              <a:gd name="T20" fmla="*/ 46 w 57"/>
              <a:gd name="T21" fmla="*/ 42 h 57"/>
              <a:gd name="T22" fmla="*/ 50 w 57"/>
              <a:gd name="T23" fmla="*/ 44 h 57"/>
              <a:gd name="T24" fmla="*/ 55 w 57"/>
              <a:gd name="T25" fmla="*/ 41 h 57"/>
              <a:gd name="T26" fmla="*/ 56 w 57"/>
              <a:gd name="T27" fmla="*/ 37 h 57"/>
              <a:gd name="T28" fmla="*/ 54 w 57"/>
              <a:gd name="T29" fmla="*/ 32 h 57"/>
              <a:gd name="T30" fmla="*/ 50 w 57"/>
              <a:gd name="T31" fmla="*/ 30 h 57"/>
              <a:gd name="T32" fmla="*/ 50 w 57"/>
              <a:gd name="T33" fmla="*/ 26 h 57"/>
              <a:gd name="T34" fmla="*/ 54 w 57"/>
              <a:gd name="T35" fmla="*/ 25 h 57"/>
              <a:gd name="T36" fmla="*/ 56 w 57"/>
              <a:gd name="T37" fmla="*/ 19 h 57"/>
              <a:gd name="T38" fmla="*/ 54 w 57"/>
              <a:gd name="T39" fmla="*/ 15 h 57"/>
              <a:gd name="T40" fmla="*/ 49 w 57"/>
              <a:gd name="T41" fmla="*/ 13 h 57"/>
              <a:gd name="T42" fmla="*/ 45 w 57"/>
              <a:gd name="T43" fmla="*/ 15 h 57"/>
              <a:gd name="T44" fmla="*/ 42 w 57"/>
              <a:gd name="T45" fmla="*/ 12 h 57"/>
              <a:gd name="T46" fmla="*/ 44 w 57"/>
              <a:gd name="T47" fmla="*/ 8 h 57"/>
              <a:gd name="T48" fmla="*/ 41 w 57"/>
              <a:gd name="T49" fmla="*/ 3 h 57"/>
              <a:gd name="T50" fmla="*/ 37 w 57"/>
              <a:gd name="T51" fmla="*/ 1 h 57"/>
              <a:gd name="T52" fmla="*/ 32 w 57"/>
              <a:gd name="T53" fmla="*/ 3 h 57"/>
              <a:gd name="T54" fmla="*/ 31 w 57"/>
              <a:gd name="T55" fmla="*/ 7 h 57"/>
              <a:gd name="T56" fmla="*/ 26 w 57"/>
              <a:gd name="T57" fmla="*/ 7 h 57"/>
              <a:gd name="T58" fmla="*/ 25 w 57"/>
              <a:gd name="T59" fmla="*/ 4 h 57"/>
              <a:gd name="T60" fmla="*/ 19 w 57"/>
              <a:gd name="T61" fmla="*/ 1 h 57"/>
              <a:gd name="T62" fmla="*/ 15 w 57"/>
              <a:gd name="T63" fmla="*/ 3 h 57"/>
              <a:gd name="T64" fmla="*/ 13 w 57"/>
              <a:gd name="T65" fmla="*/ 9 h 57"/>
              <a:gd name="T66" fmla="*/ 15 w 57"/>
              <a:gd name="T67" fmla="*/ 12 h 57"/>
              <a:gd name="T68" fmla="*/ 12 w 57"/>
              <a:gd name="T69" fmla="*/ 15 h 57"/>
              <a:gd name="T70" fmla="*/ 8 w 57"/>
              <a:gd name="T71" fmla="*/ 14 h 57"/>
              <a:gd name="T72" fmla="*/ 3 w 57"/>
              <a:gd name="T73" fmla="*/ 16 h 57"/>
              <a:gd name="T74" fmla="*/ 1 w 57"/>
              <a:gd name="T75" fmla="*/ 20 h 57"/>
              <a:gd name="T76" fmla="*/ 4 w 57"/>
              <a:gd name="T77" fmla="*/ 26 h 57"/>
              <a:gd name="T78" fmla="*/ 7 w 57"/>
              <a:gd name="T79" fmla="*/ 27 h 57"/>
              <a:gd name="T80" fmla="*/ 7 w 57"/>
              <a:gd name="T81" fmla="*/ 32 h 57"/>
              <a:gd name="T82" fmla="*/ 4 w 57"/>
              <a:gd name="T83" fmla="*/ 33 h 57"/>
              <a:gd name="T84" fmla="*/ 2 w 57"/>
              <a:gd name="T85" fmla="*/ 38 h 57"/>
              <a:gd name="T86" fmla="*/ 3 w 57"/>
              <a:gd name="T87" fmla="*/ 42 h 57"/>
              <a:gd name="T88" fmla="*/ 9 w 57"/>
              <a:gd name="T89" fmla="*/ 44 h 57"/>
              <a:gd name="T90" fmla="*/ 12 w 57"/>
              <a:gd name="T91" fmla="*/ 43 h 57"/>
              <a:gd name="T92" fmla="*/ 15 w 57"/>
              <a:gd name="T93" fmla="*/ 46 h 57"/>
              <a:gd name="T94" fmla="*/ 14 w 57"/>
              <a:gd name="T95" fmla="*/ 49 h 57"/>
              <a:gd name="T96" fmla="*/ 16 w 57"/>
              <a:gd name="T97" fmla="*/ 55 h 57"/>
              <a:gd name="T98" fmla="*/ 24 w 57"/>
              <a:gd name="T99" fmla="*/ 19 h 57"/>
              <a:gd name="T100" fmla="*/ 38 w 57"/>
              <a:gd name="T101" fmla="*/ 25 h 57"/>
              <a:gd name="T102" fmla="*/ 33 w 57"/>
              <a:gd name="T103" fmla="*/ 39 h 57"/>
              <a:gd name="T104" fmla="*/ 18 w 57"/>
              <a:gd name="T105" fmla="*/ 33 h 57"/>
              <a:gd name="T106" fmla="*/ 24 w 57"/>
              <a:gd name="T107"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16" y="55"/>
                </a:moveTo>
                <a:cubicBezTo>
                  <a:pt x="20" y="56"/>
                  <a:pt x="20" y="56"/>
                  <a:pt x="20" y="56"/>
                </a:cubicBezTo>
                <a:cubicBezTo>
                  <a:pt x="23" y="57"/>
                  <a:pt x="25" y="56"/>
                  <a:pt x="26" y="54"/>
                </a:cubicBezTo>
                <a:cubicBezTo>
                  <a:pt x="27" y="51"/>
                  <a:pt x="27" y="51"/>
                  <a:pt x="27" y="51"/>
                </a:cubicBezTo>
                <a:cubicBezTo>
                  <a:pt x="29" y="51"/>
                  <a:pt x="30" y="51"/>
                  <a:pt x="32" y="50"/>
                </a:cubicBezTo>
                <a:cubicBezTo>
                  <a:pt x="33" y="54"/>
                  <a:pt x="33" y="54"/>
                  <a:pt x="33" y="54"/>
                </a:cubicBezTo>
                <a:cubicBezTo>
                  <a:pt x="34" y="56"/>
                  <a:pt x="36" y="57"/>
                  <a:pt x="38" y="56"/>
                </a:cubicBezTo>
                <a:cubicBezTo>
                  <a:pt x="42" y="54"/>
                  <a:pt x="42" y="54"/>
                  <a:pt x="42" y="54"/>
                </a:cubicBezTo>
                <a:cubicBezTo>
                  <a:pt x="44" y="53"/>
                  <a:pt x="45" y="51"/>
                  <a:pt x="45" y="49"/>
                </a:cubicBezTo>
                <a:cubicBezTo>
                  <a:pt x="43" y="45"/>
                  <a:pt x="43" y="45"/>
                  <a:pt x="43" y="45"/>
                </a:cubicBezTo>
                <a:cubicBezTo>
                  <a:pt x="44" y="44"/>
                  <a:pt x="45" y="43"/>
                  <a:pt x="46" y="42"/>
                </a:cubicBezTo>
                <a:cubicBezTo>
                  <a:pt x="50" y="44"/>
                  <a:pt x="50" y="44"/>
                  <a:pt x="50" y="44"/>
                </a:cubicBezTo>
                <a:cubicBezTo>
                  <a:pt x="52" y="44"/>
                  <a:pt x="54" y="43"/>
                  <a:pt x="55" y="41"/>
                </a:cubicBezTo>
                <a:cubicBezTo>
                  <a:pt x="56" y="37"/>
                  <a:pt x="56" y="37"/>
                  <a:pt x="56" y="37"/>
                </a:cubicBezTo>
                <a:cubicBezTo>
                  <a:pt x="57" y="35"/>
                  <a:pt x="56" y="33"/>
                  <a:pt x="54" y="32"/>
                </a:cubicBezTo>
                <a:cubicBezTo>
                  <a:pt x="50" y="30"/>
                  <a:pt x="50" y="30"/>
                  <a:pt x="50" y="30"/>
                </a:cubicBezTo>
                <a:cubicBezTo>
                  <a:pt x="50" y="29"/>
                  <a:pt x="50" y="28"/>
                  <a:pt x="50" y="26"/>
                </a:cubicBezTo>
                <a:cubicBezTo>
                  <a:pt x="54" y="25"/>
                  <a:pt x="54" y="25"/>
                  <a:pt x="54" y="25"/>
                </a:cubicBezTo>
                <a:cubicBezTo>
                  <a:pt x="56" y="24"/>
                  <a:pt x="57" y="21"/>
                  <a:pt x="56" y="19"/>
                </a:cubicBezTo>
                <a:cubicBezTo>
                  <a:pt x="54" y="15"/>
                  <a:pt x="54" y="15"/>
                  <a:pt x="54" y="15"/>
                </a:cubicBezTo>
                <a:cubicBezTo>
                  <a:pt x="53" y="13"/>
                  <a:pt x="51" y="12"/>
                  <a:pt x="49" y="13"/>
                </a:cubicBezTo>
                <a:cubicBezTo>
                  <a:pt x="45" y="15"/>
                  <a:pt x="45" y="15"/>
                  <a:pt x="45" y="15"/>
                </a:cubicBezTo>
                <a:cubicBezTo>
                  <a:pt x="44" y="14"/>
                  <a:pt x="43" y="13"/>
                  <a:pt x="42" y="12"/>
                </a:cubicBezTo>
                <a:cubicBezTo>
                  <a:pt x="44" y="8"/>
                  <a:pt x="44" y="8"/>
                  <a:pt x="44" y="8"/>
                </a:cubicBezTo>
                <a:cubicBezTo>
                  <a:pt x="45" y="6"/>
                  <a:pt x="44" y="4"/>
                  <a:pt x="41" y="3"/>
                </a:cubicBezTo>
                <a:cubicBezTo>
                  <a:pt x="37" y="1"/>
                  <a:pt x="37" y="1"/>
                  <a:pt x="37" y="1"/>
                </a:cubicBezTo>
                <a:cubicBezTo>
                  <a:pt x="35" y="0"/>
                  <a:pt x="33" y="1"/>
                  <a:pt x="32" y="3"/>
                </a:cubicBezTo>
                <a:cubicBezTo>
                  <a:pt x="31" y="7"/>
                  <a:pt x="31" y="7"/>
                  <a:pt x="31" y="7"/>
                </a:cubicBezTo>
                <a:cubicBezTo>
                  <a:pt x="29" y="7"/>
                  <a:pt x="28" y="7"/>
                  <a:pt x="26" y="7"/>
                </a:cubicBezTo>
                <a:cubicBezTo>
                  <a:pt x="25" y="4"/>
                  <a:pt x="25" y="4"/>
                  <a:pt x="25" y="4"/>
                </a:cubicBezTo>
                <a:cubicBezTo>
                  <a:pt x="24" y="2"/>
                  <a:pt x="21" y="1"/>
                  <a:pt x="19" y="1"/>
                </a:cubicBezTo>
                <a:cubicBezTo>
                  <a:pt x="15" y="3"/>
                  <a:pt x="15" y="3"/>
                  <a:pt x="15" y="3"/>
                </a:cubicBezTo>
                <a:cubicBezTo>
                  <a:pt x="13" y="4"/>
                  <a:pt x="12" y="7"/>
                  <a:pt x="13" y="9"/>
                </a:cubicBezTo>
                <a:cubicBezTo>
                  <a:pt x="15" y="12"/>
                  <a:pt x="15" y="12"/>
                  <a:pt x="15" y="12"/>
                </a:cubicBezTo>
                <a:cubicBezTo>
                  <a:pt x="14" y="13"/>
                  <a:pt x="12" y="14"/>
                  <a:pt x="12" y="15"/>
                </a:cubicBezTo>
                <a:cubicBezTo>
                  <a:pt x="8" y="14"/>
                  <a:pt x="8" y="14"/>
                  <a:pt x="8" y="14"/>
                </a:cubicBezTo>
                <a:cubicBezTo>
                  <a:pt x="6" y="13"/>
                  <a:pt x="4" y="14"/>
                  <a:pt x="3" y="16"/>
                </a:cubicBezTo>
                <a:cubicBezTo>
                  <a:pt x="1" y="20"/>
                  <a:pt x="1" y="20"/>
                  <a:pt x="1" y="20"/>
                </a:cubicBezTo>
                <a:cubicBezTo>
                  <a:pt x="0" y="22"/>
                  <a:pt x="2" y="25"/>
                  <a:pt x="4" y="26"/>
                </a:cubicBezTo>
                <a:cubicBezTo>
                  <a:pt x="7" y="27"/>
                  <a:pt x="7" y="27"/>
                  <a:pt x="7" y="27"/>
                </a:cubicBezTo>
                <a:cubicBezTo>
                  <a:pt x="7" y="28"/>
                  <a:pt x="7" y="30"/>
                  <a:pt x="7" y="32"/>
                </a:cubicBezTo>
                <a:cubicBezTo>
                  <a:pt x="4" y="33"/>
                  <a:pt x="4" y="33"/>
                  <a:pt x="4" y="33"/>
                </a:cubicBezTo>
                <a:cubicBezTo>
                  <a:pt x="2" y="34"/>
                  <a:pt x="1" y="36"/>
                  <a:pt x="2" y="38"/>
                </a:cubicBezTo>
                <a:cubicBezTo>
                  <a:pt x="3" y="42"/>
                  <a:pt x="3" y="42"/>
                  <a:pt x="3" y="42"/>
                </a:cubicBezTo>
                <a:cubicBezTo>
                  <a:pt x="4" y="44"/>
                  <a:pt x="7" y="45"/>
                  <a:pt x="9" y="44"/>
                </a:cubicBezTo>
                <a:cubicBezTo>
                  <a:pt x="12" y="43"/>
                  <a:pt x="12" y="43"/>
                  <a:pt x="12" y="43"/>
                </a:cubicBezTo>
                <a:cubicBezTo>
                  <a:pt x="13" y="44"/>
                  <a:pt x="14" y="45"/>
                  <a:pt x="15" y="46"/>
                </a:cubicBezTo>
                <a:cubicBezTo>
                  <a:pt x="14" y="49"/>
                  <a:pt x="14" y="49"/>
                  <a:pt x="14" y="49"/>
                </a:cubicBezTo>
                <a:cubicBezTo>
                  <a:pt x="13" y="51"/>
                  <a:pt x="14" y="54"/>
                  <a:pt x="16" y="55"/>
                </a:cubicBezTo>
                <a:moveTo>
                  <a:pt x="24" y="19"/>
                </a:moveTo>
                <a:cubicBezTo>
                  <a:pt x="30" y="17"/>
                  <a:pt x="36" y="19"/>
                  <a:pt x="38" y="25"/>
                </a:cubicBezTo>
                <a:cubicBezTo>
                  <a:pt x="41" y="30"/>
                  <a:pt x="38" y="36"/>
                  <a:pt x="33" y="39"/>
                </a:cubicBezTo>
                <a:cubicBezTo>
                  <a:pt x="27" y="41"/>
                  <a:pt x="21" y="39"/>
                  <a:pt x="18" y="33"/>
                </a:cubicBezTo>
                <a:cubicBezTo>
                  <a:pt x="16" y="28"/>
                  <a:pt x="19" y="21"/>
                  <a:pt x="24" y="19"/>
                </a:cubicBezTo>
              </a:path>
            </a:pathLst>
          </a:custGeom>
          <a:solidFill>
            <a:schemeClr val="bg1">
              <a:lumMod val="75000"/>
            </a:schemeClr>
          </a:solidFill>
          <a:ln>
            <a:noFill/>
          </a:ln>
        </p:spPr>
        <p:txBody>
          <a:bodyPr/>
          <a:lstStyle/>
          <a:p>
            <a:pPr>
              <a:defRPr/>
            </a:pPr>
            <a:endParaRPr lang="zh-CN" altLang="en-US"/>
          </a:p>
        </p:txBody>
      </p:sp>
      <p:grpSp>
        <p:nvGrpSpPr>
          <p:cNvPr id="479" name="组合 478"/>
          <p:cNvGrpSpPr/>
          <p:nvPr/>
        </p:nvGrpSpPr>
        <p:grpSpPr>
          <a:xfrm>
            <a:off x="3985293" y="1900441"/>
            <a:ext cx="403753" cy="346465"/>
            <a:chOff x="3977791" y="1876572"/>
            <a:chExt cx="403753" cy="346465"/>
          </a:xfrm>
        </p:grpSpPr>
        <p:sp>
          <p:nvSpPr>
            <p:cNvPr id="26910" name="Freeform 298"/>
            <p:cNvSpPr>
              <a:spLocks/>
            </p:cNvSpPr>
            <p:nvPr/>
          </p:nvSpPr>
          <p:spPr bwMode="auto">
            <a:xfrm>
              <a:off x="4250597" y="2004791"/>
              <a:ext cx="130947" cy="130947"/>
            </a:xfrm>
            <a:custGeom>
              <a:avLst/>
              <a:gdLst>
                <a:gd name="T0" fmla="*/ 35 w 96"/>
                <a:gd name="T1" fmla="*/ 0 h 96"/>
                <a:gd name="T2" fmla="*/ 6 w 96"/>
                <a:gd name="T3" fmla="*/ 22 h 96"/>
                <a:gd name="T4" fmla="*/ 0 w 96"/>
                <a:gd name="T5" fmla="*/ 60 h 96"/>
                <a:gd name="T6" fmla="*/ 23 w 96"/>
                <a:gd name="T7" fmla="*/ 90 h 96"/>
                <a:gd name="T8" fmla="*/ 60 w 96"/>
                <a:gd name="T9" fmla="*/ 96 h 96"/>
                <a:gd name="T10" fmla="*/ 91 w 96"/>
                <a:gd name="T11" fmla="*/ 73 h 96"/>
                <a:gd name="T12" fmla="*/ 96 w 96"/>
                <a:gd name="T13" fmla="*/ 36 h 96"/>
                <a:gd name="T14" fmla="*/ 74 w 96"/>
                <a:gd name="T15" fmla="*/ 5 h 96"/>
                <a:gd name="T16" fmla="*/ 35 w 96"/>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6">
                  <a:moveTo>
                    <a:pt x="35" y="0"/>
                  </a:moveTo>
                  <a:lnTo>
                    <a:pt x="6" y="22"/>
                  </a:lnTo>
                  <a:lnTo>
                    <a:pt x="0" y="60"/>
                  </a:lnTo>
                  <a:lnTo>
                    <a:pt x="23" y="90"/>
                  </a:lnTo>
                  <a:lnTo>
                    <a:pt x="60" y="96"/>
                  </a:lnTo>
                  <a:lnTo>
                    <a:pt x="91" y="73"/>
                  </a:lnTo>
                  <a:lnTo>
                    <a:pt x="96" y="36"/>
                  </a:lnTo>
                  <a:lnTo>
                    <a:pt x="74" y="5"/>
                  </a:lnTo>
                  <a:lnTo>
                    <a:pt x="35" y="0"/>
                  </a:lnTo>
                </a:path>
              </a:pathLst>
            </a:custGeom>
            <a:solidFill>
              <a:schemeClr val="bg1">
                <a:lumMod val="95000"/>
              </a:schemeClr>
            </a:solidFill>
            <a:ln>
              <a:noFill/>
            </a:ln>
          </p:spPr>
          <p:txBody>
            <a:bodyPr/>
            <a:lstStyle/>
            <a:p>
              <a:pPr>
                <a:defRPr/>
              </a:pPr>
              <a:endParaRPr lang="zh-CN" altLang="en-US"/>
            </a:p>
          </p:txBody>
        </p:sp>
        <p:sp>
          <p:nvSpPr>
            <p:cNvPr id="26911" name="Freeform 299"/>
            <p:cNvSpPr>
              <a:spLocks/>
            </p:cNvSpPr>
            <p:nvPr/>
          </p:nvSpPr>
          <p:spPr bwMode="auto">
            <a:xfrm>
              <a:off x="3977791" y="1876572"/>
              <a:ext cx="394206" cy="346465"/>
            </a:xfrm>
            <a:custGeom>
              <a:avLst/>
              <a:gdLst>
                <a:gd name="T0" fmla="*/ 13 w 233"/>
                <a:gd name="T1" fmla="*/ 120 h 206"/>
                <a:gd name="T2" fmla="*/ 80 w 233"/>
                <a:gd name="T3" fmla="*/ 130 h 206"/>
                <a:gd name="T4" fmla="*/ 167 w 233"/>
                <a:gd name="T5" fmla="*/ 191 h 206"/>
                <a:gd name="T6" fmla="*/ 216 w 233"/>
                <a:gd name="T7" fmla="*/ 176 h 206"/>
                <a:gd name="T8" fmla="*/ 217 w 233"/>
                <a:gd name="T9" fmla="*/ 170 h 206"/>
                <a:gd name="T10" fmla="*/ 171 w 233"/>
                <a:gd name="T11" fmla="*/ 163 h 206"/>
                <a:gd name="T12" fmla="*/ 145 w 233"/>
                <a:gd name="T13" fmla="*/ 128 h 206"/>
                <a:gd name="T14" fmla="*/ 147 w 233"/>
                <a:gd name="T15" fmla="*/ 113 h 206"/>
                <a:gd name="T16" fmla="*/ 149 w 233"/>
                <a:gd name="T17" fmla="*/ 102 h 206"/>
                <a:gd name="T18" fmla="*/ 151 w 233"/>
                <a:gd name="T19" fmla="*/ 86 h 206"/>
                <a:gd name="T20" fmla="*/ 186 w 233"/>
                <a:gd name="T21" fmla="*/ 60 h 206"/>
                <a:gd name="T22" fmla="*/ 232 w 233"/>
                <a:gd name="T23" fmla="*/ 67 h 206"/>
                <a:gd name="T24" fmla="*/ 233 w 233"/>
                <a:gd name="T25" fmla="*/ 61 h 206"/>
                <a:gd name="T26" fmla="*/ 189 w 233"/>
                <a:gd name="T27" fmla="*/ 32 h 206"/>
                <a:gd name="T28" fmla="*/ 89 w 233"/>
                <a:gd name="T29" fmla="*/ 67 h 206"/>
                <a:gd name="T30" fmla="*/ 22 w 233"/>
                <a:gd name="T31" fmla="*/ 58 h 206"/>
                <a:gd name="T32" fmla="*/ 6 w 233"/>
                <a:gd name="T33" fmla="*/ 70 h 206"/>
                <a:gd name="T34" fmla="*/ 1 w 233"/>
                <a:gd name="T35" fmla="*/ 105 h 206"/>
                <a:gd name="T36" fmla="*/ 13 w 233"/>
                <a:gd name="T37" fmla="*/ 12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3" h="206">
                  <a:moveTo>
                    <a:pt x="13" y="120"/>
                  </a:moveTo>
                  <a:cubicBezTo>
                    <a:pt x="80" y="130"/>
                    <a:pt x="80" y="130"/>
                    <a:pt x="80" y="130"/>
                  </a:cubicBezTo>
                  <a:cubicBezTo>
                    <a:pt x="100" y="206"/>
                    <a:pt x="167" y="191"/>
                    <a:pt x="167" y="191"/>
                  </a:cubicBezTo>
                  <a:cubicBezTo>
                    <a:pt x="216" y="176"/>
                    <a:pt x="216" y="176"/>
                    <a:pt x="216" y="176"/>
                  </a:cubicBezTo>
                  <a:cubicBezTo>
                    <a:pt x="217" y="170"/>
                    <a:pt x="217" y="170"/>
                    <a:pt x="217" y="170"/>
                  </a:cubicBezTo>
                  <a:cubicBezTo>
                    <a:pt x="171" y="163"/>
                    <a:pt x="171" y="163"/>
                    <a:pt x="171" y="163"/>
                  </a:cubicBezTo>
                  <a:cubicBezTo>
                    <a:pt x="145" y="128"/>
                    <a:pt x="145" y="128"/>
                    <a:pt x="145" y="128"/>
                  </a:cubicBezTo>
                  <a:cubicBezTo>
                    <a:pt x="147" y="113"/>
                    <a:pt x="147" y="113"/>
                    <a:pt x="147" y="113"/>
                  </a:cubicBezTo>
                  <a:cubicBezTo>
                    <a:pt x="149" y="102"/>
                    <a:pt x="149" y="102"/>
                    <a:pt x="149" y="102"/>
                  </a:cubicBezTo>
                  <a:cubicBezTo>
                    <a:pt x="151" y="86"/>
                    <a:pt x="151" y="86"/>
                    <a:pt x="151" y="86"/>
                  </a:cubicBezTo>
                  <a:cubicBezTo>
                    <a:pt x="186" y="60"/>
                    <a:pt x="186" y="60"/>
                    <a:pt x="186" y="60"/>
                  </a:cubicBezTo>
                  <a:cubicBezTo>
                    <a:pt x="232" y="67"/>
                    <a:pt x="232" y="67"/>
                    <a:pt x="232" y="67"/>
                  </a:cubicBezTo>
                  <a:cubicBezTo>
                    <a:pt x="233" y="61"/>
                    <a:pt x="233" y="61"/>
                    <a:pt x="233" y="61"/>
                  </a:cubicBezTo>
                  <a:cubicBezTo>
                    <a:pt x="189" y="32"/>
                    <a:pt x="189" y="32"/>
                    <a:pt x="189" y="32"/>
                  </a:cubicBezTo>
                  <a:cubicBezTo>
                    <a:pt x="189" y="32"/>
                    <a:pt x="129" y="0"/>
                    <a:pt x="89" y="67"/>
                  </a:cubicBezTo>
                  <a:cubicBezTo>
                    <a:pt x="22" y="58"/>
                    <a:pt x="22" y="58"/>
                    <a:pt x="22" y="58"/>
                  </a:cubicBezTo>
                  <a:cubicBezTo>
                    <a:pt x="14" y="57"/>
                    <a:pt x="7" y="62"/>
                    <a:pt x="6" y="70"/>
                  </a:cubicBezTo>
                  <a:cubicBezTo>
                    <a:pt x="1" y="105"/>
                    <a:pt x="1" y="105"/>
                    <a:pt x="1" y="105"/>
                  </a:cubicBezTo>
                  <a:cubicBezTo>
                    <a:pt x="0" y="112"/>
                    <a:pt x="5" y="119"/>
                    <a:pt x="13" y="120"/>
                  </a:cubicBezTo>
                </a:path>
              </a:pathLst>
            </a:custGeom>
            <a:solidFill>
              <a:schemeClr val="bg1">
                <a:lumMod val="95000"/>
              </a:schemeClr>
            </a:solidFill>
            <a:ln>
              <a:noFill/>
            </a:ln>
          </p:spPr>
          <p:txBody>
            <a:bodyPr/>
            <a:lstStyle/>
            <a:p>
              <a:pPr>
                <a:defRPr/>
              </a:pPr>
              <a:endParaRPr lang="zh-CN" altLang="en-US"/>
            </a:p>
          </p:txBody>
        </p:sp>
      </p:grpSp>
      <p:grpSp>
        <p:nvGrpSpPr>
          <p:cNvPr id="474" name="组合 473"/>
          <p:cNvGrpSpPr/>
          <p:nvPr/>
        </p:nvGrpSpPr>
        <p:grpSpPr>
          <a:xfrm>
            <a:off x="3544029" y="1954322"/>
            <a:ext cx="272807" cy="226430"/>
            <a:chOff x="2984230" y="1946138"/>
            <a:chExt cx="272807" cy="226430"/>
          </a:xfrm>
        </p:grpSpPr>
        <p:sp>
          <p:nvSpPr>
            <p:cNvPr id="26913" name="Freeform 301"/>
            <p:cNvSpPr>
              <a:spLocks/>
            </p:cNvSpPr>
            <p:nvPr/>
          </p:nvSpPr>
          <p:spPr bwMode="auto">
            <a:xfrm>
              <a:off x="2985594" y="2042984"/>
              <a:ext cx="92754" cy="92754"/>
            </a:xfrm>
            <a:custGeom>
              <a:avLst/>
              <a:gdLst>
                <a:gd name="T0" fmla="*/ 68 w 68"/>
                <a:gd name="T1" fmla="*/ 37 h 68"/>
                <a:gd name="T2" fmla="*/ 59 w 68"/>
                <a:gd name="T3" fmla="*/ 13 h 68"/>
                <a:gd name="T4" fmla="*/ 37 w 68"/>
                <a:gd name="T5" fmla="*/ 0 h 68"/>
                <a:gd name="T6" fmla="*/ 12 w 68"/>
                <a:gd name="T7" fmla="*/ 8 h 68"/>
                <a:gd name="T8" fmla="*/ 0 w 68"/>
                <a:gd name="T9" fmla="*/ 31 h 68"/>
                <a:gd name="T10" fmla="*/ 7 w 68"/>
                <a:gd name="T11" fmla="*/ 56 h 68"/>
                <a:gd name="T12" fmla="*/ 31 w 68"/>
                <a:gd name="T13" fmla="*/ 68 h 68"/>
                <a:gd name="T14" fmla="*/ 56 w 68"/>
                <a:gd name="T15" fmla="*/ 60 h 68"/>
                <a:gd name="T16" fmla="*/ 68 w 68"/>
                <a:gd name="T17" fmla="*/ 3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8" y="37"/>
                  </a:moveTo>
                  <a:lnTo>
                    <a:pt x="59" y="13"/>
                  </a:lnTo>
                  <a:lnTo>
                    <a:pt x="37" y="0"/>
                  </a:lnTo>
                  <a:lnTo>
                    <a:pt x="12" y="8"/>
                  </a:lnTo>
                  <a:lnTo>
                    <a:pt x="0" y="31"/>
                  </a:lnTo>
                  <a:lnTo>
                    <a:pt x="7" y="56"/>
                  </a:lnTo>
                  <a:lnTo>
                    <a:pt x="31" y="68"/>
                  </a:lnTo>
                  <a:lnTo>
                    <a:pt x="56" y="60"/>
                  </a:lnTo>
                  <a:lnTo>
                    <a:pt x="68" y="37"/>
                  </a:lnTo>
                </a:path>
              </a:pathLst>
            </a:custGeom>
            <a:solidFill>
              <a:schemeClr val="bg1">
                <a:lumMod val="95000"/>
              </a:schemeClr>
            </a:solidFill>
            <a:ln>
              <a:noFill/>
            </a:ln>
          </p:spPr>
          <p:txBody>
            <a:bodyPr/>
            <a:lstStyle/>
            <a:p>
              <a:pPr>
                <a:defRPr/>
              </a:pPr>
              <a:endParaRPr lang="zh-CN" altLang="en-US"/>
            </a:p>
          </p:txBody>
        </p:sp>
        <p:sp>
          <p:nvSpPr>
            <p:cNvPr id="26914" name="Freeform 302"/>
            <p:cNvSpPr>
              <a:spLocks/>
            </p:cNvSpPr>
            <p:nvPr/>
          </p:nvSpPr>
          <p:spPr bwMode="auto">
            <a:xfrm>
              <a:off x="2984230" y="1946138"/>
              <a:ext cx="272807" cy="226430"/>
            </a:xfrm>
            <a:custGeom>
              <a:avLst/>
              <a:gdLst>
                <a:gd name="T0" fmla="*/ 32 w 162"/>
                <a:gd name="T1" fmla="*/ 47 h 135"/>
                <a:gd name="T2" fmla="*/ 58 w 162"/>
                <a:gd name="T3" fmla="*/ 61 h 135"/>
                <a:gd name="T4" fmla="*/ 61 w 162"/>
                <a:gd name="T5" fmla="*/ 71 h 135"/>
                <a:gd name="T6" fmla="*/ 64 w 162"/>
                <a:gd name="T7" fmla="*/ 78 h 135"/>
                <a:gd name="T8" fmla="*/ 67 w 162"/>
                <a:gd name="T9" fmla="*/ 88 h 135"/>
                <a:gd name="T10" fmla="*/ 53 w 162"/>
                <a:gd name="T11" fmla="*/ 115 h 135"/>
                <a:gd name="T12" fmla="*/ 23 w 162"/>
                <a:gd name="T13" fmla="*/ 124 h 135"/>
                <a:gd name="T14" fmla="*/ 24 w 162"/>
                <a:gd name="T15" fmla="*/ 128 h 135"/>
                <a:gd name="T16" fmla="*/ 59 w 162"/>
                <a:gd name="T17" fmla="*/ 133 h 135"/>
                <a:gd name="T18" fmla="*/ 111 w 162"/>
                <a:gd name="T19" fmla="*/ 82 h 135"/>
                <a:gd name="T20" fmla="*/ 155 w 162"/>
                <a:gd name="T21" fmla="*/ 68 h 135"/>
                <a:gd name="T22" fmla="*/ 161 w 162"/>
                <a:gd name="T23" fmla="*/ 56 h 135"/>
                <a:gd name="T24" fmla="*/ 154 w 162"/>
                <a:gd name="T25" fmla="*/ 33 h 135"/>
                <a:gd name="T26" fmla="*/ 142 w 162"/>
                <a:gd name="T27" fmla="*/ 27 h 135"/>
                <a:gd name="T28" fmla="*/ 98 w 162"/>
                <a:gd name="T29" fmla="*/ 41 h 135"/>
                <a:gd name="T30" fmla="*/ 26 w 162"/>
                <a:gd name="T31" fmla="*/ 29 h 135"/>
                <a:gd name="T32" fmla="*/ 0 w 162"/>
                <a:gd name="T33" fmla="*/ 53 h 135"/>
                <a:gd name="T34" fmla="*/ 2 w 162"/>
                <a:gd name="T35" fmla="*/ 57 h 135"/>
                <a:gd name="T36" fmla="*/ 32 w 162"/>
                <a:gd name="T37" fmla="*/ 4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2" h="135">
                  <a:moveTo>
                    <a:pt x="32" y="47"/>
                  </a:moveTo>
                  <a:cubicBezTo>
                    <a:pt x="58" y="61"/>
                    <a:pt x="58" y="61"/>
                    <a:pt x="58" y="61"/>
                  </a:cubicBezTo>
                  <a:cubicBezTo>
                    <a:pt x="61" y="71"/>
                    <a:pt x="61" y="71"/>
                    <a:pt x="61" y="71"/>
                  </a:cubicBezTo>
                  <a:cubicBezTo>
                    <a:pt x="64" y="78"/>
                    <a:pt x="64" y="78"/>
                    <a:pt x="64" y="78"/>
                  </a:cubicBezTo>
                  <a:cubicBezTo>
                    <a:pt x="67" y="88"/>
                    <a:pt x="67" y="88"/>
                    <a:pt x="67" y="88"/>
                  </a:cubicBezTo>
                  <a:cubicBezTo>
                    <a:pt x="53" y="115"/>
                    <a:pt x="53" y="115"/>
                    <a:pt x="53" y="115"/>
                  </a:cubicBezTo>
                  <a:cubicBezTo>
                    <a:pt x="23" y="124"/>
                    <a:pt x="23" y="124"/>
                    <a:pt x="23" y="124"/>
                  </a:cubicBezTo>
                  <a:cubicBezTo>
                    <a:pt x="24" y="128"/>
                    <a:pt x="24" y="128"/>
                    <a:pt x="24" y="128"/>
                  </a:cubicBezTo>
                  <a:cubicBezTo>
                    <a:pt x="59" y="133"/>
                    <a:pt x="59" y="133"/>
                    <a:pt x="59" y="133"/>
                  </a:cubicBezTo>
                  <a:cubicBezTo>
                    <a:pt x="59" y="133"/>
                    <a:pt x="106" y="135"/>
                    <a:pt x="111" y="82"/>
                  </a:cubicBezTo>
                  <a:cubicBezTo>
                    <a:pt x="155" y="68"/>
                    <a:pt x="155" y="68"/>
                    <a:pt x="155" y="68"/>
                  </a:cubicBezTo>
                  <a:cubicBezTo>
                    <a:pt x="160" y="66"/>
                    <a:pt x="162" y="61"/>
                    <a:pt x="161" y="56"/>
                  </a:cubicBezTo>
                  <a:cubicBezTo>
                    <a:pt x="154" y="33"/>
                    <a:pt x="154" y="33"/>
                    <a:pt x="154" y="33"/>
                  </a:cubicBezTo>
                  <a:cubicBezTo>
                    <a:pt x="152" y="28"/>
                    <a:pt x="147" y="25"/>
                    <a:pt x="142" y="27"/>
                  </a:cubicBezTo>
                  <a:cubicBezTo>
                    <a:pt x="98" y="41"/>
                    <a:pt x="98" y="41"/>
                    <a:pt x="98" y="41"/>
                  </a:cubicBezTo>
                  <a:cubicBezTo>
                    <a:pt x="63" y="0"/>
                    <a:pt x="26" y="29"/>
                    <a:pt x="26" y="29"/>
                  </a:cubicBezTo>
                  <a:cubicBezTo>
                    <a:pt x="0" y="53"/>
                    <a:pt x="0" y="53"/>
                    <a:pt x="0" y="53"/>
                  </a:cubicBezTo>
                  <a:cubicBezTo>
                    <a:pt x="2" y="57"/>
                    <a:pt x="2" y="57"/>
                    <a:pt x="2" y="57"/>
                  </a:cubicBezTo>
                  <a:cubicBezTo>
                    <a:pt x="32" y="47"/>
                    <a:pt x="32" y="47"/>
                    <a:pt x="32" y="47"/>
                  </a:cubicBezTo>
                </a:path>
              </a:pathLst>
            </a:custGeom>
            <a:solidFill>
              <a:schemeClr val="bg1">
                <a:lumMod val="95000"/>
              </a:schemeClr>
            </a:solidFill>
            <a:ln>
              <a:noFill/>
            </a:ln>
          </p:spPr>
          <p:txBody>
            <a:bodyPr/>
            <a:lstStyle/>
            <a:p>
              <a:pPr>
                <a:defRPr/>
              </a:pPr>
              <a:endParaRPr lang="zh-CN" altLang="en-US"/>
            </a:p>
          </p:txBody>
        </p:sp>
      </p:grpSp>
      <p:grpSp>
        <p:nvGrpSpPr>
          <p:cNvPr id="12" name="组合 11"/>
          <p:cNvGrpSpPr/>
          <p:nvPr/>
        </p:nvGrpSpPr>
        <p:grpSpPr>
          <a:xfrm>
            <a:off x="3740449" y="3540693"/>
            <a:ext cx="341008" cy="339644"/>
            <a:chOff x="3669011" y="3468688"/>
            <a:chExt cx="341008" cy="339644"/>
          </a:xfrm>
          <a:solidFill>
            <a:schemeClr val="bg1">
              <a:lumMod val="75000"/>
            </a:schemeClr>
          </a:solidFill>
        </p:grpSpPr>
        <p:sp>
          <p:nvSpPr>
            <p:cNvPr id="26915" name="Freeform 303"/>
            <p:cNvSpPr>
              <a:spLocks noEditPoints="1"/>
            </p:cNvSpPr>
            <p:nvPr/>
          </p:nvSpPr>
          <p:spPr bwMode="auto">
            <a:xfrm>
              <a:off x="3669011" y="3468688"/>
              <a:ext cx="341008" cy="339644"/>
            </a:xfrm>
            <a:custGeom>
              <a:avLst/>
              <a:gdLst>
                <a:gd name="T0" fmla="*/ 1 w 202"/>
                <a:gd name="T1" fmla="*/ 103 h 202"/>
                <a:gd name="T2" fmla="*/ 201 w 202"/>
                <a:gd name="T3" fmla="*/ 99 h 202"/>
                <a:gd name="T4" fmla="*/ 165 w 202"/>
                <a:gd name="T5" fmla="*/ 74 h 202"/>
                <a:gd name="T6" fmla="*/ 181 w 202"/>
                <a:gd name="T7" fmla="*/ 72 h 202"/>
                <a:gd name="T8" fmla="*/ 173 w 202"/>
                <a:gd name="T9" fmla="*/ 93 h 202"/>
                <a:gd name="T10" fmla="*/ 174 w 202"/>
                <a:gd name="T11" fmla="*/ 106 h 202"/>
                <a:gd name="T12" fmla="*/ 182 w 202"/>
                <a:gd name="T13" fmla="*/ 127 h 202"/>
                <a:gd name="T14" fmla="*/ 166 w 202"/>
                <a:gd name="T15" fmla="*/ 126 h 202"/>
                <a:gd name="T16" fmla="*/ 179 w 202"/>
                <a:gd name="T17" fmla="*/ 136 h 202"/>
                <a:gd name="T18" fmla="*/ 158 w 202"/>
                <a:gd name="T19" fmla="*/ 146 h 202"/>
                <a:gd name="T20" fmla="*/ 149 w 202"/>
                <a:gd name="T21" fmla="*/ 156 h 202"/>
                <a:gd name="T22" fmla="*/ 140 w 202"/>
                <a:gd name="T23" fmla="*/ 177 h 202"/>
                <a:gd name="T24" fmla="*/ 129 w 202"/>
                <a:gd name="T25" fmla="*/ 165 h 202"/>
                <a:gd name="T26" fmla="*/ 131 w 202"/>
                <a:gd name="T27" fmla="*/ 181 h 202"/>
                <a:gd name="T28" fmla="*/ 110 w 202"/>
                <a:gd name="T29" fmla="*/ 173 h 202"/>
                <a:gd name="T30" fmla="*/ 96 w 202"/>
                <a:gd name="T31" fmla="*/ 173 h 202"/>
                <a:gd name="T32" fmla="*/ 75 w 202"/>
                <a:gd name="T33" fmla="*/ 182 h 202"/>
                <a:gd name="T34" fmla="*/ 76 w 202"/>
                <a:gd name="T35" fmla="*/ 166 h 202"/>
                <a:gd name="T36" fmla="*/ 66 w 202"/>
                <a:gd name="T37" fmla="*/ 179 h 202"/>
                <a:gd name="T38" fmla="*/ 56 w 202"/>
                <a:gd name="T39" fmla="*/ 158 h 202"/>
                <a:gd name="T40" fmla="*/ 46 w 202"/>
                <a:gd name="T41" fmla="*/ 149 h 202"/>
                <a:gd name="T42" fmla="*/ 25 w 202"/>
                <a:gd name="T43" fmla="*/ 139 h 202"/>
                <a:gd name="T44" fmla="*/ 37 w 202"/>
                <a:gd name="T45" fmla="*/ 129 h 202"/>
                <a:gd name="T46" fmla="*/ 22 w 202"/>
                <a:gd name="T47" fmla="*/ 131 h 202"/>
                <a:gd name="T48" fmla="*/ 29 w 202"/>
                <a:gd name="T49" fmla="*/ 109 h 202"/>
                <a:gd name="T50" fmla="*/ 29 w 202"/>
                <a:gd name="T51" fmla="*/ 96 h 202"/>
                <a:gd name="T52" fmla="*/ 20 w 202"/>
                <a:gd name="T53" fmla="*/ 76 h 202"/>
                <a:gd name="T54" fmla="*/ 36 w 202"/>
                <a:gd name="T55" fmla="*/ 77 h 202"/>
                <a:gd name="T56" fmla="*/ 23 w 202"/>
                <a:gd name="T57" fmla="*/ 67 h 202"/>
                <a:gd name="T58" fmla="*/ 44 w 202"/>
                <a:gd name="T59" fmla="*/ 56 h 202"/>
                <a:gd name="T60" fmla="*/ 54 w 202"/>
                <a:gd name="T61" fmla="*/ 46 h 202"/>
                <a:gd name="T62" fmla="*/ 63 w 202"/>
                <a:gd name="T63" fmla="*/ 25 h 202"/>
                <a:gd name="T64" fmla="*/ 73 w 202"/>
                <a:gd name="T65" fmla="*/ 38 h 202"/>
                <a:gd name="T66" fmla="*/ 71 w 202"/>
                <a:gd name="T67" fmla="*/ 21 h 202"/>
                <a:gd name="T68" fmla="*/ 93 w 202"/>
                <a:gd name="T69" fmla="*/ 29 h 202"/>
                <a:gd name="T70" fmla="*/ 106 w 202"/>
                <a:gd name="T71" fmla="*/ 29 h 202"/>
                <a:gd name="T72" fmla="*/ 128 w 202"/>
                <a:gd name="T73" fmla="*/ 20 h 202"/>
                <a:gd name="T74" fmla="*/ 127 w 202"/>
                <a:gd name="T75" fmla="*/ 37 h 202"/>
                <a:gd name="T76" fmla="*/ 137 w 202"/>
                <a:gd name="T77" fmla="*/ 24 h 202"/>
                <a:gd name="T78" fmla="*/ 146 w 202"/>
                <a:gd name="T79" fmla="*/ 44 h 202"/>
                <a:gd name="T80" fmla="*/ 156 w 202"/>
                <a:gd name="T81" fmla="*/ 53 h 202"/>
                <a:gd name="T82" fmla="*/ 178 w 202"/>
                <a:gd name="T83" fmla="*/ 63 h 202"/>
                <a:gd name="T84" fmla="*/ 165 w 202"/>
                <a:gd name="T8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 h="202">
                  <a:moveTo>
                    <a:pt x="99" y="1"/>
                  </a:moveTo>
                  <a:cubicBezTo>
                    <a:pt x="44" y="2"/>
                    <a:pt x="0" y="48"/>
                    <a:pt x="1" y="103"/>
                  </a:cubicBezTo>
                  <a:cubicBezTo>
                    <a:pt x="2" y="158"/>
                    <a:pt x="48" y="202"/>
                    <a:pt x="103" y="201"/>
                  </a:cubicBezTo>
                  <a:cubicBezTo>
                    <a:pt x="159" y="200"/>
                    <a:pt x="202" y="154"/>
                    <a:pt x="201" y="99"/>
                  </a:cubicBezTo>
                  <a:cubicBezTo>
                    <a:pt x="200" y="44"/>
                    <a:pt x="154" y="0"/>
                    <a:pt x="99" y="1"/>
                  </a:cubicBezTo>
                  <a:moveTo>
                    <a:pt x="165" y="74"/>
                  </a:moveTo>
                  <a:cubicBezTo>
                    <a:pt x="166" y="76"/>
                    <a:pt x="169" y="77"/>
                    <a:pt x="171" y="76"/>
                  </a:cubicBezTo>
                  <a:cubicBezTo>
                    <a:pt x="181" y="72"/>
                    <a:pt x="181" y="72"/>
                    <a:pt x="181" y="72"/>
                  </a:cubicBezTo>
                  <a:cubicBezTo>
                    <a:pt x="184" y="78"/>
                    <a:pt x="185" y="85"/>
                    <a:pt x="186" y="92"/>
                  </a:cubicBezTo>
                  <a:cubicBezTo>
                    <a:pt x="173" y="93"/>
                    <a:pt x="173" y="93"/>
                    <a:pt x="173" y="93"/>
                  </a:cubicBezTo>
                  <a:cubicBezTo>
                    <a:pt x="170" y="93"/>
                    <a:pt x="167" y="96"/>
                    <a:pt x="167" y="100"/>
                  </a:cubicBezTo>
                  <a:cubicBezTo>
                    <a:pt x="167" y="103"/>
                    <a:pt x="170" y="106"/>
                    <a:pt x="174" y="106"/>
                  </a:cubicBezTo>
                  <a:cubicBezTo>
                    <a:pt x="186" y="106"/>
                    <a:pt x="186" y="106"/>
                    <a:pt x="186" y="106"/>
                  </a:cubicBezTo>
                  <a:cubicBezTo>
                    <a:pt x="186" y="113"/>
                    <a:pt x="184" y="121"/>
                    <a:pt x="182" y="127"/>
                  </a:cubicBezTo>
                  <a:cubicBezTo>
                    <a:pt x="172" y="124"/>
                    <a:pt x="172" y="124"/>
                    <a:pt x="172" y="124"/>
                  </a:cubicBezTo>
                  <a:cubicBezTo>
                    <a:pt x="170" y="123"/>
                    <a:pt x="167" y="124"/>
                    <a:pt x="166" y="126"/>
                  </a:cubicBezTo>
                  <a:cubicBezTo>
                    <a:pt x="165" y="129"/>
                    <a:pt x="167" y="131"/>
                    <a:pt x="169" y="132"/>
                  </a:cubicBezTo>
                  <a:cubicBezTo>
                    <a:pt x="179" y="136"/>
                    <a:pt x="179" y="136"/>
                    <a:pt x="179" y="136"/>
                  </a:cubicBezTo>
                  <a:cubicBezTo>
                    <a:pt x="176" y="143"/>
                    <a:pt x="172" y="149"/>
                    <a:pt x="167" y="155"/>
                  </a:cubicBezTo>
                  <a:cubicBezTo>
                    <a:pt x="158" y="146"/>
                    <a:pt x="158" y="146"/>
                    <a:pt x="158" y="146"/>
                  </a:cubicBezTo>
                  <a:cubicBezTo>
                    <a:pt x="155" y="144"/>
                    <a:pt x="151" y="144"/>
                    <a:pt x="149" y="146"/>
                  </a:cubicBezTo>
                  <a:cubicBezTo>
                    <a:pt x="146" y="149"/>
                    <a:pt x="146" y="153"/>
                    <a:pt x="149" y="156"/>
                  </a:cubicBezTo>
                  <a:cubicBezTo>
                    <a:pt x="158" y="164"/>
                    <a:pt x="158" y="164"/>
                    <a:pt x="158" y="164"/>
                  </a:cubicBezTo>
                  <a:cubicBezTo>
                    <a:pt x="152" y="169"/>
                    <a:pt x="146" y="174"/>
                    <a:pt x="140" y="177"/>
                  </a:cubicBezTo>
                  <a:cubicBezTo>
                    <a:pt x="135" y="168"/>
                    <a:pt x="135" y="168"/>
                    <a:pt x="135" y="168"/>
                  </a:cubicBezTo>
                  <a:cubicBezTo>
                    <a:pt x="134" y="165"/>
                    <a:pt x="132" y="164"/>
                    <a:pt x="129" y="165"/>
                  </a:cubicBezTo>
                  <a:cubicBezTo>
                    <a:pt x="127" y="166"/>
                    <a:pt x="126" y="169"/>
                    <a:pt x="127" y="171"/>
                  </a:cubicBezTo>
                  <a:cubicBezTo>
                    <a:pt x="131" y="181"/>
                    <a:pt x="131" y="181"/>
                    <a:pt x="131" y="181"/>
                  </a:cubicBezTo>
                  <a:cubicBezTo>
                    <a:pt x="124" y="183"/>
                    <a:pt x="117" y="185"/>
                    <a:pt x="110" y="186"/>
                  </a:cubicBezTo>
                  <a:cubicBezTo>
                    <a:pt x="110" y="173"/>
                    <a:pt x="110" y="173"/>
                    <a:pt x="110" y="173"/>
                  </a:cubicBezTo>
                  <a:cubicBezTo>
                    <a:pt x="110" y="169"/>
                    <a:pt x="106" y="166"/>
                    <a:pt x="103" y="167"/>
                  </a:cubicBezTo>
                  <a:cubicBezTo>
                    <a:pt x="99" y="167"/>
                    <a:pt x="96" y="170"/>
                    <a:pt x="96" y="173"/>
                  </a:cubicBezTo>
                  <a:cubicBezTo>
                    <a:pt x="96" y="186"/>
                    <a:pt x="96" y="186"/>
                    <a:pt x="96" y="186"/>
                  </a:cubicBezTo>
                  <a:cubicBezTo>
                    <a:pt x="89" y="185"/>
                    <a:pt x="82" y="184"/>
                    <a:pt x="75" y="182"/>
                  </a:cubicBezTo>
                  <a:cubicBezTo>
                    <a:pt x="79" y="172"/>
                    <a:pt x="79" y="172"/>
                    <a:pt x="79" y="172"/>
                  </a:cubicBezTo>
                  <a:cubicBezTo>
                    <a:pt x="80" y="170"/>
                    <a:pt x="78" y="167"/>
                    <a:pt x="76" y="166"/>
                  </a:cubicBezTo>
                  <a:cubicBezTo>
                    <a:pt x="74" y="165"/>
                    <a:pt x="71" y="167"/>
                    <a:pt x="70" y="169"/>
                  </a:cubicBezTo>
                  <a:cubicBezTo>
                    <a:pt x="66" y="179"/>
                    <a:pt x="66" y="179"/>
                    <a:pt x="66" y="179"/>
                  </a:cubicBezTo>
                  <a:cubicBezTo>
                    <a:pt x="60" y="175"/>
                    <a:pt x="53" y="172"/>
                    <a:pt x="48" y="167"/>
                  </a:cubicBezTo>
                  <a:cubicBezTo>
                    <a:pt x="56" y="158"/>
                    <a:pt x="56" y="158"/>
                    <a:pt x="56" y="158"/>
                  </a:cubicBezTo>
                  <a:cubicBezTo>
                    <a:pt x="59" y="155"/>
                    <a:pt x="59" y="151"/>
                    <a:pt x="56" y="148"/>
                  </a:cubicBezTo>
                  <a:cubicBezTo>
                    <a:pt x="53" y="146"/>
                    <a:pt x="49" y="146"/>
                    <a:pt x="46" y="149"/>
                  </a:cubicBezTo>
                  <a:cubicBezTo>
                    <a:pt x="38" y="158"/>
                    <a:pt x="38" y="158"/>
                    <a:pt x="38" y="158"/>
                  </a:cubicBezTo>
                  <a:cubicBezTo>
                    <a:pt x="33" y="152"/>
                    <a:pt x="29" y="146"/>
                    <a:pt x="25" y="139"/>
                  </a:cubicBezTo>
                  <a:cubicBezTo>
                    <a:pt x="35" y="135"/>
                    <a:pt x="35" y="135"/>
                    <a:pt x="35" y="135"/>
                  </a:cubicBezTo>
                  <a:cubicBezTo>
                    <a:pt x="37" y="134"/>
                    <a:pt x="38" y="131"/>
                    <a:pt x="37" y="129"/>
                  </a:cubicBezTo>
                  <a:cubicBezTo>
                    <a:pt x="36" y="127"/>
                    <a:pt x="34" y="126"/>
                    <a:pt x="31" y="127"/>
                  </a:cubicBezTo>
                  <a:cubicBezTo>
                    <a:pt x="22" y="131"/>
                    <a:pt x="22" y="131"/>
                    <a:pt x="22" y="131"/>
                  </a:cubicBezTo>
                  <a:cubicBezTo>
                    <a:pt x="19" y="124"/>
                    <a:pt x="17" y="117"/>
                    <a:pt x="17" y="110"/>
                  </a:cubicBezTo>
                  <a:cubicBezTo>
                    <a:pt x="29" y="109"/>
                    <a:pt x="29" y="109"/>
                    <a:pt x="29" y="109"/>
                  </a:cubicBezTo>
                  <a:cubicBezTo>
                    <a:pt x="33" y="109"/>
                    <a:pt x="36" y="106"/>
                    <a:pt x="36" y="102"/>
                  </a:cubicBezTo>
                  <a:cubicBezTo>
                    <a:pt x="36" y="99"/>
                    <a:pt x="33" y="96"/>
                    <a:pt x="29" y="96"/>
                  </a:cubicBezTo>
                  <a:cubicBezTo>
                    <a:pt x="16" y="96"/>
                    <a:pt x="16" y="96"/>
                    <a:pt x="16" y="96"/>
                  </a:cubicBezTo>
                  <a:cubicBezTo>
                    <a:pt x="17" y="89"/>
                    <a:pt x="18" y="82"/>
                    <a:pt x="20" y="76"/>
                  </a:cubicBezTo>
                  <a:cubicBezTo>
                    <a:pt x="30" y="79"/>
                    <a:pt x="30" y="79"/>
                    <a:pt x="30" y="79"/>
                  </a:cubicBezTo>
                  <a:cubicBezTo>
                    <a:pt x="33" y="80"/>
                    <a:pt x="35" y="79"/>
                    <a:pt x="36" y="77"/>
                  </a:cubicBezTo>
                  <a:cubicBezTo>
                    <a:pt x="37" y="74"/>
                    <a:pt x="36" y="72"/>
                    <a:pt x="34" y="71"/>
                  </a:cubicBezTo>
                  <a:cubicBezTo>
                    <a:pt x="23" y="67"/>
                    <a:pt x="23" y="67"/>
                    <a:pt x="23" y="67"/>
                  </a:cubicBezTo>
                  <a:cubicBezTo>
                    <a:pt x="26" y="60"/>
                    <a:pt x="31" y="53"/>
                    <a:pt x="35" y="47"/>
                  </a:cubicBezTo>
                  <a:cubicBezTo>
                    <a:pt x="44" y="56"/>
                    <a:pt x="44" y="56"/>
                    <a:pt x="44" y="56"/>
                  </a:cubicBezTo>
                  <a:cubicBezTo>
                    <a:pt x="47" y="58"/>
                    <a:pt x="51" y="58"/>
                    <a:pt x="54" y="56"/>
                  </a:cubicBezTo>
                  <a:cubicBezTo>
                    <a:pt x="57" y="53"/>
                    <a:pt x="56" y="49"/>
                    <a:pt x="54" y="46"/>
                  </a:cubicBezTo>
                  <a:cubicBezTo>
                    <a:pt x="45" y="38"/>
                    <a:pt x="45" y="38"/>
                    <a:pt x="45" y="38"/>
                  </a:cubicBezTo>
                  <a:cubicBezTo>
                    <a:pt x="50" y="33"/>
                    <a:pt x="56" y="29"/>
                    <a:pt x="63" y="25"/>
                  </a:cubicBezTo>
                  <a:cubicBezTo>
                    <a:pt x="67" y="35"/>
                    <a:pt x="67" y="35"/>
                    <a:pt x="67" y="35"/>
                  </a:cubicBezTo>
                  <a:cubicBezTo>
                    <a:pt x="68" y="38"/>
                    <a:pt x="71" y="39"/>
                    <a:pt x="73" y="38"/>
                  </a:cubicBezTo>
                  <a:cubicBezTo>
                    <a:pt x="75" y="37"/>
                    <a:pt x="77" y="34"/>
                    <a:pt x="76" y="32"/>
                  </a:cubicBezTo>
                  <a:cubicBezTo>
                    <a:pt x="71" y="21"/>
                    <a:pt x="71" y="21"/>
                    <a:pt x="71" y="21"/>
                  </a:cubicBezTo>
                  <a:cubicBezTo>
                    <a:pt x="78" y="19"/>
                    <a:pt x="85" y="17"/>
                    <a:pt x="93" y="16"/>
                  </a:cubicBezTo>
                  <a:cubicBezTo>
                    <a:pt x="93" y="29"/>
                    <a:pt x="93" y="29"/>
                    <a:pt x="93" y="29"/>
                  </a:cubicBezTo>
                  <a:cubicBezTo>
                    <a:pt x="93" y="33"/>
                    <a:pt x="96" y="36"/>
                    <a:pt x="100" y="36"/>
                  </a:cubicBezTo>
                  <a:cubicBezTo>
                    <a:pt x="104" y="35"/>
                    <a:pt x="107" y="32"/>
                    <a:pt x="106" y="29"/>
                  </a:cubicBezTo>
                  <a:cubicBezTo>
                    <a:pt x="106" y="16"/>
                    <a:pt x="106" y="16"/>
                    <a:pt x="106" y="16"/>
                  </a:cubicBezTo>
                  <a:cubicBezTo>
                    <a:pt x="114" y="17"/>
                    <a:pt x="121" y="18"/>
                    <a:pt x="128" y="20"/>
                  </a:cubicBezTo>
                  <a:cubicBezTo>
                    <a:pt x="124" y="31"/>
                    <a:pt x="124" y="31"/>
                    <a:pt x="124" y="31"/>
                  </a:cubicBezTo>
                  <a:cubicBezTo>
                    <a:pt x="123" y="33"/>
                    <a:pt x="124" y="36"/>
                    <a:pt x="127" y="37"/>
                  </a:cubicBezTo>
                  <a:cubicBezTo>
                    <a:pt x="129" y="37"/>
                    <a:pt x="132" y="36"/>
                    <a:pt x="132" y="34"/>
                  </a:cubicBezTo>
                  <a:cubicBezTo>
                    <a:pt x="137" y="24"/>
                    <a:pt x="137" y="24"/>
                    <a:pt x="137" y="24"/>
                  </a:cubicBezTo>
                  <a:cubicBezTo>
                    <a:pt x="143" y="27"/>
                    <a:pt x="149" y="31"/>
                    <a:pt x="155" y="35"/>
                  </a:cubicBezTo>
                  <a:cubicBezTo>
                    <a:pt x="146" y="44"/>
                    <a:pt x="146" y="44"/>
                    <a:pt x="146" y="44"/>
                  </a:cubicBezTo>
                  <a:cubicBezTo>
                    <a:pt x="144" y="47"/>
                    <a:pt x="144" y="51"/>
                    <a:pt x="147" y="54"/>
                  </a:cubicBezTo>
                  <a:cubicBezTo>
                    <a:pt x="149" y="56"/>
                    <a:pt x="154" y="56"/>
                    <a:pt x="156" y="53"/>
                  </a:cubicBezTo>
                  <a:cubicBezTo>
                    <a:pt x="165" y="44"/>
                    <a:pt x="165" y="44"/>
                    <a:pt x="165" y="44"/>
                  </a:cubicBezTo>
                  <a:cubicBezTo>
                    <a:pt x="170" y="50"/>
                    <a:pt x="174" y="57"/>
                    <a:pt x="178" y="63"/>
                  </a:cubicBezTo>
                  <a:cubicBezTo>
                    <a:pt x="168" y="68"/>
                    <a:pt x="168" y="68"/>
                    <a:pt x="168" y="68"/>
                  </a:cubicBezTo>
                  <a:cubicBezTo>
                    <a:pt x="165" y="69"/>
                    <a:pt x="164" y="71"/>
                    <a:pt x="165" y="74"/>
                  </a:cubicBezTo>
                </a:path>
              </a:pathLst>
            </a:custGeom>
            <a:grpFill/>
            <a:ln>
              <a:noFill/>
            </a:ln>
          </p:spPr>
          <p:txBody>
            <a:bodyPr/>
            <a:lstStyle/>
            <a:p>
              <a:pPr>
                <a:defRPr/>
              </a:pPr>
              <a:endParaRPr lang="zh-CN" altLang="en-US"/>
            </a:p>
          </p:txBody>
        </p:sp>
        <p:sp>
          <p:nvSpPr>
            <p:cNvPr id="26916" name="Freeform 304"/>
            <p:cNvSpPr>
              <a:spLocks/>
            </p:cNvSpPr>
            <p:nvPr/>
          </p:nvSpPr>
          <p:spPr bwMode="auto">
            <a:xfrm>
              <a:off x="3816326" y="3539617"/>
              <a:ext cx="49105" cy="122763"/>
            </a:xfrm>
            <a:custGeom>
              <a:avLst/>
              <a:gdLst>
                <a:gd name="T0" fmla="*/ 19 w 29"/>
                <a:gd name="T1" fmla="*/ 44 h 73"/>
                <a:gd name="T2" fmla="*/ 18 w 29"/>
                <a:gd name="T3" fmla="*/ 5 h 73"/>
                <a:gd name="T4" fmla="*/ 13 w 29"/>
                <a:gd name="T5" fmla="*/ 0 h 73"/>
                <a:gd name="T6" fmla="*/ 8 w 29"/>
                <a:gd name="T7" fmla="*/ 5 h 73"/>
                <a:gd name="T8" fmla="*/ 9 w 29"/>
                <a:gd name="T9" fmla="*/ 45 h 73"/>
                <a:gd name="T10" fmla="*/ 0 w 29"/>
                <a:gd name="T11" fmla="*/ 58 h 73"/>
                <a:gd name="T12" fmla="*/ 15 w 29"/>
                <a:gd name="T13" fmla="*/ 73 h 73"/>
                <a:gd name="T14" fmla="*/ 29 w 29"/>
                <a:gd name="T15" fmla="*/ 58 h 73"/>
                <a:gd name="T16" fmla="*/ 19 w 29"/>
                <a:gd name="T17"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3">
                  <a:moveTo>
                    <a:pt x="19" y="44"/>
                  </a:moveTo>
                  <a:cubicBezTo>
                    <a:pt x="18" y="5"/>
                    <a:pt x="18" y="5"/>
                    <a:pt x="18" y="5"/>
                  </a:cubicBezTo>
                  <a:cubicBezTo>
                    <a:pt x="18" y="2"/>
                    <a:pt x="16" y="0"/>
                    <a:pt x="13" y="0"/>
                  </a:cubicBezTo>
                  <a:cubicBezTo>
                    <a:pt x="10" y="0"/>
                    <a:pt x="8" y="2"/>
                    <a:pt x="8" y="5"/>
                  </a:cubicBezTo>
                  <a:cubicBezTo>
                    <a:pt x="9" y="45"/>
                    <a:pt x="9" y="45"/>
                    <a:pt x="9" y="45"/>
                  </a:cubicBezTo>
                  <a:cubicBezTo>
                    <a:pt x="3" y="47"/>
                    <a:pt x="0" y="52"/>
                    <a:pt x="0" y="58"/>
                  </a:cubicBezTo>
                  <a:cubicBezTo>
                    <a:pt x="0" y="66"/>
                    <a:pt x="6" y="73"/>
                    <a:pt x="15" y="73"/>
                  </a:cubicBezTo>
                  <a:cubicBezTo>
                    <a:pt x="23" y="72"/>
                    <a:pt x="29" y="66"/>
                    <a:pt x="29" y="58"/>
                  </a:cubicBezTo>
                  <a:cubicBezTo>
                    <a:pt x="29" y="51"/>
                    <a:pt x="25" y="46"/>
                    <a:pt x="19" y="44"/>
                  </a:cubicBezTo>
                </a:path>
              </a:pathLst>
            </a:custGeom>
            <a:grpFill/>
            <a:ln>
              <a:noFill/>
            </a:ln>
          </p:spPr>
          <p:txBody>
            <a:bodyPr/>
            <a:lstStyle/>
            <a:p>
              <a:pPr>
                <a:defRPr/>
              </a:pPr>
              <a:endParaRPr lang="zh-CN" altLang="en-US"/>
            </a:p>
          </p:txBody>
        </p:sp>
        <p:sp>
          <p:nvSpPr>
            <p:cNvPr id="26917" name="Freeform 305"/>
            <p:cNvSpPr>
              <a:spLocks/>
            </p:cNvSpPr>
            <p:nvPr/>
          </p:nvSpPr>
          <p:spPr bwMode="auto">
            <a:xfrm>
              <a:off x="3827239" y="3669202"/>
              <a:ext cx="27281" cy="62746"/>
            </a:xfrm>
            <a:custGeom>
              <a:avLst/>
              <a:gdLst>
                <a:gd name="T0" fmla="*/ 8 w 16"/>
                <a:gd name="T1" fmla="*/ 2 h 37"/>
                <a:gd name="T2" fmla="*/ 0 w 16"/>
                <a:gd name="T3" fmla="*/ 0 h 37"/>
                <a:gd name="T4" fmla="*/ 0 w 16"/>
                <a:gd name="T5" fmla="*/ 29 h 37"/>
                <a:gd name="T6" fmla="*/ 8 w 16"/>
                <a:gd name="T7" fmla="*/ 37 h 37"/>
                <a:gd name="T8" fmla="*/ 16 w 16"/>
                <a:gd name="T9" fmla="*/ 29 h 37"/>
                <a:gd name="T10" fmla="*/ 16 w 16"/>
                <a:gd name="T11" fmla="*/ 0 h 37"/>
                <a:gd name="T12" fmla="*/ 8 w 16"/>
                <a:gd name="T13" fmla="*/ 2 h 37"/>
              </a:gdLst>
              <a:ahLst/>
              <a:cxnLst>
                <a:cxn ang="0">
                  <a:pos x="T0" y="T1"/>
                </a:cxn>
                <a:cxn ang="0">
                  <a:pos x="T2" y="T3"/>
                </a:cxn>
                <a:cxn ang="0">
                  <a:pos x="T4" y="T5"/>
                </a:cxn>
                <a:cxn ang="0">
                  <a:pos x="T6" y="T7"/>
                </a:cxn>
                <a:cxn ang="0">
                  <a:pos x="T8" y="T9"/>
                </a:cxn>
                <a:cxn ang="0">
                  <a:pos x="T10" y="T11"/>
                </a:cxn>
                <a:cxn ang="0">
                  <a:pos x="T12" y="T13"/>
                </a:cxn>
              </a:cxnLst>
              <a:rect l="0" t="0" r="r" b="b"/>
              <a:pathLst>
                <a:path w="16" h="37">
                  <a:moveTo>
                    <a:pt x="8" y="2"/>
                  </a:moveTo>
                  <a:cubicBezTo>
                    <a:pt x="5" y="2"/>
                    <a:pt x="2" y="1"/>
                    <a:pt x="0" y="0"/>
                  </a:cubicBezTo>
                  <a:cubicBezTo>
                    <a:pt x="0" y="29"/>
                    <a:pt x="0" y="29"/>
                    <a:pt x="0" y="29"/>
                  </a:cubicBezTo>
                  <a:cubicBezTo>
                    <a:pt x="0" y="34"/>
                    <a:pt x="4" y="37"/>
                    <a:pt x="8" y="37"/>
                  </a:cubicBezTo>
                  <a:cubicBezTo>
                    <a:pt x="13" y="37"/>
                    <a:pt x="16" y="33"/>
                    <a:pt x="16" y="29"/>
                  </a:cubicBezTo>
                  <a:cubicBezTo>
                    <a:pt x="16" y="0"/>
                    <a:pt x="16" y="0"/>
                    <a:pt x="16" y="0"/>
                  </a:cubicBezTo>
                  <a:cubicBezTo>
                    <a:pt x="13" y="1"/>
                    <a:pt x="11" y="2"/>
                    <a:pt x="8" y="2"/>
                  </a:cubicBezTo>
                </a:path>
              </a:pathLst>
            </a:custGeom>
            <a:grpFill/>
            <a:ln>
              <a:noFill/>
            </a:ln>
          </p:spPr>
          <p:txBody>
            <a:bodyPr/>
            <a:lstStyle/>
            <a:p>
              <a:pPr>
                <a:defRPr/>
              </a:pPr>
              <a:endParaRPr lang="zh-CN" altLang="en-US"/>
            </a:p>
          </p:txBody>
        </p:sp>
      </p:grpSp>
      <p:sp>
        <p:nvSpPr>
          <p:cNvPr id="26918" name="Freeform 306"/>
          <p:cNvSpPr>
            <a:spLocks noEditPoints="1"/>
          </p:cNvSpPr>
          <p:nvPr/>
        </p:nvSpPr>
        <p:spPr bwMode="auto">
          <a:xfrm>
            <a:off x="4457930" y="2565410"/>
            <a:ext cx="185509" cy="377838"/>
          </a:xfrm>
          <a:custGeom>
            <a:avLst/>
            <a:gdLst>
              <a:gd name="T0" fmla="*/ 98 w 110"/>
              <a:gd name="T1" fmla="*/ 114 h 224"/>
              <a:gd name="T2" fmla="*/ 77 w 110"/>
              <a:gd name="T3" fmla="*/ 100 h 224"/>
              <a:gd name="T4" fmla="*/ 76 w 110"/>
              <a:gd name="T5" fmla="*/ 54 h 224"/>
              <a:gd name="T6" fmla="*/ 79 w 110"/>
              <a:gd name="T7" fmla="*/ 54 h 224"/>
              <a:gd name="T8" fmla="*/ 93 w 110"/>
              <a:gd name="T9" fmla="*/ 57 h 224"/>
              <a:gd name="T10" fmla="*/ 97 w 110"/>
              <a:gd name="T11" fmla="*/ 54 h 224"/>
              <a:gd name="T12" fmla="*/ 100 w 110"/>
              <a:gd name="T13" fmla="*/ 46 h 224"/>
              <a:gd name="T14" fmla="*/ 100 w 110"/>
              <a:gd name="T15" fmla="*/ 36 h 224"/>
              <a:gd name="T16" fmla="*/ 98 w 110"/>
              <a:gd name="T17" fmla="*/ 32 h 224"/>
              <a:gd name="T18" fmla="*/ 93 w 110"/>
              <a:gd name="T19" fmla="*/ 30 h 224"/>
              <a:gd name="T20" fmla="*/ 87 w 110"/>
              <a:gd name="T21" fmla="*/ 29 h 224"/>
              <a:gd name="T22" fmla="*/ 76 w 110"/>
              <a:gd name="T23" fmla="*/ 28 h 224"/>
              <a:gd name="T24" fmla="*/ 75 w 110"/>
              <a:gd name="T25" fmla="*/ 7 h 224"/>
              <a:gd name="T26" fmla="*/ 68 w 110"/>
              <a:gd name="T27" fmla="*/ 0 h 224"/>
              <a:gd name="T28" fmla="*/ 61 w 110"/>
              <a:gd name="T29" fmla="*/ 7 h 224"/>
              <a:gd name="T30" fmla="*/ 61 w 110"/>
              <a:gd name="T31" fmla="*/ 28 h 224"/>
              <a:gd name="T32" fmla="*/ 60 w 110"/>
              <a:gd name="T33" fmla="*/ 28 h 224"/>
              <a:gd name="T34" fmla="*/ 47 w 110"/>
              <a:gd name="T35" fmla="*/ 29 h 224"/>
              <a:gd name="T36" fmla="*/ 46 w 110"/>
              <a:gd name="T37" fmla="*/ 8 h 224"/>
              <a:gd name="T38" fmla="*/ 39 w 110"/>
              <a:gd name="T39" fmla="*/ 1 h 224"/>
              <a:gd name="T40" fmla="*/ 32 w 110"/>
              <a:gd name="T41" fmla="*/ 8 h 224"/>
              <a:gd name="T42" fmla="*/ 33 w 110"/>
              <a:gd name="T43" fmla="*/ 32 h 224"/>
              <a:gd name="T44" fmla="*/ 16 w 110"/>
              <a:gd name="T45" fmla="*/ 41 h 224"/>
              <a:gd name="T46" fmla="*/ 6 w 110"/>
              <a:gd name="T47" fmla="*/ 55 h 224"/>
              <a:gd name="T48" fmla="*/ 3 w 110"/>
              <a:gd name="T49" fmla="*/ 71 h 224"/>
              <a:gd name="T50" fmla="*/ 7 w 110"/>
              <a:gd name="T51" fmla="*/ 90 h 224"/>
              <a:gd name="T52" fmla="*/ 17 w 110"/>
              <a:gd name="T53" fmla="*/ 103 h 224"/>
              <a:gd name="T54" fmla="*/ 31 w 110"/>
              <a:gd name="T55" fmla="*/ 112 h 224"/>
              <a:gd name="T56" fmla="*/ 34 w 110"/>
              <a:gd name="T57" fmla="*/ 114 h 224"/>
              <a:gd name="T58" fmla="*/ 35 w 110"/>
              <a:gd name="T59" fmla="*/ 165 h 224"/>
              <a:gd name="T60" fmla="*/ 23 w 110"/>
              <a:gd name="T61" fmla="*/ 163 h 224"/>
              <a:gd name="T62" fmla="*/ 6 w 110"/>
              <a:gd name="T63" fmla="*/ 158 h 224"/>
              <a:gd name="T64" fmla="*/ 3 w 110"/>
              <a:gd name="T65" fmla="*/ 161 h 224"/>
              <a:gd name="T66" fmla="*/ 1 w 110"/>
              <a:gd name="T67" fmla="*/ 169 h 224"/>
              <a:gd name="T68" fmla="*/ 0 w 110"/>
              <a:gd name="T69" fmla="*/ 178 h 224"/>
              <a:gd name="T70" fmla="*/ 1 w 110"/>
              <a:gd name="T71" fmla="*/ 183 h 224"/>
              <a:gd name="T72" fmla="*/ 18 w 110"/>
              <a:gd name="T73" fmla="*/ 189 h 224"/>
              <a:gd name="T74" fmla="*/ 36 w 110"/>
              <a:gd name="T75" fmla="*/ 191 h 224"/>
              <a:gd name="T76" fmla="*/ 37 w 110"/>
              <a:gd name="T77" fmla="*/ 217 h 224"/>
              <a:gd name="T78" fmla="*/ 44 w 110"/>
              <a:gd name="T79" fmla="*/ 224 h 224"/>
              <a:gd name="T80" fmla="*/ 51 w 110"/>
              <a:gd name="T81" fmla="*/ 216 h 224"/>
              <a:gd name="T82" fmla="*/ 50 w 110"/>
              <a:gd name="T83" fmla="*/ 191 h 224"/>
              <a:gd name="T84" fmla="*/ 65 w 110"/>
              <a:gd name="T85" fmla="*/ 190 h 224"/>
              <a:gd name="T86" fmla="*/ 66 w 110"/>
              <a:gd name="T87" fmla="*/ 216 h 224"/>
              <a:gd name="T88" fmla="*/ 73 w 110"/>
              <a:gd name="T89" fmla="*/ 223 h 224"/>
              <a:gd name="T90" fmla="*/ 80 w 110"/>
              <a:gd name="T91" fmla="*/ 216 h 224"/>
              <a:gd name="T92" fmla="*/ 79 w 110"/>
              <a:gd name="T93" fmla="*/ 187 h 224"/>
              <a:gd name="T94" fmla="*/ 91 w 110"/>
              <a:gd name="T95" fmla="*/ 181 h 224"/>
              <a:gd name="T96" fmla="*/ 105 w 110"/>
              <a:gd name="T97" fmla="*/ 167 h 224"/>
              <a:gd name="T98" fmla="*/ 110 w 110"/>
              <a:gd name="T99" fmla="*/ 144 h 224"/>
              <a:gd name="T100" fmla="*/ 98 w 110"/>
              <a:gd name="T101" fmla="*/ 114 h 224"/>
              <a:gd name="T102" fmla="*/ 47 w 110"/>
              <a:gd name="T103" fmla="*/ 55 h 224"/>
              <a:gd name="T104" fmla="*/ 62 w 110"/>
              <a:gd name="T105" fmla="*/ 53 h 224"/>
              <a:gd name="T106" fmla="*/ 63 w 110"/>
              <a:gd name="T107" fmla="*/ 94 h 224"/>
              <a:gd name="T108" fmla="*/ 48 w 110"/>
              <a:gd name="T109" fmla="*/ 88 h 224"/>
              <a:gd name="T110" fmla="*/ 47 w 110"/>
              <a:gd name="T111" fmla="*/ 55 h 224"/>
              <a:gd name="T112" fmla="*/ 50 w 110"/>
              <a:gd name="T113" fmla="*/ 164 h 224"/>
              <a:gd name="T114" fmla="*/ 49 w 110"/>
              <a:gd name="T115" fmla="*/ 120 h 224"/>
              <a:gd name="T116" fmla="*/ 64 w 110"/>
              <a:gd name="T117" fmla="*/ 126 h 224"/>
              <a:gd name="T118" fmla="*/ 64 w 110"/>
              <a:gd name="T119" fmla="*/ 162 h 224"/>
              <a:gd name="T120" fmla="*/ 50 w 110"/>
              <a:gd name="T121" fmla="*/ 1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 h="224">
                <a:moveTo>
                  <a:pt x="98" y="114"/>
                </a:moveTo>
                <a:cubicBezTo>
                  <a:pt x="93" y="109"/>
                  <a:pt x="86" y="104"/>
                  <a:pt x="77" y="100"/>
                </a:cubicBezTo>
                <a:cubicBezTo>
                  <a:pt x="76" y="54"/>
                  <a:pt x="76" y="54"/>
                  <a:pt x="76" y="54"/>
                </a:cubicBezTo>
                <a:cubicBezTo>
                  <a:pt x="77" y="54"/>
                  <a:pt x="78" y="54"/>
                  <a:pt x="79" y="54"/>
                </a:cubicBezTo>
                <a:cubicBezTo>
                  <a:pt x="85" y="55"/>
                  <a:pt x="89" y="56"/>
                  <a:pt x="93" y="57"/>
                </a:cubicBezTo>
                <a:cubicBezTo>
                  <a:pt x="94" y="57"/>
                  <a:pt x="95" y="56"/>
                  <a:pt x="97" y="54"/>
                </a:cubicBezTo>
                <a:cubicBezTo>
                  <a:pt x="98" y="52"/>
                  <a:pt x="99" y="49"/>
                  <a:pt x="100" y="46"/>
                </a:cubicBezTo>
                <a:cubicBezTo>
                  <a:pt x="100" y="42"/>
                  <a:pt x="101" y="39"/>
                  <a:pt x="100" y="36"/>
                </a:cubicBezTo>
                <a:cubicBezTo>
                  <a:pt x="100" y="34"/>
                  <a:pt x="100" y="32"/>
                  <a:pt x="98" y="32"/>
                </a:cubicBezTo>
                <a:cubicBezTo>
                  <a:pt x="97" y="31"/>
                  <a:pt x="95" y="31"/>
                  <a:pt x="93" y="30"/>
                </a:cubicBezTo>
                <a:cubicBezTo>
                  <a:pt x="92" y="30"/>
                  <a:pt x="89" y="29"/>
                  <a:pt x="87" y="29"/>
                </a:cubicBezTo>
                <a:cubicBezTo>
                  <a:pt x="84" y="28"/>
                  <a:pt x="80" y="28"/>
                  <a:pt x="76" y="28"/>
                </a:cubicBezTo>
                <a:cubicBezTo>
                  <a:pt x="75" y="7"/>
                  <a:pt x="75" y="7"/>
                  <a:pt x="75" y="7"/>
                </a:cubicBezTo>
                <a:cubicBezTo>
                  <a:pt x="75" y="3"/>
                  <a:pt x="72" y="0"/>
                  <a:pt x="68" y="0"/>
                </a:cubicBezTo>
                <a:cubicBezTo>
                  <a:pt x="64" y="0"/>
                  <a:pt x="61" y="4"/>
                  <a:pt x="61" y="7"/>
                </a:cubicBezTo>
                <a:cubicBezTo>
                  <a:pt x="61" y="28"/>
                  <a:pt x="61" y="28"/>
                  <a:pt x="61" y="28"/>
                </a:cubicBezTo>
                <a:cubicBezTo>
                  <a:pt x="61" y="28"/>
                  <a:pt x="60" y="28"/>
                  <a:pt x="60" y="28"/>
                </a:cubicBezTo>
                <a:cubicBezTo>
                  <a:pt x="55" y="28"/>
                  <a:pt x="51" y="28"/>
                  <a:pt x="47" y="29"/>
                </a:cubicBezTo>
                <a:cubicBezTo>
                  <a:pt x="46" y="8"/>
                  <a:pt x="46" y="8"/>
                  <a:pt x="46" y="8"/>
                </a:cubicBezTo>
                <a:cubicBezTo>
                  <a:pt x="46" y="4"/>
                  <a:pt x="43" y="1"/>
                  <a:pt x="39" y="1"/>
                </a:cubicBezTo>
                <a:cubicBezTo>
                  <a:pt x="35" y="1"/>
                  <a:pt x="32" y="4"/>
                  <a:pt x="32" y="8"/>
                </a:cubicBezTo>
                <a:cubicBezTo>
                  <a:pt x="33" y="32"/>
                  <a:pt x="33" y="32"/>
                  <a:pt x="33" y="32"/>
                </a:cubicBezTo>
                <a:cubicBezTo>
                  <a:pt x="26" y="34"/>
                  <a:pt x="21" y="37"/>
                  <a:pt x="16" y="41"/>
                </a:cubicBezTo>
                <a:cubicBezTo>
                  <a:pt x="12" y="45"/>
                  <a:pt x="8" y="49"/>
                  <a:pt x="6" y="55"/>
                </a:cubicBezTo>
                <a:cubicBezTo>
                  <a:pt x="4" y="60"/>
                  <a:pt x="3" y="65"/>
                  <a:pt x="3" y="71"/>
                </a:cubicBezTo>
                <a:cubicBezTo>
                  <a:pt x="3" y="78"/>
                  <a:pt x="5" y="84"/>
                  <a:pt x="7" y="90"/>
                </a:cubicBezTo>
                <a:cubicBezTo>
                  <a:pt x="10" y="95"/>
                  <a:pt x="13" y="99"/>
                  <a:pt x="17" y="103"/>
                </a:cubicBezTo>
                <a:cubicBezTo>
                  <a:pt x="21" y="106"/>
                  <a:pt x="26" y="110"/>
                  <a:pt x="31" y="112"/>
                </a:cubicBezTo>
                <a:cubicBezTo>
                  <a:pt x="32" y="113"/>
                  <a:pt x="33" y="113"/>
                  <a:pt x="34" y="114"/>
                </a:cubicBezTo>
                <a:cubicBezTo>
                  <a:pt x="35" y="165"/>
                  <a:pt x="35" y="165"/>
                  <a:pt x="35" y="165"/>
                </a:cubicBezTo>
                <a:cubicBezTo>
                  <a:pt x="31" y="164"/>
                  <a:pt x="26" y="164"/>
                  <a:pt x="23" y="163"/>
                </a:cubicBezTo>
                <a:cubicBezTo>
                  <a:pt x="17" y="161"/>
                  <a:pt x="11" y="160"/>
                  <a:pt x="6" y="158"/>
                </a:cubicBezTo>
                <a:cubicBezTo>
                  <a:pt x="5" y="158"/>
                  <a:pt x="4" y="159"/>
                  <a:pt x="3" y="161"/>
                </a:cubicBezTo>
                <a:cubicBezTo>
                  <a:pt x="2" y="164"/>
                  <a:pt x="2" y="166"/>
                  <a:pt x="1" y="169"/>
                </a:cubicBezTo>
                <a:cubicBezTo>
                  <a:pt x="0" y="172"/>
                  <a:pt x="0" y="175"/>
                  <a:pt x="0" y="178"/>
                </a:cubicBezTo>
                <a:cubicBezTo>
                  <a:pt x="0" y="181"/>
                  <a:pt x="0" y="183"/>
                  <a:pt x="1" y="183"/>
                </a:cubicBezTo>
                <a:cubicBezTo>
                  <a:pt x="4" y="185"/>
                  <a:pt x="10" y="187"/>
                  <a:pt x="18" y="189"/>
                </a:cubicBezTo>
                <a:cubicBezTo>
                  <a:pt x="23" y="190"/>
                  <a:pt x="29" y="191"/>
                  <a:pt x="36" y="191"/>
                </a:cubicBezTo>
                <a:cubicBezTo>
                  <a:pt x="37" y="217"/>
                  <a:pt x="37" y="217"/>
                  <a:pt x="37" y="217"/>
                </a:cubicBezTo>
                <a:cubicBezTo>
                  <a:pt x="37" y="221"/>
                  <a:pt x="40" y="224"/>
                  <a:pt x="44" y="224"/>
                </a:cubicBezTo>
                <a:cubicBezTo>
                  <a:pt x="48" y="224"/>
                  <a:pt x="51" y="220"/>
                  <a:pt x="51" y="216"/>
                </a:cubicBezTo>
                <a:cubicBezTo>
                  <a:pt x="50" y="191"/>
                  <a:pt x="50" y="191"/>
                  <a:pt x="50" y="191"/>
                </a:cubicBezTo>
                <a:cubicBezTo>
                  <a:pt x="55" y="191"/>
                  <a:pt x="60" y="191"/>
                  <a:pt x="65" y="190"/>
                </a:cubicBezTo>
                <a:cubicBezTo>
                  <a:pt x="66" y="216"/>
                  <a:pt x="66" y="216"/>
                  <a:pt x="66" y="216"/>
                </a:cubicBezTo>
                <a:cubicBezTo>
                  <a:pt x="66" y="220"/>
                  <a:pt x="69" y="223"/>
                  <a:pt x="73" y="223"/>
                </a:cubicBezTo>
                <a:cubicBezTo>
                  <a:pt x="77" y="223"/>
                  <a:pt x="80" y="220"/>
                  <a:pt x="80" y="216"/>
                </a:cubicBezTo>
                <a:cubicBezTo>
                  <a:pt x="79" y="187"/>
                  <a:pt x="79" y="187"/>
                  <a:pt x="79" y="187"/>
                </a:cubicBezTo>
                <a:cubicBezTo>
                  <a:pt x="84" y="185"/>
                  <a:pt x="88" y="183"/>
                  <a:pt x="91" y="181"/>
                </a:cubicBezTo>
                <a:cubicBezTo>
                  <a:pt x="97" y="177"/>
                  <a:pt x="102" y="173"/>
                  <a:pt x="105" y="167"/>
                </a:cubicBezTo>
                <a:cubicBezTo>
                  <a:pt x="108" y="161"/>
                  <a:pt x="110" y="153"/>
                  <a:pt x="110" y="144"/>
                </a:cubicBezTo>
                <a:cubicBezTo>
                  <a:pt x="109" y="132"/>
                  <a:pt x="106" y="122"/>
                  <a:pt x="98" y="114"/>
                </a:cubicBezTo>
                <a:moveTo>
                  <a:pt x="47" y="55"/>
                </a:moveTo>
                <a:cubicBezTo>
                  <a:pt x="51" y="54"/>
                  <a:pt x="56" y="53"/>
                  <a:pt x="62" y="53"/>
                </a:cubicBezTo>
                <a:cubicBezTo>
                  <a:pt x="63" y="94"/>
                  <a:pt x="63" y="94"/>
                  <a:pt x="63" y="94"/>
                </a:cubicBezTo>
                <a:cubicBezTo>
                  <a:pt x="57" y="92"/>
                  <a:pt x="52" y="90"/>
                  <a:pt x="48" y="88"/>
                </a:cubicBezTo>
                <a:cubicBezTo>
                  <a:pt x="47" y="55"/>
                  <a:pt x="47" y="55"/>
                  <a:pt x="47" y="55"/>
                </a:cubicBezTo>
                <a:moveTo>
                  <a:pt x="50" y="164"/>
                </a:moveTo>
                <a:cubicBezTo>
                  <a:pt x="49" y="120"/>
                  <a:pt x="49" y="120"/>
                  <a:pt x="49" y="120"/>
                </a:cubicBezTo>
                <a:cubicBezTo>
                  <a:pt x="55" y="122"/>
                  <a:pt x="60" y="124"/>
                  <a:pt x="64" y="126"/>
                </a:cubicBezTo>
                <a:cubicBezTo>
                  <a:pt x="64" y="162"/>
                  <a:pt x="64" y="162"/>
                  <a:pt x="64" y="162"/>
                </a:cubicBezTo>
                <a:cubicBezTo>
                  <a:pt x="60" y="163"/>
                  <a:pt x="55" y="164"/>
                  <a:pt x="50" y="164"/>
                </a:cubicBezTo>
              </a:path>
            </a:pathLst>
          </a:custGeom>
          <a:solidFill>
            <a:schemeClr val="bg1">
              <a:lumMod val="75000"/>
            </a:schemeClr>
          </a:solidFill>
          <a:ln>
            <a:noFill/>
          </a:ln>
        </p:spPr>
        <p:txBody>
          <a:bodyPr/>
          <a:lstStyle/>
          <a:p>
            <a:pPr>
              <a:defRPr/>
            </a:pPr>
            <a:endParaRPr lang="zh-CN" altLang="en-US"/>
          </a:p>
        </p:txBody>
      </p:sp>
      <p:sp>
        <p:nvSpPr>
          <p:cNvPr id="221" name="任意多边形 220"/>
          <p:cNvSpPr>
            <a:spLocks/>
          </p:cNvSpPr>
          <p:nvPr/>
        </p:nvSpPr>
        <p:spPr bwMode="auto">
          <a:xfrm>
            <a:off x="3945054" y="3192865"/>
            <a:ext cx="380564" cy="279627"/>
          </a:xfrm>
          <a:custGeom>
            <a:avLst/>
            <a:gdLst>
              <a:gd name="connsiteX0" fmla="*/ 25111 w 380564"/>
              <a:gd name="connsiteY0" fmla="*/ 107757 h 279627"/>
              <a:gd name="connsiteX1" fmla="*/ 50221 w 380564"/>
              <a:gd name="connsiteY1" fmla="*/ 107757 h 279627"/>
              <a:gd name="connsiteX2" fmla="*/ 73658 w 380564"/>
              <a:gd name="connsiteY2" fmla="*/ 133032 h 279627"/>
              <a:gd name="connsiteX3" fmla="*/ 73658 w 380564"/>
              <a:gd name="connsiteY3" fmla="*/ 256035 h 279627"/>
              <a:gd name="connsiteX4" fmla="*/ 50221 w 380564"/>
              <a:gd name="connsiteY4" fmla="*/ 279625 h 279627"/>
              <a:gd name="connsiteX5" fmla="*/ 25111 w 380564"/>
              <a:gd name="connsiteY5" fmla="*/ 279625 h 279627"/>
              <a:gd name="connsiteX6" fmla="*/ 0 w 380564"/>
              <a:gd name="connsiteY6" fmla="*/ 254350 h 279627"/>
              <a:gd name="connsiteX7" fmla="*/ 0 w 380564"/>
              <a:gd name="connsiteY7" fmla="*/ 133032 h 279627"/>
              <a:gd name="connsiteX8" fmla="*/ 25111 w 380564"/>
              <a:gd name="connsiteY8" fmla="*/ 107757 h 279627"/>
              <a:gd name="connsiteX9" fmla="*/ 332017 w 380564"/>
              <a:gd name="connsiteY9" fmla="*/ 61381 h 279627"/>
              <a:gd name="connsiteX10" fmla="*/ 357128 w 380564"/>
              <a:gd name="connsiteY10" fmla="*/ 61381 h 279627"/>
              <a:gd name="connsiteX11" fmla="*/ 380564 w 380564"/>
              <a:gd name="connsiteY11" fmla="*/ 86563 h 279627"/>
              <a:gd name="connsiteX12" fmla="*/ 380564 w 380564"/>
              <a:gd name="connsiteY12" fmla="*/ 256123 h 279627"/>
              <a:gd name="connsiteX13" fmla="*/ 357128 w 380564"/>
              <a:gd name="connsiteY13" fmla="*/ 279626 h 279627"/>
              <a:gd name="connsiteX14" fmla="*/ 332017 w 380564"/>
              <a:gd name="connsiteY14" fmla="*/ 279626 h 279627"/>
              <a:gd name="connsiteX15" fmla="*/ 306906 w 380564"/>
              <a:gd name="connsiteY15" fmla="*/ 256123 h 279627"/>
              <a:gd name="connsiteX16" fmla="*/ 306906 w 380564"/>
              <a:gd name="connsiteY16" fmla="*/ 86563 h 279627"/>
              <a:gd name="connsiteX17" fmla="*/ 332017 w 380564"/>
              <a:gd name="connsiteY17" fmla="*/ 61381 h 279627"/>
              <a:gd name="connsiteX18" fmla="*/ 127648 w 380564"/>
              <a:gd name="connsiteY18" fmla="*/ 61381 h 279627"/>
              <a:gd name="connsiteX19" fmla="*/ 153342 w 380564"/>
              <a:gd name="connsiteY19" fmla="*/ 61381 h 279627"/>
              <a:gd name="connsiteX20" fmla="*/ 177324 w 380564"/>
              <a:gd name="connsiteY20" fmla="*/ 86563 h 279627"/>
              <a:gd name="connsiteX21" fmla="*/ 177324 w 380564"/>
              <a:gd name="connsiteY21" fmla="*/ 256123 h 279627"/>
              <a:gd name="connsiteX22" fmla="*/ 153342 w 380564"/>
              <a:gd name="connsiteY22" fmla="*/ 279626 h 279627"/>
              <a:gd name="connsiteX23" fmla="*/ 127648 w 380564"/>
              <a:gd name="connsiteY23" fmla="*/ 279626 h 279627"/>
              <a:gd name="connsiteX24" fmla="*/ 103666 w 380564"/>
              <a:gd name="connsiteY24" fmla="*/ 256123 h 279627"/>
              <a:gd name="connsiteX25" fmla="*/ 103666 w 380564"/>
              <a:gd name="connsiteY25" fmla="*/ 84884 h 279627"/>
              <a:gd name="connsiteX26" fmla="*/ 127648 w 380564"/>
              <a:gd name="connsiteY26" fmla="*/ 61381 h 279627"/>
              <a:gd name="connsiteX27" fmla="*/ 234273 w 380564"/>
              <a:gd name="connsiteY27" fmla="*/ 0 h 279627"/>
              <a:gd name="connsiteX28" fmla="*/ 259848 w 380564"/>
              <a:gd name="connsiteY28" fmla="*/ 0 h 279627"/>
              <a:gd name="connsiteX29" fmla="*/ 283719 w 380564"/>
              <a:gd name="connsiteY29" fmla="*/ 23583 h 279627"/>
              <a:gd name="connsiteX30" fmla="*/ 283719 w 380564"/>
              <a:gd name="connsiteY30" fmla="*/ 256044 h 279627"/>
              <a:gd name="connsiteX31" fmla="*/ 259848 w 380564"/>
              <a:gd name="connsiteY31" fmla="*/ 279627 h 279627"/>
              <a:gd name="connsiteX32" fmla="*/ 234273 w 380564"/>
              <a:gd name="connsiteY32" fmla="*/ 279627 h 279627"/>
              <a:gd name="connsiteX33" fmla="*/ 208697 w 380564"/>
              <a:gd name="connsiteY33" fmla="*/ 256044 h 279627"/>
              <a:gd name="connsiteX34" fmla="*/ 208697 w 380564"/>
              <a:gd name="connsiteY34" fmla="*/ 23583 h 279627"/>
              <a:gd name="connsiteX35" fmla="*/ 234273 w 380564"/>
              <a:gd name="connsiteY35" fmla="*/ 0 h 27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0564" h="279627">
                <a:moveTo>
                  <a:pt x="25111" y="107757"/>
                </a:moveTo>
                <a:cubicBezTo>
                  <a:pt x="25111" y="107757"/>
                  <a:pt x="25111" y="107757"/>
                  <a:pt x="50221" y="107757"/>
                </a:cubicBezTo>
                <a:cubicBezTo>
                  <a:pt x="63614" y="107757"/>
                  <a:pt x="73658" y="119552"/>
                  <a:pt x="73658" y="133032"/>
                </a:cubicBezTo>
                <a:cubicBezTo>
                  <a:pt x="73658" y="133032"/>
                  <a:pt x="73658" y="133032"/>
                  <a:pt x="73658" y="256035"/>
                </a:cubicBezTo>
                <a:cubicBezTo>
                  <a:pt x="73658" y="267830"/>
                  <a:pt x="63614" y="279625"/>
                  <a:pt x="50221" y="279625"/>
                </a:cubicBezTo>
                <a:cubicBezTo>
                  <a:pt x="50221" y="279625"/>
                  <a:pt x="50221" y="279625"/>
                  <a:pt x="25111" y="279625"/>
                </a:cubicBezTo>
                <a:cubicBezTo>
                  <a:pt x="11718" y="279625"/>
                  <a:pt x="0" y="267830"/>
                  <a:pt x="0" y="254350"/>
                </a:cubicBezTo>
                <a:cubicBezTo>
                  <a:pt x="0" y="254350"/>
                  <a:pt x="0" y="254350"/>
                  <a:pt x="0" y="133032"/>
                </a:cubicBezTo>
                <a:cubicBezTo>
                  <a:pt x="0" y="119552"/>
                  <a:pt x="11718" y="107757"/>
                  <a:pt x="25111" y="107757"/>
                </a:cubicBezTo>
                <a:close/>
                <a:moveTo>
                  <a:pt x="332017" y="61381"/>
                </a:moveTo>
                <a:cubicBezTo>
                  <a:pt x="332017" y="61381"/>
                  <a:pt x="332017" y="61381"/>
                  <a:pt x="357128" y="61381"/>
                </a:cubicBezTo>
                <a:cubicBezTo>
                  <a:pt x="370520" y="61381"/>
                  <a:pt x="380564" y="73133"/>
                  <a:pt x="380564" y="86563"/>
                </a:cubicBezTo>
                <a:cubicBezTo>
                  <a:pt x="380564" y="86563"/>
                  <a:pt x="380564" y="86563"/>
                  <a:pt x="380564" y="256123"/>
                </a:cubicBezTo>
                <a:cubicBezTo>
                  <a:pt x="380564" y="269553"/>
                  <a:pt x="370520" y="279626"/>
                  <a:pt x="357128" y="279626"/>
                </a:cubicBezTo>
                <a:cubicBezTo>
                  <a:pt x="357128" y="279626"/>
                  <a:pt x="357128" y="279626"/>
                  <a:pt x="332017" y="279626"/>
                </a:cubicBezTo>
                <a:cubicBezTo>
                  <a:pt x="318624" y="279626"/>
                  <a:pt x="306906" y="267874"/>
                  <a:pt x="306906" y="256123"/>
                </a:cubicBezTo>
                <a:cubicBezTo>
                  <a:pt x="306906" y="256123"/>
                  <a:pt x="306906" y="256123"/>
                  <a:pt x="306906" y="86563"/>
                </a:cubicBezTo>
                <a:cubicBezTo>
                  <a:pt x="306906" y="73133"/>
                  <a:pt x="318624" y="61381"/>
                  <a:pt x="332017" y="61381"/>
                </a:cubicBezTo>
                <a:close/>
                <a:moveTo>
                  <a:pt x="127648" y="61381"/>
                </a:moveTo>
                <a:cubicBezTo>
                  <a:pt x="127648" y="61381"/>
                  <a:pt x="127648" y="61381"/>
                  <a:pt x="153342" y="61381"/>
                </a:cubicBezTo>
                <a:cubicBezTo>
                  <a:pt x="167046" y="61381"/>
                  <a:pt x="177324" y="73133"/>
                  <a:pt x="177324" y="86563"/>
                </a:cubicBezTo>
                <a:cubicBezTo>
                  <a:pt x="177324" y="86563"/>
                  <a:pt x="177324" y="86563"/>
                  <a:pt x="177324" y="256123"/>
                </a:cubicBezTo>
                <a:cubicBezTo>
                  <a:pt x="177324" y="267874"/>
                  <a:pt x="167046" y="279626"/>
                  <a:pt x="153342" y="279626"/>
                </a:cubicBezTo>
                <a:cubicBezTo>
                  <a:pt x="153342" y="279626"/>
                  <a:pt x="153342" y="279626"/>
                  <a:pt x="127648" y="279626"/>
                </a:cubicBezTo>
                <a:cubicBezTo>
                  <a:pt x="113944" y="279626"/>
                  <a:pt x="103666" y="267874"/>
                  <a:pt x="103666" y="256123"/>
                </a:cubicBezTo>
                <a:cubicBezTo>
                  <a:pt x="103666" y="256123"/>
                  <a:pt x="103666" y="256123"/>
                  <a:pt x="103666" y="84884"/>
                </a:cubicBezTo>
                <a:cubicBezTo>
                  <a:pt x="103666" y="73133"/>
                  <a:pt x="113944" y="61381"/>
                  <a:pt x="127648" y="61381"/>
                </a:cubicBezTo>
                <a:close/>
                <a:moveTo>
                  <a:pt x="234273" y="0"/>
                </a:moveTo>
                <a:cubicBezTo>
                  <a:pt x="234273" y="0"/>
                  <a:pt x="234273" y="0"/>
                  <a:pt x="259848" y="0"/>
                </a:cubicBezTo>
                <a:cubicBezTo>
                  <a:pt x="273489" y="0"/>
                  <a:pt x="283719" y="10107"/>
                  <a:pt x="283719" y="23583"/>
                </a:cubicBezTo>
                <a:cubicBezTo>
                  <a:pt x="283719" y="23583"/>
                  <a:pt x="283719" y="23583"/>
                  <a:pt x="283719" y="256044"/>
                </a:cubicBezTo>
                <a:cubicBezTo>
                  <a:pt x="283719" y="267836"/>
                  <a:pt x="273489" y="279627"/>
                  <a:pt x="259848" y="279627"/>
                </a:cubicBezTo>
                <a:cubicBezTo>
                  <a:pt x="259848" y="279627"/>
                  <a:pt x="259848" y="279627"/>
                  <a:pt x="234273" y="279627"/>
                </a:cubicBezTo>
                <a:cubicBezTo>
                  <a:pt x="220632" y="279627"/>
                  <a:pt x="208697" y="267836"/>
                  <a:pt x="208697" y="256044"/>
                </a:cubicBezTo>
                <a:cubicBezTo>
                  <a:pt x="208697" y="256044"/>
                  <a:pt x="208697" y="256044"/>
                  <a:pt x="208697" y="23583"/>
                </a:cubicBezTo>
                <a:cubicBezTo>
                  <a:pt x="208697" y="10107"/>
                  <a:pt x="220632" y="0"/>
                  <a:pt x="234273"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466" name="组合 465"/>
          <p:cNvGrpSpPr/>
          <p:nvPr/>
        </p:nvGrpSpPr>
        <p:grpSpPr>
          <a:xfrm>
            <a:off x="3955966" y="2203940"/>
            <a:ext cx="285083" cy="285083"/>
            <a:chOff x="3386620" y="2203940"/>
            <a:chExt cx="285083" cy="285083"/>
          </a:xfrm>
        </p:grpSpPr>
        <p:sp>
          <p:nvSpPr>
            <p:cNvPr id="26923" name="Freeform 311"/>
            <p:cNvSpPr>
              <a:spLocks noEditPoints="1"/>
            </p:cNvSpPr>
            <p:nvPr/>
          </p:nvSpPr>
          <p:spPr bwMode="auto">
            <a:xfrm>
              <a:off x="3386620" y="2203940"/>
              <a:ext cx="285083" cy="285083"/>
            </a:xfrm>
            <a:custGeom>
              <a:avLst/>
              <a:gdLst>
                <a:gd name="T0" fmla="*/ 83 w 169"/>
                <a:gd name="T1" fmla="*/ 1 h 169"/>
                <a:gd name="T2" fmla="*/ 1 w 169"/>
                <a:gd name="T3" fmla="*/ 86 h 169"/>
                <a:gd name="T4" fmla="*/ 86 w 169"/>
                <a:gd name="T5" fmla="*/ 168 h 169"/>
                <a:gd name="T6" fmla="*/ 168 w 169"/>
                <a:gd name="T7" fmla="*/ 82 h 169"/>
                <a:gd name="T8" fmla="*/ 83 w 169"/>
                <a:gd name="T9" fmla="*/ 1 h 169"/>
                <a:gd name="T10" fmla="*/ 86 w 169"/>
                <a:gd name="T11" fmla="*/ 151 h 169"/>
                <a:gd name="T12" fmla="*/ 18 w 169"/>
                <a:gd name="T13" fmla="*/ 86 h 169"/>
                <a:gd name="T14" fmla="*/ 83 w 169"/>
                <a:gd name="T15" fmla="*/ 17 h 169"/>
                <a:gd name="T16" fmla="*/ 151 w 169"/>
                <a:gd name="T17" fmla="*/ 83 h 169"/>
                <a:gd name="T18" fmla="*/ 86 w 169"/>
                <a:gd name="T19" fmla="*/ 15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83" y="1"/>
                  </a:moveTo>
                  <a:cubicBezTo>
                    <a:pt x="37" y="2"/>
                    <a:pt x="0" y="40"/>
                    <a:pt x="1" y="86"/>
                  </a:cubicBezTo>
                  <a:cubicBezTo>
                    <a:pt x="2" y="132"/>
                    <a:pt x="40" y="169"/>
                    <a:pt x="86" y="168"/>
                  </a:cubicBezTo>
                  <a:cubicBezTo>
                    <a:pt x="132" y="167"/>
                    <a:pt x="169" y="128"/>
                    <a:pt x="168" y="82"/>
                  </a:cubicBezTo>
                  <a:cubicBezTo>
                    <a:pt x="167" y="36"/>
                    <a:pt x="129" y="0"/>
                    <a:pt x="83" y="1"/>
                  </a:cubicBezTo>
                  <a:moveTo>
                    <a:pt x="86" y="151"/>
                  </a:moveTo>
                  <a:cubicBezTo>
                    <a:pt x="49" y="152"/>
                    <a:pt x="18" y="122"/>
                    <a:pt x="18" y="86"/>
                  </a:cubicBezTo>
                  <a:cubicBezTo>
                    <a:pt x="17" y="49"/>
                    <a:pt x="46" y="18"/>
                    <a:pt x="83" y="17"/>
                  </a:cubicBezTo>
                  <a:cubicBezTo>
                    <a:pt x="120" y="16"/>
                    <a:pt x="151" y="46"/>
                    <a:pt x="151" y="83"/>
                  </a:cubicBezTo>
                  <a:cubicBezTo>
                    <a:pt x="152" y="120"/>
                    <a:pt x="123" y="150"/>
                    <a:pt x="86" y="151"/>
                  </a:cubicBezTo>
                </a:path>
              </a:pathLst>
            </a:custGeom>
            <a:solidFill>
              <a:schemeClr val="bg1">
                <a:lumMod val="95000"/>
              </a:schemeClr>
            </a:solidFill>
            <a:ln>
              <a:noFill/>
            </a:ln>
          </p:spPr>
          <p:txBody>
            <a:bodyPr/>
            <a:lstStyle/>
            <a:p>
              <a:pPr>
                <a:defRPr/>
              </a:pPr>
              <a:endParaRPr lang="zh-CN" altLang="en-US"/>
            </a:p>
          </p:txBody>
        </p:sp>
        <p:sp>
          <p:nvSpPr>
            <p:cNvPr id="26924" name="Freeform 312"/>
            <p:cNvSpPr>
              <a:spLocks/>
            </p:cNvSpPr>
            <p:nvPr/>
          </p:nvSpPr>
          <p:spPr bwMode="auto">
            <a:xfrm>
              <a:off x="3454822" y="2276234"/>
              <a:ext cx="150044" cy="137768"/>
            </a:xfrm>
            <a:custGeom>
              <a:avLst/>
              <a:gdLst>
                <a:gd name="T0" fmla="*/ 56 w 89"/>
                <a:gd name="T1" fmla="*/ 68 h 82"/>
                <a:gd name="T2" fmla="*/ 34 w 89"/>
                <a:gd name="T3" fmla="*/ 56 h 82"/>
                <a:gd name="T4" fmla="*/ 52 w 89"/>
                <a:gd name="T5" fmla="*/ 56 h 82"/>
                <a:gd name="T6" fmla="*/ 58 w 89"/>
                <a:gd name="T7" fmla="*/ 50 h 82"/>
                <a:gd name="T8" fmla="*/ 52 w 89"/>
                <a:gd name="T9" fmla="*/ 45 h 82"/>
                <a:gd name="T10" fmla="*/ 30 w 89"/>
                <a:gd name="T11" fmla="*/ 45 h 82"/>
                <a:gd name="T12" fmla="*/ 29 w 89"/>
                <a:gd name="T13" fmla="*/ 41 h 82"/>
                <a:gd name="T14" fmla="*/ 29 w 89"/>
                <a:gd name="T15" fmla="*/ 38 h 82"/>
                <a:gd name="T16" fmla="*/ 52 w 89"/>
                <a:gd name="T17" fmla="*/ 37 h 82"/>
                <a:gd name="T18" fmla="*/ 57 w 89"/>
                <a:gd name="T19" fmla="*/ 32 h 82"/>
                <a:gd name="T20" fmla="*/ 52 w 89"/>
                <a:gd name="T21" fmla="*/ 26 h 82"/>
                <a:gd name="T22" fmla="*/ 33 w 89"/>
                <a:gd name="T23" fmla="*/ 27 h 82"/>
                <a:gd name="T24" fmla="*/ 55 w 89"/>
                <a:gd name="T25" fmla="*/ 13 h 82"/>
                <a:gd name="T26" fmla="*/ 72 w 89"/>
                <a:gd name="T27" fmla="*/ 19 h 82"/>
                <a:gd name="T28" fmla="*/ 88 w 89"/>
                <a:gd name="T29" fmla="*/ 19 h 82"/>
                <a:gd name="T30" fmla="*/ 55 w 89"/>
                <a:gd name="T31" fmla="*/ 1 h 82"/>
                <a:gd name="T32" fmla="*/ 19 w 89"/>
                <a:gd name="T33" fmla="*/ 27 h 82"/>
                <a:gd name="T34" fmla="*/ 5 w 89"/>
                <a:gd name="T35" fmla="*/ 27 h 82"/>
                <a:gd name="T36" fmla="*/ 0 w 89"/>
                <a:gd name="T37" fmla="*/ 33 h 82"/>
                <a:gd name="T38" fmla="*/ 5 w 89"/>
                <a:gd name="T39" fmla="*/ 38 h 82"/>
                <a:gd name="T40" fmla="*/ 17 w 89"/>
                <a:gd name="T41" fmla="*/ 38 h 82"/>
                <a:gd name="T42" fmla="*/ 16 w 89"/>
                <a:gd name="T43" fmla="*/ 42 h 82"/>
                <a:gd name="T44" fmla="*/ 17 w 89"/>
                <a:gd name="T45" fmla="*/ 46 h 82"/>
                <a:gd name="T46" fmla="*/ 6 w 89"/>
                <a:gd name="T47" fmla="*/ 46 h 82"/>
                <a:gd name="T48" fmla="*/ 0 w 89"/>
                <a:gd name="T49" fmla="*/ 51 h 82"/>
                <a:gd name="T50" fmla="*/ 6 w 89"/>
                <a:gd name="T51" fmla="*/ 57 h 82"/>
                <a:gd name="T52" fmla="*/ 19 w 89"/>
                <a:gd name="T53" fmla="*/ 56 h 82"/>
                <a:gd name="T54" fmla="*/ 56 w 89"/>
                <a:gd name="T55" fmla="*/ 81 h 82"/>
                <a:gd name="T56" fmla="*/ 89 w 89"/>
                <a:gd name="T57" fmla="*/ 61 h 82"/>
                <a:gd name="T58" fmla="*/ 73 w 89"/>
                <a:gd name="T59" fmla="*/ 62 h 82"/>
                <a:gd name="T60" fmla="*/ 56 w 89"/>
                <a:gd name="T61" fmla="*/ 6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82">
                  <a:moveTo>
                    <a:pt x="56" y="68"/>
                  </a:moveTo>
                  <a:cubicBezTo>
                    <a:pt x="47" y="69"/>
                    <a:pt x="38" y="64"/>
                    <a:pt x="34" y="56"/>
                  </a:cubicBezTo>
                  <a:cubicBezTo>
                    <a:pt x="52" y="56"/>
                    <a:pt x="52" y="56"/>
                    <a:pt x="52" y="56"/>
                  </a:cubicBezTo>
                  <a:cubicBezTo>
                    <a:pt x="55" y="56"/>
                    <a:pt x="58" y="53"/>
                    <a:pt x="58" y="50"/>
                  </a:cubicBezTo>
                  <a:cubicBezTo>
                    <a:pt x="57" y="47"/>
                    <a:pt x="55" y="45"/>
                    <a:pt x="52" y="45"/>
                  </a:cubicBezTo>
                  <a:cubicBezTo>
                    <a:pt x="30" y="45"/>
                    <a:pt x="30" y="45"/>
                    <a:pt x="30" y="45"/>
                  </a:cubicBezTo>
                  <a:cubicBezTo>
                    <a:pt x="29" y="44"/>
                    <a:pt x="29" y="43"/>
                    <a:pt x="29" y="41"/>
                  </a:cubicBezTo>
                  <a:cubicBezTo>
                    <a:pt x="29" y="40"/>
                    <a:pt x="29" y="39"/>
                    <a:pt x="29" y="38"/>
                  </a:cubicBezTo>
                  <a:cubicBezTo>
                    <a:pt x="52" y="37"/>
                    <a:pt x="52" y="37"/>
                    <a:pt x="52" y="37"/>
                  </a:cubicBezTo>
                  <a:cubicBezTo>
                    <a:pt x="55" y="37"/>
                    <a:pt x="57" y="35"/>
                    <a:pt x="57" y="32"/>
                  </a:cubicBezTo>
                  <a:cubicBezTo>
                    <a:pt x="57" y="29"/>
                    <a:pt x="55" y="26"/>
                    <a:pt x="52" y="26"/>
                  </a:cubicBezTo>
                  <a:cubicBezTo>
                    <a:pt x="33" y="27"/>
                    <a:pt x="33" y="27"/>
                    <a:pt x="33" y="27"/>
                  </a:cubicBezTo>
                  <a:cubicBezTo>
                    <a:pt x="38" y="19"/>
                    <a:pt x="46" y="14"/>
                    <a:pt x="55" y="13"/>
                  </a:cubicBezTo>
                  <a:cubicBezTo>
                    <a:pt x="61" y="13"/>
                    <a:pt x="67" y="16"/>
                    <a:pt x="72" y="19"/>
                  </a:cubicBezTo>
                  <a:cubicBezTo>
                    <a:pt x="88" y="19"/>
                    <a:pt x="88" y="19"/>
                    <a:pt x="88" y="19"/>
                  </a:cubicBezTo>
                  <a:cubicBezTo>
                    <a:pt x="81" y="8"/>
                    <a:pt x="69" y="0"/>
                    <a:pt x="55" y="1"/>
                  </a:cubicBezTo>
                  <a:cubicBezTo>
                    <a:pt x="38" y="1"/>
                    <a:pt x="24" y="12"/>
                    <a:pt x="19" y="27"/>
                  </a:cubicBezTo>
                  <a:cubicBezTo>
                    <a:pt x="5" y="27"/>
                    <a:pt x="5" y="27"/>
                    <a:pt x="5" y="27"/>
                  </a:cubicBezTo>
                  <a:cubicBezTo>
                    <a:pt x="2" y="27"/>
                    <a:pt x="0" y="30"/>
                    <a:pt x="0" y="33"/>
                  </a:cubicBezTo>
                  <a:cubicBezTo>
                    <a:pt x="0" y="36"/>
                    <a:pt x="3" y="38"/>
                    <a:pt x="5" y="38"/>
                  </a:cubicBezTo>
                  <a:cubicBezTo>
                    <a:pt x="17" y="38"/>
                    <a:pt x="17" y="38"/>
                    <a:pt x="17" y="38"/>
                  </a:cubicBezTo>
                  <a:cubicBezTo>
                    <a:pt x="16" y="39"/>
                    <a:pt x="16" y="40"/>
                    <a:pt x="16" y="42"/>
                  </a:cubicBezTo>
                  <a:cubicBezTo>
                    <a:pt x="16" y="43"/>
                    <a:pt x="17" y="44"/>
                    <a:pt x="17" y="46"/>
                  </a:cubicBezTo>
                  <a:cubicBezTo>
                    <a:pt x="6" y="46"/>
                    <a:pt x="6" y="46"/>
                    <a:pt x="6" y="46"/>
                  </a:cubicBezTo>
                  <a:cubicBezTo>
                    <a:pt x="3" y="46"/>
                    <a:pt x="0" y="48"/>
                    <a:pt x="0" y="51"/>
                  </a:cubicBezTo>
                  <a:cubicBezTo>
                    <a:pt x="0" y="54"/>
                    <a:pt x="3" y="57"/>
                    <a:pt x="6" y="57"/>
                  </a:cubicBezTo>
                  <a:cubicBezTo>
                    <a:pt x="19" y="56"/>
                    <a:pt x="19" y="56"/>
                    <a:pt x="19" y="56"/>
                  </a:cubicBezTo>
                  <a:cubicBezTo>
                    <a:pt x="25" y="71"/>
                    <a:pt x="40" y="82"/>
                    <a:pt x="56" y="81"/>
                  </a:cubicBezTo>
                  <a:cubicBezTo>
                    <a:pt x="70" y="81"/>
                    <a:pt x="83" y="73"/>
                    <a:pt x="89" y="61"/>
                  </a:cubicBezTo>
                  <a:cubicBezTo>
                    <a:pt x="73" y="62"/>
                    <a:pt x="73" y="62"/>
                    <a:pt x="73" y="62"/>
                  </a:cubicBezTo>
                  <a:cubicBezTo>
                    <a:pt x="68" y="66"/>
                    <a:pt x="63" y="68"/>
                    <a:pt x="56" y="68"/>
                  </a:cubicBezTo>
                </a:path>
              </a:pathLst>
            </a:custGeom>
            <a:solidFill>
              <a:schemeClr val="bg1">
                <a:lumMod val="95000"/>
              </a:schemeClr>
            </a:solidFill>
            <a:ln>
              <a:noFill/>
            </a:ln>
          </p:spPr>
          <p:txBody>
            <a:bodyPr/>
            <a:lstStyle/>
            <a:p>
              <a:pPr>
                <a:defRPr/>
              </a:pPr>
              <a:endParaRPr lang="zh-CN" altLang="en-US"/>
            </a:p>
          </p:txBody>
        </p:sp>
      </p:grpSp>
      <p:sp>
        <p:nvSpPr>
          <p:cNvPr id="26925" name="Freeform 313"/>
          <p:cNvSpPr>
            <a:spLocks noEditPoints="1"/>
          </p:cNvSpPr>
          <p:nvPr/>
        </p:nvSpPr>
        <p:spPr bwMode="auto">
          <a:xfrm>
            <a:off x="4352899" y="2570866"/>
            <a:ext cx="84570" cy="144588"/>
          </a:xfrm>
          <a:custGeom>
            <a:avLst/>
            <a:gdLst>
              <a:gd name="T0" fmla="*/ 50 w 50"/>
              <a:gd name="T1" fmla="*/ 61 h 86"/>
              <a:gd name="T2" fmla="*/ 24 w 50"/>
              <a:gd name="T3" fmla="*/ 0 h 86"/>
              <a:gd name="T4" fmla="*/ 1 w 50"/>
              <a:gd name="T5" fmla="*/ 62 h 86"/>
              <a:gd name="T6" fmla="*/ 26 w 50"/>
              <a:gd name="T7" fmla="*/ 86 h 86"/>
              <a:gd name="T8" fmla="*/ 50 w 50"/>
              <a:gd name="T9" fmla="*/ 61 h 86"/>
              <a:gd name="T10" fmla="*/ 40 w 50"/>
              <a:gd name="T11" fmla="*/ 56 h 86"/>
              <a:gd name="T12" fmla="*/ 25 w 50"/>
              <a:gd name="T13" fmla="*/ 77 h 86"/>
              <a:gd name="T14" fmla="*/ 40 w 50"/>
              <a:gd name="T15" fmla="*/ 56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86">
                <a:moveTo>
                  <a:pt x="50" y="61"/>
                </a:moveTo>
                <a:cubicBezTo>
                  <a:pt x="49" y="35"/>
                  <a:pt x="24" y="0"/>
                  <a:pt x="24" y="0"/>
                </a:cubicBezTo>
                <a:cubicBezTo>
                  <a:pt x="24" y="0"/>
                  <a:pt x="0" y="37"/>
                  <a:pt x="1" y="62"/>
                </a:cubicBezTo>
                <a:cubicBezTo>
                  <a:pt x="1" y="76"/>
                  <a:pt x="12" y="86"/>
                  <a:pt x="26" y="86"/>
                </a:cubicBezTo>
                <a:cubicBezTo>
                  <a:pt x="39" y="86"/>
                  <a:pt x="50" y="75"/>
                  <a:pt x="50" y="61"/>
                </a:cubicBezTo>
                <a:moveTo>
                  <a:pt x="40" y="56"/>
                </a:moveTo>
                <a:cubicBezTo>
                  <a:pt x="40" y="56"/>
                  <a:pt x="43" y="76"/>
                  <a:pt x="25" y="77"/>
                </a:cubicBezTo>
                <a:cubicBezTo>
                  <a:pt x="40" y="56"/>
                  <a:pt x="40" y="56"/>
                  <a:pt x="40" y="56"/>
                </a:cubicBezTo>
              </a:path>
            </a:pathLst>
          </a:custGeom>
          <a:solidFill>
            <a:schemeClr val="bg1">
              <a:lumMod val="75000"/>
            </a:schemeClr>
          </a:solidFill>
          <a:ln>
            <a:noFill/>
          </a:ln>
        </p:spPr>
        <p:txBody>
          <a:bodyPr/>
          <a:lstStyle/>
          <a:p>
            <a:pPr>
              <a:defRPr/>
            </a:pPr>
            <a:endParaRPr lang="zh-CN" altLang="en-US"/>
          </a:p>
        </p:txBody>
      </p:sp>
      <p:sp>
        <p:nvSpPr>
          <p:cNvPr id="26926" name="Freeform 314"/>
          <p:cNvSpPr>
            <a:spLocks noEditPoints="1"/>
          </p:cNvSpPr>
          <p:nvPr/>
        </p:nvSpPr>
        <p:spPr bwMode="auto">
          <a:xfrm>
            <a:off x="4522040" y="3066008"/>
            <a:ext cx="72294" cy="126856"/>
          </a:xfrm>
          <a:custGeom>
            <a:avLst/>
            <a:gdLst>
              <a:gd name="T0" fmla="*/ 22 w 43"/>
              <a:gd name="T1" fmla="*/ 75 h 75"/>
              <a:gd name="T2" fmla="*/ 43 w 43"/>
              <a:gd name="T3" fmla="*/ 53 h 75"/>
              <a:gd name="T4" fmla="*/ 20 w 43"/>
              <a:gd name="T5" fmla="*/ 0 h 75"/>
              <a:gd name="T6" fmla="*/ 0 w 43"/>
              <a:gd name="T7" fmla="*/ 54 h 75"/>
              <a:gd name="T8" fmla="*/ 22 w 43"/>
              <a:gd name="T9" fmla="*/ 75 h 75"/>
              <a:gd name="T10" fmla="*/ 35 w 43"/>
              <a:gd name="T11" fmla="*/ 49 h 75"/>
              <a:gd name="T12" fmla="*/ 22 w 43"/>
              <a:gd name="T13" fmla="*/ 66 h 75"/>
              <a:gd name="T14" fmla="*/ 35 w 43"/>
              <a:gd name="T15" fmla="*/ 49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75">
                <a:moveTo>
                  <a:pt x="22" y="75"/>
                </a:moveTo>
                <a:cubicBezTo>
                  <a:pt x="34" y="75"/>
                  <a:pt x="43" y="65"/>
                  <a:pt x="43" y="53"/>
                </a:cubicBezTo>
                <a:cubicBezTo>
                  <a:pt x="42" y="31"/>
                  <a:pt x="20" y="0"/>
                  <a:pt x="20" y="0"/>
                </a:cubicBezTo>
                <a:cubicBezTo>
                  <a:pt x="20" y="0"/>
                  <a:pt x="0" y="32"/>
                  <a:pt x="0" y="54"/>
                </a:cubicBezTo>
                <a:cubicBezTo>
                  <a:pt x="0" y="66"/>
                  <a:pt x="10" y="75"/>
                  <a:pt x="22" y="75"/>
                </a:cubicBezTo>
                <a:moveTo>
                  <a:pt x="35" y="49"/>
                </a:moveTo>
                <a:cubicBezTo>
                  <a:pt x="35" y="49"/>
                  <a:pt x="37" y="66"/>
                  <a:pt x="22" y="66"/>
                </a:cubicBezTo>
                <a:cubicBezTo>
                  <a:pt x="35" y="49"/>
                  <a:pt x="35" y="49"/>
                  <a:pt x="35" y="49"/>
                </a:cubicBezTo>
              </a:path>
            </a:pathLst>
          </a:custGeom>
          <a:solidFill>
            <a:schemeClr val="bg1">
              <a:lumMod val="75000"/>
            </a:schemeClr>
          </a:solidFill>
          <a:ln>
            <a:noFill/>
          </a:ln>
        </p:spPr>
        <p:txBody>
          <a:bodyPr/>
          <a:lstStyle/>
          <a:p>
            <a:pPr>
              <a:defRPr/>
            </a:pPr>
            <a:endParaRPr lang="zh-CN" altLang="en-US"/>
          </a:p>
        </p:txBody>
      </p:sp>
      <p:sp>
        <p:nvSpPr>
          <p:cNvPr id="26927" name="Freeform 315"/>
          <p:cNvSpPr>
            <a:spLocks noEditPoints="1"/>
          </p:cNvSpPr>
          <p:nvPr/>
        </p:nvSpPr>
        <p:spPr bwMode="auto">
          <a:xfrm>
            <a:off x="4519312" y="3226964"/>
            <a:ext cx="76386" cy="128219"/>
          </a:xfrm>
          <a:custGeom>
            <a:avLst/>
            <a:gdLst>
              <a:gd name="T0" fmla="*/ 1 w 45"/>
              <a:gd name="T1" fmla="*/ 55 h 76"/>
              <a:gd name="T2" fmla="*/ 24 w 45"/>
              <a:gd name="T3" fmla="*/ 75 h 76"/>
              <a:gd name="T4" fmla="*/ 44 w 45"/>
              <a:gd name="T5" fmla="*/ 53 h 76"/>
              <a:gd name="T6" fmla="*/ 20 w 45"/>
              <a:gd name="T7" fmla="*/ 0 h 76"/>
              <a:gd name="T8" fmla="*/ 1 w 45"/>
              <a:gd name="T9" fmla="*/ 55 h 76"/>
              <a:gd name="T10" fmla="*/ 36 w 45"/>
              <a:gd name="T11" fmla="*/ 49 h 76"/>
              <a:gd name="T12" fmla="*/ 23 w 45"/>
              <a:gd name="T13" fmla="*/ 67 h 76"/>
              <a:gd name="T14" fmla="*/ 36 w 45"/>
              <a:gd name="T15" fmla="*/ 49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6">
                <a:moveTo>
                  <a:pt x="1" y="55"/>
                </a:moveTo>
                <a:cubicBezTo>
                  <a:pt x="2" y="67"/>
                  <a:pt x="12" y="76"/>
                  <a:pt x="24" y="75"/>
                </a:cubicBezTo>
                <a:cubicBezTo>
                  <a:pt x="35" y="75"/>
                  <a:pt x="45" y="65"/>
                  <a:pt x="44" y="53"/>
                </a:cubicBezTo>
                <a:cubicBezTo>
                  <a:pt x="43" y="31"/>
                  <a:pt x="20" y="0"/>
                  <a:pt x="20" y="0"/>
                </a:cubicBezTo>
                <a:cubicBezTo>
                  <a:pt x="20" y="0"/>
                  <a:pt x="0" y="33"/>
                  <a:pt x="1" y="55"/>
                </a:cubicBezTo>
                <a:moveTo>
                  <a:pt x="36" y="49"/>
                </a:moveTo>
                <a:cubicBezTo>
                  <a:pt x="36" y="49"/>
                  <a:pt x="38" y="66"/>
                  <a:pt x="23" y="67"/>
                </a:cubicBezTo>
                <a:cubicBezTo>
                  <a:pt x="36" y="49"/>
                  <a:pt x="36" y="49"/>
                  <a:pt x="36" y="49"/>
                </a:cubicBezTo>
              </a:path>
            </a:pathLst>
          </a:custGeom>
          <a:solidFill>
            <a:schemeClr val="bg1">
              <a:lumMod val="75000"/>
            </a:schemeClr>
          </a:solidFill>
          <a:ln>
            <a:noFill/>
          </a:ln>
        </p:spPr>
        <p:txBody>
          <a:bodyPr/>
          <a:lstStyle/>
          <a:p>
            <a:pPr>
              <a:defRPr/>
            </a:pPr>
            <a:endParaRPr lang="zh-CN" altLang="en-US"/>
          </a:p>
        </p:txBody>
      </p:sp>
      <p:grpSp>
        <p:nvGrpSpPr>
          <p:cNvPr id="7" name="组合 6"/>
          <p:cNvGrpSpPr/>
          <p:nvPr/>
        </p:nvGrpSpPr>
        <p:grpSpPr>
          <a:xfrm>
            <a:off x="4362447" y="3078285"/>
            <a:ext cx="133675" cy="335552"/>
            <a:chOff x="4291009" y="3006280"/>
            <a:chExt cx="133675" cy="335552"/>
          </a:xfrm>
          <a:solidFill>
            <a:schemeClr val="bg1">
              <a:lumMod val="75000"/>
            </a:schemeClr>
          </a:solidFill>
        </p:grpSpPr>
        <p:sp>
          <p:nvSpPr>
            <p:cNvPr id="26928" name="Freeform 316"/>
            <p:cNvSpPr>
              <a:spLocks/>
            </p:cNvSpPr>
            <p:nvPr/>
          </p:nvSpPr>
          <p:spPr bwMode="auto">
            <a:xfrm>
              <a:off x="4291009" y="3067661"/>
              <a:ext cx="133675" cy="274171"/>
            </a:xfrm>
            <a:custGeom>
              <a:avLst/>
              <a:gdLst>
                <a:gd name="T0" fmla="*/ 77 w 79"/>
                <a:gd name="T1" fmla="*/ 19 h 163"/>
                <a:gd name="T2" fmla="*/ 77 w 79"/>
                <a:gd name="T3" fmla="*/ 18 h 163"/>
                <a:gd name="T4" fmla="*/ 77 w 79"/>
                <a:gd name="T5" fmla="*/ 18 h 163"/>
                <a:gd name="T6" fmla="*/ 47 w 79"/>
                <a:gd name="T7" fmla="*/ 2 h 163"/>
                <a:gd name="T8" fmla="*/ 46 w 79"/>
                <a:gd name="T9" fmla="*/ 1 h 163"/>
                <a:gd name="T10" fmla="*/ 34 w 79"/>
                <a:gd name="T11" fmla="*/ 2 h 163"/>
                <a:gd name="T12" fmla="*/ 0 w 79"/>
                <a:gd name="T13" fmla="*/ 22 h 163"/>
                <a:gd name="T14" fmla="*/ 1 w 79"/>
                <a:gd name="T15" fmla="*/ 72 h 163"/>
                <a:gd name="T16" fmla="*/ 9 w 79"/>
                <a:gd name="T17" fmla="*/ 80 h 163"/>
                <a:gd name="T18" fmla="*/ 17 w 79"/>
                <a:gd name="T19" fmla="*/ 72 h 163"/>
                <a:gd name="T20" fmla="*/ 16 w 79"/>
                <a:gd name="T21" fmla="*/ 33 h 163"/>
                <a:gd name="T22" fmla="*/ 19 w 79"/>
                <a:gd name="T23" fmla="*/ 33 h 163"/>
                <a:gd name="T24" fmla="*/ 20 w 79"/>
                <a:gd name="T25" fmla="*/ 56 h 163"/>
                <a:gd name="T26" fmla="*/ 20 w 79"/>
                <a:gd name="T27" fmla="*/ 77 h 163"/>
                <a:gd name="T28" fmla="*/ 22 w 79"/>
                <a:gd name="T29" fmla="*/ 154 h 163"/>
                <a:gd name="T30" fmla="*/ 31 w 79"/>
                <a:gd name="T31" fmla="*/ 163 h 163"/>
                <a:gd name="T32" fmla="*/ 40 w 79"/>
                <a:gd name="T33" fmla="*/ 154 h 163"/>
                <a:gd name="T34" fmla="*/ 39 w 79"/>
                <a:gd name="T35" fmla="*/ 83 h 163"/>
                <a:gd name="T36" fmla="*/ 42 w 79"/>
                <a:gd name="T37" fmla="*/ 83 h 163"/>
                <a:gd name="T38" fmla="*/ 44 w 79"/>
                <a:gd name="T39" fmla="*/ 154 h 163"/>
                <a:gd name="T40" fmla="*/ 53 w 79"/>
                <a:gd name="T41" fmla="*/ 163 h 163"/>
                <a:gd name="T42" fmla="*/ 62 w 79"/>
                <a:gd name="T43" fmla="*/ 153 h 163"/>
                <a:gd name="T44" fmla="*/ 60 w 79"/>
                <a:gd name="T45" fmla="*/ 76 h 163"/>
                <a:gd name="T46" fmla="*/ 60 w 79"/>
                <a:gd name="T47" fmla="*/ 55 h 163"/>
                <a:gd name="T48" fmla="*/ 59 w 79"/>
                <a:gd name="T49" fmla="*/ 32 h 163"/>
                <a:gd name="T50" fmla="*/ 62 w 79"/>
                <a:gd name="T51" fmla="*/ 32 h 163"/>
                <a:gd name="T52" fmla="*/ 63 w 79"/>
                <a:gd name="T53" fmla="*/ 70 h 163"/>
                <a:gd name="T54" fmla="*/ 71 w 79"/>
                <a:gd name="T55" fmla="*/ 78 h 163"/>
                <a:gd name="T56" fmla="*/ 79 w 79"/>
                <a:gd name="T57" fmla="*/ 70 h 163"/>
                <a:gd name="T58" fmla="*/ 78 w 79"/>
                <a:gd name="T59" fmla="*/ 20 h 163"/>
                <a:gd name="T60" fmla="*/ 77 w 79"/>
                <a:gd name="T61" fmla="*/ 1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 h="163">
                  <a:moveTo>
                    <a:pt x="77" y="19"/>
                  </a:moveTo>
                  <a:cubicBezTo>
                    <a:pt x="77" y="18"/>
                    <a:pt x="77" y="18"/>
                    <a:pt x="77" y="18"/>
                  </a:cubicBezTo>
                  <a:cubicBezTo>
                    <a:pt x="77" y="18"/>
                    <a:pt x="77" y="18"/>
                    <a:pt x="77" y="18"/>
                  </a:cubicBezTo>
                  <a:cubicBezTo>
                    <a:pt x="75" y="5"/>
                    <a:pt x="56" y="2"/>
                    <a:pt x="47" y="2"/>
                  </a:cubicBezTo>
                  <a:cubicBezTo>
                    <a:pt x="47" y="1"/>
                    <a:pt x="46" y="1"/>
                    <a:pt x="46" y="1"/>
                  </a:cubicBezTo>
                  <a:cubicBezTo>
                    <a:pt x="34" y="2"/>
                    <a:pt x="34" y="2"/>
                    <a:pt x="34" y="2"/>
                  </a:cubicBezTo>
                  <a:cubicBezTo>
                    <a:pt x="34" y="2"/>
                    <a:pt x="0" y="0"/>
                    <a:pt x="0" y="22"/>
                  </a:cubicBezTo>
                  <a:cubicBezTo>
                    <a:pt x="1" y="72"/>
                    <a:pt x="1" y="72"/>
                    <a:pt x="1" y="72"/>
                  </a:cubicBezTo>
                  <a:cubicBezTo>
                    <a:pt x="1" y="76"/>
                    <a:pt x="5" y="80"/>
                    <a:pt x="9" y="80"/>
                  </a:cubicBezTo>
                  <a:cubicBezTo>
                    <a:pt x="14" y="80"/>
                    <a:pt x="17" y="76"/>
                    <a:pt x="17" y="72"/>
                  </a:cubicBezTo>
                  <a:cubicBezTo>
                    <a:pt x="16" y="33"/>
                    <a:pt x="16" y="33"/>
                    <a:pt x="16" y="33"/>
                  </a:cubicBezTo>
                  <a:cubicBezTo>
                    <a:pt x="19" y="33"/>
                    <a:pt x="19" y="33"/>
                    <a:pt x="19" y="33"/>
                  </a:cubicBezTo>
                  <a:cubicBezTo>
                    <a:pt x="20" y="56"/>
                    <a:pt x="20" y="56"/>
                    <a:pt x="20" y="56"/>
                  </a:cubicBezTo>
                  <a:cubicBezTo>
                    <a:pt x="20" y="77"/>
                    <a:pt x="20" y="77"/>
                    <a:pt x="20" y="77"/>
                  </a:cubicBezTo>
                  <a:cubicBezTo>
                    <a:pt x="22" y="154"/>
                    <a:pt x="22" y="154"/>
                    <a:pt x="22" y="154"/>
                  </a:cubicBezTo>
                  <a:cubicBezTo>
                    <a:pt x="22" y="159"/>
                    <a:pt x="26" y="163"/>
                    <a:pt x="31" y="163"/>
                  </a:cubicBezTo>
                  <a:cubicBezTo>
                    <a:pt x="37" y="163"/>
                    <a:pt x="41" y="159"/>
                    <a:pt x="40" y="154"/>
                  </a:cubicBezTo>
                  <a:cubicBezTo>
                    <a:pt x="39" y="83"/>
                    <a:pt x="39" y="83"/>
                    <a:pt x="39" y="83"/>
                  </a:cubicBezTo>
                  <a:cubicBezTo>
                    <a:pt x="42" y="83"/>
                    <a:pt x="42" y="83"/>
                    <a:pt x="42" y="83"/>
                  </a:cubicBezTo>
                  <a:cubicBezTo>
                    <a:pt x="44" y="154"/>
                    <a:pt x="44" y="154"/>
                    <a:pt x="44" y="154"/>
                  </a:cubicBezTo>
                  <a:cubicBezTo>
                    <a:pt x="44" y="159"/>
                    <a:pt x="48" y="163"/>
                    <a:pt x="53" y="163"/>
                  </a:cubicBezTo>
                  <a:cubicBezTo>
                    <a:pt x="58" y="163"/>
                    <a:pt x="62" y="158"/>
                    <a:pt x="62" y="153"/>
                  </a:cubicBezTo>
                  <a:cubicBezTo>
                    <a:pt x="60" y="76"/>
                    <a:pt x="60" y="76"/>
                    <a:pt x="60" y="76"/>
                  </a:cubicBezTo>
                  <a:cubicBezTo>
                    <a:pt x="60" y="55"/>
                    <a:pt x="60" y="55"/>
                    <a:pt x="60" y="55"/>
                  </a:cubicBezTo>
                  <a:cubicBezTo>
                    <a:pt x="59" y="32"/>
                    <a:pt x="59" y="32"/>
                    <a:pt x="59" y="32"/>
                  </a:cubicBezTo>
                  <a:cubicBezTo>
                    <a:pt x="62" y="32"/>
                    <a:pt x="62" y="32"/>
                    <a:pt x="62" y="32"/>
                  </a:cubicBezTo>
                  <a:cubicBezTo>
                    <a:pt x="63" y="70"/>
                    <a:pt x="63" y="70"/>
                    <a:pt x="63" y="70"/>
                  </a:cubicBezTo>
                  <a:cubicBezTo>
                    <a:pt x="63" y="74"/>
                    <a:pt x="66" y="78"/>
                    <a:pt x="71" y="78"/>
                  </a:cubicBezTo>
                  <a:cubicBezTo>
                    <a:pt x="75" y="78"/>
                    <a:pt x="79" y="74"/>
                    <a:pt x="79" y="70"/>
                  </a:cubicBezTo>
                  <a:cubicBezTo>
                    <a:pt x="78" y="20"/>
                    <a:pt x="78" y="20"/>
                    <a:pt x="78" y="20"/>
                  </a:cubicBezTo>
                  <a:cubicBezTo>
                    <a:pt x="77" y="19"/>
                    <a:pt x="77" y="19"/>
                    <a:pt x="77" y="19"/>
                  </a:cubicBezTo>
                </a:path>
              </a:pathLst>
            </a:custGeom>
            <a:grpFill/>
            <a:ln>
              <a:noFill/>
            </a:ln>
          </p:spPr>
          <p:txBody>
            <a:bodyPr/>
            <a:lstStyle/>
            <a:p>
              <a:pPr>
                <a:defRPr/>
              </a:pPr>
              <a:endParaRPr lang="zh-CN" altLang="en-US"/>
            </a:p>
          </p:txBody>
        </p:sp>
        <p:sp>
          <p:nvSpPr>
            <p:cNvPr id="26929" name="Freeform 317"/>
            <p:cNvSpPr>
              <a:spLocks/>
            </p:cNvSpPr>
            <p:nvPr/>
          </p:nvSpPr>
          <p:spPr bwMode="auto">
            <a:xfrm>
              <a:off x="4326475" y="3006280"/>
              <a:ext cx="60017" cy="58654"/>
            </a:xfrm>
            <a:custGeom>
              <a:avLst/>
              <a:gdLst>
                <a:gd name="T0" fmla="*/ 18 w 35"/>
                <a:gd name="T1" fmla="*/ 35 h 35"/>
                <a:gd name="T2" fmla="*/ 35 w 35"/>
                <a:gd name="T3" fmla="*/ 17 h 35"/>
                <a:gd name="T4" fmla="*/ 17 w 35"/>
                <a:gd name="T5" fmla="*/ 0 h 35"/>
                <a:gd name="T6" fmla="*/ 0 w 35"/>
                <a:gd name="T7" fmla="*/ 18 h 35"/>
                <a:gd name="T8" fmla="*/ 18 w 35"/>
                <a:gd name="T9" fmla="*/ 35 h 35"/>
              </a:gdLst>
              <a:ahLst/>
              <a:cxnLst>
                <a:cxn ang="0">
                  <a:pos x="T0" y="T1"/>
                </a:cxn>
                <a:cxn ang="0">
                  <a:pos x="T2" y="T3"/>
                </a:cxn>
                <a:cxn ang="0">
                  <a:pos x="T4" y="T5"/>
                </a:cxn>
                <a:cxn ang="0">
                  <a:pos x="T6" y="T7"/>
                </a:cxn>
                <a:cxn ang="0">
                  <a:pos x="T8" y="T9"/>
                </a:cxn>
              </a:cxnLst>
              <a:rect l="0" t="0" r="r" b="b"/>
              <a:pathLst>
                <a:path w="35" h="35">
                  <a:moveTo>
                    <a:pt x="18" y="35"/>
                  </a:moveTo>
                  <a:cubicBezTo>
                    <a:pt x="27" y="35"/>
                    <a:pt x="35" y="27"/>
                    <a:pt x="35" y="17"/>
                  </a:cubicBezTo>
                  <a:cubicBezTo>
                    <a:pt x="34" y="8"/>
                    <a:pt x="27" y="0"/>
                    <a:pt x="17" y="0"/>
                  </a:cubicBezTo>
                  <a:cubicBezTo>
                    <a:pt x="7" y="0"/>
                    <a:pt x="0" y="8"/>
                    <a:pt x="0" y="18"/>
                  </a:cubicBezTo>
                  <a:cubicBezTo>
                    <a:pt x="0" y="28"/>
                    <a:pt x="8" y="35"/>
                    <a:pt x="18" y="35"/>
                  </a:cubicBezTo>
                </a:path>
              </a:pathLst>
            </a:custGeom>
            <a:grpFill/>
            <a:ln>
              <a:noFill/>
            </a:ln>
          </p:spPr>
          <p:txBody>
            <a:bodyPr/>
            <a:lstStyle/>
            <a:p>
              <a:pPr>
                <a:defRPr/>
              </a:pPr>
              <a:endParaRPr lang="zh-CN" altLang="en-US"/>
            </a:p>
          </p:txBody>
        </p:sp>
      </p:grpSp>
      <p:grpSp>
        <p:nvGrpSpPr>
          <p:cNvPr id="472" name="组合 471"/>
          <p:cNvGrpSpPr/>
          <p:nvPr/>
        </p:nvGrpSpPr>
        <p:grpSpPr>
          <a:xfrm>
            <a:off x="3677702" y="2662256"/>
            <a:ext cx="204605" cy="366924"/>
            <a:chOff x="3108356" y="2662256"/>
            <a:chExt cx="204605" cy="366924"/>
          </a:xfrm>
        </p:grpSpPr>
        <p:sp>
          <p:nvSpPr>
            <p:cNvPr id="26930" name="Freeform 318"/>
            <p:cNvSpPr>
              <a:spLocks/>
            </p:cNvSpPr>
            <p:nvPr/>
          </p:nvSpPr>
          <p:spPr bwMode="auto">
            <a:xfrm>
              <a:off x="3108356" y="2719544"/>
              <a:ext cx="204605" cy="309636"/>
            </a:xfrm>
            <a:custGeom>
              <a:avLst/>
              <a:gdLst>
                <a:gd name="T0" fmla="*/ 31 w 121"/>
                <a:gd name="T1" fmla="*/ 43 h 184"/>
                <a:gd name="T2" fmla="*/ 4 w 121"/>
                <a:gd name="T3" fmla="*/ 66 h 184"/>
                <a:gd name="T4" fmla="*/ 3 w 121"/>
                <a:gd name="T5" fmla="*/ 78 h 184"/>
                <a:gd name="T6" fmla="*/ 15 w 121"/>
                <a:gd name="T7" fmla="*/ 79 h 184"/>
                <a:gd name="T8" fmla="*/ 42 w 121"/>
                <a:gd name="T9" fmla="*/ 56 h 184"/>
                <a:gd name="T10" fmla="*/ 44 w 121"/>
                <a:gd name="T11" fmla="*/ 54 h 184"/>
                <a:gd name="T12" fmla="*/ 46 w 121"/>
                <a:gd name="T13" fmla="*/ 51 h 184"/>
                <a:gd name="T14" fmla="*/ 50 w 121"/>
                <a:gd name="T15" fmla="*/ 45 h 184"/>
                <a:gd name="T16" fmla="*/ 54 w 121"/>
                <a:gd name="T17" fmla="*/ 72 h 184"/>
                <a:gd name="T18" fmla="*/ 58 w 121"/>
                <a:gd name="T19" fmla="*/ 80 h 184"/>
                <a:gd name="T20" fmla="*/ 41 w 121"/>
                <a:gd name="T21" fmla="*/ 119 h 184"/>
                <a:gd name="T22" fmla="*/ 41 w 121"/>
                <a:gd name="T23" fmla="*/ 119 h 184"/>
                <a:gd name="T24" fmla="*/ 41 w 121"/>
                <a:gd name="T25" fmla="*/ 120 h 184"/>
                <a:gd name="T26" fmla="*/ 39 w 121"/>
                <a:gd name="T27" fmla="*/ 126 h 184"/>
                <a:gd name="T28" fmla="*/ 32 w 121"/>
                <a:gd name="T29" fmla="*/ 174 h 184"/>
                <a:gd name="T30" fmla="*/ 43 w 121"/>
                <a:gd name="T31" fmla="*/ 184 h 184"/>
                <a:gd name="T32" fmla="*/ 54 w 121"/>
                <a:gd name="T33" fmla="*/ 173 h 184"/>
                <a:gd name="T34" fmla="*/ 61 w 121"/>
                <a:gd name="T35" fmla="*/ 129 h 184"/>
                <a:gd name="T36" fmla="*/ 77 w 121"/>
                <a:gd name="T37" fmla="*/ 103 h 184"/>
                <a:gd name="T38" fmla="*/ 96 w 121"/>
                <a:gd name="T39" fmla="*/ 174 h 184"/>
                <a:gd name="T40" fmla="*/ 109 w 121"/>
                <a:gd name="T41" fmla="*/ 182 h 184"/>
                <a:gd name="T42" fmla="*/ 117 w 121"/>
                <a:gd name="T43" fmla="*/ 168 h 184"/>
                <a:gd name="T44" fmla="*/ 95 w 121"/>
                <a:gd name="T45" fmla="*/ 75 h 184"/>
                <a:gd name="T46" fmla="*/ 97 w 121"/>
                <a:gd name="T47" fmla="*/ 64 h 184"/>
                <a:gd name="T48" fmla="*/ 91 w 121"/>
                <a:gd name="T49" fmla="*/ 27 h 184"/>
                <a:gd name="T50" fmla="*/ 96 w 121"/>
                <a:gd name="T51" fmla="*/ 29 h 184"/>
                <a:gd name="T52" fmla="*/ 103 w 121"/>
                <a:gd name="T53" fmla="*/ 59 h 184"/>
                <a:gd name="T54" fmla="*/ 113 w 121"/>
                <a:gd name="T55" fmla="*/ 65 h 184"/>
                <a:gd name="T56" fmla="*/ 120 w 121"/>
                <a:gd name="T57" fmla="*/ 55 h 184"/>
                <a:gd name="T58" fmla="*/ 111 w 121"/>
                <a:gd name="T59" fmla="*/ 20 h 184"/>
                <a:gd name="T60" fmla="*/ 104 w 121"/>
                <a:gd name="T61" fmla="*/ 13 h 184"/>
                <a:gd name="T62" fmla="*/ 81 w 121"/>
                <a:gd name="T63" fmla="*/ 5 h 184"/>
                <a:gd name="T64" fmla="*/ 64 w 121"/>
                <a:gd name="T65" fmla="*/ 1 h 184"/>
                <a:gd name="T66" fmla="*/ 50 w 121"/>
                <a:gd name="T67" fmla="*/ 10 h 184"/>
                <a:gd name="T68" fmla="*/ 50 w 121"/>
                <a:gd name="T69" fmla="*/ 10 h 184"/>
                <a:gd name="T70" fmla="*/ 50 w 121"/>
                <a:gd name="T71" fmla="*/ 10 h 184"/>
                <a:gd name="T72" fmla="*/ 49 w 121"/>
                <a:gd name="T73" fmla="*/ 11 h 184"/>
                <a:gd name="T74" fmla="*/ 32 w 121"/>
                <a:gd name="T75" fmla="*/ 42 h 184"/>
                <a:gd name="T76" fmla="*/ 31 w 121"/>
                <a:gd name="T77" fmla="*/ 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1" h="184">
                  <a:moveTo>
                    <a:pt x="31" y="43"/>
                  </a:moveTo>
                  <a:cubicBezTo>
                    <a:pt x="4" y="66"/>
                    <a:pt x="4" y="66"/>
                    <a:pt x="4" y="66"/>
                  </a:cubicBezTo>
                  <a:cubicBezTo>
                    <a:pt x="0" y="69"/>
                    <a:pt x="0" y="75"/>
                    <a:pt x="3" y="78"/>
                  </a:cubicBezTo>
                  <a:cubicBezTo>
                    <a:pt x="6" y="82"/>
                    <a:pt x="12" y="82"/>
                    <a:pt x="15" y="79"/>
                  </a:cubicBezTo>
                  <a:cubicBezTo>
                    <a:pt x="42" y="56"/>
                    <a:pt x="42" y="56"/>
                    <a:pt x="42" y="56"/>
                  </a:cubicBezTo>
                  <a:cubicBezTo>
                    <a:pt x="43" y="55"/>
                    <a:pt x="43" y="54"/>
                    <a:pt x="44" y="54"/>
                  </a:cubicBezTo>
                  <a:cubicBezTo>
                    <a:pt x="45" y="53"/>
                    <a:pt x="46" y="52"/>
                    <a:pt x="46" y="51"/>
                  </a:cubicBezTo>
                  <a:cubicBezTo>
                    <a:pt x="50" y="45"/>
                    <a:pt x="50" y="45"/>
                    <a:pt x="50" y="45"/>
                  </a:cubicBezTo>
                  <a:cubicBezTo>
                    <a:pt x="54" y="72"/>
                    <a:pt x="54" y="72"/>
                    <a:pt x="54" y="72"/>
                  </a:cubicBezTo>
                  <a:cubicBezTo>
                    <a:pt x="55" y="75"/>
                    <a:pt x="56" y="77"/>
                    <a:pt x="58" y="80"/>
                  </a:cubicBezTo>
                  <a:cubicBezTo>
                    <a:pt x="41" y="119"/>
                    <a:pt x="41" y="119"/>
                    <a:pt x="41" y="119"/>
                  </a:cubicBezTo>
                  <a:cubicBezTo>
                    <a:pt x="41" y="119"/>
                    <a:pt x="41" y="119"/>
                    <a:pt x="41" y="119"/>
                  </a:cubicBezTo>
                  <a:cubicBezTo>
                    <a:pt x="41" y="120"/>
                    <a:pt x="41" y="120"/>
                    <a:pt x="41" y="120"/>
                  </a:cubicBezTo>
                  <a:cubicBezTo>
                    <a:pt x="40" y="122"/>
                    <a:pt x="39" y="124"/>
                    <a:pt x="39" y="126"/>
                  </a:cubicBezTo>
                  <a:cubicBezTo>
                    <a:pt x="32" y="174"/>
                    <a:pt x="32" y="174"/>
                    <a:pt x="32" y="174"/>
                  </a:cubicBezTo>
                  <a:cubicBezTo>
                    <a:pt x="32" y="180"/>
                    <a:pt x="37" y="184"/>
                    <a:pt x="43" y="184"/>
                  </a:cubicBezTo>
                  <a:cubicBezTo>
                    <a:pt x="49" y="184"/>
                    <a:pt x="54" y="179"/>
                    <a:pt x="54" y="173"/>
                  </a:cubicBezTo>
                  <a:cubicBezTo>
                    <a:pt x="61" y="129"/>
                    <a:pt x="61" y="129"/>
                    <a:pt x="61" y="129"/>
                  </a:cubicBezTo>
                  <a:cubicBezTo>
                    <a:pt x="77" y="103"/>
                    <a:pt x="77" y="103"/>
                    <a:pt x="77" y="103"/>
                  </a:cubicBezTo>
                  <a:cubicBezTo>
                    <a:pt x="96" y="174"/>
                    <a:pt x="96" y="174"/>
                    <a:pt x="96" y="174"/>
                  </a:cubicBezTo>
                  <a:cubicBezTo>
                    <a:pt x="97" y="179"/>
                    <a:pt x="103" y="183"/>
                    <a:pt x="109" y="182"/>
                  </a:cubicBezTo>
                  <a:cubicBezTo>
                    <a:pt x="115" y="180"/>
                    <a:pt x="119" y="174"/>
                    <a:pt x="117" y="168"/>
                  </a:cubicBezTo>
                  <a:cubicBezTo>
                    <a:pt x="95" y="75"/>
                    <a:pt x="95" y="75"/>
                    <a:pt x="95" y="75"/>
                  </a:cubicBezTo>
                  <a:cubicBezTo>
                    <a:pt x="97" y="72"/>
                    <a:pt x="98" y="68"/>
                    <a:pt x="97" y="64"/>
                  </a:cubicBezTo>
                  <a:cubicBezTo>
                    <a:pt x="91" y="27"/>
                    <a:pt x="91" y="27"/>
                    <a:pt x="91" y="27"/>
                  </a:cubicBezTo>
                  <a:cubicBezTo>
                    <a:pt x="96" y="29"/>
                    <a:pt x="96" y="29"/>
                    <a:pt x="96" y="29"/>
                  </a:cubicBezTo>
                  <a:cubicBezTo>
                    <a:pt x="103" y="59"/>
                    <a:pt x="103" y="59"/>
                    <a:pt x="103" y="59"/>
                  </a:cubicBezTo>
                  <a:cubicBezTo>
                    <a:pt x="104" y="63"/>
                    <a:pt x="109" y="66"/>
                    <a:pt x="113" y="65"/>
                  </a:cubicBezTo>
                  <a:cubicBezTo>
                    <a:pt x="118" y="64"/>
                    <a:pt x="121" y="59"/>
                    <a:pt x="120" y="55"/>
                  </a:cubicBezTo>
                  <a:cubicBezTo>
                    <a:pt x="111" y="20"/>
                    <a:pt x="111" y="20"/>
                    <a:pt x="111" y="20"/>
                  </a:cubicBezTo>
                  <a:cubicBezTo>
                    <a:pt x="110" y="16"/>
                    <a:pt x="107" y="13"/>
                    <a:pt x="104" y="13"/>
                  </a:cubicBezTo>
                  <a:cubicBezTo>
                    <a:pt x="81" y="5"/>
                    <a:pt x="81" y="5"/>
                    <a:pt x="81" y="5"/>
                  </a:cubicBezTo>
                  <a:cubicBezTo>
                    <a:pt x="77" y="2"/>
                    <a:pt x="70" y="0"/>
                    <a:pt x="64" y="1"/>
                  </a:cubicBezTo>
                  <a:cubicBezTo>
                    <a:pt x="58" y="2"/>
                    <a:pt x="54" y="6"/>
                    <a:pt x="50" y="10"/>
                  </a:cubicBezTo>
                  <a:cubicBezTo>
                    <a:pt x="50" y="10"/>
                    <a:pt x="50" y="10"/>
                    <a:pt x="50" y="10"/>
                  </a:cubicBezTo>
                  <a:cubicBezTo>
                    <a:pt x="50" y="10"/>
                    <a:pt x="50" y="10"/>
                    <a:pt x="50" y="10"/>
                  </a:cubicBezTo>
                  <a:cubicBezTo>
                    <a:pt x="50" y="11"/>
                    <a:pt x="50" y="11"/>
                    <a:pt x="49" y="11"/>
                  </a:cubicBezTo>
                  <a:cubicBezTo>
                    <a:pt x="32" y="42"/>
                    <a:pt x="32" y="42"/>
                    <a:pt x="32" y="42"/>
                  </a:cubicBezTo>
                  <a:cubicBezTo>
                    <a:pt x="31" y="43"/>
                    <a:pt x="31" y="43"/>
                    <a:pt x="31" y="43"/>
                  </a:cubicBezTo>
                </a:path>
              </a:pathLst>
            </a:custGeom>
            <a:solidFill>
              <a:schemeClr val="bg1">
                <a:lumMod val="95000"/>
              </a:schemeClr>
            </a:solidFill>
            <a:ln>
              <a:noFill/>
            </a:ln>
          </p:spPr>
          <p:txBody>
            <a:bodyPr/>
            <a:lstStyle/>
            <a:p>
              <a:pPr>
                <a:defRPr/>
              </a:pPr>
              <a:endParaRPr lang="zh-CN" altLang="en-US"/>
            </a:p>
          </p:txBody>
        </p:sp>
        <p:sp>
          <p:nvSpPr>
            <p:cNvPr id="26931" name="Freeform 319"/>
            <p:cNvSpPr>
              <a:spLocks/>
            </p:cNvSpPr>
            <p:nvPr/>
          </p:nvSpPr>
          <p:spPr bwMode="auto">
            <a:xfrm>
              <a:off x="3176559" y="2662256"/>
              <a:ext cx="57289" cy="57289"/>
            </a:xfrm>
            <a:custGeom>
              <a:avLst/>
              <a:gdLst>
                <a:gd name="T0" fmla="*/ 17 w 34"/>
                <a:gd name="T1" fmla="*/ 0 h 34"/>
                <a:gd name="T2" fmla="*/ 0 w 34"/>
                <a:gd name="T3" fmla="*/ 17 h 34"/>
                <a:gd name="T4" fmla="*/ 18 w 34"/>
                <a:gd name="T5" fmla="*/ 34 h 34"/>
                <a:gd name="T6" fmla="*/ 34 w 34"/>
                <a:gd name="T7" fmla="*/ 16 h 34"/>
                <a:gd name="T8" fmla="*/ 17 w 34"/>
                <a:gd name="T9" fmla="*/ 0 h 34"/>
              </a:gdLst>
              <a:ahLst/>
              <a:cxnLst>
                <a:cxn ang="0">
                  <a:pos x="T0" y="T1"/>
                </a:cxn>
                <a:cxn ang="0">
                  <a:pos x="T2" y="T3"/>
                </a:cxn>
                <a:cxn ang="0">
                  <a:pos x="T4" y="T5"/>
                </a:cxn>
                <a:cxn ang="0">
                  <a:pos x="T6" y="T7"/>
                </a:cxn>
                <a:cxn ang="0">
                  <a:pos x="T8" y="T9"/>
                </a:cxn>
              </a:cxnLst>
              <a:rect l="0" t="0" r="r" b="b"/>
              <a:pathLst>
                <a:path w="34" h="34">
                  <a:moveTo>
                    <a:pt x="17" y="0"/>
                  </a:moveTo>
                  <a:cubicBezTo>
                    <a:pt x="8" y="0"/>
                    <a:pt x="0" y="8"/>
                    <a:pt x="0" y="17"/>
                  </a:cubicBezTo>
                  <a:cubicBezTo>
                    <a:pt x="1" y="26"/>
                    <a:pt x="8" y="34"/>
                    <a:pt x="18" y="34"/>
                  </a:cubicBezTo>
                  <a:cubicBezTo>
                    <a:pt x="27" y="33"/>
                    <a:pt x="34" y="26"/>
                    <a:pt x="34" y="16"/>
                  </a:cubicBezTo>
                  <a:cubicBezTo>
                    <a:pt x="34" y="7"/>
                    <a:pt x="26" y="0"/>
                    <a:pt x="17" y="0"/>
                  </a:cubicBezTo>
                </a:path>
              </a:pathLst>
            </a:custGeom>
            <a:solidFill>
              <a:schemeClr val="bg1">
                <a:lumMod val="95000"/>
              </a:schemeClr>
            </a:solidFill>
            <a:ln>
              <a:noFill/>
            </a:ln>
          </p:spPr>
          <p:txBody>
            <a:bodyPr/>
            <a:lstStyle/>
            <a:p>
              <a:pPr>
                <a:defRPr/>
              </a:pPr>
              <a:endParaRPr lang="zh-CN" altLang="en-US"/>
            </a:p>
          </p:txBody>
        </p:sp>
      </p:grpSp>
      <p:sp>
        <p:nvSpPr>
          <p:cNvPr id="26932" name="Freeform 320"/>
          <p:cNvSpPr>
            <a:spLocks/>
          </p:cNvSpPr>
          <p:nvPr/>
        </p:nvSpPr>
        <p:spPr bwMode="auto">
          <a:xfrm>
            <a:off x="4208311" y="2377173"/>
            <a:ext cx="141859" cy="100938"/>
          </a:xfrm>
          <a:custGeom>
            <a:avLst/>
            <a:gdLst>
              <a:gd name="T0" fmla="*/ 49 w 84"/>
              <a:gd name="T1" fmla="*/ 7 h 60"/>
              <a:gd name="T2" fmla="*/ 33 w 84"/>
              <a:gd name="T3" fmla="*/ 8 h 60"/>
              <a:gd name="T4" fmla="*/ 4 w 84"/>
              <a:gd name="T5" fmla="*/ 46 h 60"/>
              <a:gd name="T6" fmla="*/ 13 w 84"/>
              <a:gd name="T7" fmla="*/ 60 h 60"/>
              <a:gd name="T8" fmla="*/ 71 w 84"/>
              <a:gd name="T9" fmla="*/ 59 h 60"/>
              <a:gd name="T10" fmla="*/ 79 w 84"/>
              <a:gd name="T11" fmla="*/ 44 h 60"/>
              <a:gd name="T12" fmla="*/ 49 w 84"/>
              <a:gd name="T13" fmla="*/ 7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7"/>
                </a:moveTo>
                <a:cubicBezTo>
                  <a:pt x="45" y="0"/>
                  <a:pt x="37" y="0"/>
                  <a:pt x="33" y="8"/>
                </a:cubicBezTo>
                <a:cubicBezTo>
                  <a:pt x="4" y="46"/>
                  <a:pt x="4" y="46"/>
                  <a:pt x="4" y="46"/>
                </a:cubicBezTo>
                <a:cubicBezTo>
                  <a:pt x="0" y="54"/>
                  <a:pt x="4" y="60"/>
                  <a:pt x="13" y="60"/>
                </a:cubicBezTo>
                <a:cubicBezTo>
                  <a:pt x="71" y="59"/>
                  <a:pt x="71" y="59"/>
                  <a:pt x="71" y="59"/>
                </a:cubicBezTo>
                <a:cubicBezTo>
                  <a:pt x="80" y="59"/>
                  <a:pt x="84" y="52"/>
                  <a:pt x="79" y="44"/>
                </a:cubicBezTo>
                <a:cubicBezTo>
                  <a:pt x="49" y="7"/>
                  <a:pt x="49" y="7"/>
                  <a:pt x="49" y="7"/>
                </a:cubicBezTo>
              </a:path>
            </a:pathLst>
          </a:custGeom>
          <a:solidFill>
            <a:schemeClr val="bg1">
              <a:lumMod val="95000"/>
            </a:schemeClr>
          </a:solidFill>
          <a:ln>
            <a:noFill/>
          </a:ln>
        </p:spPr>
        <p:txBody>
          <a:bodyPr/>
          <a:lstStyle/>
          <a:p>
            <a:pPr>
              <a:defRPr/>
            </a:pPr>
            <a:endParaRPr lang="zh-CN" altLang="en-US"/>
          </a:p>
        </p:txBody>
      </p:sp>
      <p:sp>
        <p:nvSpPr>
          <p:cNvPr id="26933" name="Freeform 321"/>
          <p:cNvSpPr>
            <a:spLocks/>
          </p:cNvSpPr>
          <p:nvPr/>
        </p:nvSpPr>
        <p:spPr bwMode="auto">
          <a:xfrm>
            <a:off x="4211039" y="2561317"/>
            <a:ext cx="141859" cy="102303"/>
          </a:xfrm>
          <a:custGeom>
            <a:avLst/>
            <a:gdLst>
              <a:gd name="T0" fmla="*/ 13 w 84"/>
              <a:gd name="T1" fmla="*/ 2 h 61"/>
              <a:gd name="T2" fmla="*/ 5 w 84"/>
              <a:gd name="T3" fmla="*/ 16 h 61"/>
              <a:gd name="T4" fmla="*/ 34 w 84"/>
              <a:gd name="T5" fmla="*/ 53 h 61"/>
              <a:gd name="T6" fmla="*/ 51 w 84"/>
              <a:gd name="T7" fmla="*/ 53 h 61"/>
              <a:gd name="T8" fmla="*/ 79 w 84"/>
              <a:gd name="T9" fmla="*/ 15 h 61"/>
              <a:gd name="T10" fmla="*/ 71 w 84"/>
              <a:gd name="T11" fmla="*/ 0 h 61"/>
              <a:gd name="T12" fmla="*/ 13 w 84"/>
              <a:gd name="T13" fmla="*/ 2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13" y="2"/>
                </a:moveTo>
                <a:cubicBezTo>
                  <a:pt x="3" y="2"/>
                  <a:pt x="0" y="8"/>
                  <a:pt x="5" y="16"/>
                </a:cubicBezTo>
                <a:cubicBezTo>
                  <a:pt x="34" y="53"/>
                  <a:pt x="34" y="53"/>
                  <a:pt x="34" y="53"/>
                </a:cubicBezTo>
                <a:cubicBezTo>
                  <a:pt x="39" y="61"/>
                  <a:pt x="47" y="61"/>
                  <a:pt x="51" y="53"/>
                </a:cubicBezTo>
                <a:cubicBezTo>
                  <a:pt x="79" y="15"/>
                  <a:pt x="79" y="15"/>
                  <a:pt x="79" y="15"/>
                </a:cubicBezTo>
                <a:cubicBezTo>
                  <a:pt x="84" y="7"/>
                  <a:pt x="80" y="0"/>
                  <a:pt x="71" y="0"/>
                </a:cubicBezTo>
                <a:cubicBezTo>
                  <a:pt x="13" y="2"/>
                  <a:pt x="13" y="2"/>
                  <a:pt x="13" y="2"/>
                </a:cubicBezTo>
              </a:path>
            </a:pathLst>
          </a:custGeom>
          <a:solidFill>
            <a:schemeClr val="bg1">
              <a:lumMod val="95000"/>
            </a:schemeClr>
          </a:solidFill>
          <a:ln>
            <a:noFill/>
          </a:ln>
        </p:spPr>
        <p:txBody>
          <a:bodyPr/>
          <a:lstStyle/>
          <a:p>
            <a:pPr>
              <a:defRPr/>
            </a:pPr>
            <a:endParaRPr lang="zh-CN" altLang="en-US"/>
          </a:p>
        </p:txBody>
      </p:sp>
      <p:sp>
        <p:nvSpPr>
          <p:cNvPr id="26934" name="Freeform 322"/>
          <p:cNvSpPr>
            <a:spLocks/>
          </p:cNvSpPr>
          <p:nvPr/>
        </p:nvSpPr>
        <p:spPr bwMode="auto">
          <a:xfrm>
            <a:off x="4055540" y="2561317"/>
            <a:ext cx="130947" cy="186873"/>
          </a:xfrm>
          <a:custGeom>
            <a:avLst/>
            <a:gdLst>
              <a:gd name="T0" fmla="*/ 37 w 77"/>
              <a:gd name="T1" fmla="*/ 111 h 111"/>
              <a:gd name="T2" fmla="*/ 40 w 77"/>
              <a:gd name="T3" fmla="*/ 111 h 111"/>
              <a:gd name="T4" fmla="*/ 47 w 77"/>
              <a:gd name="T5" fmla="*/ 104 h 111"/>
              <a:gd name="T6" fmla="*/ 47 w 77"/>
              <a:gd name="T7" fmla="*/ 38 h 111"/>
              <a:gd name="T8" fmla="*/ 67 w 77"/>
              <a:gd name="T9" fmla="*/ 38 h 111"/>
              <a:gd name="T10" fmla="*/ 77 w 77"/>
              <a:gd name="T11" fmla="*/ 28 h 111"/>
              <a:gd name="T12" fmla="*/ 77 w 77"/>
              <a:gd name="T13" fmla="*/ 10 h 111"/>
              <a:gd name="T14" fmla="*/ 67 w 77"/>
              <a:gd name="T15" fmla="*/ 0 h 111"/>
              <a:gd name="T16" fmla="*/ 10 w 77"/>
              <a:gd name="T17" fmla="*/ 0 h 111"/>
              <a:gd name="T18" fmla="*/ 0 w 77"/>
              <a:gd name="T19" fmla="*/ 10 h 111"/>
              <a:gd name="T20" fmla="*/ 0 w 77"/>
              <a:gd name="T21" fmla="*/ 28 h 111"/>
              <a:gd name="T22" fmla="*/ 10 w 77"/>
              <a:gd name="T23" fmla="*/ 38 h 111"/>
              <a:gd name="T24" fmla="*/ 30 w 77"/>
              <a:gd name="T25" fmla="*/ 38 h 111"/>
              <a:gd name="T26" fmla="*/ 30 w 77"/>
              <a:gd name="T27" fmla="*/ 104 h 111"/>
              <a:gd name="T28" fmla="*/ 37 w 77"/>
              <a:gd name="T29"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11">
                <a:moveTo>
                  <a:pt x="37" y="111"/>
                </a:moveTo>
                <a:cubicBezTo>
                  <a:pt x="40" y="111"/>
                  <a:pt x="40" y="111"/>
                  <a:pt x="40" y="111"/>
                </a:cubicBezTo>
                <a:cubicBezTo>
                  <a:pt x="43" y="111"/>
                  <a:pt x="47" y="108"/>
                  <a:pt x="47" y="104"/>
                </a:cubicBezTo>
                <a:cubicBezTo>
                  <a:pt x="47" y="38"/>
                  <a:pt x="47" y="38"/>
                  <a:pt x="47" y="38"/>
                </a:cubicBezTo>
                <a:cubicBezTo>
                  <a:pt x="67" y="38"/>
                  <a:pt x="67" y="38"/>
                  <a:pt x="67" y="38"/>
                </a:cubicBezTo>
                <a:cubicBezTo>
                  <a:pt x="72" y="38"/>
                  <a:pt x="77" y="33"/>
                  <a:pt x="77" y="28"/>
                </a:cubicBezTo>
                <a:cubicBezTo>
                  <a:pt x="77" y="10"/>
                  <a:pt x="77" y="10"/>
                  <a:pt x="77" y="10"/>
                </a:cubicBezTo>
                <a:cubicBezTo>
                  <a:pt x="77" y="5"/>
                  <a:pt x="73" y="0"/>
                  <a:pt x="67" y="0"/>
                </a:cubicBezTo>
                <a:cubicBezTo>
                  <a:pt x="10" y="0"/>
                  <a:pt x="10" y="0"/>
                  <a:pt x="10" y="0"/>
                </a:cubicBezTo>
                <a:cubicBezTo>
                  <a:pt x="5" y="0"/>
                  <a:pt x="1" y="4"/>
                  <a:pt x="0" y="10"/>
                </a:cubicBezTo>
                <a:cubicBezTo>
                  <a:pt x="0" y="28"/>
                  <a:pt x="0" y="28"/>
                  <a:pt x="0" y="28"/>
                </a:cubicBezTo>
                <a:cubicBezTo>
                  <a:pt x="0" y="33"/>
                  <a:pt x="5" y="37"/>
                  <a:pt x="10" y="38"/>
                </a:cubicBezTo>
                <a:cubicBezTo>
                  <a:pt x="30" y="38"/>
                  <a:pt x="30" y="38"/>
                  <a:pt x="30" y="38"/>
                </a:cubicBezTo>
                <a:cubicBezTo>
                  <a:pt x="30" y="104"/>
                  <a:pt x="30" y="104"/>
                  <a:pt x="30" y="104"/>
                </a:cubicBezTo>
                <a:cubicBezTo>
                  <a:pt x="30" y="107"/>
                  <a:pt x="33" y="111"/>
                  <a:pt x="37" y="111"/>
                </a:cubicBezTo>
              </a:path>
            </a:pathLst>
          </a:custGeom>
          <a:solidFill>
            <a:schemeClr val="bg1">
              <a:lumMod val="95000"/>
            </a:schemeClr>
          </a:solidFill>
          <a:ln>
            <a:noFill/>
          </a:ln>
        </p:spPr>
        <p:txBody>
          <a:bodyPr/>
          <a:lstStyle/>
          <a:p>
            <a:pPr>
              <a:defRPr/>
            </a:pPr>
            <a:endParaRPr lang="zh-CN" altLang="en-US"/>
          </a:p>
        </p:txBody>
      </p:sp>
      <p:sp>
        <p:nvSpPr>
          <p:cNvPr id="26935" name="Freeform 323"/>
          <p:cNvSpPr>
            <a:spLocks noEditPoints="1"/>
          </p:cNvSpPr>
          <p:nvPr/>
        </p:nvSpPr>
        <p:spPr bwMode="auto">
          <a:xfrm>
            <a:off x="3320327" y="3475219"/>
            <a:ext cx="407846" cy="392842"/>
          </a:xfrm>
          <a:custGeom>
            <a:avLst/>
            <a:gdLst>
              <a:gd name="T0" fmla="*/ 225 w 242"/>
              <a:gd name="T1" fmla="*/ 89 h 233"/>
              <a:gd name="T2" fmla="*/ 225 w 242"/>
              <a:gd name="T3" fmla="*/ 15 h 233"/>
              <a:gd name="T4" fmla="*/ 212 w 242"/>
              <a:gd name="T5" fmla="*/ 2 h 233"/>
              <a:gd name="T6" fmla="*/ 175 w 242"/>
              <a:gd name="T7" fmla="*/ 2 h 233"/>
              <a:gd name="T8" fmla="*/ 162 w 242"/>
              <a:gd name="T9" fmla="*/ 15 h 233"/>
              <a:gd name="T10" fmla="*/ 162 w 242"/>
              <a:gd name="T11" fmla="*/ 30 h 233"/>
              <a:gd name="T12" fmla="*/ 143 w 242"/>
              <a:gd name="T13" fmla="*/ 11 h 233"/>
              <a:gd name="T14" fmla="*/ 99 w 242"/>
              <a:gd name="T15" fmla="*/ 11 h 233"/>
              <a:gd name="T16" fmla="*/ 11 w 242"/>
              <a:gd name="T17" fmla="*/ 95 h 233"/>
              <a:gd name="T18" fmla="*/ 18 w 242"/>
              <a:gd name="T19" fmla="*/ 116 h 233"/>
              <a:gd name="T20" fmla="*/ 18 w 242"/>
              <a:gd name="T21" fmla="*/ 223 h 233"/>
              <a:gd name="T22" fmla="*/ 28 w 242"/>
              <a:gd name="T23" fmla="*/ 233 h 233"/>
              <a:gd name="T24" fmla="*/ 214 w 242"/>
              <a:gd name="T25" fmla="*/ 233 h 233"/>
              <a:gd name="T26" fmla="*/ 225 w 242"/>
              <a:gd name="T27" fmla="*/ 223 h 233"/>
              <a:gd name="T28" fmla="*/ 225 w 242"/>
              <a:gd name="T29" fmla="*/ 116 h 233"/>
              <a:gd name="T30" fmla="*/ 231 w 242"/>
              <a:gd name="T31" fmla="*/ 95 h 233"/>
              <a:gd name="T32" fmla="*/ 225 w 242"/>
              <a:gd name="T33" fmla="*/ 89 h 233"/>
              <a:gd name="T34" fmla="*/ 104 w 242"/>
              <a:gd name="T35" fmla="*/ 216 h 233"/>
              <a:gd name="T36" fmla="*/ 43 w 242"/>
              <a:gd name="T37" fmla="*/ 216 h 233"/>
              <a:gd name="T38" fmla="*/ 43 w 242"/>
              <a:gd name="T39" fmla="*/ 146 h 233"/>
              <a:gd name="T40" fmla="*/ 55 w 242"/>
              <a:gd name="T41" fmla="*/ 134 h 233"/>
              <a:gd name="T42" fmla="*/ 92 w 242"/>
              <a:gd name="T43" fmla="*/ 134 h 233"/>
              <a:gd name="T44" fmla="*/ 104 w 242"/>
              <a:gd name="T45" fmla="*/ 146 h 233"/>
              <a:gd name="T46" fmla="*/ 104 w 242"/>
              <a:gd name="T47" fmla="*/ 216 h 233"/>
              <a:gd name="T48" fmla="*/ 162 w 242"/>
              <a:gd name="T49" fmla="*/ 192 h 233"/>
              <a:gd name="T50" fmla="*/ 149 w 242"/>
              <a:gd name="T51" fmla="*/ 192 h 233"/>
              <a:gd name="T52" fmla="*/ 137 w 242"/>
              <a:gd name="T53" fmla="*/ 180 h 233"/>
              <a:gd name="T54" fmla="*/ 137 w 242"/>
              <a:gd name="T55" fmla="*/ 169 h 233"/>
              <a:gd name="T56" fmla="*/ 162 w 242"/>
              <a:gd name="T57" fmla="*/ 169 h 233"/>
              <a:gd name="T58" fmla="*/ 162 w 242"/>
              <a:gd name="T59" fmla="*/ 192 h 233"/>
              <a:gd name="T60" fmla="*/ 162 w 242"/>
              <a:gd name="T61" fmla="*/ 157 h 233"/>
              <a:gd name="T62" fmla="*/ 137 w 242"/>
              <a:gd name="T63" fmla="*/ 157 h 233"/>
              <a:gd name="T64" fmla="*/ 137 w 242"/>
              <a:gd name="T65" fmla="*/ 146 h 233"/>
              <a:gd name="T66" fmla="*/ 149 w 242"/>
              <a:gd name="T67" fmla="*/ 134 h 233"/>
              <a:gd name="T68" fmla="*/ 162 w 242"/>
              <a:gd name="T69" fmla="*/ 134 h 233"/>
              <a:gd name="T70" fmla="*/ 162 w 242"/>
              <a:gd name="T71" fmla="*/ 157 h 233"/>
              <a:gd name="T72" fmla="*/ 198 w 242"/>
              <a:gd name="T73" fmla="*/ 180 h 233"/>
              <a:gd name="T74" fmla="*/ 186 w 242"/>
              <a:gd name="T75" fmla="*/ 192 h 233"/>
              <a:gd name="T76" fmla="*/ 173 w 242"/>
              <a:gd name="T77" fmla="*/ 192 h 233"/>
              <a:gd name="T78" fmla="*/ 173 w 242"/>
              <a:gd name="T79" fmla="*/ 169 h 233"/>
              <a:gd name="T80" fmla="*/ 198 w 242"/>
              <a:gd name="T81" fmla="*/ 169 h 233"/>
              <a:gd name="T82" fmla="*/ 198 w 242"/>
              <a:gd name="T83" fmla="*/ 180 h 233"/>
              <a:gd name="T84" fmla="*/ 198 w 242"/>
              <a:gd name="T85" fmla="*/ 157 h 233"/>
              <a:gd name="T86" fmla="*/ 173 w 242"/>
              <a:gd name="T87" fmla="*/ 157 h 233"/>
              <a:gd name="T88" fmla="*/ 173 w 242"/>
              <a:gd name="T89" fmla="*/ 134 h 233"/>
              <a:gd name="T90" fmla="*/ 186 w 242"/>
              <a:gd name="T91" fmla="*/ 134 h 233"/>
              <a:gd name="T92" fmla="*/ 198 w 242"/>
              <a:gd name="T93" fmla="*/ 146 h 233"/>
              <a:gd name="T94" fmla="*/ 198 w 242"/>
              <a:gd name="T95" fmla="*/ 15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2" h="233">
                <a:moveTo>
                  <a:pt x="225" y="89"/>
                </a:moveTo>
                <a:cubicBezTo>
                  <a:pt x="225" y="15"/>
                  <a:pt x="225" y="15"/>
                  <a:pt x="225" y="15"/>
                </a:cubicBezTo>
                <a:cubicBezTo>
                  <a:pt x="225" y="8"/>
                  <a:pt x="219" y="2"/>
                  <a:pt x="212" y="2"/>
                </a:cubicBezTo>
                <a:cubicBezTo>
                  <a:pt x="175" y="2"/>
                  <a:pt x="175" y="2"/>
                  <a:pt x="175" y="2"/>
                </a:cubicBezTo>
                <a:cubicBezTo>
                  <a:pt x="168" y="2"/>
                  <a:pt x="162" y="8"/>
                  <a:pt x="162" y="15"/>
                </a:cubicBezTo>
                <a:cubicBezTo>
                  <a:pt x="162" y="30"/>
                  <a:pt x="162" y="30"/>
                  <a:pt x="162" y="30"/>
                </a:cubicBezTo>
                <a:cubicBezTo>
                  <a:pt x="143" y="11"/>
                  <a:pt x="143" y="11"/>
                  <a:pt x="143" y="11"/>
                </a:cubicBezTo>
                <a:cubicBezTo>
                  <a:pt x="131" y="0"/>
                  <a:pt x="111" y="0"/>
                  <a:pt x="99" y="11"/>
                </a:cubicBezTo>
                <a:cubicBezTo>
                  <a:pt x="11" y="95"/>
                  <a:pt x="11" y="95"/>
                  <a:pt x="11" y="95"/>
                </a:cubicBezTo>
                <a:cubicBezTo>
                  <a:pt x="0" y="106"/>
                  <a:pt x="3" y="116"/>
                  <a:pt x="18" y="116"/>
                </a:cubicBezTo>
                <a:cubicBezTo>
                  <a:pt x="18" y="223"/>
                  <a:pt x="18" y="223"/>
                  <a:pt x="18" y="223"/>
                </a:cubicBezTo>
                <a:cubicBezTo>
                  <a:pt x="18" y="229"/>
                  <a:pt x="22" y="233"/>
                  <a:pt x="28" y="233"/>
                </a:cubicBezTo>
                <a:cubicBezTo>
                  <a:pt x="214" y="233"/>
                  <a:pt x="214" y="233"/>
                  <a:pt x="214" y="233"/>
                </a:cubicBezTo>
                <a:cubicBezTo>
                  <a:pt x="220" y="233"/>
                  <a:pt x="225" y="229"/>
                  <a:pt x="225" y="223"/>
                </a:cubicBezTo>
                <a:cubicBezTo>
                  <a:pt x="225" y="116"/>
                  <a:pt x="225" y="116"/>
                  <a:pt x="225" y="116"/>
                </a:cubicBezTo>
                <a:cubicBezTo>
                  <a:pt x="239" y="116"/>
                  <a:pt x="242" y="106"/>
                  <a:pt x="231" y="95"/>
                </a:cubicBezTo>
                <a:cubicBezTo>
                  <a:pt x="225" y="89"/>
                  <a:pt x="225" y="89"/>
                  <a:pt x="225" y="89"/>
                </a:cubicBezTo>
                <a:moveTo>
                  <a:pt x="104" y="216"/>
                </a:moveTo>
                <a:cubicBezTo>
                  <a:pt x="43" y="216"/>
                  <a:pt x="43" y="216"/>
                  <a:pt x="43" y="216"/>
                </a:cubicBezTo>
                <a:cubicBezTo>
                  <a:pt x="43" y="146"/>
                  <a:pt x="43" y="146"/>
                  <a:pt x="43" y="146"/>
                </a:cubicBezTo>
                <a:cubicBezTo>
                  <a:pt x="43" y="139"/>
                  <a:pt x="48" y="134"/>
                  <a:pt x="55" y="134"/>
                </a:cubicBezTo>
                <a:cubicBezTo>
                  <a:pt x="92" y="134"/>
                  <a:pt x="92" y="134"/>
                  <a:pt x="92" y="134"/>
                </a:cubicBezTo>
                <a:cubicBezTo>
                  <a:pt x="99" y="134"/>
                  <a:pt x="104" y="139"/>
                  <a:pt x="104" y="146"/>
                </a:cubicBezTo>
                <a:cubicBezTo>
                  <a:pt x="104" y="216"/>
                  <a:pt x="104" y="216"/>
                  <a:pt x="104" y="216"/>
                </a:cubicBezTo>
                <a:moveTo>
                  <a:pt x="162" y="192"/>
                </a:moveTo>
                <a:cubicBezTo>
                  <a:pt x="149" y="192"/>
                  <a:pt x="149" y="192"/>
                  <a:pt x="149" y="192"/>
                </a:cubicBezTo>
                <a:cubicBezTo>
                  <a:pt x="142" y="192"/>
                  <a:pt x="137" y="187"/>
                  <a:pt x="137" y="180"/>
                </a:cubicBezTo>
                <a:cubicBezTo>
                  <a:pt x="137" y="169"/>
                  <a:pt x="137" y="169"/>
                  <a:pt x="137" y="169"/>
                </a:cubicBezTo>
                <a:cubicBezTo>
                  <a:pt x="162" y="169"/>
                  <a:pt x="162" y="169"/>
                  <a:pt x="162" y="169"/>
                </a:cubicBezTo>
                <a:cubicBezTo>
                  <a:pt x="162" y="192"/>
                  <a:pt x="162" y="192"/>
                  <a:pt x="162" y="192"/>
                </a:cubicBezTo>
                <a:moveTo>
                  <a:pt x="162" y="157"/>
                </a:moveTo>
                <a:cubicBezTo>
                  <a:pt x="137" y="157"/>
                  <a:pt x="137" y="157"/>
                  <a:pt x="137" y="157"/>
                </a:cubicBezTo>
                <a:cubicBezTo>
                  <a:pt x="137" y="146"/>
                  <a:pt x="137" y="146"/>
                  <a:pt x="137" y="146"/>
                </a:cubicBezTo>
                <a:cubicBezTo>
                  <a:pt x="137" y="139"/>
                  <a:pt x="142" y="134"/>
                  <a:pt x="149" y="134"/>
                </a:cubicBezTo>
                <a:cubicBezTo>
                  <a:pt x="162" y="134"/>
                  <a:pt x="162" y="134"/>
                  <a:pt x="162" y="134"/>
                </a:cubicBezTo>
                <a:cubicBezTo>
                  <a:pt x="162" y="157"/>
                  <a:pt x="162" y="157"/>
                  <a:pt x="162" y="157"/>
                </a:cubicBezTo>
                <a:moveTo>
                  <a:pt x="198" y="180"/>
                </a:moveTo>
                <a:cubicBezTo>
                  <a:pt x="198" y="187"/>
                  <a:pt x="193" y="192"/>
                  <a:pt x="186" y="192"/>
                </a:cubicBezTo>
                <a:cubicBezTo>
                  <a:pt x="173" y="192"/>
                  <a:pt x="173" y="192"/>
                  <a:pt x="173" y="192"/>
                </a:cubicBezTo>
                <a:cubicBezTo>
                  <a:pt x="173" y="169"/>
                  <a:pt x="173" y="169"/>
                  <a:pt x="173" y="169"/>
                </a:cubicBezTo>
                <a:cubicBezTo>
                  <a:pt x="198" y="169"/>
                  <a:pt x="198" y="169"/>
                  <a:pt x="198" y="169"/>
                </a:cubicBezTo>
                <a:cubicBezTo>
                  <a:pt x="198" y="180"/>
                  <a:pt x="198" y="180"/>
                  <a:pt x="198" y="180"/>
                </a:cubicBezTo>
                <a:moveTo>
                  <a:pt x="198" y="157"/>
                </a:moveTo>
                <a:cubicBezTo>
                  <a:pt x="173" y="157"/>
                  <a:pt x="173" y="157"/>
                  <a:pt x="173" y="157"/>
                </a:cubicBezTo>
                <a:cubicBezTo>
                  <a:pt x="173" y="134"/>
                  <a:pt x="173" y="134"/>
                  <a:pt x="173" y="134"/>
                </a:cubicBezTo>
                <a:cubicBezTo>
                  <a:pt x="186" y="134"/>
                  <a:pt x="186" y="134"/>
                  <a:pt x="186" y="134"/>
                </a:cubicBezTo>
                <a:cubicBezTo>
                  <a:pt x="193" y="134"/>
                  <a:pt x="198" y="139"/>
                  <a:pt x="198" y="146"/>
                </a:cubicBezTo>
                <a:cubicBezTo>
                  <a:pt x="198" y="157"/>
                  <a:pt x="198" y="157"/>
                  <a:pt x="198" y="157"/>
                </a:cubicBezTo>
              </a:path>
            </a:pathLst>
          </a:custGeom>
          <a:solidFill>
            <a:schemeClr val="bg1">
              <a:lumMod val="75000"/>
            </a:schemeClr>
          </a:solidFill>
          <a:ln>
            <a:noFill/>
          </a:ln>
        </p:spPr>
        <p:txBody>
          <a:bodyPr/>
          <a:lstStyle/>
          <a:p>
            <a:pPr>
              <a:defRPr/>
            </a:pPr>
            <a:endParaRPr lang="zh-CN" altLang="en-US"/>
          </a:p>
        </p:txBody>
      </p:sp>
      <p:grpSp>
        <p:nvGrpSpPr>
          <p:cNvPr id="4" name="组合 3"/>
          <p:cNvGrpSpPr/>
          <p:nvPr/>
        </p:nvGrpSpPr>
        <p:grpSpPr>
          <a:xfrm>
            <a:off x="3913680" y="2735913"/>
            <a:ext cx="196421" cy="293268"/>
            <a:chOff x="3842242" y="2663908"/>
            <a:chExt cx="196421" cy="293268"/>
          </a:xfrm>
        </p:grpSpPr>
        <p:sp>
          <p:nvSpPr>
            <p:cNvPr id="26936" name="Freeform 324"/>
            <p:cNvSpPr>
              <a:spLocks noEditPoints="1"/>
            </p:cNvSpPr>
            <p:nvPr/>
          </p:nvSpPr>
          <p:spPr bwMode="auto">
            <a:xfrm>
              <a:off x="3917265" y="2713014"/>
              <a:ext cx="49105" cy="98210"/>
            </a:xfrm>
            <a:custGeom>
              <a:avLst/>
              <a:gdLst>
                <a:gd name="T0" fmla="*/ 4 w 29"/>
                <a:gd name="T1" fmla="*/ 49 h 58"/>
                <a:gd name="T2" fmla="*/ 9 w 29"/>
                <a:gd name="T3" fmla="*/ 50 h 58"/>
                <a:gd name="T4" fmla="*/ 9 w 29"/>
                <a:gd name="T5" fmla="*/ 56 h 58"/>
                <a:gd name="T6" fmla="*/ 11 w 29"/>
                <a:gd name="T7" fmla="*/ 58 h 58"/>
                <a:gd name="T8" fmla="*/ 13 w 29"/>
                <a:gd name="T9" fmla="*/ 56 h 58"/>
                <a:gd name="T10" fmla="*/ 13 w 29"/>
                <a:gd name="T11" fmla="*/ 50 h 58"/>
                <a:gd name="T12" fmla="*/ 17 w 29"/>
                <a:gd name="T13" fmla="*/ 50 h 58"/>
                <a:gd name="T14" fmla="*/ 17 w 29"/>
                <a:gd name="T15" fmla="*/ 56 h 58"/>
                <a:gd name="T16" fmla="*/ 19 w 29"/>
                <a:gd name="T17" fmla="*/ 58 h 58"/>
                <a:gd name="T18" fmla="*/ 21 w 29"/>
                <a:gd name="T19" fmla="*/ 56 h 58"/>
                <a:gd name="T20" fmla="*/ 21 w 29"/>
                <a:gd name="T21" fmla="*/ 49 h 58"/>
                <a:gd name="T22" fmla="*/ 24 w 29"/>
                <a:gd name="T23" fmla="*/ 47 h 58"/>
                <a:gd name="T24" fmla="*/ 27 w 29"/>
                <a:gd name="T25" fmla="*/ 44 h 58"/>
                <a:gd name="T26" fmla="*/ 29 w 29"/>
                <a:gd name="T27" fmla="*/ 38 h 58"/>
                <a:gd name="T28" fmla="*/ 26 w 29"/>
                <a:gd name="T29" fmla="*/ 30 h 58"/>
                <a:gd name="T30" fmla="*/ 20 w 29"/>
                <a:gd name="T31" fmla="*/ 26 h 58"/>
                <a:gd name="T32" fmla="*/ 20 w 29"/>
                <a:gd name="T33" fmla="*/ 14 h 58"/>
                <a:gd name="T34" fmla="*/ 21 w 29"/>
                <a:gd name="T35" fmla="*/ 14 h 58"/>
                <a:gd name="T36" fmla="*/ 24 w 29"/>
                <a:gd name="T37" fmla="*/ 15 h 58"/>
                <a:gd name="T38" fmla="*/ 26 w 29"/>
                <a:gd name="T39" fmla="*/ 14 h 58"/>
                <a:gd name="T40" fmla="*/ 26 w 29"/>
                <a:gd name="T41" fmla="*/ 12 h 58"/>
                <a:gd name="T42" fmla="*/ 27 w 29"/>
                <a:gd name="T43" fmla="*/ 10 h 58"/>
                <a:gd name="T44" fmla="*/ 26 w 29"/>
                <a:gd name="T45" fmla="*/ 8 h 58"/>
                <a:gd name="T46" fmla="*/ 25 w 29"/>
                <a:gd name="T47" fmla="*/ 8 h 58"/>
                <a:gd name="T48" fmla="*/ 23 w 29"/>
                <a:gd name="T49" fmla="*/ 7 h 58"/>
                <a:gd name="T50" fmla="*/ 20 w 29"/>
                <a:gd name="T51" fmla="*/ 7 h 58"/>
                <a:gd name="T52" fmla="*/ 20 w 29"/>
                <a:gd name="T53" fmla="*/ 2 h 58"/>
                <a:gd name="T54" fmla="*/ 18 w 29"/>
                <a:gd name="T55" fmla="*/ 0 h 58"/>
                <a:gd name="T56" fmla="*/ 16 w 29"/>
                <a:gd name="T57" fmla="*/ 2 h 58"/>
                <a:gd name="T58" fmla="*/ 16 w 29"/>
                <a:gd name="T59" fmla="*/ 7 h 58"/>
                <a:gd name="T60" fmla="*/ 16 w 29"/>
                <a:gd name="T61" fmla="*/ 7 h 58"/>
                <a:gd name="T62" fmla="*/ 13 w 29"/>
                <a:gd name="T63" fmla="*/ 7 h 58"/>
                <a:gd name="T64" fmla="*/ 13 w 29"/>
                <a:gd name="T65" fmla="*/ 2 h 58"/>
                <a:gd name="T66" fmla="*/ 11 w 29"/>
                <a:gd name="T67" fmla="*/ 0 h 58"/>
                <a:gd name="T68" fmla="*/ 9 w 29"/>
                <a:gd name="T69" fmla="*/ 2 h 58"/>
                <a:gd name="T70" fmla="*/ 9 w 29"/>
                <a:gd name="T71" fmla="*/ 8 h 58"/>
                <a:gd name="T72" fmla="*/ 5 w 29"/>
                <a:gd name="T73" fmla="*/ 10 h 58"/>
                <a:gd name="T74" fmla="*/ 2 w 29"/>
                <a:gd name="T75" fmla="*/ 14 h 58"/>
                <a:gd name="T76" fmla="*/ 1 w 29"/>
                <a:gd name="T77" fmla="*/ 18 h 58"/>
                <a:gd name="T78" fmla="*/ 2 w 29"/>
                <a:gd name="T79" fmla="*/ 23 h 58"/>
                <a:gd name="T80" fmla="*/ 5 w 29"/>
                <a:gd name="T81" fmla="*/ 27 h 58"/>
                <a:gd name="T82" fmla="*/ 8 w 29"/>
                <a:gd name="T83" fmla="*/ 29 h 58"/>
                <a:gd name="T84" fmla="*/ 9 w 29"/>
                <a:gd name="T85" fmla="*/ 30 h 58"/>
                <a:gd name="T86" fmla="*/ 9 w 29"/>
                <a:gd name="T87" fmla="*/ 43 h 58"/>
                <a:gd name="T88" fmla="*/ 6 w 29"/>
                <a:gd name="T89" fmla="*/ 42 h 58"/>
                <a:gd name="T90" fmla="*/ 2 w 29"/>
                <a:gd name="T91" fmla="*/ 41 h 58"/>
                <a:gd name="T92" fmla="*/ 1 w 29"/>
                <a:gd name="T93" fmla="*/ 42 h 58"/>
                <a:gd name="T94" fmla="*/ 0 w 29"/>
                <a:gd name="T95" fmla="*/ 44 h 58"/>
                <a:gd name="T96" fmla="*/ 0 w 29"/>
                <a:gd name="T97" fmla="*/ 46 h 58"/>
                <a:gd name="T98" fmla="*/ 0 w 29"/>
                <a:gd name="T99" fmla="*/ 48 h 58"/>
                <a:gd name="T100" fmla="*/ 4 w 29"/>
                <a:gd name="T101" fmla="*/ 49 h 58"/>
                <a:gd name="T102" fmla="*/ 17 w 29"/>
                <a:gd name="T103" fmla="*/ 42 h 58"/>
                <a:gd name="T104" fmla="*/ 13 w 29"/>
                <a:gd name="T105" fmla="*/ 43 h 58"/>
                <a:gd name="T106" fmla="*/ 13 w 29"/>
                <a:gd name="T107" fmla="*/ 31 h 58"/>
                <a:gd name="T108" fmla="*/ 17 w 29"/>
                <a:gd name="T109" fmla="*/ 33 h 58"/>
                <a:gd name="T110" fmla="*/ 17 w 29"/>
                <a:gd name="T111" fmla="*/ 42 h 58"/>
                <a:gd name="T112" fmla="*/ 17 w 29"/>
                <a:gd name="T113" fmla="*/ 14 h 58"/>
                <a:gd name="T114" fmla="*/ 17 w 29"/>
                <a:gd name="T115" fmla="*/ 24 h 58"/>
                <a:gd name="T116" fmla="*/ 13 w 29"/>
                <a:gd name="T117" fmla="*/ 23 h 58"/>
                <a:gd name="T118" fmla="*/ 13 w 29"/>
                <a:gd name="T119" fmla="*/ 14 h 58"/>
                <a:gd name="T120" fmla="*/ 17 w 29"/>
                <a:gd name="T121"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 h="58">
                  <a:moveTo>
                    <a:pt x="4" y="49"/>
                  </a:moveTo>
                  <a:cubicBezTo>
                    <a:pt x="6" y="49"/>
                    <a:pt x="7" y="50"/>
                    <a:pt x="9" y="50"/>
                  </a:cubicBezTo>
                  <a:cubicBezTo>
                    <a:pt x="9" y="56"/>
                    <a:pt x="9" y="56"/>
                    <a:pt x="9" y="56"/>
                  </a:cubicBezTo>
                  <a:cubicBezTo>
                    <a:pt x="9" y="57"/>
                    <a:pt x="10" y="58"/>
                    <a:pt x="11" y="58"/>
                  </a:cubicBezTo>
                  <a:cubicBezTo>
                    <a:pt x="12" y="58"/>
                    <a:pt x="13" y="57"/>
                    <a:pt x="13" y="56"/>
                  </a:cubicBezTo>
                  <a:cubicBezTo>
                    <a:pt x="13" y="50"/>
                    <a:pt x="13" y="50"/>
                    <a:pt x="13" y="50"/>
                  </a:cubicBezTo>
                  <a:cubicBezTo>
                    <a:pt x="14" y="50"/>
                    <a:pt x="16" y="50"/>
                    <a:pt x="17" y="50"/>
                  </a:cubicBezTo>
                  <a:cubicBezTo>
                    <a:pt x="17" y="56"/>
                    <a:pt x="17" y="56"/>
                    <a:pt x="17" y="56"/>
                  </a:cubicBezTo>
                  <a:cubicBezTo>
                    <a:pt x="17" y="57"/>
                    <a:pt x="18" y="58"/>
                    <a:pt x="19" y="58"/>
                  </a:cubicBezTo>
                  <a:cubicBezTo>
                    <a:pt x="20" y="58"/>
                    <a:pt x="21" y="57"/>
                    <a:pt x="21" y="56"/>
                  </a:cubicBezTo>
                  <a:cubicBezTo>
                    <a:pt x="21" y="49"/>
                    <a:pt x="21" y="49"/>
                    <a:pt x="21" y="49"/>
                  </a:cubicBezTo>
                  <a:cubicBezTo>
                    <a:pt x="22" y="48"/>
                    <a:pt x="23" y="48"/>
                    <a:pt x="24" y="47"/>
                  </a:cubicBezTo>
                  <a:cubicBezTo>
                    <a:pt x="25" y="46"/>
                    <a:pt x="26" y="45"/>
                    <a:pt x="27" y="44"/>
                  </a:cubicBezTo>
                  <a:cubicBezTo>
                    <a:pt x="28" y="42"/>
                    <a:pt x="29" y="40"/>
                    <a:pt x="29" y="38"/>
                  </a:cubicBezTo>
                  <a:cubicBezTo>
                    <a:pt x="29" y="35"/>
                    <a:pt x="28" y="32"/>
                    <a:pt x="26" y="30"/>
                  </a:cubicBezTo>
                  <a:cubicBezTo>
                    <a:pt x="24" y="28"/>
                    <a:pt x="23" y="27"/>
                    <a:pt x="20" y="26"/>
                  </a:cubicBezTo>
                  <a:cubicBezTo>
                    <a:pt x="20" y="14"/>
                    <a:pt x="20" y="14"/>
                    <a:pt x="20" y="14"/>
                  </a:cubicBezTo>
                  <a:cubicBezTo>
                    <a:pt x="21" y="14"/>
                    <a:pt x="21" y="14"/>
                    <a:pt x="21" y="14"/>
                  </a:cubicBezTo>
                  <a:cubicBezTo>
                    <a:pt x="22" y="14"/>
                    <a:pt x="24" y="15"/>
                    <a:pt x="24" y="15"/>
                  </a:cubicBezTo>
                  <a:cubicBezTo>
                    <a:pt x="25" y="15"/>
                    <a:pt x="25" y="15"/>
                    <a:pt x="26" y="14"/>
                  </a:cubicBezTo>
                  <a:cubicBezTo>
                    <a:pt x="26" y="13"/>
                    <a:pt x="26" y="13"/>
                    <a:pt x="26" y="12"/>
                  </a:cubicBezTo>
                  <a:cubicBezTo>
                    <a:pt x="27" y="11"/>
                    <a:pt x="27" y="10"/>
                    <a:pt x="27" y="10"/>
                  </a:cubicBezTo>
                  <a:cubicBezTo>
                    <a:pt x="27" y="9"/>
                    <a:pt x="26" y="8"/>
                    <a:pt x="26" y="8"/>
                  </a:cubicBezTo>
                  <a:cubicBezTo>
                    <a:pt x="26" y="8"/>
                    <a:pt x="25" y="8"/>
                    <a:pt x="25" y="8"/>
                  </a:cubicBezTo>
                  <a:cubicBezTo>
                    <a:pt x="24" y="8"/>
                    <a:pt x="24" y="8"/>
                    <a:pt x="23" y="7"/>
                  </a:cubicBezTo>
                  <a:cubicBezTo>
                    <a:pt x="22" y="7"/>
                    <a:pt x="21" y="7"/>
                    <a:pt x="20" y="7"/>
                  </a:cubicBezTo>
                  <a:cubicBezTo>
                    <a:pt x="20" y="2"/>
                    <a:pt x="20" y="2"/>
                    <a:pt x="20" y="2"/>
                  </a:cubicBezTo>
                  <a:cubicBezTo>
                    <a:pt x="20" y="1"/>
                    <a:pt x="19" y="0"/>
                    <a:pt x="18" y="0"/>
                  </a:cubicBezTo>
                  <a:cubicBezTo>
                    <a:pt x="17" y="0"/>
                    <a:pt x="16" y="1"/>
                    <a:pt x="16" y="2"/>
                  </a:cubicBezTo>
                  <a:cubicBezTo>
                    <a:pt x="16" y="7"/>
                    <a:pt x="16" y="7"/>
                    <a:pt x="16" y="7"/>
                  </a:cubicBezTo>
                  <a:cubicBezTo>
                    <a:pt x="16" y="7"/>
                    <a:pt x="16" y="7"/>
                    <a:pt x="16" y="7"/>
                  </a:cubicBezTo>
                  <a:cubicBezTo>
                    <a:pt x="15" y="7"/>
                    <a:pt x="14" y="7"/>
                    <a:pt x="13" y="7"/>
                  </a:cubicBezTo>
                  <a:cubicBezTo>
                    <a:pt x="13" y="2"/>
                    <a:pt x="13" y="2"/>
                    <a:pt x="13" y="2"/>
                  </a:cubicBezTo>
                  <a:cubicBezTo>
                    <a:pt x="13" y="1"/>
                    <a:pt x="12" y="0"/>
                    <a:pt x="11" y="0"/>
                  </a:cubicBezTo>
                  <a:cubicBezTo>
                    <a:pt x="10" y="0"/>
                    <a:pt x="9" y="1"/>
                    <a:pt x="9" y="2"/>
                  </a:cubicBezTo>
                  <a:cubicBezTo>
                    <a:pt x="9" y="8"/>
                    <a:pt x="9" y="8"/>
                    <a:pt x="9" y="8"/>
                  </a:cubicBezTo>
                  <a:cubicBezTo>
                    <a:pt x="7" y="9"/>
                    <a:pt x="6" y="9"/>
                    <a:pt x="5" y="10"/>
                  </a:cubicBezTo>
                  <a:cubicBezTo>
                    <a:pt x="3" y="11"/>
                    <a:pt x="2" y="13"/>
                    <a:pt x="2" y="14"/>
                  </a:cubicBezTo>
                  <a:cubicBezTo>
                    <a:pt x="1" y="15"/>
                    <a:pt x="1" y="17"/>
                    <a:pt x="1" y="18"/>
                  </a:cubicBezTo>
                  <a:cubicBezTo>
                    <a:pt x="1" y="20"/>
                    <a:pt x="1" y="22"/>
                    <a:pt x="2" y="23"/>
                  </a:cubicBezTo>
                  <a:cubicBezTo>
                    <a:pt x="3" y="24"/>
                    <a:pt x="3" y="26"/>
                    <a:pt x="5" y="27"/>
                  </a:cubicBezTo>
                  <a:cubicBezTo>
                    <a:pt x="6" y="28"/>
                    <a:pt x="7" y="28"/>
                    <a:pt x="8" y="29"/>
                  </a:cubicBezTo>
                  <a:cubicBezTo>
                    <a:pt x="9" y="30"/>
                    <a:pt x="9" y="30"/>
                    <a:pt x="9" y="30"/>
                  </a:cubicBezTo>
                  <a:cubicBezTo>
                    <a:pt x="9" y="43"/>
                    <a:pt x="9" y="43"/>
                    <a:pt x="9" y="43"/>
                  </a:cubicBezTo>
                  <a:cubicBezTo>
                    <a:pt x="8" y="43"/>
                    <a:pt x="7" y="43"/>
                    <a:pt x="6" y="42"/>
                  </a:cubicBezTo>
                  <a:cubicBezTo>
                    <a:pt x="4" y="42"/>
                    <a:pt x="3" y="41"/>
                    <a:pt x="2" y="41"/>
                  </a:cubicBezTo>
                  <a:cubicBezTo>
                    <a:pt x="1" y="41"/>
                    <a:pt x="1" y="41"/>
                    <a:pt x="1" y="42"/>
                  </a:cubicBezTo>
                  <a:cubicBezTo>
                    <a:pt x="0" y="42"/>
                    <a:pt x="0" y="43"/>
                    <a:pt x="0" y="44"/>
                  </a:cubicBezTo>
                  <a:cubicBezTo>
                    <a:pt x="0" y="45"/>
                    <a:pt x="0" y="45"/>
                    <a:pt x="0" y="46"/>
                  </a:cubicBezTo>
                  <a:cubicBezTo>
                    <a:pt x="0" y="47"/>
                    <a:pt x="0" y="47"/>
                    <a:pt x="0" y="48"/>
                  </a:cubicBezTo>
                  <a:cubicBezTo>
                    <a:pt x="1" y="48"/>
                    <a:pt x="2" y="49"/>
                    <a:pt x="4" y="49"/>
                  </a:cubicBezTo>
                  <a:moveTo>
                    <a:pt x="17" y="42"/>
                  </a:moveTo>
                  <a:cubicBezTo>
                    <a:pt x="16" y="43"/>
                    <a:pt x="14" y="43"/>
                    <a:pt x="13" y="43"/>
                  </a:cubicBezTo>
                  <a:cubicBezTo>
                    <a:pt x="13" y="31"/>
                    <a:pt x="13" y="31"/>
                    <a:pt x="13" y="31"/>
                  </a:cubicBezTo>
                  <a:cubicBezTo>
                    <a:pt x="14" y="32"/>
                    <a:pt x="16" y="32"/>
                    <a:pt x="17" y="33"/>
                  </a:cubicBezTo>
                  <a:cubicBezTo>
                    <a:pt x="17" y="42"/>
                    <a:pt x="17" y="42"/>
                    <a:pt x="17" y="42"/>
                  </a:cubicBezTo>
                  <a:moveTo>
                    <a:pt x="17" y="14"/>
                  </a:moveTo>
                  <a:cubicBezTo>
                    <a:pt x="17" y="24"/>
                    <a:pt x="17" y="24"/>
                    <a:pt x="17" y="24"/>
                  </a:cubicBezTo>
                  <a:cubicBezTo>
                    <a:pt x="15" y="24"/>
                    <a:pt x="14" y="23"/>
                    <a:pt x="13" y="23"/>
                  </a:cubicBezTo>
                  <a:cubicBezTo>
                    <a:pt x="13" y="14"/>
                    <a:pt x="13" y="14"/>
                    <a:pt x="13" y="14"/>
                  </a:cubicBezTo>
                  <a:cubicBezTo>
                    <a:pt x="14" y="14"/>
                    <a:pt x="15" y="14"/>
                    <a:pt x="17" y="14"/>
                  </a:cubicBezTo>
                </a:path>
              </a:pathLst>
            </a:custGeom>
            <a:solidFill>
              <a:schemeClr val="bg1">
                <a:lumMod val="95000"/>
              </a:schemeClr>
            </a:solidFill>
            <a:ln>
              <a:noFill/>
            </a:ln>
          </p:spPr>
          <p:txBody>
            <a:bodyPr/>
            <a:lstStyle/>
            <a:p>
              <a:pPr>
                <a:defRPr/>
              </a:pPr>
              <a:endParaRPr lang="zh-CN" altLang="en-US"/>
            </a:p>
          </p:txBody>
        </p:sp>
        <p:sp>
          <p:nvSpPr>
            <p:cNvPr id="26937" name="Freeform 325"/>
            <p:cNvSpPr>
              <a:spLocks noEditPoints="1"/>
            </p:cNvSpPr>
            <p:nvPr/>
          </p:nvSpPr>
          <p:spPr bwMode="auto">
            <a:xfrm>
              <a:off x="3842242" y="2663908"/>
              <a:ext cx="196421" cy="293268"/>
            </a:xfrm>
            <a:custGeom>
              <a:avLst/>
              <a:gdLst>
                <a:gd name="T0" fmla="*/ 43 w 116"/>
                <a:gd name="T1" fmla="*/ 114 h 174"/>
                <a:gd name="T2" fmla="*/ 43 w 116"/>
                <a:gd name="T3" fmla="*/ 163 h 174"/>
                <a:gd name="T4" fmla="*/ 53 w 116"/>
                <a:gd name="T5" fmla="*/ 174 h 174"/>
                <a:gd name="T6" fmla="*/ 64 w 116"/>
                <a:gd name="T7" fmla="*/ 173 h 174"/>
                <a:gd name="T8" fmla="*/ 75 w 116"/>
                <a:gd name="T9" fmla="*/ 163 h 174"/>
                <a:gd name="T10" fmla="*/ 74 w 116"/>
                <a:gd name="T11" fmla="*/ 113 h 174"/>
                <a:gd name="T12" fmla="*/ 116 w 116"/>
                <a:gd name="T13" fmla="*/ 58 h 174"/>
                <a:gd name="T14" fmla="*/ 58 w 116"/>
                <a:gd name="T15" fmla="*/ 1 h 174"/>
                <a:gd name="T16" fmla="*/ 1 w 116"/>
                <a:gd name="T17" fmla="*/ 59 h 174"/>
                <a:gd name="T18" fmla="*/ 43 w 116"/>
                <a:gd name="T19" fmla="*/ 114 h 174"/>
                <a:gd name="T20" fmla="*/ 58 w 116"/>
                <a:gd name="T21" fmla="*/ 17 h 174"/>
                <a:gd name="T22" fmla="*/ 99 w 116"/>
                <a:gd name="T23" fmla="*/ 58 h 174"/>
                <a:gd name="T24" fmla="*/ 58 w 116"/>
                <a:gd name="T25" fmla="*/ 99 h 174"/>
                <a:gd name="T26" fmla="*/ 17 w 116"/>
                <a:gd name="T27" fmla="*/ 59 h 174"/>
                <a:gd name="T28" fmla="*/ 58 w 116"/>
                <a:gd name="T29" fmla="*/ 1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74">
                  <a:moveTo>
                    <a:pt x="43" y="114"/>
                  </a:moveTo>
                  <a:cubicBezTo>
                    <a:pt x="43" y="163"/>
                    <a:pt x="43" y="163"/>
                    <a:pt x="43" y="163"/>
                  </a:cubicBezTo>
                  <a:cubicBezTo>
                    <a:pt x="43" y="169"/>
                    <a:pt x="48" y="174"/>
                    <a:pt x="53" y="174"/>
                  </a:cubicBezTo>
                  <a:cubicBezTo>
                    <a:pt x="64" y="173"/>
                    <a:pt x="64" y="173"/>
                    <a:pt x="64" y="173"/>
                  </a:cubicBezTo>
                  <a:cubicBezTo>
                    <a:pt x="70" y="173"/>
                    <a:pt x="75" y="169"/>
                    <a:pt x="75" y="163"/>
                  </a:cubicBezTo>
                  <a:cubicBezTo>
                    <a:pt x="74" y="113"/>
                    <a:pt x="74" y="113"/>
                    <a:pt x="74" y="113"/>
                  </a:cubicBezTo>
                  <a:cubicBezTo>
                    <a:pt x="98" y="106"/>
                    <a:pt x="116" y="84"/>
                    <a:pt x="116" y="58"/>
                  </a:cubicBezTo>
                  <a:cubicBezTo>
                    <a:pt x="115" y="26"/>
                    <a:pt x="89" y="0"/>
                    <a:pt x="58" y="1"/>
                  </a:cubicBezTo>
                  <a:cubicBezTo>
                    <a:pt x="26" y="1"/>
                    <a:pt x="0" y="27"/>
                    <a:pt x="1" y="59"/>
                  </a:cubicBezTo>
                  <a:cubicBezTo>
                    <a:pt x="1" y="85"/>
                    <a:pt x="19" y="107"/>
                    <a:pt x="43" y="114"/>
                  </a:cubicBezTo>
                  <a:moveTo>
                    <a:pt x="58" y="17"/>
                  </a:moveTo>
                  <a:cubicBezTo>
                    <a:pt x="80" y="17"/>
                    <a:pt x="99" y="35"/>
                    <a:pt x="99" y="58"/>
                  </a:cubicBezTo>
                  <a:cubicBezTo>
                    <a:pt x="99" y="81"/>
                    <a:pt x="81" y="99"/>
                    <a:pt x="58" y="99"/>
                  </a:cubicBezTo>
                  <a:cubicBezTo>
                    <a:pt x="36" y="99"/>
                    <a:pt x="17" y="81"/>
                    <a:pt x="17" y="59"/>
                  </a:cubicBezTo>
                  <a:cubicBezTo>
                    <a:pt x="17" y="36"/>
                    <a:pt x="35" y="17"/>
                    <a:pt x="58" y="17"/>
                  </a:cubicBezTo>
                </a:path>
              </a:pathLst>
            </a:custGeom>
            <a:solidFill>
              <a:schemeClr val="bg1">
                <a:lumMod val="95000"/>
              </a:schemeClr>
            </a:solidFill>
            <a:ln>
              <a:noFill/>
            </a:ln>
          </p:spPr>
          <p:txBody>
            <a:bodyPr/>
            <a:lstStyle/>
            <a:p>
              <a:pPr>
                <a:defRPr/>
              </a:pPr>
              <a:endParaRPr lang="zh-CN" altLang="en-US"/>
            </a:p>
          </p:txBody>
        </p:sp>
      </p:grpSp>
      <p:sp>
        <p:nvSpPr>
          <p:cNvPr id="26939" name="Freeform 327"/>
          <p:cNvSpPr>
            <a:spLocks noEditPoints="1"/>
          </p:cNvSpPr>
          <p:nvPr/>
        </p:nvSpPr>
        <p:spPr bwMode="auto">
          <a:xfrm>
            <a:off x="4240118" y="3079651"/>
            <a:ext cx="94119" cy="128219"/>
          </a:xfrm>
          <a:custGeom>
            <a:avLst/>
            <a:gdLst>
              <a:gd name="T0" fmla="*/ 69 w 69"/>
              <a:gd name="T1" fmla="*/ 0 h 94"/>
              <a:gd name="T2" fmla="*/ 0 w 69"/>
              <a:gd name="T3" fmla="*/ 0 h 94"/>
              <a:gd name="T4" fmla="*/ 0 w 69"/>
              <a:gd name="T5" fmla="*/ 81 h 94"/>
              <a:gd name="T6" fmla="*/ 10 w 69"/>
              <a:gd name="T7" fmla="*/ 94 h 94"/>
              <a:gd name="T8" fmla="*/ 69 w 69"/>
              <a:gd name="T9" fmla="*/ 94 h 94"/>
              <a:gd name="T10" fmla="*/ 69 w 69"/>
              <a:gd name="T11" fmla="*/ 0 h 94"/>
              <a:gd name="T12" fmla="*/ 19 w 69"/>
              <a:gd name="T13" fmla="*/ 85 h 94"/>
              <a:gd name="T14" fmla="*/ 13 w 69"/>
              <a:gd name="T15" fmla="*/ 85 h 94"/>
              <a:gd name="T16" fmla="*/ 13 w 69"/>
              <a:gd name="T17" fmla="*/ 71 h 94"/>
              <a:gd name="T18" fmla="*/ 19 w 69"/>
              <a:gd name="T19" fmla="*/ 71 h 94"/>
              <a:gd name="T20" fmla="*/ 19 w 69"/>
              <a:gd name="T21" fmla="*/ 85 h 94"/>
              <a:gd name="T22" fmla="*/ 34 w 69"/>
              <a:gd name="T23" fmla="*/ 85 h 94"/>
              <a:gd name="T24" fmla="*/ 26 w 69"/>
              <a:gd name="T25" fmla="*/ 85 h 94"/>
              <a:gd name="T26" fmla="*/ 26 w 69"/>
              <a:gd name="T27" fmla="*/ 71 h 94"/>
              <a:gd name="T28" fmla="*/ 34 w 69"/>
              <a:gd name="T29" fmla="*/ 71 h 94"/>
              <a:gd name="T30" fmla="*/ 34 w 69"/>
              <a:gd name="T31" fmla="*/ 85 h 94"/>
              <a:gd name="T32" fmla="*/ 47 w 69"/>
              <a:gd name="T33" fmla="*/ 85 h 94"/>
              <a:gd name="T34" fmla="*/ 41 w 69"/>
              <a:gd name="T35" fmla="*/ 85 h 94"/>
              <a:gd name="T36" fmla="*/ 41 w 69"/>
              <a:gd name="T37" fmla="*/ 71 h 94"/>
              <a:gd name="T38" fmla="*/ 47 w 69"/>
              <a:gd name="T39" fmla="*/ 71 h 94"/>
              <a:gd name="T40" fmla="*/ 47 w 69"/>
              <a:gd name="T41" fmla="*/ 85 h 94"/>
              <a:gd name="T42" fmla="*/ 61 w 69"/>
              <a:gd name="T43" fmla="*/ 85 h 94"/>
              <a:gd name="T44" fmla="*/ 53 w 69"/>
              <a:gd name="T45" fmla="*/ 85 h 94"/>
              <a:gd name="T46" fmla="*/ 53 w 69"/>
              <a:gd name="T47" fmla="*/ 71 h 94"/>
              <a:gd name="T48" fmla="*/ 61 w 69"/>
              <a:gd name="T49" fmla="*/ 71 h 94"/>
              <a:gd name="T50" fmla="*/ 61 w 69"/>
              <a:gd name="T51" fmla="*/ 85 h 94"/>
              <a:gd name="T52" fmla="*/ 61 w 69"/>
              <a:gd name="T53" fmla="*/ 23 h 94"/>
              <a:gd name="T54" fmla="*/ 11 w 69"/>
              <a:gd name="T55" fmla="*/ 23 h 94"/>
              <a:gd name="T56" fmla="*/ 11 w 69"/>
              <a:gd name="T57" fmla="*/ 8 h 94"/>
              <a:gd name="T58" fmla="*/ 61 w 69"/>
              <a:gd name="T59" fmla="*/ 8 h 94"/>
              <a:gd name="T60" fmla="*/ 61 w 69"/>
              <a:gd name="T61" fmla="*/ 2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 h="94">
                <a:moveTo>
                  <a:pt x="69" y="0"/>
                </a:moveTo>
                <a:lnTo>
                  <a:pt x="0" y="0"/>
                </a:lnTo>
                <a:lnTo>
                  <a:pt x="0" y="81"/>
                </a:lnTo>
                <a:lnTo>
                  <a:pt x="10" y="94"/>
                </a:lnTo>
                <a:lnTo>
                  <a:pt x="69" y="94"/>
                </a:lnTo>
                <a:lnTo>
                  <a:pt x="69" y="0"/>
                </a:lnTo>
                <a:moveTo>
                  <a:pt x="19" y="85"/>
                </a:moveTo>
                <a:lnTo>
                  <a:pt x="13" y="85"/>
                </a:lnTo>
                <a:lnTo>
                  <a:pt x="13" y="71"/>
                </a:lnTo>
                <a:lnTo>
                  <a:pt x="19" y="71"/>
                </a:lnTo>
                <a:lnTo>
                  <a:pt x="19" y="85"/>
                </a:lnTo>
                <a:moveTo>
                  <a:pt x="34" y="85"/>
                </a:moveTo>
                <a:lnTo>
                  <a:pt x="26" y="85"/>
                </a:lnTo>
                <a:lnTo>
                  <a:pt x="26" y="71"/>
                </a:lnTo>
                <a:lnTo>
                  <a:pt x="34" y="71"/>
                </a:lnTo>
                <a:lnTo>
                  <a:pt x="34" y="85"/>
                </a:lnTo>
                <a:moveTo>
                  <a:pt x="47" y="85"/>
                </a:moveTo>
                <a:lnTo>
                  <a:pt x="41" y="85"/>
                </a:lnTo>
                <a:lnTo>
                  <a:pt x="41" y="71"/>
                </a:lnTo>
                <a:lnTo>
                  <a:pt x="47" y="71"/>
                </a:lnTo>
                <a:lnTo>
                  <a:pt x="47" y="85"/>
                </a:lnTo>
                <a:moveTo>
                  <a:pt x="61" y="85"/>
                </a:moveTo>
                <a:lnTo>
                  <a:pt x="53" y="85"/>
                </a:lnTo>
                <a:lnTo>
                  <a:pt x="53" y="71"/>
                </a:lnTo>
                <a:lnTo>
                  <a:pt x="61" y="71"/>
                </a:lnTo>
                <a:lnTo>
                  <a:pt x="61" y="85"/>
                </a:lnTo>
                <a:moveTo>
                  <a:pt x="61" y="23"/>
                </a:moveTo>
                <a:lnTo>
                  <a:pt x="11" y="23"/>
                </a:lnTo>
                <a:lnTo>
                  <a:pt x="11" y="8"/>
                </a:lnTo>
                <a:lnTo>
                  <a:pt x="61" y="8"/>
                </a:lnTo>
                <a:lnTo>
                  <a:pt x="61" y="23"/>
                </a:lnTo>
              </a:path>
            </a:pathLst>
          </a:custGeom>
          <a:solidFill>
            <a:schemeClr val="bg1">
              <a:lumMod val="75000"/>
            </a:schemeClr>
          </a:solidFill>
          <a:ln>
            <a:noFill/>
          </a:ln>
        </p:spPr>
        <p:txBody>
          <a:bodyPr/>
          <a:lstStyle/>
          <a:p>
            <a:pPr>
              <a:defRPr/>
            </a:pPr>
            <a:endParaRPr lang="zh-CN" altLang="en-US"/>
          </a:p>
        </p:txBody>
      </p:sp>
      <p:grpSp>
        <p:nvGrpSpPr>
          <p:cNvPr id="476" name="组合 475"/>
          <p:cNvGrpSpPr/>
          <p:nvPr/>
        </p:nvGrpSpPr>
        <p:grpSpPr>
          <a:xfrm>
            <a:off x="3539935" y="2292603"/>
            <a:ext cx="390114" cy="200513"/>
            <a:chOff x="2970589" y="2292603"/>
            <a:chExt cx="390114" cy="200513"/>
          </a:xfrm>
        </p:grpSpPr>
        <p:sp>
          <p:nvSpPr>
            <p:cNvPr id="26940" name="Freeform 328"/>
            <p:cNvSpPr>
              <a:spLocks/>
            </p:cNvSpPr>
            <p:nvPr/>
          </p:nvSpPr>
          <p:spPr bwMode="auto">
            <a:xfrm>
              <a:off x="3048340" y="2292603"/>
              <a:ext cx="109123" cy="54561"/>
            </a:xfrm>
            <a:custGeom>
              <a:avLst/>
              <a:gdLst>
                <a:gd name="T0" fmla="*/ 0 w 65"/>
                <a:gd name="T1" fmla="*/ 32 h 32"/>
                <a:gd name="T2" fmla="*/ 65 w 65"/>
                <a:gd name="T3" fmla="*/ 32 h 32"/>
                <a:gd name="T4" fmla="*/ 65 w 65"/>
                <a:gd name="T5" fmla="*/ 0 h 32"/>
                <a:gd name="T6" fmla="*/ 35 w 65"/>
                <a:gd name="T7" fmla="*/ 0 h 32"/>
                <a:gd name="T8" fmla="*/ 0 w 65"/>
                <a:gd name="T9" fmla="*/ 32 h 32"/>
              </a:gdLst>
              <a:ahLst/>
              <a:cxnLst>
                <a:cxn ang="0">
                  <a:pos x="T0" y="T1"/>
                </a:cxn>
                <a:cxn ang="0">
                  <a:pos x="T2" y="T3"/>
                </a:cxn>
                <a:cxn ang="0">
                  <a:pos x="T4" y="T5"/>
                </a:cxn>
                <a:cxn ang="0">
                  <a:pos x="T6" y="T7"/>
                </a:cxn>
                <a:cxn ang="0">
                  <a:pos x="T8" y="T9"/>
                </a:cxn>
              </a:cxnLst>
              <a:rect l="0" t="0" r="r" b="b"/>
              <a:pathLst>
                <a:path w="65" h="32">
                  <a:moveTo>
                    <a:pt x="0" y="32"/>
                  </a:moveTo>
                  <a:cubicBezTo>
                    <a:pt x="65" y="32"/>
                    <a:pt x="65" y="32"/>
                    <a:pt x="65" y="32"/>
                  </a:cubicBezTo>
                  <a:cubicBezTo>
                    <a:pt x="65" y="0"/>
                    <a:pt x="65" y="0"/>
                    <a:pt x="65" y="0"/>
                  </a:cubicBezTo>
                  <a:cubicBezTo>
                    <a:pt x="65" y="0"/>
                    <a:pt x="62" y="0"/>
                    <a:pt x="35" y="0"/>
                  </a:cubicBezTo>
                  <a:cubicBezTo>
                    <a:pt x="9" y="0"/>
                    <a:pt x="0" y="32"/>
                    <a:pt x="0" y="32"/>
                  </a:cubicBezTo>
                </a:path>
              </a:pathLst>
            </a:custGeom>
            <a:solidFill>
              <a:schemeClr val="bg1">
                <a:lumMod val="95000"/>
              </a:schemeClr>
            </a:solidFill>
            <a:ln>
              <a:noFill/>
            </a:ln>
          </p:spPr>
          <p:txBody>
            <a:bodyPr/>
            <a:lstStyle/>
            <a:p>
              <a:pPr>
                <a:defRPr/>
              </a:pPr>
              <a:endParaRPr lang="zh-CN" altLang="en-US"/>
            </a:p>
          </p:txBody>
        </p:sp>
        <p:sp>
          <p:nvSpPr>
            <p:cNvPr id="26941" name="Freeform 329"/>
            <p:cNvSpPr>
              <a:spLocks noEditPoints="1"/>
            </p:cNvSpPr>
            <p:nvPr/>
          </p:nvSpPr>
          <p:spPr bwMode="auto">
            <a:xfrm>
              <a:off x="2970589" y="2356712"/>
              <a:ext cx="390114" cy="115943"/>
            </a:xfrm>
            <a:custGeom>
              <a:avLst/>
              <a:gdLst>
                <a:gd name="T0" fmla="*/ 8 w 231"/>
                <a:gd name="T1" fmla="*/ 66 h 69"/>
                <a:gd name="T2" fmla="*/ 16 w 231"/>
                <a:gd name="T3" fmla="*/ 66 h 69"/>
                <a:gd name="T4" fmla="*/ 27 w 231"/>
                <a:gd name="T5" fmla="*/ 69 h 69"/>
                <a:gd name="T6" fmla="*/ 30 w 231"/>
                <a:gd name="T7" fmla="*/ 69 h 69"/>
                <a:gd name="T8" fmla="*/ 29 w 231"/>
                <a:gd name="T9" fmla="*/ 60 h 69"/>
                <a:gd name="T10" fmla="*/ 55 w 231"/>
                <a:gd name="T11" fmla="*/ 34 h 69"/>
                <a:gd name="T12" fmla="*/ 80 w 231"/>
                <a:gd name="T13" fmla="*/ 60 h 69"/>
                <a:gd name="T14" fmla="*/ 79 w 231"/>
                <a:gd name="T15" fmla="*/ 69 h 69"/>
                <a:gd name="T16" fmla="*/ 151 w 231"/>
                <a:gd name="T17" fmla="*/ 69 h 69"/>
                <a:gd name="T18" fmla="*/ 150 w 231"/>
                <a:gd name="T19" fmla="*/ 60 h 69"/>
                <a:gd name="T20" fmla="*/ 176 w 231"/>
                <a:gd name="T21" fmla="*/ 34 h 69"/>
                <a:gd name="T22" fmla="*/ 201 w 231"/>
                <a:gd name="T23" fmla="*/ 60 h 69"/>
                <a:gd name="T24" fmla="*/ 200 w 231"/>
                <a:gd name="T25" fmla="*/ 69 h 69"/>
                <a:gd name="T26" fmla="*/ 205 w 231"/>
                <a:gd name="T27" fmla="*/ 69 h 69"/>
                <a:gd name="T28" fmla="*/ 219 w 231"/>
                <a:gd name="T29" fmla="*/ 64 h 69"/>
                <a:gd name="T30" fmla="*/ 220 w 231"/>
                <a:gd name="T31" fmla="*/ 64 h 69"/>
                <a:gd name="T32" fmla="*/ 225 w 231"/>
                <a:gd name="T33" fmla="*/ 64 h 69"/>
                <a:gd name="T34" fmla="*/ 231 w 231"/>
                <a:gd name="T35" fmla="*/ 59 h 69"/>
                <a:gd name="T36" fmla="*/ 226 w 231"/>
                <a:gd name="T37" fmla="*/ 53 h 69"/>
                <a:gd name="T38" fmla="*/ 227 w 231"/>
                <a:gd name="T39" fmla="*/ 47 h 69"/>
                <a:gd name="T40" fmla="*/ 227 w 231"/>
                <a:gd name="T41" fmla="*/ 22 h 69"/>
                <a:gd name="T42" fmla="*/ 205 w 231"/>
                <a:gd name="T43" fmla="*/ 0 h 69"/>
                <a:gd name="T44" fmla="*/ 27 w 231"/>
                <a:gd name="T45" fmla="*/ 0 h 69"/>
                <a:gd name="T46" fmla="*/ 6 w 231"/>
                <a:gd name="T47" fmla="*/ 22 h 69"/>
                <a:gd name="T48" fmla="*/ 6 w 231"/>
                <a:gd name="T49" fmla="*/ 47 h 69"/>
                <a:gd name="T50" fmla="*/ 6 w 231"/>
                <a:gd name="T51" fmla="*/ 50 h 69"/>
                <a:gd name="T52" fmla="*/ 0 w 231"/>
                <a:gd name="T53" fmla="*/ 58 h 69"/>
                <a:gd name="T54" fmla="*/ 8 w 231"/>
                <a:gd name="T55" fmla="*/ 66 h 69"/>
                <a:gd name="T56" fmla="*/ 81 w 231"/>
                <a:gd name="T57" fmla="*/ 13 h 69"/>
                <a:gd name="T58" fmla="*/ 84 w 231"/>
                <a:gd name="T59" fmla="*/ 11 h 69"/>
                <a:gd name="T60" fmla="*/ 102 w 231"/>
                <a:gd name="T61" fmla="*/ 11 h 69"/>
                <a:gd name="T62" fmla="*/ 105 w 231"/>
                <a:gd name="T63" fmla="*/ 13 h 69"/>
                <a:gd name="T64" fmla="*/ 105 w 231"/>
                <a:gd name="T65" fmla="*/ 16 h 69"/>
                <a:gd name="T66" fmla="*/ 102 w 231"/>
                <a:gd name="T67" fmla="*/ 19 h 69"/>
                <a:gd name="T68" fmla="*/ 84 w 231"/>
                <a:gd name="T69" fmla="*/ 19 h 69"/>
                <a:gd name="T70" fmla="*/ 81 w 231"/>
                <a:gd name="T71" fmla="*/ 16 h 69"/>
                <a:gd name="T72" fmla="*/ 81 w 231"/>
                <a:gd name="T73" fmla="*/ 13 h 69"/>
                <a:gd name="T74" fmla="*/ 12 w 231"/>
                <a:gd name="T75" fmla="*/ 22 h 69"/>
                <a:gd name="T76" fmla="*/ 14 w 231"/>
                <a:gd name="T77" fmla="*/ 32 h 69"/>
                <a:gd name="T78" fmla="*/ 12 w 231"/>
                <a:gd name="T79" fmla="*/ 42 h 69"/>
                <a:gd name="T80" fmla="*/ 10 w 231"/>
                <a:gd name="T81" fmla="*/ 32 h 69"/>
                <a:gd name="T82" fmla="*/ 12 w 231"/>
                <a:gd name="T83" fmla="*/ 2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69">
                  <a:moveTo>
                    <a:pt x="8" y="66"/>
                  </a:moveTo>
                  <a:cubicBezTo>
                    <a:pt x="16" y="66"/>
                    <a:pt x="16" y="66"/>
                    <a:pt x="16" y="66"/>
                  </a:cubicBezTo>
                  <a:cubicBezTo>
                    <a:pt x="20" y="67"/>
                    <a:pt x="23" y="69"/>
                    <a:pt x="27" y="69"/>
                  </a:cubicBezTo>
                  <a:cubicBezTo>
                    <a:pt x="30" y="69"/>
                    <a:pt x="30" y="69"/>
                    <a:pt x="30" y="69"/>
                  </a:cubicBezTo>
                  <a:cubicBezTo>
                    <a:pt x="29" y="66"/>
                    <a:pt x="29" y="63"/>
                    <a:pt x="29" y="60"/>
                  </a:cubicBezTo>
                  <a:cubicBezTo>
                    <a:pt x="29" y="46"/>
                    <a:pt x="40" y="34"/>
                    <a:pt x="55" y="34"/>
                  </a:cubicBezTo>
                  <a:cubicBezTo>
                    <a:pt x="69" y="34"/>
                    <a:pt x="80" y="46"/>
                    <a:pt x="80" y="60"/>
                  </a:cubicBezTo>
                  <a:cubicBezTo>
                    <a:pt x="80" y="63"/>
                    <a:pt x="80" y="66"/>
                    <a:pt x="79" y="69"/>
                  </a:cubicBezTo>
                  <a:cubicBezTo>
                    <a:pt x="151" y="69"/>
                    <a:pt x="151" y="69"/>
                    <a:pt x="151" y="69"/>
                  </a:cubicBezTo>
                  <a:cubicBezTo>
                    <a:pt x="150" y="66"/>
                    <a:pt x="150" y="63"/>
                    <a:pt x="150" y="60"/>
                  </a:cubicBezTo>
                  <a:cubicBezTo>
                    <a:pt x="150" y="46"/>
                    <a:pt x="161" y="34"/>
                    <a:pt x="176" y="34"/>
                  </a:cubicBezTo>
                  <a:cubicBezTo>
                    <a:pt x="190" y="34"/>
                    <a:pt x="201" y="46"/>
                    <a:pt x="201" y="60"/>
                  </a:cubicBezTo>
                  <a:cubicBezTo>
                    <a:pt x="201" y="63"/>
                    <a:pt x="201" y="66"/>
                    <a:pt x="200" y="69"/>
                  </a:cubicBezTo>
                  <a:cubicBezTo>
                    <a:pt x="205" y="69"/>
                    <a:pt x="205" y="69"/>
                    <a:pt x="205" y="69"/>
                  </a:cubicBezTo>
                  <a:cubicBezTo>
                    <a:pt x="211" y="69"/>
                    <a:pt x="215" y="67"/>
                    <a:pt x="219" y="64"/>
                  </a:cubicBezTo>
                  <a:cubicBezTo>
                    <a:pt x="219" y="64"/>
                    <a:pt x="220" y="64"/>
                    <a:pt x="220" y="64"/>
                  </a:cubicBezTo>
                  <a:cubicBezTo>
                    <a:pt x="225" y="64"/>
                    <a:pt x="225" y="64"/>
                    <a:pt x="225" y="64"/>
                  </a:cubicBezTo>
                  <a:cubicBezTo>
                    <a:pt x="228" y="64"/>
                    <a:pt x="231" y="62"/>
                    <a:pt x="231" y="59"/>
                  </a:cubicBezTo>
                  <a:cubicBezTo>
                    <a:pt x="231" y="56"/>
                    <a:pt x="229" y="53"/>
                    <a:pt x="226" y="53"/>
                  </a:cubicBezTo>
                  <a:cubicBezTo>
                    <a:pt x="227" y="51"/>
                    <a:pt x="227" y="49"/>
                    <a:pt x="227" y="47"/>
                  </a:cubicBezTo>
                  <a:cubicBezTo>
                    <a:pt x="227" y="22"/>
                    <a:pt x="227" y="22"/>
                    <a:pt x="227" y="22"/>
                  </a:cubicBezTo>
                  <a:cubicBezTo>
                    <a:pt x="227" y="10"/>
                    <a:pt x="217" y="0"/>
                    <a:pt x="205" y="0"/>
                  </a:cubicBezTo>
                  <a:cubicBezTo>
                    <a:pt x="27" y="0"/>
                    <a:pt x="27" y="0"/>
                    <a:pt x="27" y="0"/>
                  </a:cubicBezTo>
                  <a:cubicBezTo>
                    <a:pt x="16" y="0"/>
                    <a:pt x="6" y="10"/>
                    <a:pt x="6" y="22"/>
                  </a:cubicBezTo>
                  <a:cubicBezTo>
                    <a:pt x="6" y="47"/>
                    <a:pt x="6" y="47"/>
                    <a:pt x="6" y="47"/>
                  </a:cubicBezTo>
                  <a:cubicBezTo>
                    <a:pt x="6" y="48"/>
                    <a:pt x="6" y="49"/>
                    <a:pt x="6" y="50"/>
                  </a:cubicBezTo>
                  <a:cubicBezTo>
                    <a:pt x="3" y="51"/>
                    <a:pt x="0" y="54"/>
                    <a:pt x="0" y="58"/>
                  </a:cubicBezTo>
                  <a:cubicBezTo>
                    <a:pt x="0" y="62"/>
                    <a:pt x="3" y="66"/>
                    <a:pt x="8" y="66"/>
                  </a:cubicBezTo>
                  <a:moveTo>
                    <a:pt x="81" y="13"/>
                  </a:moveTo>
                  <a:cubicBezTo>
                    <a:pt x="81" y="12"/>
                    <a:pt x="83" y="11"/>
                    <a:pt x="84" y="11"/>
                  </a:cubicBezTo>
                  <a:cubicBezTo>
                    <a:pt x="102" y="11"/>
                    <a:pt x="102" y="11"/>
                    <a:pt x="102" y="11"/>
                  </a:cubicBezTo>
                  <a:cubicBezTo>
                    <a:pt x="103" y="11"/>
                    <a:pt x="105" y="12"/>
                    <a:pt x="105" y="13"/>
                  </a:cubicBezTo>
                  <a:cubicBezTo>
                    <a:pt x="105" y="16"/>
                    <a:pt x="105" y="16"/>
                    <a:pt x="105" y="16"/>
                  </a:cubicBezTo>
                  <a:cubicBezTo>
                    <a:pt x="105" y="18"/>
                    <a:pt x="103" y="19"/>
                    <a:pt x="102" y="19"/>
                  </a:cubicBezTo>
                  <a:cubicBezTo>
                    <a:pt x="84" y="19"/>
                    <a:pt x="84" y="19"/>
                    <a:pt x="84" y="19"/>
                  </a:cubicBezTo>
                  <a:cubicBezTo>
                    <a:pt x="83" y="19"/>
                    <a:pt x="81" y="18"/>
                    <a:pt x="81" y="16"/>
                  </a:cubicBezTo>
                  <a:cubicBezTo>
                    <a:pt x="81" y="13"/>
                    <a:pt x="81" y="13"/>
                    <a:pt x="81" y="13"/>
                  </a:cubicBezTo>
                  <a:moveTo>
                    <a:pt x="12" y="22"/>
                  </a:moveTo>
                  <a:cubicBezTo>
                    <a:pt x="13" y="22"/>
                    <a:pt x="14" y="26"/>
                    <a:pt x="14" y="32"/>
                  </a:cubicBezTo>
                  <a:cubicBezTo>
                    <a:pt x="14" y="37"/>
                    <a:pt x="13" y="42"/>
                    <a:pt x="12" y="42"/>
                  </a:cubicBezTo>
                  <a:cubicBezTo>
                    <a:pt x="11" y="42"/>
                    <a:pt x="10" y="37"/>
                    <a:pt x="10" y="32"/>
                  </a:cubicBezTo>
                  <a:cubicBezTo>
                    <a:pt x="10" y="26"/>
                    <a:pt x="11" y="22"/>
                    <a:pt x="12" y="22"/>
                  </a:cubicBezTo>
                </a:path>
              </a:pathLst>
            </a:custGeom>
            <a:solidFill>
              <a:schemeClr val="bg1">
                <a:lumMod val="95000"/>
              </a:schemeClr>
            </a:solidFill>
            <a:ln>
              <a:noFill/>
            </a:ln>
          </p:spPr>
          <p:txBody>
            <a:bodyPr/>
            <a:lstStyle/>
            <a:p>
              <a:pPr>
                <a:defRPr/>
              </a:pPr>
              <a:endParaRPr lang="zh-CN" altLang="en-US"/>
            </a:p>
          </p:txBody>
        </p:sp>
        <p:sp>
          <p:nvSpPr>
            <p:cNvPr id="26942" name="Freeform 330"/>
            <p:cNvSpPr>
              <a:spLocks noEditPoints="1"/>
            </p:cNvSpPr>
            <p:nvPr/>
          </p:nvSpPr>
          <p:spPr bwMode="auto">
            <a:xfrm>
              <a:off x="3027879" y="2422186"/>
              <a:ext cx="70930" cy="70930"/>
            </a:xfrm>
            <a:custGeom>
              <a:avLst/>
              <a:gdLst>
                <a:gd name="T0" fmla="*/ 21 w 42"/>
                <a:gd name="T1" fmla="*/ 0 h 42"/>
                <a:gd name="T2" fmla="*/ 0 w 42"/>
                <a:gd name="T3" fmla="*/ 21 h 42"/>
                <a:gd name="T4" fmla="*/ 21 w 42"/>
                <a:gd name="T5" fmla="*/ 42 h 42"/>
                <a:gd name="T6" fmla="*/ 42 w 42"/>
                <a:gd name="T7" fmla="*/ 21 h 42"/>
                <a:gd name="T8" fmla="*/ 21 w 42"/>
                <a:gd name="T9" fmla="*/ 0 h 42"/>
                <a:gd name="T10" fmla="*/ 21 w 42"/>
                <a:gd name="T11" fmla="*/ 30 h 42"/>
                <a:gd name="T12" fmla="*/ 11 w 42"/>
                <a:gd name="T13" fmla="*/ 21 h 42"/>
                <a:gd name="T14" fmla="*/ 21 w 42"/>
                <a:gd name="T15" fmla="*/ 11 h 42"/>
                <a:gd name="T16" fmla="*/ 30 w 42"/>
                <a:gd name="T17" fmla="*/ 21 h 42"/>
                <a:gd name="T18" fmla="*/ 21 w 42"/>
                <a:gd name="T19"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0"/>
                  </a:moveTo>
                  <a:cubicBezTo>
                    <a:pt x="9" y="0"/>
                    <a:pt x="0" y="9"/>
                    <a:pt x="0" y="21"/>
                  </a:cubicBezTo>
                  <a:cubicBezTo>
                    <a:pt x="0" y="32"/>
                    <a:pt x="9" y="42"/>
                    <a:pt x="21" y="42"/>
                  </a:cubicBezTo>
                  <a:cubicBezTo>
                    <a:pt x="32" y="42"/>
                    <a:pt x="42" y="32"/>
                    <a:pt x="42" y="21"/>
                  </a:cubicBezTo>
                  <a:cubicBezTo>
                    <a:pt x="42" y="9"/>
                    <a:pt x="32" y="0"/>
                    <a:pt x="21" y="0"/>
                  </a:cubicBezTo>
                  <a:moveTo>
                    <a:pt x="21" y="30"/>
                  </a:moveTo>
                  <a:cubicBezTo>
                    <a:pt x="15" y="30"/>
                    <a:pt x="11" y="26"/>
                    <a:pt x="11" y="21"/>
                  </a:cubicBezTo>
                  <a:cubicBezTo>
                    <a:pt x="11" y="16"/>
                    <a:pt x="15" y="11"/>
                    <a:pt x="21" y="11"/>
                  </a:cubicBezTo>
                  <a:cubicBezTo>
                    <a:pt x="26" y="11"/>
                    <a:pt x="30" y="16"/>
                    <a:pt x="30" y="21"/>
                  </a:cubicBezTo>
                  <a:cubicBezTo>
                    <a:pt x="30" y="26"/>
                    <a:pt x="26" y="30"/>
                    <a:pt x="21" y="30"/>
                  </a:cubicBezTo>
                </a:path>
              </a:pathLst>
            </a:custGeom>
            <a:solidFill>
              <a:schemeClr val="bg1">
                <a:lumMod val="95000"/>
              </a:schemeClr>
            </a:solidFill>
            <a:ln>
              <a:noFill/>
            </a:ln>
          </p:spPr>
          <p:txBody>
            <a:bodyPr/>
            <a:lstStyle/>
            <a:p>
              <a:pPr>
                <a:defRPr/>
              </a:pPr>
              <a:endParaRPr lang="zh-CN" altLang="en-US"/>
            </a:p>
          </p:txBody>
        </p:sp>
        <p:sp>
          <p:nvSpPr>
            <p:cNvPr id="26943" name="Freeform 331"/>
            <p:cNvSpPr>
              <a:spLocks noEditPoints="1"/>
            </p:cNvSpPr>
            <p:nvPr/>
          </p:nvSpPr>
          <p:spPr bwMode="auto">
            <a:xfrm>
              <a:off x="3232484" y="2422186"/>
              <a:ext cx="70930" cy="70930"/>
            </a:xfrm>
            <a:custGeom>
              <a:avLst/>
              <a:gdLst>
                <a:gd name="T0" fmla="*/ 21 w 42"/>
                <a:gd name="T1" fmla="*/ 42 h 42"/>
                <a:gd name="T2" fmla="*/ 42 w 42"/>
                <a:gd name="T3" fmla="*/ 21 h 42"/>
                <a:gd name="T4" fmla="*/ 21 w 42"/>
                <a:gd name="T5" fmla="*/ 0 h 42"/>
                <a:gd name="T6" fmla="*/ 0 w 42"/>
                <a:gd name="T7" fmla="*/ 21 h 42"/>
                <a:gd name="T8" fmla="*/ 21 w 42"/>
                <a:gd name="T9" fmla="*/ 42 h 42"/>
                <a:gd name="T10" fmla="*/ 21 w 42"/>
                <a:gd name="T11" fmla="*/ 11 h 42"/>
                <a:gd name="T12" fmla="*/ 30 w 42"/>
                <a:gd name="T13" fmla="*/ 21 h 42"/>
                <a:gd name="T14" fmla="*/ 21 w 42"/>
                <a:gd name="T15" fmla="*/ 30 h 42"/>
                <a:gd name="T16" fmla="*/ 11 w 42"/>
                <a:gd name="T17" fmla="*/ 21 h 42"/>
                <a:gd name="T18" fmla="*/ 21 w 42"/>
                <a:gd name="T1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42"/>
                  </a:moveTo>
                  <a:cubicBezTo>
                    <a:pt x="32" y="42"/>
                    <a:pt x="42" y="32"/>
                    <a:pt x="42" y="21"/>
                  </a:cubicBezTo>
                  <a:cubicBezTo>
                    <a:pt x="42" y="9"/>
                    <a:pt x="32" y="0"/>
                    <a:pt x="21" y="0"/>
                  </a:cubicBezTo>
                  <a:cubicBezTo>
                    <a:pt x="9" y="0"/>
                    <a:pt x="0" y="9"/>
                    <a:pt x="0" y="21"/>
                  </a:cubicBezTo>
                  <a:cubicBezTo>
                    <a:pt x="0" y="32"/>
                    <a:pt x="9" y="42"/>
                    <a:pt x="21" y="42"/>
                  </a:cubicBezTo>
                  <a:moveTo>
                    <a:pt x="21" y="11"/>
                  </a:moveTo>
                  <a:cubicBezTo>
                    <a:pt x="26" y="11"/>
                    <a:pt x="30" y="16"/>
                    <a:pt x="30" y="21"/>
                  </a:cubicBezTo>
                  <a:cubicBezTo>
                    <a:pt x="30" y="26"/>
                    <a:pt x="26" y="30"/>
                    <a:pt x="21" y="30"/>
                  </a:cubicBezTo>
                  <a:cubicBezTo>
                    <a:pt x="15" y="30"/>
                    <a:pt x="11" y="26"/>
                    <a:pt x="11" y="21"/>
                  </a:cubicBezTo>
                  <a:cubicBezTo>
                    <a:pt x="11" y="16"/>
                    <a:pt x="15" y="11"/>
                    <a:pt x="21" y="11"/>
                  </a:cubicBezTo>
                </a:path>
              </a:pathLst>
            </a:custGeom>
            <a:solidFill>
              <a:schemeClr val="bg1">
                <a:lumMod val="95000"/>
              </a:schemeClr>
            </a:solidFill>
            <a:ln>
              <a:noFill/>
            </a:ln>
          </p:spPr>
          <p:txBody>
            <a:bodyPr/>
            <a:lstStyle/>
            <a:p>
              <a:pPr>
                <a:defRPr/>
              </a:pPr>
              <a:endParaRPr lang="zh-CN" altLang="en-US"/>
            </a:p>
          </p:txBody>
        </p:sp>
      </p:grpSp>
      <p:sp>
        <p:nvSpPr>
          <p:cNvPr id="26944" name="Freeform 332"/>
          <p:cNvSpPr>
            <a:spLocks noEditPoints="1"/>
          </p:cNvSpPr>
          <p:nvPr/>
        </p:nvSpPr>
        <p:spPr bwMode="auto">
          <a:xfrm>
            <a:off x="3606774" y="2528580"/>
            <a:ext cx="126856" cy="132312"/>
          </a:xfrm>
          <a:custGeom>
            <a:avLst/>
            <a:gdLst>
              <a:gd name="T0" fmla="*/ 62 w 75"/>
              <a:gd name="T1" fmla="*/ 0 h 78"/>
              <a:gd name="T2" fmla="*/ 30 w 75"/>
              <a:gd name="T3" fmla="*/ 0 h 78"/>
              <a:gd name="T4" fmla="*/ 22 w 75"/>
              <a:gd name="T5" fmla="*/ 7 h 78"/>
              <a:gd name="T6" fmla="*/ 22 w 75"/>
              <a:gd name="T7" fmla="*/ 15 h 78"/>
              <a:gd name="T8" fmla="*/ 22 w 75"/>
              <a:gd name="T9" fmla="*/ 54 h 78"/>
              <a:gd name="T10" fmla="*/ 11 w 75"/>
              <a:gd name="T11" fmla="*/ 54 h 78"/>
              <a:gd name="T12" fmla="*/ 7 w 75"/>
              <a:gd name="T13" fmla="*/ 51 h 78"/>
              <a:gd name="T14" fmla="*/ 7 w 75"/>
              <a:gd name="T15" fmla="*/ 25 h 78"/>
              <a:gd name="T16" fmla="*/ 8 w 75"/>
              <a:gd name="T17" fmla="*/ 25 h 78"/>
              <a:gd name="T18" fmla="*/ 15 w 75"/>
              <a:gd name="T19" fmla="*/ 19 h 78"/>
              <a:gd name="T20" fmla="*/ 14 w 75"/>
              <a:gd name="T21" fmla="*/ 15 h 78"/>
              <a:gd name="T22" fmla="*/ 19 w 75"/>
              <a:gd name="T23" fmla="*/ 15 h 78"/>
              <a:gd name="T24" fmla="*/ 19 w 75"/>
              <a:gd name="T25" fmla="*/ 7 h 78"/>
              <a:gd name="T26" fmla="*/ 11 w 75"/>
              <a:gd name="T27" fmla="*/ 7 h 78"/>
              <a:gd name="T28" fmla="*/ 0 w 75"/>
              <a:gd name="T29" fmla="*/ 18 h 78"/>
              <a:gd name="T30" fmla="*/ 0 w 75"/>
              <a:gd name="T31" fmla="*/ 51 h 78"/>
              <a:gd name="T32" fmla="*/ 11 w 75"/>
              <a:gd name="T33" fmla="*/ 62 h 78"/>
              <a:gd name="T34" fmla="*/ 22 w 75"/>
              <a:gd name="T35" fmla="*/ 62 h 78"/>
              <a:gd name="T36" fmla="*/ 22 w 75"/>
              <a:gd name="T37" fmla="*/ 71 h 78"/>
              <a:gd name="T38" fmla="*/ 16 w 75"/>
              <a:gd name="T39" fmla="*/ 71 h 78"/>
              <a:gd name="T40" fmla="*/ 16 w 75"/>
              <a:gd name="T41" fmla="*/ 78 h 78"/>
              <a:gd name="T42" fmla="*/ 30 w 75"/>
              <a:gd name="T43" fmla="*/ 78 h 78"/>
              <a:gd name="T44" fmla="*/ 62 w 75"/>
              <a:gd name="T45" fmla="*/ 78 h 78"/>
              <a:gd name="T46" fmla="*/ 75 w 75"/>
              <a:gd name="T47" fmla="*/ 78 h 78"/>
              <a:gd name="T48" fmla="*/ 75 w 75"/>
              <a:gd name="T49" fmla="*/ 71 h 78"/>
              <a:gd name="T50" fmla="*/ 69 w 75"/>
              <a:gd name="T51" fmla="*/ 71 h 78"/>
              <a:gd name="T52" fmla="*/ 69 w 75"/>
              <a:gd name="T53" fmla="*/ 7 h 78"/>
              <a:gd name="T54" fmla="*/ 62 w 75"/>
              <a:gd name="T55" fmla="*/ 0 h 78"/>
              <a:gd name="T56" fmla="*/ 7 w 75"/>
              <a:gd name="T57" fmla="*/ 19 h 78"/>
              <a:gd name="T58" fmla="*/ 7 w 75"/>
              <a:gd name="T59" fmla="*/ 19 h 78"/>
              <a:gd name="T60" fmla="*/ 8 w 75"/>
              <a:gd name="T61" fmla="*/ 20 h 78"/>
              <a:gd name="T62" fmla="*/ 9 w 75"/>
              <a:gd name="T63" fmla="*/ 20 h 78"/>
              <a:gd name="T64" fmla="*/ 9 w 75"/>
              <a:gd name="T65" fmla="*/ 18 h 78"/>
              <a:gd name="T66" fmla="*/ 7 w 75"/>
              <a:gd name="T67" fmla="*/ 16 h 78"/>
              <a:gd name="T68" fmla="*/ 8 w 75"/>
              <a:gd name="T69" fmla="*/ 15 h 78"/>
              <a:gd name="T70" fmla="*/ 12 w 75"/>
              <a:gd name="T71" fmla="*/ 19 h 78"/>
              <a:gd name="T72" fmla="*/ 8 w 75"/>
              <a:gd name="T73" fmla="*/ 23 h 78"/>
              <a:gd name="T74" fmla="*/ 7 w 75"/>
              <a:gd name="T75" fmla="*/ 19 h 78"/>
              <a:gd name="T76" fmla="*/ 61 w 75"/>
              <a:gd name="T77" fmla="*/ 37 h 78"/>
              <a:gd name="T78" fmla="*/ 59 w 75"/>
              <a:gd name="T79" fmla="*/ 39 h 78"/>
              <a:gd name="T80" fmla="*/ 33 w 75"/>
              <a:gd name="T81" fmla="*/ 39 h 78"/>
              <a:gd name="T82" fmla="*/ 31 w 75"/>
              <a:gd name="T83" fmla="*/ 37 h 78"/>
              <a:gd name="T84" fmla="*/ 31 w 75"/>
              <a:gd name="T85" fmla="*/ 35 h 78"/>
              <a:gd name="T86" fmla="*/ 33 w 75"/>
              <a:gd name="T87" fmla="*/ 33 h 78"/>
              <a:gd name="T88" fmla="*/ 59 w 75"/>
              <a:gd name="T89" fmla="*/ 33 h 78"/>
              <a:gd name="T90" fmla="*/ 61 w 75"/>
              <a:gd name="T91" fmla="*/ 35 h 78"/>
              <a:gd name="T92" fmla="*/ 61 w 75"/>
              <a:gd name="T93" fmla="*/ 37 h 78"/>
              <a:gd name="T94" fmla="*/ 61 w 75"/>
              <a:gd name="T95" fmla="*/ 24 h 78"/>
              <a:gd name="T96" fmla="*/ 59 w 75"/>
              <a:gd name="T97" fmla="*/ 26 h 78"/>
              <a:gd name="T98" fmla="*/ 33 w 75"/>
              <a:gd name="T99" fmla="*/ 26 h 78"/>
              <a:gd name="T100" fmla="*/ 31 w 75"/>
              <a:gd name="T101" fmla="*/ 24 h 78"/>
              <a:gd name="T102" fmla="*/ 31 w 75"/>
              <a:gd name="T103" fmla="*/ 10 h 78"/>
              <a:gd name="T104" fmla="*/ 33 w 75"/>
              <a:gd name="T105" fmla="*/ 8 h 78"/>
              <a:gd name="T106" fmla="*/ 59 w 75"/>
              <a:gd name="T107" fmla="*/ 8 h 78"/>
              <a:gd name="T108" fmla="*/ 61 w 75"/>
              <a:gd name="T109" fmla="*/ 10 h 78"/>
              <a:gd name="T110" fmla="*/ 61 w 75"/>
              <a:gd name="T111" fmla="*/ 2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 h="78">
                <a:moveTo>
                  <a:pt x="62" y="0"/>
                </a:moveTo>
                <a:cubicBezTo>
                  <a:pt x="30" y="0"/>
                  <a:pt x="30" y="0"/>
                  <a:pt x="30" y="0"/>
                </a:cubicBezTo>
                <a:cubicBezTo>
                  <a:pt x="26" y="0"/>
                  <a:pt x="22" y="3"/>
                  <a:pt x="22" y="7"/>
                </a:cubicBezTo>
                <a:cubicBezTo>
                  <a:pt x="22" y="15"/>
                  <a:pt x="22" y="15"/>
                  <a:pt x="22" y="15"/>
                </a:cubicBezTo>
                <a:cubicBezTo>
                  <a:pt x="22" y="54"/>
                  <a:pt x="22" y="54"/>
                  <a:pt x="22" y="54"/>
                </a:cubicBezTo>
                <a:cubicBezTo>
                  <a:pt x="11" y="54"/>
                  <a:pt x="11" y="54"/>
                  <a:pt x="11" y="54"/>
                </a:cubicBezTo>
                <a:cubicBezTo>
                  <a:pt x="9" y="54"/>
                  <a:pt x="7" y="53"/>
                  <a:pt x="7" y="51"/>
                </a:cubicBezTo>
                <a:cubicBezTo>
                  <a:pt x="7" y="25"/>
                  <a:pt x="7" y="25"/>
                  <a:pt x="7" y="25"/>
                </a:cubicBezTo>
                <a:cubicBezTo>
                  <a:pt x="7" y="25"/>
                  <a:pt x="8" y="25"/>
                  <a:pt x="8" y="25"/>
                </a:cubicBezTo>
                <a:cubicBezTo>
                  <a:pt x="12" y="25"/>
                  <a:pt x="15" y="22"/>
                  <a:pt x="15" y="19"/>
                </a:cubicBezTo>
                <a:cubicBezTo>
                  <a:pt x="15" y="17"/>
                  <a:pt x="14" y="16"/>
                  <a:pt x="14" y="15"/>
                </a:cubicBezTo>
                <a:cubicBezTo>
                  <a:pt x="19" y="15"/>
                  <a:pt x="19" y="15"/>
                  <a:pt x="19" y="15"/>
                </a:cubicBezTo>
                <a:cubicBezTo>
                  <a:pt x="19" y="7"/>
                  <a:pt x="19" y="7"/>
                  <a:pt x="19" y="7"/>
                </a:cubicBezTo>
                <a:cubicBezTo>
                  <a:pt x="11" y="7"/>
                  <a:pt x="11" y="7"/>
                  <a:pt x="11" y="7"/>
                </a:cubicBezTo>
                <a:cubicBezTo>
                  <a:pt x="5" y="7"/>
                  <a:pt x="0" y="12"/>
                  <a:pt x="0" y="18"/>
                </a:cubicBezTo>
                <a:cubicBezTo>
                  <a:pt x="0" y="51"/>
                  <a:pt x="0" y="51"/>
                  <a:pt x="0" y="51"/>
                </a:cubicBezTo>
                <a:cubicBezTo>
                  <a:pt x="0" y="57"/>
                  <a:pt x="5" y="62"/>
                  <a:pt x="11" y="62"/>
                </a:cubicBezTo>
                <a:cubicBezTo>
                  <a:pt x="22" y="62"/>
                  <a:pt x="22" y="62"/>
                  <a:pt x="22" y="62"/>
                </a:cubicBezTo>
                <a:cubicBezTo>
                  <a:pt x="22" y="71"/>
                  <a:pt x="22" y="71"/>
                  <a:pt x="22" y="71"/>
                </a:cubicBezTo>
                <a:cubicBezTo>
                  <a:pt x="16" y="71"/>
                  <a:pt x="16" y="71"/>
                  <a:pt x="16" y="71"/>
                </a:cubicBezTo>
                <a:cubicBezTo>
                  <a:pt x="16" y="78"/>
                  <a:pt x="16" y="78"/>
                  <a:pt x="16" y="78"/>
                </a:cubicBezTo>
                <a:cubicBezTo>
                  <a:pt x="30" y="78"/>
                  <a:pt x="30" y="78"/>
                  <a:pt x="30" y="78"/>
                </a:cubicBezTo>
                <a:cubicBezTo>
                  <a:pt x="62" y="78"/>
                  <a:pt x="62" y="78"/>
                  <a:pt x="62" y="78"/>
                </a:cubicBezTo>
                <a:cubicBezTo>
                  <a:pt x="75" y="78"/>
                  <a:pt x="75" y="78"/>
                  <a:pt x="75" y="78"/>
                </a:cubicBezTo>
                <a:cubicBezTo>
                  <a:pt x="75" y="71"/>
                  <a:pt x="75" y="71"/>
                  <a:pt x="75" y="71"/>
                </a:cubicBezTo>
                <a:cubicBezTo>
                  <a:pt x="69" y="71"/>
                  <a:pt x="69" y="71"/>
                  <a:pt x="69" y="71"/>
                </a:cubicBezTo>
                <a:cubicBezTo>
                  <a:pt x="69" y="7"/>
                  <a:pt x="69" y="7"/>
                  <a:pt x="69" y="7"/>
                </a:cubicBezTo>
                <a:cubicBezTo>
                  <a:pt x="69" y="3"/>
                  <a:pt x="66" y="0"/>
                  <a:pt x="62" y="0"/>
                </a:cubicBezTo>
                <a:moveTo>
                  <a:pt x="7" y="19"/>
                </a:moveTo>
                <a:cubicBezTo>
                  <a:pt x="7" y="19"/>
                  <a:pt x="7" y="19"/>
                  <a:pt x="7" y="19"/>
                </a:cubicBezTo>
                <a:cubicBezTo>
                  <a:pt x="8" y="20"/>
                  <a:pt x="8" y="20"/>
                  <a:pt x="8" y="20"/>
                </a:cubicBezTo>
                <a:cubicBezTo>
                  <a:pt x="8" y="20"/>
                  <a:pt x="9" y="20"/>
                  <a:pt x="9" y="20"/>
                </a:cubicBezTo>
                <a:cubicBezTo>
                  <a:pt x="10" y="19"/>
                  <a:pt x="10" y="18"/>
                  <a:pt x="9" y="18"/>
                </a:cubicBezTo>
                <a:cubicBezTo>
                  <a:pt x="7" y="16"/>
                  <a:pt x="7" y="16"/>
                  <a:pt x="7" y="16"/>
                </a:cubicBezTo>
                <a:cubicBezTo>
                  <a:pt x="7" y="15"/>
                  <a:pt x="7" y="15"/>
                  <a:pt x="8" y="15"/>
                </a:cubicBezTo>
                <a:cubicBezTo>
                  <a:pt x="10" y="15"/>
                  <a:pt x="12" y="17"/>
                  <a:pt x="12" y="19"/>
                </a:cubicBezTo>
                <a:cubicBezTo>
                  <a:pt x="12" y="21"/>
                  <a:pt x="10" y="23"/>
                  <a:pt x="8" y="23"/>
                </a:cubicBezTo>
                <a:cubicBezTo>
                  <a:pt x="6" y="23"/>
                  <a:pt x="7" y="21"/>
                  <a:pt x="7" y="19"/>
                </a:cubicBezTo>
                <a:moveTo>
                  <a:pt x="61" y="37"/>
                </a:moveTo>
                <a:cubicBezTo>
                  <a:pt x="61" y="38"/>
                  <a:pt x="60" y="39"/>
                  <a:pt x="59" y="39"/>
                </a:cubicBezTo>
                <a:cubicBezTo>
                  <a:pt x="33" y="39"/>
                  <a:pt x="33" y="39"/>
                  <a:pt x="33" y="39"/>
                </a:cubicBezTo>
                <a:cubicBezTo>
                  <a:pt x="32" y="39"/>
                  <a:pt x="31" y="38"/>
                  <a:pt x="31" y="37"/>
                </a:cubicBezTo>
                <a:cubicBezTo>
                  <a:pt x="31" y="35"/>
                  <a:pt x="31" y="35"/>
                  <a:pt x="31" y="35"/>
                </a:cubicBezTo>
                <a:cubicBezTo>
                  <a:pt x="31" y="34"/>
                  <a:pt x="32" y="33"/>
                  <a:pt x="33" y="33"/>
                </a:cubicBezTo>
                <a:cubicBezTo>
                  <a:pt x="59" y="33"/>
                  <a:pt x="59" y="33"/>
                  <a:pt x="59" y="33"/>
                </a:cubicBezTo>
                <a:cubicBezTo>
                  <a:pt x="60" y="33"/>
                  <a:pt x="61" y="34"/>
                  <a:pt x="61" y="35"/>
                </a:cubicBezTo>
                <a:cubicBezTo>
                  <a:pt x="61" y="37"/>
                  <a:pt x="61" y="37"/>
                  <a:pt x="61" y="37"/>
                </a:cubicBezTo>
                <a:moveTo>
                  <a:pt x="61" y="24"/>
                </a:moveTo>
                <a:cubicBezTo>
                  <a:pt x="61" y="25"/>
                  <a:pt x="60" y="26"/>
                  <a:pt x="59" y="26"/>
                </a:cubicBezTo>
                <a:cubicBezTo>
                  <a:pt x="33" y="26"/>
                  <a:pt x="33" y="26"/>
                  <a:pt x="33" y="26"/>
                </a:cubicBezTo>
                <a:cubicBezTo>
                  <a:pt x="32" y="26"/>
                  <a:pt x="31" y="25"/>
                  <a:pt x="31" y="24"/>
                </a:cubicBezTo>
                <a:cubicBezTo>
                  <a:pt x="31" y="10"/>
                  <a:pt x="31" y="10"/>
                  <a:pt x="31" y="10"/>
                </a:cubicBezTo>
                <a:cubicBezTo>
                  <a:pt x="31" y="9"/>
                  <a:pt x="32" y="8"/>
                  <a:pt x="33" y="8"/>
                </a:cubicBezTo>
                <a:cubicBezTo>
                  <a:pt x="59" y="8"/>
                  <a:pt x="59" y="8"/>
                  <a:pt x="59" y="8"/>
                </a:cubicBezTo>
                <a:cubicBezTo>
                  <a:pt x="60" y="8"/>
                  <a:pt x="61" y="9"/>
                  <a:pt x="61" y="10"/>
                </a:cubicBezTo>
                <a:cubicBezTo>
                  <a:pt x="61" y="24"/>
                  <a:pt x="61" y="24"/>
                  <a:pt x="61" y="24"/>
                </a:cubicBezTo>
              </a:path>
            </a:pathLst>
          </a:custGeom>
          <a:solidFill>
            <a:schemeClr val="bg1">
              <a:lumMod val="95000"/>
            </a:schemeClr>
          </a:solidFill>
          <a:ln>
            <a:noFill/>
          </a:ln>
        </p:spPr>
        <p:txBody>
          <a:bodyPr/>
          <a:lstStyle/>
          <a:p>
            <a:pPr>
              <a:defRPr/>
            </a:pPr>
            <a:endParaRPr lang="zh-CN" altLang="en-US"/>
          </a:p>
        </p:txBody>
      </p:sp>
      <p:sp>
        <p:nvSpPr>
          <p:cNvPr id="26945" name="Freeform 333"/>
          <p:cNvSpPr>
            <a:spLocks noEditPoints="1"/>
          </p:cNvSpPr>
          <p:nvPr/>
        </p:nvSpPr>
        <p:spPr bwMode="auto">
          <a:xfrm>
            <a:off x="3780004" y="2085270"/>
            <a:ext cx="189601" cy="195057"/>
          </a:xfrm>
          <a:custGeom>
            <a:avLst/>
            <a:gdLst>
              <a:gd name="T0" fmla="*/ 97 w 113"/>
              <a:gd name="T1" fmla="*/ 11 h 116"/>
              <a:gd name="T2" fmla="*/ 83 w 113"/>
              <a:gd name="T3" fmla="*/ 11 h 116"/>
              <a:gd name="T4" fmla="*/ 83 w 113"/>
              <a:gd name="T5" fmla="*/ 22 h 116"/>
              <a:gd name="T6" fmla="*/ 92 w 113"/>
              <a:gd name="T7" fmla="*/ 22 h 116"/>
              <a:gd name="T8" fmla="*/ 90 w 113"/>
              <a:gd name="T9" fmla="*/ 28 h 116"/>
              <a:gd name="T10" fmla="*/ 100 w 113"/>
              <a:gd name="T11" fmla="*/ 38 h 116"/>
              <a:gd name="T12" fmla="*/ 102 w 113"/>
              <a:gd name="T13" fmla="*/ 38 h 116"/>
              <a:gd name="T14" fmla="*/ 102 w 113"/>
              <a:gd name="T15" fmla="*/ 76 h 116"/>
              <a:gd name="T16" fmla="*/ 97 w 113"/>
              <a:gd name="T17" fmla="*/ 81 h 116"/>
              <a:gd name="T18" fmla="*/ 79 w 113"/>
              <a:gd name="T19" fmla="*/ 81 h 116"/>
              <a:gd name="T20" fmla="*/ 79 w 113"/>
              <a:gd name="T21" fmla="*/ 22 h 116"/>
              <a:gd name="T22" fmla="*/ 79 w 113"/>
              <a:gd name="T23" fmla="*/ 11 h 116"/>
              <a:gd name="T24" fmla="*/ 68 w 113"/>
              <a:gd name="T25" fmla="*/ 0 h 116"/>
              <a:gd name="T26" fmla="*/ 20 w 113"/>
              <a:gd name="T27" fmla="*/ 0 h 116"/>
              <a:gd name="T28" fmla="*/ 9 w 113"/>
              <a:gd name="T29" fmla="*/ 11 h 116"/>
              <a:gd name="T30" fmla="*/ 9 w 113"/>
              <a:gd name="T31" fmla="*/ 106 h 116"/>
              <a:gd name="T32" fmla="*/ 0 w 113"/>
              <a:gd name="T33" fmla="*/ 106 h 116"/>
              <a:gd name="T34" fmla="*/ 0 w 113"/>
              <a:gd name="T35" fmla="*/ 116 h 116"/>
              <a:gd name="T36" fmla="*/ 20 w 113"/>
              <a:gd name="T37" fmla="*/ 116 h 116"/>
              <a:gd name="T38" fmla="*/ 68 w 113"/>
              <a:gd name="T39" fmla="*/ 116 h 116"/>
              <a:gd name="T40" fmla="*/ 88 w 113"/>
              <a:gd name="T41" fmla="*/ 116 h 116"/>
              <a:gd name="T42" fmla="*/ 88 w 113"/>
              <a:gd name="T43" fmla="*/ 106 h 116"/>
              <a:gd name="T44" fmla="*/ 79 w 113"/>
              <a:gd name="T45" fmla="*/ 106 h 116"/>
              <a:gd name="T46" fmla="*/ 79 w 113"/>
              <a:gd name="T47" fmla="*/ 92 h 116"/>
              <a:gd name="T48" fmla="*/ 97 w 113"/>
              <a:gd name="T49" fmla="*/ 92 h 116"/>
              <a:gd name="T50" fmla="*/ 113 w 113"/>
              <a:gd name="T51" fmla="*/ 76 h 116"/>
              <a:gd name="T52" fmla="*/ 113 w 113"/>
              <a:gd name="T53" fmla="*/ 28 h 116"/>
              <a:gd name="T54" fmla="*/ 97 w 113"/>
              <a:gd name="T55" fmla="*/ 11 h 116"/>
              <a:gd name="T56" fmla="*/ 66 w 113"/>
              <a:gd name="T57" fmla="*/ 55 h 116"/>
              <a:gd name="T58" fmla="*/ 63 w 113"/>
              <a:gd name="T59" fmla="*/ 58 h 116"/>
              <a:gd name="T60" fmla="*/ 25 w 113"/>
              <a:gd name="T61" fmla="*/ 58 h 116"/>
              <a:gd name="T62" fmla="*/ 21 w 113"/>
              <a:gd name="T63" fmla="*/ 55 h 116"/>
              <a:gd name="T64" fmla="*/ 21 w 113"/>
              <a:gd name="T65" fmla="*/ 52 h 116"/>
              <a:gd name="T66" fmla="*/ 25 w 113"/>
              <a:gd name="T67" fmla="*/ 49 h 116"/>
              <a:gd name="T68" fmla="*/ 63 w 113"/>
              <a:gd name="T69" fmla="*/ 49 h 116"/>
              <a:gd name="T70" fmla="*/ 66 w 113"/>
              <a:gd name="T71" fmla="*/ 52 h 116"/>
              <a:gd name="T72" fmla="*/ 66 w 113"/>
              <a:gd name="T73" fmla="*/ 55 h 116"/>
              <a:gd name="T74" fmla="*/ 66 w 113"/>
              <a:gd name="T75" fmla="*/ 35 h 116"/>
              <a:gd name="T76" fmla="*/ 63 w 113"/>
              <a:gd name="T77" fmla="*/ 38 h 116"/>
              <a:gd name="T78" fmla="*/ 25 w 113"/>
              <a:gd name="T79" fmla="*/ 38 h 116"/>
              <a:gd name="T80" fmla="*/ 21 w 113"/>
              <a:gd name="T81" fmla="*/ 35 h 116"/>
              <a:gd name="T82" fmla="*/ 21 w 113"/>
              <a:gd name="T83" fmla="*/ 15 h 116"/>
              <a:gd name="T84" fmla="*/ 25 w 113"/>
              <a:gd name="T85" fmla="*/ 12 h 116"/>
              <a:gd name="T86" fmla="*/ 63 w 113"/>
              <a:gd name="T87" fmla="*/ 12 h 116"/>
              <a:gd name="T88" fmla="*/ 66 w 113"/>
              <a:gd name="T89" fmla="*/ 15 h 116"/>
              <a:gd name="T90" fmla="*/ 66 w 113"/>
              <a:gd name="T91" fmla="*/ 35 h 116"/>
              <a:gd name="T92" fmla="*/ 100 w 113"/>
              <a:gd name="T93" fmla="*/ 34 h 116"/>
              <a:gd name="T94" fmla="*/ 94 w 113"/>
              <a:gd name="T95" fmla="*/ 28 h 116"/>
              <a:gd name="T96" fmla="*/ 100 w 113"/>
              <a:gd name="T97" fmla="*/ 22 h 116"/>
              <a:gd name="T98" fmla="*/ 102 w 113"/>
              <a:gd name="T99" fmla="*/ 23 h 116"/>
              <a:gd name="T100" fmla="*/ 99 w 113"/>
              <a:gd name="T101" fmla="*/ 27 h 116"/>
              <a:gd name="T102" fmla="*/ 99 w 113"/>
              <a:gd name="T103" fmla="*/ 29 h 116"/>
              <a:gd name="T104" fmla="*/ 101 w 113"/>
              <a:gd name="T105" fmla="*/ 29 h 116"/>
              <a:gd name="T106" fmla="*/ 103 w 113"/>
              <a:gd name="T107" fmla="*/ 28 h 116"/>
              <a:gd name="T108" fmla="*/ 103 w 113"/>
              <a:gd name="T109" fmla="*/ 28 h 116"/>
              <a:gd name="T110" fmla="*/ 100 w 113"/>
              <a:gd name="T111" fmla="*/ 3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6">
                <a:moveTo>
                  <a:pt x="97" y="11"/>
                </a:moveTo>
                <a:cubicBezTo>
                  <a:pt x="83" y="11"/>
                  <a:pt x="83" y="11"/>
                  <a:pt x="83" y="11"/>
                </a:cubicBezTo>
                <a:cubicBezTo>
                  <a:pt x="83" y="22"/>
                  <a:pt x="83" y="22"/>
                  <a:pt x="83" y="22"/>
                </a:cubicBezTo>
                <a:cubicBezTo>
                  <a:pt x="92" y="22"/>
                  <a:pt x="92" y="22"/>
                  <a:pt x="92" y="22"/>
                </a:cubicBezTo>
                <a:cubicBezTo>
                  <a:pt x="91" y="24"/>
                  <a:pt x="90" y="26"/>
                  <a:pt x="90" y="28"/>
                </a:cubicBezTo>
                <a:cubicBezTo>
                  <a:pt x="90" y="34"/>
                  <a:pt x="95" y="38"/>
                  <a:pt x="100" y="38"/>
                </a:cubicBezTo>
                <a:cubicBezTo>
                  <a:pt x="101" y="38"/>
                  <a:pt x="101" y="38"/>
                  <a:pt x="102" y="38"/>
                </a:cubicBezTo>
                <a:cubicBezTo>
                  <a:pt x="102" y="76"/>
                  <a:pt x="102" y="76"/>
                  <a:pt x="102" y="76"/>
                </a:cubicBezTo>
                <a:cubicBezTo>
                  <a:pt x="102" y="79"/>
                  <a:pt x="99" y="81"/>
                  <a:pt x="97" y="81"/>
                </a:cubicBezTo>
                <a:cubicBezTo>
                  <a:pt x="79" y="81"/>
                  <a:pt x="79" y="81"/>
                  <a:pt x="79" y="81"/>
                </a:cubicBezTo>
                <a:cubicBezTo>
                  <a:pt x="79" y="22"/>
                  <a:pt x="79" y="22"/>
                  <a:pt x="79" y="22"/>
                </a:cubicBezTo>
                <a:cubicBezTo>
                  <a:pt x="79" y="11"/>
                  <a:pt x="79" y="11"/>
                  <a:pt x="79" y="11"/>
                </a:cubicBezTo>
                <a:cubicBezTo>
                  <a:pt x="79" y="5"/>
                  <a:pt x="74" y="0"/>
                  <a:pt x="68" y="0"/>
                </a:cubicBezTo>
                <a:cubicBezTo>
                  <a:pt x="20" y="0"/>
                  <a:pt x="20" y="0"/>
                  <a:pt x="20" y="0"/>
                </a:cubicBezTo>
                <a:cubicBezTo>
                  <a:pt x="14" y="0"/>
                  <a:pt x="9" y="5"/>
                  <a:pt x="9" y="11"/>
                </a:cubicBezTo>
                <a:cubicBezTo>
                  <a:pt x="9" y="106"/>
                  <a:pt x="9" y="106"/>
                  <a:pt x="9" y="106"/>
                </a:cubicBezTo>
                <a:cubicBezTo>
                  <a:pt x="0" y="106"/>
                  <a:pt x="0" y="106"/>
                  <a:pt x="0" y="106"/>
                </a:cubicBezTo>
                <a:cubicBezTo>
                  <a:pt x="0" y="116"/>
                  <a:pt x="0" y="116"/>
                  <a:pt x="0" y="116"/>
                </a:cubicBezTo>
                <a:cubicBezTo>
                  <a:pt x="20" y="116"/>
                  <a:pt x="20" y="116"/>
                  <a:pt x="20" y="116"/>
                </a:cubicBezTo>
                <a:cubicBezTo>
                  <a:pt x="68" y="116"/>
                  <a:pt x="68" y="116"/>
                  <a:pt x="68" y="116"/>
                </a:cubicBezTo>
                <a:cubicBezTo>
                  <a:pt x="88" y="116"/>
                  <a:pt x="88" y="116"/>
                  <a:pt x="88" y="116"/>
                </a:cubicBezTo>
                <a:cubicBezTo>
                  <a:pt x="88" y="106"/>
                  <a:pt x="88" y="106"/>
                  <a:pt x="88" y="106"/>
                </a:cubicBezTo>
                <a:cubicBezTo>
                  <a:pt x="79" y="106"/>
                  <a:pt x="79" y="106"/>
                  <a:pt x="79" y="106"/>
                </a:cubicBezTo>
                <a:cubicBezTo>
                  <a:pt x="79" y="92"/>
                  <a:pt x="79" y="92"/>
                  <a:pt x="79" y="92"/>
                </a:cubicBezTo>
                <a:cubicBezTo>
                  <a:pt x="97" y="92"/>
                  <a:pt x="97" y="92"/>
                  <a:pt x="97" y="92"/>
                </a:cubicBezTo>
                <a:cubicBezTo>
                  <a:pt x="106" y="92"/>
                  <a:pt x="113" y="85"/>
                  <a:pt x="113" y="76"/>
                </a:cubicBezTo>
                <a:cubicBezTo>
                  <a:pt x="113" y="28"/>
                  <a:pt x="113" y="28"/>
                  <a:pt x="113" y="28"/>
                </a:cubicBezTo>
                <a:cubicBezTo>
                  <a:pt x="113" y="19"/>
                  <a:pt x="106" y="11"/>
                  <a:pt x="97" y="11"/>
                </a:cubicBezTo>
                <a:moveTo>
                  <a:pt x="66" y="55"/>
                </a:moveTo>
                <a:cubicBezTo>
                  <a:pt x="66" y="57"/>
                  <a:pt x="65" y="58"/>
                  <a:pt x="63" y="58"/>
                </a:cubicBezTo>
                <a:cubicBezTo>
                  <a:pt x="25" y="58"/>
                  <a:pt x="25" y="58"/>
                  <a:pt x="25" y="58"/>
                </a:cubicBezTo>
                <a:cubicBezTo>
                  <a:pt x="23" y="58"/>
                  <a:pt x="21" y="57"/>
                  <a:pt x="21" y="55"/>
                </a:cubicBezTo>
                <a:cubicBezTo>
                  <a:pt x="21" y="52"/>
                  <a:pt x="21" y="52"/>
                  <a:pt x="21" y="52"/>
                </a:cubicBezTo>
                <a:cubicBezTo>
                  <a:pt x="21" y="51"/>
                  <a:pt x="23" y="49"/>
                  <a:pt x="25" y="49"/>
                </a:cubicBezTo>
                <a:cubicBezTo>
                  <a:pt x="63" y="49"/>
                  <a:pt x="63" y="49"/>
                  <a:pt x="63" y="49"/>
                </a:cubicBezTo>
                <a:cubicBezTo>
                  <a:pt x="65" y="49"/>
                  <a:pt x="66" y="51"/>
                  <a:pt x="66" y="52"/>
                </a:cubicBezTo>
                <a:cubicBezTo>
                  <a:pt x="66" y="55"/>
                  <a:pt x="66" y="55"/>
                  <a:pt x="66" y="55"/>
                </a:cubicBezTo>
                <a:moveTo>
                  <a:pt x="66" y="35"/>
                </a:moveTo>
                <a:cubicBezTo>
                  <a:pt x="66" y="37"/>
                  <a:pt x="65" y="38"/>
                  <a:pt x="63" y="38"/>
                </a:cubicBezTo>
                <a:cubicBezTo>
                  <a:pt x="25" y="38"/>
                  <a:pt x="25" y="38"/>
                  <a:pt x="25" y="38"/>
                </a:cubicBezTo>
                <a:cubicBezTo>
                  <a:pt x="23" y="38"/>
                  <a:pt x="21" y="37"/>
                  <a:pt x="21" y="35"/>
                </a:cubicBezTo>
                <a:cubicBezTo>
                  <a:pt x="21" y="15"/>
                  <a:pt x="21" y="15"/>
                  <a:pt x="21" y="15"/>
                </a:cubicBezTo>
                <a:cubicBezTo>
                  <a:pt x="21" y="13"/>
                  <a:pt x="23" y="12"/>
                  <a:pt x="25" y="12"/>
                </a:cubicBezTo>
                <a:cubicBezTo>
                  <a:pt x="63" y="12"/>
                  <a:pt x="63" y="12"/>
                  <a:pt x="63" y="12"/>
                </a:cubicBezTo>
                <a:cubicBezTo>
                  <a:pt x="65" y="12"/>
                  <a:pt x="66" y="13"/>
                  <a:pt x="66" y="15"/>
                </a:cubicBezTo>
                <a:cubicBezTo>
                  <a:pt x="66" y="35"/>
                  <a:pt x="66" y="35"/>
                  <a:pt x="66" y="35"/>
                </a:cubicBezTo>
                <a:moveTo>
                  <a:pt x="100" y="34"/>
                </a:moveTo>
                <a:cubicBezTo>
                  <a:pt x="97" y="34"/>
                  <a:pt x="94" y="31"/>
                  <a:pt x="94" y="28"/>
                </a:cubicBezTo>
                <a:cubicBezTo>
                  <a:pt x="94" y="25"/>
                  <a:pt x="97" y="22"/>
                  <a:pt x="100" y="22"/>
                </a:cubicBezTo>
                <a:cubicBezTo>
                  <a:pt x="101" y="22"/>
                  <a:pt x="102" y="23"/>
                  <a:pt x="102" y="23"/>
                </a:cubicBezTo>
                <a:cubicBezTo>
                  <a:pt x="99" y="27"/>
                  <a:pt x="99" y="27"/>
                  <a:pt x="99" y="27"/>
                </a:cubicBezTo>
                <a:cubicBezTo>
                  <a:pt x="98" y="27"/>
                  <a:pt x="98" y="29"/>
                  <a:pt x="99" y="29"/>
                </a:cubicBezTo>
                <a:cubicBezTo>
                  <a:pt x="99" y="30"/>
                  <a:pt x="100" y="30"/>
                  <a:pt x="101" y="29"/>
                </a:cubicBezTo>
                <a:cubicBezTo>
                  <a:pt x="103" y="28"/>
                  <a:pt x="103" y="28"/>
                  <a:pt x="103" y="28"/>
                </a:cubicBezTo>
                <a:cubicBezTo>
                  <a:pt x="103" y="28"/>
                  <a:pt x="103" y="28"/>
                  <a:pt x="103" y="28"/>
                </a:cubicBezTo>
                <a:cubicBezTo>
                  <a:pt x="103" y="31"/>
                  <a:pt x="103" y="34"/>
                  <a:pt x="100" y="34"/>
                </a:cubicBezTo>
              </a:path>
            </a:pathLst>
          </a:custGeom>
          <a:solidFill>
            <a:schemeClr val="bg1">
              <a:lumMod val="95000"/>
            </a:schemeClr>
          </a:solidFill>
          <a:ln>
            <a:noFill/>
          </a:ln>
        </p:spPr>
        <p:txBody>
          <a:bodyPr/>
          <a:lstStyle/>
          <a:p>
            <a:pPr>
              <a:defRPr/>
            </a:pPr>
            <a:endParaRPr lang="zh-CN" altLang="en-US"/>
          </a:p>
        </p:txBody>
      </p:sp>
      <p:grpSp>
        <p:nvGrpSpPr>
          <p:cNvPr id="457" name="组合 456"/>
          <p:cNvGrpSpPr/>
          <p:nvPr/>
        </p:nvGrpSpPr>
        <p:grpSpPr>
          <a:xfrm>
            <a:off x="1784424" y="2951431"/>
            <a:ext cx="428307" cy="392841"/>
            <a:chOff x="1215078" y="2951431"/>
            <a:chExt cx="428307" cy="392841"/>
          </a:xfrm>
        </p:grpSpPr>
        <p:sp>
          <p:nvSpPr>
            <p:cNvPr id="26707" name="Freeform 192"/>
            <p:cNvSpPr>
              <a:spLocks/>
            </p:cNvSpPr>
            <p:nvPr/>
          </p:nvSpPr>
          <p:spPr bwMode="auto">
            <a:xfrm>
              <a:off x="1230082" y="3068738"/>
              <a:ext cx="77750" cy="175961"/>
            </a:xfrm>
            <a:custGeom>
              <a:avLst/>
              <a:gdLst>
                <a:gd name="T0" fmla="*/ 46 w 46"/>
                <a:gd name="T1" fmla="*/ 90 h 105"/>
                <a:gd name="T2" fmla="*/ 32 w 46"/>
                <a:gd name="T3" fmla="*/ 104 h 105"/>
                <a:gd name="T4" fmla="*/ 16 w 46"/>
                <a:gd name="T5" fmla="*/ 105 h 105"/>
                <a:gd name="T6" fmla="*/ 1 w 46"/>
                <a:gd name="T7" fmla="*/ 90 h 105"/>
                <a:gd name="T8" fmla="*/ 0 w 46"/>
                <a:gd name="T9" fmla="*/ 16 h 105"/>
                <a:gd name="T10" fmla="*/ 14 w 46"/>
                <a:gd name="T11" fmla="*/ 1 h 105"/>
                <a:gd name="T12" fmla="*/ 29 w 46"/>
                <a:gd name="T13" fmla="*/ 1 h 105"/>
                <a:gd name="T14" fmla="*/ 44 w 46"/>
                <a:gd name="T15" fmla="*/ 15 h 105"/>
                <a:gd name="T16" fmla="*/ 46 w 46"/>
                <a:gd name="T17"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5">
                  <a:moveTo>
                    <a:pt x="46" y="90"/>
                  </a:moveTo>
                  <a:cubicBezTo>
                    <a:pt x="46" y="98"/>
                    <a:pt x="40" y="104"/>
                    <a:pt x="32" y="104"/>
                  </a:cubicBezTo>
                  <a:cubicBezTo>
                    <a:pt x="16" y="105"/>
                    <a:pt x="16" y="105"/>
                    <a:pt x="16" y="105"/>
                  </a:cubicBezTo>
                  <a:cubicBezTo>
                    <a:pt x="8" y="105"/>
                    <a:pt x="1" y="99"/>
                    <a:pt x="1" y="90"/>
                  </a:cubicBezTo>
                  <a:cubicBezTo>
                    <a:pt x="0" y="16"/>
                    <a:pt x="0" y="16"/>
                    <a:pt x="0" y="16"/>
                  </a:cubicBezTo>
                  <a:cubicBezTo>
                    <a:pt x="0" y="8"/>
                    <a:pt x="6" y="1"/>
                    <a:pt x="14" y="1"/>
                  </a:cubicBezTo>
                  <a:cubicBezTo>
                    <a:pt x="29" y="1"/>
                    <a:pt x="29" y="1"/>
                    <a:pt x="29" y="1"/>
                  </a:cubicBezTo>
                  <a:cubicBezTo>
                    <a:pt x="38" y="0"/>
                    <a:pt x="44" y="7"/>
                    <a:pt x="44" y="15"/>
                  </a:cubicBezTo>
                  <a:cubicBezTo>
                    <a:pt x="46" y="90"/>
                    <a:pt x="46" y="90"/>
                    <a:pt x="46" y="90"/>
                  </a:cubicBezTo>
                </a:path>
              </a:pathLst>
            </a:custGeom>
            <a:solidFill>
              <a:schemeClr val="bg1">
                <a:lumMod val="95000"/>
              </a:schemeClr>
            </a:solidFill>
            <a:ln>
              <a:noFill/>
            </a:ln>
          </p:spPr>
          <p:txBody>
            <a:bodyPr/>
            <a:lstStyle/>
            <a:p>
              <a:pPr>
                <a:defRPr/>
              </a:pPr>
              <a:endParaRPr lang="zh-CN" altLang="en-US"/>
            </a:p>
          </p:txBody>
        </p:sp>
        <p:sp>
          <p:nvSpPr>
            <p:cNvPr id="26708" name="Freeform 193"/>
            <p:cNvSpPr>
              <a:spLocks/>
            </p:cNvSpPr>
            <p:nvPr/>
          </p:nvSpPr>
          <p:spPr bwMode="auto">
            <a:xfrm>
              <a:off x="1333748" y="3018269"/>
              <a:ext cx="79114" cy="225066"/>
            </a:xfrm>
            <a:custGeom>
              <a:avLst/>
              <a:gdLst>
                <a:gd name="T0" fmla="*/ 47 w 47"/>
                <a:gd name="T1" fmla="*/ 118 h 134"/>
                <a:gd name="T2" fmla="*/ 33 w 47"/>
                <a:gd name="T3" fmla="*/ 133 h 134"/>
                <a:gd name="T4" fmla="*/ 17 w 47"/>
                <a:gd name="T5" fmla="*/ 133 h 134"/>
                <a:gd name="T6" fmla="*/ 2 w 47"/>
                <a:gd name="T7" fmla="*/ 119 h 134"/>
                <a:gd name="T8" fmla="*/ 0 w 47"/>
                <a:gd name="T9" fmla="*/ 15 h 134"/>
                <a:gd name="T10" fmla="*/ 14 w 47"/>
                <a:gd name="T11" fmla="*/ 1 h 134"/>
                <a:gd name="T12" fmla="*/ 30 w 47"/>
                <a:gd name="T13" fmla="*/ 0 h 134"/>
                <a:gd name="T14" fmla="*/ 45 w 47"/>
                <a:gd name="T15" fmla="*/ 14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1" y="133"/>
                    <a:pt x="33" y="133"/>
                  </a:cubicBezTo>
                  <a:cubicBezTo>
                    <a:pt x="17" y="133"/>
                    <a:pt x="17" y="133"/>
                    <a:pt x="17" y="133"/>
                  </a:cubicBezTo>
                  <a:cubicBezTo>
                    <a:pt x="9" y="134"/>
                    <a:pt x="2" y="127"/>
                    <a:pt x="2" y="119"/>
                  </a:cubicBezTo>
                  <a:cubicBezTo>
                    <a:pt x="0" y="15"/>
                    <a:pt x="0" y="15"/>
                    <a:pt x="0" y="15"/>
                  </a:cubicBezTo>
                  <a:cubicBezTo>
                    <a:pt x="0" y="7"/>
                    <a:pt x="6" y="1"/>
                    <a:pt x="14" y="1"/>
                  </a:cubicBezTo>
                  <a:cubicBezTo>
                    <a:pt x="30" y="0"/>
                    <a:pt x="30" y="0"/>
                    <a:pt x="30" y="0"/>
                  </a:cubicBezTo>
                  <a:cubicBezTo>
                    <a:pt x="38" y="0"/>
                    <a:pt x="45" y="6"/>
                    <a:pt x="45" y="14"/>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26709" name="Freeform 194"/>
            <p:cNvSpPr>
              <a:spLocks/>
            </p:cNvSpPr>
            <p:nvPr/>
          </p:nvSpPr>
          <p:spPr bwMode="auto">
            <a:xfrm>
              <a:off x="1440143" y="2951431"/>
              <a:ext cx="81842" cy="289175"/>
            </a:xfrm>
            <a:custGeom>
              <a:avLst/>
              <a:gdLst>
                <a:gd name="T0" fmla="*/ 48 w 48"/>
                <a:gd name="T1" fmla="*/ 156 h 171"/>
                <a:gd name="T2" fmla="*/ 34 w 48"/>
                <a:gd name="T3" fmla="*/ 171 h 171"/>
                <a:gd name="T4" fmla="*/ 18 w 48"/>
                <a:gd name="T5" fmla="*/ 171 h 171"/>
                <a:gd name="T6" fmla="*/ 3 w 48"/>
                <a:gd name="T7" fmla="*/ 157 h 171"/>
                <a:gd name="T8" fmla="*/ 0 w 48"/>
                <a:gd name="T9" fmla="*/ 16 h 171"/>
                <a:gd name="T10" fmla="*/ 15 w 48"/>
                <a:gd name="T11" fmla="*/ 1 h 171"/>
                <a:gd name="T12" fmla="*/ 30 w 48"/>
                <a:gd name="T13" fmla="*/ 0 h 171"/>
                <a:gd name="T14" fmla="*/ 45 w 48"/>
                <a:gd name="T15" fmla="*/ 15 h 171"/>
                <a:gd name="T16" fmla="*/ 48 w 48"/>
                <a:gd name="T17"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71">
                  <a:moveTo>
                    <a:pt x="48" y="156"/>
                  </a:moveTo>
                  <a:cubicBezTo>
                    <a:pt x="48" y="164"/>
                    <a:pt x="42" y="170"/>
                    <a:pt x="34" y="171"/>
                  </a:cubicBezTo>
                  <a:cubicBezTo>
                    <a:pt x="18" y="171"/>
                    <a:pt x="18" y="171"/>
                    <a:pt x="18" y="171"/>
                  </a:cubicBezTo>
                  <a:cubicBezTo>
                    <a:pt x="10" y="171"/>
                    <a:pt x="4" y="165"/>
                    <a:pt x="3" y="157"/>
                  </a:cubicBezTo>
                  <a:cubicBezTo>
                    <a:pt x="0" y="16"/>
                    <a:pt x="0" y="16"/>
                    <a:pt x="0" y="16"/>
                  </a:cubicBezTo>
                  <a:cubicBezTo>
                    <a:pt x="0" y="8"/>
                    <a:pt x="7" y="1"/>
                    <a:pt x="15" y="1"/>
                  </a:cubicBezTo>
                  <a:cubicBezTo>
                    <a:pt x="30" y="0"/>
                    <a:pt x="30" y="0"/>
                    <a:pt x="30" y="0"/>
                  </a:cubicBezTo>
                  <a:cubicBezTo>
                    <a:pt x="38" y="0"/>
                    <a:pt x="45" y="7"/>
                    <a:pt x="45" y="15"/>
                  </a:cubicBezTo>
                  <a:cubicBezTo>
                    <a:pt x="48" y="156"/>
                    <a:pt x="48" y="156"/>
                    <a:pt x="48" y="156"/>
                  </a:cubicBezTo>
                </a:path>
              </a:pathLst>
            </a:custGeom>
            <a:solidFill>
              <a:schemeClr val="bg1">
                <a:lumMod val="95000"/>
              </a:schemeClr>
            </a:solidFill>
            <a:ln>
              <a:noFill/>
            </a:ln>
          </p:spPr>
          <p:txBody>
            <a:bodyPr/>
            <a:lstStyle/>
            <a:p>
              <a:pPr>
                <a:defRPr/>
              </a:pPr>
              <a:endParaRPr lang="zh-CN" altLang="en-US"/>
            </a:p>
          </p:txBody>
        </p:sp>
        <p:sp>
          <p:nvSpPr>
            <p:cNvPr id="26710" name="Freeform 195"/>
            <p:cNvSpPr>
              <a:spLocks/>
            </p:cNvSpPr>
            <p:nvPr/>
          </p:nvSpPr>
          <p:spPr bwMode="auto">
            <a:xfrm>
              <a:off x="1215078" y="3265158"/>
              <a:ext cx="428307" cy="79114"/>
            </a:xfrm>
            <a:custGeom>
              <a:avLst/>
              <a:gdLst>
                <a:gd name="T0" fmla="*/ 15 w 254"/>
                <a:gd name="T1" fmla="*/ 47 h 47"/>
                <a:gd name="T2" fmla="*/ 0 w 254"/>
                <a:gd name="T3" fmla="*/ 33 h 47"/>
                <a:gd name="T4" fmla="*/ 0 w 254"/>
                <a:gd name="T5" fmla="*/ 20 h 47"/>
                <a:gd name="T6" fmla="*/ 14 w 254"/>
                <a:gd name="T7" fmla="*/ 6 h 47"/>
                <a:gd name="T8" fmla="*/ 239 w 254"/>
                <a:gd name="T9" fmla="*/ 1 h 47"/>
                <a:gd name="T10" fmla="*/ 253 w 254"/>
                <a:gd name="T11" fmla="*/ 15 h 47"/>
                <a:gd name="T12" fmla="*/ 254 w 254"/>
                <a:gd name="T13" fmla="*/ 27 h 47"/>
                <a:gd name="T14" fmla="*/ 239 w 254"/>
                <a:gd name="T15" fmla="*/ 42 h 47"/>
                <a:gd name="T16" fmla="*/ 15 w 25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47">
                  <a:moveTo>
                    <a:pt x="15" y="47"/>
                  </a:moveTo>
                  <a:cubicBezTo>
                    <a:pt x="7" y="47"/>
                    <a:pt x="1" y="41"/>
                    <a:pt x="0" y="33"/>
                  </a:cubicBezTo>
                  <a:cubicBezTo>
                    <a:pt x="0" y="20"/>
                    <a:pt x="0" y="20"/>
                    <a:pt x="0" y="20"/>
                  </a:cubicBezTo>
                  <a:cubicBezTo>
                    <a:pt x="0" y="12"/>
                    <a:pt x="6" y="6"/>
                    <a:pt x="14" y="6"/>
                  </a:cubicBezTo>
                  <a:cubicBezTo>
                    <a:pt x="239" y="1"/>
                    <a:pt x="239" y="1"/>
                    <a:pt x="239" y="1"/>
                  </a:cubicBezTo>
                  <a:cubicBezTo>
                    <a:pt x="247" y="0"/>
                    <a:pt x="253" y="7"/>
                    <a:pt x="253" y="15"/>
                  </a:cubicBezTo>
                  <a:cubicBezTo>
                    <a:pt x="254" y="27"/>
                    <a:pt x="254" y="27"/>
                    <a:pt x="254" y="27"/>
                  </a:cubicBezTo>
                  <a:cubicBezTo>
                    <a:pt x="254" y="36"/>
                    <a:pt x="247" y="42"/>
                    <a:pt x="239" y="42"/>
                  </a:cubicBezTo>
                  <a:cubicBezTo>
                    <a:pt x="15" y="47"/>
                    <a:pt x="15" y="47"/>
                    <a:pt x="15" y="47"/>
                  </a:cubicBezTo>
                </a:path>
              </a:pathLst>
            </a:custGeom>
            <a:solidFill>
              <a:schemeClr val="bg1">
                <a:lumMod val="95000"/>
              </a:schemeClr>
            </a:solidFill>
            <a:ln>
              <a:noFill/>
            </a:ln>
          </p:spPr>
          <p:txBody>
            <a:bodyPr/>
            <a:lstStyle/>
            <a:p>
              <a:pPr>
                <a:defRPr/>
              </a:pPr>
              <a:endParaRPr lang="zh-CN" altLang="en-US"/>
            </a:p>
          </p:txBody>
        </p:sp>
        <p:sp>
          <p:nvSpPr>
            <p:cNvPr id="26711" name="Freeform 196"/>
            <p:cNvSpPr>
              <a:spLocks/>
            </p:cNvSpPr>
            <p:nvPr/>
          </p:nvSpPr>
          <p:spPr bwMode="auto">
            <a:xfrm>
              <a:off x="1543809" y="3012813"/>
              <a:ext cx="79114" cy="226430"/>
            </a:xfrm>
            <a:custGeom>
              <a:avLst/>
              <a:gdLst>
                <a:gd name="T0" fmla="*/ 47 w 47"/>
                <a:gd name="T1" fmla="*/ 118 h 134"/>
                <a:gd name="T2" fmla="*/ 32 w 47"/>
                <a:gd name="T3" fmla="*/ 133 h 134"/>
                <a:gd name="T4" fmla="*/ 17 w 47"/>
                <a:gd name="T5" fmla="*/ 134 h 134"/>
                <a:gd name="T6" fmla="*/ 2 w 47"/>
                <a:gd name="T7" fmla="*/ 119 h 134"/>
                <a:gd name="T8" fmla="*/ 0 w 47"/>
                <a:gd name="T9" fmla="*/ 16 h 134"/>
                <a:gd name="T10" fmla="*/ 14 w 47"/>
                <a:gd name="T11" fmla="*/ 1 h 134"/>
                <a:gd name="T12" fmla="*/ 30 w 47"/>
                <a:gd name="T13" fmla="*/ 1 h 134"/>
                <a:gd name="T14" fmla="*/ 44 w 47"/>
                <a:gd name="T15" fmla="*/ 15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0" y="133"/>
                    <a:pt x="32" y="133"/>
                  </a:cubicBezTo>
                  <a:cubicBezTo>
                    <a:pt x="17" y="134"/>
                    <a:pt x="17" y="134"/>
                    <a:pt x="17" y="134"/>
                  </a:cubicBezTo>
                  <a:cubicBezTo>
                    <a:pt x="9" y="134"/>
                    <a:pt x="2" y="127"/>
                    <a:pt x="2" y="119"/>
                  </a:cubicBezTo>
                  <a:cubicBezTo>
                    <a:pt x="0" y="16"/>
                    <a:pt x="0" y="16"/>
                    <a:pt x="0" y="16"/>
                  </a:cubicBezTo>
                  <a:cubicBezTo>
                    <a:pt x="0" y="8"/>
                    <a:pt x="6" y="1"/>
                    <a:pt x="14" y="1"/>
                  </a:cubicBezTo>
                  <a:cubicBezTo>
                    <a:pt x="30" y="1"/>
                    <a:pt x="30" y="1"/>
                    <a:pt x="30" y="1"/>
                  </a:cubicBezTo>
                  <a:cubicBezTo>
                    <a:pt x="38" y="0"/>
                    <a:pt x="44" y="7"/>
                    <a:pt x="44" y="15"/>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26946" name="Freeform 334"/>
            <p:cNvSpPr>
              <a:spLocks noEditPoints="1"/>
            </p:cNvSpPr>
            <p:nvPr/>
          </p:nvSpPr>
          <p:spPr bwMode="auto">
            <a:xfrm>
              <a:off x="1256000" y="3070101"/>
              <a:ext cx="24553" cy="174596"/>
            </a:xfrm>
            <a:custGeom>
              <a:avLst/>
              <a:gdLst>
                <a:gd name="T0" fmla="*/ 0 w 14"/>
                <a:gd name="T1" fmla="*/ 104 h 104"/>
                <a:gd name="T2" fmla="*/ 0 w 14"/>
                <a:gd name="T3" fmla="*/ 104 h 104"/>
                <a:gd name="T4" fmla="*/ 0 w 14"/>
                <a:gd name="T5" fmla="*/ 104 h 104"/>
                <a:gd name="T6" fmla="*/ 0 w 14"/>
                <a:gd name="T7" fmla="*/ 104 h 104"/>
                <a:gd name="T8" fmla="*/ 0 w 14"/>
                <a:gd name="T9" fmla="*/ 104 h 104"/>
                <a:gd name="T10" fmla="*/ 0 w 14"/>
                <a:gd name="T11" fmla="*/ 104 h 104"/>
                <a:gd name="T12" fmla="*/ 0 w 14"/>
                <a:gd name="T13" fmla="*/ 104 h 104"/>
                <a:gd name="T14" fmla="*/ 14 w 14"/>
                <a:gd name="T15" fmla="*/ 0 h 104"/>
                <a:gd name="T16" fmla="*/ 14 w 14"/>
                <a:gd name="T17" fmla="*/ 0 h 104"/>
                <a:gd name="T18" fmla="*/ 14 w 14"/>
                <a:gd name="T19" fmla="*/ 0 h 104"/>
                <a:gd name="T20" fmla="*/ 14 w 14"/>
                <a:gd name="T21" fmla="*/ 0 h 104"/>
                <a:gd name="T22" fmla="*/ 14 w 14"/>
                <a:gd name="T23" fmla="*/ 0 h 104"/>
                <a:gd name="T24" fmla="*/ 14 w 14"/>
                <a:gd name="T25" fmla="*/ 0 h 104"/>
                <a:gd name="T26" fmla="*/ 14 w 14"/>
                <a:gd name="T2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04">
                  <a:moveTo>
                    <a:pt x="0" y="104"/>
                  </a:moveTo>
                  <a:cubicBezTo>
                    <a:pt x="0" y="104"/>
                    <a:pt x="0" y="104"/>
                    <a:pt x="0" y="104"/>
                  </a:cubicBezTo>
                  <a:cubicBezTo>
                    <a:pt x="0" y="104"/>
                    <a:pt x="0" y="104"/>
                    <a:pt x="0" y="104"/>
                  </a:cubicBezTo>
                  <a:cubicBezTo>
                    <a:pt x="0" y="104"/>
                    <a:pt x="0" y="104"/>
                    <a:pt x="0" y="104"/>
                  </a:cubicBezTo>
                  <a:moveTo>
                    <a:pt x="0" y="104"/>
                  </a:moveTo>
                  <a:cubicBezTo>
                    <a:pt x="0" y="104"/>
                    <a:pt x="0" y="104"/>
                    <a:pt x="0" y="104"/>
                  </a:cubicBezTo>
                  <a:cubicBezTo>
                    <a:pt x="0" y="104"/>
                    <a:pt x="0" y="104"/>
                    <a:pt x="0" y="104"/>
                  </a:cubicBezTo>
                  <a:moveTo>
                    <a:pt x="14" y="0"/>
                  </a:moveTo>
                  <a:cubicBezTo>
                    <a:pt x="14" y="0"/>
                    <a:pt x="14" y="0"/>
                    <a:pt x="14" y="0"/>
                  </a:cubicBezTo>
                  <a:cubicBezTo>
                    <a:pt x="14" y="0"/>
                    <a:pt x="14" y="0"/>
                    <a:pt x="14" y="0"/>
                  </a:cubicBezTo>
                  <a:moveTo>
                    <a:pt x="14" y="0"/>
                  </a:moveTo>
                  <a:cubicBezTo>
                    <a:pt x="14" y="0"/>
                    <a:pt x="14" y="0"/>
                    <a:pt x="14" y="0"/>
                  </a:cubicBezTo>
                  <a:cubicBezTo>
                    <a:pt x="14" y="0"/>
                    <a:pt x="14" y="0"/>
                    <a:pt x="14" y="0"/>
                  </a:cubicBezTo>
                  <a:cubicBezTo>
                    <a:pt x="14" y="0"/>
                    <a:pt x="14" y="0"/>
                    <a:pt x="14" y="0"/>
                  </a:cubicBezTo>
                </a:path>
              </a:pathLst>
            </a:custGeom>
            <a:solidFill>
              <a:schemeClr val="bg1">
                <a:lumMod val="95000"/>
              </a:schemeClr>
            </a:solidFill>
            <a:ln>
              <a:noFill/>
            </a:ln>
          </p:spPr>
          <p:txBody>
            <a:bodyPr/>
            <a:lstStyle/>
            <a:p>
              <a:pPr>
                <a:defRPr/>
              </a:pPr>
              <a:endParaRPr lang="zh-CN" altLang="en-US"/>
            </a:p>
          </p:txBody>
        </p:sp>
        <p:sp>
          <p:nvSpPr>
            <p:cNvPr id="26948" name="Freeform 336"/>
            <p:cNvSpPr>
              <a:spLocks noEditPoints="1"/>
            </p:cNvSpPr>
            <p:nvPr/>
          </p:nvSpPr>
          <p:spPr bwMode="auto">
            <a:xfrm>
              <a:off x="1362393" y="3018269"/>
              <a:ext cx="47742" cy="223702"/>
            </a:xfrm>
            <a:custGeom>
              <a:avLst/>
              <a:gdLst>
                <a:gd name="T0" fmla="*/ 0 w 28"/>
                <a:gd name="T1" fmla="*/ 133 h 133"/>
                <a:gd name="T2" fmla="*/ 0 w 28"/>
                <a:gd name="T3" fmla="*/ 133 h 133"/>
                <a:gd name="T4" fmla="*/ 0 w 28"/>
                <a:gd name="T5" fmla="*/ 133 h 133"/>
                <a:gd name="T6" fmla="*/ 0 w 28"/>
                <a:gd name="T7" fmla="*/ 133 h 133"/>
                <a:gd name="T8" fmla="*/ 0 w 28"/>
                <a:gd name="T9" fmla="*/ 133 h 133"/>
                <a:gd name="T10" fmla="*/ 0 w 28"/>
                <a:gd name="T11" fmla="*/ 133 h 133"/>
                <a:gd name="T12" fmla="*/ 0 w 28"/>
                <a:gd name="T13" fmla="*/ 133 h 133"/>
                <a:gd name="T14" fmla="*/ 28 w 28"/>
                <a:gd name="T15" fmla="*/ 14 h 133"/>
                <a:gd name="T16" fmla="*/ 28 w 28"/>
                <a:gd name="T17" fmla="*/ 14 h 133"/>
                <a:gd name="T18" fmla="*/ 28 w 28"/>
                <a:gd name="T19" fmla="*/ 14 h 133"/>
                <a:gd name="T20" fmla="*/ 13 w 28"/>
                <a:gd name="T21" fmla="*/ 0 h 133"/>
                <a:gd name="T22" fmla="*/ 13 w 28"/>
                <a:gd name="T23" fmla="*/ 0 h 133"/>
                <a:gd name="T24" fmla="*/ 13 w 28"/>
                <a:gd name="T25" fmla="*/ 0 h 133"/>
                <a:gd name="T26" fmla="*/ 13 w 28"/>
                <a:gd name="T27" fmla="*/ 0 h 133"/>
                <a:gd name="T28" fmla="*/ 13 w 28"/>
                <a:gd name="T29" fmla="*/ 0 h 133"/>
                <a:gd name="T30" fmla="*/ 13 w 28"/>
                <a:gd name="T31" fmla="*/ 0 h 133"/>
                <a:gd name="T32" fmla="*/ 13 w 28"/>
                <a:gd name="T33"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33">
                  <a:moveTo>
                    <a:pt x="0" y="133"/>
                  </a:moveTo>
                  <a:cubicBezTo>
                    <a:pt x="0" y="133"/>
                    <a:pt x="0" y="133"/>
                    <a:pt x="0" y="133"/>
                  </a:cubicBezTo>
                  <a:cubicBezTo>
                    <a:pt x="0" y="133"/>
                    <a:pt x="0" y="133"/>
                    <a:pt x="0" y="133"/>
                  </a:cubicBezTo>
                  <a:cubicBezTo>
                    <a:pt x="0" y="133"/>
                    <a:pt x="0" y="133"/>
                    <a:pt x="0" y="133"/>
                  </a:cubicBezTo>
                  <a:moveTo>
                    <a:pt x="0" y="133"/>
                  </a:moveTo>
                  <a:cubicBezTo>
                    <a:pt x="0" y="133"/>
                    <a:pt x="0" y="133"/>
                    <a:pt x="0" y="133"/>
                  </a:cubicBezTo>
                  <a:cubicBezTo>
                    <a:pt x="0" y="133"/>
                    <a:pt x="0" y="133"/>
                    <a:pt x="0" y="133"/>
                  </a:cubicBezTo>
                  <a:moveTo>
                    <a:pt x="28" y="14"/>
                  </a:moveTo>
                  <a:cubicBezTo>
                    <a:pt x="28" y="14"/>
                    <a:pt x="28" y="14"/>
                    <a:pt x="28" y="14"/>
                  </a:cubicBezTo>
                  <a:cubicBezTo>
                    <a:pt x="28" y="14"/>
                    <a:pt x="28" y="14"/>
                    <a:pt x="28" y="14"/>
                  </a:cubicBezTo>
                  <a:moveTo>
                    <a:pt x="13" y="0"/>
                  </a:moveTo>
                  <a:cubicBezTo>
                    <a:pt x="13" y="0"/>
                    <a:pt x="13" y="0"/>
                    <a:pt x="13" y="0"/>
                  </a:cubicBezTo>
                  <a:cubicBezTo>
                    <a:pt x="13" y="0"/>
                    <a:pt x="13" y="0"/>
                    <a:pt x="13" y="0"/>
                  </a:cubicBezTo>
                  <a:moveTo>
                    <a:pt x="13" y="0"/>
                  </a:moveTo>
                  <a:cubicBezTo>
                    <a:pt x="13" y="0"/>
                    <a:pt x="13" y="0"/>
                    <a:pt x="13" y="0"/>
                  </a:cubicBezTo>
                  <a:cubicBezTo>
                    <a:pt x="13" y="0"/>
                    <a:pt x="13" y="0"/>
                    <a:pt x="13" y="0"/>
                  </a:cubicBezTo>
                  <a:cubicBezTo>
                    <a:pt x="13" y="0"/>
                    <a:pt x="13" y="0"/>
                    <a:pt x="13" y="0"/>
                  </a:cubicBezTo>
                </a:path>
              </a:pathLst>
            </a:custGeom>
            <a:solidFill>
              <a:schemeClr val="bg1">
                <a:lumMod val="95000"/>
              </a:schemeClr>
            </a:solidFill>
            <a:ln>
              <a:noFill/>
            </a:ln>
          </p:spPr>
          <p:txBody>
            <a:bodyPr/>
            <a:lstStyle/>
            <a:p>
              <a:pPr>
                <a:defRPr/>
              </a:pPr>
              <a:endParaRPr lang="zh-CN" altLang="en-US"/>
            </a:p>
          </p:txBody>
        </p:sp>
        <p:sp>
          <p:nvSpPr>
            <p:cNvPr id="26950" name="Freeform 338"/>
            <p:cNvSpPr>
              <a:spLocks noEditPoints="1"/>
            </p:cNvSpPr>
            <p:nvPr/>
          </p:nvSpPr>
          <p:spPr bwMode="auto">
            <a:xfrm>
              <a:off x="1440144" y="2951431"/>
              <a:ext cx="53198" cy="289175"/>
            </a:xfrm>
            <a:custGeom>
              <a:avLst/>
              <a:gdLst>
                <a:gd name="T0" fmla="*/ 18 w 31"/>
                <a:gd name="T1" fmla="*/ 171 h 171"/>
                <a:gd name="T2" fmla="*/ 18 w 31"/>
                <a:gd name="T3" fmla="*/ 171 h 171"/>
                <a:gd name="T4" fmla="*/ 18 w 31"/>
                <a:gd name="T5" fmla="*/ 171 h 171"/>
                <a:gd name="T6" fmla="*/ 18 w 31"/>
                <a:gd name="T7" fmla="*/ 171 h 171"/>
                <a:gd name="T8" fmla="*/ 18 w 31"/>
                <a:gd name="T9" fmla="*/ 171 h 171"/>
                <a:gd name="T10" fmla="*/ 18 w 31"/>
                <a:gd name="T11" fmla="*/ 171 h 171"/>
                <a:gd name="T12" fmla="*/ 18 w 31"/>
                <a:gd name="T13" fmla="*/ 171 h 171"/>
                <a:gd name="T14" fmla="*/ 3 w 31"/>
                <a:gd name="T15" fmla="*/ 157 h 171"/>
                <a:gd name="T16" fmla="*/ 3 w 31"/>
                <a:gd name="T17" fmla="*/ 157 h 171"/>
                <a:gd name="T18" fmla="*/ 3 w 31"/>
                <a:gd name="T19" fmla="*/ 157 h 171"/>
                <a:gd name="T20" fmla="*/ 31 w 31"/>
                <a:gd name="T21" fmla="*/ 0 h 171"/>
                <a:gd name="T22" fmla="*/ 30 w 31"/>
                <a:gd name="T23" fmla="*/ 0 h 171"/>
                <a:gd name="T24" fmla="*/ 15 w 31"/>
                <a:gd name="T25" fmla="*/ 1 h 171"/>
                <a:gd name="T26" fmla="*/ 0 w 31"/>
                <a:gd name="T27" fmla="*/ 15 h 171"/>
                <a:gd name="T28" fmla="*/ 15 w 31"/>
                <a:gd name="T29" fmla="*/ 1 h 171"/>
                <a:gd name="T30" fmla="*/ 30 w 31"/>
                <a:gd name="T31" fmla="*/ 0 h 171"/>
                <a:gd name="T32" fmla="*/ 31 w 31"/>
                <a:gd name="T33" fmla="*/ 0 h 171"/>
                <a:gd name="T34" fmla="*/ 31 w 31"/>
                <a:gd name="T35" fmla="*/ 0 h 171"/>
                <a:gd name="T36" fmla="*/ 31 w 31"/>
                <a:gd name="T37" fmla="*/ 0 h 171"/>
                <a:gd name="T38" fmla="*/ 31 w 31"/>
                <a:gd name="T39" fmla="*/ 0 h 171"/>
                <a:gd name="T40" fmla="*/ 31 w 31"/>
                <a:gd name="T4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171">
                  <a:moveTo>
                    <a:pt x="18" y="171"/>
                  </a:moveTo>
                  <a:cubicBezTo>
                    <a:pt x="18" y="171"/>
                    <a:pt x="18" y="171"/>
                    <a:pt x="18" y="171"/>
                  </a:cubicBezTo>
                  <a:cubicBezTo>
                    <a:pt x="18" y="171"/>
                    <a:pt x="18" y="171"/>
                    <a:pt x="18" y="171"/>
                  </a:cubicBezTo>
                  <a:cubicBezTo>
                    <a:pt x="18" y="171"/>
                    <a:pt x="18" y="171"/>
                    <a:pt x="18" y="171"/>
                  </a:cubicBezTo>
                  <a:moveTo>
                    <a:pt x="18" y="171"/>
                  </a:moveTo>
                  <a:cubicBezTo>
                    <a:pt x="18" y="171"/>
                    <a:pt x="18" y="171"/>
                    <a:pt x="18" y="171"/>
                  </a:cubicBezTo>
                  <a:cubicBezTo>
                    <a:pt x="18" y="171"/>
                    <a:pt x="18" y="171"/>
                    <a:pt x="18" y="171"/>
                  </a:cubicBezTo>
                  <a:moveTo>
                    <a:pt x="3" y="157"/>
                  </a:moveTo>
                  <a:cubicBezTo>
                    <a:pt x="3" y="157"/>
                    <a:pt x="3" y="157"/>
                    <a:pt x="3" y="157"/>
                  </a:cubicBezTo>
                  <a:cubicBezTo>
                    <a:pt x="3" y="157"/>
                    <a:pt x="3" y="157"/>
                    <a:pt x="3" y="157"/>
                  </a:cubicBezTo>
                  <a:moveTo>
                    <a:pt x="31" y="0"/>
                  </a:moveTo>
                  <a:cubicBezTo>
                    <a:pt x="30" y="0"/>
                    <a:pt x="30" y="0"/>
                    <a:pt x="30" y="0"/>
                  </a:cubicBezTo>
                  <a:cubicBezTo>
                    <a:pt x="15" y="1"/>
                    <a:pt x="15" y="1"/>
                    <a:pt x="15" y="1"/>
                  </a:cubicBezTo>
                  <a:cubicBezTo>
                    <a:pt x="7" y="1"/>
                    <a:pt x="0" y="7"/>
                    <a:pt x="0" y="15"/>
                  </a:cubicBezTo>
                  <a:cubicBezTo>
                    <a:pt x="0" y="7"/>
                    <a:pt x="7" y="1"/>
                    <a:pt x="15" y="1"/>
                  </a:cubicBezTo>
                  <a:cubicBezTo>
                    <a:pt x="30" y="0"/>
                    <a:pt x="30" y="0"/>
                    <a:pt x="30" y="0"/>
                  </a:cubicBezTo>
                  <a:cubicBezTo>
                    <a:pt x="30" y="0"/>
                    <a:pt x="30" y="0"/>
                    <a:pt x="31" y="0"/>
                  </a:cubicBezTo>
                  <a:moveTo>
                    <a:pt x="31" y="0"/>
                  </a:moveTo>
                  <a:cubicBezTo>
                    <a:pt x="31" y="0"/>
                    <a:pt x="31" y="0"/>
                    <a:pt x="31" y="0"/>
                  </a:cubicBezTo>
                  <a:cubicBezTo>
                    <a:pt x="31" y="0"/>
                    <a:pt x="31" y="0"/>
                    <a:pt x="31" y="0"/>
                  </a:cubicBezTo>
                  <a:cubicBezTo>
                    <a:pt x="31" y="0"/>
                    <a:pt x="31" y="0"/>
                    <a:pt x="31" y="0"/>
                  </a:cubicBezTo>
                </a:path>
              </a:pathLst>
            </a:custGeom>
            <a:solidFill>
              <a:schemeClr val="bg1">
                <a:lumMod val="95000"/>
              </a:schemeClr>
            </a:solidFill>
            <a:ln>
              <a:noFill/>
            </a:ln>
          </p:spPr>
          <p:txBody>
            <a:bodyPr/>
            <a:lstStyle/>
            <a:p>
              <a:pPr>
                <a:defRPr/>
              </a:pPr>
              <a:endParaRPr lang="zh-CN" altLang="en-US"/>
            </a:p>
          </p:txBody>
        </p:sp>
        <p:sp>
          <p:nvSpPr>
            <p:cNvPr id="26952" name="Freeform 340"/>
            <p:cNvSpPr>
              <a:spLocks noEditPoints="1"/>
            </p:cNvSpPr>
            <p:nvPr/>
          </p:nvSpPr>
          <p:spPr bwMode="auto">
            <a:xfrm>
              <a:off x="1215079" y="3267885"/>
              <a:ext cx="402390" cy="76386"/>
            </a:xfrm>
            <a:custGeom>
              <a:avLst/>
              <a:gdLst>
                <a:gd name="T0" fmla="*/ 15 w 239"/>
                <a:gd name="T1" fmla="*/ 46 h 46"/>
                <a:gd name="T2" fmla="*/ 15 w 239"/>
                <a:gd name="T3" fmla="*/ 46 h 46"/>
                <a:gd name="T4" fmla="*/ 15 w 239"/>
                <a:gd name="T5" fmla="*/ 46 h 46"/>
                <a:gd name="T6" fmla="*/ 15 w 239"/>
                <a:gd name="T7" fmla="*/ 46 h 46"/>
                <a:gd name="T8" fmla="*/ 15 w 239"/>
                <a:gd name="T9" fmla="*/ 46 h 46"/>
                <a:gd name="T10" fmla="*/ 15 w 239"/>
                <a:gd name="T11" fmla="*/ 46 h 46"/>
                <a:gd name="T12" fmla="*/ 15 w 239"/>
                <a:gd name="T13" fmla="*/ 46 h 46"/>
                <a:gd name="T14" fmla="*/ 239 w 239"/>
                <a:gd name="T15" fmla="*/ 0 h 46"/>
                <a:gd name="T16" fmla="*/ 239 w 239"/>
                <a:gd name="T17" fmla="*/ 0 h 46"/>
                <a:gd name="T18" fmla="*/ 14 w 239"/>
                <a:gd name="T19" fmla="*/ 5 h 46"/>
                <a:gd name="T20" fmla="*/ 0 w 239"/>
                <a:gd name="T21" fmla="*/ 19 h 46"/>
                <a:gd name="T22" fmla="*/ 14 w 239"/>
                <a:gd name="T23" fmla="*/ 5 h 46"/>
                <a:gd name="T24" fmla="*/ 239 w 239"/>
                <a:gd name="T25" fmla="*/ 0 h 46"/>
                <a:gd name="T26" fmla="*/ 239 w 239"/>
                <a:gd name="T27" fmla="*/ 0 h 46"/>
                <a:gd name="T28" fmla="*/ 239 w 239"/>
                <a:gd name="T29" fmla="*/ 0 h 46"/>
                <a:gd name="T30" fmla="*/ 239 w 239"/>
                <a:gd name="T31" fmla="*/ 0 h 46"/>
                <a:gd name="T32" fmla="*/ 239 w 239"/>
                <a:gd name="T33" fmla="*/ 0 h 46"/>
                <a:gd name="T34" fmla="*/ 239 w 239"/>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46">
                  <a:moveTo>
                    <a:pt x="15" y="46"/>
                  </a:moveTo>
                  <a:cubicBezTo>
                    <a:pt x="15" y="46"/>
                    <a:pt x="15" y="46"/>
                    <a:pt x="15" y="46"/>
                  </a:cubicBezTo>
                  <a:cubicBezTo>
                    <a:pt x="15" y="46"/>
                    <a:pt x="15" y="46"/>
                    <a:pt x="15" y="46"/>
                  </a:cubicBezTo>
                  <a:cubicBezTo>
                    <a:pt x="15" y="46"/>
                    <a:pt x="15" y="46"/>
                    <a:pt x="15" y="46"/>
                  </a:cubicBezTo>
                  <a:moveTo>
                    <a:pt x="15" y="46"/>
                  </a:moveTo>
                  <a:cubicBezTo>
                    <a:pt x="15" y="46"/>
                    <a:pt x="15" y="46"/>
                    <a:pt x="15" y="46"/>
                  </a:cubicBezTo>
                  <a:cubicBezTo>
                    <a:pt x="15" y="46"/>
                    <a:pt x="15" y="46"/>
                    <a:pt x="15" y="46"/>
                  </a:cubicBezTo>
                  <a:moveTo>
                    <a:pt x="239" y="0"/>
                  </a:moveTo>
                  <a:cubicBezTo>
                    <a:pt x="239" y="0"/>
                    <a:pt x="239" y="0"/>
                    <a:pt x="239" y="0"/>
                  </a:cubicBezTo>
                  <a:cubicBezTo>
                    <a:pt x="14" y="5"/>
                    <a:pt x="14" y="5"/>
                    <a:pt x="14" y="5"/>
                  </a:cubicBezTo>
                  <a:cubicBezTo>
                    <a:pt x="6" y="5"/>
                    <a:pt x="0" y="11"/>
                    <a:pt x="0" y="19"/>
                  </a:cubicBezTo>
                  <a:cubicBezTo>
                    <a:pt x="0" y="11"/>
                    <a:pt x="6" y="5"/>
                    <a:pt x="14" y="5"/>
                  </a:cubicBezTo>
                  <a:cubicBezTo>
                    <a:pt x="239" y="0"/>
                    <a:pt x="239" y="0"/>
                    <a:pt x="239" y="0"/>
                  </a:cubicBezTo>
                  <a:cubicBezTo>
                    <a:pt x="239" y="0"/>
                    <a:pt x="239" y="0"/>
                    <a:pt x="239" y="0"/>
                  </a:cubicBezTo>
                  <a:moveTo>
                    <a:pt x="239" y="0"/>
                  </a:moveTo>
                  <a:cubicBezTo>
                    <a:pt x="239" y="0"/>
                    <a:pt x="239" y="0"/>
                    <a:pt x="239" y="0"/>
                  </a:cubicBezTo>
                  <a:cubicBezTo>
                    <a:pt x="239" y="0"/>
                    <a:pt x="239" y="0"/>
                    <a:pt x="239" y="0"/>
                  </a:cubicBezTo>
                  <a:cubicBezTo>
                    <a:pt x="239" y="0"/>
                    <a:pt x="239" y="0"/>
                    <a:pt x="239" y="0"/>
                  </a:cubicBezTo>
                </a:path>
              </a:pathLst>
            </a:custGeom>
            <a:solidFill>
              <a:schemeClr val="bg1">
                <a:lumMod val="95000"/>
              </a:schemeClr>
            </a:solidFill>
            <a:ln>
              <a:noFill/>
            </a:ln>
          </p:spPr>
          <p:txBody>
            <a:bodyPr/>
            <a:lstStyle/>
            <a:p>
              <a:pPr>
                <a:defRPr/>
              </a:pPr>
              <a:endParaRPr lang="zh-CN" altLang="en-US"/>
            </a:p>
          </p:txBody>
        </p:sp>
        <p:sp>
          <p:nvSpPr>
            <p:cNvPr id="26954" name="Freeform 342"/>
            <p:cNvSpPr>
              <a:spLocks noEditPoints="1"/>
            </p:cNvSpPr>
            <p:nvPr/>
          </p:nvSpPr>
          <p:spPr bwMode="auto">
            <a:xfrm>
              <a:off x="1543809" y="3014175"/>
              <a:ext cx="50470" cy="225066"/>
            </a:xfrm>
            <a:custGeom>
              <a:avLst/>
              <a:gdLst>
                <a:gd name="T0" fmla="*/ 16 w 30"/>
                <a:gd name="T1" fmla="*/ 133 h 133"/>
                <a:gd name="T2" fmla="*/ 17 w 30"/>
                <a:gd name="T3" fmla="*/ 133 h 133"/>
                <a:gd name="T4" fmla="*/ 17 w 30"/>
                <a:gd name="T5" fmla="*/ 133 h 133"/>
                <a:gd name="T6" fmla="*/ 16 w 30"/>
                <a:gd name="T7" fmla="*/ 133 h 133"/>
                <a:gd name="T8" fmla="*/ 17 w 30"/>
                <a:gd name="T9" fmla="*/ 133 h 133"/>
                <a:gd name="T10" fmla="*/ 17 w 30"/>
                <a:gd name="T11" fmla="*/ 133 h 133"/>
                <a:gd name="T12" fmla="*/ 17 w 30"/>
                <a:gd name="T13" fmla="*/ 133 h 133"/>
                <a:gd name="T14" fmla="*/ 30 w 30"/>
                <a:gd name="T15" fmla="*/ 0 h 133"/>
                <a:gd name="T16" fmla="*/ 30 w 30"/>
                <a:gd name="T17" fmla="*/ 0 h 133"/>
                <a:gd name="T18" fmla="*/ 14 w 30"/>
                <a:gd name="T19" fmla="*/ 0 h 133"/>
                <a:gd name="T20" fmla="*/ 0 w 30"/>
                <a:gd name="T21" fmla="*/ 14 h 133"/>
                <a:gd name="T22" fmla="*/ 14 w 30"/>
                <a:gd name="T23" fmla="*/ 0 h 133"/>
                <a:gd name="T24" fmla="*/ 30 w 30"/>
                <a:gd name="T25" fmla="*/ 0 h 133"/>
                <a:gd name="T26" fmla="*/ 30 w 30"/>
                <a:gd name="T27" fmla="*/ 0 h 133"/>
                <a:gd name="T28" fmla="*/ 30 w 30"/>
                <a:gd name="T29" fmla="*/ 0 h 133"/>
                <a:gd name="T30" fmla="*/ 30 w 30"/>
                <a:gd name="T31" fmla="*/ 0 h 133"/>
                <a:gd name="T32" fmla="*/ 30 w 30"/>
                <a:gd name="T33" fmla="*/ 0 h 133"/>
                <a:gd name="T34" fmla="*/ 30 w 30"/>
                <a:gd name="T3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33">
                  <a:moveTo>
                    <a:pt x="16" y="133"/>
                  </a:moveTo>
                  <a:cubicBezTo>
                    <a:pt x="16" y="133"/>
                    <a:pt x="17" y="133"/>
                    <a:pt x="17" y="133"/>
                  </a:cubicBezTo>
                  <a:cubicBezTo>
                    <a:pt x="17" y="133"/>
                    <a:pt x="17" y="133"/>
                    <a:pt x="17" y="133"/>
                  </a:cubicBezTo>
                  <a:cubicBezTo>
                    <a:pt x="17" y="133"/>
                    <a:pt x="16" y="133"/>
                    <a:pt x="16" y="133"/>
                  </a:cubicBezTo>
                  <a:moveTo>
                    <a:pt x="17" y="133"/>
                  </a:moveTo>
                  <a:cubicBezTo>
                    <a:pt x="17" y="133"/>
                    <a:pt x="17" y="133"/>
                    <a:pt x="17" y="133"/>
                  </a:cubicBezTo>
                  <a:cubicBezTo>
                    <a:pt x="17" y="133"/>
                    <a:pt x="17" y="133"/>
                    <a:pt x="17" y="133"/>
                  </a:cubicBezTo>
                  <a:moveTo>
                    <a:pt x="30" y="0"/>
                  </a:moveTo>
                  <a:cubicBezTo>
                    <a:pt x="30" y="0"/>
                    <a:pt x="30" y="0"/>
                    <a:pt x="30" y="0"/>
                  </a:cubicBezTo>
                  <a:cubicBezTo>
                    <a:pt x="14" y="0"/>
                    <a:pt x="14" y="0"/>
                    <a:pt x="14" y="0"/>
                  </a:cubicBezTo>
                  <a:cubicBezTo>
                    <a:pt x="6" y="0"/>
                    <a:pt x="0" y="7"/>
                    <a:pt x="0" y="14"/>
                  </a:cubicBezTo>
                  <a:cubicBezTo>
                    <a:pt x="0" y="7"/>
                    <a:pt x="6" y="0"/>
                    <a:pt x="14" y="0"/>
                  </a:cubicBezTo>
                  <a:cubicBezTo>
                    <a:pt x="30" y="0"/>
                    <a:pt x="30" y="0"/>
                    <a:pt x="30" y="0"/>
                  </a:cubicBezTo>
                  <a:cubicBezTo>
                    <a:pt x="30" y="0"/>
                    <a:pt x="30" y="0"/>
                    <a:pt x="30" y="0"/>
                  </a:cubicBezTo>
                  <a:moveTo>
                    <a:pt x="30" y="0"/>
                  </a:moveTo>
                  <a:cubicBezTo>
                    <a:pt x="30" y="0"/>
                    <a:pt x="30" y="0"/>
                    <a:pt x="30" y="0"/>
                  </a:cubicBezTo>
                  <a:cubicBezTo>
                    <a:pt x="30" y="0"/>
                    <a:pt x="30" y="0"/>
                    <a:pt x="30" y="0"/>
                  </a:cubicBezTo>
                  <a:cubicBezTo>
                    <a:pt x="30" y="0"/>
                    <a:pt x="30" y="0"/>
                    <a:pt x="30" y="0"/>
                  </a:cubicBezTo>
                </a:path>
              </a:pathLst>
            </a:custGeom>
            <a:solidFill>
              <a:schemeClr val="bg1">
                <a:lumMod val="95000"/>
              </a:schemeClr>
            </a:solidFill>
            <a:ln>
              <a:noFill/>
            </a:ln>
          </p:spPr>
          <p:txBody>
            <a:bodyPr/>
            <a:lstStyle/>
            <a:p>
              <a:pPr>
                <a:defRPr/>
              </a:pPr>
              <a:endParaRPr lang="zh-CN" altLang="en-US"/>
            </a:p>
          </p:txBody>
        </p:sp>
      </p:grpSp>
      <p:grpSp>
        <p:nvGrpSpPr>
          <p:cNvPr id="9" name="组合 8"/>
          <p:cNvGrpSpPr/>
          <p:nvPr/>
        </p:nvGrpSpPr>
        <p:grpSpPr>
          <a:xfrm>
            <a:off x="2661497" y="3412474"/>
            <a:ext cx="293269" cy="335552"/>
            <a:chOff x="2590059" y="3340469"/>
            <a:chExt cx="293269" cy="335552"/>
          </a:xfrm>
          <a:solidFill>
            <a:schemeClr val="bg1">
              <a:lumMod val="75000"/>
            </a:schemeClr>
          </a:solidFill>
        </p:grpSpPr>
        <p:sp>
          <p:nvSpPr>
            <p:cNvPr id="26818" name="Freeform 206"/>
            <p:cNvSpPr>
              <a:spLocks noEditPoints="1"/>
            </p:cNvSpPr>
            <p:nvPr/>
          </p:nvSpPr>
          <p:spPr bwMode="auto">
            <a:xfrm>
              <a:off x="2590059" y="3340469"/>
              <a:ext cx="234614" cy="335552"/>
            </a:xfrm>
            <a:custGeom>
              <a:avLst/>
              <a:gdLst>
                <a:gd name="T0" fmla="*/ 136 w 139"/>
                <a:gd name="T1" fmla="*/ 34 h 199"/>
                <a:gd name="T2" fmla="*/ 100 w 139"/>
                <a:gd name="T3" fmla="*/ 0 h 199"/>
                <a:gd name="T4" fmla="*/ 34 w 139"/>
                <a:gd name="T5" fmla="*/ 2 h 199"/>
                <a:gd name="T6" fmla="*/ 0 w 139"/>
                <a:gd name="T7" fmla="*/ 37 h 199"/>
                <a:gd name="T8" fmla="*/ 3 w 139"/>
                <a:gd name="T9" fmla="*/ 164 h 199"/>
                <a:gd name="T10" fmla="*/ 39 w 139"/>
                <a:gd name="T11" fmla="*/ 199 h 199"/>
                <a:gd name="T12" fmla="*/ 105 w 139"/>
                <a:gd name="T13" fmla="*/ 197 h 199"/>
                <a:gd name="T14" fmla="*/ 139 w 139"/>
                <a:gd name="T15" fmla="*/ 161 h 199"/>
                <a:gd name="T16" fmla="*/ 136 w 139"/>
                <a:gd name="T17" fmla="*/ 34 h 199"/>
                <a:gd name="T18" fmla="*/ 78 w 139"/>
                <a:gd name="T19" fmla="*/ 185 h 199"/>
                <a:gd name="T20" fmla="*/ 64 w 139"/>
                <a:gd name="T21" fmla="*/ 185 h 199"/>
                <a:gd name="T22" fmla="*/ 61 w 139"/>
                <a:gd name="T23" fmla="*/ 182 h 199"/>
                <a:gd name="T24" fmla="*/ 61 w 139"/>
                <a:gd name="T25" fmla="*/ 173 h 199"/>
                <a:gd name="T26" fmla="*/ 64 w 139"/>
                <a:gd name="T27" fmla="*/ 170 h 199"/>
                <a:gd name="T28" fmla="*/ 78 w 139"/>
                <a:gd name="T29" fmla="*/ 170 h 199"/>
                <a:gd name="T30" fmla="*/ 81 w 139"/>
                <a:gd name="T31" fmla="*/ 173 h 199"/>
                <a:gd name="T32" fmla="*/ 81 w 139"/>
                <a:gd name="T33" fmla="*/ 182 h 199"/>
                <a:gd name="T34" fmla="*/ 78 w 139"/>
                <a:gd name="T35" fmla="*/ 185 h 199"/>
                <a:gd name="T36" fmla="*/ 102 w 139"/>
                <a:gd name="T37" fmla="*/ 153 h 199"/>
                <a:gd name="T38" fmla="*/ 40 w 139"/>
                <a:gd name="T39" fmla="*/ 154 h 199"/>
                <a:gd name="T40" fmla="*/ 19 w 139"/>
                <a:gd name="T41" fmla="*/ 134 h 199"/>
                <a:gd name="T42" fmla="*/ 17 w 139"/>
                <a:gd name="T43" fmla="*/ 40 h 199"/>
                <a:gd name="T44" fmla="*/ 37 w 139"/>
                <a:gd name="T45" fmla="*/ 19 h 199"/>
                <a:gd name="T46" fmla="*/ 99 w 139"/>
                <a:gd name="T47" fmla="*/ 18 h 199"/>
                <a:gd name="T48" fmla="*/ 120 w 139"/>
                <a:gd name="T49" fmla="*/ 38 h 199"/>
                <a:gd name="T50" fmla="*/ 122 w 139"/>
                <a:gd name="T51" fmla="*/ 132 h 199"/>
                <a:gd name="T52" fmla="*/ 102 w 139"/>
                <a:gd name="T53" fmla="*/ 1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9" h="199">
                  <a:moveTo>
                    <a:pt x="136" y="34"/>
                  </a:moveTo>
                  <a:cubicBezTo>
                    <a:pt x="136" y="15"/>
                    <a:pt x="120" y="0"/>
                    <a:pt x="100" y="0"/>
                  </a:cubicBezTo>
                  <a:cubicBezTo>
                    <a:pt x="34" y="2"/>
                    <a:pt x="34" y="2"/>
                    <a:pt x="34" y="2"/>
                  </a:cubicBezTo>
                  <a:cubicBezTo>
                    <a:pt x="15" y="2"/>
                    <a:pt x="0" y="18"/>
                    <a:pt x="0" y="37"/>
                  </a:cubicBezTo>
                  <a:cubicBezTo>
                    <a:pt x="3" y="164"/>
                    <a:pt x="3" y="164"/>
                    <a:pt x="3" y="164"/>
                  </a:cubicBezTo>
                  <a:cubicBezTo>
                    <a:pt x="3" y="184"/>
                    <a:pt x="19" y="199"/>
                    <a:pt x="39" y="199"/>
                  </a:cubicBezTo>
                  <a:cubicBezTo>
                    <a:pt x="105" y="197"/>
                    <a:pt x="105" y="197"/>
                    <a:pt x="105" y="197"/>
                  </a:cubicBezTo>
                  <a:cubicBezTo>
                    <a:pt x="124" y="197"/>
                    <a:pt x="139" y="181"/>
                    <a:pt x="139" y="161"/>
                  </a:cubicBezTo>
                  <a:cubicBezTo>
                    <a:pt x="136" y="34"/>
                    <a:pt x="136" y="34"/>
                    <a:pt x="136" y="34"/>
                  </a:cubicBezTo>
                  <a:moveTo>
                    <a:pt x="78" y="185"/>
                  </a:moveTo>
                  <a:cubicBezTo>
                    <a:pt x="64" y="185"/>
                    <a:pt x="64" y="185"/>
                    <a:pt x="64" y="185"/>
                  </a:cubicBezTo>
                  <a:cubicBezTo>
                    <a:pt x="63" y="185"/>
                    <a:pt x="61" y="184"/>
                    <a:pt x="61" y="182"/>
                  </a:cubicBezTo>
                  <a:cubicBezTo>
                    <a:pt x="61" y="173"/>
                    <a:pt x="61" y="173"/>
                    <a:pt x="61" y="173"/>
                  </a:cubicBezTo>
                  <a:cubicBezTo>
                    <a:pt x="61" y="171"/>
                    <a:pt x="62" y="170"/>
                    <a:pt x="64" y="170"/>
                  </a:cubicBezTo>
                  <a:cubicBezTo>
                    <a:pt x="78" y="170"/>
                    <a:pt x="78" y="170"/>
                    <a:pt x="78" y="170"/>
                  </a:cubicBezTo>
                  <a:cubicBezTo>
                    <a:pt x="80" y="170"/>
                    <a:pt x="81" y="171"/>
                    <a:pt x="81" y="173"/>
                  </a:cubicBezTo>
                  <a:cubicBezTo>
                    <a:pt x="81" y="182"/>
                    <a:pt x="81" y="182"/>
                    <a:pt x="81" y="182"/>
                  </a:cubicBezTo>
                  <a:cubicBezTo>
                    <a:pt x="82" y="184"/>
                    <a:pt x="80" y="185"/>
                    <a:pt x="78" y="185"/>
                  </a:cubicBezTo>
                  <a:moveTo>
                    <a:pt x="102" y="153"/>
                  </a:moveTo>
                  <a:cubicBezTo>
                    <a:pt x="40" y="154"/>
                    <a:pt x="40" y="154"/>
                    <a:pt x="40" y="154"/>
                  </a:cubicBezTo>
                  <a:cubicBezTo>
                    <a:pt x="29" y="155"/>
                    <a:pt x="19" y="146"/>
                    <a:pt x="19" y="134"/>
                  </a:cubicBezTo>
                  <a:cubicBezTo>
                    <a:pt x="17" y="40"/>
                    <a:pt x="17" y="40"/>
                    <a:pt x="17" y="40"/>
                  </a:cubicBezTo>
                  <a:cubicBezTo>
                    <a:pt x="17" y="29"/>
                    <a:pt x="26" y="19"/>
                    <a:pt x="37" y="19"/>
                  </a:cubicBezTo>
                  <a:cubicBezTo>
                    <a:pt x="99" y="18"/>
                    <a:pt x="99" y="18"/>
                    <a:pt x="99" y="18"/>
                  </a:cubicBezTo>
                  <a:cubicBezTo>
                    <a:pt x="110" y="18"/>
                    <a:pt x="119" y="27"/>
                    <a:pt x="120" y="38"/>
                  </a:cubicBezTo>
                  <a:cubicBezTo>
                    <a:pt x="122" y="132"/>
                    <a:pt x="122" y="132"/>
                    <a:pt x="122" y="132"/>
                  </a:cubicBezTo>
                  <a:cubicBezTo>
                    <a:pt x="122" y="143"/>
                    <a:pt x="113" y="153"/>
                    <a:pt x="102" y="153"/>
                  </a:cubicBezTo>
                </a:path>
              </a:pathLst>
            </a:custGeom>
            <a:grpFill/>
            <a:ln>
              <a:noFill/>
            </a:ln>
          </p:spPr>
          <p:txBody>
            <a:bodyPr/>
            <a:lstStyle/>
            <a:p>
              <a:pPr>
                <a:defRPr/>
              </a:pPr>
              <a:endParaRPr lang="zh-CN" altLang="en-US"/>
            </a:p>
          </p:txBody>
        </p:sp>
        <p:sp>
          <p:nvSpPr>
            <p:cNvPr id="26819" name="Freeform 207"/>
            <p:cNvSpPr>
              <a:spLocks/>
            </p:cNvSpPr>
            <p:nvPr/>
          </p:nvSpPr>
          <p:spPr bwMode="auto">
            <a:xfrm>
              <a:off x="2836949" y="3356837"/>
              <a:ext cx="35465" cy="306908"/>
            </a:xfrm>
            <a:custGeom>
              <a:avLst/>
              <a:gdLst>
                <a:gd name="T0" fmla="*/ 9 w 21"/>
                <a:gd name="T1" fmla="*/ 0 h 182"/>
                <a:gd name="T2" fmla="*/ 0 w 21"/>
                <a:gd name="T3" fmla="*/ 9 h 182"/>
                <a:gd name="T4" fmla="*/ 4 w 21"/>
                <a:gd name="T5" fmla="*/ 173 h 182"/>
                <a:gd name="T6" fmla="*/ 13 w 21"/>
                <a:gd name="T7" fmla="*/ 182 h 182"/>
                <a:gd name="T8" fmla="*/ 21 w 21"/>
                <a:gd name="T9" fmla="*/ 173 h 182"/>
                <a:gd name="T10" fmla="*/ 17 w 21"/>
                <a:gd name="T11" fmla="*/ 9 h 182"/>
                <a:gd name="T12" fmla="*/ 9 w 21"/>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1" h="182">
                  <a:moveTo>
                    <a:pt x="9" y="0"/>
                  </a:moveTo>
                  <a:cubicBezTo>
                    <a:pt x="4" y="1"/>
                    <a:pt x="0" y="5"/>
                    <a:pt x="0" y="9"/>
                  </a:cubicBezTo>
                  <a:cubicBezTo>
                    <a:pt x="4" y="173"/>
                    <a:pt x="4" y="173"/>
                    <a:pt x="4" y="173"/>
                  </a:cubicBezTo>
                  <a:cubicBezTo>
                    <a:pt x="4" y="178"/>
                    <a:pt x="8" y="182"/>
                    <a:pt x="13" y="182"/>
                  </a:cubicBezTo>
                  <a:cubicBezTo>
                    <a:pt x="17" y="182"/>
                    <a:pt x="21" y="178"/>
                    <a:pt x="21" y="173"/>
                  </a:cubicBezTo>
                  <a:cubicBezTo>
                    <a:pt x="17" y="9"/>
                    <a:pt x="17" y="9"/>
                    <a:pt x="17" y="9"/>
                  </a:cubicBezTo>
                  <a:cubicBezTo>
                    <a:pt x="17" y="4"/>
                    <a:pt x="13" y="0"/>
                    <a:pt x="9" y="0"/>
                  </a:cubicBezTo>
                </a:path>
              </a:pathLst>
            </a:custGeom>
            <a:grpFill/>
            <a:ln>
              <a:noFill/>
            </a:ln>
          </p:spPr>
          <p:txBody>
            <a:bodyPr/>
            <a:lstStyle/>
            <a:p>
              <a:pPr>
                <a:defRPr/>
              </a:pPr>
              <a:endParaRPr lang="zh-CN" altLang="en-US"/>
            </a:p>
          </p:txBody>
        </p:sp>
        <p:sp>
          <p:nvSpPr>
            <p:cNvPr id="26820" name="Freeform 208"/>
            <p:cNvSpPr>
              <a:spLocks/>
            </p:cNvSpPr>
            <p:nvPr/>
          </p:nvSpPr>
          <p:spPr bwMode="auto">
            <a:xfrm>
              <a:off x="2871050" y="3371842"/>
              <a:ext cx="12277" cy="106395"/>
            </a:xfrm>
            <a:custGeom>
              <a:avLst/>
              <a:gdLst>
                <a:gd name="T0" fmla="*/ 2 w 7"/>
                <a:gd name="T1" fmla="*/ 0 h 63"/>
                <a:gd name="T2" fmla="*/ 0 w 7"/>
                <a:gd name="T3" fmla="*/ 3 h 63"/>
                <a:gd name="T4" fmla="*/ 1 w 7"/>
                <a:gd name="T5" fmla="*/ 60 h 63"/>
                <a:gd name="T6" fmla="*/ 4 w 7"/>
                <a:gd name="T7" fmla="*/ 63 h 63"/>
                <a:gd name="T8" fmla="*/ 7 w 7"/>
                <a:gd name="T9" fmla="*/ 60 h 63"/>
                <a:gd name="T10" fmla="*/ 5 w 7"/>
                <a:gd name="T11" fmla="*/ 3 h 63"/>
                <a:gd name="T12" fmla="*/ 2 w 7"/>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7" h="63">
                  <a:moveTo>
                    <a:pt x="2" y="0"/>
                  </a:moveTo>
                  <a:cubicBezTo>
                    <a:pt x="1" y="0"/>
                    <a:pt x="0" y="1"/>
                    <a:pt x="0" y="3"/>
                  </a:cubicBezTo>
                  <a:cubicBezTo>
                    <a:pt x="1" y="60"/>
                    <a:pt x="1" y="60"/>
                    <a:pt x="1" y="60"/>
                  </a:cubicBezTo>
                  <a:cubicBezTo>
                    <a:pt x="1" y="61"/>
                    <a:pt x="2" y="63"/>
                    <a:pt x="4" y="63"/>
                  </a:cubicBezTo>
                  <a:cubicBezTo>
                    <a:pt x="5" y="63"/>
                    <a:pt x="7" y="61"/>
                    <a:pt x="7" y="60"/>
                  </a:cubicBezTo>
                  <a:cubicBezTo>
                    <a:pt x="5" y="3"/>
                    <a:pt x="5" y="3"/>
                    <a:pt x="5" y="3"/>
                  </a:cubicBezTo>
                  <a:cubicBezTo>
                    <a:pt x="5" y="1"/>
                    <a:pt x="4" y="0"/>
                    <a:pt x="2" y="0"/>
                  </a:cubicBezTo>
                </a:path>
              </a:pathLst>
            </a:custGeom>
            <a:grpFill/>
            <a:ln>
              <a:noFill/>
            </a:ln>
          </p:spPr>
          <p:txBody>
            <a:bodyPr/>
            <a:lstStyle/>
            <a:p>
              <a:pPr>
                <a:defRPr/>
              </a:pPr>
              <a:endParaRPr lang="zh-CN" altLang="en-US"/>
            </a:p>
          </p:txBody>
        </p:sp>
        <p:sp>
          <p:nvSpPr>
            <p:cNvPr id="26821" name="Freeform 209"/>
            <p:cNvSpPr>
              <a:spLocks/>
            </p:cNvSpPr>
            <p:nvPr/>
          </p:nvSpPr>
          <p:spPr bwMode="auto">
            <a:xfrm>
              <a:off x="2632344" y="3415491"/>
              <a:ext cx="144588" cy="24553"/>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5"/>
                    <a:pt x="2" y="2"/>
                    <a:pt x="6" y="2"/>
                  </a:cubicBezTo>
                  <a:cubicBezTo>
                    <a:pt x="80" y="0"/>
                    <a:pt x="80" y="0"/>
                    <a:pt x="80" y="0"/>
                  </a:cubicBezTo>
                  <a:cubicBezTo>
                    <a:pt x="83" y="0"/>
                    <a:pt x="86" y="3"/>
                    <a:pt x="86" y="6"/>
                  </a:cubicBezTo>
                </a:path>
              </a:pathLst>
            </a:custGeom>
            <a:grpFill/>
            <a:ln>
              <a:noFill/>
            </a:ln>
          </p:spPr>
          <p:txBody>
            <a:bodyPr/>
            <a:lstStyle/>
            <a:p>
              <a:pPr>
                <a:defRPr/>
              </a:pPr>
              <a:endParaRPr lang="zh-CN" altLang="en-US"/>
            </a:p>
          </p:txBody>
        </p:sp>
        <p:sp>
          <p:nvSpPr>
            <p:cNvPr id="26822" name="Freeform 210"/>
            <p:cNvSpPr>
              <a:spLocks/>
            </p:cNvSpPr>
            <p:nvPr/>
          </p:nvSpPr>
          <p:spPr bwMode="auto">
            <a:xfrm>
              <a:off x="2632344" y="3453684"/>
              <a:ext cx="145952" cy="23189"/>
            </a:xfrm>
            <a:custGeom>
              <a:avLst/>
              <a:gdLst>
                <a:gd name="T0" fmla="*/ 86 w 87"/>
                <a:gd name="T1" fmla="*/ 6 h 14"/>
                <a:gd name="T2" fmla="*/ 80 w 87"/>
                <a:gd name="T3" fmla="*/ 12 h 14"/>
                <a:gd name="T4" fmla="*/ 6 w 87"/>
                <a:gd name="T5" fmla="*/ 14 h 14"/>
                <a:gd name="T6" fmla="*/ 0 w 87"/>
                <a:gd name="T7" fmla="*/ 8 h 14"/>
                <a:gd name="T8" fmla="*/ 6 w 87"/>
                <a:gd name="T9" fmla="*/ 2 h 14"/>
                <a:gd name="T10" fmla="*/ 80 w 87"/>
                <a:gd name="T11" fmla="*/ 0 h 14"/>
                <a:gd name="T12" fmla="*/ 86 w 87"/>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7" h="14">
                  <a:moveTo>
                    <a:pt x="86" y="6"/>
                  </a:moveTo>
                  <a:cubicBezTo>
                    <a:pt x="87" y="9"/>
                    <a:pt x="84" y="12"/>
                    <a:pt x="80" y="12"/>
                  </a:cubicBezTo>
                  <a:cubicBezTo>
                    <a:pt x="6" y="14"/>
                    <a:pt x="6" y="14"/>
                    <a:pt x="6" y="14"/>
                  </a:cubicBezTo>
                  <a:cubicBezTo>
                    <a:pt x="3" y="14"/>
                    <a:pt x="0" y="11"/>
                    <a:pt x="0" y="8"/>
                  </a:cubicBezTo>
                  <a:cubicBezTo>
                    <a:pt x="0" y="5"/>
                    <a:pt x="3" y="2"/>
                    <a:pt x="6" y="2"/>
                  </a:cubicBezTo>
                  <a:cubicBezTo>
                    <a:pt x="80" y="0"/>
                    <a:pt x="80" y="0"/>
                    <a:pt x="80" y="0"/>
                  </a:cubicBezTo>
                  <a:cubicBezTo>
                    <a:pt x="84" y="0"/>
                    <a:pt x="86" y="3"/>
                    <a:pt x="86" y="6"/>
                  </a:cubicBezTo>
                </a:path>
              </a:pathLst>
            </a:custGeom>
            <a:grpFill/>
            <a:ln>
              <a:noFill/>
            </a:ln>
          </p:spPr>
          <p:txBody>
            <a:bodyPr/>
            <a:lstStyle/>
            <a:p>
              <a:pPr>
                <a:defRPr/>
              </a:pPr>
              <a:endParaRPr lang="zh-CN" altLang="en-US"/>
            </a:p>
          </p:txBody>
        </p:sp>
        <p:sp>
          <p:nvSpPr>
            <p:cNvPr id="26823" name="Freeform 211"/>
            <p:cNvSpPr>
              <a:spLocks/>
            </p:cNvSpPr>
            <p:nvPr/>
          </p:nvSpPr>
          <p:spPr bwMode="auto">
            <a:xfrm>
              <a:off x="2633708" y="3490513"/>
              <a:ext cx="144588" cy="23189"/>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4"/>
                    <a:pt x="2" y="2"/>
                    <a:pt x="6" y="2"/>
                  </a:cubicBezTo>
                  <a:cubicBezTo>
                    <a:pt x="80" y="0"/>
                    <a:pt x="80" y="0"/>
                    <a:pt x="80" y="0"/>
                  </a:cubicBezTo>
                  <a:cubicBezTo>
                    <a:pt x="83" y="0"/>
                    <a:pt x="86" y="2"/>
                    <a:pt x="86" y="6"/>
                  </a:cubicBezTo>
                </a:path>
              </a:pathLst>
            </a:custGeom>
            <a:grpFill/>
            <a:ln>
              <a:noFill/>
            </a:ln>
          </p:spPr>
          <p:txBody>
            <a:bodyPr/>
            <a:lstStyle/>
            <a:p>
              <a:pPr>
                <a:defRPr/>
              </a:pPr>
              <a:endParaRPr lang="zh-CN" altLang="en-US"/>
            </a:p>
          </p:txBody>
        </p:sp>
        <p:sp>
          <p:nvSpPr>
            <p:cNvPr id="26824" name="Freeform 212"/>
            <p:cNvSpPr>
              <a:spLocks/>
            </p:cNvSpPr>
            <p:nvPr/>
          </p:nvSpPr>
          <p:spPr bwMode="auto">
            <a:xfrm>
              <a:off x="2692362" y="3527342"/>
              <a:ext cx="85935" cy="21825"/>
            </a:xfrm>
            <a:custGeom>
              <a:avLst/>
              <a:gdLst>
                <a:gd name="T0" fmla="*/ 51 w 51"/>
                <a:gd name="T1" fmla="*/ 6 h 13"/>
                <a:gd name="T2" fmla="*/ 45 w 51"/>
                <a:gd name="T3" fmla="*/ 12 h 13"/>
                <a:gd name="T4" fmla="*/ 7 w 51"/>
                <a:gd name="T5" fmla="*/ 13 h 13"/>
                <a:gd name="T6" fmla="*/ 0 w 51"/>
                <a:gd name="T7" fmla="*/ 7 h 13"/>
                <a:gd name="T8" fmla="*/ 6 w 51"/>
                <a:gd name="T9" fmla="*/ 1 h 13"/>
                <a:gd name="T10" fmla="*/ 45 w 51"/>
                <a:gd name="T11" fmla="*/ 0 h 13"/>
                <a:gd name="T12" fmla="*/ 51 w 51"/>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51" h="13">
                  <a:moveTo>
                    <a:pt x="51" y="6"/>
                  </a:moveTo>
                  <a:cubicBezTo>
                    <a:pt x="51" y="9"/>
                    <a:pt x="49" y="12"/>
                    <a:pt x="45" y="12"/>
                  </a:cubicBezTo>
                  <a:cubicBezTo>
                    <a:pt x="7" y="13"/>
                    <a:pt x="7" y="13"/>
                    <a:pt x="7" y="13"/>
                  </a:cubicBezTo>
                  <a:cubicBezTo>
                    <a:pt x="3" y="13"/>
                    <a:pt x="0" y="10"/>
                    <a:pt x="0" y="7"/>
                  </a:cubicBezTo>
                  <a:cubicBezTo>
                    <a:pt x="0" y="3"/>
                    <a:pt x="3" y="1"/>
                    <a:pt x="6" y="1"/>
                  </a:cubicBezTo>
                  <a:cubicBezTo>
                    <a:pt x="45" y="0"/>
                    <a:pt x="45" y="0"/>
                    <a:pt x="45" y="0"/>
                  </a:cubicBezTo>
                  <a:cubicBezTo>
                    <a:pt x="49" y="0"/>
                    <a:pt x="51" y="2"/>
                    <a:pt x="51" y="6"/>
                  </a:cubicBezTo>
                </a:path>
              </a:pathLst>
            </a:custGeom>
            <a:grpFill/>
            <a:ln>
              <a:noFill/>
            </a:ln>
          </p:spPr>
          <p:txBody>
            <a:bodyPr/>
            <a:lstStyle/>
            <a:p>
              <a:pPr>
                <a:defRPr/>
              </a:pPr>
              <a:endParaRPr lang="zh-CN" altLang="en-US"/>
            </a:p>
          </p:txBody>
        </p:sp>
        <p:sp>
          <p:nvSpPr>
            <p:cNvPr id="26956" name="Freeform 344"/>
            <p:cNvSpPr>
              <a:spLocks noEditPoints="1"/>
            </p:cNvSpPr>
            <p:nvPr/>
          </p:nvSpPr>
          <p:spPr bwMode="auto">
            <a:xfrm>
              <a:off x="2590060" y="3340469"/>
              <a:ext cx="234614" cy="335552"/>
            </a:xfrm>
            <a:custGeom>
              <a:avLst/>
              <a:gdLst>
                <a:gd name="T0" fmla="*/ 61 w 139"/>
                <a:gd name="T1" fmla="*/ 173 h 199"/>
                <a:gd name="T2" fmla="*/ 64 w 139"/>
                <a:gd name="T3" fmla="*/ 170 h 199"/>
                <a:gd name="T4" fmla="*/ 78 w 139"/>
                <a:gd name="T5" fmla="*/ 170 h 199"/>
                <a:gd name="T6" fmla="*/ 78 w 139"/>
                <a:gd name="T7" fmla="*/ 170 h 199"/>
                <a:gd name="T8" fmla="*/ 81 w 139"/>
                <a:gd name="T9" fmla="*/ 173 h 199"/>
                <a:gd name="T10" fmla="*/ 81 w 139"/>
                <a:gd name="T11" fmla="*/ 182 h 199"/>
                <a:gd name="T12" fmla="*/ 81 w 139"/>
                <a:gd name="T13" fmla="*/ 182 h 199"/>
                <a:gd name="T14" fmla="*/ 78 w 139"/>
                <a:gd name="T15" fmla="*/ 185 h 199"/>
                <a:gd name="T16" fmla="*/ 64 w 139"/>
                <a:gd name="T17" fmla="*/ 185 h 199"/>
                <a:gd name="T18" fmla="*/ 64 w 139"/>
                <a:gd name="T19" fmla="*/ 185 h 199"/>
                <a:gd name="T20" fmla="*/ 61 w 139"/>
                <a:gd name="T21" fmla="*/ 182 h 199"/>
                <a:gd name="T22" fmla="*/ 61 w 139"/>
                <a:gd name="T23" fmla="*/ 173 h 199"/>
                <a:gd name="T24" fmla="*/ 61 w 139"/>
                <a:gd name="T25" fmla="*/ 173 h 199"/>
                <a:gd name="T26" fmla="*/ 17 w 139"/>
                <a:gd name="T27" fmla="*/ 40 h 199"/>
                <a:gd name="T28" fmla="*/ 37 w 139"/>
                <a:gd name="T29" fmla="*/ 19 h 199"/>
                <a:gd name="T30" fmla="*/ 99 w 139"/>
                <a:gd name="T31" fmla="*/ 18 h 199"/>
                <a:gd name="T32" fmla="*/ 99 w 139"/>
                <a:gd name="T33" fmla="*/ 18 h 199"/>
                <a:gd name="T34" fmla="*/ 120 w 139"/>
                <a:gd name="T35" fmla="*/ 38 h 199"/>
                <a:gd name="T36" fmla="*/ 122 w 139"/>
                <a:gd name="T37" fmla="*/ 132 h 199"/>
                <a:gd name="T38" fmla="*/ 122 w 139"/>
                <a:gd name="T39" fmla="*/ 132 h 199"/>
                <a:gd name="T40" fmla="*/ 102 w 139"/>
                <a:gd name="T41" fmla="*/ 153 h 199"/>
                <a:gd name="T42" fmla="*/ 40 w 139"/>
                <a:gd name="T43" fmla="*/ 154 h 199"/>
                <a:gd name="T44" fmla="*/ 39 w 139"/>
                <a:gd name="T45" fmla="*/ 154 h 199"/>
                <a:gd name="T46" fmla="*/ 19 w 139"/>
                <a:gd name="T47" fmla="*/ 134 h 199"/>
                <a:gd name="T48" fmla="*/ 17 w 139"/>
                <a:gd name="T49" fmla="*/ 40 h 199"/>
                <a:gd name="T50" fmla="*/ 17 w 139"/>
                <a:gd name="T51" fmla="*/ 40 h 199"/>
                <a:gd name="T52" fmla="*/ 101 w 139"/>
                <a:gd name="T53" fmla="*/ 0 h 199"/>
                <a:gd name="T54" fmla="*/ 100 w 139"/>
                <a:gd name="T55" fmla="*/ 0 h 199"/>
                <a:gd name="T56" fmla="*/ 34 w 139"/>
                <a:gd name="T57" fmla="*/ 2 h 199"/>
                <a:gd name="T58" fmla="*/ 0 w 139"/>
                <a:gd name="T59" fmla="*/ 37 h 199"/>
                <a:gd name="T60" fmla="*/ 0 w 139"/>
                <a:gd name="T61" fmla="*/ 37 h 199"/>
                <a:gd name="T62" fmla="*/ 3 w 139"/>
                <a:gd name="T63" fmla="*/ 164 h 199"/>
                <a:gd name="T64" fmla="*/ 38 w 139"/>
                <a:gd name="T65" fmla="*/ 199 h 199"/>
                <a:gd name="T66" fmla="*/ 39 w 139"/>
                <a:gd name="T67" fmla="*/ 199 h 199"/>
                <a:gd name="T68" fmla="*/ 105 w 139"/>
                <a:gd name="T69" fmla="*/ 197 h 199"/>
                <a:gd name="T70" fmla="*/ 139 w 139"/>
                <a:gd name="T71" fmla="*/ 162 h 199"/>
                <a:gd name="T72" fmla="*/ 139 w 139"/>
                <a:gd name="T73" fmla="*/ 161 h 199"/>
                <a:gd name="T74" fmla="*/ 136 w 139"/>
                <a:gd name="T75" fmla="*/ 34 h 199"/>
                <a:gd name="T76" fmla="*/ 101 w 139"/>
                <a:gd name="T7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 h="199">
                  <a:moveTo>
                    <a:pt x="61" y="173"/>
                  </a:moveTo>
                  <a:cubicBezTo>
                    <a:pt x="61" y="171"/>
                    <a:pt x="62" y="170"/>
                    <a:pt x="64" y="170"/>
                  </a:cubicBezTo>
                  <a:cubicBezTo>
                    <a:pt x="78" y="170"/>
                    <a:pt x="78" y="170"/>
                    <a:pt x="78" y="170"/>
                  </a:cubicBezTo>
                  <a:cubicBezTo>
                    <a:pt x="78" y="170"/>
                    <a:pt x="78" y="170"/>
                    <a:pt x="78" y="170"/>
                  </a:cubicBezTo>
                  <a:cubicBezTo>
                    <a:pt x="80" y="170"/>
                    <a:pt x="81" y="171"/>
                    <a:pt x="81" y="173"/>
                  </a:cubicBezTo>
                  <a:cubicBezTo>
                    <a:pt x="81" y="182"/>
                    <a:pt x="81" y="182"/>
                    <a:pt x="81" y="182"/>
                  </a:cubicBezTo>
                  <a:cubicBezTo>
                    <a:pt x="81" y="182"/>
                    <a:pt x="81" y="182"/>
                    <a:pt x="81" y="182"/>
                  </a:cubicBezTo>
                  <a:cubicBezTo>
                    <a:pt x="81" y="184"/>
                    <a:pt x="80" y="185"/>
                    <a:pt x="78" y="185"/>
                  </a:cubicBezTo>
                  <a:cubicBezTo>
                    <a:pt x="64" y="185"/>
                    <a:pt x="64" y="185"/>
                    <a:pt x="64" y="185"/>
                  </a:cubicBezTo>
                  <a:cubicBezTo>
                    <a:pt x="64" y="185"/>
                    <a:pt x="64" y="185"/>
                    <a:pt x="64" y="185"/>
                  </a:cubicBezTo>
                  <a:cubicBezTo>
                    <a:pt x="63" y="185"/>
                    <a:pt x="61" y="184"/>
                    <a:pt x="61" y="182"/>
                  </a:cubicBezTo>
                  <a:cubicBezTo>
                    <a:pt x="61" y="173"/>
                    <a:pt x="61" y="173"/>
                    <a:pt x="61" y="173"/>
                  </a:cubicBezTo>
                  <a:cubicBezTo>
                    <a:pt x="61" y="173"/>
                    <a:pt x="61" y="173"/>
                    <a:pt x="61" y="173"/>
                  </a:cubicBezTo>
                  <a:moveTo>
                    <a:pt x="17" y="40"/>
                  </a:moveTo>
                  <a:cubicBezTo>
                    <a:pt x="17" y="29"/>
                    <a:pt x="26" y="19"/>
                    <a:pt x="37" y="19"/>
                  </a:cubicBezTo>
                  <a:cubicBezTo>
                    <a:pt x="99" y="18"/>
                    <a:pt x="99" y="18"/>
                    <a:pt x="99" y="18"/>
                  </a:cubicBezTo>
                  <a:cubicBezTo>
                    <a:pt x="99" y="18"/>
                    <a:pt x="99" y="18"/>
                    <a:pt x="99" y="18"/>
                  </a:cubicBezTo>
                  <a:cubicBezTo>
                    <a:pt x="110" y="18"/>
                    <a:pt x="119" y="27"/>
                    <a:pt x="120" y="38"/>
                  </a:cubicBezTo>
                  <a:cubicBezTo>
                    <a:pt x="122" y="132"/>
                    <a:pt x="122" y="132"/>
                    <a:pt x="122" y="132"/>
                  </a:cubicBezTo>
                  <a:cubicBezTo>
                    <a:pt x="122" y="132"/>
                    <a:pt x="122" y="132"/>
                    <a:pt x="122" y="132"/>
                  </a:cubicBezTo>
                  <a:cubicBezTo>
                    <a:pt x="122" y="144"/>
                    <a:pt x="113" y="153"/>
                    <a:pt x="102" y="153"/>
                  </a:cubicBezTo>
                  <a:cubicBezTo>
                    <a:pt x="40" y="154"/>
                    <a:pt x="40" y="154"/>
                    <a:pt x="40" y="154"/>
                  </a:cubicBezTo>
                  <a:cubicBezTo>
                    <a:pt x="40" y="154"/>
                    <a:pt x="40" y="154"/>
                    <a:pt x="39" y="154"/>
                  </a:cubicBezTo>
                  <a:cubicBezTo>
                    <a:pt x="28" y="154"/>
                    <a:pt x="19" y="145"/>
                    <a:pt x="19" y="134"/>
                  </a:cubicBezTo>
                  <a:cubicBezTo>
                    <a:pt x="17" y="40"/>
                    <a:pt x="17" y="40"/>
                    <a:pt x="17" y="40"/>
                  </a:cubicBezTo>
                  <a:cubicBezTo>
                    <a:pt x="17" y="40"/>
                    <a:pt x="17" y="40"/>
                    <a:pt x="17" y="40"/>
                  </a:cubicBezTo>
                  <a:moveTo>
                    <a:pt x="101" y="0"/>
                  </a:moveTo>
                  <a:cubicBezTo>
                    <a:pt x="101" y="0"/>
                    <a:pt x="101" y="0"/>
                    <a:pt x="100" y="0"/>
                  </a:cubicBezTo>
                  <a:cubicBezTo>
                    <a:pt x="34" y="2"/>
                    <a:pt x="34" y="2"/>
                    <a:pt x="34" y="2"/>
                  </a:cubicBezTo>
                  <a:cubicBezTo>
                    <a:pt x="15" y="2"/>
                    <a:pt x="0" y="18"/>
                    <a:pt x="0" y="37"/>
                  </a:cubicBezTo>
                  <a:cubicBezTo>
                    <a:pt x="0" y="37"/>
                    <a:pt x="0" y="37"/>
                    <a:pt x="0" y="37"/>
                  </a:cubicBezTo>
                  <a:cubicBezTo>
                    <a:pt x="3" y="164"/>
                    <a:pt x="3" y="164"/>
                    <a:pt x="3" y="164"/>
                  </a:cubicBezTo>
                  <a:cubicBezTo>
                    <a:pt x="3" y="184"/>
                    <a:pt x="19" y="199"/>
                    <a:pt x="38" y="199"/>
                  </a:cubicBezTo>
                  <a:cubicBezTo>
                    <a:pt x="38" y="199"/>
                    <a:pt x="38" y="199"/>
                    <a:pt x="39" y="199"/>
                  </a:cubicBezTo>
                  <a:cubicBezTo>
                    <a:pt x="105" y="197"/>
                    <a:pt x="105" y="197"/>
                    <a:pt x="105" y="197"/>
                  </a:cubicBezTo>
                  <a:cubicBezTo>
                    <a:pt x="124" y="197"/>
                    <a:pt x="139" y="181"/>
                    <a:pt x="139" y="162"/>
                  </a:cubicBezTo>
                  <a:cubicBezTo>
                    <a:pt x="139" y="162"/>
                    <a:pt x="139" y="162"/>
                    <a:pt x="139" y="161"/>
                  </a:cubicBezTo>
                  <a:cubicBezTo>
                    <a:pt x="136" y="34"/>
                    <a:pt x="136" y="34"/>
                    <a:pt x="136" y="34"/>
                  </a:cubicBezTo>
                  <a:cubicBezTo>
                    <a:pt x="136" y="15"/>
                    <a:pt x="120" y="0"/>
                    <a:pt x="101" y="0"/>
                  </a:cubicBezTo>
                </a:path>
              </a:pathLst>
            </a:custGeom>
            <a:grpFill/>
            <a:ln>
              <a:noFill/>
            </a:ln>
          </p:spPr>
          <p:txBody>
            <a:bodyPr/>
            <a:lstStyle/>
            <a:p>
              <a:pPr>
                <a:defRPr/>
              </a:pPr>
              <a:endParaRPr lang="zh-CN" altLang="en-US"/>
            </a:p>
          </p:txBody>
        </p:sp>
        <p:sp>
          <p:nvSpPr>
            <p:cNvPr id="26957" name="Freeform 345"/>
            <p:cNvSpPr>
              <a:spLocks/>
            </p:cNvSpPr>
            <p:nvPr/>
          </p:nvSpPr>
          <p:spPr bwMode="auto">
            <a:xfrm>
              <a:off x="2836949" y="3356836"/>
              <a:ext cx="35465" cy="306908"/>
            </a:xfrm>
            <a:custGeom>
              <a:avLst/>
              <a:gdLst>
                <a:gd name="T0" fmla="*/ 9 w 21"/>
                <a:gd name="T1" fmla="*/ 0 h 182"/>
                <a:gd name="T2" fmla="*/ 9 w 21"/>
                <a:gd name="T3" fmla="*/ 0 h 182"/>
                <a:gd name="T4" fmla="*/ 0 w 21"/>
                <a:gd name="T5" fmla="*/ 9 h 182"/>
                <a:gd name="T6" fmla="*/ 0 w 21"/>
                <a:gd name="T7" fmla="*/ 9 h 182"/>
                <a:gd name="T8" fmla="*/ 4 w 21"/>
                <a:gd name="T9" fmla="*/ 173 h 182"/>
                <a:gd name="T10" fmla="*/ 13 w 21"/>
                <a:gd name="T11" fmla="*/ 182 h 182"/>
                <a:gd name="T12" fmla="*/ 13 w 21"/>
                <a:gd name="T13" fmla="*/ 182 h 182"/>
                <a:gd name="T14" fmla="*/ 21 w 21"/>
                <a:gd name="T15" fmla="*/ 173 h 182"/>
                <a:gd name="T16" fmla="*/ 21 w 21"/>
                <a:gd name="T17" fmla="*/ 173 h 182"/>
                <a:gd name="T18" fmla="*/ 17 w 21"/>
                <a:gd name="T19" fmla="*/ 9 h 182"/>
                <a:gd name="T20" fmla="*/ 9 w 21"/>
                <a:gd name="T2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82">
                  <a:moveTo>
                    <a:pt x="9" y="0"/>
                  </a:moveTo>
                  <a:cubicBezTo>
                    <a:pt x="9" y="0"/>
                    <a:pt x="9" y="0"/>
                    <a:pt x="9" y="0"/>
                  </a:cubicBezTo>
                  <a:cubicBezTo>
                    <a:pt x="4" y="1"/>
                    <a:pt x="0" y="4"/>
                    <a:pt x="0" y="9"/>
                  </a:cubicBezTo>
                  <a:cubicBezTo>
                    <a:pt x="0" y="9"/>
                    <a:pt x="0" y="9"/>
                    <a:pt x="0" y="9"/>
                  </a:cubicBezTo>
                  <a:cubicBezTo>
                    <a:pt x="4" y="173"/>
                    <a:pt x="4" y="173"/>
                    <a:pt x="4" y="173"/>
                  </a:cubicBezTo>
                  <a:cubicBezTo>
                    <a:pt x="4" y="178"/>
                    <a:pt x="8" y="182"/>
                    <a:pt x="13" y="182"/>
                  </a:cubicBezTo>
                  <a:cubicBezTo>
                    <a:pt x="13" y="182"/>
                    <a:pt x="13" y="182"/>
                    <a:pt x="13" y="182"/>
                  </a:cubicBezTo>
                  <a:cubicBezTo>
                    <a:pt x="17" y="182"/>
                    <a:pt x="21" y="178"/>
                    <a:pt x="21" y="173"/>
                  </a:cubicBezTo>
                  <a:cubicBezTo>
                    <a:pt x="21" y="173"/>
                    <a:pt x="21" y="173"/>
                    <a:pt x="21" y="173"/>
                  </a:cubicBezTo>
                  <a:cubicBezTo>
                    <a:pt x="17" y="9"/>
                    <a:pt x="17" y="9"/>
                    <a:pt x="17" y="9"/>
                  </a:cubicBezTo>
                  <a:cubicBezTo>
                    <a:pt x="17" y="4"/>
                    <a:pt x="14" y="0"/>
                    <a:pt x="9" y="0"/>
                  </a:cubicBezTo>
                </a:path>
              </a:pathLst>
            </a:custGeom>
            <a:grpFill/>
            <a:ln>
              <a:noFill/>
            </a:ln>
          </p:spPr>
          <p:txBody>
            <a:bodyPr/>
            <a:lstStyle/>
            <a:p>
              <a:pPr>
                <a:defRPr/>
              </a:pPr>
              <a:endParaRPr lang="zh-CN" altLang="en-US"/>
            </a:p>
          </p:txBody>
        </p:sp>
        <p:sp>
          <p:nvSpPr>
            <p:cNvPr id="26958" name="Freeform 346"/>
            <p:cNvSpPr>
              <a:spLocks/>
            </p:cNvSpPr>
            <p:nvPr/>
          </p:nvSpPr>
          <p:spPr bwMode="auto">
            <a:xfrm>
              <a:off x="2871051" y="3371841"/>
              <a:ext cx="12277" cy="106395"/>
            </a:xfrm>
            <a:custGeom>
              <a:avLst/>
              <a:gdLst>
                <a:gd name="T0" fmla="*/ 3 w 7"/>
                <a:gd name="T1" fmla="*/ 0 h 63"/>
                <a:gd name="T2" fmla="*/ 2 w 7"/>
                <a:gd name="T3" fmla="*/ 0 h 63"/>
                <a:gd name="T4" fmla="*/ 0 w 7"/>
                <a:gd name="T5" fmla="*/ 3 h 63"/>
                <a:gd name="T6" fmla="*/ 0 w 7"/>
                <a:gd name="T7" fmla="*/ 3 h 63"/>
                <a:gd name="T8" fmla="*/ 1 w 7"/>
                <a:gd name="T9" fmla="*/ 60 h 63"/>
                <a:gd name="T10" fmla="*/ 4 w 7"/>
                <a:gd name="T11" fmla="*/ 63 h 63"/>
                <a:gd name="T12" fmla="*/ 4 w 7"/>
                <a:gd name="T13" fmla="*/ 63 h 63"/>
                <a:gd name="T14" fmla="*/ 7 w 7"/>
                <a:gd name="T15" fmla="*/ 60 h 63"/>
                <a:gd name="T16" fmla="*/ 7 w 7"/>
                <a:gd name="T17" fmla="*/ 60 h 63"/>
                <a:gd name="T18" fmla="*/ 5 w 7"/>
                <a:gd name="T19" fmla="*/ 3 h 63"/>
                <a:gd name="T20" fmla="*/ 3 w 7"/>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63">
                  <a:moveTo>
                    <a:pt x="3" y="0"/>
                  </a:moveTo>
                  <a:cubicBezTo>
                    <a:pt x="3" y="0"/>
                    <a:pt x="2" y="0"/>
                    <a:pt x="2" y="0"/>
                  </a:cubicBezTo>
                  <a:cubicBezTo>
                    <a:pt x="1" y="0"/>
                    <a:pt x="0" y="1"/>
                    <a:pt x="0" y="3"/>
                  </a:cubicBezTo>
                  <a:cubicBezTo>
                    <a:pt x="0" y="3"/>
                    <a:pt x="0" y="3"/>
                    <a:pt x="0" y="3"/>
                  </a:cubicBezTo>
                  <a:cubicBezTo>
                    <a:pt x="1" y="60"/>
                    <a:pt x="1" y="60"/>
                    <a:pt x="1" y="60"/>
                  </a:cubicBezTo>
                  <a:cubicBezTo>
                    <a:pt x="1" y="61"/>
                    <a:pt x="2" y="63"/>
                    <a:pt x="4" y="63"/>
                  </a:cubicBezTo>
                  <a:cubicBezTo>
                    <a:pt x="4" y="63"/>
                    <a:pt x="4" y="63"/>
                    <a:pt x="4" y="63"/>
                  </a:cubicBezTo>
                  <a:cubicBezTo>
                    <a:pt x="5" y="63"/>
                    <a:pt x="7" y="61"/>
                    <a:pt x="7" y="60"/>
                  </a:cubicBezTo>
                  <a:cubicBezTo>
                    <a:pt x="7" y="60"/>
                    <a:pt x="7" y="60"/>
                    <a:pt x="7" y="60"/>
                  </a:cubicBezTo>
                  <a:cubicBezTo>
                    <a:pt x="5" y="3"/>
                    <a:pt x="5" y="3"/>
                    <a:pt x="5" y="3"/>
                  </a:cubicBezTo>
                  <a:cubicBezTo>
                    <a:pt x="5" y="1"/>
                    <a:pt x="4" y="0"/>
                    <a:pt x="3" y="0"/>
                  </a:cubicBezTo>
                </a:path>
              </a:pathLst>
            </a:custGeom>
            <a:grpFill/>
            <a:ln>
              <a:noFill/>
            </a:ln>
          </p:spPr>
          <p:txBody>
            <a:bodyPr/>
            <a:lstStyle/>
            <a:p>
              <a:pPr>
                <a:defRPr/>
              </a:pPr>
              <a:endParaRPr lang="zh-CN" altLang="en-US"/>
            </a:p>
          </p:txBody>
        </p:sp>
        <p:sp>
          <p:nvSpPr>
            <p:cNvPr id="26959" name="Freeform 347"/>
            <p:cNvSpPr>
              <a:spLocks noEditPoints="1"/>
            </p:cNvSpPr>
            <p:nvPr/>
          </p:nvSpPr>
          <p:spPr bwMode="auto">
            <a:xfrm>
              <a:off x="2641892" y="3415490"/>
              <a:ext cx="124127" cy="24553"/>
            </a:xfrm>
            <a:custGeom>
              <a:avLst/>
              <a:gdLst>
                <a:gd name="T0" fmla="*/ 0 w 74"/>
                <a:gd name="T1" fmla="*/ 14 h 14"/>
                <a:gd name="T2" fmla="*/ 0 w 74"/>
                <a:gd name="T3" fmla="*/ 14 h 14"/>
                <a:gd name="T4" fmla="*/ 0 w 74"/>
                <a:gd name="T5" fmla="*/ 14 h 14"/>
                <a:gd name="T6" fmla="*/ 0 w 74"/>
                <a:gd name="T7" fmla="*/ 14 h 14"/>
                <a:gd name="T8" fmla="*/ 0 w 74"/>
                <a:gd name="T9" fmla="*/ 14 h 14"/>
                <a:gd name="T10" fmla="*/ 0 w 74"/>
                <a:gd name="T11" fmla="*/ 14 h 14"/>
                <a:gd name="T12" fmla="*/ 0 w 74"/>
                <a:gd name="T13" fmla="*/ 14 h 14"/>
                <a:gd name="T14" fmla="*/ 74 w 74"/>
                <a:gd name="T15" fmla="*/ 0 h 14"/>
                <a:gd name="T16" fmla="*/ 74 w 74"/>
                <a:gd name="T17" fmla="*/ 0 h 14"/>
                <a:gd name="T18" fmla="*/ 74 w 74"/>
                <a:gd name="T19" fmla="*/ 0 h 14"/>
                <a:gd name="T20" fmla="*/ 74 w 74"/>
                <a:gd name="T21" fmla="*/ 0 h 14"/>
                <a:gd name="T22" fmla="*/ 74 w 74"/>
                <a:gd name="T23" fmla="*/ 0 h 14"/>
                <a:gd name="T24" fmla="*/ 74 w 74"/>
                <a:gd name="T25" fmla="*/ 0 h 14"/>
                <a:gd name="T26" fmla="*/ 74 w 74"/>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4">
                  <a:moveTo>
                    <a:pt x="0" y="14"/>
                  </a:moveTo>
                  <a:cubicBezTo>
                    <a:pt x="0" y="14"/>
                    <a:pt x="0" y="14"/>
                    <a:pt x="0" y="14"/>
                  </a:cubicBezTo>
                  <a:cubicBezTo>
                    <a:pt x="0" y="14"/>
                    <a:pt x="0" y="14"/>
                    <a:pt x="0" y="14"/>
                  </a:cubicBezTo>
                  <a:cubicBezTo>
                    <a:pt x="0" y="14"/>
                    <a:pt x="0" y="14"/>
                    <a:pt x="0" y="14"/>
                  </a:cubicBezTo>
                  <a:moveTo>
                    <a:pt x="0" y="14"/>
                  </a:moveTo>
                  <a:cubicBezTo>
                    <a:pt x="0" y="14"/>
                    <a:pt x="0" y="14"/>
                    <a:pt x="0" y="14"/>
                  </a:cubicBezTo>
                  <a:cubicBezTo>
                    <a:pt x="0" y="14"/>
                    <a:pt x="0" y="14"/>
                    <a:pt x="0" y="14"/>
                  </a:cubicBezTo>
                  <a:moveTo>
                    <a:pt x="74" y="0"/>
                  </a:moveTo>
                  <a:cubicBezTo>
                    <a:pt x="74" y="0"/>
                    <a:pt x="74" y="0"/>
                    <a:pt x="74" y="0"/>
                  </a:cubicBezTo>
                  <a:cubicBezTo>
                    <a:pt x="74" y="0"/>
                    <a:pt x="74" y="0"/>
                    <a:pt x="74" y="0"/>
                  </a:cubicBezTo>
                  <a:moveTo>
                    <a:pt x="74" y="0"/>
                  </a:moveTo>
                  <a:cubicBezTo>
                    <a:pt x="74" y="0"/>
                    <a:pt x="74" y="0"/>
                    <a:pt x="74" y="0"/>
                  </a:cubicBezTo>
                  <a:cubicBezTo>
                    <a:pt x="74" y="0"/>
                    <a:pt x="74" y="0"/>
                    <a:pt x="74" y="0"/>
                  </a:cubicBezTo>
                  <a:cubicBezTo>
                    <a:pt x="74" y="0"/>
                    <a:pt x="74" y="0"/>
                    <a:pt x="74" y="0"/>
                  </a:cubicBezTo>
                </a:path>
              </a:pathLst>
            </a:custGeom>
            <a:grpFill/>
            <a:ln>
              <a:noFill/>
            </a:ln>
          </p:spPr>
          <p:txBody>
            <a:bodyPr/>
            <a:lstStyle/>
            <a:p>
              <a:pPr>
                <a:defRPr/>
              </a:pPr>
              <a:endParaRPr lang="zh-CN" altLang="en-US"/>
            </a:p>
          </p:txBody>
        </p:sp>
        <p:sp>
          <p:nvSpPr>
            <p:cNvPr id="26960" name="Freeform 348"/>
            <p:cNvSpPr>
              <a:spLocks/>
            </p:cNvSpPr>
            <p:nvPr/>
          </p:nvSpPr>
          <p:spPr bwMode="auto">
            <a:xfrm>
              <a:off x="2632345" y="3415490"/>
              <a:ext cx="144588" cy="24553"/>
            </a:xfrm>
            <a:custGeom>
              <a:avLst/>
              <a:gdLst>
                <a:gd name="T0" fmla="*/ 80 w 86"/>
                <a:gd name="T1" fmla="*/ 0 h 14"/>
                <a:gd name="T2" fmla="*/ 80 w 86"/>
                <a:gd name="T3" fmla="*/ 0 h 14"/>
                <a:gd name="T4" fmla="*/ 80 w 86"/>
                <a:gd name="T5" fmla="*/ 0 h 14"/>
                <a:gd name="T6" fmla="*/ 80 w 86"/>
                <a:gd name="T7" fmla="*/ 0 h 14"/>
                <a:gd name="T8" fmla="*/ 80 w 86"/>
                <a:gd name="T9" fmla="*/ 0 h 14"/>
                <a:gd name="T10" fmla="*/ 6 w 86"/>
                <a:gd name="T11" fmla="*/ 2 h 14"/>
                <a:gd name="T12" fmla="*/ 0 w 86"/>
                <a:gd name="T13" fmla="*/ 8 h 14"/>
                <a:gd name="T14" fmla="*/ 0 w 86"/>
                <a:gd name="T15" fmla="*/ 8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80" y="0"/>
                    <a:pt x="80" y="0"/>
                    <a:pt x="80" y="0"/>
                  </a:cubicBezTo>
                  <a:cubicBezTo>
                    <a:pt x="80" y="0"/>
                    <a:pt x="80" y="0"/>
                    <a:pt x="80" y="0"/>
                  </a:cubicBezTo>
                  <a:cubicBezTo>
                    <a:pt x="6" y="2"/>
                    <a:pt x="6" y="2"/>
                    <a:pt x="6" y="2"/>
                  </a:cubicBezTo>
                  <a:cubicBezTo>
                    <a:pt x="2" y="2"/>
                    <a:pt x="0" y="5"/>
                    <a:pt x="0" y="8"/>
                  </a:cubicBezTo>
                  <a:cubicBezTo>
                    <a:pt x="0" y="8"/>
                    <a:pt x="0" y="8"/>
                    <a:pt x="0" y="8"/>
                  </a:cubicBezTo>
                  <a:cubicBezTo>
                    <a:pt x="0" y="11"/>
                    <a:pt x="2"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3" y="12"/>
                    <a:pt x="86" y="10"/>
                    <a:pt x="86" y="6"/>
                  </a:cubicBezTo>
                  <a:cubicBezTo>
                    <a:pt x="86" y="6"/>
                    <a:pt x="86" y="6"/>
                    <a:pt x="86" y="6"/>
                  </a:cubicBezTo>
                  <a:cubicBezTo>
                    <a:pt x="86" y="6"/>
                    <a:pt x="86" y="6"/>
                    <a:pt x="86" y="6"/>
                  </a:cubicBezTo>
                  <a:cubicBezTo>
                    <a:pt x="86" y="3"/>
                    <a:pt x="83" y="0"/>
                    <a:pt x="80" y="0"/>
                  </a:cubicBezTo>
                  <a:cubicBezTo>
                    <a:pt x="80" y="0"/>
                    <a:pt x="80" y="0"/>
                    <a:pt x="80" y="0"/>
                  </a:cubicBezTo>
                </a:path>
              </a:pathLst>
            </a:custGeom>
            <a:grpFill/>
            <a:ln>
              <a:noFill/>
            </a:ln>
          </p:spPr>
          <p:txBody>
            <a:bodyPr/>
            <a:lstStyle/>
            <a:p>
              <a:pPr>
                <a:defRPr/>
              </a:pPr>
              <a:endParaRPr lang="zh-CN" altLang="en-US"/>
            </a:p>
          </p:txBody>
        </p:sp>
        <p:sp>
          <p:nvSpPr>
            <p:cNvPr id="26961" name="Freeform 349"/>
            <p:cNvSpPr>
              <a:spLocks noEditPoints="1"/>
            </p:cNvSpPr>
            <p:nvPr/>
          </p:nvSpPr>
          <p:spPr bwMode="auto">
            <a:xfrm>
              <a:off x="2632345" y="3453683"/>
              <a:ext cx="133675" cy="23189"/>
            </a:xfrm>
            <a:custGeom>
              <a:avLst/>
              <a:gdLst>
                <a:gd name="T0" fmla="*/ 6 w 80"/>
                <a:gd name="T1" fmla="*/ 14 h 14"/>
                <a:gd name="T2" fmla="*/ 6 w 80"/>
                <a:gd name="T3" fmla="*/ 14 h 14"/>
                <a:gd name="T4" fmla="*/ 6 w 80"/>
                <a:gd name="T5" fmla="*/ 14 h 14"/>
                <a:gd name="T6" fmla="*/ 6 w 80"/>
                <a:gd name="T7" fmla="*/ 14 h 14"/>
                <a:gd name="T8" fmla="*/ 6 w 80"/>
                <a:gd name="T9" fmla="*/ 14 h 14"/>
                <a:gd name="T10" fmla="*/ 6 w 80"/>
                <a:gd name="T11" fmla="*/ 14 h 14"/>
                <a:gd name="T12" fmla="*/ 6 w 80"/>
                <a:gd name="T13" fmla="*/ 14 h 14"/>
                <a:gd name="T14" fmla="*/ 6 w 80"/>
                <a:gd name="T15" fmla="*/ 14 h 14"/>
                <a:gd name="T16" fmla="*/ 6 w 80"/>
                <a:gd name="T17" fmla="*/ 14 h 14"/>
                <a:gd name="T18" fmla="*/ 6 w 80"/>
                <a:gd name="T19" fmla="*/ 14 h 14"/>
                <a:gd name="T20" fmla="*/ 80 w 80"/>
                <a:gd name="T21" fmla="*/ 0 h 14"/>
                <a:gd name="T22" fmla="*/ 80 w 80"/>
                <a:gd name="T23" fmla="*/ 0 h 14"/>
                <a:gd name="T24" fmla="*/ 6 w 80"/>
                <a:gd name="T25" fmla="*/ 2 h 14"/>
                <a:gd name="T26" fmla="*/ 0 w 80"/>
                <a:gd name="T27" fmla="*/ 8 h 14"/>
                <a:gd name="T28" fmla="*/ 6 w 80"/>
                <a:gd name="T29" fmla="*/ 2 h 14"/>
                <a:gd name="T30" fmla="*/ 80 w 80"/>
                <a:gd name="T31" fmla="*/ 0 h 14"/>
                <a:gd name="T32" fmla="*/ 80 w 80"/>
                <a:gd name="T33" fmla="*/ 0 h 14"/>
                <a:gd name="T34" fmla="*/ 80 w 80"/>
                <a:gd name="T35" fmla="*/ 0 h 14"/>
                <a:gd name="T36" fmla="*/ 80 w 80"/>
                <a:gd name="T37" fmla="*/ 0 h 14"/>
                <a:gd name="T38" fmla="*/ 80 w 80"/>
                <a:gd name="T39" fmla="*/ 0 h 14"/>
                <a:gd name="T40" fmla="*/ 80 w 80"/>
                <a:gd name="T4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4">
                  <a:moveTo>
                    <a:pt x="6" y="14"/>
                  </a:moveTo>
                  <a:cubicBezTo>
                    <a:pt x="6" y="14"/>
                    <a:pt x="6" y="14"/>
                    <a:pt x="6" y="14"/>
                  </a:cubicBezTo>
                  <a:cubicBezTo>
                    <a:pt x="6" y="14"/>
                    <a:pt x="6" y="14"/>
                    <a:pt x="6" y="14"/>
                  </a:cubicBezTo>
                  <a:cubicBezTo>
                    <a:pt x="6" y="14"/>
                    <a:pt x="6" y="14"/>
                    <a:pt x="6" y="14"/>
                  </a:cubicBezTo>
                  <a:moveTo>
                    <a:pt x="6" y="14"/>
                  </a:moveTo>
                  <a:cubicBezTo>
                    <a:pt x="6" y="14"/>
                    <a:pt x="6" y="14"/>
                    <a:pt x="6" y="14"/>
                  </a:cubicBezTo>
                  <a:cubicBezTo>
                    <a:pt x="6" y="14"/>
                    <a:pt x="6" y="14"/>
                    <a:pt x="6" y="14"/>
                  </a:cubicBezTo>
                  <a:moveTo>
                    <a:pt x="6" y="14"/>
                  </a:moveTo>
                  <a:cubicBezTo>
                    <a:pt x="6" y="14"/>
                    <a:pt x="6" y="14"/>
                    <a:pt x="6" y="14"/>
                  </a:cubicBezTo>
                  <a:cubicBezTo>
                    <a:pt x="6" y="14"/>
                    <a:pt x="6" y="14"/>
                    <a:pt x="6" y="14"/>
                  </a:cubicBezTo>
                  <a:moveTo>
                    <a:pt x="80" y="0"/>
                  </a:moveTo>
                  <a:cubicBezTo>
                    <a:pt x="80" y="0"/>
                    <a:pt x="80" y="0"/>
                    <a:pt x="80" y="0"/>
                  </a:cubicBezTo>
                  <a:cubicBezTo>
                    <a:pt x="6" y="2"/>
                    <a:pt x="6" y="2"/>
                    <a:pt x="6" y="2"/>
                  </a:cubicBezTo>
                  <a:cubicBezTo>
                    <a:pt x="3" y="2"/>
                    <a:pt x="0" y="4"/>
                    <a:pt x="0" y="8"/>
                  </a:cubicBezTo>
                  <a:cubicBezTo>
                    <a:pt x="0" y="4"/>
                    <a:pt x="3"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26962" name="Freeform 350"/>
            <p:cNvSpPr>
              <a:spLocks/>
            </p:cNvSpPr>
            <p:nvPr/>
          </p:nvSpPr>
          <p:spPr bwMode="auto">
            <a:xfrm>
              <a:off x="2632345" y="3453683"/>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6" y="2"/>
                    <a:pt x="6" y="2"/>
                    <a:pt x="6" y="2"/>
                  </a:cubicBezTo>
                  <a:cubicBezTo>
                    <a:pt x="3" y="2"/>
                    <a:pt x="0" y="4"/>
                    <a:pt x="0" y="8"/>
                  </a:cubicBezTo>
                  <a:cubicBezTo>
                    <a:pt x="0" y="8"/>
                    <a:pt x="0" y="8"/>
                    <a:pt x="0" y="8"/>
                  </a:cubicBezTo>
                  <a:cubicBezTo>
                    <a:pt x="0" y="11"/>
                    <a:pt x="3"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4" y="12"/>
                    <a:pt x="86" y="9"/>
                    <a:pt x="86" y="6"/>
                  </a:cubicBezTo>
                  <a:cubicBezTo>
                    <a:pt x="86" y="6"/>
                    <a:pt x="86" y="6"/>
                    <a:pt x="86" y="6"/>
                  </a:cubicBezTo>
                  <a:cubicBezTo>
                    <a:pt x="86" y="6"/>
                    <a:pt x="86" y="6"/>
                    <a:pt x="86" y="6"/>
                  </a:cubicBezTo>
                  <a:cubicBezTo>
                    <a:pt x="86" y="3"/>
                    <a:pt x="84" y="0"/>
                    <a:pt x="80" y="0"/>
                  </a:cubicBezTo>
                  <a:cubicBezTo>
                    <a:pt x="80" y="0"/>
                    <a:pt x="80" y="0"/>
                    <a:pt x="80" y="0"/>
                  </a:cubicBezTo>
                </a:path>
              </a:pathLst>
            </a:custGeom>
            <a:grpFill/>
            <a:ln>
              <a:noFill/>
            </a:ln>
          </p:spPr>
          <p:txBody>
            <a:bodyPr/>
            <a:lstStyle/>
            <a:p>
              <a:pPr>
                <a:defRPr/>
              </a:pPr>
              <a:endParaRPr lang="zh-CN" altLang="en-US"/>
            </a:p>
          </p:txBody>
        </p:sp>
        <p:sp>
          <p:nvSpPr>
            <p:cNvPr id="26963" name="Freeform 351"/>
            <p:cNvSpPr>
              <a:spLocks noEditPoints="1"/>
            </p:cNvSpPr>
            <p:nvPr/>
          </p:nvSpPr>
          <p:spPr bwMode="auto">
            <a:xfrm>
              <a:off x="2633709" y="3490512"/>
              <a:ext cx="144588" cy="23189"/>
            </a:xfrm>
            <a:custGeom>
              <a:avLst/>
              <a:gdLst>
                <a:gd name="T0" fmla="*/ 6 w 86"/>
                <a:gd name="T1" fmla="*/ 14 h 14"/>
                <a:gd name="T2" fmla="*/ 6 w 86"/>
                <a:gd name="T3" fmla="*/ 14 h 14"/>
                <a:gd name="T4" fmla="*/ 6 w 86"/>
                <a:gd name="T5" fmla="*/ 14 h 14"/>
                <a:gd name="T6" fmla="*/ 6 w 86"/>
                <a:gd name="T7" fmla="*/ 14 h 14"/>
                <a:gd name="T8" fmla="*/ 86 w 86"/>
                <a:gd name="T9" fmla="*/ 5 h 14"/>
                <a:gd name="T10" fmla="*/ 86 w 86"/>
                <a:gd name="T11" fmla="*/ 6 h 14"/>
                <a:gd name="T12" fmla="*/ 86 w 86"/>
                <a:gd name="T13" fmla="*/ 5 h 14"/>
                <a:gd name="T14" fmla="*/ 80 w 86"/>
                <a:gd name="T15" fmla="*/ 0 h 14"/>
                <a:gd name="T16" fmla="*/ 80 w 86"/>
                <a:gd name="T17" fmla="*/ 0 h 14"/>
                <a:gd name="T18" fmla="*/ 6 w 86"/>
                <a:gd name="T19" fmla="*/ 2 h 14"/>
                <a:gd name="T20" fmla="*/ 0 w 86"/>
                <a:gd name="T21" fmla="*/ 8 h 14"/>
                <a:gd name="T22" fmla="*/ 6 w 86"/>
                <a:gd name="T23" fmla="*/ 2 h 14"/>
                <a:gd name="T24" fmla="*/ 80 w 86"/>
                <a:gd name="T25" fmla="*/ 0 h 14"/>
                <a:gd name="T26" fmla="*/ 80 w 86"/>
                <a:gd name="T27" fmla="*/ 0 h 14"/>
                <a:gd name="T28" fmla="*/ 80 w 86"/>
                <a:gd name="T29" fmla="*/ 0 h 14"/>
                <a:gd name="T30" fmla="*/ 80 w 86"/>
                <a:gd name="T31" fmla="*/ 0 h 14"/>
                <a:gd name="T32" fmla="*/ 80 w 86"/>
                <a:gd name="T33" fmla="*/ 0 h 14"/>
                <a:gd name="T34" fmla="*/ 80 w 86"/>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4">
                  <a:moveTo>
                    <a:pt x="6" y="14"/>
                  </a:moveTo>
                  <a:cubicBezTo>
                    <a:pt x="6" y="14"/>
                    <a:pt x="6" y="14"/>
                    <a:pt x="6" y="14"/>
                  </a:cubicBezTo>
                  <a:cubicBezTo>
                    <a:pt x="6" y="14"/>
                    <a:pt x="6" y="14"/>
                    <a:pt x="6" y="14"/>
                  </a:cubicBezTo>
                  <a:cubicBezTo>
                    <a:pt x="6" y="14"/>
                    <a:pt x="6" y="14"/>
                    <a:pt x="6" y="14"/>
                  </a:cubicBezTo>
                  <a:moveTo>
                    <a:pt x="86" y="5"/>
                  </a:moveTo>
                  <a:cubicBezTo>
                    <a:pt x="86" y="6"/>
                    <a:pt x="86" y="6"/>
                    <a:pt x="86" y="6"/>
                  </a:cubicBezTo>
                  <a:cubicBezTo>
                    <a:pt x="86" y="6"/>
                    <a:pt x="86" y="6"/>
                    <a:pt x="86" y="5"/>
                  </a:cubicBezTo>
                  <a:moveTo>
                    <a:pt x="80" y="0"/>
                  </a:moveTo>
                  <a:cubicBezTo>
                    <a:pt x="80" y="0"/>
                    <a:pt x="80" y="0"/>
                    <a:pt x="80" y="0"/>
                  </a:cubicBezTo>
                  <a:cubicBezTo>
                    <a:pt x="6" y="2"/>
                    <a:pt x="6" y="2"/>
                    <a:pt x="6" y="2"/>
                  </a:cubicBezTo>
                  <a:cubicBezTo>
                    <a:pt x="2" y="2"/>
                    <a:pt x="0" y="4"/>
                    <a:pt x="0" y="8"/>
                  </a:cubicBezTo>
                  <a:cubicBezTo>
                    <a:pt x="0" y="4"/>
                    <a:pt x="2"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26964" name="Freeform 352"/>
            <p:cNvSpPr>
              <a:spLocks/>
            </p:cNvSpPr>
            <p:nvPr/>
          </p:nvSpPr>
          <p:spPr bwMode="auto">
            <a:xfrm>
              <a:off x="2633709" y="3490512"/>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80 w 86"/>
                <a:gd name="T19" fmla="*/ 12 h 14"/>
                <a:gd name="T20" fmla="*/ 86 w 86"/>
                <a:gd name="T21" fmla="*/ 6 h 14"/>
                <a:gd name="T22" fmla="*/ 86 w 86"/>
                <a:gd name="T23" fmla="*/ 6 h 14"/>
                <a:gd name="T24" fmla="*/ 86 w 86"/>
                <a:gd name="T25" fmla="*/ 6 h 14"/>
                <a:gd name="T26" fmla="*/ 86 w 86"/>
                <a:gd name="T27" fmla="*/ 6 h 14"/>
                <a:gd name="T28" fmla="*/ 86 w 86"/>
                <a:gd name="T29" fmla="*/ 5 h 14"/>
                <a:gd name="T30" fmla="*/ 80 w 86"/>
                <a:gd name="T31" fmla="*/ 0 h 14"/>
                <a:gd name="T32" fmla="*/ 80 w 8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14">
                  <a:moveTo>
                    <a:pt x="80" y="0"/>
                  </a:moveTo>
                  <a:cubicBezTo>
                    <a:pt x="80" y="0"/>
                    <a:pt x="80" y="0"/>
                    <a:pt x="80" y="0"/>
                  </a:cubicBezTo>
                  <a:cubicBezTo>
                    <a:pt x="80" y="0"/>
                    <a:pt x="80" y="0"/>
                    <a:pt x="80" y="0"/>
                  </a:cubicBezTo>
                  <a:cubicBezTo>
                    <a:pt x="6" y="2"/>
                    <a:pt x="6" y="2"/>
                    <a:pt x="6" y="2"/>
                  </a:cubicBezTo>
                  <a:cubicBezTo>
                    <a:pt x="2" y="2"/>
                    <a:pt x="0" y="4"/>
                    <a:pt x="0" y="8"/>
                  </a:cubicBezTo>
                  <a:cubicBezTo>
                    <a:pt x="0" y="8"/>
                    <a:pt x="0" y="8"/>
                    <a:pt x="0" y="8"/>
                  </a:cubicBezTo>
                  <a:cubicBezTo>
                    <a:pt x="0" y="11"/>
                    <a:pt x="2" y="14"/>
                    <a:pt x="6" y="14"/>
                  </a:cubicBezTo>
                  <a:cubicBezTo>
                    <a:pt x="6" y="14"/>
                    <a:pt x="6" y="14"/>
                    <a:pt x="6" y="14"/>
                  </a:cubicBezTo>
                  <a:cubicBezTo>
                    <a:pt x="6" y="14"/>
                    <a:pt x="6" y="14"/>
                    <a:pt x="6" y="14"/>
                  </a:cubicBezTo>
                  <a:cubicBezTo>
                    <a:pt x="80" y="12"/>
                    <a:pt x="80" y="12"/>
                    <a:pt x="80" y="12"/>
                  </a:cubicBezTo>
                  <a:cubicBezTo>
                    <a:pt x="83" y="12"/>
                    <a:pt x="86" y="9"/>
                    <a:pt x="86" y="6"/>
                  </a:cubicBezTo>
                  <a:cubicBezTo>
                    <a:pt x="86" y="6"/>
                    <a:pt x="86" y="6"/>
                    <a:pt x="86" y="6"/>
                  </a:cubicBezTo>
                  <a:cubicBezTo>
                    <a:pt x="86" y="6"/>
                    <a:pt x="86" y="6"/>
                    <a:pt x="86" y="6"/>
                  </a:cubicBezTo>
                  <a:cubicBezTo>
                    <a:pt x="86" y="6"/>
                    <a:pt x="86" y="6"/>
                    <a:pt x="86" y="6"/>
                  </a:cubicBezTo>
                  <a:cubicBezTo>
                    <a:pt x="86" y="6"/>
                    <a:pt x="86" y="6"/>
                    <a:pt x="86" y="5"/>
                  </a:cubicBezTo>
                  <a:cubicBezTo>
                    <a:pt x="86" y="2"/>
                    <a:pt x="83" y="0"/>
                    <a:pt x="80" y="0"/>
                  </a:cubicBezTo>
                  <a:cubicBezTo>
                    <a:pt x="80" y="0"/>
                    <a:pt x="80" y="0"/>
                    <a:pt x="80" y="0"/>
                  </a:cubicBezTo>
                </a:path>
              </a:pathLst>
            </a:custGeom>
            <a:grpFill/>
            <a:ln>
              <a:noFill/>
            </a:ln>
          </p:spPr>
          <p:txBody>
            <a:bodyPr/>
            <a:lstStyle/>
            <a:p>
              <a:pPr>
                <a:defRPr/>
              </a:pPr>
              <a:endParaRPr lang="zh-CN" altLang="en-US"/>
            </a:p>
          </p:txBody>
        </p:sp>
        <p:sp>
          <p:nvSpPr>
            <p:cNvPr id="26965" name="Freeform 353"/>
            <p:cNvSpPr>
              <a:spLocks noEditPoints="1"/>
            </p:cNvSpPr>
            <p:nvPr/>
          </p:nvSpPr>
          <p:spPr bwMode="auto">
            <a:xfrm>
              <a:off x="2692363" y="3527341"/>
              <a:ext cx="76386" cy="21825"/>
            </a:xfrm>
            <a:custGeom>
              <a:avLst/>
              <a:gdLst>
                <a:gd name="T0" fmla="*/ 6 w 45"/>
                <a:gd name="T1" fmla="*/ 13 h 13"/>
                <a:gd name="T2" fmla="*/ 6 w 45"/>
                <a:gd name="T3" fmla="*/ 13 h 13"/>
                <a:gd name="T4" fmla="*/ 6 w 45"/>
                <a:gd name="T5" fmla="*/ 13 h 13"/>
                <a:gd name="T6" fmla="*/ 6 w 45"/>
                <a:gd name="T7" fmla="*/ 13 h 13"/>
                <a:gd name="T8" fmla="*/ 7 w 45"/>
                <a:gd name="T9" fmla="*/ 13 h 13"/>
                <a:gd name="T10" fmla="*/ 6 w 45"/>
                <a:gd name="T11" fmla="*/ 13 h 13"/>
                <a:gd name="T12" fmla="*/ 7 w 45"/>
                <a:gd name="T13" fmla="*/ 13 h 13"/>
                <a:gd name="T14" fmla="*/ 7 w 45"/>
                <a:gd name="T15" fmla="*/ 13 h 13"/>
                <a:gd name="T16" fmla="*/ 7 w 45"/>
                <a:gd name="T17" fmla="*/ 13 h 13"/>
                <a:gd name="T18" fmla="*/ 7 w 45"/>
                <a:gd name="T19" fmla="*/ 13 h 13"/>
                <a:gd name="T20" fmla="*/ 0 w 45"/>
                <a:gd name="T21" fmla="*/ 7 h 13"/>
                <a:gd name="T22" fmla="*/ 0 w 45"/>
                <a:gd name="T23" fmla="*/ 7 h 13"/>
                <a:gd name="T24" fmla="*/ 0 w 45"/>
                <a:gd name="T25" fmla="*/ 7 h 13"/>
                <a:gd name="T26" fmla="*/ 45 w 45"/>
                <a:gd name="T27" fmla="*/ 0 h 13"/>
                <a:gd name="T28" fmla="*/ 45 w 45"/>
                <a:gd name="T29" fmla="*/ 0 h 13"/>
                <a:gd name="T30" fmla="*/ 6 w 45"/>
                <a:gd name="T31" fmla="*/ 1 h 13"/>
                <a:gd name="T32" fmla="*/ 0 w 45"/>
                <a:gd name="T33" fmla="*/ 7 h 13"/>
                <a:gd name="T34" fmla="*/ 6 w 45"/>
                <a:gd name="T35" fmla="*/ 1 h 13"/>
                <a:gd name="T36" fmla="*/ 45 w 45"/>
                <a:gd name="T37" fmla="*/ 0 h 13"/>
                <a:gd name="T38" fmla="*/ 45 w 45"/>
                <a:gd name="T39" fmla="*/ 0 h 13"/>
                <a:gd name="T40" fmla="*/ 45 w 45"/>
                <a:gd name="T41" fmla="*/ 0 h 13"/>
                <a:gd name="T42" fmla="*/ 45 w 45"/>
                <a:gd name="T43" fmla="*/ 0 h 13"/>
                <a:gd name="T44" fmla="*/ 45 w 45"/>
                <a:gd name="T45" fmla="*/ 0 h 13"/>
                <a:gd name="T46" fmla="*/ 45 w 45"/>
                <a:gd name="T4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13">
                  <a:moveTo>
                    <a:pt x="6" y="13"/>
                  </a:moveTo>
                  <a:cubicBezTo>
                    <a:pt x="6" y="13"/>
                    <a:pt x="6" y="13"/>
                    <a:pt x="6" y="13"/>
                  </a:cubicBezTo>
                  <a:cubicBezTo>
                    <a:pt x="6" y="13"/>
                    <a:pt x="6" y="13"/>
                    <a:pt x="6" y="13"/>
                  </a:cubicBezTo>
                  <a:cubicBezTo>
                    <a:pt x="6" y="13"/>
                    <a:pt x="6" y="13"/>
                    <a:pt x="6" y="13"/>
                  </a:cubicBezTo>
                  <a:moveTo>
                    <a:pt x="7" y="13"/>
                  </a:moveTo>
                  <a:cubicBezTo>
                    <a:pt x="7" y="13"/>
                    <a:pt x="6" y="13"/>
                    <a:pt x="6" y="13"/>
                  </a:cubicBezTo>
                  <a:cubicBezTo>
                    <a:pt x="6" y="13"/>
                    <a:pt x="7" y="13"/>
                    <a:pt x="7" y="13"/>
                  </a:cubicBezTo>
                  <a:moveTo>
                    <a:pt x="7" y="13"/>
                  </a:moveTo>
                  <a:cubicBezTo>
                    <a:pt x="7" y="13"/>
                    <a:pt x="7" y="13"/>
                    <a:pt x="7" y="13"/>
                  </a:cubicBezTo>
                  <a:cubicBezTo>
                    <a:pt x="7" y="13"/>
                    <a:pt x="7" y="13"/>
                    <a:pt x="7" y="13"/>
                  </a:cubicBezTo>
                  <a:moveTo>
                    <a:pt x="0" y="7"/>
                  </a:moveTo>
                  <a:cubicBezTo>
                    <a:pt x="0" y="7"/>
                    <a:pt x="0" y="7"/>
                    <a:pt x="0" y="7"/>
                  </a:cubicBezTo>
                  <a:cubicBezTo>
                    <a:pt x="0" y="7"/>
                    <a:pt x="0" y="7"/>
                    <a:pt x="0" y="7"/>
                  </a:cubicBezTo>
                  <a:moveTo>
                    <a:pt x="45" y="0"/>
                  </a:moveTo>
                  <a:cubicBezTo>
                    <a:pt x="45" y="0"/>
                    <a:pt x="45" y="0"/>
                    <a:pt x="45" y="0"/>
                  </a:cubicBezTo>
                  <a:cubicBezTo>
                    <a:pt x="6" y="1"/>
                    <a:pt x="6" y="1"/>
                    <a:pt x="6" y="1"/>
                  </a:cubicBezTo>
                  <a:cubicBezTo>
                    <a:pt x="3" y="1"/>
                    <a:pt x="0" y="3"/>
                    <a:pt x="0" y="7"/>
                  </a:cubicBezTo>
                  <a:cubicBezTo>
                    <a:pt x="0" y="3"/>
                    <a:pt x="3" y="1"/>
                    <a:pt x="6" y="1"/>
                  </a:cubicBezTo>
                  <a:cubicBezTo>
                    <a:pt x="45" y="0"/>
                    <a:pt x="45" y="0"/>
                    <a:pt x="45" y="0"/>
                  </a:cubicBezTo>
                  <a:cubicBezTo>
                    <a:pt x="45" y="0"/>
                    <a:pt x="45" y="0"/>
                    <a:pt x="45" y="0"/>
                  </a:cubicBezTo>
                  <a:moveTo>
                    <a:pt x="45" y="0"/>
                  </a:moveTo>
                  <a:cubicBezTo>
                    <a:pt x="45" y="0"/>
                    <a:pt x="45" y="0"/>
                    <a:pt x="45" y="0"/>
                  </a:cubicBezTo>
                  <a:cubicBezTo>
                    <a:pt x="45" y="0"/>
                    <a:pt x="45" y="0"/>
                    <a:pt x="45" y="0"/>
                  </a:cubicBezTo>
                  <a:cubicBezTo>
                    <a:pt x="45" y="0"/>
                    <a:pt x="45" y="0"/>
                    <a:pt x="45" y="0"/>
                  </a:cubicBezTo>
                </a:path>
              </a:pathLst>
            </a:custGeom>
            <a:grpFill/>
            <a:ln>
              <a:noFill/>
            </a:ln>
          </p:spPr>
          <p:txBody>
            <a:bodyPr/>
            <a:lstStyle/>
            <a:p>
              <a:pPr>
                <a:defRPr/>
              </a:pPr>
              <a:endParaRPr lang="zh-CN" altLang="en-US"/>
            </a:p>
          </p:txBody>
        </p:sp>
        <p:sp>
          <p:nvSpPr>
            <p:cNvPr id="26966" name="Freeform 354"/>
            <p:cNvSpPr>
              <a:spLocks/>
            </p:cNvSpPr>
            <p:nvPr/>
          </p:nvSpPr>
          <p:spPr bwMode="auto">
            <a:xfrm>
              <a:off x="2692363" y="3527341"/>
              <a:ext cx="85935" cy="21825"/>
            </a:xfrm>
            <a:custGeom>
              <a:avLst/>
              <a:gdLst>
                <a:gd name="T0" fmla="*/ 45 w 51"/>
                <a:gd name="T1" fmla="*/ 0 h 13"/>
                <a:gd name="T2" fmla="*/ 45 w 51"/>
                <a:gd name="T3" fmla="*/ 0 h 13"/>
                <a:gd name="T4" fmla="*/ 45 w 51"/>
                <a:gd name="T5" fmla="*/ 0 h 13"/>
                <a:gd name="T6" fmla="*/ 6 w 51"/>
                <a:gd name="T7" fmla="*/ 1 h 13"/>
                <a:gd name="T8" fmla="*/ 0 w 51"/>
                <a:gd name="T9" fmla="*/ 7 h 13"/>
                <a:gd name="T10" fmla="*/ 0 w 51"/>
                <a:gd name="T11" fmla="*/ 7 h 13"/>
                <a:gd name="T12" fmla="*/ 0 w 51"/>
                <a:gd name="T13" fmla="*/ 7 h 13"/>
                <a:gd name="T14" fmla="*/ 0 w 51"/>
                <a:gd name="T15" fmla="*/ 7 h 13"/>
                <a:gd name="T16" fmla="*/ 6 w 51"/>
                <a:gd name="T17" fmla="*/ 13 h 13"/>
                <a:gd name="T18" fmla="*/ 6 w 51"/>
                <a:gd name="T19" fmla="*/ 13 h 13"/>
                <a:gd name="T20" fmla="*/ 6 w 51"/>
                <a:gd name="T21" fmla="*/ 13 h 13"/>
                <a:gd name="T22" fmla="*/ 7 w 51"/>
                <a:gd name="T23" fmla="*/ 13 h 13"/>
                <a:gd name="T24" fmla="*/ 7 w 51"/>
                <a:gd name="T25" fmla="*/ 13 h 13"/>
                <a:gd name="T26" fmla="*/ 7 w 51"/>
                <a:gd name="T27" fmla="*/ 13 h 13"/>
                <a:gd name="T28" fmla="*/ 7 w 51"/>
                <a:gd name="T29" fmla="*/ 13 h 13"/>
                <a:gd name="T30" fmla="*/ 45 w 51"/>
                <a:gd name="T31" fmla="*/ 12 h 13"/>
                <a:gd name="T32" fmla="*/ 51 w 51"/>
                <a:gd name="T33" fmla="*/ 6 h 13"/>
                <a:gd name="T34" fmla="*/ 51 w 51"/>
                <a:gd name="T35" fmla="*/ 6 h 13"/>
                <a:gd name="T36" fmla="*/ 51 w 51"/>
                <a:gd name="T37" fmla="*/ 6 h 13"/>
                <a:gd name="T38" fmla="*/ 45 w 51"/>
                <a:gd name="T39" fmla="*/ 0 h 13"/>
                <a:gd name="T40" fmla="*/ 45 w 51"/>
                <a:gd name="T4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13">
                  <a:moveTo>
                    <a:pt x="45" y="0"/>
                  </a:moveTo>
                  <a:cubicBezTo>
                    <a:pt x="45" y="0"/>
                    <a:pt x="45" y="0"/>
                    <a:pt x="45" y="0"/>
                  </a:cubicBezTo>
                  <a:cubicBezTo>
                    <a:pt x="45" y="0"/>
                    <a:pt x="45" y="0"/>
                    <a:pt x="45" y="0"/>
                  </a:cubicBezTo>
                  <a:cubicBezTo>
                    <a:pt x="6" y="1"/>
                    <a:pt x="6" y="1"/>
                    <a:pt x="6" y="1"/>
                  </a:cubicBezTo>
                  <a:cubicBezTo>
                    <a:pt x="3" y="1"/>
                    <a:pt x="0" y="3"/>
                    <a:pt x="0" y="7"/>
                  </a:cubicBezTo>
                  <a:cubicBezTo>
                    <a:pt x="0" y="7"/>
                    <a:pt x="0" y="7"/>
                    <a:pt x="0" y="7"/>
                  </a:cubicBezTo>
                  <a:cubicBezTo>
                    <a:pt x="0" y="7"/>
                    <a:pt x="0" y="7"/>
                    <a:pt x="0" y="7"/>
                  </a:cubicBezTo>
                  <a:cubicBezTo>
                    <a:pt x="0" y="7"/>
                    <a:pt x="0" y="7"/>
                    <a:pt x="0" y="7"/>
                  </a:cubicBezTo>
                  <a:cubicBezTo>
                    <a:pt x="1" y="10"/>
                    <a:pt x="3" y="13"/>
                    <a:pt x="6" y="13"/>
                  </a:cubicBezTo>
                  <a:cubicBezTo>
                    <a:pt x="6" y="13"/>
                    <a:pt x="6" y="13"/>
                    <a:pt x="6" y="13"/>
                  </a:cubicBezTo>
                  <a:cubicBezTo>
                    <a:pt x="6" y="13"/>
                    <a:pt x="6" y="13"/>
                    <a:pt x="6" y="13"/>
                  </a:cubicBezTo>
                  <a:cubicBezTo>
                    <a:pt x="6" y="13"/>
                    <a:pt x="7" y="13"/>
                    <a:pt x="7" y="13"/>
                  </a:cubicBezTo>
                  <a:cubicBezTo>
                    <a:pt x="7" y="13"/>
                    <a:pt x="7" y="13"/>
                    <a:pt x="7" y="13"/>
                  </a:cubicBezTo>
                  <a:cubicBezTo>
                    <a:pt x="7" y="13"/>
                    <a:pt x="7" y="13"/>
                    <a:pt x="7" y="13"/>
                  </a:cubicBezTo>
                  <a:cubicBezTo>
                    <a:pt x="7" y="13"/>
                    <a:pt x="7" y="13"/>
                    <a:pt x="7" y="13"/>
                  </a:cubicBezTo>
                  <a:cubicBezTo>
                    <a:pt x="45" y="12"/>
                    <a:pt x="45" y="12"/>
                    <a:pt x="45" y="12"/>
                  </a:cubicBezTo>
                  <a:cubicBezTo>
                    <a:pt x="49" y="12"/>
                    <a:pt x="51" y="9"/>
                    <a:pt x="51" y="6"/>
                  </a:cubicBezTo>
                  <a:cubicBezTo>
                    <a:pt x="51" y="6"/>
                    <a:pt x="51" y="6"/>
                    <a:pt x="51" y="6"/>
                  </a:cubicBezTo>
                  <a:cubicBezTo>
                    <a:pt x="51" y="6"/>
                    <a:pt x="51" y="6"/>
                    <a:pt x="51" y="6"/>
                  </a:cubicBezTo>
                  <a:cubicBezTo>
                    <a:pt x="51" y="2"/>
                    <a:pt x="49" y="0"/>
                    <a:pt x="45" y="0"/>
                  </a:cubicBezTo>
                  <a:cubicBezTo>
                    <a:pt x="45" y="0"/>
                    <a:pt x="45" y="0"/>
                    <a:pt x="45" y="0"/>
                  </a:cubicBezTo>
                </a:path>
              </a:pathLst>
            </a:custGeom>
            <a:grpFill/>
            <a:ln>
              <a:noFill/>
            </a:ln>
          </p:spPr>
          <p:txBody>
            <a:bodyPr/>
            <a:lstStyle/>
            <a:p>
              <a:pPr>
                <a:defRPr/>
              </a:pPr>
              <a:endParaRPr lang="zh-CN" altLang="en-US"/>
            </a:p>
          </p:txBody>
        </p:sp>
      </p:grpSp>
      <p:grpSp>
        <p:nvGrpSpPr>
          <p:cNvPr id="10" name="组合 9"/>
          <p:cNvGrpSpPr/>
          <p:nvPr/>
        </p:nvGrpSpPr>
        <p:grpSpPr>
          <a:xfrm>
            <a:off x="2312304" y="3386557"/>
            <a:ext cx="272808" cy="343737"/>
            <a:chOff x="2240866" y="3314552"/>
            <a:chExt cx="272808" cy="343737"/>
          </a:xfrm>
          <a:solidFill>
            <a:schemeClr val="bg1">
              <a:lumMod val="75000"/>
            </a:schemeClr>
          </a:solidFill>
        </p:grpSpPr>
        <p:sp>
          <p:nvSpPr>
            <p:cNvPr id="26825" name="Freeform 213"/>
            <p:cNvSpPr>
              <a:spLocks noEditPoints="1"/>
            </p:cNvSpPr>
            <p:nvPr/>
          </p:nvSpPr>
          <p:spPr bwMode="auto">
            <a:xfrm>
              <a:off x="2240866" y="3314553"/>
              <a:ext cx="272807" cy="343736"/>
            </a:xfrm>
            <a:custGeom>
              <a:avLst/>
              <a:gdLst>
                <a:gd name="T0" fmla="*/ 117 w 162"/>
                <a:gd name="T1" fmla="*/ 0 h 204"/>
                <a:gd name="T2" fmla="*/ 0 w 162"/>
                <a:gd name="T3" fmla="*/ 44 h 204"/>
                <a:gd name="T4" fmla="*/ 45 w 162"/>
                <a:gd name="T5" fmla="*/ 204 h 204"/>
                <a:gd name="T6" fmla="*/ 162 w 162"/>
                <a:gd name="T7" fmla="*/ 160 h 204"/>
                <a:gd name="T8" fmla="*/ 16 w 162"/>
                <a:gd name="T9" fmla="*/ 43 h 204"/>
                <a:gd name="T10" fmla="*/ 117 w 162"/>
                <a:gd name="T11" fmla="*/ 15 h 204"/>
                <a:gd name="T12" fmla="*/ 144 w 162"/>
                <a:gd name="T13" fmla="*/ 51 h 204"/>
                <a:gd name="T14" fmla="*/ 42 w 162"/>
                <a:gd name="T15" fmla="*/ 78 h 204"/>
                <a:gd name="T16" fmla="*/ 16 w 162"/>
                <a:gd name="T17" fmla="*/ 43 h 204"/>
                <a:gd name="T18" fmla="*/ 21 w 162"/>
                <a:gd name="T19" fmla="*/ 91 h 204"/>
                <a:gd name="T20" fmla="*/ 43 w 162"/>
                <a:gd name="T21" fmla="*/ 95 h 204"/>
                <a:gd name="T22" fmla="*/ 39 w 162"/>
                <a:gd name="T23" fmla="*/ 111 h 204"/>
                <a:gd name="T24" fmla="*/ 17 w 162"/>
                <a:gd name="T25" fmla="*/ 107 h 204"/>
                <a:gd name="T26" fmla="*/ 18 w 162"/>
                <a:gd name="T27" fmla="*/ 128 h 204"/>
                <a:gd name="T28" fmla="*/ 40 w 162"/>
                <a:gd name="T29" fmla="*/ 124 h 204"/>
                <a:gd name="T30" fmla="*/ 44 w 162"/>
                <a:gd name="T31" fmla="*/ 140 h 204"/>
                <a:gd name="T32" fmla="*/ 22 w 162"/>
                <a:gd name="T33" fmla="*/ 144 h 204"/>
                <a:gd name="T34" fmla="*/ 18 w 162"/>
                <a:gd name="T35" fmla="*/ 128 h 204"/>
                <a:gd name="T36" fmla="*/ 23 w 162"/>
                <a:gd name="T37" fmla="*/ 177 h 204"/>
                <a:gd name="T38" fmla="*/ 18 w 162"/>
                <a:gd name="T39" fmla="*/ 161 h 204"/>
                <a:gd name="T40" fmla="*/ 40 w 162"/>
                <a:gd name="T41" fmla="*/ 157 h 204"/>
                <a:gd name="T42" fmla="*/ 45 w 162"/>
                <a:gd name="T43" fmla="*/ 173 h 204"/>
                <a:gd name="T44" fmla="*/ 51 w 162"/>
                <a:gd name="T45" fmla="*/ 94 h 204"/>
                <a:gd name="T46" fmla="*/ 73 w 162"/>
                <a:gd name="T47" fmla="*/ 90 h 204"/>
                <a:gd name="T48" fmla="*/ 77 w 162"/>
                <a:gd name="T49" fmla="*/ 106 h 204"/>
                <a:gd name="T50" fmla="*/ 55 w 162"/>
                <a:gd name="T51" fmla="*/ 110 h 204"/>
                <a:gd name="T52" fmla="*/ 51 w 162"/>
                <a:gd name="T53" fmla="*/ 94 h 204"/>
                <a:gd name="T54" fmla="*/ 55 w 162"/>
                <a:gd name="T55" fmla="*/ 123 h 204"/>
                <a:gd name="T56" fmla="*/ 78 w 162"/>
                <a:gd name="T57" fmla="*/ 127 h 204"/>
                <a:gd name="T58" fmla="*/ 74 w 162"/>
                <a:gd name="T59" fmla="*/ 143 h 204"/>
                <a:gd name="T60" fmla="*/ 52 w 162"/>
                <a:gd name="T61" fmla="*/ 139 h 204"/>
                <a:gd name="T62" fmla="*/ 75 w 162"/>
                <a:gd name="T63" fmla="*/ 176 h 204"/>
                <a:gd name="T64" fmla="*/ 52 w 162"/>
                <a:gd name="T65" fmla="*/ 172 h 204"/>
                <a:gd name="T66" fmla="*/ 56 w 162"/>
                <a:gd name="T67" fmla="*/ 156 h 204"/>
                <a:gd name="T68" fmla="*/ 78 w 162"/>
                <a:gd name="T69" fmla="*/ 160 h 204"/>
                <a:gd name="T70" fmla="*/ 75 w 162"/>
                <a:gd name="T71" fmla="*/ 176 h 204"/>
                <a:gd name="T72" fmla="*/ 88 w 162"/>
                <a:gd name="T73" fmla="*/ 90 h 204"/>
                <a:gd name="T74" fmla="*/ 111 w 162"/>
                <a:gd name="T75" fmla="*/ 93 h 204"/>
                <a:gd name="T76" fmla="*/ 107 w 162"/>
                <a:gd name="T77" fmla="*/ 109 h 204"/>
                <a:gd name="T78" fmla="*/ 85 w 162"/>
                <a:gd name="T79" fmla="*/ 106 h 204"/>
                <a:gd name="T80" fmla="*/ 85 w 162"/>
                <a:gd name="T81" fmla="*/ 127 h 204"/>
                <a:gd name="T82" fmla="*/ 107 w 162"/>
                <a:gd name="T83" fmla="*/ 122 h 204"/>
                <a:gd name="T84" fmla="*/ 112 w 162"/>
                <a:gd name="T85" fmla="*/ 138 h 204"/>
                <a:gd name="T86" fmla="*/ 90 w 162"/>
                <a:gd name="T87" fmla="*/ 143 h 204"/>
                <a:gd name="T88" fmla="*/ 85 w 162"/>
                <a:gd name="T89" fmla="*/ 127 h 204"/>
                <a:gd name="T90" fmla="*/ 90 w 162"/>
                <a:gd name="T91" fmla="*/ 176 h 204"/>
                <a:gd name="T92" fmla="*/ 86 w 162"/>
                <a:gd name="T93" fmla="*/ 160 h 204"/>
                <a:gd name="T94" fmla="*/ 108 w 162"/>
                <a:gd name="T95" fmla="*/ 155 h 204"/>
                <a:gd name="T96" fmla="*/ 112 w 162"/>
                <a:gd name="T97" fmla="*/ 171 h 204"/>
                <a:gd name="T98" fmla="*/ 118 w 162"/>
                <a:gd name="T99" fmla="*/ 93 h 204"/>
                <a:gd name="T100" fmla="*/ 140 w 162"/>
                <a:gd name="T101" fmla="*/ 88 h 204"/>
                <a:gd name="T102" fmla="*/ 145 w 162"/>
                <a:gd name="T103" fmla="*/ 104 h 204"/>
                <a:gd name="T104" fmla="*/ 123 w 162"/>
                <a:gd name="T105" fmla="*/ 109 h 204"/>
                <a:gd name="T106" fmla="*/ 118 w 162"/>
                <a:gd name="T107" fmla="*/ 93 h 204"/>
                <a:gd name="T108" fmla="*/ 123 w 162"/>
                <a:gd name="T109" fmla="*/ 122 h 204"/>
                <a:gd name="T110" fmla="*/ 145 w 162"/>
                <a:gd name="T111" fmla="*/ 125 h 204"/>
                <a:gd name="T112" fmla="*/ 142 w 162"/>
                <a:gd name="T113" fmla="*/ 141 h 204"/>
                <a:gd name="T114" fmla="*/ 119 w 162"/>
                <a:gd name="T115" fmla="*/ 138 h 204"/>
                <a:gd name="T116" fmla="*/ 142 w 162"/>
                <a:gd name="T117" fmla="*/ 175 h 204"/>
                <a:gd name="T118" fmla="*/ 120 w 162"/>
                <a:gd name="T119" fmla="*/ 171 h 204"/>
                <a:gd name="T120" fmla="*/ 124 w 162"/>
                <a:gd name="T121" fmla="*/ 155 h 204"/>
                <a:gd name="T122" fmla="*/ 146 w 162"/>
                <a:gd name="T123" fmla="*/ 158 h 204"/>
                <a:gd name="T124" fmla="*/ 142 w 162"/>
                <a:gd name="T125" fmla="*/ 17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4">
                  <a:moveTo>
                    <a:pt x="159" y="40"/>
                  </a:moveTo>
                  <a:cubicBezTo>
                    <a:pt x="158" y="17"/>
                    <a:pt x="140" y="0"/>
                    <a:pt x="117" y="0"/>
                  </a:cubicBezTo>
                  <a:cubicBezTo>
                    <a:pt x="40" y="2"/>
                    <a:pt x="40" y="2"/>
                    <a:pt x="40" y="2"/>
                  </a:cubicBezTo>
                  <a:cubicBezTo>
                    <a:pt x="18" y="2"/>
                    <a:pt x="0" y="21"/>
                    <a:pt x="0" y="44"/>
                  </a:cubicBezTo>
                  <a:cubicBezTo>
                    <a:pt x="3" y="164"/>
                    <a:pt x="3" y="164"/>
                    <a:pt x="3" y="164"/>
                  </a:cubicBezTo>
                  <a:cubicBezTo>
                    <a:pt x="3" y="186"/>
                    <a:pt x="22" y="204"/>
                    <a:pt x="45" y="204"/>
                  </a:cubicBezTo>
                  <a:cubicBezTo>
                    <a:pt x="121" y="202"/>
                    <a:pt x="121" y="202"/>
                    <a:pt x="121" y="202"/>
                  </a:cubicBezTo>
                  <a:cubicBezTo>
                    <a:pt x="144" y="202"/>
                    <a:pt x="162" y="183"/>
                    <a:pt x="162" y="160"/>
                  </a:cubicBezTo>
                  <a:cubicBezTo>
                    <a:pt x="159" y="40"/>
                    <a:pt x="159" y="40"/>
                    <a:pt x="159" y="40"/>
                  </a:cubicBezTo>
                  <a:moveTo>
                    <a:pt x="16" y="43"/>
                  </a:moveTo>
                  <a:cubicBezTo>
                    <a:pt x="15" y="29"/>
                    <a:pt x="27" y="17"/>
                    <a:pt x="41" y="17"/>
                  </a:cubicBezTo>
                  <a:cubicBezTo>
                    <a:pt x="117" y="15"/>
                    <a:pt x="117" y="15"/>
                    <a:pt x="117" y="15"/>
                  </a:cubicBezTo>
                  <a:cubicBezTo>
                    <a:pt x="132" y="15"/>
                    <a:pt x="143" y="26"/>
                    <a:pt x="144" y="40"/>
                  </a:cubicBezTo>
                  <a:cubicBezTo>
                    <a:pt x="144" y="51"/>
                    <a:pt x="144" y="51"/>
                    <a:pt x="144" y="51"/>
                  </a:cubicBezTo>
                  <a:cubicBezTo>
                    <a:pt x="144" y="65"/>
                    <a:pt x="133" y="77"/>
                    <a:pt x="119" y="77"/>
                  </a:cubicBezTo>
                  <a:cubicBezTo>
                    <a:pt x="42" y="78"/>
                    <a:pt x="42" y="78"/>
                    <a:pt x="42" y="78"/>
                  </a:cubicBezTo>
                  <a:cubicBezTo>
                    <a:pt x="28" y="79"/>
                    <a:pt x="16" y="68"/>
                    <a:pt x="16" y="53"/>
                  </a:cubicBezTo>
                  <a:cubicBezTo>
                    <a:pt x="16" y="43"/>
                    <a:pt x="16" y="43"/>
                    <a:pt x="16" y="43"/>
                  </a:cubicBezTo>
                  <a:moveTo>
                    <a:pt x="17" y="95"/>
                  </a:moveTo>
                  <a:cubicBezTo>
                    <a:pt x="17" y="93"/>
                    <a:pt x="19" y="91"/>
                    <a:pt x="21" y="91"/>
                  </a:cubicBezTo>
                  <a:cubicBezTo>
                    <a:pt x="39" y="91"/>
                    <a:pt x="39" y="91"/>
                    <a:pt x="39" y="91"/>
                  </a:cubicBezTo>
                  <a:cubicBezTo>
                    <a:pt x="41" y="91"/>
                    <a:pt x="43" y="92"/>
                    <a:pt x="43" y="95"/>
                  </a:cubicBezTo>
                  <a:cubicBezTo>
                    <a:pt x="43" y="107"/>
                    <a:pt x="43" y="107"/>
                    <a:pt x="43" y="107"/>
                  </a:cubicBezTo>
                  <a:cubicBezTo>
                    <a:pt x="43" y="109"/>
                    <a:pt x="42" y="111"/>
                    <a:pt x="39" y="111"/>
                  </a:cubicBezTo>
                  <a:cubicBezTo>
                    <a:pt x="21" y="111"/>
                    <a:pt x="21" y="111"/>
                    <a:pt x="21" y="111"/>
                  </a:cubicBezTo>
                  <a:cubicBezTo>
                    <a:pt x="19" y="111"/>
                    <a:pt x="17" y="109"/>
                    <a:pt x="17" y="107"/>
                  </a:cubicBezTo>
                  <a:cubicBezTo>
                    <a:pt x="17" y="95"/>
                    <a:pt x="17" y="95"/>
                    <a:pt x="17" y="95"/>
                  </a:cubicBezTo>
                  <a:moveTo>
                    <a:pt x="18" y="128"/>
                  </a:moveTo>
                  <a:cubicBezTo>
                    <a:pt x="18" y="126"/>
                    <a:pt x="19" y="124"/>
                    <a:pt x="22" y="124"/>
                  </a:cubicBezTo>
                  <a:cubicBezTo>
                    <a:pt x="40" y="124"/>
                    <a:pt x="40" y="124"/>
                    <a:pt x="40" y="124"/>
                  </a:cubicBezTo>
                  <a:cubicBezTo>
                    <a:pt x="42" y="124"/>
                    <a:pt x="44" y="125"/>
                    <a:pt x="44" y="128"/>
                  </a:cubicBezTo>
                  <a:cubicBezTo>
                    <a:pt x="44" y="140"/>
                    <a:pt x="44" y="140"/>
                    <a:pt x="44" y="140"/>
                  </a:cubicBezTo>
                  <a:cubicBezTo>
                    <a:pt x="44" y="142"/>
                    <a:pt x="42" y="144"/>
                    <a:pt x="40" y="144"/>
                  </a:cubicBezTo>
                  <a:cubicBezTo>
                    <a:pt x="22" y="144"/>
                    <a:pt x="22" y="144"/>
                    <a:pt x="22" y="144"/>
                  </a:cubicBezTo>
                  <a:cubicBezTo>
                    <a:pt x="20" y="144"/>
                    <a:pt x="18" y="142"/>
                    <a:pt x="18" y="140"/>
                  </a:cubicBezTo>
                  <a:cubicBezTo>
                    <a:pt x="18" y="128"/>
                    <a:pt x="18" y="128"/>
                    <a:pt x="18" y="128"/>
                  </a:cubicBezTo>
                  <a:moveTo>
                    <a:pt x="41" y="177"/>
                  </a:moveTo>
                  <a:cubicBezTo>
                    <a:pt x="23" y="177"/>
                    <a:pt x="23" y="177"/>
                    <a:pt x="23" y="177"/>
                  </a:cubicBezTo>
                  <a:cubicBezTo>
                    <a:pt x="20" y="177"/>
                    <a:pt x="19" y="175"/>
                    <a:pt x="19" y="173"/>
                  </a:cubicBezTo>
                  <a:cubicBezTo>
                    <a:pt x="18" y="161"/>
                    <a:pt x="18" y="161"/>
                    <a:pt x="18" y="161"/>
                  </a:cubicBezTo>
                  <a:cubicBezTo>
                    <a:pt x="18" y="159"/>
                    <a:pt x="20" y="157"/>
                    <a:pt x="22" y="157"/>
                  </a:cubicBezTo>
                  <a:cubicBezTo>
                    <a:pt x="40" y="157"/>
                    <a:pt x="40" y="157"/>
                    <a:pt x="40" y="157"/>
                  </a:cubicBezTo>
                  <a:cubicBezTo>
                    <a:pt x="43" y="157"/>
                    <a:pt x="45" y="158"/>
                    <a:pt x="45" y="161"/>
                  </a:cubicBezTo>
                  <a:cubicBezTo>
                    <a:pt x="45" y="173"/>
                    <a:pt x="45" y="173"/>
                    <a:pt x="45" y="173"/>
                  </a:cubicBezTo>
                  <a:cubicBezTo>
                    <a:pt x="45" y="175"/>
                    <a:pt x="43" y="177"/>
                    <a:pt x="41" y="177"/>
                  </a:cubicBezTo>
                  <a:moveTo>
                    <a:pt x="51" y="94"/>
                  </a:moveTo>
                  <a:cubicBezTo>
                    <a:pt x="51" y="92"/>
                    <a:pt x="52" y="90"/>
                    <a:pt x="55" y="90"/>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0"/>
                    <a:pt x="55" y="110"/>
                    <a:pt x="55" y="110"/>
                  </a:cubicBezTo>
                  <a:cubicBezTo>
                    <a:pt x="53" y="110"/>
                    <a:pt x="51" y="109"/>
                    <a:pt x="51" y="106"/>
                  </a:cubicBezTo>
                  <a:cubicBezTo>
                    <a:pt x="51" y="94"/>
                    <a:pt x="51" y="94"/>
                    <a:pt x="51" y="94"/>
                  </a:cubicBezTo>
                  <a:moveTo>
                    <a:pt x="51" y="127"/>
                  </a:moveTo>
                  <a:cubicBezTo>
                    <a:pt x="51" y="125"/>
                    <a:pt x="53" y="123"/>
                    <a:pt x="55" y="123"/>
                  </a:cubicBezTo>
                  <a:cubicBezTo>
                    <a:pt x="74" y="123"/>
                    <a:pt x="74" y="123"/>
                    <a:pt x="74" y="123"/>
                  </a:cubicBezTo>
                  <a:cubicBezTo>
                    <a:pt x="76" y="123"/>
                    <a:pt x="78" y="125"/>
                    <a:pt x="78" y="127"/>
                  </a:cubicBezTo>
                  <a:cubicBezTo>
                    <a:pt x="78" y="139"/>
                    <a:pt x="78" y="139"/>
                    <a:pt x="78" y="139"/>
                  </a:cubicBezTo>
                  <a:cubicBezTo>
                    <a:pt x="78" y="141"/>
                    <a:pt x="76" y="143"/>
                    <a:pt x="74" y="143"/>
                  </a:cubicBezTo>
                  <a:cubicBezTo>
                    <a:pt x="56" y="143"/>
                    <a:pt x="56" y="143"/>
                    <a:pt x="56" y="143"/>
                  </a:cubicBezTo>
                  <a:cubicBezTo>
                    <a:pt x="54" y="143"/>
                    <a:pt x="52" y="142"/>
                    <a:pt x="52" y="139"/>
                  </a:cubicBezTo>
                  <a:cubicBezTo>
                    <a:pt x="51" y="127"/>
                    <a:pt x="51" y="127"/>
                    <a:pt x="51" y="127"/>
                  </a:cubicBezTo>
                  <a:moveTo>
                    <a:pt x="75" y="176"/>
                  </a:moveTo>
                  <a:cubicBezTo>
                    <a:pt x="56" y="176"/>
                    <a:pt x="56" y="176"/>
                    <a:pt x="56" y="176"/>
                  </a:cubicBezTo>
                  <a:cubicBezTo>
                    <a:pt x="54" y="176"/>
                    <a:pt x="52" y="175"/>
                    <a:pt x="52" y="172"/>
                  </a:cubicBezTo>
                  <a:cubicBezTo>
                    <a:pt x="52" y="161"/>
                    <a:pt x="52" y="161"/>
                    <a:pt x="52" y="161"/>
                  </a:cubicBezTo>
                  <a:cubicBezTo>
                    <a:pt x="52" y="158"/>
                    <a:pt x="54" y="156"/>
                    <a:pt x="56" y="156"/>
                  </a:cubicBezTo>
                  <a:cubicBezTo>
                    <a:pt x="74" y="156"/>
                    <a:pt x="74" y="156"/>
                    <a:pt x="74" y="156"/>
                  </a:cubicBezTo>
                  <a:cubicBezTo>
                    <a:pt x="76" y="156"/>
                    <a:pt x="78" y="158"/>
                    <a:pt x="78" y="160"/>
                  </a:cubicBezTo>
                  <a:cubicBezTo>
                    <a:pt x="79" y="172"/>
                    <a:pt x="79" y="172"/>
                    <a:pt x="79" y="172"/>
                  </a:cubicBezTo>
                  <a:cubicBezTo>
                    <a:pt x="79" y="174"/>
                    <a:pt x="77" y="176"/>
                    <a:pt x="75" y="176"/>
                  </a:cubicBezTo>
                  <a:moveTo>
                    <a:pt x="84" y="94"/>
                  </a:moveTo>
                  <a:cubicBezTo>
                    <a:pt x="84" y="91"/>
                    <a:pt x="86" y="90"/>
                    <a:pt x="88" y="90"/>
                  </a:cubicBezTo>
                  <a:cubicBezTo>
                    <a:pt x="107" y="89"/>
                    <a:pt x="107" y="89"/>
                    <a:pt x="107" y="89"/>
                  </a:cubicBezTo>
                  <a:cubicBezTo>
                    <a:pt x="109" y="89"/>
                    <a:pt x="111" y="91"/>
                    <a:pt x="111" y="93"/>
                  </a:cubicBezTo>
                  <a:cubicBezTo>
                    <a:pt x="111" y="105"/>
                    <a:pt x="111" y="105"/>
                    <a:pt x="111" y="105"/>
                  </a:cubicBezTo>
                  <a:cubicBezTo>
                    <a:pt x="111" y="107"/>
                    <a:pt x="109" y="109"/>
                    <a:pt x="107" y="109"/>
                  </a:cubicBezTo>
                  <a:cubicBezTo>
                    <a:pt x="89" y="110"/>
                    <a:pt x="89" y="110"/>
                    <a:pt x="89" y="110"/>
                  </a:cubicBezTo>
                  <a:cubicBezTo>
                    <a:pt x="87" y="110"/>
                    <a:pt x="85" y="108"/>
                    <a:pt x="85" y="106"/>
                  </a:cubicBezTo>
                  <a:cubicBezTo>
                    <a:pt x="84" y="94"/>
                    <a:pt x="84" y="94"/>
                    <a:pt x="84" y="94"/>
                  </a:cubicBezTo>
                  <a:moveTo>
                    <a:pt x="85" y="127"/>
                  </a:moveTo>
                  <a:cubicBezTo>
                    <a:pt x="85" y="125"/>
                    <a:pt x="87" y="123"/>
                    <a:pt x="89" y="123"/>
                  </a:cubicBezTo>
                  <a:cubicBezTo>
                    <a:pt x="107" y="122"/>
                    <a:pt x="107" y="122"/>
                    <a:pt x="107" y="122"/>
                  </a:cubicBezTo>
                  <a:cubicBezTo>
                    <a:pt x="110" y="122"/>
                    <a:pt x="111" y="124"/>
                    <a:pt x="111" y="126"/>
                  </a:cubicBezTo>
                  <a:cubicBezTo>
                    <a:pt x="112" y="138"/>
                    <a:pt x="112" y="138"/>
                    <a:pt x="112" y="138"/>
                  </a:cubicBezTo>
                  <a:cubicBezTo>
                    <a:pt x="112" y="140"/>
                    <a:pt x="110" y="142"/>
                    <a:pt x="108" y="142"/>
                  </a:cubicBezTo>
                  <a:cubicBezTo>
                    <a:pt x="90" y="143"/>
                    <a:pt x="90" y="143"/>
                    <a:pt x="90" y="143"/>
                  </a:cubicBezTo>
                  <a:cubicBezTo>
                    <a:pt x="87" y="143"/>
                    <a:pt x="85" y="141"/>
                    <a:pt x="85" y="139"/>
                  </a:cubicBezTo>
                  <a:cubicBezTo>
                    <a:pt x="85" y="127"/>
                    <a:pt x="85" y="127"/>
                    <a:pt x="85" y="127"/>
                  </a:cubicBezTo>
                  <a:moveTo>
                    <a:pt x="108" y="175"/>
                  </a:moveTo>
                  <a:cubicBezTo>
                    <a:pt x="90" y="176"/>
                    <a:pt x="90" y="176"/>
                    <a:pt x="90" y="176"/>
                  </a:cubicBezTo>
                  <a:cubicBezTo>
                    <a:pt x="88" y="176"/>
                    <a:pt x="86" y="174"/>
                    <a:pt x="86" y="172"/>
                  </a:cubicBezTo>
                  <a:cubicBezTo>
                    <a:pt x="86" y="160"/>
                    <a:pt x="86" y="160"/>
                    <a:pt x="86" y="160"/>
                  </a:cubicBezTo>
                  <a:cubicBezTo>
                    <a:pt x="86" y="158"/>
                    <a:pt x="88" y="156"/>
                    <a:pt x="90" y="156"/>
                  </a:cubicBezTo>
                  <a:cubicBezTo>
                    <a:pt x="108" y="155"/>
                    <a:pt x="108" y="155"/>
                    <a:pt x="108" y="155"/>
                  </a:cubicBezTo>
                  <a:cubicBezTo>
                    <a:pt x="110" y="155"/>
                    <a:pt x="112" y="157"/>
                    <a:pt x="112" y="159"/>
                  </a:cubicBezTo>
                  <a:cubicBezTo>
                    <a:pt x="112" y="171"/>
                    <a:pt x="112" y="171"/>
                    <a:pt x="112" y="171"/>
                  </a:cubicBezTo>
                  <a:cubicBezTo>
                    <a:pt x="112" y="173"/>
                    <a:pt x="111" y="175"/>
                    <a:pt x="108" y="175"/>
                  </a:cubicBezTo>
                  <a:moveTo>
                    <a:pt x="118" y="93"/>
                  </a:moveTo>
                  <a:cubicBezTo>
                    <a:pt x="118" y="91"/>
                    <a:pt x="120" y="89"/>
                    <a:pt x="122" y="89"/>
                  </a:cubicBezTo>
                  <a:cubicBezTo>
                    <a:pt x="140" y="88"/>
                    <a:pt x="140" y="88"/>
                    <a:pt x="140" y="88"/>
                  </a:cubicBezTo>
                  <a:cubicBezTo>
                    <a:pt x="143" y="88"/>
                    <a:pt x="144" y="90"/>
                    <a:pt x="144" y="92"/>
                  </a:cubicBezTo>
                  <a:cubicBezTo>
                    <a:pt x="145" y="104"/>
                    <a:pt x="145" y="104"/>
                    <a:pt x="145" y="104"/>
                  </a:cubicBezTo>
                  <a:cubicBezTo>
                    <a:pt x="145" y="107"/>
                    <a:pt x="143" y="108"/>
                    <a:pt x="141" y="108"/>
                  </a:cubicBezTo>
                  <a:cubicBezTo>
                    <a:pt x="123" y="109"/>
                    <a:pt x="123" y="109"/>
                    <a:pt x="123" y="109"/>
                  </a:cubicBezTo>
                  <a:cubicBezTo>
                    <a:pt x="120" y="109"/>
                    <a:pt x="119" y="107"/>
                    <a:pt x="118" y="105"/>
                  </a:cubicBezTo>
                  <a:cubicBezTo>
                    <a:pt x="118" y="93"/>
                    <a:pt x="118" y="93"/>
                    <a:pt x="118" y="93"/>
                  </a:cubicBezTo>
                  <a:moveTo>
                    <a:pt x="119" y="126"/>
                  </a:moveTo>
                  <a:cubicBezTo>
                    <a:pt x="119" y="124"/>
                    <a:pt x="121" y="122"/>
                    <a:pt x="123" y="122"/>
                  </a:cubicBezTo>
                  <a:cubicBezTo>
                    <a:pt x="141" y="122"/>
                    <a:pt x="141" y="122"/>
                    <a:pt x="141" y="122"/>
                  </a:cubicBezTo>
                  <a:cubicBezTo>
                    <a:pt x="143" y="121"/>
                    <a:pt x="145" y="123"/>
                    <a:pt x="145" y="125"/>
                  </a:cubicBezTo>
                  <a:cubicBezTo>
                    <a:pt x="145" y="137"/>
                    <a:pt x="145" y="137"/>
                    <a:pt x="145" y="137"/>
                  </a:cubicBezTo>
                  <a:cubicBezTo>
                    <a:pt x="145" y="140"/>
                    <a:pt x="144" y="141"/>
                    <a:pt x="142" y="141"/>
                  </a:cubicBezTo>
                  <a:cubicBezTo>
                    <a:pt x="123" y="142"/>
                    <a:pt x="123" y="142"/>
                    <a:pt x="123" y="142"/>
                  </a:cubicBezTo>
                  <a:cubicBezTo>
                    <a:pt x="121" y="142"/>
                    <a:pt x="119" y="140"/>
                    <a:pt x="119" y="138"/>
                  </a:cubicBezTo>
                  <a:cubicBezTo>
                    <a:pt x="119" y="126"/>
                    <a:pt x="119" y="126"/>
                    <a:pt x="119" y="126"/>
                  </a:cubicBezTo>
                  <a:moveTo>
                    <a:pt x="142" y="175"/>
                  </a:moveTo>
                  <a:cubicBezTo>
                    <a:pt x="124" y="175"/>
                    <a:pt x="124" y="175"/>
                    <a:pt x="124" y="175"/>
                  </a:cubicBezTo>
                  <a:cubicBezTo>
                    <a:pt x="122" y="175"/>
                    <a:pt x="120" y="173"/>
                    <a:pt x="120" y="171"/>
                  </a:cubicBezTo>
                  <a:cubicBezTo>
                    <a:pt x="120" y="159"/>
                    <a:pt x="120" y="159"/>
                    <a:pt x="120" y="159"/>
                  </a:cubicBezTo>
                  <a:cubicBezTo>
                    <a:pt x="120" y="157"/>
                    <a:pt x="121" y="155"/>
                    <a:pt x="124" y="155"/>
                  </a:cubicBezTo>
                  <a:cubicBezTo>
                    <a:pt x="142" y="155"/>
                    <a:pt x="142" y="155"/>
                    <a:pt x="142" y="155"/>
                  </a:cubicBezTo>
                  <a:cubicBezTo>
                    <a:pt x="144" y="155"/>
                    <a:pt x="146" y="156"/>
                    <a:pt x="146" y="158"/>
                  </a:cubicBezTo>
                  <a:cubicBezTo>
                    <a:pt x="146" y="170"/>
                    <a:pt x="146" y="170"/>
                    <a:pt x="146" y="170"/>
                  </a:cubicBezTo>
                  <a:cubicBezTo>
                    <a:pt x="146" y="173"/>
                    <a:pt x="144" y="174"/>
                    <a:pt x="142" y="175"/>
                  </a:cubicBezTo>
                </a:path>
              </a:pathLst>
            </a:custGeom>
            <a:grpFill/>
            <a:ln>
              <a:noFill/>
            </a:ln>
          </p:spPr>
          <p:txBody>
            <a:bodyPr/>
            <a:lstStyle/>
            <a:p>
              <a:pPr>
                <a:defRPr/>
              </a:pPr>
              <a:endParaRPr lang="zh-CN" altLang="en-US"/>
            </a:p>
          </p:txBody>
        </p:sp>
        <p:sp>
          <p:nvSpPr>
            <p:cNvPr id="26826" name="Freeform 214"/>
            <p:cNvSpPr>
              <a:spLocks/>
            </p:cNvSpPr>
            <p:nvPr/>
          </p:nvSpPr>
          <p:spPr bwMode="auto">
            <a:xfrm>
              <a:off x="2284515" y="3355474"/>
              <a:ext cx="81842" cy="83206"/>
            </a:xfrm>
            <a:custGeom>
              <a:avLst/>
              <a:gdLst>
                <a:gd name="T0" fmla="*/ 42 w 49"/>
                <a:gd name="T1" fmla="*/ 17 h 49"/>
                <a:gd name="T2" fmla="*/ 31 w 49"/>
                <a:gd name="T3" fmla="*/ 17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1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7"/>
                    <a:pt x="31" y="17"/>
                    <a:pt x="31" y="17"/>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1"/>
                    <a:pt x="18" y="31"/>
                    <a:pt x="18" y="31"/>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6" y="17"/>
                    <a:pt x="42" y="17"/>
                  </a:cubicBezTo>
                </a:path>
              </a:pathLst>
            </a:custGeom>
            <a:grpFill/>
            <a:ln>
              <a:noFill/>
            </a:ln>
          </p:spPr>
          <p:txBody>
            <a:bodyPr/>
            <a:lstStyle/>
            <a:p>
              <a:pPr>
                <a:defRPr/>
              </a:pPr>
              <a:endParaRPr lang="zh-CN" altLang="en-US"/>
            </a:p>
          </p:txBody>
        </p:sp>
        <p:sp>
          <p:nvSpPr>
            <p:cNvPr id="26827" name="Freeform 215"/>
            <p:cNvSpPr>
              <a:spLocks/>
            </p:cNvSpPr>
            <p:nvPr/>
          </p:nvSpPr>
          <p:spPr bwMode="auto">
            <a:xfrm>
              <a:off x="2382726" y="3382755"/>
              <a:ext cx="81842" cy="23189"/>
            </a:xfrm>
            <a:custGeom>
              <a:avLst/>
              <a:gdLst>
                <a:gd name="T0" fmla="*/ 42 w 49"/>
                <a:gd name="T1" fmla="*/ 0 h 14"/>
                <a:gd name="T2" fmla="*/ 7 w 49"/>
                <a:gd name="T3" fmla="*/ 1 h 14"/>
                <a:gd name="T4" fmla="*/ 0 w 49"/>
                <a:gd name="T5" fmla="*/ 8 h 14"/>
                <a:gd name="T6" fmla="*/ 7 w 49"/>
                <a:gd name="T7" fmla="*/ 14 h 14"/>
                <a:gd name="T8" fmla="*/ 42 w 49"/>
                <a:gd name="T9" fmla="*/ 14 h 14"/>
                <a:gd name="T10" fmla="*/ 49 w 49"/>
                <a:gd name="T11" fmla="*/ 7 h 14"/>
                <a:gd name="T12" fmla="*/ 42 w 4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9" h="14">
                  <a:moveTo>
                    <a:pt x="42" y="0"/>
                  </a:moveTo>
                  <a:cubicBezTo>
                    <a:pt x="7" y="1"/>
                    <a:pt x="7" y="1"/>
                    <a:pt x="7" y="1"/>
                  </a:cubicBezTo>
                  <a:cubicBezTo>
                    <a:pt x="3" y="1"/>
                    <a:pt x="0" y="4"/>
                    <a:pt x="0" y="8"/>
                  </a:cubicBezTo>
                  <a:cubicBezTo>
                    <a:pt x="0" y="11"/>
                    <a:pt x="3" y="14"/>
                    <a:pt x="7" y="14"/>
                  </a:cubicBezTo>
                  <a:cubicBezTo>
                    <a:pt x="42" y="14"/>
                    <a:pt x="42" y="14"/>
                    <a:pt x="42" y="14"/>
                  </a:cubicBezTo>
                  <a:cubicBezTo>
                    <a:pt x="46" y="14"/>
                    <a:pt x="49" y="10"/>
                    <a:pt x="49" y="7"/>
                  </a:cubicBezTo>
                  <a:cubicBezTo>
                    <a:pt x="49" y="3"/>
                    <a:pt x="46" y="0"/>
                    <a:pt x="42" y="0"/>
                  </a:cubicBezTo>
                </a:path>
              </a:pathLst>
            </a:custGeom>
            <a:grpFill/>
            <a:ln>
              <a:noFill/>
            </a:ln>
          </p:spPr>
          <p:txBody>
            <a:bodyPr/>
            <a:lstStyle/>
            <a:p>
              <a:pPr>
                <a:defRPr/>
              </a:pPr>
              <a:endParaRPr lang="zh-CN" altLang="en-US"/>
            </a:p>
          </p:txBody>
        </p:sp>
        <p:sp>
          <p:nvSpPr>
            <p:cNvPr id="26967" name="Freeform 355"/>
            <p:cNvSpPr>
              <a:spLocks noEditPoints="1"/>
            </p:cNvSpPr>
            <p:nvPr/>
          </p:nvSpPr>
          <p:spPr bwMode="auto">
            <a:xfrm>
              <a:off x="2240867" y="3314552"/>
              <a:ext cx="272807" cy="343736"/>
            </a:xfrm>
            <a:custGeom>
              <a:avLst/>
              <a:gdLst>
                <a:gd name="T0" fmla="*/ 40 w 162"/>
                <a:gd name="T1" fmla="*/ 157 h 204"/>
                <a:gd name="T2" fmla="*/ 45 w 162"/>
                <a:gd name="T3" fmla="*/ 173 h 204"/>
                <a:gd name="T4" fmla="*/ 23 w 162"/>
                <a:gd name="T5" fmla="*/ 177 h 204"/>
                <a:gd name="T6" fmla="*/ 18 w 162"/>
                <a:gd name="T7" fmla="*/ 161 h 204"/>
                <a:gd name="T8" fmla="*/ 56 w 162"/>
                <a:gd name="T9" fmla="*/ 156 h 204"/>
                <a:gd name="T10" fmla="*/ 78 w 162"/>
                <a:gd name="T11" fmla="*/ 160 h 204"/>
                <a:gd name="T12" fmla="*/ 75 w 162"/>
                <a:gd name="T13" fmla="*/ 176 h 204"/>
                <a:gd name="T14" fmla="*/ 52 w 162"/>
                <a:gd name="T15" fmla="*/ 172 h 204"/>
                <a:gd name="T16" fmla="*/ 86 w 162"/>
                <a:gd name="T17" fmla="*/ 160 h 204"/>
                <a:gd name="T18" fmla="*/ 108 w 162"/>
                <a:gd name="T19" fmla="*/ 155 h 204"/>
                <a:gd name="T20" fmla="*/ 112 w 162"/>
                <a:gd name="T21" fmla="*/ 171 h 204"/>
                <a:gd name="T22" fmla="*/ 90 w 162"/>
                <a:gd name="T23" fmla="*/ 176 h 204"/>
                <a:gd name="T24" fmla="*/ 86 w 162"/>
                <a:gd name="T25" fmla="*/ 160 h 204"/>
                <a:gd name="T26" fmla="*/ 142 w 162"/>
                <a:gd name="T27" fmla="*/ 155 h 204"/>
                <a:gd name="T28" fmla="*/ 146 w 162"/>
                <a:gd name="T29" fmla="*/ 170 h 204"/>
                <a:gd name="T30" fmla="*/ 124 w 162"/>
                <a:gd name="T31" fmla="*/ 175 h 204"/>
                <a:gd name="T32" fmla="*/ 120 w 162"/>
                <a:gd name="T33" fmla="*/ 159 h 204"/>
                <a:gd name="T34" fmla="*/ 22 w 162"/>
                <a:gd name="T35" fmla="*/ 124 h 204"/>
                <a:gd name="T36" fmla="*/ 44 w 162"/>
                <a:gd name="T37" fmla="*/ 128 h 204"/>
                <a:gd name="T38" fmla="*/ 40 w 162"/>
                <a:gd name="T39" fmla="*/ 144 h 204"/>
                <a:gd name="T40" fmla="*/ 18 w 162"/>
                <a:gd name="T41" fmla="*/ 140 h 204"/>
                <a:gd name="T42" fmla="*/ 51 w 162"/>
                <a:gd name="T43" fmla="*/ 127 h 204"/>
                <a:gd name="T44" fmla="*/ 74 w 162"/>
                <a:gd name="T45" fmla="*/ 123 h 204"/>
                <a:gd name="T46" fmla="*/ 78 w 162"/>
                <a:gd name="T47" fmla="*/ 139 h 204"/>
                <a:gd name="T48" fmla="*/ 56 w 162"/>
                <a:gd name="T49" fmla="*/ 143 h 204"/>
                <a:gd name="T50" fmla="*/ 51 w 162"/>
                <a:gd name="T51" fmla="*/ 127 h 204"/>
                <a:gd name="T52" fmla="*/ 107 w 162"/>
                <a:gd name="T53" fmla="*/ 122 h 204"/>
                <a:gd name="T54" fmla="*/ 112 w 162"/>
                <a:gd name="T55" fmla="*/ 138 h 204"/>
                <a:gd name="T56" fmla="*/ 90 w 162"/>
                <a:gd name="T57" fmla="*/ 143 h 204"/>
                <a:gd name="T58" fmla="*/ 85 w 162"/>
                <a:gd name="T59" fmla="*/ 127 h 204"/>
                <a:gd name="T60" fmla="*/ 123 w 162"/>
                <a:gd name="T61" fmla="*/ 122 h 204"/>
                <a:gd name="T62" fmla="*/ 145 w 162"/>
                <a:gd name="T63" fmla="*/ 125 h 204"/>
                <a:gd name="T64" fmla="*/ 142 w 162"/>
                <a:gd name="T65" fmla="*/ 141 h 204"/>
                <a:gd name="T66" fmla="*/ 119 w 162"/>
                <a:gd name="T67" fmla="*/ 138 h 204"/>
                <a:gd name="T68" fmla="*/ 17 w 162"/>
                <a:gd name="T69" fmla="*/ 95 h 204"/>
                <a:gd name="T70" fmla="*/ 39 w 162"/>
                <a:gd name="T71" fmla="*/ 91 h 204"/>
                <a:gd name="T72" fmla="*/ 43 w 162"/>
                <a:gd name="T73" fmla="*/ 107 h 204"/>
                <a:gd name="T74" fmla="*/ 21 w 162"/>
                <a:gd name="T75" fmla="*/ 111 h 204"/>
                <a:gd name="T76" fmla="*/ 17 w 162"/>
                <a:gd name="T77" fmla="*/ 95 h 204"/>
                <a:gd name="T78" fmla="*/ 73 w 162"/>
                <a:gd name="T79" fmla="*/ 90 h 204"/>
                <a:gd name="T80" fmla="*/ 77 w 162"/>
                <a:gd name="T81" fmla="*/ 106 h 204"/>
                <a:gd name="T82" fmla="*/ 55 w 162"/>
                <a:gd name="T83" fmla="*/ 110 h 204"/>
                <a:gd name="T84" fmla="*/ 51 w 162"/>
                <a:gd name="T85" fmla="*/ 94 h 204"/>
                <a:gd name="T86" fmla="*/ 88 w 162"/>
                <a:gd name="T87" fmla="*/ 90 h 204"/>
                <a:gd name="T88" fmla="*/ 111 w 162"/>
                <a:gd name="T89" fmla="*/ 93 h 204"/>
                <a:gd name="T90" fmla="*/ 107 w 162"/>
                <a:gd name="T91" fmla="*/ 109 h 204"/>
                <a:gd name="T92" fmla="*/ 85 w 162"/>
                <a:gd name="T93" fmla="*/ 106 h 204"/>
                <a:gd name="T94" fmla="*/ 118 w 162"/>
                <a:gd name="T95" fmla="*/ 93 h 204"/>
                <a:gd name="T96" fmla="*/ 141 w 162"/>
                <a:gd name="T97" fmla="*/ 88 h 204"/>
                <a:gd name="T98" fmla="*/ 145 w 162"/>
                <a:gd name="T99" fmla="*/ 104 h 204"/>
                <a:gd name="T100" fmla="*/ 122 w 162"/>
                <a:gd name="T101" fmla="*/ 109 h 204"/>
                <a:gd name="T102" fmla="*/ 118 w 162"/>
                <a:gd name="T103" fmla="*/ 93 h 204"/>
                <a:gd name="T104" fmla="*/ 117 w 162"/>
                <a:gd name="T105" fmla="*/ 15 h 204"/>
                <a:gd name="T106" fmla="*/ 144 w 162"/>
                <a:gd name="T107" fmla="*/ 51 h 204"/>
                <a:gd name="T108" fmla="*/ 42 w 162"/>
                <a:gd name="T109" fmla="*/ 78 h 204"/>
                <a:gd name="T110" fmla="*/ 16 w 162"/>
                <a:gd name="T111" fmla="*/ 43 h 204"/>
                <a:gd name="T112" fmla="*/ 117 w 162"/>
                <a:gd name="T113" fmla="*/ 0 h 204"/>
                <a:gd name="T114" fmla="*/ 0 w 162"/>
                <a:gd name="T115" fmla="*/ 44 h 204"/>
                <a:gd name="T116" fmla="*/ 45 w 162"/>
                <a:gd name="T117" fmla="*/ 204 h 204"/>
                <a:gd name="T118" fmla="*/ 162 w 162"/>
                <a:gd name="T119" fmla="*/ 16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2" h="204">
                  <a:moveTo>
                    <a:pt x="18" y="161"/>
                  </a:moveTo>
                  <a:cubicBezTo>
                    <a:pt x="18" y="159"/>
                    <a:pt x="20" y="157"/>
                    <a:pt x="22" y="157"/>
                  </a:cubicBezTo>
                  <a:cubicBezTo>
                    <a:pt x="40" y="157"/>
                    <a:pt x="40" y="157"/>
                    <a:pt x="40" y="157"/>
                  </a:cubicBezTo>
                  <a:cubicBezTo>
                    <a:pt x="41" y="157"/>
                    <a:pt x="41" y="157"/>
                    <a:pt x="41" y="157"/>
                  </a:cubicBezTo>
                  <a:cubicBezTo>
                    <a:pt x="43" y="157"/>
                    <a:pt x="45" y="159"/>
                    <a:pt x="45" y="161"/>
                  </a:cubicBezTo>
                  <a:cubicBezTo>
                    <a:pt x="45" y="173"/>
                    <a:pt x="45" y="173"/>
                    <a:pt x="45" y="173"/>
                  </a:cubicBezTo>
                  <a:cubicBezTo>
                    <a:pt x="45" y="173"/>
                    <a:pt x="45" y="173"/>
                    <a:pt x="45" y="173"/>
                  </a:cubicBezTo>
                  <a:cubicBezTo>
                    <a:pt x="45" y="175"/>
                    <a:pt x="43" y="177"/>
                    <a:pt x="41" y="177"/>
                  </a:cubicBezTo>
                  <a:cubicBezTo>
                    <a:pt x="23" y="177"/>
                    <a:pt x="23" y="177"/>
                    <a:pt x="23" y="177"/>
                  </a:cubicBezTo>
                  <a:cubicBezTo>
                    <a:pt x="23" y="177"/>
                    <a:pt x="23" y="177"/>
                    <a:pt x="23" y="177"/>
                  </a:cubicBezTo>
                  <a:cubicBezTo>
                    <a:pt x="20" y="177"/>
                    <a:pt x="19" y="175"/>
                    <a:pt x="19" y="173"/>
                  </a:cubicBezTo>
                  <a:cubicBezTo>
                    <a:pt x="18" y="161"/>
                    <a:pt x="18" y="161"/>
                    <a:pt x="18" y="161"/>
                  </a:cubicBezTo>
                  <a:cubicBezTo>
                    <a:pt x="18" y="161"/>
                    <a:pt x="18" y="161"/>
                    <a:pt x="18" y="161"/>
                  </a:cubicBezTo>
                  <a:moveTo>
                    <a:pt x="52" y="160"/>
                  </a:moveTo>
                  <a:cubicBezTo>
                    <a:pt x="52" y="158"/>
                    <a:pt x="54" y="156"/>
                    <a:pt x="56" y="156"/>
                  </a:cubicBezTo>
                  <a:cubicBezTo>
                    <a:pt x="74" y="156"/>
                    <a:pt x="74" y="156"/>
                    <a:pt x="74" y="156"/>
                  </a:cubicBezTo>
                  <a:cubicBezTo>
                    <a:pt x="74" y="156"/>
                    <a:pt x="74" y="156"/>
                    <a:pt x="74" y="156"/>
                  </a:cubicBezTo>
                  <a:cubicBezTo>
                    <a:pt x="77" y="156"/>
                    <a:pt x="78" y="158"/>
                    <a:pt x="78" y="160"/>
                  </a:cubicBezTo>
                  <a:cubicBezTo>
                    <a:pt x="79" y="172"/>
                    <a:pt x="79" y="172"/>
                    <a:pt x="79" y="172"/>
                  </a:cubicBezTo>
                  <a:cubicBezTo>
                    <a:pt x="79" y="172"/>
                    <a:pt x="79" y="172"/>
                    <a:pt x="79" y="172"/>
                  </a:cubicBezTo>
                  <a:cubicBezTo>
                    <a:pt x="79" y="174"/>
                    <a:pt x="77" y="176"/>
                    <a:pt x="75" y="176"/>
                  </a:cubicBezTo>
                  <a:cubicBezTo>
                    <a:pt x="56" y="176"/>
                    <a:pt x="56" y="176"/>
                    <a:pt x="56" y="176"/>
                  </a:cubicBezTo>
                  <a:cubicBezTo>
                    <a:pt x="56" y="176"/>
                    <a:pt x="56" y="176"/>
                    <a:pt x="56" y="176"/>
                  </a:cubicBezTo>
                  <a:cubicBezTo>
                    <a:pt x="54" y="176"/>
                    <a:pt x="52" y="175"/>
                    <a:pt x="52" y="172"/>
                  </a:cubicBezTo>
                  <a:cubicBezTo>
                    <a:pt x="52" y="161"/>
                    <a:pt x="52" y="161"/>
                    <a:pt x="52" y="161"/>
                  </a:cubicBezTo>
                  <a:cubicBezTo>
                    <a:pt x="52" y="160"/>
                    <a:pt x="52" y="160"/>
                    <a:pt x="52" y="160"/>
                  </a:cubicBezTo>
                  <a:moveTo>
                    <a:pt x="86" y="160"/>
                  </a:moveTo>
                  <a:cubicBezTo>
                    <a:pt x="86" y="158"/>
                    <a:pt x="88" y="156"/>
                    <a:pt x="90" y="156"/>
                  </a:cubicBezTo>
                  <a:cubicBezTo>
                    <a:pt x="108" y="155"/>
                    <a:pt x="108" y="155"/>
                    <a:pt x="108" y="155"/>
                  </a:cubicBezTo>
                  <a:cubicBezTo>
                    <a:pt x="108" y="155"/>
                    <a:pt x="108" y="155"/>
                    <a:pt x="108" y="155"/>
                  </a:cubicBezTo>
                  <a:cubicBezTo>
                    <a:pt x="110" y="155"/>
                    <a:pt x="112" y="157"/>
                    <a:pt x="112" y="159"/>
                  </a:cubicBezTo>
                  <a:cubicBezTo>
                    <a:pt x="112" y="171"/>
                    <a:pt x="112" y="171"/>
                    <a:pt x="112" y="171"/>
                  </a:cubicBezTo>
                  <a:cubicBezTo>
                    <a:pt x="112" y="171"/>
                    <a:pt x="112" y="171"/>
                    <a:pt x="112" y="171"/>
                  </a:cubicBezTo>
                  <a:cubicBezTo>
                    <a:pt x="112" y="173"/>
                    <a:pt x="111" y="175"/>
                    <a:pt x="108" y="175"/>
                  </a:cubicBezTo>
                  <a:cubicBezTo>
                    <a:pt x="90" y="176"/>
                    <a:pt x="90" y="176"/>
                    <a:pt x="90" y="176"/>
                  </a:cubicBezTo>
                  <a:cubicBezTo>
                    <a:pt x="90" y="176"/>
                    <a:pt x="90" y="176"/>
                    <a:pt x="90" y="176"/>
                  </a:cubicBezTo>
                  <a:cubicBezTo>
                    <a:pt x="88" y="176"/>
                    <a:pt x="86" y="174"/>
                    <a:pt x="86" y="172"/>
                  </a:cubicBezTo>
                  <a:cubicBezTo>
                    <a:pt x="86" y="160"/>
                    <a:pt x="86" y="160"/>
                    <a:pt x="86" y="160"/>
                  </a:cubicBezTo>
                  <a:cubicBezTo>
                    <a:pt x="86" y="160"/>
                    <a:pt x="86" y="160"/>
                    <a:pt x="86" y="160"/>
                  </a:cubicBezTo>
                  <a:moveTo>
                    <a:pt x="120" y="159"/>
                  </a:moveTo>
                  <a:cubicBezTo>
                    <a:pt x="120" y="157"/>
                    <a:pt x="121" y="155"/>
                    <a:pt x="124" y="155"/>
                  </a:cubicBezTo>
                  <a:cubicBezTo>
                    <a:pt x="142" y="155"/>
                    <a:pt x="142" y="155"/>
                    <a:pt x="142" y="155"/>
                  </a:cubicBezTo>
                  <a:cubicBezTo>
                    <a:pt x="142" y="155"/>
                    <a:pt x="142" y="155"/>
                    <a:pt x="142" y="155"/>
                  </a:cubicBezTo>
                  <a:cubicBezTo>
                    <a:pt x="144" y="155"/>
                    <a:pt x="146" y="156"/>
                    <a:pt x="146" y="158"/>
                  </a:cubicBezTo>
                  <a:cubicBezTo>
                    <a:pt x="146" y="170"/>
                    <a:pt x="146" y="170"/>
                    <a:pt x="146" y="170"/>
                  </a:cubicBezTo>
                  <a:cubicBezTo>
                    <a:pt x="146" y="170"/>
                    <a:pt x="146" y="170"/>
                    <a:pt x="146" y="171"/>
                  </a:cubicBezTo>
                  <a:cubicBezTo>
                    <a:pt x="146" y="173"/>
                    <a:pt x="144" y="174"/>
                    <a:pt x="142" y="175"/>
                  </a:cubicBezTo>
                  <a:cubicBezTo>
                    <a:pt x="124" y="175"/>
                    <a:pt x="124" y="175"/>
                    <a:pt x="124" y="175"/>
                  </a:cubicBezTo>
                  <a:cubicBezTo>
                    <a:pt x="124" y="175"/>
                    <a:pt x="124" y="175"/>
                    <a:pt x="124" y="175"/>
                  </a:cubicBezTo>
                  <a:cubicBezTo>
                    <a:pt x="122" y="175"/>
                    <a:pt x="120" y="173"/>
                    <a:pt x="120" y="171"/>
                  </a:cubicBezTo>
                  <a:cubicBezTo>
                    <a:pt x="120" y="159"/>
                    <a:pt x="120" y="159"/>
                    <a:pt x="120" y="159"/>
                  </a:cubicBezTo>
                  <a:cubicBezTo>
                    <a:pt x="120" y="159"/>
                    <a:pt x="120" y="159"/>
                    <a:pt x="120" y="159"/>
                  </a:cubicBezTo>
                  <a:moveTo>
                    <a:pt x="18" y="128"/>
                  </a:moveTo>
                  <a:cubicBezTo>
                    <a:pt x="18" y="126"/>
                    <a:pt x="19" y="124"/>
                    <a:pt x="22" y="124"/>
                  </a:cubicBezTo>
                  <a:cubicBezTo>
                    <a:pt x="40" y="124"/>
                    <a:pt x="40" y="124"/>
                    <a:pt x="40" y="124"/>
                  </a:cubicBezTo>
                  <a:cubicBezTo>
                    <a:pt x="40" y="124"/>
                    <a:pt x="40" y="124"/>
                    <a:pt x="40" y="124"/>
                  </a:cubicBezTo>
                  <a:cubicBezTo>
                    <a:pt x="42" y="124"/>
                    <a:pt x="44" y="125"/>
                    <a:pt x="44" y="128"/>
                  </a:cubicBezTo>
                  <a:cubicBezTo>
                    <a:pt x="44" y="140"/>
                    <a:pt x="44" y="140"/>
                    <a:pt x="44" y="140"/>
                  </a:cubicBezTo>
                  <a:cubicBezTo>
                    <a:pt x="44" y="140"/>
                    <a:pt x="44" y="140"/>
                    <a:pt x="44" y="140"/>
                  </a:cubicBezTo>
                  <a:cubicBezTo>
                    <a:pt x="44" y="142"/>
                    <a:pt x="42" y="144"/>
                    <a:pt x="40" y="144"/>
                  </a:cubicBezTo>
                  <a:cubicBezTo>
                    <a:pt x="22" y="144"/>
                    <a:pt x="22" y="144"/>
                    <a:pt x="22" y="144"/>
                  </a:cubicBezTo>
                  <a:cubicBezTo>
                    <a:pt x="22" y="144"/>
                    <a:pt x="22" y="144"/>
                    <a:pt x="22" y="144"/>
                  </a:cubicBezTo>
                  <a:cubicBezTo>
                    <a:pt x="20" y="144"/>
                    <a:pt x="18" y="142"/>
                    <a:pt x="18" y="140"/>
                  </a:cubicBezTo>
                  <a:cubicBezTo>
                    <a:pt x="18" y="128"/>
                    <a:pt x="18" y="128"/>
                    <a:pt x="18" y="128"/>
                  </a:cubicBezTo>
                  <a:cubicBezTo>
                    <a:pt x="18" y="128"/>
                    <a:pt x="18" y="128"/>
                    <a:pt x="18" y="128"/>
                  </a:cubicBezTo>
                  <a:moveTo>
                    <a:pt x="51" y="127"/>
                  </a:moveTo>
                  <a:cubicBezTo>
                    <a:pt x="51" y="125"/>
                    <a:pt x="53" y="123"/>
                    <a:pt x="55" y="123"/>
                  </a:cubicBezTo>
                  <a:cubicBezTo>
                    <a:pt x="74" y="123"/>
                    <a:pt x="74" y="123"/>
                    <a:pt x="74" y="123"/>
                  </a:cubicBezTo>
                  <a:cubicBezTo>
                    <a:pt x="74" y="123"/>
                    <a:pt x="74" y="123"/>
                    <a:pt x="74" y="123"/>
                  </a:cubicBezTo>
                  <a:cubicBezTo>
                    <a:pt x="76" y="123"/>
                    <a:pt x="78" y="125"/>
                    <a:pt x="78" y="127"/>
                  </a:cubicBezTo>
                  <a:cubicBezTo>
                    <a:pt x="78" y="139"/>
                    <a:pt x="78" y="139"/>
                    <a:pt x="78" y="139"/>
                  </a:cubicBezTo>
                  <a:cubicBezTo>
                    <a:pt x="78" y="139"/>
                    <a:pt x="78" y="139"/>
                    <a:pt x="78" y="139"/>
                  </a:cubicBezTo>
                  <a:cubicBezTo>
                    <a:pt x="78" y="141"/>
                    <a:pt x="76" y="143"/>
                    <a:pt x="74" y="143"/>
                  </a:cubicBezTo>
                  <a:cubicBezTo>
                    <a:pt x="56" y="143"/>
                    <a:pt x="56" y="143"/>
                    <a:pt x="56" y="143"/>
                  </a:cubicBezTo>
                  <a:cubicBezTo>
                    <a:pt x="56" y="143"/>
                    <a:pt x="56" y="143"/>
                    <a:pt x="56" y="143"/>
                  </a:cubicBezTo>
                  <a:cubicBezTo>
                    <a:pt x="53" y="143"/>
                    <a:pt x="52" y="142"/>
                    <a:pt x="52" y="139"/>
                  </a:cubicBezTo>
                  <a:cubicBezTo>
                    <a:pt x="51" y="127"/>
                    <a:pt x="51" y="127"/>
                    <a:pt x="51" y="127"/>
                  </a:cubicBezTo>
                  <a:cubicBezTo>
                    <a:pt x="51" y="127"/>
                    <a:pt x="51" y="127"/>
                    <a:pt x="51" y="127"/>
                  </a:cubicBezTo>
                  <a:moveTo>
                    <a:pt x="85" y="127"/>
                  </a:moveTo>
                  <a:cubicBezTo>
                    <a:pt x="85" y="124"/>
                    <a:pt x="87" y="123"/>
                    <a:pt x="89" y="123"/>
                  </a:cubicBezTo>
                  <a:cubicBezTo>
                    <a:pt x="107" y="122"/>
                    <a:pt x="107" y="122"/>
                    <a:pt x="107" y="122"/>
                  </a:cubicBezTo>
                  <a:cubicBezTo>
                    <a:pt x="107" y="122"/>
                    <a:pt x="107" y="122"/>
                    <a:pt x="107" y="122"/>
                  </a:cubicBezTo>
                  <a:cubicBezTo>
                    <a:pt x="110" y="122"/>
                    <a:pt x="111" y="124"/>
                    <a:pt x="111" y="126"/>
                  </a:cubicBezTo>
                  <a:cubicBezTo>
                    <a:pt x="112" y="138"/>
                    <a:pt x="112" y="138"/>
                    <a:pt x="112" y="138"/>
                  </a:cubicBezTo>
                  <a:cubicBezTo>
                    <a:pt x="112" y="138"/>
                    <a:pt x="112" y="138"/>
                    <a:pt x="112" y="138"/>
                  </a:cubicBezTo>
                  <a:cubicBezTo>
                    <a:pt x="112" y="140"/>
                    <a:pt x="110" y="142"/>
                    <a:pt x="108" y="142"/>
                  </a:cubicBezTo>
                  <a:cubicBezTo>
                    <a:pt x="90" y="143"/>
                    <a:pt x="90" y="143"/>
                    <a:pt x="90" y="143"/>
                  </a:cubicBezTo>
                  <a:cubicBezTo>
                    <a:pt x="89" y="143"/>
                    <a:pt x="89" y="143"/>
                    <a:pt x="89" y="143"/>
                  </a:cubicBezTo>
                  <a:cubicBezTo>
                    <a:pt x="87" y="143"/>
                    <a:pt x="85" y="141"/>
                    <a:pt x="85" y="139"/>
                  </a:cubicBezTo>
                  <a:cubicBezTo>
                    <a:pt x="85" y="127"/>
                    <a:pt x="85" y="127"/>
                    <a:pt x="85" y="127"/>
                  </a:cubicBezTo>
                  <a:cubicBezTo>
                    <a:pt x="85" y="127"/>
                    <a:pt x="85" y="127"/>
                    <a:pt x="85" y="127"/>
                  </a:cubicBezTo>
                  <a:moveTo>
                    <a:pt x="119" y="126"/>
                  </a:moveTo>
                  <a:cubicBezTo>
                    <a:pt x="119" y="124"/>
                    <a:pt x="121" y="122"/>
                    <a:pt x="123" y="122"/>
                  </a:cubicBezTo>
                  <a:cubicBezTo>
                    <a:pt x="141" y="122"/>
                    <a:pt x="141" y="122"/>
                    <a:pt x="141" y="122"/>
                  </a:cubicBezTo>
                  <a:cubicBezTo>
                    <a:pt x="141" y="122"/>
                    <a:pt x="141" y="122"/>
                    <a:pt x="141" y="122"/>
                  </a:cubicBezTo>
                  <a:cubicBezTo>
                    <a:pt x="143" y="122"/>
                    <a:pt x="145" y="123"/>
                    <a:pt x="145" y="125"/>
                  </a:cubicBezTo>
                  <a:cubicBezTo>
                    <a:pt x="145" y="137"/>
                    <a:pt x="145" y="137"/>
                    <a:pt x="145" y="137"/>
                  </a:cubicBezTo>
                  <a:cubicBezTo>
                    <a:pt x="145" y="137"/>
                    <a:pt x="145" y="137"/>
                    <a:pt x="145" y="137"/>
                  </a:cubicBezTo>
                  <a:cubicBezTo>
                    <a:pt x="145" y="140"/>
                    <a:pt x="144" y="141"/>
                    <a:pt x="142" y="141"/>
                  </a:cubicBezTo>
                  <a:cubicBezTo>
                    <a:pt x="123" y="142"/>
                    <a:pt x="123" y="142"/>
                    <a:pt x="123" y="142"/>
                  </a:cubicBezTo>
                  <a:cubicBezTo>
                    <a:pt x="123" y="142"/>
                    <a:pt x="123" y="142"/>
                    <a:pt x="123" y="142"/>
                  </a:cubicBezTo>
                  <a:cubicBezTo>
                    <a:pt x="121" y="142"/>
                    <a:pt x="119" y="140"/>
                    <a:pt x="119" y="138"/>
                  </a:cubicBezTo>
                  <a:cubicBezTo>
                    <a:pt x="119" y="126"/>
                    <a:pt x="119" y="126"/>
                    <a:pt x="119" y="126"/>
                  </a:cubicBezTo>
                  <a:cubicBezTo>
                    <a:pt x="119" y="126"/>
                    <a:pt x="119" y="126"/>
                    <a:pt x="119" y="126"/>
                  </a:cubicBezTo>
                  <a:moveTo>
                    <a:pt x="17" y="95"/>
                  </a:moveTo>
                  <a:cubicBezTo>
                    <a:pt x="17" y="93"/>
                    <a:pt x="19" y="91"/>
                    <a:pt x="21" y="91"/>
                  </a:cubicBezTo>
                  <a:cubicBezTo>
                    <a:pt x="39" y="91"/>
                    <a:pt x="39" y="91"/>
                    <a:pt x="39" y="91"/>
                  </a:cubicBezTo>
                  <a:cubicBezTo>
                    <a:pt x="39" y="91"/>
                    <a:pt x="39" y="91"/>
                    <a:pt x="39" y="91"/>
                  </a:cubicBezTo>
                  <a:cubicBezTo>
                    <a:pt x="41" y="91"/>
                    <a:pt x="43" y="92"/>
                    <a:pt x="43" y="95"/>
                  </a:cubicBezTo>
                  <a:cubicBezTo>
                    <a:pt x="43" y="107"/>
                    <a:pt x="43" y="107"/>
                    <a:pt x="43" y="107"/>
                  </a:cubicBezTo>
                  <a:cubicBezTo>
                    <a:pt x="43" y="107"/>
                    <a:pt x="43" y="107"/>
                    <a:pt x="43" y="107"/>
                  </a:cubicBezTo>
                  <a:cubicBezTo>
                    <a:pt x="43" y="109"/>
                    <a:pt x="42" y="111"/>
                    <a:pt x="39" y="111"/>
                  </a:cubicBezTo>
                  <a:cubicBezTo>
                    <a:pt x="21" y="111"/>
                    <a:pt x="21" y="111"/>
                    <a:pt x="21" y="111"/>
                  </a:cubicBezTo>
                  <a:cubicBezTo>
                    <a:pt x="21" y="111"/>
                    <a:pt x="21" y="111"/>
                    <a:pt x="21" y="111"/>
                  </a:cubicBezTo>
                  <a:cubicBezTo>
                    <a:pt x="19" y="111"/>
                    <a:pt x="17" y="109"/>
                    <a:pt x="17" y="107"/>
                  </a:cubicBezTo>
                  <a:cubicBezTo>
                    <a:pt x="17" y="95"/>
                    <a:pt x="17" y="95"/>
                    <a:pt x="17" y="95"/>
                  </a:cubicBezTo>
                  <a:cubicBezTo>
                    <a:pt x="17" y="95"/>
                    <a:pt x="17" y="95"/>
                    <a:pt x="17" y="95"/>
                  </a:cubicBezTo>
                  <a:moveTo>
                    <a:pt x="51" y="94"/>
                  </a:moveTo>
                  <a:cubicBezTo>
                    <a:pt x="51" y="92"/>
                    <a:pt x="52" y="90"/>
                    <a:pt x="55" y="90"/>
                  </a:cubicBezTo>
                  <a:cubicBezTo>
                    <a:pt x="73" y="90"/>
                    <a:pt x="73" y="90"/>
                    <a:pt x="73" y="90"/>
                  </a:cubicBezTo>
                  <a:cubicBezTo>
                    <a:pt x="73" y="90"/>
                    <a:pt x="73" y="90"/>
                    <a:pt x="73" y="90"/>
                  </a:cubicBezTo>
                  <a:cubicBezTo>
                    <a:pt x="75" y="90"/>
                    <a:pt x="77" y="92"/>
                    <a:pt x="77" y="94"/>
                  </a:cubicBezTo>
                  <a:cubicBezTo>
                    <a:pt x="77" y="106"/>
                    <a:pt x="77" y="106"/>
                    <a:pt x="77" y="106"/>
                  </a:cubicBezTo>
                  <a:cubicBezTo>
                    <a:pt x="77" y="106"/>
                    <a:pt x="77" y="106"/>
                    <a:pt x="77" y="106"/>
                  </a:cubicBezTo>
                  <a:cubicBezTo>
                    <a:pt x="77" y="108"/>
                    <a:pt x="75" y="110"/>
                    <a:pt x="73" y="110"/>
                  </a:cubicBezTo>
                  <a:cubicBezTo>
                    <a:pt x="55" y="110"/>
                    <a:pt x="55" y="110"/>
                    <a:pt x="55" y="110"/>
                  </a:cubicBezTo>
                  <a:cubicBezTo>
                    <a:pt x="55" y="110"/>
                    <a:pt x="55" y="110"/>
                    <a:pt x="55" y="110"/>
                  </a:cubicBezTo>
                  <a:cubicBezTo>
                    <a:pt x="53" y="110"/>
                    <a:pt x="51" y="109"/>
                    <a:pt x="51" y="106"/>
                  </a:cubicBezTo>
                  <a:cubicBezTo>
                    <a:pt x="51" y="94"/>
                    <a:pt x="51" y="94"/>
                    <a:pt x="51" y="94"/>
                  </a:cubicBezTo>
                  <a:cubicBezTo>
                    <a:pt x="51" y="94"/>
                    <a:pt x="51" y="94"/>
                    <a:pt x="51" y="94"/>
                  </a:cubicBezTo>
                  <a:moveTo>
                    <a:pt x="84" y="94"/>
                  </a:moveTo>
                  <a:cubicBezTo>
                    <a:pt x="84" y="91"/>
                    <a:pt x="86" y="90"/>
                    <a:pt x="88" y="90"/>
                  </a:cubicBezTo>
                  <a:cubicBezTo>
                    <a:pt x="107" y="89"/>
                    <a:pt x="107" y="89"/>
                    <a:pt x="107" y="89"/>
                  </a:cubicBezTo>
                  <a:cubicBezTo>
                    <a:pt x="107" y="89"/>
                    <a:pt x="107" y="89"/>
                    <a:pt x="107" y="89"/>
                  </a:cubicBezTo>
                  <a:cubicBezTo>
                    <a:pt x="109" y="89"/>
                    <a:pt x="111" y="91"/>
                    <a:pt x="111" y="93"/>
                  </a:cubicBezTo>
                  <a:cubicBezTo>
                    <a:pt x="111" y="105"/>
                    <a:pt x="111" y="105"/>
                    <a:pt x="111" y="105"/>
                  </a:cubicBezTo>
                  <a:cubicBezTo>
                    <a:pt x="111" y="105"/>
                    <a:pt x="111" y="105"/>
                    <a:pt x="111" y="105"/>
                  </a:cubicBezTo>
                  <a:cubicBezTo>
                    <a:pt x="111" y="107"/>
                    <a:pt x="109" y="109"/>
                    <a:pt x="107" y="109"/>
                  </a:cubicBezTo>
                  <a:cubicBezTo>
                    <a:pt x="89" y="110"/>
                    <a:pt x="89" y="110"/>
                    <a:pt x="89" y="110"/>
                  </a:cubicBezTo>
                  <a:cubicBezTo>
                    <a:pt x="89" y="110"/>
                    <a:pt x="89" y="110"/>
                    <a:pt x="89" y="110"/>
                  </a:cubicBezTo>
                  <a:cubicBezTo>
                    <a:pt x="87" y="110"/>
                    <a:pt x="85" y="108"/>
                    <a:pt x="85" y="106"/>
                  </a:cubicBezTo>
                  <a:cubicBezTo>
                    <a:pt x="84" y="94"/>
                    <a:pt x="84" y="94"/>
                    <a:pt x="84" y="94"/>
                  </a:cubicBezTo>
                  <a:cubicBezTo>
                    <a:pt x="84" y="94"/>
                    <a:pt x="84" y="94"/>
                    <a:pt x="84" y="94"/>
                  </a:cubicBezTo>
                  <a:moveTo>
                    <a:pt x="118" y="93"/>
                  </a:moveTo>
                  <a:cubicBezTo>
                    <a:pt x="118" y="91"/>
                    <a:pt x="120" y="89"/>
                    <a:pt x="122" y="89"/>
                  </a:cubicBezTo>
                  <a:cubicBezTo>
                    <a:pt x="140" y="88"/>
                    <a:pt x="140" y="88"/>
                    <a:pt x="140" y="88"/>
                  </a:cubicBezTo>
                  <a:cubicBezTo>
                    <a:pt x="140" y="88"/>
                    <a:pt x="140" y="88"/>
                    <a:pt x="141" y="88"/>
                  </a:cubicBezTo>
                  <a:cubicBezTo>
                    <a:pt x="143" y="88"/>
                    <a:pt x="144" y="90"/>
                    <a:pt x="144" y="92"/>
                  </a:cubicBezTo>
                  <a:cubicBezTo>
                    <a:pt x="145" y="104"/>
                    <a:pt x="145" y="104"/>
                    <a:pt x="145" y="104"/>
                  </a:cubicBezTo>
                  <a:cubicBezTo>
                    <a:pt x="145" y="104"/>
                    <a:pt x="145" y="104"/>
                    <a:pt x="145" y="104"/>
                  </a:cubicBezTo>
                  <a:cubicBezTo>
                    <a:pt x="145" y="107"/>
                    <a:pt x="143" y="108"/>
                    <a:pt x="141" y="108"/>
                  </a:cubicBezTo>
                  <a:cubicBezTo>
                    <a:pt x="123" y="109"/>
                    <a:pt x="123" y="109"/>
                    <a:pt x="123" y="109"/>
                  </a:cubicBezTo>
                  <a:cubicBezTo>
                    <a:pt x="123" y="109"/>
                    <a:pt x="123" y="109"/>
                    <a:pt x="122" y="109"/>
                  </a:cubicBezTo>
                  <a:cubicBezTo>
                    <a:pt x="120" y="109"/>
                    <a:pt x="119" y="107"/>
                    <a:pt x="118" y="105"/>
                  </a:cubicBezTo>
                  <a:cubicBezTo>
                    <a:pt x="118" y="93"/>
                    <a:pt x="118" y="93"/>
                    <a:pt x="118" y="93"/>
                  </a:cubicBezTo>
                  <a:cubicBezTo>
                    <a:pt x="118" y="93"/>
                    <a:pt x="118" y="93"/>
                    <a:pt x="118" y="93"/>
                  </a:cubicBezTo>
                  <a:moveTo>
                    <a:pt x="16" y="43"/>
                  </a:moveTo>
                  <a:cubicBezTo>
                    <a:pt x="16" y="29"/>
                    <a:pt x="27" y="17"/>
                    <a:pt x="41" y="17"/>
                  </a:cubicBezTo>
                  <a:cubicBezTo>
                    <a:pt x="117" y="15"/>
                    <a:pt x="117" y="15"/>
                    <a:pt x="117" y="15"/>
                  </a:cubicBezTo>
                  <a:cubicBezTo>
                    <a:pt x="118" y="15"/>
                    <a:pt x="118" y="15"/>
                    <a:pt x="118" y="15"/>
                  </a:cubicBezTo>
                  <a:cubicBezTo>
                    <a:pt x="132" y="15"/>
                    <a:pt x="143" y="27"/>
                    <a:pt x="144" y="40"/>
                  </a:cubicBezTo>
                  <a:cubicBezTo>
                    <a:pt x="144" y="51"/>
                    <a:pt x="144" y="51"/>
                    <a:pt x="144" y="51"/>
                  </a:cubicBezTo>
                  <a:cubicBezTo>
                    <a:pt x="144" y="51"/>
                    <a:pt x="144" y="51"/>
                    <a:pt x="144" y="51"/>
                  </a:cubicBezTo>
                  <a:cubicBezTo>
                    <a:pt x="144" y="65"/>
                    <a:pt x="133" y="77"/>
                    <a:pt x="119" y="77"/>
                  </a:cubicBezTo>
                  <a:cubicBezTo>
                    <a:pt x="42" y="78"/>
                    <a:pt x="42" y="78"/>
                    <a:pt x="42" y="78"/>
                  </a:cubicBezTo>
                  <a:cubicBezTo>
                    <a:pt x="42" y="78"/>
                    <a:pt x="42" y="78"/>
                    <a:pt x="42" y="78"/>
                  </a:cubicBezTo>
                  <a:cubicBezTo>
                    <a:pt x="28" y="78"/>
                    <a:pt x="16" y="67"/>
                    <a:pt x="16" y="53"/>
                  </a:cubicBezTo>
                  <a:cubicBezTo>
                    <a:pt x="16" y="43"/>
                    <a:pt x="16" y="43"/>
                    <a:pt x="16" y="43"/>
                  </a:cubicBezTo>
                  <a:cubicBezTo>
                    <a:pt x="16" y="43"/>
                    <a:pt x="16" y="43"/>
                    <a:pt x="16" y="43"/>
                  </a:cubicBezTo>
                  <a:moveTo>
                    <a:pt x="118" y="0"/>
                  </a:moveTo>
                  <a:cubicBezTo>
                    <a:pt x="118" y="0"/>
                    <a:pt x="117" y="0"/>
                    <a:pt x="117" y="0"/>
                  </a:cubicBezTo>
                  <a:cubicBezTo>
                    <a:pt x="40" y="2"/>
                    <a:pt x="40" y="2"/>
                    <a:pt x="40" y="2"/>
                  </a:cubicBezTo>
                  <a:cubicBezTo>
                    <a:pt x="18" y="2"/>
                    <a:pt x="0" y="20"/>
                    <a:pt x="0" y="43"/>
                  </a:cubicBezTo>
                  <a:cubicBezTo>
                    <a:pt x="0" y="43"/>
                    <a:pt x="0" y="43"/>
                    <a:pt x="0" y="44"/>
                  </a:cubicBezTo>
                  <a:cubicBezTo>
                    <a:pt x="3" y="164"/>
                    <a:pt x="3" y="164"/>
                    <a:pt x="3" y="164"/>
                  </a:cubicBezTo>
                  <a:cubicBezTo>
                    <a:pt x="3" y="186"/>
                    <a:pt x="22" y="204"/>
                    <a:pt x="44" y="204"/>
                  </a:cubicBezTo>
                  <a:cubicBezTo>
                    <a:pt x="44" y="204"/>
                    <a:pt x="44" y="204"/>
                    <a:pt x="45" y="204"/>
                  </a:cubicBezTo>
                  <a:cubicBezTo>
                    <a:pt x="121" y="202"/>
                    <a:pt x="121" y="202"/>
                    <a:pt x="121" y="202"/>
                  </a:cubicBezTo>
                  <a:cubicBezTo>
                    <a:pt x="144" y="202"/>
                    <a:pt x="162" y="183"/>
                    <a:pt x="162" y="161"/>
                  </a:cubicBezTo>
                  <a:cubicBezTo>
                    <a:pt x="162" y="161"/>
                    <a:pt x="162" y="161"/>
                    <a:pt x="162" y="160"/>
                  </a:cubicBezTo>
                  <a:cubicBezTo>
                    <a:pt x="159" y="40"/>
                    <a:pt x="159" y="40"/>
                    <a:pt x="159" y="40"/>
                  </a:cubicBezTo>
                  <a:cubicBezTo>
                    <a:pt x="158" y="18"/>
                    <a:pt x="140" y="0"/>
                    <a:pt x="118" y="0"/>
                  </a:cubicBezTo>
                </a:path>
              </a:pathLst>
            </a:custGeom>
            <a:grpFill/>
            <a:ln>
              <a:noFill/>
            </a:ln>
          </p:spPr>
          <p:txBody>
            <a:bodyPr/>
            <a:lstStyle/>
            <a:p>
              <a:pPr>
                <a:defRPr/>
              </a:pPr>
              <a:endParaRPr lang="zh-CN" altLang="en-US"/>
            </a:p>
          </p:txBody>
        </p:sp>
        <p:sp>
          <p:nvSpPr>
            <p:cNvPr id="26968" name="Freeform 356"/>
            <p:cNvSpPr>
              <a:spLocks/>
            </p:cNvSpPr>
            <p:nvPr/>
          </p:nvSpPr>
          <p:spPr bwMode="auto">
            <a:xfrm>
              <a:off x="2284516" y="3355473"/>
              <a:ext cx="81842" cy="83206"/>
            </a:xfrm>
            <a:custGeom>
              <a:avLst/>
              <a:gdLst>
                <a:gd name="T0" fmla="*/ 24 w 49"/>
                <a:gd name="T1" fmla="*/ 0 h 49"/>
                <a:gd name="T2" fmla="*/ 24 w 49"/>
                <a:gd name="T3" fmla="*/ 0 h 49"/>
                <a:gd name="T4" fmla="*/ 17 w 49"/>
                <a:gd name="T5" fmla="*/ 7 h 49"/>
                <a:gd name="T6" fmla="*/ 17 w 49"/>
                <a:gd name="T7" fmla="*/ 7 h 49"/>
                <a:gd name="T8" fmla="*/ 17 w 49"/>
                <a:gd name="T9" fmla="*/ 18 h 49"/>
                <a:gd name="T10" fmla="*/ 7 w 49"/>
                <a:gd name="T11" fmla="*/ 18 h 49"/>
                <a:gd name="T12" fmla="*/ 0 w 49"/>
                <a:gd name="T13" fmla="*/ 25 h 49"/>
                <a:gd name="T14" fmla="*/ 0 w 49"/>
                <a:gd name="T15" fmla="*/ 25 h 49"/>
                <a:gd name="T16" fmla="*/ 7 w 49"/>
                <a:gd name="T17" fmla="*/ 32 h 49"/>
                <a:gd name="T18" fmla="*/ 7 w 49"/>
                <a:gd name="T19" fmla="*/ 32 h 49"/>
                <a:gd name="T20" fmla="*/ 18 w 49"/>
                <a:gd name="T21" fmla="*/ 31 h 49"/>
                <a:gd name="T22" fmla="*/ 18 w 49"/>
                <a:gd name="T23" fmla="*/ 42 h 49"/>
                <a:gd name="T24" fmla="*/ 25 w 49"/>
                <a:gd name="T25" fmla="*/ 49 h 49"/>
                <a:gd name="T26" fmla="*/ 25 w 49"/>
                <a:gd name="T27" fmla="*/ 49 h 49"/>
                <a:gd name="T28" fmla="*/ 32 w 49"/>
                <a:gd name="T29" fmla="*/ 42 h 49"/>
                <a:gd name="T30" fmla="*/ 32 w 49"/>
                <a:gd name="T31" fmla="*/ 42 h 49"/>
                <a:gd name="T32" fmla="*/ 31 w 49"/>
                <a:gd name="T33" fmla="*/ 31 h 49"/>
                <a:gd name="T34" fmla="*/ 42 w 49"/>
                <a:gd name="T35" fmla="*/ 31 h 49"/>
                <a:gd name="T36" fmla="*/ 49 w 49"/>
                <a:gd name="T37" fmla="*/ 24 h 49"/>
                <a:gd name="T38" fmla="*/ 49 w 49"/>
                <a:gd name="T39" fmla="*/ 24 h 49"/>
                <a:gd name="T40" fmla="*/ 42 w 49"/>
                <a:gd name="T41" fmla="*/ 17 h 49"/>
                <a:gd name="T42" fmla="*/ 42 w 49"/>
                <a:gd name="T43" fmla="*/ 17 h 49"/>
                <a:gd name="T44" fmla="*/ 31 w 49"/>
                <a:gd name="T45" fmla="*/ 17 h 49"/>
                <a:gd name="T46" fmla="*/ 31 w 49"/>
                <a:gd name="T47" fmla="*/ 7 h 49"/>
                <a:gd name="T48" fmla="*/ 24 w 49"/>
                <a:gd name="T4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9">
                  <a:moveTo>
                    <a:pt x="24" y="0"/>
                  </a:moveTo>
                  <a:cubicBezTo>
                    <a:pt x="24" y="0"/>
                    <a:pt x="24" y="0"/>
                    <a:pt x="24" y="0"/>
                  </a:cubicBezTo>
                  <a:cubicBezTo>
                    <a:pt x="20" y="0"/>
                    <a:pt x="17" y="3"/>
                    <a:pt x="17" y="7"/>
                  </a:cubicBezTo>
                  <a:cubicBezTo>
                    <a:pt x="17" y="7"/>
                    <a:pt x="17" y="7"/>
                    <a:pt x="17" y="7"/>
                  </a:cubicBezTo>
                  <a:cubicBezTo>
                    <a:pt x="17" y="18"/>
                    <a:pt x="17" y="18"/>
                    <a:pt x="17" y="18"/>
                  </a:cubicBezTo>
                  <a:cubicBezTo>
                    <a:pt x="7" y="18"/>
                    <a:pt x="7" y="18"/>
                    <a:pt x="7" y="18"/>
                  </a:cubicBezTo>
                  <a:cubicBezTo>
                    <a:pt x="3" y="18"/>
                    <a:pt x="0" y="21"/>
                    <a:pt x="0" y="25"/>
                  </a:cubicBezTo>
                  <a:cubicBezTo>
                    <a:pt x="0" y="25"/>
                    <a:pt x="0" y="25"/>
                    <a:pt x="0" y="25"/>
                  </a:cubicBezTo>
                  <a:cubicBezTo>
                    <a:pt x="0" y="29"/>
                    <a:pt x="3" y="32"/>
                    <a:pt x="7" y="32"/>
                  </a:cubicBezTo>
                  <a:cubicBezTo>
                    <a:pt x="7" y="32"/>
                    <a:pt x="7" y="32"/>
                    <a:pt x="7" y="32"/>
                  </a:cubicBezTo>
                  <a:cubicBezTo>
                    <a:pt x="18" y="31"/>
                    <a:pt x="18" y="31"/>
                    <a:pt x="18" y="31"/>
                  </a:cubicBezTo>
                  <a:cubicBezTo>
                    <a:pt x="18" y="42"/>
                    <a:pt x="18" y="42"/>
                    <a:pt x="18" y="42"/>
                  </a:cubicBezTo>
                  <a:cubicBezTo>
                    <a:pt x="18" y="46"/>
                    <a:pt x="21" y="49"/>
                    <a:pt x="25" y="49"/>
                  </a:cubicBezTo>
                  <a:cubicBezTo>
                    <a:pt x="25" y="49"/>
                    <a:pt x="25" y="49"/>
                    <a:pt x="25" y="49"/>
                  </a:cubicBezTo>
                  <a:cubicBezTo>
                    <a:pt x="29" y="49"/>
                    <a:pt x="32" y="46"/>
                    <a:pt x="32" y="42"/>
                  </a:cubicBezTo>
                  <a:cubicBezTo>
                    <a:pt x="32" y="42"/>
                    <a:pt x="32" y="42"/>
                    <a:pt x="32" y="42"/>
                  </a:cubicBezTo>
                  <a:cubicBezTo>
                    <a:pt x="31" y="31"/>
                    <a:pt x="31" y="31"/>
                    <a:pt x="31" y="31"/>
                  </a:cubicBezTo>
                  <a:cubicBezTo>
                    <a:pt x="42" y="31"/>
                    <a:pt x="42" y="31"/>
                    <a:pt x="42" y="31"/>
                  </a:cubicBezTo>
                  <a:cubicBezTo>
                    <a:pt x="46" y="31"/>
                    <a:pt x="49" y="28"/>
                    <a:pt x="49" y="24"/>
                  </a:cubicBezTo>
                  <a:cubicBezTo>
                    <a:pt x="49" y="24"/>
                    <a:pt x="49" y="24"/>
                    <a:pt x="49" y="24"/>
                  </a:cubicBezTo>
                  <a:cubicBezTo>
                    <a:pt x="49" y="20"/>
                    <a:pt x="46" y="17"/>
                    <a:pt x="42" y="17"/>
                  </a:cubicBezTo>
                  <a:cubicBezTo>
                    <a:pt x="42" y="17"/>
                    <a:pt x="42" y="17"/>
                    <a:pt x="42" y="17"/>
                  </a:cubicBezTo>
                  <a:cubicBezTo>
                    <a:pt x="31" y="17"/>
                    <a:pt x="31" y="17"/>
                    <a:pt x="31" y="17"/>
                  </a:cubicBezTo>
                  <a:cubicBezTo>
                    <a:pt x="31" y="7"/>
                    <a:pt x="31" y="7"/>
                    <a:pt x="31" y="7"/>
                  </a:cubicBezTo>
                  <a:cubicBezTo>
                    <a:pt x="31" y="3"/>
                    <a:pt x="28" y="0"/>
                    <a:pt x="24" y="0"/>
                  </a:cubicBezTo>
                </a:path>
              </a:pathLst>
            </a:custGeom>
            <a:grpFill/>
            <a:ln>
              <a:noFill/>
            </a:ln>
          </p:spPr>
          <p:txBody>
            <a:bodyPr/>
            <a:lstStyle/>
            <a:p>
              <a:pPr>
                <a:defRPr/>
              </a:pPr>
              <a:endParaRPr lang="zh-CN" altLang="en-US"/>
            </a:p>
          </p:txBody>
        </p:sp>
        <p:sp>
          <p:nvSpPr>
            <p:cNvPr id="26969" name="Freeform 357"/>
            <p:cNvSpPr>
              <a:spLocks/>
            </p:cNvSpPr>
            <p:nvPr/>
          </p:nvSpPr>
          <p:spPr bwMode="auto">
            <a:xfrm>
              <a:off x="2382726" y="3382754"/>
              <a:ext cx="81842" cy="23189"/>
            </a:xfrm>
            <a:custGeom>
              <a:avLst/>
              <a:gdLst>
                <a:gd name="T0" fmla="*/ 42 w 49"/>
                <a:gd name="T1" fmla="*/ 0 h 14"/>
                <a:gd name="T2" fmla="*/ 42 w 49"/>
                <a:gd name="T3" fmla="*/ 0 h 14"/>
                <a:gd name="T4" fmla="*/ 7 w 49"/>
                <a:gd name="T5" fmla="*/ 1 h 14"/>
                <a:gd name="T6" fmla="*/ 0 w 49"/>
                <a:gd name="T7" fmla="*/ 7 h 14"/>
                <a:gd name="T8" fmla="*/ 0 w 49"/>
                <a:gd name="T9" fmla="*/ 8 h 14"/>
                <a:gd name="T10" fmla="*/ 7 w 49"/>
                <a:gd name="T11" fmla="*/ 14 h 14"/>
                <a:gd name="T12" fmla="*/ 7 w 49"/>
                <a:gd name="T13" fmla="*/ 14 h 14"/>
                <a:gd name="T14" fmla="*/ 42 w 49"/>
                <a:gd name="T15" fmla="*/ 14 h 14"/>
                <a:gd name="T16" fmla="*/ 49 w 49"/>
                <a:gd name="T17" fmla="*/ 7 h 14"/>
                <a:gd name="T18" fmla="*/ 49 w 49"/>
                <a:gd name="T19" fmla="*/ 7 h 14"/>
                <a:gd name="T20" fmla="*/ 42 w 49"/>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14">
                  <a:moveTo>
                    <a:pt x="42" y="0"/>
                  </a:moveTo>
                  <a:cubicBezTo>
                    <a:pt x="42" y="0"/>
                    <a:pt x="42" y="0"/>
                    <a:pt x="42" y="0"/>
                  </a:cubicBezTo>
                  <a:cubicBezTo>
                    <a:pt x="7" y="1"/>
                    <a:pt x="7" y="1"/>
                    <a:pt x="7" y="1"/>
                  </a:cubicBezTo>
                  <a:cubicBezTo>
                    <a:pt x="3" y="1"/>
                    <a:pt x="0" y="4"/>
                    <a:pt x="0" y="7"/>
                  </a:cubicBezTo>
                  <a:cubicBezTo>
                    <a:pt x="0" y="8"/>
                    <a:pt x="0" y="8"/>
                    <a:pt x="0" y="8"/>
                  </a:cubicBezTo>
                  <a:cubicBezTo>
                    <a:pt x="0" y="11"/>
                    <a:pt x="3" y="14"/>
                    <a:pt x="7" y="14"/>
                  </a:cubicBezTo>
                  <a:cubicBezTo>
                    <a:pt x="7" y="14"/>
                    <a:pt x="7" y="14"/>
                    <a:pt x="7" y="14"/>
                  </a:cubicBezTo>
                  <a:cubicBezTo>
                    <a:pt x="42" y="14"/>
                    <a:pt x="42" y="14"/>
                    <a:pt x="42" y="14"/>
                  </a:cubicBezTo>
                  <a:cubicBezTo>
                    <a:pt x="46" y="14"/>
                    <a:pt x="49" y="10"/>
                    <a:pt x="49" y="7"/>
                  </a:cubicBezTo>
                  <a:cubicBezTo>
                    <a:pt x="49" y="7"/>
                    <a:pt x="49" y="7"/>
                    <a:pt x="49" y="7"/>
                  </a:cubicBezTo>
                  <a:cubicBezTo>
                    <a:pt x="49" y="3"/>
                    <a:pt x="46" y="0"/>
                    <a:pt x="42" y="0"/>
                  </a:cubicBezTo>
                </a:path>
              </a:pathLst>
            </a:custGeom>
            <a:grpFill/>
            <a:ln>
              <a:noFill/>
            </a:ln>
          </p:spPr>
          <p:txBody>
            <a:bodyPr/>
            <a:lstStyle/>
            <a:p>
              <a:pPr>
                <a:defRPr/>
              </a:pPr>
              <a:endParaRPr lang="zh-CN" altLang="en-US"/>
            </a:p>
          </p:txBody>
        </p:sp>
      </p:grpSp>
      <p:grpSp>
        <p:nvGrpSpPr>
          <p:cNvPr id="11" name="组合 10"/>
          <p:cNvGrpSpPr/>
          <p:nvPr/>
        </p:nvGrpSpPr>
        <p:grpSpPr>
          <a:xfrm>
            <a:off x="1773513" y="3404290"/>
            <a:ext cx="470592" cy="361469"/>
            <a:chOff x="1702075" y="3332285"/>
            <a:chExt cx="470592" cy="361469"/>
          </a:xfrm>
          <a:solidFill>
            <a:schemeClr val="bg1">
              <a:lumMod val="75000"/>
            </a:schemeClr>
          </a:solidFill>
        </p:grpSpPr>
        <p:sp>
          <p:nvSpPr>
            <p:cNvPr id="26836" name="Freeform 224"/>
            <p:cNvSpPr>
              <a:spLocks noEditPoints="1"/>
            </p:cNvSpPr>
            <p:nvPr/>
          </p:nvSpPr>
          <p:spPr bwMode="auto">
            <a:xfrm>
              <a:off x="1702075" y="3332285"/>
              <a:ext cx="470592" cy="361469"/>
            </a:xfrm>
            <a:custGeom>
              <a:avLst/>
              <a:gdLst>
                <a:gd name="T0" fmla="*/ 221 w 279"/>
                <a:gd name="T1" fmla="*/ 2 h 215"/>
                <a:gd name="T2" fmla="*/ 39 w 279"/>
                <a:gd name="T3" fmla="*/ 20 h 215"/>
                <a:gd name="T4" fmla="*/ 3 w 279"/>
                <a:gd name="T5" fmla="*/ 65 h 215"/>
                <a:gd name="T6" fmla="*/ 14 w 279"/>
                <a:gd name="T7" fmla="*/ 176 h 215"/>
                <a:gd name="T8" fmla="*/ 59 w 279"/>
                <a:gd name="T9" fmla="*/ 213 h 215"/>
                <a:gd name="T10" fmla="*/ 240 w 279"/>
                <a:gd name="T11" fmla="*/ 195 h 215"/>
                <a:gd name="T12" fmla="*/ 277 w 279"/>
                <a:gd name="T13" fmla="*/ 151 h 215"/>
                <a:gd name="T14" fmla="*/ 266 w 279"/>
                <a:gd name="T15" fmla="*/ 39 h 215"/>
                <a:gd name="T16" fmla="*/ 221 w 279"/>
                <a:gd name="T17" fmla="*/ 2 h 215"/>
                <a:gd name="T18" fmla="*/ 41 w 279"/>
                <a:gd name="T19" fmla="*/ 38 h 215"/>
                <a:gd name="T20" fmla="*/ 223 w 279"/>
                <a:gd name="T21" fmla="*/ 20 h 215"/>
                <a:gd name="T22" fmla="*/ 248 w 279"/>
                <a:gd name="T23" fmla="*/ 40 h 215"/>
                <a:gd name="T24" fmla="*/ 249 w 279"/>
                <a:gd name="T25" fmla="*/ 51 h 215"/>
                <a:gd name="T26" fmla="*/ 21 w 279"/>
                <a:gd name="T27" fmla="*/ 73 h 215"/>
                <a:gd name="T28" fmla="*/ 20 w 279"/>
                <a:gd name="T29" fmla="*/ 63 h 215"/>
                <a:gd name="T30" fmla="*/ 41 w 279"/>
                <a:gd name="T31" fmla="*/ 38 h 215"/>
                <a:gd name="T32" fmla="*/ 238 w 279"/>
                <a:gd name="T33" fmla="*/ 178 h 215"/>
                <a:gd name="T34" fmla="*/ 57 w 279"/>
                <a:gd name="T35" fmla="*/ 195 h 215"/>
                <a:gd name="T36" fmla="*/ 31 w 279"/>
                <a:gd name="T37" fmla="*/ 175 h 215"/>
                <a:gd name="T38" fmla="*/ 26 w 279"/>
                <a:gd name="T39" fmla="*/ 117 h 215"/>
                <a:gd name="T40" fmla="*/ 253 w 279"/>
                <a:gd name="T41" fmla="*/ 95 h 215"/>
                <a:gd name="T42" fmla="*/ 259 w 279"/>
                <a:gd name="T43" fmla="*/ 152 h 215"/>
                <a:gd name="T44" fmla="*/ 238 w 279"/>
                <a:gd name="T45" fmla="*/ 17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9" h="215">
                  <a:moveTo>
                    <a:pt x="221" y="2"/>
                  </a:moveTo>
                  <a:cubicBezTo>
                    <a:pt x="39" y="20"/>
                    <a:pt x="39" y="20"/>
                    <a:pt x="39" y="20"/>
                  </a:cubicBezTo>
                  <a:cubicBezTo>
                    <a:pt x="17" y="22"/>
                    <a:pt x="0" y="42"/>
                    <a:pt x="3" y="65"/>
                  </a:cubicBezTo>
                  <a:cubicBezTo>
                    <a:pt x="14" y="176"/>
                    <a:pt x="14" y="176"/>
                    <a:pt x="14" y="176"/>
                  </a:cubicBezTo>
                  <a:cubicBezTo>
                    <a:pt x="16" y="199"/>
                    <a:pt x="36" y="215"/>
                    <a:pt x="59" y="213"/>
                  </a:cubicBezTo>
                  <a:cubicBezTo>
                    <a:pt x="240" y="195"/>
                    <a:pt x="240" y="195"/>
                    <a:pt x="240" y="195"/>
                  </a:cubicBezTo>
                  <a:cubicBezTo>
                    <a:pt x="263" y="193"/>
                    <a:pt x="279" y="173"/>
                    <a:pt x="277" y="151"/>
                  </a:cubicBezTo>
                  <a:cubicBezTo>
                    <a:pt x="266" y="39"/>
                    <a:pt x="266" y="39"/>
                    <a:pt x="266" y="39"/>
                  </a:cubicBezTo>
                  <a:cubicBezTo>
                    <a:pt x="264" y="16"/>
                    <a:pt x="243" y="0"/>
                    <a:pt x="221" y="2"/>
                  </a:cubicBezTo>
                  <a:moveTo>
                    <a:pt x="41" y="38"/>
                  </a:moveTo>
                  <a:cubicBezTo>
                    <a:pt x="223" y="20"/>
                    <a:pt x="223" y="20"/>
                    <a:pt x="223" y="20"/>
                  </a:cubicBezTo>
                  <a:cubicBezTo>
                    <a:pt x="235" y="18"/>
                    <a:pt x="247" y="28"/>
                    <a:pt x="248" y="40"/>
                  </a:cubicBezTo>
                  <a:cubicBezTo>
                    <a:pt x="249" y="51"/>
                    <a:pt x="249" y="51"/>
                    <a:pt x="249" y="51"/>
                  </a:cubicBezTo>
                  <a:cubicBezTo>
                    <a:pt x="21" y="73"/>
                    <a:pt x="21" y="73"/>
                    <a:pt x="21" y="73"/>
                  </a:cubicBezTo>
                  <a:cubicBezTo>
                    <a:pt x="20" y="63"/>
                    <a:pt x="20" y="63"/>
                    <a:pt x="20" y="63"/>
                  </a:cubicBezTo>
                  <a:cubicBezTo>
                    <a:pt x="19" y="50"/>
                    <a:pt x="29" y="39"/>
                    <a:pt x="41" y="38"/>
                  </a:cubicBezTo>
                  <a:moveTo>
                    <a:pt x="238" y="178"/>
                  </a:moveTo>
                  <a:cubicBezTo>
                    <a:pt x="57" y="195"/>
                    <a:pt x="57" y="195"/>
                    <a:pt x="57" y="195"/>
                  </a:cubicBezTo>
                  <a:cubicBezTo>
                    <a:pt x="44" y="197"/>
                    <a:pt x="33" y="187"/>
                    <a:pt x="31" y="175"/>
                  </a:cubicBezTo>
                  <a:cubicBezTo>
                    <a:pt x="26" y="117"/>
                    <a:pt x="26" y="117"/>
                    <a:pt x="26" y="117"/>
                  </a:cubicBezTo>
                  <a:cubicBezTo>
                    <a:pt x="253" y="95"/>
                    <a:pt x="253" y="95"/>
                    <a:pt x="253" y="95"/>
                  </a:cubicBezTo>
                  <a:cubicBezTo>
                    <a:pt x="259" y="152"/>
                    <a:pt x="259" y="152"/>
                    <a:pt x="259" y="152"/>
                  </a:cubicBezTo>
                  <a:cubicBezTo>
                    <a:pt x="260" y="165"/>
                    <a:pt x="251" y="176"/>
                    <a:pt x="238" y="178"/>
                  </a:cubicBezTo>
                </a:path>
              </a:pathLst>
            </a:custGeom>
            <a:grpFill/>
            <a:ln>
              <a:noFill/>
            </a:ln>
          </p:spPr>
          <p:txBody>
            <a:bodyPr/>
            <a:lstStyle/>
            <a:p>
              <a:pPr>
                <a:defRPr/>
              </a:pPr>
              <a:endParaRPr lang="zh-CN" altLang="en-US"/>
            </a:p>
          </p:txBody>
        </p:sp>
        <p:sp>
          <p:nvSpPr>
            <p:cNvPr id="26837" name="Freeform 225"/>
            <p:cNvSpPr>
              <a:spLocks/>
            </p:cNvSpPr>
            <p:nvPr/>
          </p:nvSpPr>
          <p:spPr bwMode="auto">
            <a:xfrm>
              <a:off x="1777096" y="3531434"/>
              <a:ext cx="216882" cy="50470"/>
            </a:xfrm>
            <a:custGeom>
              <a:avLst/>
              <a:gdLst>
                <a:gd name="T0" fmla="*/ 129 w 129"/>
                <a:gd name="T1" fmla="*/ 9 h 30"/>
                <a:gd name="T2" fmla="*/ 121 w 129"/>
                <a:gd name="T3" fmla="*/ 19 h 30"/>
                <a:gd name="T4" fmla="*/ 11 w 129"/>
                <a:gd name="T5" fmla="*/ 30 h 30"/>
                <a:gd name="T6" fmla="*/ 1 w 129"/>
                <a:gd name="T7" fmla="*/ 21 h 30"/>
                <a:gd name="T8" fmla="*/ 9 w 129"/>
                <a:gd name="T9" fmla="*/ 11 h 30"/>
                <a:gd name="T10" fmla="*/ 119 w 129"/>
                <a:gd name="T11" fmla="*/ 1 h 30"/>
                <a:gd name="T12" fmla="*/ 129 w 129"/>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129" h="30">
                  <a:moveTo>
                    <a:pt x="129" y="9"/>
                  </a:moveTo>
                  <a:cubicBezTo>
                    <a:pt x="129" y="14"/>
                    <a:pt x="126" y="18"/>
                    <a:pt x="121" y="19"/>
                  </a:cubicBezTo>
                  <a:cubicBezTo>
                    <a:pt x="11" y="30"/>
                    <a:pt x="11" y="30"/>
                    <a:pt x="11" y="30"/>
                  </a:cubicBezTo>
                  <a:cubicBezTo>
                    <a:pt x="6" y="30"/>
                    <a:pt x="1" y="26"/>
                    <a:pt x="1" y="21"/>
                  </a:cubicBezTo>
                  <a:cubicBezTo>
                    <a:pt x="0" y="16"/>
                    <a:pt x="4" y="12"/>
                    <a:pt x="9" y="11"/>
                  </a:cubicBezTo>
                  <a:cubicBezTo>
                    <a:pt x="119" y="1"/>
                    <a:pt x="119" y="1"/>
                    <a:pt x="119" y="1"/>
                  </a:cubicBezTo>
                  <a:cubicBezTo>
                    <a:pt x="124" y="0"/>
                    <a:pt x="128" y="4"/>
                    <a:pt x="129" y="9"/>
                  </a:cubicBezTo>
                </a:path>
              </a:pathLst>
            </a:custGeom>
            <a:grpFill/>
            <a:ln>
              <a:noFill/>
            </a:ln>
          </p:spPr>
          <p:txBody>
            <a:bodyPr/>
            <a:lstStyle/>
            <a:p>
              <a:pPr>
                <a:defRPr/>
              </a:pPr>
              <a:endParaRPr lang="zh-CN" altLang="en-US"/>
            </a:p>
          </p:txBody>
        </p:sp>
        <p:sp>
          <p:nvSpPr>
            <p:cNvPr id="26838" name="Freeform 226"/>
            <p:cNvSpPr>
              <a:spLocks/>
            </p:cNvSpPr>
            <p:nvPr/>
          </p:nvSpPr>
          <p:spPr bwMode="auto">
            <a:xfrm>
              <a:off x="1781188" y="3594179"/>
              <a:ext cx="129584" cy="40921"/>
            </a:xfrm>
            <a:custGeom>
              <a:avLst/>
              <a:gdLst>
                <a:gd name="T0" fmla="*/ 77 w 77"/>
                <a:gd name="T1" fmla="*/ 8 h 24"/>
                <a:gd name="T2" fmla="*/ 69 w 77"/>
                <a:gd name="T3" fmla="*/ 18 h 24"/>
                <a:gd name="T4" fmla="*/ 11 w 77"/>
                <a:gd name="T5" fmla="*/ 24 h 24"/>
                <a:gd name="T6" fmla="*/ 1 w 77"/>
                <a:gd name="T7" fmla="*/ 16 h 24"/>
                <a:gd name="T8" fmla="*/ 9 w 77"/>
                <a:gd name="T9" fmla="*/ 6 h 24"/>
                <a:gd name="T10" fmla="*/ 67 w 77"/>
                <a:gd name="T11" fmla="*/ 0 h 24"/>
                <a:gd name="T12" fmla="*/ 77 w 77"/>
                <a:gd name="T13" fmla="*/ 8 h 24"/>
              </a:gdLst>
              <a:ahLst/>
              <a:cxnLst>
                <a:cxn ang="0">
                  <a:pos x="T0" y="T1"/>
                </a:cxn>
                <a:cxn ang="0">
                  <a:pos x="T2" y="T3"/>
                </a:cxn>
                <a:cxn ang="0">
                  <a:pos x="T4" y="T5"/>
                </a:cxn>
                <a:cxn ang="0">
                  <a:pos x="T6" y="T7"/>
                </a:cxn>
                <a:cxn ang="0">
                  <a:pos x="T8" y="T9"/>
                </a:cxn>
                <a:cxn ang="0">
                  <a:pos x="T10" y="T11"/>
                </a:cxn>
                <a:cxn ang="0">
                  <a:pos x="T12" y="T13"/>
                </a:cxn>
              </a:cxnLst>
              <a:rect l="0" t="0" r="r" b="b"/>
              <a:pathLst>
                <a:path w="77" h="24">
                  <a:moveTo>
                    <a:pt x="77" y="8"/>
                  </a:moveTo>
                  <a:cubicBezTo>
                    <a:pt x="77" y="13"/>
                    <a:pt x="74" y="18"/>
                    <a:pt x="69" y="18"/>
                  </a:cubicBezTo>
                  <a:cubicBezTo>
                    <a:pt x="11" y="24"/>
                    <a:pt x="11" y="24"/>
                    <a:pt x="11" y="24"/>
                  </a:cubicBezTo>
                  <a:cubicBezTo>
                    <a:pt x="6" y="24"/>
                    <a:pt x="1" y="21"/>
                    <a:pt x="1" y="16"/>
                  </a:cubicBezTo>
                  <a:cubicBezTo>
                    <a:pt x="0" y="11"/>
                    <a:pt x="4" y="6"/>
                    <a:pt x="9" y="6"/>
                  </a:cubicBezTo>
                  <a:cubicBezTo>
                    <a:pt x="67" y="0"/>
                    <a:pt x="67" y="0"/>
                    <a:pt x="67" y="0"/>
                  </a:cubicBezTo>
                  <a:cubicBezTo>
                    <a:pt x="72" y="0"/>
                    <a:pt x="76" y="3"/>
                    <a:pt x="77" y="8"/>
                  </a:cubicBezTo>
                </a:path>
              </a:pathLst>
            </a:custGeom>
            <a:grpFill/>
            <a:ln>
              <a:noFill/>
            </a:ln>
          </p:spPr>
          <p:txBody>
            <a:bodyPr/>
            <a:lstStyle/>
            <a:p>
              <a:pPr>
                <a:defRPr/>
              </a:pPr>
              <a:endParaRPr lang="zh-CN" altLang="en-US"/>
            </a:p>
          </p:txBody>
        </p:sp>
        <p:sp>
          <p:nvSpPr>
            <p:cNvPr id="26970" name="Freeform 358"/>
            <p:cNvSpPr>
              <a:spLocks noEditPoints="1"/>
            </p:cNvSpPr>
            <p:nvPr/>
          </p:nvSpPr>
          <p:spPr bwMode="auto">
            <a:xfrm>
              <a:off x="1706165" y="3335012"/>
              <a:ext cx="463771" cy="356013"/>
            </a:xfrm>
            <a:custGeom>
              <a:avLst/>
              <a:gdLst>
                <a:gd name="T0" fmla="*/ 24 w 275"/>
                <a:gd name="T1" fmla="*/ 115 h 211"/>
                <a:gd name="T2" fmla="*/ 24 w 275"/>
                <a:gd name="T3" fmla="*/ 115 h 211"/>
                <a:gd name="T4" fmla="*/ 251 w 275"/>
                <a:gd name="T5" fmla="*/ 93 h 211"/>
                <a:gd name="T6" fmla="*/ 257 w 275"/>
                <a:gd name="T7" fmla="*/ 150 h 211"/>
                <a:gd name="T8" fmla="*/ 257 w 275"/>
                <a:gd name="T9" fmla="*/ 153 h 211"/>
                <a:gd name="T10" fmla="*/ 236 w 275"/>
                <a:gd name="T11" fmla="*/ 176 h 211"/>
                <a:gd name="T12" fmla="*/ 55 w 275"/>
                <a:gd name="T13" fmla="*/ 193 h 211"/>
                <a:gd name="T14" fmla="*/ 53 w 275"/>
                <a:gd name="T15" fmla="*/ 194 h 211"/>
                <a:gd name="T16" fmla="*/ 29 w 275"/>
                <a:gd name="T17" fmla="*/ 173 h 211"/>
                <a:gd name="T18" fmla="*/ 24 w 275"/>
                <a:gd name="T19" fmla="*/ 115 h 211"/>
                <a:gd name="T20" fmla="*/ 18 w 275"/>
                <a:gd name="T21" fmla="*/ 59 h 211"/>
                <a:gd name="T22" fmla="*/ 39 w 275"/>
                <a:gd name="T23" fmla="*/ 36 h 211"/>
                <a:gd name="T24" fmla="*/ 221 w 275"/>
                <a:gd name="T25" fmla="*/ 18 h 211"/>
                <a:gd name="T26" fmla="*/ 223 w 275"/>
                <a:gd name="T27" fmla="*/ 18 h 211"/>
                <a:gd name="T28" fmla="*/ 246 w 275"/>
                <a:gd name="T29" fmla="*/ 38 h 211"/>
                <a:gd name="T30" fmla="*/ 247 w 275"/>
                <a:gd name="T31" fmla="*/ 49 h 211"/>
                <a:gd name="T32" fmla="*/ 19 w 275"/>
                <a:gd name="T33" fmla="*/ 71 h 211"/>
                <a:gd name="T34" fmla="*/ 18 w 275"/>
                <a:gd name="T35" fmla="*/ 61 h 211"/>
                <a:gd name="T36" fmla="*/ 18 w 275"/>
                <a:gd name="T37" fmla="*/ 59 h 211"/>
                <a:gd name="T38" fmla="*/ 223 w 275"/>
                <a:gd name="T39" fmla="*/ 0 h 211"/>
                <a:gd name="T40" fmla="*/ 219 w 275"/>
                <a:gd name="T41" fmla="*/ 0 h 211"/>
                <a:gd name="T42" fmla="*/ 37 w 275"/>
                <a:gd name="T43" fmla="*/ 18 h 211"/>
                <a:gd name="T44" fmla="*/ 0 w 275"/>
                <a:gd name="T45" fmla="*/ 59 h 211"/>
                <a:gd name="T46" fmla="*/ 1 w 275"/>
                <a:gd name="T47" fmla="*/ 63 h 211"/>
                <a:gd name="T48" fmla="*/ 12 w 275"/>
                <a:gd name="T49" fmla="*/ 174 h 211"/>
                <a:gd name="T50" fmla="*/ 52 w 275"/>
                <a:gd name="T51" fmla="*/ 211 h 211"/>
                <a:gd name="T52" fmla="*/ 57 w 275"/>
                <a:gd name="T53" fmla="*/ 211 h 211"/>
                <a:gd name="T54" fmla="*/ 238 w 275"/>
                <a:gd name="T55" fmla="*/ 193 h 211"/>
                <a:gd name="T56" fmla="*/ 275 w 275"/>
                <a:gd name="T57" fmla="*/ 153 h 211"/>
                <a:gd name="T58" fmla="*/ 275 w 275"/>
                <a:gd name="T59" fmla="*/ 149 h 211"/>
                <a:gd name="T60" fmla="*/ 264 w 275"/>
                <a:gd name="T61" fmla="*/ 37 h 211"/>
                <a:gd name="T62" fmla="*/ 223 w 275"/>
                <a:gd name="T63"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211">
                  <a:moveTo>
                    <a:pt x="24" y="115"/>
                  </a:moveTo>
                  <a:cubicBezTo>
                    <a:pt x="24" y="115"/>
                    <a:pt x="24" y="115"/>
                    <a:pt x="24" y="115"/>
                  </a:cubicBezTo>
                  <a:cubicBezTo>
                    <a:pt x="251" y="93"/>
                    <a:pt x="251" y="93"/>
                    <a:pt x="251" y="93"/>
                  </a:cubicBezTo>
                  <a:cubicBezTo>
                    <a:pt x="257" y="150"/>
                    <a:pt x="257" y="150"/>
                    <a:pt x="257" y="150"/>
                  </a:cubicBezTo>
                  <a:cubicBezTo>
                    <a:pt x="257" y="151"/>
                    <a:pt x="257" y="152"/>
                    <a:pt x="257" y="153"/>
                  </a:cubicBezTo>
                  <a:cubicBezTo>
                    <a:pt x="257" y="164"/>
                    <a:pt x="248" y="174"/>
                    <a:pt x="236" y="176"/>
                  </a:cubicBezTo>
                  <a:cubicBezTo>
                    <a:pt x="55" y="193"/>
                    <a:pt x="55" y="193"/>
                    <a:pt x="55" y="193"/>
                  </a:cubicBezTo>
                  <a:cubicBezTo>
                    <a:pt x="54" y="194"/>
                    <a:pt x="53" y="194"/>
                    <a:pt x="53" y="194"/>
                  </a:cubicBezTo>
                  <a:cubicBezTo>
                    <a:pt x="41" y="194"/>
                    <a:pt x="31" y="185"/>
                    <a:pt x="29" y="173"/>
                  </a:cubicBezTo>
                  <a:cubicBezTo>
                    <a:pt x="24" y="115"/>
                    <a:pt x="24" y="115"/>
                    <a:pt x="24" y="115"/>
                  </a:cubicBezTo>
                  <a:moveTo>
                    <a:pt x="18" y="59"/>
                  </a:moveTo>
                  <a:cubicBezTo>
                    <a:pt x="18" y="47"/>
                    <a:pt x="27" y="37"/>
                    <a:pt x="39" y="36"/>
                  </a:cubicBezTo>
                  <a:cubicBezTo>
                    <a:pt x="221" y="18"/>
                    <a:pt x="221" y="18"/>
                    <a:pt x="221" y="18"/>
                  </a:cubicBezTo>
                  <a:cubicBezTo>
                    <a:pt x="221" y="18"/>
                    <a:pt x="222" y="18"/>
                    <a:pt x="223" y="18"/>
                  </a:cubicBezTo>
                  <a:cubicBezTo>
                    <a:pt x="235" y="18"/>
                    <a:pt x="245" y="27"/>
                    <a:pt x="246" y="38"/>
                  </a:cubicBezTo>
                  <a:cubicBezTo>
                    <a:pt x="247" y="49"/>
                    <a:pt x="247" y="49"/>
                    <a:pt x="247" y="49"/>
                  </a:cubicBezTo>
                  <a:cubicBezTo>
                    <a:pt x="19" y="71"/>
                    <a:pt x="19" y="71"/>
                    <a:pt x="19" y="71"/>
                  </a:cubicBezTo>
                  <a:cubicBezTo>
                    <a:pt x="18" y="61"/>
                    <a:pt x="18" y="61"/>
                    <a:pt x="18" y="61"/>
                  </a:cubicBezTo>
                  <a:cubicBezTo>
                    <a:pt x="18" y="60"/>
                    <a:pt x="18" y="59"/>
                    <a:pt x="18" y="59"/>
                  </a:cubicBezTo>
                  <a:moveTo>
                    <a:pt x="223" y="0"/>
                  </a:moveTo>
                  <a:cubicBezTo>
                    <a:pt x="222" y="0"/>
                    <a:pt x="220" y="0"/>
                    <a:pt x="219" y="0"/>
                  </a:cubicBezTo>
                  <a:cubicBezTo>
                    <a:pt x="37" y="18"/>
                    <a:pt x="37" y="18"/>
                    <a:pt x="37" y="18"/>
                  </a:cubicBezTo>
                  <a:cubicBezTo>
                    <a:pt x="16" y="20"/>
                    <a:pt x="0" y="38"/>
                    <a:pt x="0" y="59"/>
                  </a:cubicBezTo>
                  <a:cubicBezTo>
                    <a:pt x="0" y="60"/>
                    <a:pt x="1" y="61"/>
                    <a:pt x="1" y="63"/>
                  </a:cubicBezTo>
                  <a:cubicBezTo>
                    <a:pt x="12" y="174"/>
                    <a:pt x="12" y="174"/>
                    <a:pt x="12" y="174"/>
                  </a:cubicBezTo>
                  <a:cubicBezTo>
                    <a:pt x="14" y="196"/>
                    <a:pt x="32" y="211"/>
                    <a:pt x="52" y="211"/>
                  </a:cubicBezTo>
                  <a:cubicBezTo>
                    <a:pt x="54" y="211"/>
                    <a:pt x="55" y="211"/>
                    <a:pt x="57" y="211"/>
                  </a:cubicBezTo>
                  <a:cubicBezTo>
                    <a:pt x="238" y="193"/>
                    <a:pt x="238" y="193"/>
                    <a:pt x="238" y="193"/>
                  </a:cubicBezTo>
                  <a:cubicBezTo>
                    <a:pt x="259" y="191"/>
                    <a:pt x="275" y="173"/>
                    <a:pt x="275" y="153"/>
                  </a:cubicBezTo>
                  <a:cubicBezTo>
                    <a:pt x="275" y="151"/>
                    <a:pt x="275" y="150"/>
                    <a:pt x="275" y="149"/>
                  </a:cubicBezTo>
                  <a:cubicBezTo>
                    <a:pt x="264" y="37"/>
                    <a:pt x="264" y="37"/>
                    <a:pt x="264" y="37"/>
                  </a:cubicBezTo>
                  <a:cubicBezTo>
                    <a:pt x="262" y="16"/>
                    <a:pt x="244" y="0"/>
                    <a:pt x="223" y="0"/>
                  </a:cubicBezTo>
                </a:path>
              </a:pathLst>
            </a:custGeom>
            <a:grpFill/>
            <a:ln>
              <a:noFill/>
            </a:ln>
          </p:spPr>
          <p:txBody>
            <a:bodyPr/>
            <a:lstStyle/>
            <a:p>
              <a:pPr>
                <a:defRPr/>
              </a:pPr>
              <a:endParaRPr lang="zh-CN" altLang="en-US"/>
            </a:p>
          </p:txBody>
        </p:sp>
        <p:sp>
          <p:nvSpPr>
            <p:cNvPr id="26971" name="Freeform 359"/>
            <p:cNvSpPr>
              <a:spLocks noEditPoints="1"/>
            </p:cNvSpPr>
            <p:nvPr/>
          </p:nvSpPr>
          <p:spPr bwMode="auto">
            <a:xfrm>
              <a:off x="1778459" y="3532797"/>
              <a:ext cx="200513" cy="49105"/>
            </a:xfrm>
            <a:custGeom>
              <a:avLst/>
              <a:gdLst>
                <a:gd name="T0" fmla="*/ 9 w 119"/>
                <a:gd name="T1" fmla="*/ 29 h 29"/>
                <a:gd name="T2" fmla="*/ 9 w 119"/>
                <a:gd name="T3" fmla="*/ 29 h 29"/>
                <a:gd name="T4" fmla="*/ 9 w 119"/>
                <a:gd name="T5" fmla="*/ 29 h 29"/>
                <a:gd name="T6" fmla="*/ 9 w 119"/>
                <a:gd name="T7" fmla="*/ 29 h 29"/>
                <a:gd name="T8" fmla="*/ 10 w 119"/>
                <a:gd name="T9" fmla="*/ 29 h 29"/>
                <a:gd name="T10" fmla="*/ 9 w 119"/>
                <a:gd name="T11" fmla="*/ 29 h 29"/>
                <a:gd name="T12" fmla="*/ 10 w 119"/>
                <a:gd name="T13" fmla="*/ 29 h 29"/>
                <a:gd name="T14" fmla="*/ 0 w 119"/>
                <a:gd name="T15" fmla="*/ 20 h 29"/>
                <a:gd name="T16" fmla="*/ 0 w 119"/>
                <a:gd name="T17" fmla="*/ 21 h 29"/>
                <a:gd name="T18" fmla="*/ 0 w 119"/>
                <a:gd name="T19" fmla="*/ 20 h 29"/>
                <a:gd name="T20" fmla="*/ 119 w 119"/>
                <a:gd name="T21" fmla="*/ 0 h 29"/>
                <a:gd name="T22" fmla="*/ 118 w 119"/>
                <a:gd name="T23" fmla="*/ 0 h 29"/>
                <a:gd name="T24" fmla="*/ 8 w 119"/>
                <a:gd name="T25" fmla="*/ 10 h 29"/>
                <a:gd name="T26" fmla="*/ 0 w 119"/>
                <a:gd name="T27" fmla="*/ 20 h 29"/>
                <a:gd name="T28" fmla="*/ 8 w 119"/>
                <a:gd name="T29" fmla="*/ 10 h 29"/>
                <a:gd name="T30" fmla="*/ 118 w 119"/>
                <a:gd name="T31" fmla="*/ 0 h 29"/>
                <a:gd name="T32" fmla="*/ 119 w 119"/>
                <a:gd name="T33" fmla="*/ 0 h 29"/>
                <a:gd name="T34" fmla="*/ 119 w 119"/>
                <a:gd name="T35" fmla="*/ 0 h 29"/>
                <a:gd name="T36" fmla="*/ 119 w 119"/>
                <a:gd name="T37" fmla="*/ 0 h 29"/>
                <a:gd name="T38" fmla="*/ 119 w 119"/>
                <a:gd name="T39" fmla="*/ 0 h 29"/>
                <a:gd name="T40" fmla="*/ 119 w 119"/>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29">
                  <a:moveTo>
                    <a:pt x="9" y="29"/>
                  </a:moveTo>
                  <a:cubicBezTo>
                    <a:pt x="9" y="29"/>
                    <a:pt x="9" y="29"/>
                    <a:pt x="9" y="29"/>
                  </a:cubicBezTo>
                  <a:cubicBezTo>
                    <a:pt x="9" y="29"/>
                    <a:pt x="9" y="29"/>
                    <a:pt x="9" y="29"/>
                  </a:cubicBezTo>
                  <a:cubicBezTo>
                    <a:pt x="9" y="29"/>
                    <a:pt x="9" y="29"/>
                    <a:pt x="9" y="29"/>
                  </a:cubicBezTo>
                  <a:moveTo>
                    <a:pt x="10" y="29"/>
                  </a:moveTo>
                  <a:cubicBezTo>
                    <a:pt x="9" y="29"/>
                    <a:pt x="9" y="29"/>
                    <a:pt x="9" y="29"/>
                  </a:cubicBezTo>
                  <a:cubicBezTo>
                    <a:pt x="9" y="29"/>
                    <a:pt x="9" y="29"/>
                    <a:pt x="10" y="29"/>
                  </a:cubicBezTo>
                  <a:moveTo>
                    <a:pt x="0" y="20"/>
                  </a:moveTo>
                  <a:cubicBezTo>
                    <a:pt x="0" y="21"/>
                    <a:pt x="0" y="21"/>
                    <a:pt x="0" y="21"/>
                  </a:cubicBezTo>
                  <a:cubicBezTo>
                    <a:pt x="0" y="21"/>
                    <a:pt x="0" y="21"/>
                    <a:pt x="0" y="20"/>
                  </a:cubicBezTo>
                  <a:moveTo>
                    <a:pt x="119" y="0"/>
                  </a:moveTo>
                  <a:cubicBezTo>
                    <a:pt x="119" y="0"/>
                    <a:pt x="118" y="0"/>
                    <a:pt x="118" y="0"/>
                  </a:cubicBezTo>
                  <a:cubicBezTo>
                    <a:pt x="8" y="10"/>
                    <a:pt x="8" y="10"/>
                    <a:pt x="8" y="10"/>
                  </a:cubicBezTo>
                  <a:cubicBezTo>
                    <a:pt x="3" y="11"/>
                    <a:pt x="0" y="15"/>
                    <a:pt x="0" y="20"/>
                  </a:cubicBezTo>
                  <a:cubicBezTo>
                    <a:pt x="0" y="15"/>
                    <a:pt x="3" y="11"/>
                    <a:pt x="8" y="10"/>
                  </a:cubicBezTo>
                  <a:cubicBezTo>
                    <a:pt x="118" y="0"/>
                    <a:pt x="118" y="0"/>
                    <a:pt x="118" y="0"/>
                  </a:cubicBezTo>
                  <a:cubicBezTo>
                    <a:pt x="118" y="0"/>
                    <a:pt x="119" y="0"/>
                    <a:pt x="119" y="0"/>
                  </a:cubicBezTo>
                  <a:moveTo>
                    <a:pt x="119" y="0"/>
                  </a:moveTo>
                  <a:cubicBezTo>
                    <a:pt x="119" y="0"/>
                    <a:pt x="119" y="0"/>
                    <a:pt x="119" y="0"/>
                  </a:cubicBezTo>
                  <a:cubicBezTo>
                    <a:pt x="119" y="0"/>
                    <a:pt x="119" y="0"/>
                    <a:pt x="119" y="0"/>
                  </a:cubicBezTo>
                  <a:cubicBezTo>
                    <a:pt x="119" y="0"/>
                    <a:pt x="119" y="0"/>
                    <a:pt x="119" y="0"/>
                  </a:cubicBezTo>
                </a:path>
              </a:pathLst>
            </a:custGeom>
            <a:grpFill/>
            <a:ln>
              <a:noFill/>
            </a:ln>
          </p:spPr>
          <p:txBody>
            <a:bodyPr/>
            <a:lstStyle/>
            <a:p>
              <a:pPr>
                <a:defRPr/>
              </a:pPr>
              <a:endParaRPr lang="zh-CN" altLang="en-US"/>
            </a:p>
          </p:txBody>
        </p:sp>
        <p:sp>
          <p:nvSpPr>
            <p:cNvPr id="26972" name="Freeform 360"/>
            <p:cNvSpPr>
              <a:spLocks/>
            </p:cNvSpPr>
            <p:nvPr/>
          </p:nvSpPr>
          <p:spPr bwMode="auto">
            <a:xfrm>
              <a:off x="1778458" y="3532797"/>
              <a:ext cx="215517" cy="49105"/>
            </a:xfrm>
            <a:custGeom>
              <a:avLst/>
              <a:gdLst>
                <a:gd name="T0" fmla="*/ 119 w 128"/>
                <a:gd name="T1" fmla="*/ 0 h 29"/>
                <a:gd name="T2" fmla="*/ 119 w 128"/>
                <a:gd name="T3" fmla="*/ 0 h 29"/>
                <a:gd name="T4" fmla="*/ 118 w 128"/>
                <a:gd name="T5" fmla="*/ 0 h 29"/>
                <a:gd name="T6" fmla="*/ 8 w 128"/>
                <a:gd name="T7" fmla="*/ 10 h 29"/>
                <a:gd name="T8" fmla="*/ 0 w 128"/>
                <a:gd name="T9" fmla="*/ 20 h 29"/>
                <a:gd name="T10" fmla="*/ 0 w 128"/>
                <a:gd name="T11" fmla="*/ 20 h 29"/>
                <a:gd name="T12" fmla="*/ 0 w 128"/>
                <a:gd name="T13" fmla="*/ 20 h 29"/>
                <a:gd name="T14" fmla="*/ 0 w 128"/>
                <a:gd name="T15" fmla="*/ 21 h 29"/>
                <a:gd name="T16" fmla="*/ 9 w 128"/>
                <a:gd name="T17" fmla="*/ 29 h 29"/>
                <a:gd name="T18" fmla="*/ 9 w 128"/>
                <a:gd name="T19" fmla="*/ 29 h 29"/>
                <a:gd name="T20" fmla="*/ 9 w 128"/>
                <a:gd name="T21" fmla="*/ 29 h 29"/>
                <a:gd name="T22" fmla="*/ 10 w 128"/>
                <a:gd name="T23" fmla="*/ 29 h 29"/>
                <a:gd name="T24" fmla="*/ 10 w 128"/>
                <a:gd name="T25" fmla="*/ 29 h 29"/>
                <a:gd name="T26" fmla="*/ 120 w 128"/>
                <a:gd name="T27" fmla="*/ 18 h 29"/>
                <a:gd name="T28" fmla="*/ 128 w 128"/>
                <a:gd name="T29" fmla="*/ 9 h 29"/>
                <a:gd name="T30" fmla="*/ 128 w 128"/>
                <a:gd name="T31" fmla="*/ 8 h 29"/>
                <a:gd name="T32" fmla="*/ 128 w 128"/>
                <a:gd name="T33" fmla="*/ 8 h 29"/>
                <a:gd name="T34" fmla="*/ 119 w 128"/>
                <a:gd name="T35" fmla="*/ 0 h 29"/>
                <a:gd name="T36" fmla="*/ 119 w 128"/>
                <a:gd name="T3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29">
                  <a:moveTo>
                    <a:pt x="119" y="0"/>
                  </a:moveTo>
                  <a:cubicBezTo>
                    <a:pt x="119" y="0"/>
                    <a:pt x="119" y="0"/>
                    <a:pt x="119" y="0"/>
                  </a:cubicBezTo>
                  <a:cubicBezTo>
                    <a:pt x="119" y="0"/>
                    <a:pt x="118" y="0"/>
                    <a:pt x="118" y="0"/>
                  </a:cubicBezTo>
                  <a:cubicBezTo>
                    <a:pt x="8" y="10"/>
                    <a:pt x="8" y="10"/>
                    <a:pt x="8" y="10"/>
                  </a:cubicBezTo>
                  <a:cubicBezTo>
                    <a:pt x="3" y="11"/>
                    <a:pt x="0" y="15"/>
                    <a:pt x="0" y="20"/>
                  </a:cubicBezTo>
                  <a:cubicBezTo>
                    <a:pt x="0" y="20"/>
                    <a:pt x="0" y="20"/>
                    <a:pt x="0" y="20"/>
                  </a:cubicBezTo>
                  <a:cubicBezTo>
                    <a:pt x="0" y="20"/>
                    <a:pt x="0" y="20"/>
                    <a:pt x="0" y="20"/>
                  </a:cubicBezTo>
                  <a:cubicBezTo>
                    <a:pt x="0" y="21"/>
                    <a:pt x="0" y="21"/>
                    <a:pt x="0" y="21"/>
                  </a:cubicBezTo>
                  <a:cubicBezTo>
                    <a:pt x="0" y="25"/>
                    <a:pt x="4" y="29"/>
                    <a:pt x="9" y="29"/>
                  </a:cubicBezTo>
                  <a:cubicBezTo>
                    <a:pt x="9" y="29"/>
                    <a:pt x="9" y="29"/>
                    <a:pt x="9" y="29"/>
                  </a:cubicBezTo>
                  <a:cubicBezTo>
                    <a:pt x="9" y="29"/>
                    <a:pt x="9" y="29"/>
                    <a:pt x="9" y="29"/>
                  </a:cubicBezTo>
                  <a:cubicBezTo>
                    <a:pt x="9" y="29"/>
                    <a:pt x="9" y="29"/>
                    <a:pt x="10" y="29"/>
                  </a:cubicBezTo>
                  <a:cubicBezTo>
                    <a:pt x="10" y="29"/>
                    <a:pt x="10" y="29"/>
                    <a:pt x="10" y="29"/>
                  </a:cubicBezTo>
                  <a:cubicBezTo>
                    <a:pt x="120" y="18"/>
                    <a:pt x="120" y="18"/>
                    <a:pt x="120" y="18"/>
                  </a:cubicBezTo>
                  <a:cubicBezTo>
                    <a:pt x="124" y="17"/>
                    <a:pt x="128" y="13"/>
                    <a:pt x="128" y="9"/>
                  </a:cubicBezTo>
                  <a:cubicBezTo>
                    <a:pt x="128" y="8"/>
                    <a:pt x="128" y="8"/>
                    <a:pt x="128" y="8"/>
                  </a:cubicBezTo>
                  <a:cubicBezTo>
                    <a:pt x="128" y="8"/>
                    <a:pt x="128" y="8"/>
                    <a:pt x="128" y="8"/>
                  </a:cubicBezTo>
                  <a:cubicBezTo>
                    <a:pt x="127" y="3"/>
                    <a:pt x="124" y="0"/>
                    <a:pt x="119" y="0"/>
                  </a:cubicBezTo>
                  <a:cubicBezTo>
                    <a:pt x="119" y="0"/>
                    <a:pt x="119" y="0"/>
                    <a:pt x="119" y="0"/>
                  </a:cubicBezTo>
                </a:path>
              </a:pathLst>
            </a:custGeom>
            <a:grpFill/>
            <a:ln>
              <a:noFill/>
            </a:ln>
          </p:spPr>
          <p:txBody>
            <a:bodyPr/>
            <a:lstStyle/>
            <a:p>
              <a:pPr>
                <a:defRPr/>
              </a:pPr>
              <a:endParaRPr lang="zh-CN" altLang="en-US"/>
            </a:p>
          </p:txBody>
        </p:sp>
        <p:sp>
          <p:nvSpPr>
            <p:cNvPr id="26973" name="Freeform 361"/>
            <p:cNvSpPr>
              <a:spLocks noEditPoints="1"/>
            </p:cNvSpPr>
            <p:nvPr/>
          </p:nvSpPr>
          <p:spPr bwMode="auto">
            <a:xfrm>
              <a:off x="1798920" y="3594179"/>
              <a:ext cx="96847" cy="40921"/>
            </a:xfrm>
            <a:custGeom>
              <a:avLst/>
              <a:gdLst>
                <a:gd name="T0" fmla="*/ 0 w 58"/>
                <a:gd name="T1" fmla="*/ 24 h 24"/>
                <a:gd name="T2" fmla="*/ 0 w 58"/>
                <a:gd name="T3" fmla="*/ 24 h 24"/>
                <a:gd name="T4" fmla="*/ 0 w 58"/>
                <a:gd name="T5" fmla="*/ 24 h 24"/>
                <a:gd name="T6" fmla="*/ 0 w 58"/>
                <a:gd name="T7" fmla="*/ 24 h 24"/>
                <a:gd name="T8" fmla="*/ 1 w 58"/>
                <a:gd name="T9" fmla="*/ 24 h 24"/>
                <a:gd name="T10" fmla="*/ 0 w 58"/>
                <a:gd name="T11" fmla="*/ 24 h 24"/>
                <a:gd name="T12" fmla="*/ 1 w 58"/>
                <a:gd name="T13" fmla="*/ 24 h 24"/>
                <a:gd name="T14" fmla="*/ 58 w 58"/>
                <a:gd name="T15" fmla="*/ 0 h 24"/>
                <a:gd name="T16" fmla="*/ 57 w 58"/>
                <a:gd name="T17" fmla="*/ 0 h 24"/>
                <a:gd name="T18" fmla="*/ 58 w 58"/>
                <a:gd name="T19" fmla="*/ 0 h 24"/>
                <a:gd name="T20" fmla="*/ 58 w 58"/>
                <a:gd name="T21" fmla="*/ 0 h 24"/>
                <a:gd name="T22" fmla="*/ 58 w 58"/>
                <a:gd name="T23" fmla="*/ 0 h 24"/>
                <a:gd name="T24" fmla="*/ 58 w 58"/>
                <a:gd name="T25" fmla="*/ 0 h 24"/>
                <a:gd name="T26" fmla="*/ 58 w 58"/>
                <a:gd name="T2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24">
                  <a:moveTo>
                    <a:pt x="0" y="24"/>
                  </a:moveTo>
                  <a:cubicBezTo>
                    <a:pt x="0" y="24"/>
                    <a:pt x="0" y="24"/>
                    <a:pt x="0" y="24"/>
                  </a:cubicBezTo>
                  <a:cubicBezTo>
                    <a:pt x="0" y="24"/>
                    <a:pt x="0" y="24"/>
                    <a:pt x="0" y="24"/>
                  </a:cubicBezTo>
                  <a:cubicBezTo>
                    <a:pt x="0" y="24"/>
                    <a:pt x="0" y="24"/>
                    <a:pt x="0" y="24"/>
                  </a:cubicBezTo>
                  <a:moveTo>
                    <a:pt x="1" y="24"/>
                  </a:moveTo>
                  <a:cubicBezTo>
                    <a:pt x="1" y="24"/>
                    <a:pt x="0" y="24"/>
                    <a:pt x="0" y="24"/>
                  </a:cubicBezTo>
                  <a:cubicBezTo>
                    <a:pt x="0" y="24"/>
                    <a:pt x="1" y="24"/>
                    <a:pt x="1" y="24"/>
                  </a:cubicBezTo>
                  <a:moveTo>
                    <a:pt x="58" y="0"/>
                  </a:moveTo>
                  <a:cubicBezTo>
                    <a:pt x="58" y="0"/>
                    <a:pt x="57" y="0"/>
                    <a:pt x="57" y="0"/>
                  </a:cubicBezTo>
                  <a:cubicBezTo>
                    <a:pt x="57" y="0"/>
                    <a:pt x="58" y="0"/>
                    <a:pt x="58" y="0"/>
                  </a:cubicBezTo>
                  <a:moveTo>
                    <a:pt x="58" y="0"/>
                  </a:moveTo>
                  <a:cubicBezTo>
                    <a:pt x="58" y="0"/>
                    <a:pt x="58" y="0"/>
                    <a:pt x="58" y="0"/>
                  </a:cubicBezTo>
                  <a:cubicBezTo>
                    <a:pt x="58" y="0"/>
                    <a:pt x="58" y="0"/>
                    <a:pt x="58" y="0"/>
                  </a:cubicBezTo>
                  <a:cubicBezTo>
                    <a:pt x="58" y="0"/>
                    <a:pt x="58" y="0"/>
                    <a:pt x="58" y="0"/>
                  </a:cubicBezTo>
                </a:path>
              </a:pathLst>
            </a:custGeom>
            <a:grpFill/>
            <a:ln>
              <a:noFill/>
            </a:ln>
          </p:spPr>
          <p:txBody>
            <a:bodyPr/>
            <a:lstStyle/>
            <a:p>
              <a:pPr>
                <a:defRPr/>
              </a:pPr>
              <a:endParaRPr lang="zh-CN" altLang="en-US"/>
            </a:p>
          </p:txBody>
        </p:sp>
        <p:sp>
          <p:nvSpPr>
            <p:cNvPr id="26974" name="Freeform 362"/>
            <p:cNvSpPr>
              <a:spLocks/>
            </p:cNvSpPr>
            <p:nvPr/>
          </p:nvSpPr>
          <p:spPr bwMode="auto">
            <a:xfrm>
              <a:off x="1782551" y="3594179"/>
              <a:ext cx="128219" cy="40921"/>
            </a:xfrm>
            <a:custGeom>
              <a:avLst/>
              <a:gdLst>
                <a:gd name="T0" fmla="*/ 67 w 76"/>
                <a:gd name="T1" fmla="*/ 0 h 24"/>
                <a:gd name="T2" fmla="*/ 67 w 76"/>
                <a:gd name="T3" fmla="*/ 0 h 24"/>
                <a:gd name="T4" fmla="*/ 66 w 76"/>
                <a:gd name="T5" fmla="*/ 0 h 24"/>
                <a:gd name="T6" fmla="*/ 66 w 76"/>
                <a:gd name="T7" fmla="*/ 0 h 24"/>
                <a:gd name="T8" fmla="*/ 66 w 76"/>
                <a:gd name="T9" fmla="*/ 0 h 24"/>
                <a:gd name="T10" fmla="*/ 8 w 76"/>
                <a:gd name="T11" fmla="*/ 6 h 24"/>
                <a:gd name="T12" fmla="*/ 0 w 76"/>
                <a:gd name="T13" fmla="*/ 15 h 24"/>
                <a:gd name="T14" fmla="*/ 0 w 76"/>
                <a:gd name="T15" fmla="*/ 16 h 24"/>
                <a:gd name="T16" fmla="*/ 9 w 76"/>
                <a:gd name="T17" fmla="*/ 24 h 24"/>
                <a:gd name="T18" fmla="*/ 9 w 76"/>
                <a:gd name="T19" fmla="*/ 24 h 24"/>
                <a:gd name="T20" fmla="*/ 9 w 76"/>
                <a:gd name="T21" fmla="*/ 24 h 24"/>
                <a:gd name="T22" fmla="*/ 10 w 76"/>
                <a:gd name="T23" fmla="*/ 24 h 24"/>
                <a:gd name="T24" fmla="*/ 10 w 76"/>
                <a:gd name="T25" fmla="*/ 24 h 24"/>
                <a:gd name="T26" fmla="*/ 68 w 76"/>
                <a:gd name="T27" fmla="*/ 18 h 24"/>
                <a:gd name="T28" fmla="*/ 76 w 76"/>
                <a:gd name="T29" fmla="*/ 9 h 24"/>
                <a:gd name="T30" fmla="*/ 76 w 76"/>
                <a:gd name="T31" fmla="*/ 8 h 24"/>
                <a:gd name="T32" fmla="*/ 76 w 76"/>
                <a:gd name="T33" fmla="*/ 8 h 24"/>
                <a:gd name="T34" fmla="*/ 67 w 76"/>
                <a:gd name="T35" fmla="*/ 0 h 24"/>
                <a:gd name="T36" fmla="*/ 67 w 7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24">
                  <a:moveTo>
                    <a:pt x="67" y="0"/>
                  </a:moveTo>
                  <a:cubicBezTo>
                    <a:pt x="67" y="0"/>
                    <a:pt x="67" y="0"/>
                    <a:pt x="67" y="0"/>
                  </a:cubicBezTo>
                  <a:cubicBezTo>
                    <a:pt x="67" y="0"/>
                    <a:pt x="66" y="0"/>
                    <a:pt x="66" y="0"/>
                  </a:cubicBezTo>
                  <a:cubicBezTo>
                    <a:pt x="66" y="0"/>
                    <a:pt x="66" y="0"/>
                    <a:pt x="66" y="0"/>
                  </a:cubicBezTo>
                  <a:cubicBezTo>
                    <a:pt x="66" y="0"/>
                    <a:pt x="66" y="0"/>
                    <a:pt x="66" y="0"/>
                  </a:cubicBezTo>
                  <a:cubicBezTo>
                    <a:pt x="8" y="6"/>
                    <a:pt x="8" y="6"/>
                    <a:pt x="8" y="6"/>
                  </a:cubicBezTo>
                  <a:cubicBezTo>
                    <a:pt x="3" y="6"/>
                    <a:pt x="0" y="10"/>
                    <a:pt x="0" y="15"/>
                  </a:cubicBezTo>
                  <a:cubicBezTo>
                    <a:pt x="0" y="15"/>
                    <a:pt x="0" y="16"/>
                    <a:pt x="0" y="16"/>
                  </a:cubicBezTo>
                  <a:cubicBezTo>
                    <a:pt x="0" y="21"/>
                    <a:pt x="4" y="24"/>
                    <a:pt x="9" y="24"/>
                  </a:cubicBezTo>
                  <a:cubicBezTo>
                    <a:pt x="9" y="24"/>
                    <a:pt x="9" y="24"/>
                    <a:pt x="9" y="24"/>
                  </a:cubicBezTo>
                  <a:cubicBezTo>
                    <a:pt x="9" y="24"/>
                    <a:pt x="9" y="24"/>
                    <a:pt x="9" y="24"/>
                  </a:cubicBezTo>
                  <a:cubicBezTo>
                    <a:pt x="9" y="24"/>
                    <a:pt x="10" y="24"/>
                    <a:pt x="10" y="24"/>
                  </a:cubicBezTo>
                  <a:cubicBezTo>
                    <a:pt x="10" y="24"/>
                    <a:pt x="10" y="24"/>
                    <a:pt x="10" y="24"/>
                  </a:cubicBezTo>
                  <a:cubicBezTo>
                    <a:pt x="68" y="18"/>
                    <a:pt x="68" y="18"/>
                    <a:pt x="68" y="18"/>
                  </a:cubicBezTo>
                  <a:cubicBezTo>
                    <a:pt x="72" y="18"/>
                    <a:pt x="76" y="14"/>
                    <a:pt x="76" y="9"/>
                  </a:cubicBezTo>
                  <a:cubicBezTo>
                    <a:pt x="76" y="9"/>
                    <a:pt x="76" y="9"/>
                    <a:pt x="76" y="8"/>
                  </a:cubicBezTo>
                  <a:cubicBezTo>
                    <a:pt x="76" y="8"/>
                    <a:pt x="76" y="8"/>
                    <a:pt x="76" y="8"/>
                  </a:cubicBezTo>
                  <a:cubicBezTo>
                    <a:pt x="75" y="4"/>
                    <a:pt x="71" y="0"/>
                    <a:pt x="67" y="0"/>
                  </a:cubicBezTo>
                  <a:cubicBezTo>
                    <a:pt x="67" y="0"/>
                    <a:pt x="67" y="0"/>
                    <a:pt x="67" y="0"/>
                  </a:cubicBezTo>
                </a:path>
              </a:pathLst>
            </a:custGeom>
            <a:grpFill/>
            <a:ln>
              <a:noFill/>
            </a:ln>
          </p:spPr>
          <p:txBody>
            <a:bodyPr/>
            <a:lstStyle/>
            <a:p>
              <a:pPr>
                <a:defRPr/>
              </a:pPr>
              <a:endParaRPr lang="zh-CN" altLang="en-US"/>
            </a:p>
          </p:txBody>
        </p:sp>
      </p:grpSp>
      <p:sp>
        <p:nvSpPr>
          <p:cNvPr id="26975" name="Freeform 363"/>
          <p:cNvSpPr>
            <a:spLocks noEditPoints="1"/>
          </p:cNvSpPr>
          <p:nvPr/>
        </p:nvSpPr>
        <p:spPr bwMode="auto">
          <a:xfrm>
            <a:off x="3014782" y="2890050"/>
            <a:ext cx="396934" cy="193693"/>
          </a:xfrm>
          <a:custGeom>
            <a:avLst/>
            <a:gdLst>
              <a:gd name="T0" fmla="*/ 235 w 235"/>
              <a:gd name="T1" fmla="*/ 0 h 115"/>
              <a:gd name="T2" fmla="*/ 233 w 235"/>
              <a:gd name="T3" fmla="*/ 1 h 115"/>
              <a:gd name="T4" fmla="*/ 120 w 235"/>
              <a:gd name="T5" fmla="*/ 92 h 115"/>
              <a:gd name="T6" fmla="*/ 78 w 235"/>
              <a:gd name="T7" fmla="*/ 52 h 115"/>
              <a:gd name="T8" fmla="*/ 0 w 235"/>
              <a:gd name="T9" fmla="*/ 115 h 115"/>
              <a:gd name="T10" fmla="*/ 78 w 235"/>
              <a:gd name="T11" fmla="*/ 52 h 115"/>
              <a:gd name="T12" fmla="*/ 120 w 235"/>
              <a:gd name="T13" fmla="*/ 92 h 115"/>
              <a:gd name="T14" fmla="*/ 233 w 235"/>
              <a:gd name="T15" fmla="*/ 1 h 115"/>
              <a:gd name="T16" fmla="*/ 235 w 235"/>
              <a:gd name="T17" fmla="*/ 0 h 115"/>
              <a:gd name="T18" fmla="*/ 235 w 235"/>
              <a:gd name="T19" fmla="*/ 0 h 115"/>
              <a:gd name="T20" fmla="*/ 235 w 235"/>
              <a:gd name="T21" fmla="*/ 0 h 115"/>
              <a:gd name="T22" fmla="*/ 235 w 235"/>
              <a:gd name="T23" fmla="*/ 0 h 115"/>
              <a:gd name="T24" fmla="*/ 235 w 235"/>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5" h="115">
                <a:moveTo>
                  <a:pt x="235" y="0"/>
                </a:moveTo>
                <a:cubicBezTo>
                  <a:pt x="234" y="0"/>
                  <a:pt x="233" y="1"/>
                  <a:pt x="233" y="1"/>
                </a:cubicBezTo>
                <a:cubicBezTo>
                  <a:pt x="120" y="92"/>
                  <a:pt x="120" y="92"/>
                  <a:pt x="120" y="92"/>
                </a:cubicBezTo>
                <a:cubicBezTo>
                  <a:pt x="78" y="52"/>
                  <a:pt x="78" y="52"/>
                  <a:pt x="78" y="52"/>
                </a:cubicBezTo>
                <a:cubicBezTo>
                  <a:pt x="0" y="115"/>
                  <a:pt x="0" y="115"/>
                  <a:pt x="0" y="115"/>
                </a:cubicBezTo>
                <a:cubicBezTo>
                  <a:pt x="78" y="52"/>
                  <a:pt x="78" y="52"/>
                  <a:pt x="78" y="52"/>
                </a:cubicBezTo>
                <a:cubicBezTo>
                  <a:pt x="120" y="92"/>
                  <a:pt x="120" y="92"/>
                  <a:pt x="120" y="92"/>
                </a:cubicBezTo>
                <a:cubicBezTo>
                  <a:pt x="233" y="1"/>
                  <a:pt x="233" y="1"/>
                  <a:pt x="233" y="1"/>
                </a:cubicBezTo>
                <a:cubicBezTo>
                  <a:pt x="233" y="1"/>
                  <a:pt x="234" y="0"/>
                  <a:pt x="235" y="0"/>
                </a:cubicBezTo>
                <a:moveTo>
                  <a:pt x="235" y="0"/>
                </a:moveTo>
                <a:cubicBezTo>
                  <a:pt x="235" y="0"/>
                  <a:pt x="235" y="0"/>
                  <a:pt x="235" y="0"/>
                </a:cubicBezTo>
                <a:cubicBezTo>
                  <a:pt x="235" y="0"/>
                  <a:pt x="235" y="0"/>
                  <a:pt x="235" y="0"/>
                </a:cubicBezTo>
                <a:cubicBezTo>
                  <a:pt x="235" y="0"/>
                  <a:pt x="235" y="0"/>
                  <a:pt x="235" y="0"/>
                </a:cubicBezTo>
              </a:path>
            </a:pathLst>
          </a:custGeom>
          <a:solidFill>
            <a:schemeClr val="bg1">
              <a:lumMod val="95000"/>
            </a:schemeClr>
          </a:solidFill>
          <a:ln>
            <a:noFill/>
          </a:ln>
        </p:spPr>
        <p:txBody>
          <a:bodyPr/>
          <a:lstStyle/>
          <a:p>
            <a:pPr>
              <a:defRPr/>
            </a:pPr>
            <a:endParaRPr lang="zh-CN" altLang="en-US"/>
          </a:p>
        </p:txBody>
      </p:sp>
      <p:grpSp>
        <p:nvGrpSpPr>
          <p:cNvPr id="473" name="组合 472"/>
          <p:cNvGrpSpPr/>
          <p:nvPr/>
        </p:nvGrpSpPr>
        <p:grpSpPr>
          <a:xfrm>
            <a:off x="3014783" y="2887322"/>
            <a:ext cx="405118" cy="361469"/>
            <a:chOff x="2445437" y="2887322"/>
            <a:chExt cx="405118" cy="361469"/>
          </a:xfrm>
        </p:grpSpPr>
        <p:sp>
          <p:nvSpPr>
            <p:cNvPr id="26843" name="Freeform 231"/>
            <p:cNvSpPr>
              <a:spLocks/>
            </p:cNvSpPr>
            <p:nvPr/>
          </p:nvSpPr>
          <p:spPr bwMode="auto">
            <a:xfrm>
              <a:off x="2783717"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26844" name="Freeform 232"/>
            <p:cNvSpPr>
              <a:spLocks/>
            </p:cNvSpPr>
            <p:nvPr/>
          </p:nvSpPr>
          <p:spPr bwMode="auto">
            <a:xfrm>
              <a:off x="2780989"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nvGrpSpPr>
            <p:cNvPr id="456" name="组合 455"/>
            <p:cNvGrpSpPr/>
            <p:nvPr/>
          </p:nvGrpSpPr>
          <p:grpSpPr>
            <a:xfrm>
              <a:off x="2445437" y="2887322"/>
              <a:ext cx="405118" cy="361469"/>
              <a:chOff x="2445437" y="2887322"/>
              <a:chExt cx="405118" cy="361469"/>
            </a:xfrm>
          </p:grpSpPr>
          <p:sp>
            <p:nvSpPr>
              <p:cNvPr id="26842" name="Freeform 230"/>
              <p:cNvSpPr>
                <a:spLocks/>
              </p:cNvSpPr>
              <p:nvPr/>
            </p:nvSpPr>
            <p:spPr bwMode="auto">
              <a:xfrm>
                <a:off x="2445437" y="2887322"/>
                <a:ext cx="399662" cy="252347"/>
              </a:xfrm>
              <a:custGeom>
                <a:avLst/>
                <a:gdLst>
                  <a:gd name="T0" fmla="*/ 236 w 237"/>
                  <a:gd name="T1" fmla="*/ 4 h 149"/>
                  <a:gd name="T2" fmla="*/ 120 w 237"/>
                  <a:gd name="T3" fmla="*/ 124 h 149"/>
                  <a:gd name="T4" fmla="*/ 78 w 237"/>
                  <a:gd name="T5" fmla="*/ 85 h 149"/>
                  <a:gd name="T6" fmla="*/ 1 w 237"/>
                  <a:gd name="T7" fmla="*/ 149 h 149"/>
                  <a:gd name="T8" fmla="*/ 0 w 237"/>
                  <a:gd name="T9" fmla="*/ 116 h 149"/>
                  <a:gd name="T10" fmla="*/ 78 w 237"/>
                  <a:gd name="T11" fmla="*/ 53 h 149"/>
                  <a:gd name="T12" fmla="*/ 120 w 237"/>
                  <a:gd name="T13" fmla="*/ 93 h 149"/>
                  <a:gd name="T14" fmla="*/ 233 w 237"/>
                  <a:gd name="T15" fmla="*/ 2 h 149"/>
                  <a:gd name="T16" fmla="*/ 236 w 237"/>
                  <a:gd name="T17" fmla="*/ 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149">
                    <a:moveTo>
                      <a:pt x="236" y="4"/>
                    </a:moveTo>
                    <a:cubicBezTo>
                      <a:pt x="120" y="124"/>
                      <a:pt x="120" y="124"/>
                      <a:pt x="120" y="124"/>
                    </a:cubicBezTo>
                    <a:cubicBezTo>
                      <a:pt x="78" y="85"/>
                      <a:pt x="78" y="85"/>
                      <a:pt x="78" y="85"/>
                    </a:cubicBezTo>
                    <a:cubicBezTo>
                      <a:pt x="1" y="149"/>
                      <a:pt x="1" y="149"/>
                      <a:pt x="1" y="149"/>
                    </a:cubicBezTo>
                    <a:cubicBezTo>
                      <a:pt x="0" y="116"/>
                      <a:pt x="0" y="116"/>
                      <a:pt x="0" y="116"/>
                    </a:cubicBezTo>
                    <a:cubicBezTo>
                      <a:pt x="78" y="53"/>
                      <a:pt x="78" y="53"/>
                      <a:pt x="78" y="53"/>
                    </a:cubicBezTo>
                    <a:cubicBezTo>
                      <a:pt x="120" y="93"/>
                      <a:pt x="120" y="93"/>
                      <a:pt x="120" y="93"/>
                    </a:cubicBezTo>
                    <a:cubicBezTo>
                      <a:pt x="233" y="2"/>
                      <a:pt x="233" y="2"/>
                      <a:pt x="233" y="2"/>
                    </a:cubicBezTo>
                    <a:cubicBezTo>
                      <a:pt x="233" y="2"/>
                      <a:pt x="237" y="0"/>
                      <a:pt x="236" y="4"/>
                    </a:cubicBezTo>
                  </a:path>
                </a:pathLst>
              </a:custGeom>
              <a:solidFill>
                <a:schemeClr val="bg1">
                  <a:lumMod val="95000"/>
                </a:schemeClr>
              </a:solidFill>
              <a:ln>
                <a:noFill/>
              </a:ln>
            </p:spPr>
            <p:txBody>
              <a:bodyPr/>
              <a:lstStyle/>
              <a:p>
                <a:pPr>
                  <a:defRPr/>
                </a:pPr>
                <a:endParaRPr lang="zh-CN" altLang="en-US"/>
              </a:p>
            </p:txBody>
          </p:sp>
          <p:sp>
            <p:nvSpPr>
              <p:cNvPr id="26845" name="Freeform 233"/>
              <p:cNvSpPr>
                <a:spLocks noEditPoints="1"/>
              </p:cNvSpPr>
              <p:nvPr/>
            </p:nvSpPr>
            <p:spPr bwMode="auto">
              <a:xfrm>
                <a:off x="2448165" y="2950067"/>
                <a:ext cx="402390" cy="298724"/>
              </a:xfrm>
              <a:custGeom>
                <a:avLst/>
                <a:gdLst>
                  <a:gd name="T0" fmla="*/ 236 w 239"/>
                  <a:gd name="T1" fmla="*/ 0 h 177"/>
                  <a:gd name="T2" fmla="*/ 216 w 239"/>
                  <a:gd name="T3" fmla="*/ 21 h 177"/>
                  <a:gd name="T4" fmla="*/ 120 w 239"/>
                  <a:gd name="T5" fmla="*/ 122 h 177"/>
                  <a:gd name="T6" fmla="*/ 78 w 239"/>
                  <a:gd name="T7" fmla="*/ 83 h 177"/>
                  <a:gd name="T8" fmla="*/ 0 w 239"/>
                  <a:gd name="T9" fmla="*/ 144 h 177"/>
                  <a:gd name="T10" fmla="*/ 1 w 239"/>
                  <a:gd name="T11" fmla="*/ 157 h 177"/>
                  <a:gd name="T12" fmla="*/ 20 w 239"/>
                  <a:gd name="T13" fmla="*/ 177 h 177"/>
                  <a:gd name="T14" fmla="*/ 221 w 239"/>
                  <a:gd name="T15" fmla="*/ 172 h 177"/>
                  <a:gd name="T16" fmla="*/ 239 w 239"/>
                  <a:gd name="T17" fmla="*/ 152 h 177"/>
                  <a:gd name="T18" fmla="*/ 236 w 239"/>
                  <a:gd name="T19" fmla="*/ 0 h 177"/>
                  <a:gd name="T20" fmla="*/ 216 w 239"/>
                  <a:gd name="T21" fmla="*/ 140 h 177"/>
                  <a:gd name="T22" fmla="*/ 212 w 239"/>
                  <a:gd name="T23" fmla="*/ 144 h 177"/>
                  <a:gd name="T24" fmla="*/ 208 w 239"/>
                  <a:gd name="T25" fmla="*/ 146 h 177"/>
                  <a:gd name="T26" fmla="*/ 208 w 239"/>
                  <a:gd name="T27" fmla="*/ 155 h 177"/>
                  <a:gd name="T28" fmla="*/ 206 w 239"/>
                  <a:gd name="T29" fmla="*/ 157 h 177"/>
                  <a:gd name="T30" fmla="*/ 204 w 239"/>
                  <a:gd name="T31" fmla="*/ 155 h 177"/>
                  <a:gd name="T32" fmla="*/ 204 w 239"/>
                  <a:gd name="T33" fmla="*/ 147 h 177"/>
                  <a:gd name="T34" fmla="*/ 199 w 239"/>
                  <a:gd name="T35" fmla="*/ 147 h 177"/>
                  <a:gd name="T36" fmla="*/ 199 w 239"/>
                  <a:gd name="T37" fmla="*/ 155 h 177"/>
                  <a:gd name="T38" fmla="*/ 197 w 239"/>
                  <a:gd name="T39" fmla="*/ 157 h 177"/>
                  <a:gd name="T40" fmla="*/ 195 w 239"/>
                  <a:gd name="T41" fmla="*/ 155 h 177"/>
                  <a:gd name="T42" fmla="*/ 195 w 239"/>
                  <a:gd name="T43" fmla="*/ 147 h 177"/>
                  <a:gd name="T44" fmla="*/ 189 w 239"/>
                  <a:gd name="T45" fmla="*/ 147 h 177"/>
                  <a:gd name="T46" fmla="*/ 184 w 239"/>
                  <a:gd name="T47" fmla="*/ 145 h 177"/>
                  <a:gd name="T48" fmla="*/ 183 w 239"/>
                  <a:gd name="T49" fmla="*/ 143 h 177"/>
                  <a:gd name="T50" fmla="*/ 184 w 239"/>
                  <a:gd name="T51" fmla="*/ 140 h 177"/>
                  <a:gd name="T52" fmla="*/ 184 w 239"/>
                  <a:gd name="T53" fmla="*/ 138 h 177"/>
                  <a:gd name="T54" fmla="*/ 185 w 239"/>
                  <a:gd name="T55" fmla="*/ 137 h 177"/>
                  <a:gd name="T56" fmla="*/ 190 w 239"/>
                  <a:gd name="T57" fmla="*/ 138 h 177"/>
                  <a:gd name="T58" fmla="*/ 194 w 239"/>
                  <a:gd name="T59" fmla="*/ 139 h 177"/>
                  <a:gd name="T60" fmla="*/ 194 w 239"/>
                  <a:gd name="T61" fmla="*/ 123 h 177"/>
                  <a:gd name="T62" fmla="*/ 193 w 239"/>
                  <a:gd name="T63" fmla="*/ 123 h 177"/>
                  <a:gd name="T64" fmla="*/ 189 w 239"/>
                  <a:gd name="T65" fmla="*/ 120 h 177"/>
                  <a:gd name="T66" fmla="*/ 186 w 239"/>
                  <a:gd name="T67" fmla="*/ 116 h 177"/>
                  <a:gd name="T68" fmla="*/ 184 w 239"/>
                  <a:gd name="T69" fmla="*/ 110 h 177"/>
                  <a:gd name="T70" fmla="*/ 185 w 239"/>
                  <a:gd name="T71" fmla="*/ 105 h 177"/>
                  <a:gd name="T72" fmla="*/ 188 w 239"/>
                  <a:gd name="T73" fmla="*/ 101 h 177"/>
                  <a:gd name="T74" fmla="*/ 194 w 239"/>
                  <a:gd name="T75" fmla="*/ 98 h 177"/>
                  <a:gd name="T76" fmla="*/ 193 w 239"/>
                  <a:gd name="T77" fmla="*/ 90 h 177"/>
                  <a:gd name="T78" fmla="*/ 196 w 239"/>
                  <a:gd name="T79" fmla="*/ 88 h 177"/>
                  <a:gd name="T80" fmla="*/ 198 w 239"/>
                  <a:gd name="T81" fmla="*/ 90 h 177"/>
                  <a:gd name="T82" fmla="*/ 198 w 239"/>
                  <a:gd name="T83" fmla="*/ 97 h 177"/>
                  <a:gd name="T84" fmla="*/ 202 w 239"/>
                  <a:gd name="T85" fmla="*/ 97 h 177"/>
                  <a:gd name="T86" fmla="*/ 202 w 239"/>
                  <a:gd name="T87" fmla="*/ 97 h 177"/>
                  <a:gd name="T88" fmla="*/ 202 w 239"/>
                  <a:gd name="T89" fmla="*/ 90 h 177"/>
                  <a:gd name="T90" fmla="*/ 205 w 239"/>
                  <a:gd name="T91" fmla="*/ 88 h 177"/>
                  <a:gd name="T92" fmla="*/ 207 w 239"/>
                  <a:gd name="T93" fmla="*/ 90 h 177"/>
                  <a:gd name="T94" fmla="*/ 207 w 239"/>
                  <a:gd name="T95" fmla="*/ 97 h 177"/>
                  <a:gd name="T96" fmla="*/ 210 w 239"/>
                  <a:gd name="T97" fmla="*/ 97 h 177"/>
                  <a:gd name="T98" fmla="*/ 212 w 239"/>
                  <a:gd name="T99" fmla="*/ 97 h 177"/>
                  <a:gd name="T100" fmla="*/ 214 w 239"/>
                  <a:gd name="T101" fmla="*/ 98 h 177"/>
                  <a:gd name="T102" fmla="*/ 215 w 239"/>
                  <a:gd name="T103" fmla="*/ 99 h 177"/>
                  <a:gd name="T104" fmla="*/ 214 w 239"/>
                  <a:gd name="T105" fmla="*/ 102 h 177"/>
                  <a:gd name="T106" fmla="*/ 213 w 239"/>
                  <a:gd name="T107" fmla="*/ 105 h 177"/>
                  <a:gd name="T108" fmla="*/ 212 w 239"/>
                  <a:gd name="T109" fmla="*/ 106 h 177"/>
                  <a:gd name="T110" fmla="*/ 208 w 239"/>
                  <a:gd name="T111" fmla="*/ 105 h 177"/>
                  <a:gd name="T112" fmla="*/ 207 w 239"/>
                  <a:gd name="T113" fmla="*/ 105 h 177"/>
                  <a:gd name="T114" fmla="*/ 207 w 239"/>
                  <a:gd name="T115" fmla="*/ 119 h 177"/>
                  <a:gd name="T116" fmla="*/ 214 w 239"/>
                  <a:gd name="T117" fmla="*/ 123 h 177"/>
                  <a:gd name="T118" fmla="*/ 217 w 239"/>
                  <a:gd name="T119" fmla="*/ 133 h 177"/>
                  <a:gd name="T120" fmla="*/ 216 w 239"/>
                  <a:gd name="T121" fmla="*/ 1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77">
                    <a:moveTo>
                      <a:pt x="236" y="0"/>
                    </a:moveTo>
                    <a:cubicBezTo>
                      <a:pt x="216" y="21"/>
                      <a:pt x="216" y="21"/>
                      <a:pt x="216" y="21"/>
                    </a:cubicBezTo>
                    <a:cubicBezTo>
                      <a:pt x="120" y="122"/>
                      <a:pt x="120" y="122"/>
                      <a:pt x="120" y="122"/>
                    </a:cubicBezTo>
                    <a:cubicBezTo>
                      <a:pt x="78" y="83"/>
                      <a:pt x="78" y="83"/>
                      <a:pt x="78" y="83"/>
                    </a:cubicBezTo>
                    <a:cubicBezTo>
                      <a:pt x="0" y="144"/>
                      <a:pt x="0" y="144"/>
                      <a:pt x="0" y="144"/>
                    </a:cubicBezTo>
                    <a:cubicBezTo>
                      <a:pt x="1" y="157"/>
                      <a:pt x="1" y="157"/>
                      <a:pt x="1" y="157"/>
                    </a:cubicBezTo>
                    <a:cubicBezTo>
                      <a:pt x="1" y="173"/>
                      <a:pt x="20" y="177"/>
                      <a:pt x="20" y="177"/>
                    </a:cubicBezTo>
                    <a:cubicBezTo>
                      <a:pt x="20" y="177"/>
                      <a:pt x="203" y="173"/>
                      <a:pt x="221" y="172"/>
                    </a:cubicBezTo>
                    <a:cubicBezTo>
                      <a:pt x="238" y="172"/>
                      <a:pt x="239" y="152"/>
                      <a:pt x="239" y="152"/>
                    </a:cubicBezTo>
                    <a:cubicBezTo>
                      <a:pt x="236" y="0"/>
                      <a:pt x="236" y="0"/>
                      <a:pt x="236" y="0"/>
                    </a:cubicBezTo>
                    <a:moveTo>
                      <a:pt x="216" y="140"/>
                    </a:moveTo>
                    <a:cubicBezTo>
                      <a:pt x="215" y="141"/>
                      <a:pt x="214" y="143"/>
                      <a:pt x="212" y="144"/>
                    </a:cubicBezTo>
                    <a:cubicBezTo>
                      <a:pt x="211" y="145"/>
                      <a:pt x="209" y="145"/>
                      <a:pt x="208" y="146"/>
                    </a:cubicBezTo>
                    <a:cubicBezTo>
                      <a:pt x="208" y="155"/>
                      <a:pt x="208" y="155"/>
                      <a:pt x="208" y="155"/>
                    </a:cubicBezTo>
                    <a:cubicBezTo>
                      <a:pt x="208" y="156"/>
                      <a:pt x="207" y="157"/>
                      <a:pt x="206" y="157"/>
                    </a:cubicBezTo>
                    <a:cubicBezTo>
                      <a:pt x="205" y="157"/>
                      <a:pt x="204" y="156"/>
                      <a:pt x="204" y="155"/>
                    </a:cubicBezTo>
                    <a:cubicBezTo>
                      <a:pt x="204" y="147"/>
                      <a:pt x="204" y="147"/>
                      <a:pt x="204" y="147"/>
                    </a:cubicBezTo>
                    <a:cubicBezTo>
                      <a:pt x="202" y="147"/>
                      <a:pt x="201" y="147"/>
                      <a:pt x="199" y="147"/>
                    </a:cubicBezTo>
                    <a:cubicBezTo>
                      <a:pt x="199" y="155"/>
                      <a:pt x="199" y="155"/>
                      <a:pt x="199" y="155"/>
                    </a:cubicBezTo>
                    <a:cubicBezTo>
                      <a:pt x="199" y="156"/>
                      <a:pt x="198" y="157"/>
                      <a:pt x="197" y="157"/>
                    </a:cubicBezTo>
                    <a:cubicBezTo>
                      <a:pt x="196" y="157"/>
                      <a:pt x="195" y="156"/>
                      <a:pt x="195" y="155"/>
                    </a:cubicBezTo>
                    <a:cubicBezTo>
                      <a:pt x="195" y="147"/>
                      <a:pt x="195" y="147"/>
                      <a:pt x="195" y="147"/>
                    </a:cubicBezTo>
                    <a:cubicBezTo>
                      <a:pt x="192" y="147"/>
                      <a:pt x="191" y="147"/>
                      <a:pt x="189" y="147"/>
                    </a:cubicBezTo>
                    <a:cubicBezTo>
                      <a:pt x="186" y="146"/>
                      <a:pt x="185" y="145"/>
                      <a:pt x="184" y="145"/>
                    </a:cubicBezTo>
                    <a:cubicBezTo>
                      <a:pt x="183" y="145"/>
                      <a:pt x="183" y="144"/>
                      <a:pt x="183" y="143"/>
                    </a:cubicBezTo>
                    <a:cubicBezTo>
                      <a:pt x="183" y="142"/>
                      <a:pt x="184" y="141"/>
                      <a:pt x="184" y="140"/>
                    </a:cubicBezTo>
                    <a:cubicBezTo>
                      <a:pt x="184" y="139"/>
                      <a:pt x="184" y="139"/>
                      <a:pt x="184" y="138"/>
                    </a:cubicBezTo>
                    <a:cubicBezTo>
                      <a:pt x="185" y="137"/>
                      <a:pt x="185" y="137"/>
                      <a:pt x="185" y="137"/>
                    </a:cubicBezTo>
                    <a:cubicBezTo>
                      <a:pt x="187" y="137"/>
                      <a:pt x="189" y="138"/>
                      <a:pt x="190" y="138"/>
                    </a:cubicBezTo>
                    <a:cubicBezTo>
                      <a:pt x="192" y="139"/>
                      <a:pt x="193" y="139"/>
                      <a:pt x="194" y="139"/>
                    </a:cubicBezTo>
                    <a:cubicBezTo>
                      <a:pt x="194" y="123"/>
                      <a:pt x="194" y="123"/>
                      <a:pt x="194" y="123"/>
                    </a:cubicBezTo>
                    <a:cubicBezTo>
                      <a:pt x="193" y="123"/>
                      <a:pt x="193" y="123"/>
                      <a:pt x="193" y="123"/>
                    </a:cubicBezTo>
                    <a:cubicBezTo>
                      <a:pt x="191" y="122"/>
                      <a:pt x="190" y="121"/>
                      <a:pt x="189" y="120"/>
                    </a:cubicBezTo>
                    <a:cubicBezTo>
                      <a:pt x="187" y="119"/>
                      <a:pt x="186" y="117"/>
                      <a:pt x="186" y="116"/>
                    </a:cubicBezTo>
                    <a:cubicBezTo>
                      <a:pt x="185" y="114"/>
                      <a:pt x="185" y="112"/>
                      <a:pt x="184" y="110"/>
                    </a:cubicBezTo>
                    <a:cubicBezTo>
                      <a:pt x="184" y="108"/>
                      <a:pt x="185" y="107"/>
                      <a:pt x="185" y="105"/>
                    </a:cubicBezTo>
                    <a:cubicBezTo>
                      <a:pt x="186" y="103"/>
                      <a:pt x="187" y="102"/>
                      <a:pt x="188" y="101"/>
                    </a:cubicBezTo>
                    <a:cubicBezTo>
                      <a:pt x="190" y="100"/>
                      <a:pt x="191" y="99"/>
                      <a:pt x="194" y="98"/>
                    </a:cubicBezTo>
                    <a:cubicBezTo>
                      <a:pt x="193" y="90"/>
                      <a:pt x="193" y="90"/>
                      <a:pt x="193" y="90"/>
                    </a:cubicBezTo>
                    <a:cubicBezTo>
                      <a:pt x="193" y="89"/>
                      <a:pt x="194" y="88"/>
                      <a:pt x="196" y="88"/>
                    </a:cubicBezTo>
                    <a:cubicBezTo>
                      <a:pt x="197" y="88"/>
                      <a:pt x="198" y="89"/>
                      <a:pt x="198" y="90"/>
                    </a:cubicBezTo>
                    <a:cubicBezTo>
                      <a:pt x="198" y="97"/>
                      <a:pt x="198" y="97"/>
                      <a:pt x="198" y="97"/>
                    </a:cubicBezTo>
                    <a:cubicBezTo>
                      <a:pt x="199" y="97"/>
                      <a:pt x="200" y="97"/>
                      <a:pt x="202" y="97"/>
                    </a:cubicBezTo>
                    <a:cubicBezTo>
                      <a:pt x="202" y="97"/>
                      <a:pt x="202" y="97"/>
                      <a:pt x="202" y="97"/>
                    </a:cubicBezTo>
                    <a:cubicBezTo>
                      <a:pt x="202" y="90"/>
                      <a:pt x="202" y="90"/>
                      <a:pt x="202" y="90"/>
                    </a:cubicBezTo>
                    <a:cubicBezTo>
                      <a:pt x="202" y="89"/>
                      <a:pt x="203" y="88"/>
                      <a:pt x="205" y="88"/>
                    </a:cubicBezTo>
                    <a:cubicBezTo>
                      <a:pt x="206" y="88"/>
                      <a:pt x="207" y="89"/>
                      <a:pt x="207" y="90"/>
                    </a:cubicBezTo>
                    <a:cubicBezTo>
                      <a:pt x="207" y="97"/>
                      <a:pt x="207" y="97"/>
                      <a:pt x="207" y="97"/>
                    </a:cubicBezTo>
                    <a:cubicBezTo>
                      <a:pt x="208" y="97"/>
                      <a:pt x="209" y="97"/>
                      <a:pt x="210" y="97"/>
                    </a:cubicBezTo>
                    <a:cubicBezTo>
                      <a:pt x="211" y="97"/>
                      <a:pt x="212" y="97"/>
                      <a:pt x="212" y="97"/>
                    </a:cubicBezTo>
                    <a:cubicBezTo>
                      <a:pt x="213" y="98"/>
                      <a:pt x="213" y="98"/>
                      <a:pt x="214" y="98"/>
                    </a:cubicBezTo>
                    <a:cubicBezTo>
                      <a:pt x="214" y="98"/>
                      <a:pt x="215" y="98"/>
                      <a:pt x="215" y="99"/>
                    </a:cubicBezTo>
                    <a:cubicBezTo>
                      <a:pt x="215" y="100"/>
                      <a:pt x="214" y="101"/>
                      <a:pt x="214" y="102"/>
                    </a:cubicBezTo>
                    <a:cubicBezTo>
                      <a:pt x="214" y="103"/>
                      <a:pt x="214" y="104"/>
                      <a:pt x="213" y="105"/>
                    </a:cubicBezTo>
                    <a:cubicBezTo>
                      <a:pt x="213" y="105"/>
                      <a:pt x="213" y="106"/>
                      <a:pt x="212" y="106"/>
                    </a:cubicBezTo>
                    <a:cubicBezTo>
                      <a:pt x="211" y="105"/>
                      <a:pt x="210" y="105"/>
                      <a:pt x="208" y="105"/>
                    </a:cubicBezTo>
                    <a:cubicBezTo>
                      <a:pt x="207" y="105"/>
                      <a:pt x="207" y="105"/>
                      <a:pt x="207" y="105"/>
                    </a:cubicBezTo>
                    <a:cubicBezTo>
                      <a:pt x="207" y="119"/>
                      <a:pt x="207" y="119"/>
                      <a:pt x="207" y="119"/>
                    </a:cubicBezTo>
                    <a:cubicBezTo>
                      <a:pt x="210" y="120"/>
                      <a:pt x="212" y="122"/>
                      <a:pt x="214" y="123"/>
                    </a:cubicBezTo>
                    <a:cubicBezTo>
                      <a:pt x="216" y="126"/>
                      <a:pt x="217" y="129"/>
                      <a:pt x="217" y="133"/>
                    </a:cubicBezTo>
                    <a:cubicBezTo>
                      <a:pt x="217" y="135"/>
                      <a:pt x="217" y="138"/>
                      <a:pt x="216" y="140"/>
                    </a:cubicBezTo>
                  </a:path>
                </a:pathLst>
              </a:custGeom>
              <a:solidFill>
                <a:schemeClr val="bg1">
                  <a:lumMod val="95000"/>
                </a:schemeClr>
              </a:solidFill>
              <a:ln>
                <a:noFill/>
              </a:ln>
            </p:spPr>
            <p:txBody>
              <a:bodyPr/>
              <a:lstStyle/>
              <a:p>
                <a:pPr>
                  <a:defRPr/>
                </a:pPr>
                <a:endParaRPr lang="zh-CN" altLang="en-US"/>
              </a:p>
            </p:txBody>
          </p:sp>
        </p:grpSp>
        <p:sp>
          <p:nvSpPr>
            <p:cNvPr id="26977" name="Freeform 365"/>
            <p:cNvSpPr>
              <a:spLocks/>
            </p:cNvSpPr>
            <p:nvPr/>
          </p:nvSpPr>
          <p:spPr bwMode="auto">
            <a:xfrm>
              <a:off x="2783716"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26978" name="Freeform 366"/>
            <p:cNvSpPr>
              <a:spLocks/>
            </p:cNvSpPr>
            <p:nvPr/>
          </p:nvSpPr>
          <p:spPr bwMode="auto">
            <a:xfrm>
              <a:off x="2780988"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grpSp>
        <p:nvGrpSpPr>
          <p:cNvPr id="446" name="组合 445"/>
          <p:cNvGrpSpPr/>
          <p:nvPr/>
        </p:nvGrpSpPr>
        <p:grpSpPr>
          <a:xfrm>
            <a:off x="3002677" y="3289027"/>
            <a:ext cx="107759" cy="110487"/>
            <a:chOff x="2423611" y="3280162"/>
            <a:chExt cx="107759" cy="110487"/>
          </a:xfrm>
        </p:grpSpPr>
        <p:sp>
          <p:nvSpPr>
            <p:cNvPr id="26847" name="Freeform 235"/>
            <p:cNvSpPr>
              <a:spLocks noEditPoints="1"/>
            </p:cNvSpPr>
            <p:nvPr/>
          </p:nvSpPr>
          <p:spPr bwMode="auto">
            <a:xfrm>
              <a:off x="2460441" y="3299260"/>
              <a:ext cx="35465" cy="72294"/>
            </a:xfrm>
            <a:custGeom>
              <a:avLst/>
              <a:gdLst>
                <a:gd name="T0" fmla="*/ 15 w 21"/>
                <a:gd name="T1" fmla="*/ 20 h 43"/>
                <a:gd name="T2" fmla="*/ 15 w 21"/>
                <a:gd name="T3" fmla="*/ 11 h 43"/>
                <a:gd name="T4" fmla="*/ 15 w 21"/>
                <a:gd name="T5" fmla="*/ 11 h 43"/>
                <a:gd name="T6" fmla="*/ 18 w 21"/>
                <a:gd name="T7" fmla="*/ 11 h 43"/>
                <a:gd name="T8" fmla="*/ 18 w 21"/>
                <a:gd name="T9" fmla="*/ 11 h 43"/>
                <a:gd name="T10" fmla="*/ 19 w 21"/>
                <a:gd name="T11" fmla="*/ 9 h 43"/>
                <a:gd name="T12" fmla="*/ 19 w 21"/>
                <a:gd name="T13" fmla="*/ 7 h 43"/>
                <a:gd name="T14" fmla="*/ 19 w 21"/>
                <a:gd name="T15" fmla="*/ 6 h 43"/>
                <a:gd name="T16" fmla="*/ 18 w 21"/>
                <a:gd name="T17" fmla="*/ 6 h 43"/>
                <a:gd name="T18" fmla="*/ 16 w 21"/>
                <a:gd name="T19" fmla="*/ 6 h 43"/>
                <a:gd name="T20" fmla="*/ 14 w 21"/>
                <a:gd name="T21" fmla="*/ 6 h 43"/>
                <a:gd name="T22" fmla="*/ 14 w 21"/>
                <a:gd name="T23" fmla="*/ 2 h 43"/>
                <a:gd name="T24" fmla="*/ 13 w 21"/>
                <a:gd name="T25" fmla="*/ 0 h 43"/>
                <a:gd name="T26" fmla="*/ 12 w 21"/>
                <a:gd name="T27" fmla="*/ 2 h 43"/>
                <a:gd name="T28" fmla="*/ 12 w 21"/>
                <a:gd name="T29" fmla="*/ 6 h 43"/>
                <a:gd name="T30" fmla="*/ 11 w 21"/>
                <a:gd name="T31" fmla="*/ 6 h 43"/>
                <a:gd name="T32" fmla="*/ 9 w 21"/>
                <a:gd name="T33" fmla="*/ 6 h 43"/>
                <a:gd name="T34" fmla="*/ 9 w 21"/>
                <a:gd name="T35" fmla="*/ 2 h 43"/>
                <a:gd name="T36" fmla="*/ 7 w 21"/>
                <a:gd name="T37" fmla="*/ 1 h 43"/>
                <a:gd name="T38" fmla="*/ 6 w 21"/>
                <a:gd name="T39" fmla="*/ 2 h 43"/>
                <a:gd name="T40" fmla="*/ 6 w 21"/>
                <a:gd name="T41" fmla="*/ 7 h 43"/>
                <a:gd name="T42" fmla="*/ 3 w 21"/>
                <a:gd name="T43" fmla="*/ 8 h 43"/>
                <a:gd name="T44" fmla="*/ 1 w 21"/>
                <a:gd name="T45" fmla="*/ 11 h 43"/>
                <a:gd name="T46" fmla="*/ 0 w 21"/>
                <a:gd name="T47" fmla="*/ 14 h 43"/>
                <a:gd name="T48" fmla="*/ 1 w 21"/>
                <a:gd name="T49" fmla="*/ 18 h 43"/>
                <a:gd name="T50" fmla="*/ 3 w 21"/>
                <a:gd name="T51" fmla="*/ 20 h 43"/>
                <a:gd name="T52" fmla="*/ 6 w 21"/>
                <a:gd name="T53" fmla="*/ 22 h 43"/>
                <a:gd name="T54" fmla="*/ 6 w 21"/>
                <a:gd name="T55" fmla="*/ 22 h 43"/>
                <a:gd name="T56" fmla="*/ 7 w 21"/>
                <a:gd name="T57" fmla="*/ 32 h 43"/>
                <a:gd name="T58" fmla="*/ 4 w 21"/>
                <a:gd name="T59" fmla="*/ 32 h 43"/>
                <a:gd name="T60" fmla="*/ 1 w 21"/>
                <a:gd name="T61" fmla="*/ 31 h 43"/>
                <a:gd name="T62" fmla="*/ 1 w 21"/>
                <a:gd name="T63" fmla="*/ 31 h 43"/>
                <a:gd name="T64" fmla="*/ 0 w 21"/>
                <a:gd name="T65" fmla="*/ 33 h 43"/>
                <a:gd name="T66" fmla="*/ 0 w 21"/>
                <a:gd name="T67" fmla="*/ 35 h 43"/>
                <a:gd name="T68" fmla="*/ 0 w 21"/>
                <a:gd name="T69" fmla="*/ 36 h 43"/>
                <a:gd name="T70" fmla="*/ 3 w 21"/>
                <a:gd name="T71" fmla="*/ 37 h 43"/>
                <a:gd name="T72" fmla="*/ 7 w 21"/>
                <a:gd name="T73" fmla="*/ 37 h 43"/>
                <a:gd name="T74" fmla="*/ 7 w 21"/>
                <a:gd name="T75" fmla="*/ 42 h 43"/>
                <a:gd name="T76" fmla="*/ 8 w 21"/>
                <a:gd name="T77" fmla="*/ 43 h 43"/>
                <a:gd name="T78" fmla="*/ 10 w 21"/>
                <a:gd name="T79" fmla="*/ 42 h 43"/>
                <a:gd name="T80" fmla="*/ 10 w 21"/>
                <a:gd name="T81" fmla="*/ 37 h 43"/>
                <a:gd name="T82" fmla="*/ 12 w 21"/>
                <a:gd name="T83" fmla="*/ 37 h 43"/>
                <a:gd name="T84" fmla="*/ 12 w 21"/>
                <a:gd name="T85" fmla="*/ 42 h 43"/>
                <a:gd name="T86" fmla="*/ 14 w 21"/>
                <a:gd name="T87" fmla="*/ 43 h 43"/>
                <a:gd name="T88" fmla="*/ 15 w 21"/>
                <a:gd name="T89" fmla="*/ 42 h 43"/>
                <a:gd name="T90" fmla="*/ 15 w 21"/>
                <a:gd name="T91" fmla="*/ 36 h 43"/>
                <a:gd name="T92" fmla="*/ 17 w 21"/>
                <a:gd name="T93" fmla="*/ 35 h 43"/>
                <a:gd name="T94" fmla="*/ 20 w 21"/>
                <a:gd name="T95" fmla="*/ 32 h 43"/>
                <a:gd name="T96" fmla="*/ 21 w 21"/>
                <a:gd name="T97" fmla="*/ 28 h 43"/>
                <a:gd name="T98" fmla="*/ 19 w 21"/>
                <a:gd name="T99" fmla="*/ 22 h 43"/>
                <a:gd name="T100" fmla="*/ 15 w 21"/>
                <a:gd name="T101" fmla="*/ 20 h 43"/>
                <a:gd name="T102" fmla="*/ 12 w 21"/>
                <a:gd name="T103" fmla="*/ 31 h 43"/>
                <a:gd name="T104" fmla="*/ 9 w 21"/>
                <a:gd name="T105" fmla="*/ 32 h 43"/>
                <a:gd name="T106" fmla="*/ 9 w 21"/>
                <a:gd name="T107" fmla="*/ 23 h 43"/>
                <a:gd name="T108" fmla="*/ 12 w 21"/>
                <a:gd name="T109" fmla="*/ 25 h 43"/>
                <a:gd name="T110" fmla="*/ 12 w 21"/>
                <a:gd name="T111" fmla="*/ 31 h 43"/>
                <a:gd name="T112" fmla="*/ 12 w 21"/>
                <a:gd name="T113" fmla="*/ 18 h 43"/>
                <a:gd name="T114" fmla="*/ 9 w 21"/>
                <a:gd name="T115" fmla="*/ 17 h 43"/>
                <a:gd name="T116" fmla="*/ 9 w 21"/>
                <a:gd name="T117" fmla="*/ 11 h 43"/>
                <a:gd name="T118" fmla="*/ 12 w 21"/>
                <a:gd name="T119" fmla="*/ 10 h 43"/>
                <a:gd name="T120" fmla="*/ 12 w 21"/>
                <a:gd name="T121"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43">
                  <a:moveTo>
                    <a:pt x="15" y="20"/>
                  </a:moveTo>
                  <a:cubicBezTo>
                    <a:pt x="15" y="11"/>
                    <a:pt x="15" y="11"/>
                    <a:pt x="15" y="11"/>
                  </a:cubicBezTo>
                  <a:cubicBezTo>
                    <a:pt x="15" y="11"/>
                    <a:pt x="15" y="11"/>
                    <a:pt x="15" y="11"/>
                  </a:cubicBezTo>
                  <a:cubicBezTo>
                    <a:pt x="16" y="11"/>
                    <a:pt x="17" y="11"/>
                    <a:pt x="18" y="11"/>
                  </a:cubicBezTo>
                  <a:cubicBezTo>
                    <a:pt x="18" y="11"/>
                    <a:pt x="18" y="11"/>
                    <a:pt x="18" y="11"/>
                  </a:cubicBezTo>
                  <a:cubicBezTo>
                    <a:pt x="19" y="10"/>
                    <a:pt x="19" y="10"/>
                    <a:pt x="19" y="9"/>
                  </a:cubicBezTo>
                  <a:cubicBezTo>
                    <a:pt x="19" y="8"/>
                    <a:pt x="19" y="8"/>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cubicBezTo>
                    <a:pt x="12" y="0"/>
                    <a:pt x="12" y="1"/>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1"/>
                  </a:cubicBezTo>
                  <a:cubicBezTo>
                    <a:pt x="7" y="1"/>
                    <a:pt x="6" y="1"/>
                    <a:pt x="6" y="2"/>
                  </a:cubicBezTo>
                  <a:cubicBezTo>
                    <a:pt x="6" y="7"/>
                    <a:pt x="6" y="7"/>
                    <a:pt x="6" y="7"/>
                  </a:cubicBezTo>
                  <a:cubicBezTo>
                    <a:pt x="5" y="7"/>
                    <a:pt x="4" y="8"/>
                    <a:pt x="3" y="8"/>
                  </a:cubicBezTo>
                  <a:cubicBezTo>
                    <a:pt x="2" y="9"/>
                    <a:pt x="1" y="10"/>
                    <a:pt x="1" y="11"/>
                  </a:cubicBezTo>
                  <a:cubicBezTo>
                    <a:pt x="1" y="12"/>
                    <a:pt x="0" y="13"/>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6" y="32"/>
                    <a:pt x="5" y="32"/>
                    <a:pt x="4" y="32"/>
                  </a:cubicBezTo>
                  <a:cubicBezTo>
                    <a:pt x="3" y="31"/>
                    <a:pt x="2" y="31"/>
                    <a:pt x="1" y="31"/>
                  </a:cubicBezTo>
                  <a:cubicBezTo>
                    <a:pt x="1" y="31"/>
                    <a:pt x="1" y="31"/>
                    <a:pt x="1" y="31"/>
                  </a:cubicBezTo>
                  <a:cubicBezTo>
                    <a:pt x="0" y="32"/>
                    <a:pt x="0" y="32"/>
                    <a:pt x="0" y="33"/>
                  </a:cubicBezTo>
                  <a:cubicBezTo>
                    <a:pt x="0" y="33"/>
                    <a:pt x="0" y="34"/>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9" y="43"/>
                    <a:pt x="10" y="43"/>
                    <a:pt x="10" y="42"/>
                  </a:cubicBezTo>
                  <a:cubicBezTo>
                    <a:pt x="10" y="37"/>
                    <a:pt x="10" y="37"/>
                    <a:pt x="10" y="37"/>
                  </a:cubicBezTo>
                  <a:cubicBezTo>
                    <a:pt x="11" y="37"/>
                    <a:pt x="11" y="37"/>
                    <a:pt x="12" y="37"/>
                  </a:cubicBezTo>
                  <a:cubicBezTo>
                    <a:pt x="12" y="42"/>
                    <a:pt x="12" y="42"/>
                    <a:pt x="12" y="42"/>
                  </a:cubicBezTo>
                  <a:cubicBezTo>
                    <a:pt x="12" y="43"/>
                    <a:pt x="13" y="43"/>
                    <a:pt x="14" y="43"/>
                  </a:cubicBezTo>
                  <a:cubicBezTo>
                    <a:pt x="15" y="43"/>
                    <a:pt x="15" y="43"/>
                    <a:pt x="15" y="42"/>
                  </a:cubicBezTo>
                  <a:cubicBezTo>
                    <a:pt x="15" y="36"/>
                    <a:pt x="15" y="36"/>
                    <a:pt x="15" y="36"/>
                  </a:cubicBezTo>
                  <a:cubicBezTo>
                    <a:pt x="16" y="36"/>
                    <a:pt x="17" y="36"/>
                    <a:pt x="17" y="35"/>
                  </a:cubicBezTo>
                  <a:cubicBezTo>
                    <a:pt x="19" y="34"/>
                    <a:pt x="19" y="34"/>
                    <a:pt x="20" y="32"/>
                  </a:cubicBezTo>
                  <a:cubicBezTo>
                    <a:pt x="21" y="31"/>
                    <a:pt x="21" y="30"/>
                    <a:pt x="21" y="28"/>
                  </a:cubicBezTo>
                  <a:cubicBezTo>
                    <a:pt x="21" y="26"/>
                    <a:pt x="20" y="24"/>
                    <a:pt x="19" y="22"/>
                  </a:cubicBezTo>
                  <a:cubicBezTo>
                    <a:pt x="18" y="21"/>
                    <a:pt x="16" y="20"/>
                    <a:pt x="15" y="20"/>
                  </a:cubicBezTo>
                  <a:moveTo>
                    <a:pt x="12" y="31"/>
                  </a:moveTo>
                  <a:cubicBezTo>
                    <a:pt x="11" y="32"/>
                    <a:pt x="10" y="32"/>
                    <a:pt x="9" y="32"/>
                  </a:cubicBezTo>
                  <a:cubicBezTo>
                    <a:pt x="9" y="23"/>
                    <a:pt x="9" y="23"/>
                    <a:pt x="9" y="23"/>
                  </a:cubicBezTo>
                  <a:cubicBezTo>
                    <a:pt x="10" y="24"/>
                    <a:pt x="11" y="24"/>
                    <a:pt x="12" y="25"/>
                  </a:cubicBezTo>
                  <a:cubicBezTo>
                    <a:pt x="12" y="31"/>
                    <a:pt x="12" y="31"/>
                    <a:pt x="12" y="31"/>
                  </a:cubicBezTo>
                  <a:moveTo>
                    <a:pt x="12" y="18"/>
                  </a:moveTo>
                  <a:cubicBezTo>
                    <a:pt x="11" y="18"/>
                    <a:pt x="10" y="18"/>
                    <a:pt x="9" y="17"/>
                  </a:cubicBezTo>
                  <a:cubicBezTo>
                    <a:pt x="9" y="11"/>
                    <a:pt x="9" y="11"/>
                    <a:pt x="9" y="11"/>
                  </a:cubicBezTo>
                  <a:cubicBezTo>
                    <a:pt x="10" y="11"/>
                    <a:pt x="11" y="11"/>
                    <a:pt x="12" y="10"/>
                  </a:cubicBezTo>
                  <a:cubicBezTo>
                    <a:pt x="12" y="18"/>
                    <a:pt x="12" y="18"/>
                    <a:pt x="12" y="18"/>
                  </a:cubicBezTo>
                </a:path>
              </a:pathLst>
            </a:custGeom>
            <a:solidFill>
              <a:schemeClr val="bg1">
                <a:lumMod val="95000"/>
              </a:schemeClr>
            </a:solidFill>
            <a:ln>
              <a:noFill/>
            </a:ln>
          </p:spPr>
          <p:txBody>
            <a:bodyPr/>
            <a:lstStyle/>
            <a:p>
              <a:pPr>
                <a:defRPr/>
              </a:pPr>
              <a:endParaRPr lang="zh-CN" altLang="en-US"/>
            </a:p>
          </p:txBody>
        </p:sp>
        <p:sp>
          <p:nvSpPr>
            <p:cNvPr id="26980" name="Freeform 368"/>
            <p:cNvSpPr>
              <a:spLocks noEditPoints="1"/>
            </p:cNvSpPr>
            <p:nvPr/>
          </p:nvSpPr>
          <p:spPr bwMode="auto">
            <a:xfrm>
              <a:off x="2423611" y="3280162"/>
              <a:ext cx="107759" cy="110487"/>
            </a:xfrm>
            <a:custGeom>
              <a:avLst/>
              <a:gdLst>
                <a:gd name="T0" fmla="*/ 6 w 64"/>
                <a:gd name="T1" fmla="*/ 33 h 65"/>
                <a:gd name="T2" fmla="*/ 31 w 64"/>
                <a:gd name="T3" fmla="*/ 7 h 65"/>
                <a:gd name="T4" fmla="*/ 32 w 64"/>
                <a:gd name="T5" fmla="*/ 7 h 65"/>
                <a:gd name="T6" fmla="*/ 58 w 64"/>
                <a:gd name="T7" fmla="*/ 32 h 65"/>
                <a:gd name="T8" fmla="*/ 58 w 64"/>
                <a:gd name="T9" fmla="*/ 33 h 65"/>
                <a:gd name="T10" fmla="*/ 32 w 64"/>
                <a:gd name="T11" fmla="*/ 58 h 65"/>
                <a:gd name="T12" fmla="*/ 32 w 64"/>
                <a:gd name="T13" fmla="*/ 58 h 65"/>
                <a:gd name="T14" fmla="*/ 6 w 64"/>
                <a:gd name="T15" fmla="*/ 33 h 65"/>
                <a:gd name="T16" fmla="*/ 6 w 64"/>
                <a:gd name="T17" fmla="*/ 33 h 65"/>
                <a:gd name="T18" fmla="*/ 32 w 64"/>
                <a:gd name="T19" fmla="*/ 0 h 65"/>
                <a:gd name="T20" fmla="*/ 31 w 64"/>
                <a:gd name="T21" fmla="*/ 0 h 65"/>
                <a:gd name="T22" fmla="*/ 0 w 64"/>
                <a:gd name="T23" fmla="*/ 33 h 65"/>
                <a:gd name="T24" fmla="*/ 0 w 64"/>
                <a:gd name="T25" fmla="*/ 33 h 65"/>
                <a:gd name="T26" fmla="*/ 32 w 64"/>
                <a:gd name="T27" fmla="*/ 65 h 65"/>
                <a:gd name="T28" fmla="*/ 32 w 64"/>
                <a:gd name="T29" fmla="*/ 65 h 65"/>
                <a:gd name="T30" fmla="*/ 64 w 64"/>
                <a:gd name="T31" fmla="*/ 33 h 65"/>
                <a:gd name="T32" fmla="*/ 64 w 64"/>
                <a:gd name="T33" fmla="*/ 32 h 65"/>
                <a:gd name="T34" fmla="*/ 32 w 64"/>
                <a:gd name="T3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5">
                  <a:moveTo>
                    <a:pt x="6" y="33"/>
                  </a:moveTo>
                  <a:cubicBezTo>
                    <a:pt x="6" y="19"/>
                    <a:pt x="17" y="7"/>
                    <a:pt x="31" y="7"/>
                  </a:cubicBezTo>
                  <a:cubicBezTo>
                    <a:pt x="31" y="7"/>
                    <a:pt x="32" y="7"/>
                    <a:pt x="32" y="7"/>
                  </a:cubicBezTo>
                  <a:cubicBezTo>
                    <a:pt x="46" y="7"/>
                    <a:pt x="57" y="18"/>
                    <a:pt x="58" y="32"/>
                  </a:cubicBezTo>
                  <a:cubicBezTo>
                    <a:pt x="58" y="32"/>
                    <a:pt x="58" y="32"/>
                    <a:pt x="58" y="33"/>
                  </a:cubicBezTo>
                  <a:cubicBezTo>
                    <a:pt x="58" y="47"/>
                    <a:pt x="46" y="58"/>
                    <a:pt x="32" y="58"/>
                  </a:cubicBezTo>
                  <a:cubicBezTo>
                    <a:pt x="32" y="58"/>
                    <a:pt x="32" y="58"/>
                    <a:pt x="32" y="58"/>
                  </a:cubicBezTo>
                  <a:cubicBezTo>
                    <a:pt x="18" y="58"/>
                    <a:pt x="6" y="47"/>
                    <a:pt x="6" y="33"/>
                  </a:cubicBezTo>
                  <a:cubicBezTo>
                    <a:pt x="6" y="33"/>
                    <a:pt x="6" y="33"/>
                    <a:pt x="6" y="33"/>
                  </a:cubicBezTo>
                  <a:moveTo>
                    <a:pt x="32" y="0"/>
                  </a:moveTo>
                  <a:cubicBezTo>
                    <a:pt x="32" y="0"/>
                    <a:pt x="31" y="0"/>
                    <a:pt x="31" y="0"/>
                  </a:cubicBezTo>
                  <a:cubicBezTo>
                    <a:pt x="14" y="1"/>
                    <a:pt x="0" y="15"/>
                    <a:pt x="0" y="33"/>
                  </a:cubicBezTo>
                  <a:cubicBezTo>
                    <a:pt x="0" y="33"/>
                    <a:pt x="0" y="33"/>
                    <a:pt x="0" y="33"/>
                  </a:cubicBezTo>
                  <a:cubicBezTo>
                    <a:pt x="0" y="51"/>
                    <a:pt x="14" y="65"/>
                    <a:pt x="32" y="65"/>
                  </a:cubicBezTo>
                  <a:cubicBezTo>
                    <a:pt x="32" y="65"/>
                    <a:pt x="32" y="65"/>
                    <a:pt x="32" y="65"/>
                  </a:cubicBezTo>
                  <a:cubicBezTo>
                    <a:pt x="50" y="64"/>
                    <a:pt x="64" y="50"/>
                    <a:pt x="64" y="33"/>
                  </a:cubicBezTo>
                  <a:cubicBezTo>
                    <a:pt x="64" y="32"/>
                    <a:pt x="64" y="32"/>
                    <a:pt x="64" y="32"/>
                  </a:cubicBezTo>
                  <a:cubicBezTo>
                    <a:pt x="64" y="14"/>
                    <a:pt x="49" y="0"/>
                    <a:pt x="32" y="0"/>
                  </a:cubicBezTo>
                </a:path>
              </a:pathLst>
            </a:custGeom>
            <a:solidFill>
              <a:schemeClr val="bg1">
                <a:lumMod val="95000"/>
              </a:schemeClr>
            </a:solidFill>
            <a:ln>
              <a:noFill/>
            </a:ln>
          </p:spPr>
          <p:txBody>
            <a:bodyPr/>
            <a:lstStyle/>
            <a:p>
              <a:pPr>
                <a:defRPr/>
              </a:pPr>
              <a:endParaRPr lang="zh-CN" altLang="en-US"/>
            </a:p>
          </p:txBody>
        </p:sp>
        <p:sp>
          <p:nvSpPr>
            <p:cNvPr id="26981" name="Freeform 369"/>
            <p:cNvSpPr>
              <a:spLocks noEditPoints="1"/>
            </p:cNvSpPr>
            <p:nvPr/>
          </p:nvSpPr>
          <p:spPr bwMode="auto">
            <a:xfrm>
              <a:off x="2460440" y="3299259"/>
              <a:ext cx="35465" cy="72294"/>
            </a:xfrm>
            <a:custGeom>
              <a:avLst/>
              <a:gdLst>
                <a:gd name="T0" fmla="*/ 9 w 21"/>
                <a:gd name="T1" fmla="*/ 23 h 43"/>
                <a:gd name="T2" fmla="*/ 12 w 21"/>
                <a:gd name="T3" fmla="*/ 25 h 43"/>
                <a:gd name="T4" fmla="*/ 12 w 21"/>
                <a:gd name="T5" fmla="*/ 31 h 43"/>
                <a:gd name="T6" fmla="*/ 9 w 21"/>
                <a:gd name="T7" fmla="*/ 11 h 43"/>
                <a:gd name="T8" fmla="*/ 12 w 21"/>
                <a:gd name="T9" fmla="*/ 10 h 43"/>
                <a:gd name="T10" fmla="*/ 12 w 21"/>
                <a:gd name="T11" fmla="*/ 18 h 43"/>
                <a:gd name="T12" fmla="*/ 9 w 21"/>
                <a:gd name="T13" fmla="*/ 11 h 43"/>
                <a:gd name="T14" fmla="*/ 13 w 21"/>
                <a:gd name="T15" fmla="*/ 0 h 43"/>
                <a:gd name="T16" fmla="*/ 12 w 21"/>
                <a:gd name="T17" fmla="*/ 2 h 43"/>
                <a:gd name="T18" fmla="*/ 12 w 21"/>
                <a:gd name="T19" fmla="*/ 6 h 43"/>
                <a:gd name="T20" fmla="*/ 9 w 21"/>
                <a:gd name="T21" fmla="*/ 6 h 43"/>
                <a:gd name="T22" fmla="*/ 7 w 21"/>
                <a:gd name="T23" fmla="*/ 0 h 43"/>
                <a:gd name="T24" fmla="*/ 6 w 21"/>
                <a:gd name="T25" fmla="*/ 2 h 43"/>
                <a:gd name="T26" fmla="*/ 6 w 21"/>
                <a:gd name="T27" fmla="*/ 7 h 43"/>
                <a:gd name="T28" fmla="*/ 3 w 21"/>
                <a:gd name="T29" fmla="*/ 8 h 43"/>
                <a:gd name="T30" fmla="*/ 0 w 21"/>
                <a:gd name="T31" fmla="*/ 14 h 43"/>
                <a:gd name="T32" fmla="*/ 1 w 21"/>
                <a:gd name="T33" fmla="*/ 18 h 43"/>
                <a:gd name="T34" fmla="*/ 6 w 21"/>
                <a:gd name="T35" fmla="*/ 22 h 43"/>
                <a:gd name="T36" fmla="*/ 7 w 21"/>
                <a:gd name="T37" fmla="*/ 32 h 43"/>
                <a:gd name="T38" fmla="*/ 4 w 21"/>
                <a:gd name="T39" fmla="*/ 32 h 43"/>
                <a:gd name="T40" fmla="*/ 1 w 21"/>
                <a:gd name="T41" fmla="*/ 31 h 43"/>
                <a:gd name="T42" fmla="*/ 0 w 21"/>
                <a:gd name="T43" fmla="*/ 33 h 43"/>
                <a:gd name="T44" fmla="*/ 0 w 21"/>
                <a:gd name="T45" fmla="*/ 35 h 43"/>
                <a:gd name="T46" fmla="*/ 3 w 21"/>
                <a:gd name="T47" fmla="*/ 37 h 43"/>
                <a:gd name="T48" fmla="*/ 7 w 21"/>
                <a:gd name="T49" fmla="*/ 42 h 43"/>
                <a:gd name="T50" fmla="*/ 8 w 21"/>
                <a:gd name="T51" fmla="*/ 43 h 43"/>
                <a:gd name="T52" fmla="*/ 10 w 21"/>
                <a:gd name="T53" fmla="*/ 42 h 43"/>
                <a:gd name="T54" fmla="*/ 10 w 21"/>
                <a:gd name="T55" fmla="*/ 37 h 43"/>
                <a:gd name="T56" fmla="*/ 12 w 21"/>
                <a:gd name="T57" fmla="*/ 42 h 43"/>
                <a:gd name="T58" fmla="*/ 14 w 21"/>
                <a:gd name="T59" fmla="*/ 43 h 43"/>
                <a:gd name="T60" fmla="*/ 15 w 21"/>
                <a:gd name="T61" fmla="*/ 42 h 43"/>
                <a:gd name="T62" fmla="*/ 15 w 21"/>
                <a:gd name="T63" fmla="*/ 36 h 43"/>
                <a:gd name="T64" fmla="*/ 20 w 21"/>
                <a:gd name="T65" fmla="*/ 32 h 43"/>
                <a:gd name="T66" fmla="*/ 21 w 21"/>
                <a:gd name="T67" fmla="*/ 28 h 43"/>
                <a:gd name="T68" fmla="*/ 15 w 21"/>
                <a:gd name="T69" fmla="*/ 20 h 43"/>
                <a:gd name="T70" fmla="*/ 15 w 21"/>
                <a:gd name="T71" fmla="*/ 11 h 43"/>
                <a:gd name="T72" fmla="*/ 18 w 21"/>
                <a:gd name="T73" fmla="*/ 11 h 43"/>
                <a:gd name="T74" fmla="*/ 19 w 21"/>
                <a:gd name="T75" fmla="*/ 9 h 43"/>
                <a:gd name="T76" fmla="*/ 19 w 21"/>
                <a:gd name="T77" fmla="*/ 7 h 43"/>
                <a:gd name="T78" fmla="*/ 18 w 21"/>
                <a:gd name="T79" fmla="*/ 6 h 43"/>
                <a:gd name="T80" fmla="*/ 14 w 21"/>
                <a:gd name="T81" fmla="*/ 6 h 43"/>
                <a:gd name="T82" fmla="*/ 13 w 21"/>
                <a:gd name="T8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 h="43">
                  <a:moveTo>
                    <a:pt x="9" y="32"/>
                  </a:moveTo>
                  <a:cubicBezTo>
                    <a:pt x="9" y="23"/>
                    <a:pt x="9" y="23"/>
                    <a:pt x="9" y="23"/>
                  </a:cubicBezTo>
                  <a:cubicBezTo>
                    <a:pt x="9" y="23"/>
                    <a:pt x="9" y="23"/>
                    <a:pt x="9" y="23"/>
                  </a:cubicBezTo>
                  <a:cubicBezTo>
                    <a:pt x="10" y="24"/>
                    <a:pt x="11" y="24"/>
                    <a:pt x="12" y="25"/>
                  </a:cubicBezTo>
                  <a:cubicBezTo>
                    <a:pt x="12" y="31"/>
                    <a:pt x="12" y="31"/>
                    <a:pt x="12" y="31"/>
                  </a:cubicBezTo>
                  <a:cubicBezTo>
                    <a:pt x="12" y="31"/>
                    <a:pt x="12" y="31"/>
                    <a:pt x="12" y="31"/>
                  </a:cubicBezTo>
                  <a:cubicBezTo>
                    <a:pt x="11" y="32"/>
                    <a:pt x="10" y="32"/>
                    <a:pt x="9" y="32"/>
                  </a:cubicBezTo>
                  <a:moveTo>
                    <a:pt x="9" y="11"/>
                  </a:moveTo>
                  <a:cubicBezTo>
                    <a:pt x="9" y="11"/>
                    <a:pt x="9" y="11"/>
                    <a:pt x="9" y="11"/>
                  </a:cubicBezTo>
                  <a:cubicBezTo>
                    <a:pt x="10" y="11"/>
                    <a:pt x="11" y="11"/>
                    <a:pt x="12" y="10"/>
                  </a:cubicBezTo>
                  <a:cubicBezTo>
                    <a:pt x="12" y="18"/>
                    <a:pt x="12" y="18"/>
                    <a:pt x="12" y="18"/>
                  </a:cubicBezTo>
                  <a:cubicBezTo>
                    <a:pt x="12" y="18"/>
                    <a:pt x="12" y="18"/>
                    <a:pt x="12" y="18"/>
                  </a:cubicBezTo>
                  <a:cubicBezTo>
                    <a:pt x="11" y="18"/>
                    <a:pt x="10" y="18"/>
                    <a:pt x="9" y="17"/>
                  </a:cubicBezTo>
                  <a:cubicBezTo>
                    <a:pt x="9" y="11"/>
                    <a:pt x="9" y="11"/>
                    <a:pt x="9" y="11"/>
                  </a:cubicBezTo>
                  <a:cubicBezTo>
                    <a:pt x="9" y="11"/>
                    <a:pt x="9" y="11"/>
                    <a:pt x="9" y="11"/>
                  </a:cubicBezTo>
                  <a:moveTo>
                    <a:pt x="13" y="0"/>
                  </a:moveTo>
                  <a:cubicBezTo>
                    <a:pt x="13" y="0"/>
                    <a:pt x="13" y="0"/>
                    <a:pt x="13" y="0"/>
                  </a:cubicBezTo>
                  <a:cubicBezTo>
                    <a:pt x="12" y="0"/>
                    <a:pt x="12" y="1"/>
                    <a:pt x="12" y="2"/>
                  </a:cubicBezTo>
                  <a:cubicBezTo>
                    <a:pt x="12" y="2"/>
                    <a:pt x="12" y="2"/>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0"/>
                  </a:cubicBezTo>
                  <a:cubicBezTo>
                    <a:pt x="7" y="0"/>
                    <a:pt x="7" y="0"/>
                    <a:pt x="7" y="1"/>
                  </a:cubicBezTo>
                  <a:cubicBezTo>
                    <a:pt x="7" y="1"/>
                    <a:pt x="6" y="1"/>
                    <a:pt x="6" y="2"/>
                  </a:cubicBezTo>
                  <a:cubicBezTo>
                    <a:pt x="6" y="2"/>
                    <a:pt x="6" y="2"/>
                    <a:pt x="6" y="2"/>
                  </a:cubicBezTo>
                  <a:cubicBezTo>
                    <a:pt x="6" y="7"/>
                    <a:pt x="6" y="7"/>
                    <a:pt x="6" y="7"/>
                  </a:cubicBezTo>
                  <a:cubicBezTo>
                    <a:pt x="6" y="7"/>
                    <a:pt x="6" y="7"/>
                    <a:pt x="6" y="7"/>
                  </a:cubicBezTo>
                  <a:cubicBezTo>
                    <a:pt x="5" y="7"/>
                    <a:pt x="4" y="8"/>
                    <a:pt x="3" y="8"/>
                  </a:cubicBezTo>
                  <a:cubicBezTo>
                    <a:pt x="2" y="9"/>
                    <a:pt x="1" y="10"/>
                    <a:pt x="1" y="11"/>
                  </a:cubicBezTo>
                  <a:cubicBezTo>
                    <a:pt x="1" y="12"/>
                    <a:pt x="0" y="13"/>
                    <a:pt x="0" y="14"/>
                  </a:cubicBezTo>
                  <a:cubicBezTo>
                    <a:pt x="0" y="14"/>
                    <a:pt x="0" y="14"/>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7" y="32"/>
                    <a:pt x="7" y="32"/>
                    <a:pt x="7" y="32"/>
                  </a:cubicBezTo>
                  <a:cubicBezTo>
                    <a:pt x="6" y="32"/>
                    <a:pt x="5" y="32"/>
                    <a:pt x="4" y="32"/>
                  </a:cubicBezTo>
                  <a:cubicBezTo>
                    <a:pt x="3" y="31"/>
                    <a:pt x="2" y="31"/>
                    <a:pt x="1" y="31"/>
                  </a:cubicBezTo>
                  <a:cubicBezTo>
                    <a:pt x="1" y="31"/>
                    <a:pt x="1" y="31"/>
                    <a:pt x="1" y="31"/>
                  </a:cubicBezTo>
                  <a:cubicBezTo>
                    <a:pt x="1" y="31"/>
                    <a:pt x="1" y="31"/>
                    <a:pt x="1" y="31"/>
                  </a:cubicBezTo>
                  <a:cubicBezTo>
                    <a:pt x="0" y="32"/>
                    <a:pt x="0" y="32"/>
                    <a:pt x="0" y="33"/>
                  </a:cubicBezTo>
                  <a:cubicBezTo>
                    <a:pt x="0" y="33"/>
                    <a:pt x="0" y="34"/>
                    <a:pt x="0" y="35"/>
                  </a:cubicBezTo>
                  <a:cubicBezTo>
                    <a:pt x="0" y="35"/>
                    <a:pt x="0" y="35"/>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8" y="43"/>
                    <a:pt x="8" y="43"/>
                    <a:pt x="8" y="43"/>
                  </a:cubicBezTo>
                  <a:cubicBezTo>
                    <a:pt x="9" y="43"/>
                    <a:pt x="10" y="43"/>
                    <a:pt x="10" y="42"/>
                  </a:cubicBezTo>
                  <a:cubicBezTo>
                    <a:pt x="10" y="42"/>
                    <a:pt x="10" y="42"/>
                    <a:pt x="10" y="42"/>
                  </a:cubicBezTo>
                  <a:cubicBezTo>
                    <a:pt x="10" y="37"/>
                    <a:pt x="10" y="37"/>
                    <a:pt x="10" y="37"/>
                  </a:cubicBezTo>
                  <a:cubicBezTo>
                    <a:pt x="10" y="37"/>
                    <a:pt x="10" y="37"/>
                    <a:pt x="10" y="37"/>
                  </a:cubicBezTo>
                  <a:cubicBezTo>
                    <a:pt x="11" y="37"/>
                    <a:pt x="11" y="37"/>
                    <a:pt x="12" y="37"/>
                  </a:cubicBezTo>
                  <a:cubicBezTo>
                    <a:pt x="12" y="42"/>
                    <a:pt x="12" y="42"/>
                    <a:pt x="12" y="42"/>
                  </a:cubicBezTo>
                  <a:cubicBezTo>
                    <a:pt x="12" y="43"/>
                    <a:pt x="13" y="43"/>
                    <a:pt x="14" y="43"/>
                  </a:cubicBezTo>
                  <a:cubicBezTo>
                    <a:pt x="14" y="43"/>
                    <a:pt x="14" y="43"/>
                    <a:pt x="14" y="43"/>
                  </a:cubicBezTo>
                  <a:cubicBezTo>
                    <a:pt x="15" y="43"/>
                    <a:pt x="15" y="43"/>
                    <a:pt x="15" y="42"/>
                  </a:cubicBezTo>
                  <a:cubicBezTo>
                    <a:pt x="15" y="42"/>
                    <a:pt x="15" y="42"/>
                    <a:pt x="15" y="42"/>
                  </a:cubicBezTo>
                  <a:cubicBezTo>
                    <a:pt x="15" y="36"/>
                    <a:pt x="15" y="36"/>
                    <a:pt x="15" y="36"/>
                  </a:cubicBezTo>
                  <a:cubicBezTo>
                    <a:pt x="15" y="36"/>
                    <a:pt x="15" y="36"/>
                    <a:pt x="15" y="36"/>
                  </a:cubicBezTo>
                  <a:cubicBezTo>
                    <a:pt x="16" y="36"/>
                    <a:pt x="17" y="36"/>
                    <a:pt x="17" y="35"/>
                  </a:cubicBezTo>
                  <a:cubicBezTo>
                    <a:pt x="19" y="34"/>
                    <a:pt x="19" y="34"/>
                    <a:pt x="20" y="32"/>
                  </a:cubicBezTo>
                  <a:cubicBezTo>
                    <a:pt x="21" y="31"/>
                    <a:pt x="21" y="30"/>
                    <a:pt x="21" y="28"/>
                  </a:cubicBezTo>
                  <a:cubicBezTo>
                    <a:pt x="21" y="28"/>
                    <a:pt x="21" y="28"/>
                    <a:pt x="21" y="28"/>
                  </a:cubicBezTo>
                  <a:cubicBezTo>
                    <a:pt x="21" y="26"/>
                    <a:pt x="20" y="24"/>
                    <a:pt x="19" y="22"/>
                  </a:cubicBezTo>
                  <a:cubicBezTo>
                    <a:pt x="18" y="21"/>
                    <a:pt x="16" y="20"/>
                    <a:pt x="15" y="20"/>
                  </a:cubicBezTo>
                  <a:cubicBezTo>
                    <a:pt x="15" y="11"/>
                    <a:pt x="15" y="11"/>
                    <a:pt x="15" y="11"/>
                  </a:cubicBezTo>
                  <a:cubicBezTo>
                    <a:pt x="15" y="11"/>
                    <a:pt x="15" y="11"/>
                    <a:pt x="15" y="11"/>
                  </a:cubicBezTo>
                  <a:cubicBezTo>
                    <a:pt x="16" y="11"/>
                    <a:pt x="17" y="11"/>
                    <a:pt x="18" y="11"/>
                  </a:cubicBezTo>
                  <a:cubicBezTo>
                    <a:pt x="18" y="11"/>
                    <a:pt x="18" y="11"/>
                    <a:pt x="18" y="11"/>
                  </a:cubicBezTo>
                  <a:cubicBezTo>
                    <a:pt x="18" y="11"/>
                    <a:pt x="18" y="11"/>
                    <a:pt x="18" y="11"/>
                  </a:cubicBezTo>
                  <a:cubicBezTo>
                    <a:pt x="19" y="10"/>
                    <a:pt x="19" y="10"/>
                    <a:pt x="19" y="9"/>
                  </a:cubicBezTo>
                  <a:cubicBezTo>
                    <a:pt x="19" y="9"/>
                    <a:pt x="19" y="8"/>
                    <a:pt x="19" y="7"/>
                  </a:cubicBezTo>
                  <a:cubicBezTo>
                    <a:pt x="19" y="7"/>
                    <a:pt x="19" y="7"/>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path>
              </a:pathLst>
            </a:custGeom>
            <a:solidFill>
              <a:schemeClr val="bg1">
                <a:lumMod val="95000"/>
              </a:schemeClr>
            </a:solidFill>
            <a:ln>
              <a:noFill/>
            </a:ln>
          </p:spPr>
          <p:txBody>
            <a:bodyPr/>
            <a:lstStyle/>
            <a:p>
              <a:pPr>
                <a:defRPr/>
              </a:pPr>
              <a:endParaRPr lang="zh-CN" altLang="en-US"/>
            </a:p>
          </p:txBody>
        </p:sp>
      </p:grpSp>
      <p:grpSp>
        <p:nvGrpSpPr>
          <p:cNvPr id="444" name="组合 443"/>
          <p:cNvGrpSpPr/>
          <p:nvPr/>
        </p:nvGrpSpPr>
        <p:grpSpPr>
          <a:xfrm>
            <a:off x="3147093" y="3278798"/>
            <a:ext cx="114579" cy="114580"/>
            <a:chOff x="2577747" y="3278798"/>
            <a:chExt cx="114579" cy="114580"/>
          </a:xfrm>
        </p:grpSpPr>
        <p:sp>
          <p:nvSpPr>
            <p:cNvPr id="26850" name="Freeform 238"/>
            <p:cNvSpPr>
              <a:spLocks noEditPoints="1"/>
            </p:cNvSpPr>
            <p:nvPr/>
          </p:nvSpPr>
          <p:spPr bwMode="auto">
            <a:xfrm>
              <a:off x="2577747" y="3278799"/>
              <a:ext cx="114579" cy="114579"/>
            </a:xfrm>
            <a:custGeom>
              <a:avLst/>
              <a:gdLst>
                <a:gd name="T0" fmla="*/ 33 w 68"/>
                <a:gd name="T1" fmla="*/ 0 h 68"/>
                <a:gd name="T2" fmla="*/ 1 w 68"/>
                <a:gd name="T3" fmla="*/ 34 h 68"/>
                <a:gd name="T4" fmla="*/ 35 w 68"/>
                <a:gd name="T5" fmla="*/ 67 h 68"/>
                <a:gd name="T6" fmla="*/ 68 w 68"/>
                <a:gd name="T7" fmla="*/ 33 h 68"/>
                <a:gd name="T8" fmla="*/ 33 w 68"/>
                <a:gd name="T9" fmla="*/ 0 h 68"/>
                <a:gd name="T10" fmla="*/ 35 w 68"/>
                <a:gd name="T11" fmla="*/ 61 h 68"/>
                <a:gd name="T12" fmla="*/ 7 w 68"/>
                <a:gd name="T13" fmla="*/ 34 h 68"/>
                <a:gd name="T14" fmla="*/ 34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4"/>
                  </a:cubicBezTo>
                  <a:cubicBezTo>
                    <a:pt x="1" y="53"/>
                    <a:pt x="16" y="68"/>
                    <a:pt x="35" y="67"/>
                  </a:cubicBezTo>
                  <a:cubicBezTo>
                    <a:pt x="53" y="67"/>
                    <a:pt x="68" y="51"/>
                    <a:pt x="68" y="33"/>
                  </a:cubicBezTo>
                  <a:cubicBezTo>
                    <a:pt x="67" y="14"/>
                    <a:pt x="52" y="0"/>
                    <a:pt x="33" y="0"/>
                  </a:cubicBezTo>
                  <a:moveTo>
                    <a:pt x="35" y="61"/>
                  </a:moveTo>
                  <a:cubicBezTo>
                    <a:pt x="20" y="61"/>
                    <a:pt x="8" y="49"/>
                    <a:pt x="7" y="34"/>
                  </a:cubicBezTo>
                  <a:cubicBezTo>
                    <a:pt x="7" y="19"/>
                    <a:pt x="19" y="7"/>
                    <a:pt x="34" y="7"/>
                  </a:cubicBezTo>
                  <a:cubicBezTo>
                    <a:pt x="48" y="6"/>
                    <a:pt x="61" y="18"/>
                    <a:pt x="61" y="33"/>
                  </a:cubicBezTo>
                  <a:cubicBezTo>
                    <a:pt x="61" y="48"/>
                    <a:pt x="50" y="60"/>
                    <a:pt x="35" y="61"/>
                  </a:cubicBezTo>
                </a:path>
              </a:pathLst>
            </a:custGeom>
            <a:solidFill>
              <a:schemeClr val="bg1">
                <a:lumMod val="95000"/>
              </a:schemeClr>
            </a:solidFill>
            <a:ln>
              <a:noFill/>
            </a:ln>
          </p:spPr>
          <p:txBody>
            <a:bodyPr/>
            <a:lstStyle/>
            <a:p>
              <a:pPr>
                <a:defRPr/>
              </a:pPr>
              <a:endParaRPr lang="zh-CN" altLang="en-US"/>
            </a:p>
          </p:txBody>
        </p:sp>
        <p:sp>
          <p:nvSpPr>
            <p:cNvPr id="26851" name="Freeform 239"/>
            <p:cNvSpPr>
              <a:spLocks/>
            </p:cNvSpPr>
            <p:nvPr/>
          </p:nvSpPr>
          <p:spPr bwMode="auto">
            <a:xfrm>
              <a:off x="2605029" y="3307444"/>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4 w 36"/>
                <a:gd name="T23" fmla="*/ 11 h 33"/>
                <a:gd name="T24" fmla="*/ 22 w 36"/>
                <a:gd name="T25" fmla="*/ 6 h 33"/>
                <a:gd name="T26" fmla="*/ 29 w 36"/>
                <a:gd name="T27" fmla="*/ 8 h 33"/>
                <a:gd name="T28" fmla="*/ 36 w 36"/>
                <a:gd name="T29" fmla="*/ 8 h 33"/>
                <a:gd name="T30" fmla="*/ 22 w 36"/>
                <a:gd name="T31" fmla="*/ 0 h 33"/>
                <a:gd name="T32" fmla="*/ 8 w 36"/>
                <a:gd name="T33" fmla="*/ 11 h 33"/>
                <a:gd name="T34" fmla="*/ 2 w 36"/>
                <a:gd name="T35" fmla="*/ 11 h 33"/>
                <a:gd name="T36" fmla="*/ 0 w 36"/>
                <a:gd name="T37" fmla="*/ 13 h 33"/>
                <a:gd name="T38" fmla="*/ 2 w 36"/>
                <a:gd name="T39" fmla="*/ 15 h 33"/>
                <a:gd name="T40" fmla="*/ 7 w 36"/>
                <a:gd name="T41" fmla="*/ 15 h 33"/>
                <a:gd name="T42" fmla="*/ 7 w 36"/>
                <a:gd name="T43" fmla="*/ 17 h 33"/>
                <a:gd name="T44" fmla="*/ 7 w 36"/>
                <a:gd name="T45" fmla="*/ 18 h 33"/>
                <a:gd name="T46" fmla="*/ 3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30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2"/>
                    <a:pt x="23" y="21"/>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4" y="11"/>
                    <a:pt x="14" y="11"/>
                    <a:pt x="14" y="11"/>
                  </a:cubicBezTo>
                  <a:cubicBezTo>
                    <a:pt x="15" y="8"/>
                    <a:pt x="19" y="6"/>
                    <a:pt x="22" y="6"/>
                  </a:cubicBezTo>
                  <a:cubicBezTo>
                    <a:pt x="25" y="5"/>
                    <a:pt x="27" y="6"/>
                    <a:pt x="29" y="8"/>
                  </a:cubicBezTo>
                  <a:cubicBezTo>
                    <a:pt x="36" y="8"/>
                    <a:pt x="36" y="8"/>
                    <a:pt x="36" y="8"/>
                  </a:cubicBezTo>
                  <a:cubicBezTo>
                    <a:pt x="33" y="3"/>
                    <a:pt x="28" y="0"/>
                    <a:pt x="22" y="0"/>
                  </a:cubicBezTo>
                  <a:cubicBezTo>
                    <a:pt x="16" y="1"/>
                    <a:pt x="10" y="5"/>
                    <a:pt x="8" y="11"/>
                  </a:cubicBezTo>
                  <a:cubicBezTo>
                    <a:pt x="2" y="11"/>
                    <a:pt x="2" y="11"/>
                    <a:pt x="2" y="11"/>
                  </a:cubicBezTo>
                  <a:cubicBezTo>
                    <a:pt x="1" y="11"/>
                    <a:pt x="0" y="12"/>
                    <a:pt x="0" y="13"/>
                  </a:cubicBezTo>
                  <a:cubicBezTo>
                    <a:pt x="0" y="15"/>
                    <a:pt x="1" y="15"/>
                    <a:pt x="2" y="15"/>
                  </a:cubicBezTo>
                  <a:cubicBezTo>
                    <a:pt x="7" y="15"/>
                    <a:pt x="7" y="15"/>
                    <a:pt x="7" y="15"/>
                  </a:cubicBezTo>
                  <a:cubicBezTo>
                    <a:pt x="7" y="16"/>
                    <a:pt x="7" y="16"/>
                    <a:pt x="7" y="17"/>
                  </a:cubicBezTo>
                  <a:cubicBezTo>
                    <a:pt x="7" y="17"/>
                    <a:pt x="7" y="18"/>
                    <a:pt x="7" y="18"/>
                  </a:cubicBezTo>
                  <a:cubicBezTo>
                    <a:pt x="3" y="19"/>
                    <a:pt x="3" y="19"/>
                    <a:pt x="3" y="19"/>
                  </a:cubicBezTo>
                  <a:cubicBezTo>
                    <a:pt x="1" y="19"/>
                    <a:pt x="0" y="20"/>
                    <a:pt x="0" y="21"/>
                  </a:cubicBezTo>
                  <a:cubicBezTo>
                    <a:pt x="0" y="22"/>
                    <a:pt x="1" y="23"/>
                    <a:pt x="3" y="23"/>
                  </a:cubicBezTo>
                  <a:cubicBezTo>
                    <a:pt x="8" y="23"/>
                    <a:pt x="8" y="23"/>
                    <a:pt x="8" y="23"/>
                  </a:cubicBezTo>
                  <a:cubicBezTo>
                    <a:pt x="11" y="29"/>
                    <a:pt x="16" y="33"/>
                    <a:pt x="23" y="33"/>
                  </a:cubicBezTo>
                  <a:cubicBezTo>
                    <a:pt x="29" y="33"/>
                    <a:pt x="33" y="29"/>
                    <a:pt x="36" y="25"/>
                  </a:cubicBezTo>
                  <a:cubicBezTo>
                    <a:pt x="30" y="25"/>
                    <a:pt x="30" y="25"/>
                    <a:pt x="30" y="25"/>
                  </a:cubicBezTo>
                  <a:cubicBezTo>
                    <a:pt x="28" y="27"/>
                    <a:pt x="25" y="28"/>
                    <a:pt x="23" y="28"/>
                  </a:cubicBezTo>
                </a:path>
              </a:pathLst>
            </a:custGeom>
            <a:solidFill>
              <a:schemeClr val="bg1">
                <a:lumMod val="95000"/>
              </a:schemeClr>
            </a:solidFill>
            <a:ln>
              <a:noFill/>
            </a:ln>
          </p:spPr>
          <p:txBody>
            <a:bodyPr/>
            <a:lstStyle/>
            <a:p>
              <a:pPr>
                <a:defRPr/>
              </a:pPr>
              <a:endParaRPr lang="zh-CN" altLang="en-US"/>
            </a:p>
          </p:txBody>
        </p:sp>
        <p:sp>
          <p:nvSpPr>
            <p:cNvPr id="26982" name="Freeform 370"/>
            <p:cNvSpPr>
              <a:spLocks noEditPoints="1"/>
            </p:cNvSpPr>
            <p:nvPr/>
          </p:nvSpPr>
          <p:spPr bwMode="auto">
            <a:xfrm>
              <a:off x="2579111" y="3278798"/>
              <a:ext cx="113215" cy="113215"/>
            </a:xfrm>
            <a:custGeom>
              <a:avLst/>
              <a:gdLst>
                <a:gd name="T0" fmla="*/ 6 w 67"/>
                <a:gd name="T1" fmla="*/ 34 h 67"/>
                <a:gd name="T2" fmla="*/ 33 w 67"/>
                <a:gd name="T3" fmla="*/ 7 h 67"/>
                <a:gd name="T4" fmla="*/ 33 w 67"/>
                <a:gd name="T5" fmla="*/ 7 h 67"/>
                <a:gd name="T6" fmla="*/ 60 w 67"/>
                <a:gd name="T7" fmla="*/ 33 h 67"/>
                <a:gd name="T8" fmla="*/ 60 w 67"/>
                <a:gd name="T9" fmla="*/ 34 h 67"/>
                <a:gd name="T10" fmla="*/ 34 w 67"/>
                <a:gd name="T11" fmla="*/ 61 h 67"/>
                <a:gd name="T12" fmla="*/ 33 w 67"/>
                <a:gd name="T13" fmla="*/ 61 h 67"/>
                <a:gd name="T14" fmla="*/ 6 w 67"/>
                <a:gd name="T15" fmla="*/ 34 h 67"/>
                <a:gd name="T16" fmla="*/ 6 w 67"/>
                <a:gd name="T17" fmla="*/ 34 h 67"/>
                <a:gd name="T18" fmla="*/ 33 w 67"/>
                <a:gd name="T19" fmla="*/ 0 h 67"/>
                <a:gd name="T20" fmla="*/ 32 w 67"/>
                <a:gd name="T21" fmla="*/ 0 h 67"/>
                <a:gd name="T22" fmla="*/ 0 w 67"/>
                <a:gd name="T23" fmla="*/ 34 h 67"/>
                <a:gd name="T24" fmla="*/ 0 w 67"/>
                <a:gd name="T25" fmla="*/ 34 h 67"/>
                <a:gd name="T26" fmla="*/ 33 w 67"/>
                <a:gd name="T27" fmla="*/ 67 h 67"/>
                <a:gd name="T28" fmla="*/ 34 w 67"/>
                <a:gd name="T29" fmla="*/ 67 h 67"/>
                <a:gd name="T30" fmla="*/ 67 w 67"/>
                <a:gd name="T31" fmla="*/ 34 h 67"/>
                <a:gd name="T32" fmla="*/ 67 w 67"/>
                <a:gd name="T33" fmla="*/ 33 h 67"/>
                <a:gd name="T34" fmla="*/ 33 w 67"/>
                <a:gd name="T3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67">
                  <a:moveTo>
                    <a:pt x="6" y="34"/>
                  </a:moveTo>
                  <a:cubicBezTo>
                    <a:pt x="6" y="19"/>
                    <a:pt x="18" y="7"/>
                    <a:pt x="33" y="7"/>
                  </a:cubicBezTo>
                  <a:cubicBezTo>
                    <a:pt x="33" y="7"/>
                    <a:pt x="33" y="7"/>
                    <a:pt x="33" y="7"/>
                  </a:cubicBezTo>
                  <a:cubicBezTo>
                    <a:pt x="48" y="7"/>
                    <a:pt x="60" y="18"/>
                    <a:pt x="60" y="33"/>
                  </a:cubicBezTo>
                  <a:cubicBezTo>
                    <a:pt x="60" y="33"/>
                    <a:pt x="60" y="33"/>
                    <a:pt x="60" y="34"/>
                  </a:cubicBezTo>
                  <a:cubicBezTo>
                    <a:pt x="60" y="48"/>
                    <a:pt x="48" y="60"/>
                    <a:pt x="34" y="61"/>
                  </a:cubicBezTo>
                  <a:cubicBezTo>
                    <a:pt x="34" y="61"/>
                    <a:pt x="33" y="61"/>
                    <a:pt x="33" y="61"/>
                  </a:cubicBezTo>
                  <a:cubicBezTo>
                    <a:pt x="19" y="61"/>
                    <a:pt x="7" y="49"/>
                    <a:pt x="6" y="34"/>
                  </a:cubicBezTo>
                  <a:cubicBezTo>
                    <a:pt x="6" y="34"/>
                    <a:pt x="6" y="34"/>
                    <a:pt x="6" y="34"/>
                  </a:cubicBezTo>
                  <a:moveTo>
                    <a:pt x="33" y="0"/>
                  </a:moveTo>
                  <a:cubicBezTo>
                    <a:pt x="33" y="0"/>
                    <a:pt x="33" y="0"/>
                    <a:pt x="32" y="0"/>
                  </a:cubicBezTo>
                  <a:cubicBezTo>
                    <a:pt x="14" y="1"/>
                    <a:pt x="0" y="15"/>
                    <a:pt x="0" y="34"/>
                  </a:cubicBezTo>
                  <a:cubicBezTo>
                    <a:pt x="0" y="34"/>
                    <a:pt x="0" y="34"/>
                    <a:pt x="0" y="34"/>
                  </a:cubicBezTo>
                  <a:cubicBezTo>
                    <a:pt x="0" y="53"/>
                    <a:pt x="15" y="67"/>
                    <a:pt x="33" y="67"/>
                  </a:cubicBezTo>
                  <a:cubicBezTo>
                    <a:pt x="33" y="67"/>
                    <a:pt x="34" y="67"/>
                    <a:pt x="34" y="67"/>
                  </a:cubicBezTo>
                  <a:cubicBezTo>
                    <a:pt x="52" y="67"/>
                    <a:pt x="67" y="52"/>
                    <a:pt x="67" y="34"/>
                  </a:cubicBezTo>
                  <a:cubicBezTo>
                    <a:pt x="67" y="33"/>
                    <a:pt x="67" y="33"/>
                    <a:pt x="67" y="33"/>
                  </a:cubicBezTo>
                  <a:cubicBezTo>
                    <a:pt x="66" y="15"/>
                    <a:pt x="51" y="0"/>
                    <a:pt x="33" y="0"/>
                  </a:cubicBezTo>
                </a:path>
              </a:pathLst>
            </a:custGeom>
            <a:solidFill>
              <a:schemeClr val="bg1">
                <a:lumMod val="95000"/>
              </a:schemeClr>
            </a:solidFill>
            <a:ln>
              <a:noFill/>
            </a:ln>
          </p:spPr>
          <p:txBody>
            <a:bodyPr/>
            <a:lstStyle/>
            <a:p>
              <a:pPr>
                <a:defRPr/>
              </a:pPr>
              <a:endParaRPr lang="zh-CN" altLang="en-US"/>
            </a:p>
          </p:txBody>
        </p:sp>
        <p:sp>
          <p:nvSpPr>
            <p:cNvPr id="26983" name="Freeform 371"/>
            <p:cNvSpPr>
              <a:spLocks/>
            </p:cNvSpPr>
            <p:nvPr/>
          </p:nvSpPr>
          <p:spPr bwMode="auto">
            <a:xfrm>
              <a:off x="2605028" y="3307443"/>
              <a:ext cx="60017" cy="55926"/>
            </a:xfrm>
            <a:custGeom>
              <a:avLst/>
              <a:gdLst>
                <a:gd name="T0" fmla="*/ 23 w 36"/>
                <a:gd name="T1" fmla="*/ 0 h 33"/>
                <a:gd name="T2" fmla="*/ 22 w 36"/>
                <a:gd name="T3" fmla="*/ 0 h 33"/>
                <a:gd name="T4" fmla="*/ 8 w 36"/>
                <a:gd name="T5" fmla="*/ 11 h 33"/>
                <a:gd name="T6" fmla="*/ 2 w 36"/>
                <a:gd name="T7" fmla="*/ 11 h 33"/>
                <a:gd name="T8" fmla="*/ 0 w 36"/>
                <a:gd name="T9" fmla="*/ 13 h 33"/>
                <a:gd name="T10" fmla="*/ 0 w 36"/>
                <a:gd name="T11" fmla="*/ 13 h 33"/>
                <a:gd name="T12" fmla="*/ 2 w 36"/>
                <a:gd name="T13" fmla="*/ 15 h 33"/>
                <a:gd name="T14" fmla="*/ 2 w 36"/>
                <a:gd name="T15" fmla="*/ 15 h 33"/>
                <a:gd name="T16" fmla="*/ 7 w 36"/>
                <a:gd name="T17" fmla="*/ 15 h 33"/>
                <a:gd name="T18" fmla="*/ 7 w 36"/>
                <a:gd name="T19" fmla="*/ 15 h 33"/>
                <a:gd name="T20" fmla="*/ 7 w 36"/>
                <a:gd name="T21" fmla="*/ 17 h 33"/>
                <a:gd name="T22" fmla="*/ 7 w 36"/>
                <a:gd name="T23" fmla="*/ 17 h 33"/>
                <a:gd name="T24" fmla="*/ 7 w 36"/>
                <a:gd name="T25" fmla="*/ 18 h 33"/>
                <a:gd name="T26" fmla="*/ 7 w 36"/>
                <a:gd name="T27" fmla="*/ 18 h 33"/>
                <a:gd name="T28" fmla="*/ 7 w 36"/>
                <a:gd name="T29" fmla="*/ 18 h 33"/>
                <a:gd name="T30" fmla="*/ 3 w 36"/>
                <a:gd name="T31" fmla="*/ 19 h 33"/>
                <a:gd name="T32" fmla="*/ 0 w 36"/>
                <a:gd name="T33" fmla="*/ 21 h 33"/>
                <a:gd name="T34" fmla="*/ 0 w 36"/>
                <a:gd name="T35" fmla="*/ 21 h 33"/>
                <a:gd name="T36" fmla="*/ 3 w 36"/>
                <a:gd name="T37" fmla="*/ 23 h 33"/>
                <a:gd name="T38" fmla="*/ 3 w 36"/>
                <a:gd name="T39" fmla="*/ 23 h 33"/>
                <a:gd name="T40" fmla="*/ 8 w 36"/>
                <a:gd name="T41" fmla="*/ 23 h 33"/>
                <a:gd name="T42" fmla="*/ 23 w 36"/>
                <a:gd name="T43" fmla="*/ 33 h 33"/>
                <a:gd name="T44" fmla="*/ 23 w 36"/>
                <a:gd name="T45" fmla="*/ 33 h 33"/>
                <a:gd name="T46" fmla="*/ 36 w 36"/>
                <a:gd name="T47" fmla="*/ 25 h 33"/>
                <a:gd name="T48" fmla="*/ 30 w 36"/>
                <a:gd name="T49" fmla="*/ 25 h 33"/>
                <a:gd name="T50" fmla="*/ 23 w 36"/>
                <a:gd name="T51" fmla="*/ 28 h 33"/>
                <a:gd name="T52" fmla="*/ 23 w 36"/>
                <a:gd name="T53" fmla="*/ 28 h 33"/>
                <a:gd name="T54" fmla="*/ 14 w 36"/>
                <a:gd name="T55" fmla="*/ 23 h 33"/>
                <a:gd name="T56" fmla="*/ 14 w 36"/>
                <a:gd name="T57" fmla="*/ 23 h 33"/>
                <a:gd name="T58" fmla="*/ 14 w 36"/>
                <a:gd name="T59" fmla="*/ 23 h 33"/>
                <a:gd name="T60" fmla="*/ 21 w 36"/>
                <a:gd name="T61" fmla="*/ 23 h 33"/>
                <a:gd name="T62" fmla="*/ 23 w 36"/>
                <a:gd name="T63" fmla="*/ 20 h 33"/>
                <a:gd name="T64" fmla="*/ 23 w 36"/>
                <a:gd name="T65" fmla="*/ 20 h 33"/>
                <a:gd name="T66" fmla="*/ 21 w 36"/>
                <a:gd name="T67" fmla="*/ 18 h 33"/>
                <a:gd name="T68" fmla="*/ 21 w 36"/>
                <a:gd name="T69" fmla="*/ 18 h 33"/>
                <a:gd name="T70" fmla="*/ 12 w 36"/>
                <a:gd name="T71" fmla="*/ 18 h 33"/>
                <a:gd name="T72" fmla="*/ 12 w 36"/>
                <a:gd name="T73" fmla="*/ 17 h 33"/>
                <a:gd name="T74" fmla="*/ 12 w 36"/>
                <a:gd name="T75" fmla="*/ 17 h 33"/>
                <a:gd name="T76" fmla="*/ 12 w 36"/>
                <a:gd name="T77" fmla="*/ 15 h 33"/>
                <a:gd name="T78" fmla="*/ 21 w 36"/>
                <a:gd name="T79" fmla="*/ 15 h 33"/>
                <a:gd name="T80" fmla="*/ 23 w 36"/>
                <a:gd name="T81" fmla="*/ 13 h 33"/>
                <a:gd name="T82" fmla="*/ 23 w 36"/>
                <a:gd name="T83" fmla="*/ 13 h 33"/>
                <a:gd name="T84" fmla="*/ 21 w 36"/>
                <a:gd name="T85" fmla="*/ 11 h 33"/>
                <a:gd name="T86" fmla="*/ 21 w 36"/>
                <a:gd name="T87" fmla="*/ 11 h 33"/>
                <a:gd name="T88" fmla="*/ 14 w 36"/>
                <a:gd name="T89" fmla="*/ 11 h 33"/>
                <a:gd name="T90" fmla="*/ 14 w 36"/>
                <a:gd name="T91" fmla="*/ 11 h 33"/>
                <a:gd name="T92" fmla="*/ 22 w 36"/>
                <a:gd name="T93" fmla="*/ 6 h 33"/>
                <a:gd name="T94" fmla="*/ 23 w 36"/>
                <a:gd name="T95" fmla="*/ 6 h 33"/>
                <a:gd name="T96" fmla="*/ 29 w 36"/>
                <a:gd name="T97" fmla="*/ 8 h 33"/>
                <a:gd name="T98" fmla="*/ 36 w 36"/>
                <a:gd name="T99" fmla="*/ 8 h 33"/>
                <a:gd name="T100" fmla="*/ 23 w 36"/>
                <a:gd name="T10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 h="33">
                  <a:moveTo>
                    <a:pt x="23" y="0"/>
                  </a:moveTo>
                  <a:cubicBezTo>
                    <a:pt x="22" y="0"/>
                    <a:pt x="22" y="0"/>
                    <a:pt x="22" y="0"/>
                  </a:cubicBezTo>
                  <a:cubicBezTo>
                    <a:pt x="16" y="1"/>
                    <a:pt x="10" y="5"/>
                    <a:pt x="8" y="11"/>
                  </a:cubicBezTo>
                  <a:cubicBezTo>
                    <a:pt x="2" y="11"/>
                    <a:pt x="2" y="11"/>
                    <a:pt x="2" y="11"/>
                  </a:cubicBezTo>
                  <a:cubicBezTo>
                    <a:pt x="1" y="11"/>
                    <a:pt x="0" y="12"/>
                    <a:pt x="0" y="13"/>
                  </a:cubicBezTo>
                  <a:cubicBezTo>
                    <a:pt x="0" y="13"/>
                    <a:pt x="0" y="13"/>
                    <a:pt x="0" y="13"/>
                  </a:cubicBezTo>
                  <a:cubicBezTo>
                    <a:pt x="0" y="14"/>
                    <a:pt x="1" y="15"/>
                    <a:pt x="2" y="15"/>
                  </a:cubicBezTo>
                  <a:cubicBezTo>
                    <a:pt x="2" y="15"/>
                    <a:pt x="2" y="15"/>
                    <a:pt x="2" y="15"/>
                  </a:cubicBezTo>
                  <a:cubicBezTo>
                    <a:pt x="7" y="15"/>
                    <a:pt x="7" y="15"/>
                    <a:pt x="7" y="15"/>
                  </a:cubicBezTo>
                  <a:cubicBezTo>
                    <a:pt x="7" y="15"/>
                    <a:pt x="7" y="15"/>
                    <a:pt x="7" y="15"/>
                  </a:cubicBezTo>
                  <a:cubicBezTo>
                    <a:pt x="7" y="16"/>
                    <a:pt x="7" y="16"/>
                    <a:pt x="7" y="17"/>
                  </a:cubicBezTo>
                  <a:cubicBezTo>
                    <a:pt x="7" y="17"/>
                    <a:pt x="7" y="17"/>
                    <a:pt x="7" y="17"/>
                  </a:cubicBezTo>
                  <a:cubicBezTo>
                    <a:pt x="7" y="17"/>
                    <a:pt x="7" y="18"/>
                    <a:pt x="7" y="18"/>
                  </a:cubicBezTo>
                  <a:cubicBezTo>
                    <a:pt x="7" y="18"/>
                    <a:pt x="7" y="18"/>
                    <a:pt x="7" y="18"/>
                  </a:cubicBezTo>
                  <a:cubicBezTo>
                    <a:pt x="7" y="18"/>
                    <a:pt x="7" y="18"/>
                    <a:pt x="7" y="18"/>
                  </a:cubicBezTo>
                  <a:cubicBezTo>
                    <a:pt x="3" y="19"/>
                    <a:pt x="3" y="19"/>
                    <a:pt x="3" y="19"/>
                  </a:cubicBezTo>
                  <a:cubicBezTo>
                    <a:pt x="1" y="19"/>
                    <a:pt x="0" y="20"/>
                    <a:pt x="0" y="21"/>
                  </a:cubicBezTo>
                  <a:cubicBezTo>
                    <a:pt x="0" y="21"/>
                    <a:pt x="0" y="21"/>
                    <a:pt x="0" y="21"/>
                  </a:cubicBezTo>
                  <a:cubicBezTo>
                    <a:pt x="0" y="22"/>
                    <a:pt x="1" y="23"/>
                    <a:pt x="3" y="23"/>
                  </a:cubicBezTo>
                  <a:cubicBezTo>
                    <a:pt x="3" y="23"/>
                    <a:pt x="3" y="23"/>
                    <a:pt x="3" y="23"/>
                  </a:cubicBezTo>
                  <a:cubicBezTo>
                    <a:pt x="8" y="23"/>
                    <a:pt x="8" y="23"/>
                    <a:pt x="8" y="23"/>
                  </a:cubicBezTo>
                  <a:cubicBezTo>
                    <a:pt x="10" y="29"/>
                    <a:pt x="16" y="33"/>
                    <a:pt x="23" y="33"/>
                  </a:cubicBezTo>
                  <a:cubicBezTo>
                    <a:pt x="23" y="33"/>
                    <a:pt x="23" y="33"/>
                    <a:pt x="23" y="33"/>
                  </a:cubicBezTo>
                  <a:cubicBezTo>
                    <a:pt x="29" y="33"/>
                    <a:pt x="33" y="29"/>
                    <a:pt x="36" y="25"/>
                  </a:cubicBezTo>
                  <a:cubicBezTo>
                    <a:pt x="30" y="25"/>
                    <a:pt x="30" y="25"/>
                    <a:pt x="30" y="25"/>
                  </a:cubicBezTo>
                  <a:cubicBezTo>
                    <a:pt x="28" y="27"/>
                    <a:pt x="25" y="28"/>
                    <a:pt x="23" y="28"/>
                  </a:cubicBezTo>
                  <a:cubicBezTo>
                    <a:pt x="23" y="28"/>
                    <a:pt x="23" y="28"/>
                    <a:pt x="23" y="28"/>
                  </a:cubicBezTo>
                  <a:cubicBezTo>
                    <a:pt x="19" y="28"/>
                    <a:pt x="16" y="26"/>
                    <a:pt x="14" y="23"/>
                  </a:cubicBezTo>
                  <a:cubicBezTo>
                    <a:pt x="14" y="23"/>
                    <a:pt x="14" y="23"/>
                    <a:pt x="14" y="23"/>
                  </a:cubicBezTo>
                  <a:cubicBezTo>
                    <a:pt x="14" y="23"/>
                    <a:pt x="14" y="23"/>
                    <a:pt x="14" y="23"/>
                  </a:cubicBezTo>
                  <a:cubicBezTo>
                    <a:pt x="21" y="23"/>
                    <a:pt x="21" y="23"/>
                    <a:pt x="21" y="23"/>
                  </a:cubicBezTo>
                  <a:cubicBezTo>
                    <a:pt x="22" y="22"/>
                    <a:pt x="23" y="22"/>
                    <a:pt x="23" y="20"/>
                  </a:cubicBezTo>
                  <a:cubicBezTo>
                    <a:pt x="23" y="20"/>
                    <a:pt x="23" y="20"/>
                    <a:pt x="23" y="20"/>
                  </a:cubicBezTo>
                  <a:cubicBezTo>
                    <a:pt x="23" y="19"/>
                    <a:pt x="22" y="18"/>
                    <a:pt x="21" y="18"/>
                  </a:cubicBezTo>
                  <a:cubicBezTo>
                    <a:pt x="21" y="18"/>
                    <a:pt x="21" y="18"/>
                    <a:pt x="21" y="18"/>
                  </a:cubicBezTo>
                  <a:cubicBezTo>
                    <a:pt x="12" y="18"/>
                    <a:pt x="12" y="18"/>
                    <a:pt x="12" y="18"/>
                  </a:cubicBezTo>
                  <a:cubicBezTo>
                    <a:pt x="12" y="18"/>
                    <a:pt x="12" y="17"/>
                    <a:pt x="12" y="17"/>
                  </a:cubicBezTo>
                  <a:cubicBezTo>
                    <a:pt x="12" y="17"/>
                    <a:pt x="12" y="17"/>
                    <a:pt x="12" y="17"/>
                  </a:cubicBezTo>
                  <a:cubicBezTo>
                    <a:pt x="12" y="16"/>
                    <a:pt x="12" y="16"/>
                    <a:pt x="12" y="15"/>
                  </a:cubicBezTo>
                  <a:cubicBezTo>
                    <a:pt x="21" y="15"/>
                    <a:pt x="21" y="15"/>
                    <a:pt x="21" y="15"/>
                  </a:cubicBezTo>
                  <a:cubicBezTo>
                    <a:pt x="22" y="15"/>
                    <a:pt x="23" y="14"/>
                    <a:pt x="23" y="13"/>
                  </a:cubicBezTo>
                  <a:cubicBezTo>
                    <a:pt x="23" y="13"/>
                    <a:pt x="23" y="13"/>
                    <a:pt x="23" y="13"/>
                  </a:cubicBezTo>
                  <a:cubicBezTo>
                    <a:pt x="23" y="12"/>
                    <a:pt x="22" y="11"/>
                    <a:pt x="21" y="11"/>
                  </a:cubicBezTo>
                  <a:cubicBezTo>
                    <a:pt x="21" y="11"/>
                    <a:pt x="21" y="11"/>
                    <a:pt x="21" y="11"/>
                  </a:cubicBezTo>
                  <a:cubicBezTo>
                    <a:pt x="14" y="11"/>
                    <a:pt x="14" y="11"/>
                    <a:pt x="14" y="11"/>
                  </a:cubicBezTo>
                  <a:cubicBezTo>
                    <a:pt x="14" y="11"/>
                    <a:pt x="14" y="11"/>
                    <a:pt x="14" y="11"/>
                  </a:cubicBezTo>
                  <a:cubicBezTo>
                    <a:pt x="15" y="8"/>
                    <a:pt x="19" y="6"/>
                    <a:pt x="22" y="6"/>
                  </a:cubicBezTo>
                  <a:cubicBezTo>
                    <a:pt x="22" y="6"/>
                    <a:pt x="22" y="6"/>
                    <a:pt x="23" y="6"/>
                  </a:cubicBezTo>
                  <a:cubicBezTo>
                    <a:pt x="25" y="6"/>
                    <a:pt x="27" y="6"/>
                    <a:pt x="29" y="8"/>
                  </a:cubicBezTo>
                  <a:cubicBezTo>
                    <a:pt x="36" y="8"/>
                    <a:pt x="36" y="8"/>
                    <a:pt x="36" y="8"/>
                  </a:cubicBezTo>
                  <a:cubicBezTo>
                    <a:pt x="33" y="3"/>
                    <a:pt x="28" y="0"/>
                    <a:pt x="23" y="0"/>
                  </a:cubicBezTo>
                </a:path>
              </a:pathLst>
            </a:custGeom>
            <a:solidFill>
              <a:schemeClr val="bg1">
                <a:lumMod val="95000"/>
              </a:schemeClr>
            </a:solidFill>
            <a:ln>
              <a:noFill/>
            </a:ln>
          </p:spPr>
          <p:txBody>
            <a:bodyPr/>
            <a:lstStyle/>
            <a:p>
              <a:pPr>
                <a:defRPr/>
              </a:pPr>
              <a:endParaRPr lang="zh-CN" altLang="en-US"/>
            </a:p>
          </p:txBody>
        </p:sp>
      </p:grpSp>
      <p:sp>
        <p:nvSpPr>
          <p:cNvPr id="26985" name="Freeform 373"/>
          <p:cNvSpPr>
            <a:spLocks noEditPoints="1"/>
          </p:cNvSpPr>
          <p:nvPr/>
        </p:nvSpPr>
        <p:spPr bwMode="auto">
          <a:xfrm>
            <a:off x="2736862" y="2849129"/>
            <a:ext cx="230522" cy="466500"/>
          </a:xfrm>
          <a:custGeom>
            <a:avLst/>
            <a:gdLst>
              <a:gd name="T0" fmla="*/ 61 w 136"/>
              <a:gd name="T1" fmla="*/ 149 h 277"/>
              <a:gd name="T2" fmla="*/ 79 w 136"/>
              <a:gd name="T3" fmla="*/ 156 h 277"/>
              <a:gd name="T4" fmla="*/ 80 w 136"/>
              <a:gd name="T5" fmla="*/ 200 h 277"/>
              <a:gd name="T6" fmla="*/ 59 w 136"/>
              <a:gd name="T7" fmla="*/ 68 h 277"/>
              <a:gd name="T8" fmla="*/ 77 w 136"/>
              <a:gd name="T9" fmla="*/ 66 h 277"/>
              <a:gd name="T10" fmla="*/ 78 w 136"/>
              <a:gd name="T11" fmla="*/ 116 h 277"/>
              <a:gd name="T12" fmla="*/ 59 w 136"/>
              <a:gd name="T13" fmla="*/ 68 h 277"/>
              <a:gd name="T14" fmla="*/ 85 w 136"/>
              <a:gd name="T15" fmla="*/ 0 h 277"/>
              <a:gd name="T16" fmla="*/ 76 w 136"/>
              <a:gd name="T17" fmla="*/ 9 h 277"/>
              <a:gd name="T18" fmla="*/ 77 w 136"/>
              <a:gd name="T19" fmla="*/ 34 h 277"/>
              <a:gd name="T20" fmla="*/ 74 w 136"/>
              <a:gd name="T21" fmla="*/ 34 h 277"/>
              <a:gd name="T22" fmla="*/ 58 w 136"/>
              <a:gd name="T23" fmla="*/ 10 h 277"/>
              <a:gd name="T24" fmla="*/ 49 w 136"/>
              <a:gd name="T25" fmla="*/ 1 h 277"/>
              <a:gd name="T26" fmla="*/ 40 w 136"/>
              <a:gd name="T27" fmla="*/ 10 h 277"/>
              <a:gd name="T28" fmla="*/ 41 w 136"/>
              <a:gd name="T29" fmla="*/ 40 h 277"/>
              <a:gd name="T30" fmla="*/ 8 w 136"/>
              <a:gd name="T31" fmla="*/ 68 h 277"/>
              <a:gd name="T32" fmla="*/ 5 w 136"/>
              <a:gd name="T33" fmla="*/ 88 h 277"/>
              <a:gd name="T34" fmla="*/ 22 w 136"/>
              <a:gd name="T35" fmla="*/ 127 h 277"/>
              <a:gd name="T36" fmla="*/ 43 w 136"/>
              <a:gd name="T37" fmla="*/ 141 h 277"/>
              <a:gd name="T38" fmla="*/ 44 w 136"/>
              <a:gd name="T39" fmla="*/ 204 h 277"/>
              <a:gd name="T40" fmla="*/ 8 w 136"/>
              <a:gd name="T41" fmla="*/ 196 h 277"/>
              <a:gd name="T42" fmla="*/ 5 w 136"/>
              <a:gd name="T43" fmla="*/ 200 h 277"/>
              <a:gd name="T44" fmla="*/ 0 w 136"/>
              <a:gd name="T45" fmla="*/ 221 h 277"/>
              <a:gd name="T46" fmla="*/ 2 w 136"/>
              <a:gd name="T47" fmla="*/ 227 h 277"/>
              <a:gd name="T48" fmla="*/ 45 w 136"/>
              <a:gd name="T49" fmla="*/ 237 h 277"/>
              <a:gd name="T50" fmla="*/ 55 w 136"/>
              <a:gd name="T51" fmla="*/ 277 h 277"/>
              <a:gd name="T52" fmla="*/ 64 w 136"/>
              <a:gd name="T53" fmla="*/ 268 h 277"/>
              <a:gd name="T54" fmla="*/ 63 w 136"/>
              <a:gd name="T55" fmla="*/ 237 h 277"/>
              <a:gd name="T56" fmla="*/ 81 w 136"/>
              <a:gd name="T57" fmla="*/ 236 h 277"/>
              <a:gd name="T58" fmla="*/ 91 w 136"/>
              <a:gd name="T59" fmla="*/ 276 h 277"/>
              <a:gd name="T60" fmla="*/ 100 w 136"/>
              <a:gd name="T61" fmla="*/ 267 h 277"/>
              <a:gd name="T62" fmla="*/ 99 w 136"/>
              <a:gd name="T63" fmla="*/ 231 h 277"/>
              <a:gd name="T64" fmla="*/ 114 w 136"/>
              <a:gd name="T65" fmla="*/ 224 h 277"/>
              <a:gd name="T66" fmla="*/ 136 w 136"/>
              <a:gd name="T67" fmla="*/ 180 h 277"/>
              <a:gd name="T68" fmla="*/ 122 w 136"/>
              <a:gd name="T69" fmla="*/ 141 h 277"/>
              <a:gd name="T70" fmla="*/ 95 w 136"/>
              <a:gd name="T71" fmla="*/ 67 h 277"/>
              <a:gd name="T72" fmla="*/ 98 w 136"/>
              <a:gd name="T73" fmla="*/ 67 h 277"/>
              <a:gd name="T74" fmla="*/ 116 w 136"/>
              <a:gd name="T75" fmla="*/ 71 h 277"/>
              <a:gd name="T76" fmla="*/ 124 w 136"/>
              <a:gd name="T77" fmla="*/ 56 h 277"/>
              <a:gd name="T78" fmla="*/ 125 w 136"/>
              <a:gd name="T79" fmla="*/ 45 h 277"/>
              <a:gd name="T80" fmla="*/ 116 w 136"/>
              <a:gd name="T81" fmla="*/ 38 h 277"/>
              <a:gd name="T82" fmla="*/ 94 w 136"/>
              <a:gd name="T83" fmla="*/ 35 h 277"/>
              <a:gd name="T84" fmla="*/ 85 w 136"/>
              <a:gd name="T85"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277">
                <a:moveTo>
                  <a:pt x="62" y="204"/>
                </a:moveTo>
                <a:cubicBezTo>
                  <a:pt x="61" y="149"/>
                  <a:pt x="61" y="149"/>
                  <a:pt x="61" y="149"/>
                </a:cubicBezTo>
                <a:cubicBezTo>
                  <a:pt x="61" y="149"/>
                  <a:pt x="61" y="149"/>
                  <a:pt x="61" y="149"/>
                </a:cubicBezTo>
                <a:cubicBezTo>
                  <a:pt x="68" y="151"/>
                  <a:pt x="74" y="154"/>
                  <a:pt x="79" y="156"/>
                </a:cubicBezTo>
                <a:cubicBezTo>
                  <a:pt x="80" y="200"/>
                  <a:pt x="80" y="200"/>
                  <a:pt x="80" y="200"/>
                </a:cubicBezTo>
                <a:cubicBezTo>
                  <a:pt x="80" y="200"/>
                  <a:pt x="80" y="200"/>
                  <a:pt x="80" y="200"/>
                </a:cubicBezTo>
                <a:cubicBezTo>
                  <a:pt x="75" y="202"/>
                  <a:pt x="69" y="203"/>
                  <a:pt x="62" y="204"/>
                </a:cubicBezTo>
                <a:moveTo>
                  <a:pt x="59" y="68"/>
                </a:moveTo>
                <a:cubicBezTo>
                  <a:pt x="59" y="68"/>
                  <a:pt x="59" y="68"/>
                  <a:pt x="59" y="68"/>
                </a:cubicBezTo>
                <a:cubicBezTo>
                  <a:pt x="64" y="66"/>
                  <a:pt x="70" y="66"/>
                  <a:pt x="77" y="66"/>
                </a:cubicBezTo>
                <a:cubicBezTo>
                  <a:pt x="78" y="116"/>
                  <a:pt x="78" y="116"/>
                  <a:pt x="78" y="116"/>
                </a:cubicBezTo>
                <a:cubicBezTo>
                  <a:pt x="78" y="116"/>
                  <a:pt x="78" y="116"/>
                  <a:pt x="78" y="116"/>
                </a:cubicBezTo>
                <a:cubicBezTo>
                  <a:pt x="71" y="114"/>
                  <a:pt x="65" y="111"/>
                  <a:pt x="60" y="109"/>
                </a:cubicBezTo>
                <a:cubicBezTo>
                  <a:pt x="59" y="68"/>
                  <a:pt x="59" y="68"/>
                  <a:pt x="59" y="68"/>
                </a:cubicBezTo>
                <a:cubicBezTo>
                  <a:pt x="59" y="68"/>
                  <a:pt x="59" y="68"/>
                  <a:pt x="59" y="68"/>
                </a:cubicBezTo>
                <a:moveTo>
                  <a:pt x="85" y="0"/>
                </a:moveTo>
                <a:cubicBezTo>
                  <a:pt x="85" y="0"/>
                  <a:pt x="85" y="0"/>
                  <a:pt x="85" y="0"/>
                </a:cubicBezTo>
                <a:cubicBezTo>
                  <a:pt x="80" y="0"/>
                  <a:pt x="76" y="4"/>
                  <a:pt x="76" y="9"/>
                </a:cubicBezTo>
                <a:cubicBezTo>
                  <a:pt x="76" y="9"/>
                  <a:pt x="76" y="9"/>
                  <a:pt x="76" y="9"/>
                </a:cubicBezTo>
                <a:cubicBezTo>
                  <a:pt x="77" y="34"/>
                  <a:pt x="77" y="34"/>
                  <a:pt x="77" y="34"/>
                </a:cubicBezTo>
                <a:cubicBezTo>
                  <a:pt x="77" y="34"/>
                  <a:pt x="77" y="34"/>
                  <a:pt x="77" y="34"/>
                </a:cubicBezTo>
                <a:cubicBezTo>
                  <a:pt x="76" y="34"/>
                  <a:pt x="75" y="34"/>
                  <a:pt x="74" y="34"/>
                </a:cubicBezTo>
                <a:cubicBezTo>
                  <a:pt x="69" y="35"/>
                  <a:pt x="64" y="35"/>
                  <a:pt x="59" y="36"/>
                </a:cubicBezTo>
                <a:cubicBezTo>
                  <a:pt x="58" y="10"/>
                  <a:pt x="58" y="10"/>
                  <a:pt x="58" y="10"/>
                </a:cubicBezTo>
                <a:cubicBezTo>
                  <a:pt x="58" y="5"/>
                  <a:pt x="54" y="1"/>
                  <a:pt x="49" y="1"/>
                </a:cubicBezTo>
                <a:cubicBezTo>
                  <a:pt x="49" y="1"/>
                  <a:pt x="49" y="1"/>
                  <a:pt x="49" y="1"/>
                </a:cubicBezTo>
                <a:cubicBezTo>
                  <a:pt x="44" y="1"/>
                  <a:pt x="40" y="5"/>
                  <a:pt x="40" y="10"/>
                </a:cubicBezTo>
                <a:cubicBezTo>
                  <a:pt x="40" y="10"/>
                  <a:pt x="40" y="10"/>
                  <a:pt x="40" y="10"/>
                </a:cubicBezTo>
                <a:cubicBezTo>
                  <a:pt x="41" y="40"/>
                  <a:pt x="41" y="40"/>
                  <a:pt x="41" y="40"/>
                </a:cubicBezTo>
                <a:cubicBezTo>
                  <a:pt x="41" y="40"/>
                  <a:pt x="41" y="40"/>
                  <a:pt x="41" y="40"/>
                </a:cubicBezTo>
                <a:cubicBezTo>
                  <a:pt x="33" y="43"/>
                  <a:pt x="26" y="46"/>
                  <a:pt x="21" y="51"/>
                </a:cubicBezTo>
                <a:cubicBezTo>
                  <a:pt x="15" y="56"/>
                  <a:pt x="11" y="61"/>
                  <a:pt x="8" y="68"/>
                </a:cubicBezTo>
                <a:cubicBezTo>
                  <a:pt x="6" y="74"/>
                  <a:pt x="5" y="80"/>
                  <a:pt x="5" y="87"/>
                </a:cubicBezTo>
                <a:cubicBezTo>
                  <a:pt x="5" y="87"/>
                  <a:pt x="5" y="88"/>
                  <a:pt x="5" y="88"/>
                </a:cubicBezTo>
                <a:cubicBezTo>
                  <a:pt x="5" y="97"/>
                  <a:pt x="6" y="105"/>
                  <a:pt x="9" y="111"/>
                </a:cubicBezTo>
                <a:cubicBezTo>
                  <a:pt x="12" y="117"/>
                  <a:pt x="16" y="123"/>
                  <a:pt x="22" y="127"/>
                </a:cubicBezTo>
                <a:cubicBezTo>
                  <a:pt x="27" y="132"/>
                  <a:pt x="33" y="136"/>
                  <a:pt x="39" y="139"/>
                </a:cubicBezTo>
                <a:cubicBezTo>
                  <a:pt x="40" y="140"/>
                  <a:pt x="42" y="140"/>
                  <a:pt x="43" y="141"/>
                </a:cubicBezTo>
                <a:cubicBezTo>
                  <a:pt x="44" y="204"/>
                  <a:pt x="44" y="204"/>
                  <a:pt x="44" y="204"/>
                </a:cubicBezTo>
                <a:cubicBezTo>
                  <a:pt x="44" y="204"/>
                  <a:pt x="44" y="204"/>
                  <a:pt x="44" y="204"/>
                </a:cubicBezTo>
                <a:cubicBezTo>
                  <a:pt x="39" y="204"/>
                  <a:pt x="33" y="203"/>
                  <a:pt x="29" y="202"/>
                </a:cubicBezTo>
                <a:cubicBezTo>
                  <a:pt x="21" y="200"/>
                  <a:pt x="15" y="198"/>
                  <a:pt x="8" y="196"/>
                </a:cubicBezTo>
                <a:cubicBezTo>
                  <a:pt x="8" y="196"/>
                  <a:pt x="8" y="196"/>
                  <a:pt x="8" y="196"/>
                </a:cubicBezTo>
                <a:cubicBezTo>
                  <a:pt x="7" y="196"/>
                  <a:pt x="6" y="197"/>
                  <a:pt x="5" y="200"/>
                </a:cubicBezTo>
                <a:cubicBezTo>
                  <a:pt x="3" y="203"/>
                  <a:pt x="2" y="206"/>
                  <a:pt x="2" y="210"/>
                </a:cubicBezTo>
                <a:cubicBezTo>
                  <a:pt x="1" y="213"/>
                  <a:pt x="0" y="217"/>
                  <a:pt x="0" y="221"/>
                </a:cubicBezTo>
                <a:cubicBezTo>
                  <a:pt x="0" y="221"/>
                  <a:pt x="0" y="222"/>
                  <a:pt x="0" y="222"/>
                </a:cubicBezTo>
                <a:cubicBezTo>
                  <a:pt x="0" y="225"/>
                  <a:pt x="1" y="226"/>
                  <a:pt x="2" y="227"/>
                </a:cubicBezTo>
                <a:cubicBezTo>
                  <a:pt x="5" y="230"/>
                  <a:pt x="12" y="232"/>
                  <a:pt x="22" y="234"/>
                </a:cubicBezTo>
                <a:cubicBezTo>
                  <a:pt x="29" y="236"/>
                  <a:pt x="36" y="237"/>
                  <a:pt x="45" y="237"/>
                </a:cubicBezTo>
                <a:cubicBezTo>
                  <a:pt x="46" y="268"/>
                  <a:pt x="46" y="268"/>
                  <a:pt x="46" y="268"/>
                </a:cubicBezTo>
                <a:cubicBezTo>
                  <a:pt x="46" y="273"/>
                  <a:pt x="50" y="277"/>
                  <a:pt x="55" y="277"/>
                </a:cubicBezTo>
                <a:cubicBezTo>
                  <a:pt x="55" y="277"/>
                  <a:pt x="55" y="277"/>
                  <a:pt x="55" y="277"/>
                </a:cubicBezTo>
                <a:cubicBezTo>
                  <a:pt x="60" y="277"/>
                  <a:pt x="64" y="273"/>
                  <a:pt x="64" y="268"/>
                </a:cubicBezTo>
                <a:cubicBezTo>
                  <a:pt x="64" y="268"/>
                  <a:pt x="64" y="268"/>
                  <a:pt x="64" y="268"/>
                </a:cubicBezTo>
                <a:cubicBezTo>
                  <a:pt x="63" y="237"/>
                  <a:pt x="63" y="237"/>
                  <a:pt x="63" y="237"/>
                </a:cubicBezTo>
                <a:cubicBezTo>
                  <a:pt x="63" y="237"/>
                  <a:pt x="63" y="237"/>
                  <a:pt x="63" y="237"/>
                </a:cubicBezTo>
                <a:cubicBezTo>
                  <a:pt x="69" y="237"/>
                  <a:pt x="75" y="236"/>
                  <a:pt x="81" y="236"/>
                </a:cubicBezTo>
                <a:cubicBezTo>
                  <a:pt x="82" y="268"/>
                  <a:pt x="82" y="268"/>
                  <a:pt x="82" y="268"/>
                </a:cubicBezTo>
                <a:cubicBezTo>
                  <a:pt x="82" y="272"/>
                  <a:pt x="86" y="276"/>
                  <a:pt x="91" y="276"/>
                </a:cubicBezTo>
                <a:cubicBezTo>
                  <a:pt x="91" y="276"/>
                  <a:pt x="91" y="276"/>
                  <a:pt x="91" y="276"/>
                </a:cubicBezTo>
                <a:cubicBezTo>
                  <a:pt x="96" y="276"/>
                  <a:pt x="100" y="272"/>
                  <a:pt x="100" y="267"/>
                </a:cubicBezTo>
                <a:cubicBezTo>
                  <a:pt x="100" y="267"/>
                  <a:pt x="100" y="267"/>
                  <a:pt x="100" y="267"/>
                </a:cubicBezTo>
                <a:cubicBezTo>
                  <a:pt x="99" y="231"/>
                  <a:pt x="99" y="231"/>
                  <a:pt x="99" y="231"/>
                </a:cubicBezTo>
                <a:cubicBezTo>
                  <a:pt x="99" y="231"/>
                  <a:pt x="99" y="231"/>
                  <a:pt x="99" y="231"/>
                </a:cubicBezTo>
                <a:cubicBezTo>
                  <a:pt x="104" y="230"/>
                  <a:pt x="109" y="227"/>
                  <a:pt x="114" y="224"/>
                </a:cubicBezTo>
                <a:cubicBezTo>
                  <a:pt x="121" y="220"/>
                  <a:pt x="126" y="214"/>
                  <a:pt x="131" y="206"/>
                </a:cubicBezTo>
                <a:cubicBezTo>
                  <a:pt x="134" y="199"/>
                  <a:pt x="136" y="191"/>
                  <a:pt x="136" y="180"/>
                </a:cubicBezTo>
                <a:cubicBezTo>
                  <a:pt x="136" y="180"/>
                  <a:pt x="136" y="179"/>
                  <a:pt x="136" y="178"/>
                </a:cubicBezTo>
                <a:cubicBezTo>
                  <a:pt x="136" y="163"/>
                  <a:pt x="131" y="151"/>
                  <a:pt x="122" y="141"/>
                </a:cubicBezTo>
                <a:cubicBezTo>
                  <a:pt x="116" y="135"/>
                  <a:pt x="107" y="129"/>
                  <a:pt x="96" y="124"/>
                </a:cubicBezTo>
                <a:cubicBezTo>
                  <a:pt x="95" y="67"/>
                  <a:pt x="95" y="67"/>
                  <a:pt x="95" y="67"/>
                </a:cubicBezTo>
                <a:cubicBezTo>
                  <a:pt x="95" y="67"/>
                  <a:pt x="95" y="67"/>
                  <a:pt x="95" y="67"/>
                </a:cubicBezTo>
                <a:cubicBezTo>
                  <a:pt x="96" y="67"/>
                  <a:pt x="97" y="67"/>
                  <a:pt x="98" y="67"/>
                </a:cubicBezTo>
                <a:cubicBezTo>
                  <a:pt x="105" y="69"/>
                  <a:pt x="111" y="70"/>
                  <a:pt x="115" y="71"/>
                </a:cubicBezTo>
                <a:cubicBezTo>
                  <a:pt x="115" y="71"/>
                  <a:pt x="116" y="71"/>
                  <a:pt x="116" y="71"/>
                </a:cubicBezTo>
                <a:cubicBezTo>
                  <a:pt x="117" y="71"/>
                  <a:pt x="119" y="70"/>
                  <a:pt x="120" y="67"/>
                </a:cubicBezTo>
                <a:cubicBezTo>
                  <a:pt x="122" y="64"/>
                  <a:pt x="123" y="60"/>
                  <a:pt x="124" y="56"/>
                </a:cubicBezTo>
                <a:cubicBezTo>
                  <a:pt x="125" y="53"/>
                  <a:pt x="125" y="50"/>
                  <a:pt x="125" y="46"/>
                </a:cubicBezTo>
                <a:cubicBezTo>
                  <a:pt x="125" y="46"/>
                  <a:pt x="125" y="46"/>
                  <a:pt x="125" y="45"/>
                </a:cubicBezTo>
                <a:cubicBezTo>
                  <a:pt x="125" y="42"/>
                  <a:pt x="124" y="40"/>
                  <a:pt x="122" y="39"/>
                </a:cubicBezTo>
                <a:cubicBezTo>
                  <a:pt x="120" y="39"/>
                  <a:pt x="118" y="38"/>
                  <a:pt x="116" y="38"/>
                </a:cubicBezTo>
                <a:cubicBezTo>
                  <a:pt x="114" y="37"/>
                  <a:pt x="111" y="36"/>
                  <a:pt x="108" y="36"/>
                </a:cubicBezTo>
                <a:cubicBezTo>
                  <a:pt x="104" y="35"/>
                  <a:pt x="100" y="35"/>
                  <a:pt x="94" y="35"/>
                </a:cubicBezTo>
                <a:cubicBezTo>
                  <a:pt x="94" y="9"/>
                  <a:pt x="94" y="9"/>
                  <a:pt x="94" y="9"/>
                </a:cubicBezTo>
                <a:cubicBezTo>
                  <a:pt x="94" y="4"/>
                  <a:pt x="90" y="0"/>
                  <a:pt x="85" y="0"/>
                </a:cubicBezTo>
              </a:path>
            </a:pathLst>
          </a:custGeom>
          <a:solidFill>
            <a:schemeClr val="bg1">
              <a:lumMod val="95000"/>
            </a:schemeClr>
          </a:solidFill>
          <a:ln>
            <a:noFill/>
          </a:ln>
        </p:spPr>
        <p:txBody>
          <a:bodyPr/>
          <a:lstStyle/>
          <a:p>
            <a:pPr>
              <a:defRPr/>
            </a:pPr>
            <a:endParaRPr lang="zh-CN" altLang="en-US"/>
          </a:p>
        </p:txBody>
      </p:sp>
      <p:sp>
        <p:nvSpPr>
          <p:cNvPr id="26987" name="Freeform 375"/>
          <p:cNvSpPr>
            <a:spLocks/>
          </p:cNvSpPr>
          <p:nvPr/>
        </p:nvSpPr>
        <p:spPr bwMode="auto">
          <a:xfrm>
            <a:off x="3321178" y="3276070"/>
            <a:ext cx="200513" cy="282355"/>
          </a:xfrm>
          <a:custGeom>
            <a:avLst/>
            <a:gdLst>
              <a:gd name="T0" fmla="*/ 29 w 119"/>
              <a:gd name="T1" fmla="*/ 0 h 167"/>
              <a:gd name="T2" fmla="*/ 16 w 119"/>
              <a:gd name="T3" fmla="*/ 8 h 167"/>
              <a:gd name="T4" fmla="*/ 5 w 119"/>
              <a:gd name="T5" fmla="*/ 32 h 167"/>
              <a:gd name="T6" fmla="*/ 4 w 119"/>
              <a:gd name="T7" fmla="*/ 38 h 167"/>
              <a:gd name="T8" fmla="*/ 13 w 119"/>
              <a:gd name="T9" fmla="*/ 51 h 167"/>
              <a:gd name="T10" fmla="*/ 39 w 119"/>
              <a:gd name="T11" fmla="*/ 63 h 167"/>
              <a:gd name="T12" fmla="*/ 1 w 119"/>
              <a:gd name="T13" fmla="*/ 151 h 167"/>
              <a:gd name="T14" fmla="*/ 0 w 119"/>
              <a:gd name="T15" fmla="*/ 155 h 167"/>
              <a:gd name="T16" fmla="*/ 6 w 119"/>
              <a:gd name="T17" fmla="*/ 165 h 167"/>
              <a:gd name="T18" fmla="*/ 10 w 119"/>
              <a:gd name="T19" fmla="*/ 166 h 167"/>
              <a:gd name="T20" fmla="*/ 14 w 119"/>
              <a:gd name="T21" fmla="*/ 167 h 167"/>
              <a:gd name="T22" fmla="*/ 24 w 119"/>
              <a:gd name="T23" fmla="*/ 161 h 167"/>
              <a:gd name="T24" fmla="*/ 62 w 119"/>
              <a:gd name="T25" fmla="*/ 73 h 167"/>
              <a:gd name="T26" fmla="*/ 89 w 119"/>
              <a:gd name="T27" fmla="*/ 84 h 167"/>
              <a:gd name="T28" fmla="*/ 94 w 119"/>
              <a:gd name="T29" fmla="*/ 85 h 167"/>
              <a:gd name="T30" fmla="*/ 107 w 119"/>
              <a:gd name="T31" fmla="*/ 77 h 167"/>
              <a:gd name="T32" fmla="*/ 118 w 119"/>
              <a:gd name="T33" fmla="*/ 53 h 167"/>
              <a:gd name="T34" fmla="*/ 119 w 119"/>
              <a:gd name="T35" fmla="*/ 47 h 167"/>
              <a:gd name="T36" fmla="*/ 111 w 119"/>
              <a:gd name="T37" fmla="*/ 34 h 167"/>
              <a:gd name="T38" fmla="*/ 34 w 119"/>
              <a:gd name="T39" fmla="*/ 1 h 167"/>
              <a:gd name="T40" fmla="*/ 29 w 119"/>
              <a:gd name="T4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167">
                <a:moveTo>
                  <a:pt x="29" y="0"/>
                </a:moveTo>
                <a:cubicBezTo>
                  <a:pt x="23" y="0"/>
                  <a:pt x="18" y="3"/>
                  <a:pt x="16" y="8"/>
                </a:cubicBezTo>
                <a:cubicBezTo>
                  <a:pt x="5" y="32"/>
                  <a:pt x="5" y="32"/>
                  <a:pt x="5" y="32"/>
                </a:cubicBezTo>
                <a:cubicBezTo>
                  <a:pt x="4" y="34"/>
                  <a:pt x="4" y="36"/>
                  <a:pt x="4" y="38"/>
                </a:cubicBezTo>
                <a:cubicBezTo>
                  <a:pt x="4" y="44"/>
                  <a:pt x="7" y="49"/>
                  <a:pt x="13" y="51"/>
                </a:cubicBezTo>
                <a:cubicBezTo>
                  <a:pt x="39" y="63"/>
                  <a:pt x="39" y="63"/>
                  <a:pt x="39" y="63"/>
                </a:cubicBezTo>
                <a:cubicBezTo>
                  <a:pt x="1" y="151"/>
                  <a:pt x="1" y="151"/>
                  <a:pt x="1" y="151"/>
                </a:cubicBezTo>
                <a:cubicBezTo>
                  <a:pt x="0" y="152"/>
                  <a:pt x="0" y="154"/>
                  <a:pt x="0" y="155"/>
                </a:cubicBezTo>
                <a:cubicBezTo>
                  <a:pt x="0" y="159"/>
                  <a:pt x="2" y="163"/>
                  <a:pt x="6" y="165"/>
                </a:cubicBezTo>
                <a:cubicBezTo>
                  <a:pt x="10" y="166"/>
                  <a:pt x="10" y="166"/>
                  <a:pt x="10" y="166"/>
                </a:cubicBezTo>
                <a:cubicBezTo>
                  <a:pt x="11" y="167"/>
                  <a:pt x="13" y="167"/>
                  <a:pt x="14" y="167"/>
                </a:cubicBezTo>
                <a:cubicBezTo>
                  <a:pt x="18" y="167"/>
                  <a:pt x="22" y="165"/>
                  <a:pt x="24" y="161"/>
                </a:cubicBezTo>
                <a:cubicBezTo>
                  <a:pt x="62" y="73"/>
                  <a:pt x="62" y="73"/>
                  <a:pt x="62" y="73"/>
                </a:cubicBezTo>
                <a:cubicBezTo>
                  <a:pt x="89" y="84"/>
                  <a:pt x="89" y="84"/>
                  <a:pt x="89" y="84"/>
                </a:cubicBezTo>
                <a:cubicBezTo>
                  <a:pt x="91" y="85"/>
                  <a:pt x="93" y="85"/>
                  <a:pt x="94" y="85"/>
                </a:cubicBezTo>
                <a:cubicBezTo>
                  <a:pt x="100" y="85"/>
                  <a:pt x="105" y="82"/>
                  <a:pt x="107" y="77"/>
                </a:cubicBezTo>
                <a:cubicBezTo>
                  <a:pt x="118" y="53"/>
                  <a:pt x="118" y="53"/>
                  <a:pt x="118" y="53"/>
                </a:cubicBezTo>
                <a:cubicBezTo>
                  <a:pt x="119" y="51"/>
                  <a:pt x="119" y="49"/>
                  <a:pt x="119" y="47"/>
                </a:cubicBezTo>
                <a:cubicBezTo>
                  <a:pt x="119" y="41"/>
                  <a:pt x="116" y="36"/>
                  <a:pt x="111" y="34"/>
                </a:cubicBezTo>
                <a:cubicBezTo>
                  <a:pt x="34" y="1"/>
                  <a:pt x="34" y="1"/>
                  <a:pt x="34" y="1"/>
                </a:cubicBezTo>
                <a:cubicBezTo>
                  <a:pt x="33" y="0"/>
                  <a:pt x="31" y="0"/>
                  <a:pt x="29" y="0"/>
                </a:cubicBezTo>
              </a:path>
            </a:pathLst>
          </a:custGeom>
          <a:solidFill>
            <a:schemeClr val="bg1">
              <a:lumMod val="75000"/>
            </a:schemeClr>
          </a:solidFill>
          <a:ln>
            <a:noFill/>
          </a:ln>
        </p:spPr>
        <p:txBody>
          <a:bodyPr/>
          <a:lstStyle/>
          <a:p>
            <a:pPr>
              <a:defRPr/>
            </a:pPr>
            <a:endParaRPr lang="zh-CN" altLang="en-US"/>
          </a:p>
        </p:txBody>
      </p:sp>
      <p:sp>
        <p:nvSpPr>
          <p:cNvPr id="222" name="任意多边形 221"/>
          <p:cNvSpPr>
            <a:spLocks/>
          </p:cNvSpPr>
          <p:nvPr/>
        </p:nvSpPr>
        <p:spPr bwMode="auto">
          <a:xfrm>
            <a:off x="4329835" y="2164385"/>
            <a:ext cx="324640" cy="323274"/>
          </a:xfrm>
          <a:custGeom>
            <a:avLst/>
            <a:gdLst>
              <a:gd name="connsiteX0" fmla="*/ 149400 w 324640"/>
              <a:gd name="connsiteY0" fmla="*/ 181416 h 323274"/>
              <a:gd name="connsiteX1" fmla="*/ 152772 w 324640"/>
              <a:gd name="connsiteY1" fmla="*/ 323274 h 323274"/>
              <a:gd name="connsiteX2" fmla="*/ 2728 w 324640"/>
              <a:gd name="connsiteY2" fmla="*/ 184794 h 323274"/>
              <a:gd name="connsiteX3" fmla="*/ 149400 w 324640"/>
              <a:gd name="connsiteY3" fmla="*/ 181416 h 323274"/>
              <a:gd name="connsiteX4" fmla="*/ 145301 w 324640"/>
              <a:gd name="connsiteY4" fmla="*/ 1365 h 323274"/>
              <a:gd name="connsiteX5" fmla="*/ 148680 w 324640"/>
              <a:gd name="connsiteY5" fmla="*/ 154856 h 323274"/>
              <a:gd name="connsiteX6" fmla="*/ 0 w 324640"/>
              <a:gd name="connsiteY6" fmla="*/ 158229 h 323274"/>
              <a:gd name="connsiteX7" fmla="*/ 145301 w 324640"/>
              <a:gd name="connsiteY7" fmla="*/ 1365 h 323274"/>
              <a:gd name="connsiteX8" fmla="*/ 173232 w 324640"/>
              <a:gd name="connsiteY8" fmla="*/ 0 h 323274"/>
              <a:gd name="connsiteX9" fmla="*/ 324640 w 324640"/>
              <a:gd name="connsiteY9" fmla="*/ 158428 h 323274"/>
              <a:gd name="connsiteX10" fmla="*/ 324640 w 324640"/>
              <a:gd name="connsiteY10" fmla="*/ 161799 h 323274"/>
              <a:gd name="connsiteX11" fmla="*/ 179961 w 324640"/>
              <a:gd name="connsiteY11" fmla="*/ 321912 h 323274"/>
              <a:gd name="connsiteX12" fmla="*/ 173232 w 324640"/>
              <a:gd name="connsiteY12" fmla="*/ 0 h 323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40" h="323274">
                <a:moveTo>
                  <a:pt x="149400" y="181416"/>
                </a:moveTo>
                <a:cubicBezTo>
                  <a:pt x="149400" y="181416"/>
                  <a:pt x="149400" y="181416"/>
                  <a:pt x="152772" y="323274"/>
                </a:cubicBezTo>
                <a:cubicBezTo>
                  <a:pt x="76907" y="318208"/>
                  <a:pt x="14529" y="260789"/>
                  <a:pt x="2728" y="184794"/>
                </a:cubicBezTo>
                <a:cubicBezTo>
                  <a:pt x="2728" y="184794"/>
                  <a:pt x="2728" y="184794"/>
                  <a:pt x="149400" y="181416"/>
                </a:cubicBezTo>
                <a:close/>
                <a:moveTo>
                  <a:pt x="145301" y="1365"/>
                </a:moveTo>
                <a:cubicBezTo>
                  <a:pt x="145301" y="1365"/>
                  <a:pt x="145301" y="1365"/>
                  <a:pt x="148680" y="154856"/>
                </a:cubicBezTo>
                <a:cubicBezTo>
                  <a:pt x="148680" y="154856"/>
                  <a:pt x="148680" y="154856"/>
                  <a:pt x="0" y="158229"/>
                </a:cubicBezTo>
                <a:cubicBezTo>
                  <a:pt x="1689" y="77267"/>
                  <a:pt x="64202" y="9799"/>
                  <a:pt x="145301" y="1365"/>
                </a:cubicBezTo>
                <a:close/>
                <a:moveTo>
                  <a:pt x="173232" y="0"/>
                </a:moveTo>
                <a:cubicBezTo>
                  <a:pt x="255665" y="5056"/>
                  <a:pt x="322958" y="74158"/>
                  <a:pt x="324640" y="158428"/>
                </a:cubicBezTo>
                <a:cubicBezTo>
                  <a:pt x="324640" y="158428"/>
                  <a:pt x="324640" y="160113"/>
                  <a:pt x="324640" y="161799"/>
                </a:cubicBezTo>
                <a:cubicBezTo>
                  <a:pt x="324640" y="244384"/>
                  <a:pt x="260712" y="313485"/>
                  <a:pt x="179961" y="321912"/>
                </a:cubicBezTo>
                <a:cubicBezTo>
                  <a:pt x="179961" y="321912"/>
                  <a:pt x="179961" y="321912"/>
                  <a:pt x="173232"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5" name="组合 4"/>
          <p:cNvGrpSpPr/>
          <p:nvPr/>
        </p:nvGrpSpPr>
        <p:grpSpPr>
          <a:xfrm>
            <a:off x="3596543" y="3109659"/>
            <a:ext cx="304180" cy="310999"/>
            <a:chOff x="3518967" y="3017192"/>
            <a:chExt cx="304180" cy="310999"/>
          </a:xfrm>
        </p:grpSpPr>
        <p:sp>
          <p:nvSpPr>
            <p:cNvPr id="26897" name="Freeform 285"/>
            <p:cNvSpPr>
              <a:spLocks/>
            </p:cNvSpPr>
            <p:nvPr/>
          </p:nvSpPr>
          <p:spPr bwMode="auto">
            <a:xfrm>
              <a:off x="3566708" y="3071755"/>
              <a:ext cx="203241" cy="24553"/>
            </a:xfrm>
            <a:custGeom>
              <a:avLst/>
              <a:gdLst>
                <a:gd name="T0" fmla="*/ 6 w 121"/>
                <a:gd name="T1" fmla="*/ 14 h 14"/>
                <a:gd name="T2" fmla="*/ 115 w 121"/>
                <a:gd name="T3" fmla="*/ 11 h 14"/>
                <a:gd name="T4" fmla="*/ 120 w 121"/>
                <a:gd name="T5" fmla="*/ 6 h 14"/>
                <a:gd name="T6" fmla="*/ 115 w 121"/>
                <a:gd name="T7" fmla="*/ 0 h 14"/>
                <a:gd name="T8" fmla="*/ 6 w 121"/>
                <a:gd name="T9" fmla="*/ 3 h 14"/>
                <a:gd name="T10" fmla="*/ 0 w 121"/>
                <a:gd name="T11" fmla="*/ 8 h 14"/>
                <a:gd name="T12" fmla="*/ 6 w 121"/>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1" h="14">
                  <a:moveTo>
                    <a:pt x="6" y="14"/>
                  </a:moveTo>
                  <a:cubicBezTo>
                    <a:pt x="115" y="11"/>
                    <a:pt x="115" y="11"/>
                    <a:pt x="115" y="11"/>
                  </a:cubicBezTo>
                  <a:cubicBezTo>
                    <a:pt x="118" y="11"/>
                    <a:pt x="121" y="9"/>
                    <a:pt x="120" y="6"/>
                  </a:cubicBezTo>
                  <a:cubicBezTo>
                    <a:pt x="120" y="3"/>
                    <a:pt x="118" y="0"/>
                    <a:pt x="115" y="0"/>
                  </a:cubicBezTo>
                  <a:cubicBezTo>
                    <a:pt x="6" y="3"/>
                    <a:pt x="6" y="3"/>
                    <a:pt x="6" y="3"/>
                  </a:cubicBezTo>
                  <a:cubicBezTo>
                    <a:pt x="3" y="3"/>
                    <a:pt x="0" y="5"/>
                    <a:pt x="0" y="8"/>
                  </a:cubicBezTo>
                  <a:cubicBezTo>
                    <a:pt x="0" y="11"/>
                    <a:pt x="3" y="14"/>
                    <a:pt x="6" y="14"/>
                  </a:cubicBezTo>
                </a:path>
              </a:pathLst>
            </a:custGeom>
            <a:solidFill>
              <a:schemeClr val="bg1">
                <a:lumMod val="95000"/>
              </a:schemeClr>
            </a:solidFill>
            <a:ln>
              <a:noFill/>
            </a:ln>
          </p:spPr>
          <p:txBody>
            <a:bodyPr/>
            <a:lstStyle/>
            <a:p>
              <a:pPr>
                <a:defRPr/>
              </a:pPr>
              <a:endParaRPr lang="zh-CN" altLang="en-US"/>
            </a:p>
          </p:txBody>
        </p:sp>
        <p:sp>
          <p:nvSpPr>
            <p:cNvPr id="26898" name="Freeform 286"/>
            <p:cNvSpPr>
              <a:spLocks/>
            </p:cNvSpPr>
            <p:nvPr/>
          </p:nvSpPr>
          <p:spPr bwMode="auto">
            <a:xfrm>
              <a:off x="3568072" y="3105855"/>
              <a:ext cx="201877" cy="23189"/>
            </a:xfrm>
            <a:custGeom>
              <a:avLst/>
              <a:gdLst>
                <a:gd name="T0" fmla="*/ 5 w 120"/>
                <a:gd name="T1" fmla="*/ 14 h 14"/>
                <a:gd name="T2" fmla="*/ 114 w 120"/>
                <a:gd name="T3" fmla="*/ 12 h 14"/>
                <a:gd name="T4" fmla="*/ 120 w 120"/>
                <a:gd name="T5" fmla="*/ 6 h 14"/>
                <a:gd name="T6" fmla="*/ 114 w 120"/>
                <a:gd name="T7" fmla="*/ 1 h 14"/>
                <a:gd name="T8" fmla="*/ 5 w 120"/>
                <a:gd name="T9" fmla="*/ 3 h 14"/>
                <a:gd name="T10" fmla="*/ 0 w 120"/>
                <a:gd name="T11" fmla="*/ 9 h 14"/>
                <a:gd name="T12" fmla="*/ 5 w 1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0" h="14">
                  <a:moveTo>
                    <a:pt x="5" y="14"/>
                  </a:moveTo>
                  <a:cubicBezTo>
                    <a:pt x="114" y="12"/>
                    <a:pt x="114" y="12"/>
                    <a:pt x="114" y="12"/>
                  </a:cubicBezTo>
                  <a:cubicBezTo>
                    <a:pt x="117" y="12"/>
                    <a:pt x="120" y="9"/>
                    <a:pt x="120" y="6"/>
                  </a:cubicBezTo>
                  <a:cubicBezTo>
                    <a:pt x="120" y="3"/>
                    <a:pt x="117" y="0"/>
                    <a:pt x="114" y="1"/>
                  </a:cubicBezTo>
                  <a:cubicBezTo>
                    <a:pt x="5" y="3"/>
                    <a:pt x="5" y="3"/>
                    <a:pt x="5" y="3"/>
                  </a:cubicBezTo>
                  <a:cubicBezTo>
                    <a:pt x="2" y="3"/>
                    <a:pt x="0" y="6"/>
                    <a:pt x="0" y="9"/>
                  </a:cubicBezTo>
                  <a:cubicBezTo>
                    <a:pt x="0" y="12"/>
                    <a:pt x="2" y="14"/>
                    <a:pt x="5" y="14"/>
                  </a:cubicBezTo>
                </a:path>
              </a:pathLst>
            </a:custGeom>
            <a:solidFill>
              <a:schemeClr val="bg1">
                <a:lumMod val="95000"/>
              </a:schemeClr>
            </a:solidFill>
            <a:ln>
              <a:noFill/>
            </a:ln>
          </p:spPr>
          <p:txBody>
            <a:bodyPr/>
            <a:lstStyle/>
            <a:p>
              <a:pPr>
                <a:defRPr/>
              </a:pPr>
              <a:endParaRPr lang="zh-CN" altLang="en-US"/>
            </a:p>
          </p:txBody>
        </p:sp>
        <p:sp>
          <p:nvSpPr>
            <p:cNvPr id="26899" name="Freeform 287"/>
            <p:cNvSpPr>
              <a:spLocks/>
            </p:cNvSpPr>
            <p:nvPr/>
          </p:nvSpPr>
          <p:spPr bwMode="auto">
            <a:xfrm>
              <a:off x="3568072" y="3141320"/>
              <a:ext cx="201877" cy="21825"/>
            </a:xfrm>
            <a:custGeom>
              <a:avLst/>
              <a:gdLst>
                <a:gd name="T0" fmla="*/ 120 w 120"/>
                <a:gd name="T1" fmla="*/ 5 h 13"/>
                <a:gd name="T2" fmla="*/ 115 w 120"/>
                <a:gd name="T3" fmla="*/ 0 h 13"/>
                <a:gd name="T4" fmla="*/ 6 w 120"/>
                <a:gd name="T5" fmla="*/ 2 h 13"/>
                <a:gd name="T6" fmla="*/ 0 w 120"/>
                <a:gd name="T7" fmla="*/ 8 h 13"/>
                <a:gd name="T8" fmla="*/ 6 w 120"/>
                <a:gd name="T9" fmla="*/ 13 h 13"/>
                <a:gd name="T10" fmla="*/ 115 w 120"/>
                <a:gd name="T11" fmla="*/ 11 h 13"/>
                <a:gd name="T12" fmla="*/ 120 w 120"/>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20" h="13">
                  <a:moveTo>
                    <a:pt x="120" y="5"/>
                  </a:moveTo>
                  <a:cubicBezTo>
                    <a:pt x="120" y="2"/>
                    <a:pt x="118" y="0"/>
                    <a:pt x="115" y="0"/>
                  </a:cubicBezTo>
                  <a:cubicBezTo>
                    <a:pt x="6" y="2"/>
                    <a:pt x="6" y="2"/>
                    <a:pt x="6" y="2"/>
                  </a:cubicBezTo>
                  <a:cubicBezTo>
                    <a:pt x="2" y="2"/>
                    <a:pt x="0" y="5"/>
                    <a:pt x="0" y="8"/>
                  </a:cubicBezTo>
                  <a:cubicBezTo>
                    <a:pt x="0" y="11"/>
                    <a:pt x="3" y="13"/>
                    <a:pt x="6" y="13"/>
                  </a:cubicBezTo>
                  <a:cubicBezTo>
                    <a:pt x="115" y="11"/>
                    <a:pt x="115" y="11"/>
                    <a:pt x="115" y="11"/>
                  </a:cubicBezTo>
                  <a:cubicBezTo>
                    <a:pt x="118" y="11"/>
                    <a:pt x="120" y="8"/>
                    <a:pt x="120" y="5"/>
                  </a:cubicBezTo>
                </a:path>
              </a:pathLst>
            </a:custGeom>
            <a:solidFill>
              <a:schemeClr val="bg1">
                <a:lumMod val="95000"/>
              </a:schemeClr>
            </a:solidFill>
            <a:ln>
              <a:noFill/>
            </a:ln>
          </p:spPr>
          <p:txBody>
            <a:bodyPr/>
            <a:lstStyle/>
            <a:p>
              <a:pPr>
                <a:defRPr/>
              </a:pPr>
              <a:endParaRPr lang="zh-CN" altLang="en-US"/>
            </a:p>
          </p:txBody>
        </p:sp>
        <p:sp>
          <p:nvSpPr>
            <p:cNvPr id="26900" name="Freeform 288"/>
            <p:cNvSpPr>
              <a:spLocks/>
            </p:cNvSpPr>
            <p:nvPr/>
          </p:nvSpPr>
          <p:spPr bwMode="auto">
            <a:xfrm>
              <a:off x="3623996" y="3175421"/>
              <a:ext cx="148680" cy="21825"/>
            </a:xfrm>
            <a:custGeom>
              <a:avLst/>
              <a:gdLst>
                <a:gd name="T0" fmla="*/ 82 w 88"/>
                <a:gd name="T1" fmla="*/ 0 h 13"/>
                <a:gd name="T2" fmla="*/ 6 w 88"/>
                <a:gd name="T3" fmla="*/ 2 h 13"/>
                <a:gd name="T4" fmla="*/ 0 w 88"/>
                <a:gd name="T5" fmla="*/ 7 h 13"/>
                <a:gd name="T6" fmla="*/ 6 w 88"/>
                <a:gd name="T7" fmla="*/ 13 h 13"/>
                <a:gd name="T8" fmla="*/ 82 w 88"/>
                <a:gd name="T9" fmla="*/ 11 h 13"/>
                <a:gd name="T10" fmla="*/ 88 w 88"/>
                <a:gd name="T11" fmla="*/ 6 h 13"/>
                <a:gd name="T12" fmla="*/ 82 w 8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88" h="13">
                  <a:moveTo>
                    <a:pt x="82" y="0"/>
                  </a:moveTo>
                  <a:cubicBezTo>
                    <a:pt x="6" y="2"/>
                    <a:pt x="6" y="2"/>
                    <a:pt x="6" y="2"/>
                  </a:cubicBezTo>
                  <a:cubicBezTo>
                    <a:pt x="3" y="2"/>
                    <a:pt x="0" y="4"/>
                    <a:pt x="0" y="7"/>
                  </a:cubicBezTo>
                  <a:cubicBezTo>
                    <a:pt x="0" y="11"/>
                    <a:pt x="3" y="13"/>
                    <a:pt x="6" y="13"/>
                  </a:cubicBezTo>
                  <a:cubicBezTo>
                    <a:pt x="82" y="11"/>
                    <a:pt x="82" y="11"/>
                    <a:pt x="82" y="11"/>
                  </a:cubicBezTo>
                  <a:cubicBezTo>
                    <a:pt x="85" y="11"/>
                    <a:pt x="88" y="9"/>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sp>
          <p:nvSpPr>
            <p:cNvPr id="26996" name="Freeform 384"/>
            <p:cNvSpPr>
              <a:spLocks noEditPoints="1"/>
            </p:cNvSpPr>
            <p:nvPr/>
          </p:nvSpPr>
          <p:spPr bwMode="auto">
            <a:xfrm>
              <a:off x="3518967" y="3017192"/>
              <a:ext cx="304180" cy="310999"/>
            </a:xfrm>
            <a:custGeom>
              <a:avLst/>
              <a:gdLst>
                <a:gd name="T0" fmla="*/ 12 w 180"/>
                <a:gd name="T1" fmla="*/ 35 h 185"/>
                <a:gd name="T2" fmla="*/ 32 w 180"/>
                <a:gd name="T3" fmla="*/ 15 h 185"/>
                <a:gd name="T4" fmla="*/ 145 w 180"/>
                <a:gd name="T5" fmla="*/ 12 h 185"/>
                <a:gd name="T6" fmla="*/ 146 w 180"/>
                <a:gd name="T7" fmla="*/ 12 h 185"/>
                <a:gd name="T8" fmla="*/ 166 w 180"/>
                <a:gd name="T9" fmla="*/ 32 h 185"/>
                <a:gd name="T10" fmla="*/ 168 w 180"/>
                <a:gd name="T11" fmla="*/ 105 h 185"/>
                <a:gd name="T12" fmla="*/ 168 w 180"/>
                <a:gd name="T13" fmla="*/ 105 h 185"/>
                <a:gd name="T14" fmla="*/ 148 w 180"/>
                <a:gd name="T15" fmla="*/ 126 h 185"/>
                <a:gd name="T16" fmla="*/ 34 w 180"/>
                <a:gd name="T17" fmla="*/ 128 h 185"/>
                <a:gd name="T18" fmla="*/ 34 w 180"/>
                <a:gd name="T19" fmla="*/ 128 h 185"/>
                <a:gd name="T20" fmla="*/ 14 w 180"/>
                <a:gd name="T21" fmla="*/ 108 h 185"/>
                <a:gd name="T22" fmla="*/ 12 w 180"/>
                <a:gd name="T23" fmla="*/ 35 h 185"/>
                <a:gd name="T24" fmla="*/ 12 w 180"/>
                <a:gd name="T25" fmla="*/ 35 h 185"/>
                <a:gd name="T26" fmla="*/ 146 w 180"/>
                <a:gd name="T27" fmla="*/ 0 h 185"/>
                <a:gd name="T28" fmla="*/ 145 w 180"/>
                <a:gd name="T29" fmla="*/ 0 h 185"/>
                <a:gd name="T30" fmla="*/ 32 w 180"/>
                <a:gd name="T31" fmla="*/ 2 h 185"/>
                <a:gd name="T32" fmla="*/ 0 w 180"/>
                <a:gd name="T33" fmla="*/ 35 h 185"/>
                <a:gd name="T34" fmla="*/ 0 w 180"/>
                <a:gd name="T35" fmla="*/ 36 h 185"/>
                <a:gd name="T36" fmla="*/ 1 w 180"/>
                <a:gd name="T37" fmla="*/ 109 h 185"/>
                <a:gd name="T38" fmla="*/ 34 w 180"/>
                <a:gd name="T39" fmla="*/ 141 h 185"/>
                <a:gd name="T40" fmla="*/ 35 w 180"/>
                <a:gd name="T41" fmla="*/ 141 h 185"/>
                <a:gd name="T42" fmla="*/ 78 w 180"/>
                <a:gd name="T43" fmla="*/ 140 h 185"/>
                <a:gd name="T44" fmla="*/ 78 w 180"/>
                <a:gd name="T45" fmla="*/ 163 h 185"/>
                <a:gd name="T46" fmla="*/ 27 w 180"/>
                <a:gd name="T47" fmla="*/ 164 h 185"/>
                <a:gd name="T48" fmla="*/ 17 w 180"/>
                <a:gd name="T49" fmla="*/ 175 h 185"/>
                <a:gd name="T50" fmla="*/ 17 w 180"/>
                <a:gd name="T51" fmla="*/ 175 h 185"/>
                <a:gd name="T52" fmla="*/ 27 w 180"/>
                <a:gd name="T53" fmla="*/ 185 h 185"/>
                <a:gd name="T54" fmla="*/ 27 w 180"/>
                <a:gd name="T55" fmla="*/ 185 h 185"/>
                <a:gd name="T56" fmla="*/ 157 w 180"/>
                <a:gd name="T57" fmla="*/ 182 h 185"/>
                <a:gd name="T58" fmla="*/ 168 w 180"/>
                <a:gd name="T59" fmla="*/ 172 h 185"/>
                <a:gd name="T60" fmla="*/ 168 w 180"/>
                <a:gd name="T61" fmla="*/ 172 h 185"/>
                <a:gd name="T62" fmla="*/ 157 w 180"/>
                <a:gd name="T63" fmla="*/ 162 h 185"/>
                <a:gd name="T64" fmla="*/ 157 w 180"/>
                <a:gd name="T65" fmla="*/ 162 h 185"/>
                <a:gd name="T66" fmla="*/ 106 w 180"/>
                <a:gd name="T67" fmla="*/ 163 h 185"/>
                <a:gd name="T68" fmla="*/ 105 w 180"/>
                <a:gd name="T69" fmla="*/ 140 h 185"/>
                <a:gd name="T70" fmla="*/ 148 w 180"/>
                <a:gd name="T71" fmla="*/ 139 h 185"/>
                <a:gd name="T72" fmla="*/ 180 w 180"/>
                <a:gd name="T73" fmla="*/ 106 h 185"/>
                <a:gd name="T74" fmla="*/ 180 w 180"/>
                <a:gd name="T75" fmla="*/ 105 h 185"/>
                <a:gd name="T76" fmla="*/ 178 w 180"/>
                <a:gd name="T77" fmla="*/ 32 h 185"/>
                <a:gd name="T78" fmla="*/ 146 w 180"/>
                <a:gd name="T7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 h="185">
                  <a:moveTo>
                    <a:pt x="12" y="35"/>
                  </a:moveTo>
                  <a:cubicBezTo>
                    <a:pt x="12" y="24"/>
                    <a:pt x="21" y="15"/>
                    <a:pt x="32" y="15"/>
                  </a:cubicBezTo>
                  <a:cubicBezTo>
                    <a:pt x="145" y="12"/>
                    <a:pt x="145" y="12"/>
                    <a:pt x="145" y="12"/>
                  </a:cubicBezTo>
                  <a:cubicBezTo>
                    <a:pt x="146" y="12"/>
                    <a:pt x="146" y="12"/>
                    <a:pt x="146" y="12"/>
                  </a:cubicBezTo>
                  <a:cubicBezTo>
                    <a:pt x="157" y="12"/>
                    <a:pt x="166" y="21"/>
                    <a:pt x="166" y="32"/>
                  </a:cubicBezTo>
                  <a:cubicBezTo>
                    <a:pt x="168" y="105"/>
                    <a:pt x="168" y="105"/>
                    <a:pt x="168" y="105"/>
                  </a:cubicBezTo>
                  <a:cubicBezTo>
                    <a:pt x="168" y="105"/>
                    <a:pt x="168" y="105"/>
                    <a:pt x="168" y="105"/>
                  </a:cubicBezTo>
                  <a:cubicBezTo>
                    <a:pt x="168" y="116"/>
                    <a:pt x="159" y="126"/>
                    <a:pt x="148" y="126"/>
                  </a:cubicBezTo>
                  <a:cubicBezTo>
                    <a:pt x="34" y="128"/>
                    <a:pt x="34" y="128"/>
                    <a:pt x="34" y="128"/>
                  </a:cubicBezTo>
                  <a:cubicBezTo>
                    <a:pt x="34" y="128"/>
                    <a:pt x="34" y="128"/>
                    <a:pt x="34" y="128"/>
                  </a:cubicBezTo>
                  <a:cubicBezTo>
                    <a:pt x="23" y="128"/>
                    <a:pt x="14" y="119"/>
                    <a:pt x="14" y="108"/>
                  </a:cubicBezTo>
                  <a:cubicBezTo>
                    <a:pt x="12" y="35"/>
                    <a:pt x="12" y="35"/>
                    <a:pt x="12" y="35"/>
                  </a:cubicBezTo>
                  <a:cubicBezTo>
                    <a:pt x="12" y="35"/>
                    <a:pt x="12" y="35"/>
                    <a:pt x="12" y="35"/>
                  </a:cubicBezTo>
                  <a:moveTo>
                    <a:pt x="146" y="0"/>
                  </a:moveTo>
                  <a:cubicBezTo>
                    <a:pt x="146" y="0"/>
                    <a:pt x="145" y="0"/>
                    <a:pt x="145" y="0"/>
                  </a:cubicBezTo>
                  <a:cubicBezTo>
                    <a:pt x="32" y="2"/>
                    <a:pt x="32" y="2"/>
                    <a:pt x="32" y="2"/>
                  </a:cubicBezTo>
                  <a:cubicBezTo>
                    <a:pt x="14" y="3"/>
                    <a:pt x="0" y="17"/>
                    <a:pt x="0" y="35"/>
                  </a:cubicBezTo>
                  <a:cubicBezTo>
                    <a:pt x="0" y="35"/>
                    <a:pt x="0" y="35"/>
                    <a:pt x="0" y="36"/>
                  </a:cubicBezTo>
                  <a:cubicBezTo>
                    <a:pt x="1" y="109"/>
                    <a:pt x="1" y="109"/>
                    <a:pt x="1" y="109"/>
                  </a:cubicBezTo>
                  <a:cubicBezTo>
                    <a:pt x="2" y="127"/>
                    <a:pt x="16" y="141"/>
                    <a:pt x="34" y="141"/>
                  </a:cubicBezTo>
                  <a:cubicBezTo>
                    <a:pt x="34" y="141"/>
                    <a:pt x="34" y="141"/>
                    <a:pt x="35" y="141"/>
                  </a:cubicBezTo>
                  <a:cubicBezTo>
                    <a:pt x="78" y="140"/>
                    <a:pt x="78" y="140"/>
                    <a:pt x="78" y="140"/>
                  </a:cubicBezTo>
                  <a:cubicBezTo>
                    <a:pt x="78" y="163"/>
                    <a:pt x="78" y="163"/>
                    <a:pt x="78" y="163"/>
                  </a:cubicBezTo>
                  <a:cubicBezTo>
                    <a:pt x="27" y="164"/>
                    <a:pt x="27" y="164"/>
                    <a:pt x="27" y="164"/>
                  </a:cubicBezTo>
                  <a:cubicBezTo>
                    <a:pt x="21" y="165"/>
                    <a:pt x="17" y="169"/>
                    <a:pt x="17" y="175"/>
                  </a:cubicBezTo>
                  <a:cubicBezTo>
                    <a:pt x="17" y="175"/>
                    <a:pt x="17" y="175"/>
                    <a:pt x="17" y="175"/>
                  </a:cubicBezTo>
                  <a:cubicBezTo>
                    <a:pt x="17" y="181"/>
                    <a:pt x="21" y="185"/>
                    <a:pt x="27" y="185"/>
                  </a:cubicBezTo>
                  <a:cubicBezTo>
                    <a:pt x="27" y="185"/>
                    <a:pt x="27" y="185"/>
                    <a:pt x="27" y="185"/>
                  </a:cubicBezTo>
                  <a:cubicBezTo>
                    <a:pt x="157" y="182"/>
                    <a:pt x="157" y="182"/>
                    <a:pt x="157" y="182"/>
                  </a:cubicBezTo>
                  <a:cubicBezTo>
                    <a:pt x="163" y="182"/>
                    <a:pt x="168" y="178"/>
                    <a:pt x="168" y="172"/>
                  </a:cubicBezTo>
                  <a:cubicBezTo>
                    <a:pt x="168" y="172"/>
                    <a:pt x="168" y="172"/>
                    <a:pt x="168" y="172"/>
                  </a:cubicBezTo>
                  <a:cubicBezTo>
                    <a:pt x="168" y="166"/>
                    <a:pt x="163" y="162"/>
                    <a:pt x="157" y="162"/>
                  </a:cubicBezTo>
                  <a:cubicBezTo>
                    <a:pt x="157" y="162"/>
                    <a:pt x="157" y="162"/>
                    <a:pt x="157" y="162"/>
                  </a:cubicBezTo>
                  <a:cubicBezTo>
                    <a:pt x="106" y="163"/>
                    <a:pt x="106" y="163"/>
                    <a:pt x="106" y="163"/>
                  </a:cubicBezTo>
                  <a:cubicBezTo>
                    <a:pt x="105" y="140"/>
                    <a:pt x="105" y="140"/>
                    <a:pt x="105" y="140"/>
                  </a:cubicBezTo>
                  <a:cubicBezTo>
                    <a:pt x="148" y="139"/>
                    <a:pt x="148" y="139"/>
                    <a:pt x="148" y="139"/>
                  </a:cubicBezTo>
                  <a:cubicBezTo>
                    <a:pt x="166" y="138"/>
                    <a:pt x="180" y="124"/>
                    <a:pt x="180" y="106"/>
                  </a:cubicBezTo>
                  <a:cubicBezTo>
                    <a:pt x="180" y="106"/>
                    <a:pt x="180" y="106"/>
                    <a:pt x="180" y="105"/>
                  </a:cubicBezTo>
                  <a:cubicBezTo>
                    <a:pt x="178" y="32"/>
                    <a:pt x="178" y="32"/>
                    <a:pt x="178" y="32"/>
                  </a:cubicBezTo>
                  <a:cubicBezTo>
                    <a:pt x="178" y="14"/>
                    <a:pt x="164" y="0"/>
                    <a:pt x="146" y="0"/>
                  </a:cubicBezTo>
                </a:path>
              </a:pathLst>
            </a:custGeom>
            <a:solidFill>
              <a:schemeClr val="bg1">
                <a:lumMod val="95000"/>
              </a:schemeClr>
            </a:solidFill>
            <a:ln>
              <a:noFill/>
            </a:ln>
          </p:spPr>
          <p:txBody>
            <a:bodyPr/>
            <a:lstStyle/>
            <a:p>
              <a:pPr>
                <a:defRPr/>
              </a:pPr>
              <a:endParaRPr lang="zh-CN" altLang="en-US"/>
            </a:p>
          </p:txBody>
        </p:sp>
        <p:sp>
          <p:nvSpPr>
            <p:cNvPr id="26997" name="Freeform 385"/>
            <p:cNvSpPr>
              <a:spLocks/>
            </p:cNvSpPr>
            <p:nvPr/>
          </p:nvSpPr>
          <p:spPr bwMode="auto">
            <a:xfrm>
              <a:off x="3566705" y="3071754"/>
              <a:ext cx="201877" cy="24553"/>
            </a:xfrm>
            <a:custGeom>
              <a:avLst/>
              <a:gdLst>
                <a:gd name="T0" fmla="*/ 115 w 120"/>
                <a:gd name="T1" fmla="*/ 0 h 14"/>
                <a:gd name="T2" fmla="*/ 115 w 120"/>
                <a:gd name="T3" fmla="*/ 0 h 14"/>
                <a:gd name="T4" fmla="*/ 6 w 120"/>
                <a:gd name="T5" fmla="*/ 3 h 14"/>
                <a:gd name="T6" fmla="*/ 0 w 120"/>
                <a:gd name="T7" fmla="*/ 8 h 14"/>
                <a:gd name="T8" fmla="*/ 0 w 120"/>
                <a:gd name="T9" fmla="*/ 8 h 14"/>
                <a:gd name="T10" fmla="*/ 6 w 120"/>
                <a:gd name="T11" fmla="*/ 14 h 14"/>
                <a:gd name="T12" fmla="*/ 6 w 120"/>
                <a:gd name="T13" fmla="*/ 14 h 14"/>
                <a:gd name="T14" fmla="*/ 115 w 120"/>
                <a:gd name="T15" fmla="*/ 11 h 14"/>
                <a:gd name="T16" fmla="*/ 120 w 120"/>
                <a:gd name="T17" fmla="*/ 6 h 14"/>
                <a:gd name="T18" fmla="*/ 120 w 120"/>
                <a:gd name="T19" fmla="*/ 6 h 14"/>
                <a:gd name="T20" fmla="*/ 115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5" y="0"/>
                  </a:moveTo>
                  <a:cubicBezTo>
                    <a:pt x="115" y="0"/>
                    <a:pt x="115" y="0"/>
                    <a:pt x="115" y="0"/>
                  </a:cubicBezTo>
                  <a:cubicBezTo>
                    <a:pt x="6" y="3"/>
                    <a:pt x="6" y="3"/>
                    <a:pt x="6" y="3"/>
                  </a:cubicBezTo>
                  <a:cubicBezTo>
                    <a:pt x="3" y="3"/>
                    <a:pt x="0" y="5"/>
                    <a:pt x="0" y="8"/>
                  </a:cubicBezTo>
                  <a:cubicBezTo>
                    <a:pt x="0" y="8"/>
                    <a:pt x="0" y="8"/>
                    <a:pt x="0" y="8"/>
                  </a:cubicBezTo>
                  <a:cubicBezTo>
                    <a:pt x="0" y="11"/>
                    <a:pt x="3" y="14"/>
                    <a:pt x="6" y="14"/>
                  </a:cubicBezTo>
                  <a:cubicBezTo>
                    <a:pt x="6" y="14"/>
                    <a:pt x="6" y="14"/>
                    <a:pt x="6" y="14"/>
                  </a:cubicBezTo>
                  <a:cubicBezTo>
                    <a:pt x="115" y="11"/>
                    <a:pt x="115" y="11"/>
                    <a:pt x="115" y="11"/>
                  </a:cubicBezTo>
                  <a:cubicBezTo>
                    <a:pt x="118" y="11"/>
                    <a:pt x="120" y="9"/>
                    <a:pt x="120" y="6"/>
                  </a:cubicBezTo>
                  <a:cubicBezTo>
                    <a:pt x="120" y="6"/>
                    <a:pt x="120" y="6"/>
                    <a:pt x="120" y="6"/>
                  </a:cubicBezTo>
                  <a:cubicBezTo>
                    <a:pt x="120" y="3"/>
                    <a:pt x="118" y="0"/>
                    <a:pt x="115" y="0"/>
                  </a:cubicBezTo>
                </a:path>
              </a:pathLst>
            </a:custGeom>
            <a:solidFill>
              <a:schemeClr val="bg1">
                <a:lumMod val="95000"/>
              </a:schemeClr>
            </a:solidFill>
            <a:ln>
              <a:noFill/>
            </a:ln>
          </p:spPr>
          <p:txBody>
            <a:bodyPr/>
            <a:lstStyle/>
            <a:p>
              <a:pPr>
                <a:defRPr/>
              </a:pPr>
              <a:endParaRPr lang="zh-CN" altLang="en-US"/>
            </a:p>
          </p:txBody>
        </p:sp>
        <p:sp>
          <p:nvSpPr>
            <p:cNvPr id="26998" name="Freeform 386"/>
            <p:cNvSpPr>
              <a:spLocks/>
            </p:cNvSpPr>
            <p:nvPr/>
          </p:nvSpPr>
          <p:spPr bwMode="auto">
            <a:xfrm>
              <a:off x="3568071" y="3105854"/>
              <a:ext cx="201877" cy="23189"/>
            </a:xfrm>
            <a:custGeom>
              <a:avLst/>
              <a:gdLst>
                <a:gd name="T0" fmla="*/ 114 w 120"/>
                <a:gd name="T1" fmla="*/ 0 h 14"/>
                <a:gd name="T2" fmla="*/ 114 w 120"/>
                <a:gd name="T3" fmla="*/ 1 h 14"/>
                <a:gd name="T4" fmla="*/ 5 w 120"/>
                <a:gd name="T5" fmla="*/ 3 h 14"/>
                <a:gd name="T6" fmla="*/ 0 w 120"/>
                <a:gd name="T7" fmla="*/ 8 h 14"/>
                <a:gd name="T8" fmla="*/ 0 w 120"/>
                <a:gd name="T9" fmla="*/ 9 h 14"/>
                <a:gd name="T10" fmla="*/ 5 w 120"/>
                <a:gd name="T11" fmla="*/ 14 h 14"/>
                <a:gd name="T12" fmla="*/ 5 w 120"/>
                <a:gd name="T13" fmla="*/ 14 h 14"/>
                <a:gd name="T14" fmla="*/ 114 w 120"/>
                <a:gd name="T15" fmla="*/ 12 h 14"/>
                <a:gd name="T16" fmla="*/ 120 w 120"/>
                <a:gd name="T17" fmla="*/ 6 h 14"/>
                <a:gd name="T18" fmla="*/ 120 w 120"/>
                <a:gd name="T19" fmla="*/ 6 h 14"/>
                <a:gd name="T20" fmla="*/ 114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4" y="0"/>
                  </a:moveTo>
                  <a:cubicBezTo>
                    <a:pt x="114" y="0"/>
                    <a:pt x="114" y="0"/>
                    <a:pt x="114" y="1"/>
                  </a:cubicBezTo>
                  <a:cubicBezTo>
                    <a:pt x="5" y="3"/>
                    <a:pt x="5" y="3"/>
                    <a:pt x="5" y="3"/>
                  </a:cubicBezTo>
                  <a:cubicBezTo>
                    <a:pt x="2" y="3"/>
                    <a:pt x="0" y="5"/>
                    <a:pt x="0" y="8"/>
                  </a:cubicBezTo>
                  <a:cubicBezTo>
                    <a:pt x="0" y="9"/>
                    <a:pt x="0" y="9"/>
                    <a:pt x="0" y="9"/>
                  </a:cubicBezTo>
                  <a:cubicBezTo>
                    <a:pt x="0" y="12"/>
                    <a:pt x="2" y="14"/>
                    <a:pt x="5" y="14"/>
                  </a:cubicBezTo>
                  <a:cubicBezTo>
                    <a:pt x="5" y="14"/>
                    <a:pt x="5" y="14"/>
                    <a:pt x="5" y="14"/>
                  </a:cubicBezTo>
                  <a:cubicBezTo>
                    <a:pt x="114" y="12"/>
                    <a:pt x="114" y="12"/>
                    <a:pt x="114" y="12"/>
                  </a:cubicBezTo>
                  <a:cubicBezTo>
                    <a:pt x="117" y="12"/>
                    <a:pt x="120" y="9"/>
                    <a:pt x="120" y="6"/>
                  </a:cubicBezTo>
                  <a:cubicBezTo>
                    <a:pt x="120" y="6"/>
                    <a:pt x="120" y="6"/>
                    <a:pt x="120" y="6"/>
                  </a:cubicBezTo>
                  <a:cubicBezTo>
                    <a:pt x="120" y="3"/>
                    <a:pt x="117" y="0"/>
                    <a:pt x="114" y="0"/>
                  </a:cubicBezTo>
                </a:path>
              </a:pathLst>
            </a:custGeom>
            <a:solidFill>
              <a:schemeClr val="bg1">
                <a:lumMod val="95000"/>
              </a:schemeClr>
            </a:solidFill>
            <a:ln>
              <a:noFill/>
            </a:ln>
          </p:spPr>
          <p:txBody>
            <a:bodyPr/>
            <a:lstStyle/>
            <a:p>
              <a:pPr>
                <a:defRPr/>
              </a:pPr>
              <a:endParaRPr lang="zh-CN" altLang="en-US"/>
            </a:p>
          </p:txBody>
        </p:sp>
        <p:sp>
          <p:nvSpPr>
            <p:cNvPr id="26999" name="Freeform 387"/>
            <p:cNvSpPr>
              <a:spLocks/>
            </p:cNvSpPr>
            <p:nvPr/>
          </p:nvSpPr>
          <p:spPr bwMode="auto">
            <a:xfrm>
              <a:off x="3568072" y="3141319"/>
              <a:ext cx="201877" cy="21825"/>
            </a:xfrm>
            <a:custGeom>
              <a:avLst/>
              <a:gdLst>
                <a:gd name="T0" fmla="*/ 115 w 120"/>
                <a:gd name="T1" fmla="*/ 0 h 13"/>
                <a:gd name="T2" fmla="*/ 115 w 120"/>
                <a:gd name="T3" fmla="*/ 0 h 13"/>
                <a:gd name="T4" fmla="*/ 6 w 120"/>
                <a:gd name="T5" fmla="*/ 2 h 13"/>
                <a:gd name="T6" fmla="*/ 0 w 120"/>
                <a:gd name="T7" fmla="*/ 8 h 13"/>
                <a:gd name="T8" fmla="*/ 0 w 120"/>
                <a:gd name="T9" fmla="*/ 8 h 13"/>
                <a:gd name="T10" fmla="*/ 6 w 120"/>
                <a:gd name="T11" fmla="*/ 13 h 13"/>
                <a:gd name="T12" fmla="*/ 6 w 120"/>
                <a:gd name="T13" fmla="*/ 13 h 13"/>
                <a:gd name="T14" fmla="*/ 115 w 120"/>
                <a:gd name="T15" fmla="*/ 11 h 13"/>
                <a:gd name="T16" fmla="*/ 120 w 120"/>
                <a:gd name="T17" fmla="*/ 5 h 13"/>
                <a:gd name="T18" fmla="*/ 120 w 120"/>
                <a:gd name="T19" fmla="*/ 5 h 13"/>
                <a:gd name="T20" fmla="*/ 115 w 12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3">
                  <a:moveTo>
                    <a:pt x="115" y="0"/>
                  </a:moveTo>
                  <a:cubicBezTo>
                    <a:pt x="115" y="0"/>
                    <a:pt x="115" y="0"/>
                    <a:pt x="115" y="0"/>
                  </a:cubicBezTo>
                  <a:cubicBezTo>
                    <a:pt x="6" y="2"/>
                    <a:pt x="6" y="2"/>
                    <a:pt x="6" y="2"/>
                  </a:cubicBezTo>
                  <a:cubicBezTo>
                    <a:pt x="2" y="2"/>
                    <a:pt x="0" y="5"/>
                    <a:pt x="0" y="8"/>
                  </a:cubicBezTo>
                  <a:cubicBezTo>
                    <a:pt x="0" y="8"/>
                    <a:pt x="0" y="8"/>
                    <a:pt x="0" y="8"/>
                  </a:cubicBezTo>
                  <a:cubicBezTo>
                    <a:pt x="0" y="11"/>
                    <a:pt x="3" y="13"/>
                    <a:pt x="6" y="13"/>
                  </a:cubicBezTo>
                  <a:cubicBezTo>
                    <a:pt x="6" y="13"/>
                    <a:pt x="6" y="13"/>
                    <a:pt x="6" y="13"/>
                  </a:cubicBezTo>
                  <a:cubicBezTo>
                    <a:pt x="115" y="11"/>
                    <a:pt x="115" y="11"/>
                    <a:pt x="115" y="11"/>
                  </a:cubicBezTo>
                  <a:cubicBezTo>
                    <a:pt x="118" y="11"/>
                    <a:pt x="120" y="8"/>
                    <a:pt x="120" y="5"/>
                  </a:cubicBezTo>
                  <a:cubicBezTo>
                    <a:pt x="120" y="5"/>
                    <a:pt x="120" y="5"/>
                    <a:pt x="120" y="5"/>
                  </a:cubicBezTo>
                  <a:cubicBezTo>
                    <a:pt x="120" y="2"/>
                    <a:pt x="118" y="0"/>
                    <a:pt x="115" y="0"/>
                  </a:cubicBezTo>
                </a:path>
              </a:pathLst>
            </a:custGeom>
            <a:solidFill>
              <a:schemeClr val="bg1">
                <a:lumMod val="95000"/>
              </a:schemeClr>
            </a:solidFill>
            <a:ln>
              <a:noFill/>
            </a:ln>
          </p:spPr>
          <p:txBody>
            <a:bodyPr/>
            <a:lstStyle/>
            <a:p>
              <a:pPr>
                <a:defRPr/>
              </a:pPr>
              <a:endParaRPr lang="zh-CN" altLang="en-US"/>
            </a:p>
          </p:txBody>
        </p:sp>
        <p:sp>
          <p:nvSpPr>
            <p:cNvPr id="27000" name="Freeform 388"/>
            <p:cNvSpPr>
              <a:spLocks/>
            </p:cNvSpPr>
            <p:nvPr/>
          </p:nvSpPr>
          <p:spPr bwMode="auto">
            <a:xfrm>
              <a:off x="3623996" y="3175420"/>
              <a:ext cx="148680" cy="21825"/>
            </a:xfrm>
            <a:custGeom>
              <a:avLst/>
              <a:gdLst>
                <a:gd name="T0" fmla="*/ 82 w 88"/>
                <a:gd name="T1" fmla="*/ 0 h 13"/>
                <a:gd name="T2" fmla="*/ 82 w 88"/>
                <a:gd name="T3" fmla="*/ 0 h 13"/>
                <a:gd name="T4" fmla="*/ 6 w 88"/>
                <a:gd name="T5" fmla="*/ 2 h 13"/>
                <a:gd name="T6" fmla="*/ 0 w 88"/>
                <a:gd name="T7" fmla="*/ 7 h 13"/>
                <a:gd name="T8" fmla="*/ 0 w 88"/>
                <a:gd name="T9" fmla="*/ 7 h 13"/>
                <a:gd name="T10" fmla="*/ 6 w 88"/>
                <a:gd name="T11" fmla="*/ 13 h 13"/>
                <a:gd name="T12" fmla="*/ 6 w 88"/>
                <a:gd name="T13" fmla="*/ 13 h 13"/>
                <a:gd name="T14" fmla="*/ 82 w 88"/>
                <a:gd name="T15" fmla="*/ 11 h 13"/>
                <a:gd name="T16" fmla="*/ 88 w 88"/>
                <a:gd name="T17" fmla="*/ 6 h 13"/>
                <a:gd name="T18" fmla="*/ 88 w 88"/>
                <a:gd name="T19" fmla="*/ 6 h 13"/>
                <a:gd name="T20" fmla="*/ 82 w 88"/>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13">
                  <a:moveTo>
                    <a:pt x="82" y="0"/>
                  </a:moveTo>
                  <a:cubicBezTo>
                    <a:pt x="82" y="0"/>
                    <a:pt x="82" y="0"/>
                    <a:pt x="82" y="0"/>
                  </a:cubicBezTo>
                  <a:cubicBezTo>
                    <a:pt x="6" y="2"/>
                    <a:pt x="6" y="2"/>
                    <a:pt x="6" y="2"/>
                  </a:cubicBezTo>
                  <a:cubicBezTo>
                    <a:pt x="3" y="2"/>
                    <a:pt x="0" y="4"/>
                    <a:pt x="0" y="7"/>
                  </a:cubicBezTo>
                  <a:cubicBezTo>
                    <a:pt x="0" y="7"/>
                    <a:pt x="0" y="7"/>
                    <a:pt x="0" y="7"/>
                  </a:cubicBezTo>
                  <a:cubicBezTo>
                    <a:pt x="0" y="11"/>
                    <a:pt x="3" y="13"/>
                    <a:pt x="6" y="13"/>
                  </a:cubicBezTo>
                  <a:cubicBezTo>
                    <a:pt x="6" y="13"/>
                    <a:pt x="6" y="13"/>
                    <a:pt x="6" y="13"/>
                  </a:cubicBezTo>
                  <a:cubicBezTo>
                    <a:pt x="82" y="11"/>
                    <a:pt x="82" y="11"/>
                    <a:pt x="82" y="11"/>
                  </a:cubicBezTo>
                  <a:cubicBezTo>
                    <a:pt x="85" y="11"/>
                    <a:pt x="88" y="9"/>
                    <a:pt x="88" y="6"/>
                  </a:cubicBezTo>
                  <a:cubicBezTo>
                    <a:pt x="88" y="6"/>
                    <a:pt x="88" y="6"/>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grpSp>
      <p:grpSp>
        <p:nvGrpSpPr>
          <p:cNvPr id="467" name="组合 466"/>
          <p:cNvGrpSpPr/>
          <p:nvPr/>
        </p:nvGrpSpPr>
        <p:grpSpPr>
          <a:xfrm>
            <a:off x="4149100" y="2742315"/>
            <a:ext cx="282355" cy="282354"/>
            <a:chOff x="3578951" y="2722271"/>
            <a:chExt cx="282355" cy="282354"/>
          </a:xfrm>
        </p:grpSpPr>
        <p:sp>
          <p:nvSpPr>
            <p:cNvPr id="26902" name="Freeform 290"/>
            <p:cNvSpPr>
              <a:spLocks noEditPoints="1"/>
            </p:cNvSpPr>
            <p:nvPr/>
          </p:nvSpPr>
          <p:spPr bwMode="auto">
            <a:xfrm>
              <a:off x="3677159" y="2770016"/>
              <a:ext cx="91391" cy="188237"/>
            </a:xfrm>
            <a:custGeom>
              <a:avLst/>
              <a:gdLst>
                <a:gd name="T0" fmla="*/ 38 w 54"/>
                <a:gd name="T1" fmla="*/ 50 h 112"/>
                <a:gd name="T2" fmla="*/ 38 w 54"/>
                <a:gd name="T3" fmla="*/ 27 h 112"/>
                <a:gd name="T4" fmla="*/ 39 w 54"/>
                <a:gd name="T5" fmla="*/ 27 h 112"/>
                <a:gd name="T6" fmla="*/ 46 w 54"/>
                <a:gd name="T7" fmla="*/ 29 h 112"/>
                <a:gd name="T8" fmla="*/ 48 w 54"/>
                <a:gd name="T9" fmla="*/ 27 h 112"/>
                <a:gd name="T10" fmla="*/ 49 w 54"/>
                <a:gd name="T11" fmla="*/ 23 h 112"/>
                <a:gd name="T12" fmla="*/ 50 w 54"/>
                <a:gd name="T13" fmla="*/ 19 h 112"/>
                <a:gd name="T14" fmla="*/ 49 w 54"/>
                <a:gd name="T15" fmla="*/ 16 h 112"/>
                <a:gd name="T16" fmla="*/ 46 w 54"/>
                <a:gd name="T17" fmla="*/ 15 h 112"/>
                <a:gd name="T18" fmla="*/ 43 w 54"/>
                <a:gd name="T19" fmla="*/ 15 h 112"/>
                <a:gd name="T20" fmla="*/ 37 w 54"/>
                <a:gd name="T21" fmla="*/ 14 h 112"/>
                <a:gd name="T22" fmla="*/ 37 w 54"/>
                <a:gd name="T23" fmla="*/ 4 h 112"/>
                <a:gd name="T24" fmla="*/ 34 w 54"/>
                <a:gd name="T25" fmla="*/ 0 h 112"/>
                <a:gd name="T26" fmla="*/ 30 w 54"/>
                <a:gd name="T27" fmla="*/ 4 h 112"/>
                <a:gd name="T28" fmla="*/ 30 w 54"/>
                <a:gd name="T29" fmla="*/ 14 h 112"/>
                <a:gd name="T30" fmla="*/ 29 w 54"/>
                <a:gd name="T31" fmla="*/ 14 h 112"/>
                <a:gd name="T32" fmla="*/ 23 w 54"/>
                <a:gd name="T33" fmla="*/ 15 h 112"/>
                <a:gd name="T34" fmla="*/ 23 w 54"/>
                <a:gd name="T35" fmla="*/ 4 h 112"/>
                <a:gd name="T36" fmla="*/ 19 w 54"/>
                <a:gd name="T37" fmla="*/ 1 h 112"/>
                <a:gd name="T38" fmla="*/ 16 w 54"/>
                <a:gd name="T39" fmla="*/ 4 h 112"/>
                <a:gd name="T40" fmla="*/ 16 w 54"/>
                <a:gd name="T41" fmla="*/ 16 h 112"/>
                <a:gd name="T42" fmla="*/ 8 w 54"/>
                <a:gd name="T43" fmla="*/ 21 h 112"/>
                <a:gd name="T44" fmla="*/ 3 w 54"/>
                <a:gd name="T45" fmla="*/ 27 h 112"/>
                <a:gd name="T46" fmla="*/ 1 w 54"/>
                <a:gd name="T47" fmla="*/ 36 h 112"/>
                <a:gd name="T48" fmla="*/ 3 w 54"/>
                <a:gd name="T49" fmla="*/ 45 h 112"/>
                <a:gd name="T50" fmla="*/ 8 w 54"/>
                <a:gd name="T51" fmla="*/ 51 h 112"/>
                <a:gd name="T52" fmla="*/ 15 w 54"/>
                <a:gd name="T53" fmla="*/ 56 h 112"/>
                <a:gd name="T54" fmla="*/ 17 w 54"/>
                <a:gd name="T55" fmla="*/ 57 h 112"/>
                <a:gd name="T56" fmla="*/ 17 w 54"/>
                <a:gd name="T57" fmla="*/ 82 h 112"/>
                <a:gd name="T58" fmla="*/ 11 w 54"/>
                <a:gd name="T59" fmla="*/ 81 h 112"/>
                <a:gd name="T60" fmla="*/ 3 w 54"/>
                <a:gd name="T61" fmla="*/ 79 h 112"/>
                <a:gd name="T62" fmla="*/ 1 w 54"/>
                <a:gd name="T63" fmla="*/ 81 h 112"/>
                <a:gd name="T64" fmla="*/ 0 w 54"/>
                <a:gd name="T65" fmla="*/ 84 h 112"/>
                <a:gd name="T66" fmla="*/ 0 w 54"/>
                <a:gd name="T67" fmla="*/ 89 h 112"/>
                <a:gd name="T68" fmla="*/ 0 w 54"/>
                <a:gd name="T69" fmla="*/ 91 h 112"/>
                <a:gd name="T70" fmla="*/ 8 w 54"/>
                <a:gd name="T71" fmla="*/ 94 h 112"/>
                <a:gd name="T72" fmla="*/ 18 w 54"/>
                <a:gd name="T73" fmla="*/ 95 h 112"/>
                <a:gd name="T74" fmla="*/ 18 w 54"/>
                <a:gd name="T75" fmla="*/ 108 h 112"/>
                <a:gd name="T76" fmla="*/ 22 w 54"/>
                <a:gd name="T77" fmla="*/ 111 h 112"/>
                <a:gd name="T78" fmla="*/ 25 w 54"/>
                <a:gd name="T79" fmla="*/ 108 h 112"/>
                <a:gd name="T80" fmla="*/ 25 w 54"/>
                <a:gd name="T81" fmla="*/ 95 h 112"/>
                <a:gd name="T82" fmla="*/ 32 w 54"/>
                <a:gd name="T83" fmla="*/ 95 h 112"/>
                <a:gd name="T84" fmla="*/ 32 w 54"/>
                <a:gd name="T85" fmla="*/ 108 h 112"/>
                <a:gd name="T86" fmla="*/ 36 w 54"/>
                <a:gd name="T87" fmla="*/ 111 h 112"/>
                <a:gd name="T88" fmla="*/ 39 w 54"/>
                <a:gd name="T89" fmla="*/ 108 h 112"/>
                <a:gd name="T90" fmla="*/ 39 w 54"/>
                <a:gd name="T91" fmla="*/ 93 h 112"/>
                <a:gd name="T92" fmla="*/ 45 w 54"/>
                <a:gd name="T93" fmla="*/ 90 h 112"/>
                <a:gd name="T94" fmla="*/ 52 w 54"/>
                <a:gd name="T95" fmla="*/ 83 h 112"/>
                <a:gd name="T96" fmla="*/ 54 w 54"/>
                <a:gd name="T97" fmla="*/ 72 h 112"/>
                <a:gd name="T98" fmla="*/ 48 w 54"/>
                <a:gd name="T99" fmla="*/ 57 h 112"/>
                <a:gd name="T100" fmla="*/ 38 w 54"/>
                <a:gd name="T101" fmla="*/ 50 h 112"/>
                <a:gd name="T102" fmla="*/ 23 w 54"/>
                <a:gd name="T103" fmla="*/ 27 h 112"/>
                <a:gd name="T104" fmla="*/ 30 w 54"/>
                <a:gd name="T105" fmla="*/ 27 h 112"/>
                <a:gd name="T106" fmla="*/ 31 w 54"/>
                <a:gd name="T107" fmla="*/ 47 h 112"/>
                <a:gd name="T108" fmla="*/ 24 w 54"/>
                <a:gd name="T109" fmla="*/ 44 h 112"/>
                <a:gd name="T110" fmla="*/ 23 w 54"/>
                <a:gd name="T111" fmla="*/ 27 h 112"/>
                <a:gd name="T112" fmla="*/ 24 w 54"/>
                <a:gd name="T113" fmla="*/ 82 h 112"/>
                <a:gd name="T114" fmla="*/ 24 w 54"/>
                <a:gd name="T115" fmla="*/ 60 h 112"/>
                <a:gd name="T116" fmla="*/ 31 w 54"/>
                <a:gd name="T117" fmla="*/ 63 h 112"/>
                <a:gd name="T118" fmla="*/ 32 w 54"/>
                <a:gd name="T119" fmla="*/ 81 h 112"/>
                <a:gd name="T120" fmla="*/ 24 w 54"/>
                <a:gd name="T121"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 h="112">
                  <a:moveTo>
                    <a:pt x="38" y="50"/>
                  </a:moveTo>
                  <a:cubicBezTo>
                    <a:pt x="38" y="27"/>
                    <a:pt x="38" y="27"/>
                    <a:pt x="38" y="27"/>
                  </a:cubicBezTo>
                  <a:cubicBezTo>
                    <a:pt x="38" y="27"/>
                    <a:pt x="39" y="27"/>
                    <a:pt x="39" y="27"/>
                  </a:cubicBezTo>
                  <a:cubicBezTo>
                    <a:pt x="42" y="28"/>
                    <a:pt x="44" y="28"/>
                    <a:pt x="46" y="29"/>
                  </a:cubicBezTo>
                  <a:cubicBezTo>
                    <a:pt x="46" y="29"/>
                    <a:pt x="47" y="28"/>
                    <a:pt x="48" y="27"/>
                  </a:cubicBezTo>
                  <a:cubicBezTo>
                    <a:pt x="48" y="26"/>
                    <a:pt x="49" y="25"/>
                    <a:pt x="49" y="23"/>
                  </a:cubicBezTo>
                  <a:cubicBezTo>
                    <a:pt x="49" y="21"/>
                    <a:pt x="50" y="20"/>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5" y="0"/>
                    <a:pt x="34" y="0"/>
                  </a:cubicBezTo>
                  <a:cubicBezTo>
                    <a:pt x="32" y="0"/>
                    <a:pt x="30" y="2"/>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7" y="1"/>
                    <a:pt x="16" y="2"/>
                    <a:pt x="16" y="4"/>
                  </a:cubicBezTo>
                  <a:cubicBezTo>
                    <a:pt x="16" y="16"/>
                    <a:pt x="16" y="16"/>
                    <a:pt x="16" y="16"/>
                  </a:cubicBezTo>
                  <a:cubicBezTo>
                    <a:pt x="13" y="17"/>
                    <a:pt x="10" y="19"/>
                    <a:pt x="8" y="21"/>
                  </a:cubicBezTo>
                  <a:cubicBezTo>
                    <a:pt x="5" y="23"/>
                    <a:pt x="4" y="25"/>
                    <a:pt x="3" y="27"/>
                  </a:cubicBezTo>
                  <a:cubicBezTo>
                    <a:pt x="2" y="30"/>
                    <a:pt x="1" y="33"/>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5" y="82"/>
                    <a:pt x="13" y="82"/>
                    <a:pt x="11" y="81"/>
                  </a:cubicBezTo>
                  <a:cubicBezTo>
                    <a:pt x="8" y="81"/>
                    <a:pt x="5" y="80"/>
                    <a:pt x="3" y="79"/>
                  </a:cubicBezTo>
                  <a:cubicBezTo>
                    <a:pt x="2" y="79"/>
                    <a:pt x="2" y="79"/>
                    <a:pt x="1" y="81"/>
                  </a:cubicBezTo>
                  <a:cubicBezTo>
                    <a:pt x="1" y="82"/>
                    <a:pt x="0" y="83"/>
                    <a:pt x="0" y="84"/>
                  </a:cubicBezTo>
                  <a:cubicBezTo>
                    <a:pt x="0" y="86"/>
                    <a:pt x="0" y="87"/>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2"/>
                    <a:pt x="22" y="111"/>
                  </a:cubicBezTo>
                  <a:cubicBezTo>
                    <a:pt x="24" y="111"/>
                    <a:pt x="25" y="110"/>
                    <a:pt x="25" y="108"/>
                  </a:cubicBezTo>
                  <a:cubicBezTo>
                    <a:pt x="25" y="95"/>
                    <a:pt x="25" y="95"/>
                    <a:pt x="25" y="95"/>
                  </a:cubicBezTo>
                  <a:cubicBezTo>
                    <a:pt x="27" y="95"/>
                    <a:pt x="30" y="95"/>
                    <a:pt x="32" y="95"/>
                  </a:cubicBezTo>
                  <a:cubicBezTo>
                    <a:pt x="32" y="108"/>
                    <a:pt x="32" y="108"/>
                    <a:pt x="32" y="108"/>
                  </a:cubicBezTo>
                  <a:cubicBezTo>
                    <a:pt x="32" y="110"/>
                    <a:pt x="34" y="111"/>
                    <a:pt x="36" y="111"/>
                  </a:cubicBezTo>
                  <a:cubicBezTo>
                    <a:pt x="38" y="111"/>
                    <a:pt x="39" y="109"/>
                    <a:pt x="39" y="108"/>
                  </a:cubicBezTo>
                  <a:cubicBezTo>
                    <a:pt x="39" y="93"/>
                    <a:pt x="39" y="93"/>
                    <a:pt x="39" y="93"/>
                  </a:cubicBezTo>
                  <a:cubicBezTo>
                    <a:pt x="41" y="92"/>
                    <a:pt x="43" y="91"/>
                    <a:pt x="45" y="90"/>
                  </a:cubicBezTo>
                  <a:cubicBezTo>
                    <a:pt x="48" y="89"/>
                    <a:pt x="50" y="86"/>
                    <a:pt x="52" y="83"/>
                  </a:cubicBezTo>
                  <a:cubicBezTo>
                    <a:pt x="54" y="80"/>
                    <a:pt x="54" y="76"/>
                    <a:pt x="54" y="72"/>
                  </a:cubicBezTo>
                  <a:cubicBezTo>
                    <a:pt x="54" y="66"/>
                    <a:pt x="52" y="61"/>
                    <a:pt x="48" y="57"/>
                  </a:cubicBezTo>
                  <a:cubicBezTo>
                    <a:pt x="46" y="54"/>
                    <a:pt x="42" y="52"/>
                    <a:pt x="38" y="50"/>
                  </a:cubicBezTo>
                  <a:moveTo>
                    <a:pt x="23" y="27"/>
                  </a:moveTo>
                  <a:cubicBezTo>
                    <a:pt x="25" y="27"/>
                    <a:pt x="28" y="27"/>
                    <a:pt x="30" y="27"/>
                  </a:cubicBezTo>
                  <a:cubicBezTo>
                    <a:pt x="31" y="47"/>
                    <a:pt x="31" y="47"/>
                    <a:pt x="31" y="47"/>
                  </a:cubicBezTo>
                  <a:cubicBezTo>
                    <a:pt x="28" y="46"/>
                    <a:pt x="26" y="45"/>
                    <a:pt x="24" y="44"/>
                  </a:cubicBezTo>
                  <a:cubicBezTo>
                    <a:pt x="23" y="27"/>
                    <a:pt x="23" y="27"/>
                    <a:pt x="23" y="27"/>
                  </a:cubicBezTo>
                  <a:moveTo>
                    <a:pt x="24" y="82"/>
                  </a:moveTo>
                  <a:cubicBezTo>
                    <a:pt x="24" y="60"/>
                    <a:pt x="24" y="60"/>
                    <a:pt x="24" y="60"/>
                  </a:cubicBezTo>
                  <a:cubicBezTo>
                    <a:pt x="27" y="61"/>
                    <a:pt x="29" y="62"/>
                    <a:pt x="31" y="63"/>
                  </a:cubicBezTo>
                  <a:cubicBezTo>
                    <a:pt x="32" y="81"/>
                    <a:pt x="32" y="81"/>
                    <a:pt x="32" y="81"/>
                  </a:cubicBezTo>
                  <a:cubicBezTo>
                    <a:pt x="30" y="81"/>
                    <a:pt x="27" y="82"/>
                    <a:pt x="24" y="82"/>
                  </a:cubicBezTo>
                </a:path>
              </a:pathLst>
            </a:custGeom>
            <a:solidFill>
              <a:schemeClr val="bg1">
                <a:lumMod val="95000"/>
              </a:schemeClr>
            </a:solidFill>
            <a:ln>
              <a:noFill/>
            </a:ln>
          </p:spPr>
          <p:txBody>
            <a:bodyPr/>
            <a:lstStyle/>
            <a:p>
              <a:pPr>
                <a:defRPr/>
              </a:pPr>
              <a:endParaRPr lang="zh-CN" altLang="en-US"/>
            </a:p>
          </p:txBody>
        </p:sp>
        <p:grpSp>
          <p:nvGrpSpPr>
            <p:cNvPr id="3" name="组合 2"/>
            <p:cNvGrpSpPr/>
            <p:nvPr/>
          </p:nvGrpSpPr>
          <p:grpSpPr>
            <a:xfrm>
              <a:off x="3578951" y="2722271"/>
              <a:ext cx="282355" cy="282354"/>
              <a:chOff x="4076859" y="2650266"/>
              <a:chExt cx="282355" cy="282354"/>
            </a:xfrm>
            <a:solidFill>
              <a:schemeClr val="bg1">
                <a:lumMod val="75000"/>
              </a:schemeClr>
            </a:solidFill>
          </p:grpSpPr>
          <p:sp>
            <p:nvSpPr>
              <p:cNvPr id="27001" name="Freeform 389"/>
              <p:cNvSpPr>
                <a:spLocks noEditPoints="1"/>
              </p:cNvSpPr>
              <p:nvPr/>
            </p:nvSpPr>
            <p:spPr bwMode="auto">
              <a:xfrm>
                <a:off x="4076859" y="2650266"/>
                <a:ext cx="282355" cy="282354"/>
              </a:xfrm>
              <a:custGeom>
                <a:avLst/>
                <a:gdLst>
                  <a:gd name="T0" fmla="*/ 17 w 167"/>
                  <a:gd name="T1" fmla="*/ 83 h 167"/>
                  <a:gd name="T2" fmla="*/ 82 w 167"/>
                  <a:gd name="T3" fmla="*/ 17 h 167"/>
                  <a:gd name="T4" fmla="*/ 83 w 167"/>
                  <a:gd name="T5" fmla="*/ 17 h 167"/>
                  <a:gd name="T6" fmla="*/ 150 w 167"/>
                  <a:gd name="T7" fmla="*/ 82 h 167"/>
                  <a:gd name="T8" fmla="*/ 150 w 167"/>
                  <a:gd name="T9" fmla="*/ 84 h 167"/>
                  <a:gd name="T10" fmla="*/ 85 w 167"/>
                  <a:gd name="T11" fmla="*/ 150 h 167"/>
                  <a:gd name="T12" fmla="*/ 83 w 167"/>
                  <a:gd name="T13" fmla="*/ 150 h 167"/>
                  <a:gd name="T14" fmla="*/ 17 w 167"/>
                  <a:gd name="T15" fmla="*/ 85 h 167"/>
                  <a:gd name="T16" fmla="*/ 17 w 167"/>
                  <a:gd name="T17" fmla="*/ 83 h 167"/>
                  <a:gd name="T18" fmla="*/ 83 w 167"/>
                  <a:gd name="T19" fmla="*/ 0 h 167"/>
                  <a:gd name="T20" fmla="*/ 82 w 167"/>
                  <a:gd name="T21" fmla="*/ 0 h 167"/>
                  <a:gd name="T22" fmla="*/ 0 w 167"/>
                  <a:gd name="T23" fmla="*/ 83 h 167"/>
                  <a:gd name="T24" fmla="*/ 0 w 167"/>
                  <a:gd name="T25" fmla="*/ 85 h 167"/>
                  <a:gd name="T26" fmla="*/ 83 w 167"/>
                  <a:gd name="T27" fmla="*/ 167 h 167"/>
                  <a:gd name="T28" fmla="*/ 85 w 167"/>
                  <a:gd name="T29" fmla="*/ 167 h 167"/>
                  <a:gd name="T30" fmla="*/ 167 w 167"/>
                  <a:gd name="T31" fmla="*/ 83 h 167"/>
                  <a:gd name="T32" fmla="*/ 167 w 167"/>
                  <a:gd name="T33" fmla="*/ 82 h 167"/>
                  <a:gd name="T34" fmla="*/ 83 w 167"/>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67">
                    <a:moveTo>
                      <a:pt x="17" y="83"/>
                    </a:moveTo>
                    <a:cubicBezTo>
                      <a:pt x="17" y="47"/>
                      <a:pt x="46" y="18"/>
                      <a:pt x="82" y="17"/>
                    </a:cubicBezTo>
                    <a:cubicBezTo>
                      <a:pt x="82" y="17"/>
                      <a:pt x="83" y="17"/>
                      <a:pt x="83" y="17"/>
                    </a:cubicBezTo>
                    <a:cubicBezTo>
                      <a:pt x="120" y="17"/>
                      <a:pt x="149" y="46"/>
                      <a:pt x="150" y="82"/>
                    </a:cubicBezTo>
                    <a:cubicBezTo>
                      <a:pt x="150" y="83"/>
                      <a:pt x="150" y="83"/>
                      <a:pt x="150" y="84"/>
                    </a:cubicBezTo>
                    <a:cubicBezTo>
                      <a:pt x="150" y="120"/>
                      <a:pt x="121" y="149"/>
                      <a:pt x="85" y="150"/>
                    </a:cubicBezTo>
                    <a:cubicBezTo>
                      <a:pt x="84" y="150"/>
                      <a:pt x="84" y="150"/>
                      <a:pt x="83" y="150"/>
                    </a:cubicBezTo>
                    <a:cubicBezTo>
                      <a:pt x="47" y="150"/>
                      <a:pt x="17" y="121"/>
                      <a:pt x="17" y="85"/>
                    </a:cubicBezTo>
                    <a:cubicBezTo>
                      <a:pt x="17" y="84"/>
                      <a:pt x="17" y="84"/>
                      <a:pt x="17" y="83"/>
                    </a:cubicBezTo>
                    <a:moveTo>
                      <a:pt x="83" y="0"/>
                    </a:moveTo>
                    <a:cubicBezTo>
                      <a:pt x="83" y="0"/>
                      <a:pt x="82" y="0"/>
                      <a:pt x="82" y="0"/>
                    </a:cubicBezTo>
                    <a:cubicBezTo>
                      <a:pt x="36" y="1"/>
                      <a:pt x="0" y="38"/>
                      <a:pt x="0" y="83"/>
                    </a:cubicBezTo>
                    <a:cubicBezTo>
                      <a:pt x="0" y="84"/>
                      <a:pt x="0" y="85"/>
                      <a:pt x="0" y="85"/>
                    </a:cubicBezTo>
                    <a:cubicBezTo>
                      <a:pt x="1" y="131"/>
                      <a:pt x="38" y="167"/>
                      <a:pt x="83" y="167"/>
                    </a:cubicBezTo>
                    <a:cubicBezTo>
                      <a:pt x="84" y="167"/>
                      <a:pt x="85" y="167"/>
                      <a:pt x="85" y="167"/>
                    </a:cubicBezTo>
                    <a:cubicBezTo>
                      <a:pt x="130" y="166"/>
                      <a:pt x="167" y="128"/>
                      <a:pt x="167" y="83"/>
                    </a:cubicBezTo>
                    <a:cubicBezTo>
                      <a:pt x="167" y="83"/>
                      <a:pt x="167" y="82"/>
                      <a:pt x="167" y="82"/>
                    </a:cubicBezTo>
                    <a:cubicBezTo>
                      <a:pt x="166" y="36"/>
                      <a:pt x="128" y="0"/>
                      <a:pt x="83" y="0"/>
                    </a:cubicBezTo>
                  </a:path>
                </a:pathLst>
              </a:custGeom>
              <a:grpFill/>
              <a:ln>
                <a:noFill/>
              </a:ln>
            </p:spPr>
            <p:txBody>
              <a:bodyPr/>
              <a:lstStyle/>
              <a:p>
                <a:pPr>
                  <a:defRPr/>
                </a:pPr>
                <a:endParaRPr lang="zh-CN" altLang="en-US"/>
              </a:p>
            </p:txBody>
          </p:sp>
          <p:sp>
            <p:nvSpPr>
              <p:cNvPr id="27002" name="Freeform 390"/>
              <p:cNvSpPr>
                <a:spLocks noEditPoints="1"/>
              </p:cNvSpPr>
              <p:nvPr/>
            </p:nvSpPr>
            <p:spPr bwMode="auto">
              <a:xfrm>
                <a:off x="4175070" y="2698010"/>
                <a:ext cx="91391" cy="186873"/>
              </a:xfrm>
              <a:custGeom>
                <a:avLst/>
                <a:gdLst>
                  <a:gd name="T0" fmla="*/ 24 w 54"/>
                  <a:gd name="T1" fmla="*/ 60 h 111"/>
                  <a:gd name="T2" fmla="*/ 31 w 54"/>
                  <a:gd name="T3" fmla="*/ 63 h 111"/>
                  <a:gd name="T4" fmla="*/ 32 w 54"/>
                  <a:gd name="T5" fmla="*/ 81 h 111"/>
                  <a:gd name="T6" fmla="*/ 23 w 54"/>
                  <a:gd name="T7" fmla="*/ 27 h 111"/>
                  <a:gd name="T8" fmla="*/ 30 w 54"/>
                  <a:gd name="T9" fmla="*/ 27 h 111"/>
                  <a:gd name="T10" fmla="*/ 31 w 54"/>
                  <a:gd name="T11" fmla="*/ 47 h 111"/>
                  <a:gd name="T12" fmla="*/ 23 w 54"/>
                  <a:gd name="T13" fmla="*/ 27 h 111"/>
                  <a:gd name="T14" fmla="*/ 34 w 54"/>
                  <a:gd name="T15" fmla="*/ 0 h 111"/>
                  <a:gd name="T16" fmla="*/ 30 w 54"/>
                  <a:gd name="T17" fmla="*/ 4 h 111"/>
                  <a:gd name="T18" fmla="*/ 30 w 54"/>
                  <a:gd name="T19" fmla="*/ 14 h 111"/>
                  <a:gd name="T20" fmla="*/ 23 w 54"/>
                  <a:gd name="T21" fmla="*/ 15 h 111"/>
                  <a:gd name="T22" fmla="*/ 19 w 54"/>
                  <a:gd name="T23" fmla="*/ 1 h 111"/>
                  <a:gd name="T24" fmla="*/ 16 w 54"/>
                  <a:gd name="T25" fmla="*/ 4 h 111"/>
                  <a:gd name="T26" fmla="*/ 16 w 54"/>
                  <a:gd name="T27" fmla="*/ 16 h 111"/>
                  <a:gd name="T28" fmla="*/ 8 w 54"/>
                  <a:gd name="T29" fmla="*/ 21 h 111"/>
                  <a:gd name="T30" fmla="*/ 1 w 54"/>
                  <a:gd name="T31" fmla="*/ 35 h 111"/>
                  <a:gd name="T32" fmla="*/ 3 w 54"/>
                  <a:gd name="T33" fmla="*/ 45 h 111"/>
                  <a:gd name="T34" fmla="*/ 15 w 54"/>
                  <a:gd name="T35" fmla="*/ 56 h 111"/>
                  <a:gd name="T36" fmla="*/ 17 w 54"/>
                  <a:gd name="T37" fmla="*/ 82 h 111"/>
                  <a:gd name="T38" fmla="*/ 11 w 54"/>
                  <a:gd name="T39" fmla="*/ 81 h 111"/>
                  <a:gd name="T40" fmla="*/ 3 w 54"/>
                  <a:gd name="T41" fmla="*/ 79 h 111"/>
                  <a:gd name="T42" fmla="*/ 0 w 54"/>
                  <a:gd name="T43" fmla="*/ 84 h 111"/>
                  <a:gd name="T44" fmla="*/ 0 w 54"/>
                  <a:gd name="T45" fmla="*/ 89 h 111"/>
                  <a:gd name="T46" fmla="*/ 8 w 54"/>
                  <a:gd name="T47" fmla="*/ 94 h 111"/>
                  <a:gd name="T48" fmla="*/ 18 w 54"/>
                  <a:gd name="T49" fmla="*/ 108 h 111"/>
                  <a:gd name="T50" fmla="*/ 22 w 54"/>
                  <a:gd name="T51" fmla="*/ 111 h 111"/>
                  <a:gd name="T52" fmla="*/ 25 w 54"/>
                  <a:gd name="T53" fmla="*/ 108 h 111"/>
                  <a:gd name="T54" fmla="*/ 25 w 54"/>
                  <a:gd name="T55" fmla="*/ 95 h 111"/>
                  <a:gd name="T56" fmla="*/ 32 w 54"/>
                  <a:gd name="T57" fmla="*/ 108 h 111"/>
                  <a:gd name="T58" fmla="*/ 36 w 54"/>
                  <a:gd name="T59" fmla="*/ 111 h 111"/>
                  <a:gd name="T60" fmla="*/ 39 w 54"/>
                  <a:gd name="T61" fmla="*/ 108 h 111"/>
                  <a:gd name="T62" fmla="*/ 39 w 54"/>
                  <a:gd name="T63" fmla="*/ 93 h 111"/>
                  <a:gd name="T64" fmla="*/ 52 w 54"/>
                  <a:gd name="T65" fmla="*/ 83 h 111"/>
                  <a:gd name="T66" fmla="*/ 54 w 54"/>
                  <a:gd name="T67" fmla="*/ 72 h 111"/>
                  <a:gd name="T68" fmla="*/ 38 w 54"/>
                  <a:gd name="T69" fmla="*/ 50 h 111"/>
                  <a:gd name="T70" fmla="*/ 38 w 54"/>
                  <a:gd name="T71" fmla="*/ 27 h 111"/>
                  <a:gd name="T72" fmla="*/ 46 w 54"/>
                  <a:gd name="T73" fmla="*/ 29 h 111"/>
                  <a:gd name="T74" fmla="*/ 48 w 54"/>
                  <a:gd name="T75" fmla="*/ 27 h 111"/>
                  <a:gd name="T76" fmla="*/ 50 w 54"/>
                  <a:gd name="T77" fmla="*/ 19 h 111"/>
                  <a:gd name="T78" fmla="*/ 49 w 54"/>
                  <a:gd name="T79" fmla="*/ 16 h 111"/>
                  <a:gd name="T80" fmla="*/ 43 w 54"/>
                  <a:gd name="T81" fmla="*/ 15 h 111"/>
                  <a:gd name="T82" fmla="*/ 37 w 54"/>
                  <a:gd name="T83" fmla="*/ 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4" h="111">
                    <a:moveTo>
                      <a:pt x="24" y="82"/>
                    </a:moveTo>
                    <a:cubicBezTo>
                      <a:pt x="24" y="60"/>
                      <a:pt x="24" y="60"/>
                      <a:pt x="24" y="60"/>
                    </a:cubicBezTo>
                    <a:cubicBezTo>
                      <a:pt x="24" y="60"/>
                      <a:pt x="24" y="60"/>
                      <a:pt x="24" y="60"/>
                    </a:cubicBezTo>
                    <a:cubicBezTo>
                      <a:pt x="27" y="61"/>
                      <a:pt x="29" y="62"/>
                      <a:pt x="31" y="63"/>
                    </a:cubicBezTo>
                    <a:cubicBezTo>
                      <a:pt x="32" y="81"/>
                      <a:pt x="32" y="81"/>
                      <a:pt x="32" y="81"/>
                    </a:cubicBezTo>
                    <a:cubicBezTo>
                      <a:pt x="32" y="81"/>
                      <a:pt x="32" y="81"/>
                      <a:pt x="32" y="81"/>
                    </a:cubicBezTo>
                    <a:cubicBezTo>
                      <a:pt x="30" y="81"/>
                      <a:pt x="27" y="82"/>
                      <a:pt x="24" y="82"/>
                    </a:cubicBezTo>
                    <a:moveTo>
                      <a:pt x="23" y="27"/>
                    </a:moveTo>
                    <a:cubicBezTo>
                      <a:pt x="23" y="27"/>
                      <a:pt x="23" y="27"/>
                      <a:pt x="23" y="27"/>
                    </a:cubicBezTo>
                    <a:cubicBezTo>
                      <a:pt x="25" y="27"/>
                      <a:pt x="28" y="27"/>
                      <a:pt x="30" y="27"/>
                    </a:cubicBezTo>
                    <a:cubicBezTo>
                      <a:pt x="31" y="47"/>
                      <a:pt x="31" y="47"/>
                      <a:pt x="31" y="47"/>
                    </a:cubicBezTo>
                    <a:cubicBezTo>
                      <a:pt x="31" y="47"/>
                      <a:pt x="31" y="47"/>
                      <a:pt x="31" y="47"/>
                    </a:cubicBezTo>
                    <a:cubicBezTo>
                      <a:pt x="28" y="46"/>
                      <a:pt x="26" y="45"/>
                      <a:pt x="24" y="44"/>
                    </a:cubicBezTo>
                    <a:cubicBezTo>
                      <a:pt x="23" y="27"/>
                      <a:pt x="23" y="27"/>
                      <a:pt x="23" y="27"/>
                    </a:cubicBezTo>
                    <a:cubicBezTo>
                      <a:pt x="23" y="27"/>
                      <a:pt x="23" y="27"/>
                      <a:pt x="23" y="27"/>
                    </a:cubicBezTo>
                    <a:moveTo>
                      <a:pt x="34" y="0"/>
                    </a:moveTo>
                    <a:cubicBezTo>
                      <a:pt x="34" y="0"/>
                      <a:pt x="34" y="0"/>
                      <a:pt x="34" y="0"/>
                    </a:cubicBezTo>
                    <a:cubicBezTo>
                      <a:pt x="32" y="0"/>
                      <a:pt x="30" y="2"/>
                      <a:pt x="30" y="4"/>
                    </a:cubicBezTo>
                    <a:cubicBezTo>
                      <a:pt x="30" y="4"/>
                      <a:pt x="30" y="4"/>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9" y="1"/>
                      <a:pt x="19" y="1"/>
                      <a:pt x="19" y="1"/>
                    </a:cubicBezTo>
                    <a:cubicBezTo>
                      <a:pt x="17" y="1"/>
                      <a:pt x="16" y="2"/>
                      <a:pt x="16" y="4"/>
                    </a:cubicBezTo>
                    <a:cubicBezTo>
                      <a:pt x="16" y="4"/>
                      <a:pt x="16" y="4"/>
                      <a:pt x="16" y="4"/>
                    </a:cubicBezTo>
                    <a:cubicBezTo>
                      <a:pt x="16" y="16"/>
                      <a:pt x="16" y="16"/>
                      <a:pt x="16" y="16"/>
                    </a:cubicBezTo>
                    <a:cubicBezTo>
                      <a:pt x="16" y="16"/>
                      <a:pt x="16" y="16"/>
                      <a:pt x="16" y="16"/>
                    </a:cubicBezTo>
                    <a:cubicBezTo>
                      <a:pt x="13" y="17"/>
                      <a:pt x="10" y="19"/>
                      <a:pt x="8" y="21"/>
                    </a:cubicBezTo>
                    <a:cubicBezTo>
                      <a:pt x="5" y="23"/>
                      <a:pt x="4" y="25"/>
                      <a:pt x="3" y="27"/>
                    </a:cubicBezTo>
                    <a:cubicBezTo>
                      <a:pt x="2" y="30"/>
                      <a:pt x="1" y="33"/>
                      <a:pt x="1" y="35"/>
                    </a:cubicBezTo>
                    <a:cubicBezTo>
                      <a:pt x="1" y="35"/>
                      <a:pt x="1" y="36"/>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7" y="82"/>
                      <a:pt x="17" y="82"/>
                      <a:pt x="17" y="82"/>
                    </a:cubicBezTo>
                    <a:cubicBezTo>
                      <a:pt x="15" y="82"/>
                      <a:pt x="13" y="82"/>
                      <a:pt x="11" y="81"/>
                    </a:cubicBezTo>
                    <a:cubicBezTo>
                      <a:pt x="8" y="81"/>
                      <a:pt x="5" y="80"/>
                      <a:pt x="3" y="79"/>
                    </a:cubicBezTo>
                    <a:cubicBezTo>
                      <a:pt x="3" y="79"/>
                      <a:pt x="3" y="79"/>
                      <a:pt x="3" y="79"/>
                    </a:cubicBezTo>
                    <a:cubicBezTo>
                      <a:pt x="2" y="79"/>
                      <a:pt x="2" y="79"/>
                      <a:pt x="1" y="81"/>
                    </a:cubicBezTo>
                    <a:cubicBezTo>
                      <a:pt x="1" y="82"/>
                      <a:pt x="0" y="83"/>
                      <a:pt x="0" y="84"/>
                    </a:cubicBezTo>
                    <a:cubicBezTo>
                      <a:pt x="0" y="86"/>
                      <a:pt x="0" y="87"/>
                      <a:pt x="0" y="89"/>
                    </a:cubicBezTo>
                    <a:cubicBezTo>
                      <a:pt x="0" y="89"/>
                      <a:pt x="0" y="89"/>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1"/>
                      <a:pt x="21" y="111"/>
                    </a:cubicBezTo>
                    <a:cubicBezTo>
                      <a:pt x="21" y="111"/>
                      <a:pt x="22" y="111"/>
                      <a:pt x="22" y="111"/>
                    </a:cubicBezTo>
                    <a:cubicBezTo>
                      <a:pt x="23" y="111"/>
                      <a:pt x="25" y="110"/>
                      <a:pt x="25" y="108"/>
                    </a:cubicBezTo>
                    <a:cubicBezTo>
                      <a:pt x="25" y="108"/>
                      <a:pt x="25" y="108"/>
                      <a:pt x="25" y="108"/>
                    </a:cubicBezTo>
                    <a:cubicBezTo>
                      <a:pt x="25" y="95"/>
                      <a:pt x="25" y="95"/>
                      <a:pt x="25" y="95"/>
                    </a:cubicBezTo>
                    <a:cubicBezTo>
                      <a:pt x="25" y="95"/>
                      <a:pt x="25" y="95"/>
                      <a:pt x="25" y="95"/>
                    </a:cubicBezTo>
                    <a:cubicBezTo>
                      <a:pt x="27" y="95"/>
                      <a:pt x="30" y="95"/>
                      <a:pt x="32" y="95"/>
                    </a:cubicBezTo>
                    <a:cubicBezTo>
                      <a:pt x="32" y="108"/>
                      <a:pt x="32" y="108"/>
                      <a:pt x="32" y="108"/>
                    </a:cubicBezTo>
                    <a:cubicBezTo>
                      <a:pt x="32" y="110"/>
                      <a:pt x="34" y="111"/>
                      <a:pt x="36" y="111"/>
                    </a:cubicBezTo>
                    <a:cubicBezTo>
                      <a:pt x="36" y="111"/>
                      <a:pt x="36" y="111"/>
                      <a:pt x="36" y="111"/>
                    </a:cubicBezTo>
                    <a:cubicBezTo>
                      <a:pt x="38" y="111"/>
                      <a:pt x="39" y="110"/>
                      <a:pt x="39" y="108"/>
                    </a:cubicBezTo>
                    <a:cubicBezTo>
                      <a:pt x="39" y="108"/>
                      <a:pt x="39" y="108"/>
                      <a:pt x="39" y="108"/>
                    </a:cubicBezTo>
                    <a:cubicBezTo>
                      <a:pt x="39" y="93"/>
                      <a:pt x="39" y="93"/>
                      <a:pt x="39" y="93"/>
                    </a:cubicBezTo>
                    <a:cubicBezTo>
                      <a:pt x="39" y="93"/>
                      <a:pt x="39" y="93"/>
                      <a:pt x="39" y="93"/>
                    </a:cubicBezTo>
                    <a:cubicBezTo>
                      <a:pt x="41" y="92"/>
                      <a:pt x="43" y="91"/>
                      <a:pt x="45" y="90"/>
                    </a:cubicBezTo>
                    <a:cubicBezTo>
                      <a:pt x="48" y="89"/>
                      <a:pt x="50" y="86"/>
                      <a:pt x="52" y="83"/>
                    </a:cubicBezTo>
                    <a:cubicBezTo>
                      <a:pt x="53" y="80"/>
                      <a:pt x="54" y="77"/>
                      <a:pt x="54" y="73"/>
                    </a:cubicBezTo>
                    <a:cubicBezTo>
                      <a:pt x="54" y="72"/>
                      <a:pt x="54" y="72"/>
                      <a:pt x="54" y="72"/>
                    </a:cubicBezTo>
                    <a:cubicBezTo>
                      <a:pt x="54" y="66"/>
                      <a:pt x="52" y="61"/>
                      <a:pt x="48" y="57"/>
                    </a:cubicBezTo>
                    <a:cubicBezTo>
                      <a:pt x="46" y="54"/>
                      <a:pt x="42" y="52"/>
                      <a:pt x="38" y="50"/>
                    </a:cubicBezTo>
                    <a:cubicBezTo>
                      <a:pt x="38" y="27"/>
                      <a:pt x="38" y="27"/>
                      <a:pt x="38" y="27"/>
                    </a:cubicBezTo>
                    <a:cubicBezTo>
                      <a:pt x="38" y="27"/>
                      <a:pt x="38" y="27"/>
                      <a:pt x="38" y="27"/>
                    </a:cubicBezTo>
                    <a:cubicBezTo>
                      <a:pt x="38" y="27"/>
                      <a:pt x="39" y="27"/>
                      <a:pt x="39" y="27"/>
                    </a:cubicBezTo>
                    <a:cubicBezTo>
                      <a:pt x="42" y="28"/>
                      <a:pt x="44" y="28"/>
                      <a:pt x="46" y="29"/>
                    </a:cubicBezTo>
                    <a:cubicBezTo>
                      <a:pt x="46" y="29"/>
                      <a:pt x="46" y="29"/>
                      <a:pt x="46" y="29"/>
                    </a:cubicBezTo>
                    <a:cubicBezTo>
                      <a:pt x="47" y="29"/>
                      <a:pt x="47" y="28"/>
                      <a:pt x="48" y="27"/>
                    </a:cubicBezTo>
                    <a:cubicBezTo>
                      <a:pt x="48" y="26"/>
                      <a:pt x="49" y="25"/>
                      <a:pt x="49" y="23"/>
                    </a:cubicBezTo>
                    <a:cubicBezTo>
                      <a:pt x="49" y="22"/>
                      <a:pt x="50" y="20"/>
                      <a:pt x="50" y="19"/>
                    </a:cubicBezTo>
                    <a:cubicBezTo>
                      <a:pt x="50" y="19"/>
                      <a:pt x="50" y="19"/>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6" y="0"/>
                      <a:pt x="34" y="0"/>
                    </a:cubicBezTo>
                  </a:path>
                </a:pathLst>
              </a:custGeom>
              <a:grpFill/>
              <a:ln>
                <a:noFill/>
              </a:ln>
            </p:spPr>
            <p:txBody>
              <a:bodyPr/>
              <a:lstStyle/>
              <a:p>
                <a:pPr>
                  <a:defRPr/>
                </a:pPr>
                <a:endParaRPr lang="zh-CN" altLang="en-US"/>
              </a:p>
            </p:txBody>
          </p:sp>
        </p:grpSp>
      </p:grpSp>
      <p:grpSp>
        <p:nvGrpSpPr>
          <p:cNvPr id="13" name="组合 12"/>
          <p:cNvGrpSpPr/>
          <p:nvPr/>
        </p:nvGrpSpPr>
        <p:grpSpPr>
          <a:xfrm>
            <a:off x="4051448" y="3518869"/>
            <a:ext cx="345102" cy="317820"/>
            <a:chOff x="3980010" y="3446864"/>
            <a:chExt cx="345102" cy="317820"/>
          </a:xfrm>
          <a:solidFill>
            <a:schemeClr val="bg1">
              <a:lumMod val="75000"/>
            </a:schemeClr>
          </a:solidFill>
        </p:grpSpPr>
        <p:sp>
          <p:nvSpPr>
            <p:cNvPr id="26903" name="Freeform 291"/>
            <p:cNvSpPr>
              <a:spLocks noEditPoints="1"/>
            </p:cNvSpPr>
            <p:nvPr/>
          </p:nvSpPr>
          <p:spPr bwMode="auto">
            <a:xfrm>
              <a:off x="4075493" y="3446864"/>
              <a:ext cx="249619" cy="249619"/>
            </a:xfrm>
            <a:custGeom>
              <a:avLst/>
              <a:gdLst>
                <a:gd name="T0" fmla="*/ 140 w 148"/>
                <a:gd name="T1" fmla="*/ 82 h 148"/>
                <a:gd name="T2" fmla="*/ 130 w 148"/>
                <a:gd name="T3" fmla="*/ 78 h 148"/>
                <a:gd name="T4" fmla="*/ 130 w 148"/>
                <a:gd name="T5" fmla="*/ 68 h 148"/>
                <a:gd name="T6" fmla="*/ 140 w 148"/>
                <a:gd name="T7" fmla="*/ 63 h 148"/>
                <a:gd name="T8" fmla="*/ 145 w 148"/>
                <a:gd name="T9" fmla="*/ 49 h 148"/>
                <a:gd name="T10" fmla="*/ 141 w 148"/>
                <a:gd name="T11" fmla="*/ 38 h 148"/>
                <a:gd name="T12" fmla="*/ 127 w 148"/>
                <a:gd name="T13" fmla="*/ 33 h 148"/>
                <a:gd name="T14" fmla="*/ 117 w 148"/>
                <a:gd name="T15" fmla="*/ 37 h 148"/>
                <a:gd name="T16" fmla="*/ 109 w 148"/>
                <a:gd name="T17" fmla="*/ 30 h 148"/>
                <a:gd name="T18" fmla="*/ 113 w 148"/>
                <a:gd name="T19" fmla="*/ 20 h 148"/>
                <a:gd name="T20" fmla="*/ 107 w 148"/>
                <a:gd name="T21" fmla="*/ 6 h 148"/>
                <a:gd name="T22" fmla="*/ 96 w 148"/>
                <a:gd name="T23" fmla="*/ 2 h 148"/>
                <a:gd name="T24" fmla="*/ 83 w 148"/>
                <a:gd name="T25" fmla="*/ 8 h 148"/>
                <a:gd name="T26" fmla="*/ 79 w 148"/>
                <a:gd name="T27" fmla="*/ 18 h 148"/>
                <a:gd name="T28" fmla="*/ 68 w 148"/>
                <a:gd name="T29" fmla="*/ 18 h 148"/>
                <a:gd name="T30" fmla="*/ 64 w 148"/>
                <a:gd name="T31" fmla="*/ 8 h 148"/>
                <a:gd name="T32" fmla="*/ 50 w 148"/>
                <a:gd name="T33" fmla="*/ 3 h 148"/>
                <a:gd name="T34" fmla="*/ 39 w 148"/>
                <a:gd name="T35" fmla="*/ 8 h 148"/>
                <a:gd name="T36" fmla="*/ 34 w 148"/>
                <a:gd name="T37" fmla="*/ 21 h 148"/>
                <a:gd name="T38" fmla="*/ 37 w 148"/>
                <a:gd name="T39" fmla="*/ 30 h 148"/>
                <a:gd name="T40" fmla="*/ 29 w 148"/>
                <a:gd name="T41" fmla="*/ 38 h 148"/>
                <a:gd name="T42" fmla="*/ 20 w 148"/>
                <a:gd name="T43" fmla="*/ 35 h 148"/>
                <a:gd name="T44" fmla="*/ 7 w 148"/>
                <a:gd name="T45" fmla="*/ 41 h 148"/>
                <a:gd name="T46" fmla="*/ 3 w 148"/>
                <a:gd name="T47" fmla="*/ 52 h 148"/>
                <a:gd name="T48" fmla="*/ 8 w 148"/>
                <a:gd name="T49" fmla="*/ 66 h 148"/>
                <a:gd name="T50" fmla="*/ 17 w 148"/>
                <a:gd name="T51" fmla="*/ 69 h 148"/>
                <a:gd name="T52" fmla="*/ 17 w 148"/>
                <a:gd name="T53" fmla="*/ 81 h 148"/>
                <a:gd name="T54" fmla="*/ 9 w 148"/>
                <a:gd name="T55" fmla="*/ 85 h 148"/>
                <a:gd name="T56" fmla="*/ 3 w 148"/>
                <a:gd name="T57" fmla="*/ 98 h 148"/>
                <a:gd name="T58" fmla="*/ 8 w 148"/>
                <a:gd name="T59" fmla="*/ 109 h 148"/>
                <a:gd name="T60" fmla="*/ 22 w 148"/>
                <a:gd name="T61" fmla="*/ 115 h 148"/>
                <a:gd name="T62" fmla="*/ 30 w 148"/>
                <a:gd name="T63" fmla="*/ 111 h 148"/>
                <a:gd name="T64" fmla="*/ 39 w 148"/>
                <a:gd name="T65" fmla="*/ 120 h 148"/>
                <a:gd name="T66" fmla="*/ 36 w 148"/>
                <a:gd name="T67" fmla="*/ 128 h 148"/>
                <a:gd name="T68" fmla="*/ 42 w 148"/>
                <a:gd name="T69" fmla="*/ 141 h 148"/>
                <a:gd name="T70" fmla="*/ 53 w 148"/>
                <a:gd name="T71" fmla="*/ 146 h 148"/>
                <a:gd name="T72" fmla="*/ 66 w 148"/>
                <a:gd name="T73" fmla="*/ 140 h 148"/>
                <a:gd name="T74" fmla="*/ 70 w 148"/>
                <a:gd name="T75" fmla="*/ 131 h 148"/>
                <a:gd name="T76" fmla="*/ 81 w 148"/>
                <a:gd name="T77" fmla="*/ 131 h 148"/>
                <a:gd name="T78" fmla="*/ 85 w 148"/>
                <a:gd name="T79" fmla="*/ 139 h 148"/>
                <a:gd name="T80" fmla="*/ 99 w 148"/>
                <a:gd name="T81" fmla="*/ 145 h 148"/>
                <a:gd name="T82" fmla="*/ 110 w 148"/>
                <a:gd name="T83" fmla="*/ 140 h 148"/>
                <a:gd name="T84" fmla="*/ 115 w 148"/>
                <a:gd name="T85" fmla="*/ 126 h 148"/>
                <a:gd name="T86" fmla="*/ 111 w 148"/>
                <a:gd name="T87" fmla="*/ 117 h 148"/>
                <a:gd name="T88" fmla="*/ 119 w 148"/>
                <a:gd name="T89" fmla="*/ 109 h 148"/>
                <a:gd name="T90" fmla="*/ 128 w 148"/>
                <a:gd name="T91" fmla="*/ 113 h 148"/>
                <a:gd name="T92" fmla="*/ 142 w 148"/>
                <a:gd name="T93" fmla="*/ 107 h 148"/>
                <a:gd name="T94" fmla="*/ 146 w 148"/>
                <a:gd name="T95" fmla="*/ 96 h 148"/>
                <a:gd name="T96" fmla="*/ 140 w 148"/>
                <a:gd name="T97" fmla="*/ 82 h 148"/>
                <a:gd name="T98" fmla="*/ 85 w 148"/>
                <a:gd name="T99" fmla="*/ 100 h 148"/>
                <a:gd name="T100" fmla="*/ 47 w 148"/>
                <a:gd name="T101" fmla="*/ 86 h 148"/>
                <a:gd name="T102" fmla="*/ 62 w 148"/>
                <a:gd name="T103" fmla="*/ 48 h 148"/>
                <a:gd name="T104" fmla="*/ 99 w 148"/>
                <a:gd name="T105" fmla="*/ 63 h 148"/>
                <a:gd name="T106" fmla="*/ 85 w 148"/>
                <a:gd name="T107" fmla="*/ 10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8" h="148">
                  <a:moveTo>
                    <a:pt x="140" y="82"/>
                  </a:moveTo>
                  <a:cubicBezTo>
                    <a:pt x="130" y="78"/>
                    <a:pt x="130" y="78"/>
                    <a:pt x="130" y="78"/>
                  </a:cubicBezTo>
                  <a:cubicBezTo>
                    <a:pt x="130" y="75"/>
                    <a:pt x="130" y="71"/>
                    <a:pt x="130" y="68"/>
                  </a:cubicBezTo>
                  <a:cubicBezTo>
                    <a:pt x="140" y="63"/>
                    <a:pt x="140" y="63"/>
                    <a:pt x="140" y="63"/>
                  </a:cubicBezTo>
                  <a:cubicBezTo>
                    <a:pt x="145" y="61"/>
                    <a:pt x="148" y="55"/>
                    <a:pt x="145" y="49"/>
                  </a:cubicBezTo>
                  <a:cubicBezTo>
                    <a:pt x="141" y="38"/>
                    <a:pt x="141" y="38"/>
                    <a:pt x="141" y="38"/>
                  </a:cubicBezTo>
                  <a:cubicBezTo>
                    <a:pt x="138" y="33"/>
                    <a:pt x="132" y="31"/>
                    <a:pt x="127" y="33"/>
                  </a:cubicBezTo>
                  <a:cubicBezTo>
                    <a:pt x="117" y="37"/>
                    <a:pt x="117" y="37"/>
                    <a:pt x="117" y="37"/>
                  </a:cubicBezTo>
                  <a:cubicBezTo>
                    <a:pt x="114" y="35"/>
                    <a:pt x="112" y="32"/>
                    <a:pt x="109" y="30"/>
                  </a:cubicBezTo>
                  <a:cubicBezTo>
                    <a:pt x="113" y="20"/>
                    <a:pt x="113" y="20"/>
                    <a:pt x="113" y="20"/>
                  </a:cubicBezTo>
                  <a:cubicBezTo>
                    <a:pt x="115" y="14"/>
                    <a:pt x="113" y="8"/>
                    <a:pt x="107" y="6"/>
                  </a:cubicBezTo>
                  <a:cubicBezTo>
                    <a:pt x="96" y="2"/>
                    <a:pt x="96" y="2"/>
                    <a:pt x="96" y="2"/>
                  </a:cubicBezTo>
                  <a:cubicBezTo>
                    <a:pt x="91" y="0"/>
                    <a:pt x="85" y="2"/>
                    <a:pt x="83" y="8"/>
                  </a:cubicBezTo>
                  <a:cubicBezTo>
                    <a:pt x="79" y="18"/>
                    <a:pt x="79" y="18"/>
                    <a:pt x="79" y="18"/>
                  </a:cubicBezTo>
                  <a:cubicBezTo>
                    <a:pt x="75" y="17"/>
                    <a:pt x="71" y="17"/>
                    <a:pt x="68" y="18"/>
                  </a:cubicBezTo>
                  <a:cubicBezTo>
                    <a:pt x="64" y="8"/>
                    <a:pt x="64" y="8"/>
                    <a:pt x="64" y="8"/>
                  </a:cubicBezTo>
                  <a:cubicBezTo>
                    <a:pt x="61" y="3"/>
                    <a:pt x="55" y="0"/>
                    <a:pt x="50" y="3"/>
                  </a:cubicBezTo>
                  <a:cubicBezTo>
                    <a:pt x="39" y="8"/>
                    <a:pt x="39" y="8"/>
                    <a:pt x="39" y="8"/>
                  </a:cubicBezTo>
                  <a:cubicBezTo>
                    <a:pt x="34" y="10"/>
                    <a:pt x="31" y="16"/>
                    <a:pt x="34" y="21"/>
                  </a:cubicBezTo>
                  <a:cubicBezTo>
                    <a:pt x="37" y="30"/>
                    <a:pt x="37" y="30"/>
                    <a:pt x="37" y="30"/>
                  </a:cubicBezTo>
                  <a:cubicBezTo>
                    <a:pt x="34" y="33"/>
                    <a:pt x="32" y="35"/>
                    <a:pt x="29" y="38"/>
                  </a:cubicBezTo>
                  <a:cubicBezTo>
                    <a:pt x="20" y="35"/>
                    <a:pt x="20" y="35"/>
                    <a:pt x="20" y="35"/>
                  </a:cubicBezTo>
                  <a:cubicBezTo>
                    <a:pt x="15" y="33"/>
                    <a:pt x="9" y="36"/>
                    <a:pt x="7" y="41"/>
                  </a:cubicBezTo>
                  <a:cubicBezTo>
                    <a:pt x="3" y="52"/>
                    <a:pt x="3" y="52"/>
                    <a:pt x="3" y="52"/>
                  </a:cubicBezTo>
                  <a:cubicBezTo>
                    <a:pt x="0" y="57"/>
                    <a:pt x="3" y="64"/>
                    <a:pt x="8" y="66"/>
                  </a:cubicBezTo>
                  <a:cubicBezTo>
                    <a:pt x="17" y="69"/>
                    <a:pt x="17" y="69"/>
                    <a:pt x="17" y="69"/>
                  </a:cubicBezTo>
                  <a:cubicBezTo>
                    <a:pt x="16" y="73"/>
                    <a:pt x="16" y="77"/>
                    <a:pt x="17" y="81"/>
                  </a:cubicBezTo>
                  <a:cubicBezTo>
                    <a:pt x="9" y="85"/>
                    <a:pt x="9" y="85"/>
                    <a:pt x="9" y="85"/>
                  </a:cubicBezTo>
                  <a:cubicBezTo>
                    <a:pt x="4" y="87"/>
                    <a:pt x="1" y="93"/>
                    <a:pt x="3" y="98"/>
                  </a:cubicBezTo>
                  <a:cubicBezTo>
                    <a:pt x="8" y="109"/>
                    <a:pt x="8" y="109"/>
                    <a:pt x="8" y="109"/>
                  </a:cubicBezTo>
                  <a:cubicBezTo>
                    <a:pt x="10" y="115"/>
                    <a:pt x="17" y="117"/>
                    <a:pt x="22" y="115"/>
                  </a:cubicBezTo>
                  <a:cubicBezTo>
                    <a:pt x="30" y="111"/>
                    <a:pt x="30" y="111"/>
                    <a:pt x="30" y="111"/>
                  </a:cubicBezTo>
                  <a:cubicBezTo>
                    <a:pt x="33" y="114"/>
                    <a:pt x="36" y="117"/>
                    <a:pt x="39" y="120"/>
                  </a:cubicBezTo>
                  <a:cubicBezTo>
                    <a:pt x="36" y="128"/>
                    <a:pt x="36" y="128"/>
                    <a:pt x="36" y="128"/>
                  </a:cubicBezTo>
                  <a:cubicBezTo>
                    <a:pt x="34" y="133"/>
                    <a:pt x="36" y="139"/>
                    <a:pt x="42" y="141"/>
                  </a:cubicBezTo>
                  <a:cubicBezTo>
                    <a:pt x="53" y="146"/>
                    <a:pt x="53" y="146"/>
                    <a:pt x="53" y="146"/>
                  </a:cubicBezTo>
                  <a:cubicBezTo>
                    <a:pt x="58" y="148"/>
                    <a:pt x="64" y="145"/>
                    <a:pt x="66" y="140"/>
                  </a:cubicBezTo>
                  <a:cubicBezTo>
                    <a:pt x="70" y="131"/>
                    <a:pt x="70" y="131"/>
                    <a:pt x="70" y="131"/>
                  </a:cubicBezTo>
                  <a:cubicBezTo>
                    <a:pt x="74" y="131"/>
                    <a:pt x="77" y="131"/>
                    <a:pt x="81" y="131"/>
                  </a:cubicBezTo>
                  <a:cubicBezTo>
                    <a:pt x="85" y="139"/>
                    <a:pt x="85" y="139"/>
                    <a:pt x="85" y="139"/>
                  </a:cubicBezTo>
                  <a:cubicBezTo>
                    <a:pt x="88" y="145"/>
                    <a:pt x="94" y="147"/>
                    <a:pt x="99" y="145"/>
                  </a:cubicBezTo>
                  <a:cubicBezTo>
                    <a:pt x="110" y="140"/>
                    <a:pt x="110" y="140"/>
                    <a:pt x="110" y="140"/>
                  </a:cubicBezTo>
                  <a:cubicBezTo>
                    <a:pt x="115" y="138"/>
                    <a:pt x="118" y="132"/>
                    <a:pt x="115" y="126"/>
                  </a:cubicBezTo>
                  <a:cubicBezTo>
                    <a:pt x="111" y="117"/>
                    <a:pt x="111" y="117"/>
                    <a:pt x="111" y="117"/>
                  </a:cubicBezTo>
                  <a:cubicBezTo>
                    <a:pt x="114" y="114"/>
                    <a:pt x="116" y="112"/>
                    <a:pt x="119" y="109"/>
                  </a:cubicBezTo>
                  <a:cubicBezTo>
                    <a:pt x="128" y="113"/>
                    <a:pt x="128" y="113"/>
                    <a:pt x="128" y="113"/>
                  </a:cubicBezTo>
                  <a:cubicBezTo>
                    <a:pt x="134" y="115"/>
                    <a:pt x="140" y="112"/>
                    <a:pt x="142" y="107"/>
                  </a:cubicBezTo>
                  <a:cubicBezTo>
                    <a:pt x="146" y="96"/>
                    <a:pt x="146" y="96"/>
                    <a:pt x="146" y="96"/>
                  </a:cubicBezTo>
                  <a:cubicBezTo>
                    <a:pt x="148" y="90"/>
                    <a:pt x="146" y="84"/>
                    <a:pt x="140" y="82"/>
                  </a:cubicBezTo>
                  <a:moveTo>
                    <a:pt x="85" y="100"/>
                  </a:moveTo>
                  <a:cubicBezTo>
                    <a:pt x="70" y="107"/>
                    <a:pt x="54" y="100"/>
                    <a:pt x="47" y="86"/>
                  </a:cubicBezTo>
                  <a:cubicBezTo>
                    <a:pt x="41" y="71"/>
                    <a:pt x="48" y="55"/>
                    <a:pt x="62" y="48"/>
                  </a:cubicBezTo>
                  <a:cubicBezTo>
                    <a:pt x="76" y="42"/>
                    <a:pt x="93" y="49"/>
                    <a:pt x="99" y="63"/>
                  </a:cubicBezTo>
                  <a:cubicBezTo>
                    <a:pt x="106" y="77"/>
                    <a:pt x="99" y="94"/>
                    <a:pt x="85" y="100"/>
                  </a:cubicBezTo>
                </a:path>
              </a:pathLst>
            </a:custGeom>
            <a:grpFill/>
            <a:ln>
              <a:noFill/>
            </a:ln>
          </p:spPr>
          <p:txBody>
            <a:bodyPr/>
            <a:lstStyle/>
            <a:p>
              <a:pPr>
                <a:defRPr/>
              </a:pPr>
              <a:endParaRPr lang="zh-CN" altLang="en-US"/>
            </a:p>
          </p:txBody>
        </p:sp>
        <p:sp>
          <p:nvSpPr>
            <p:cNvPr id="26906" name="Freeform 294"/>
            <p:cNvSpPr>
              <a:spLocks noEditPoints="1"/>
            </p:cNvSpPr>
            <p:nvPr/>
          </p:nvSpPr>
          <p:spPr bwMode="auto">
            <a:xfrm>
              <a:off x="3980010" y="3448228"/>
              <a:ext cx="95482" cy="94119"/>
            </a:xfrm>
            <a:custGeom>
              <a:avLst/>
              <a:gdLst>
                <a:gd name="T0" fmla="*/ 31 w 57"/>
                <a:gd name="T1" fmla="*/ 50 h 56"/>
                <a:gd name="T2" fmla="*/ 33 w 57"/>
                <a:gd name="T3" fmla="*/ 53 h 56"/>
                <a:gd name="T4" fmla="*/ 38 w 57"/>
                <a:gd name="T5" fmla="*/ 55 h 56"/>
                <a:gd name="T6" fmla="*/ 42 w 57"/>
                <a:gd name="T7" fmla="*/ 53 h 56"/>
                <a:gd name="T8" fmla="*/ 44 w 57"/>
                <a:gd name="T9" fmla="*/ 48 h 56"/>
                <a:gd name="T10" fmla="*/ 43 w 57"/>
                <a:gd name="T11" fmla="*/ 44 h 56"/>
                <a:gd name="T12" fmla="*/ 45 w 57"/>
                <a:gd name="T13" fmla="*/ 41 h 56"/>
                <a:gd name="T14" fmla="*/ 49 w 57"/>
                <a:gd name="T15" fmla="*/ 43 h 56"/>
                <a:gd name="T16" fmla="*/ 54 w 57"/>
                <a:gd name="T17" fmla="*/ 40 h 56"/>
                <a:gd name="T18" fmla="*/ 56 w 57"/>
                <a:gd name="T19" fmla="*/ 36 h 56"/>
                <a:gd name="T20" fmla="*/ 54 w 57"/>
                <a:gd name="T21" fmla="*/ 31 h 56"/>
                <a:gd name="T22" fmla="*/ 50 w 57"/>
                <a:gd name="T23" fmla="*/ 29 h 56"/>
                <a:gd name="T24" fmla="*/ 50 w 57"/>
                <a:gd name="T25" fmla="*/ 25 h 56"/>
                <a:gd name="T26" fmla="*/ 54 w 57"/>
                <a:gd name="T27" fmla="*/ 24 h 56"/>
                <a:gd name="T28" fmla="*/ 56 w 57"/>
                <a:gd name="T29" fmla="*/ 18 h 56"/>
                <a:gd name="T30" fmla="*/ 54 w 57"/>
                <a:gd name="T31" fmla="*/ 14 h 56"/>
                <a:gd name="T32" fmla="*/ 49 w 57"/>
                <a:gd name="T33" fmla="*/ 12 h 56"/>
                <a:gd name="T34" fmla="*/ 45 w 57"/>
                <a:gd name="T35" fmla="*/ 14 h 56"/>
                <a:gd name="T36" fmla="*/ 42 w 57"/>
                <a:gd name="T37" fmla="*/ 11 h 56"/>
                <a:gd name="T38" fmla="*/ 43 w 57"/>
                <a:gd name="T39" fmla="*/ 7 h 56"/>
                <a:gd name="T40" fmla="*/ 41 w 57"/>
                <a:gd name="T41" fmla="*/ 2 h 56"/>
                <a:gd name="T42" fmla="*/ 37 w 57"/>
                <a:gd name="T43" fmla="*/ 0 h 56"/>
                <a:gd name="T44" fmla="*/ 32 w 57"/>
                <a:gd name="T45" fmla="*/ 3 h 56"/>
                <a:gd name="T46" fmla="*/ 30 w 57"/>
                <a:gd name="T47" fmla="*/ 6 h 56"/>
                <a:gd name="T48" fmla="*/ 26 w 57"/>
                <a:gd name="T49" fmla="*/ 6 h 56"/>
                <a:gd name="T50" fmla="*/ 24 w 57"/>
                <a:gd name="T51" fmla="*/ 3 h 56"/>
                <a:gd name="T52" fmla="*/ 19 w 57"/>
                <a:gd name="T53" fmla="*/ 1 h 56"/>
                <a:gd name="T54" fmla="*/ 15 w 57"/>
                <a:gd name="T55" fmla="*/ 2 h 56"/>
                <a:gd name="T56" fmla="*/ 13 w 57"/>
                <a:gd name="T57" fmla="*/ 8 h 56"/>
                <a:gd name="T58" fmla="*/ 14 w 57"/>
                <a:gd name="T59" fmla="*/ 11 h 56"/>
                <a:gd name="T60" fmla="*/ 11 w 57"/>
                <a:gd name="T61" fmla="*/ 14 h 56"/>
                <a:gd name="T62" fmla="*/ 8 w 57"/>
                <a:gd name="T63" fmla="*/ 13 h 56"/>
                <a:gd name="T64" fmla="*/ 3 w 57"/>
                <a:gd name="T65" fmla="*/ 15 h 56"/>
                <a:gd name="T66" fmla="*/ 1 w 57"/>
                <a:gd name="T67" fmla="*/ 20 h 56"/>
                <a:gd name="T68" fmla="*/ 3 w 57"/>
                <a:gd name="T69" fmla="*/ 25 h 56"/>
                <a:gd name="T70" fmla="*/ 6 w 57"/>
                <a:gd name="T71" fmla="*/ 26 h 56"/>
                <a:gd name="T72" fmla="*/ 6 w 57"/>
                <a:gd name="T73" fmla="*/ 31 h 56"/>
                <a:gd name="T74" fmla="*/ 3 w 57"/>
                <a:gd name="T75" fmla="*/ 32 h 56"/>
                <a:gd name="T76" fmla="*/ 1 w 57"/>
                <a:gd name="T77" fmla="*/ 37 h 56"/>
                <a:gd name="T78" fmla="*/ 3 w 57"/>
                <a:gd name="T79" fmla="*/ 41 h 56"/>
                <a:gd name="T80" fmla="*/ 8 w 57"/>
                <a:gd name="T81" fmla="*/ 44 h 56"/>
                <a:gd name="T82" fmla="*/ 11 w 57"/>
                <a:gd name="T83" fmla="*/ 42 h 56"/>
                <a:gd name="T84" fmla="*/ 15 w 57"/>
                <a:gd name="T85" fmla="*/ 45 h 56"/>
                <a:gd name="T86" fmla="*/ 14 w 57"/>
                <a:gd name="T87" fmla="*/ 49 h 56"/>
                <a:gd name="T88" fmla="*/ 16 w 57"/>
                <a:gd name="T89" fmla="*/ 54 h 56"/>
                <a:gd name="T90" fmla="*/ 20 w 57"/>
                <a:gd name="T91" fmla="*/ 55 h 56"/>
                <a:gd name="T92" fmla="*/ 25 w 57"/>
                <a:gd name="T93" fmla="*/ 53 h 56"/>
                <a:gd name="T94" fmla="*/ 27 w 57"/>
                <a:gd name="T95" fmla="*/ 50 h 56"/>
                <a:gd name="T96" fmla="*/ 31 w 57"/>
                <a:gd name="T97" fmla="*/ 50 h 56"/>
                <a:gd name="T98" fmla="*/ 18 w 57"/>
                <a:gd name="T99" fmla="*/ 32 h 56"/>
                <a:gd name="T100" fmla="*/ 24 w 57"/>
                <a:gd name="T101" fmla="*/ 18 h 56"/>
                <a:gd name="T102" fmla="*/ 38 w 57"/>
                <a:gd name="T103" fmla="*/ 24 h 56"/>
                <a:gd name="T104" fmla="*/ 32 w 57"/>
                <a:gd name="T105" fmla="*/ 38 h 56"/>
                <a:gd name="T106" fmla="*/ 18 w 57"/>
                <a:gd name="T107"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6">
                  <a:moveTo>
                    <a:pt x="31" y="50"/>
                  </a:moveTo>
                  <a:cubicBezTo>
                    <a:pt x="33" y="53"/>
                    <a:pt x="33" y="53"/>
                    <a:pt x="33" y="53"/>
                  </a:cubicBezTo>
                  <a:cubicBezTo>
                    <a:pt x="33" y="55"/>
                    <a:pt x="36" y="56"/>
                    <a:pt x="38" y="55"/>
                  </a:cubicBezTo>
                  <a:cubicBezTo>
                    <a:pt x="42" y="53"/>
                    <a:pt x="42" y="53"/>
                    <a:pt x="42" y="53"/>
                  </a:cubicBezTo>
                  <a:cubicBezTo>
                    <a:pt x="44" y="52"/>
                    <a:pt x="45" y="50"/>
                    <a:pt x="44" y="48"/>
                  </a:cubicBezTo>
                  <a:cubicBezTo>
                    <a:pt x="43" y="44"/>
                    <a:pt x="43" y="44"/>
                    <a:pt x="43" y="44"/>
                  </a:cubicBezTo>
                  <a:cubicBezTo>
                    <a:pt x="44" y="43"/>
                    <a:pt x="45" y="42"/>
                    <a:pt x="45" y="41"/>
                  </a:cubicBezTo>
                  <a:cubicBezTo>
                    <a:pt x="49" y="43"/>
                    <a:pt x="49" y="43"/>
                    <a:pt x="49" y="43"/>
                  </a:cubicBezTo>
                  <a:cubicBezTo>
                    <a:pt x="51" y="44"/>
                    <a:pt x="54" y="43"/>
                    <a:pt x="54" y="40"/>
                  </a:cubicBezTo>
                  <a:cubicBezTo>
                    <a:pt x="56" y="36"/>
                    <a:pt x="56" y="36"/>
                    <a:pt x="56" y="36"/>
                  </a:cubicBezTo>
                  <a:cubicBezTo>
                    <a:pt x="57" y="34"/>
                    <a:pt x="56" y="32"/>
                    <a:pt x="54" y="31"/>
                  </a:cubicBezTo>
                  <a:cubicBezTo>
                    <a:pt x="50" y="29"/>
                    <a:pt x="50" y="29"/>
                    <a:pt x="50" y="29"/>
                  </a:cubicBezTo>
                  <a:cubicBezTo>
                    <a:pt x="50" y="28"/>
                    <a:pt x="50" y="27"/>
                    <a:pt x="50" y="25"/>
                  </a:cubicBezTo>
                  <a:cubicBezTo>
                    <a:pt x="54" y="24"/>
                    <a:pt x="54" y="24"/>
                    <a:pt x="54" y="24"/>
                  </a:cubicBezTo>
                  <a:cubicBezTo>
                    <a:pt x="56" y="23"/>
                    <a:pt x="57" y="20"/>
                    <a:pt x="56" y="18"/>
                  </a:cubicBezTo>
                  <a:cubicBezTo>
                    <a:pt x="54" y="14"/>
                    <a:pt x="54" y="14"/>
                    <a:pt x="54" y="14"/>
                  </a:cubicBezTo>
                  <a:cubicBezTo>
                    <a:pt x="53" y="12"/>
                    <a:pt x="51" y="11"/>
                    <a:pt x="49" y="12"/>
                  </a:cubicBezTo>
                  <a:cubicBezTo>
                    <a:pt x="45" y="14"/>
                    <a:pt x="45" y="14"/>
                    <a:pt x="45" y="14"/>
                  </a:cubicBezTo>
                  <a:cubicBezTo>
                    <a:pt x="44" y="13"/>
                    <a:pt x="43" y="12"/>
                    <a:pt x="42" y="11"/>
                  </a:cubicBezTo>
                  <a:cubicBezTo>
                    <a:pt x="43" y="7"/>
                    <a:pt x="43" y="7"/>
                    <a:pt x="43" y="7"/>
                  </a:cubicBezTo>
                  <a:cubicBezTo>
                    <a:pt x="44" y="5"/>
                    <a:pt x="43" y="3"/>
                    <a:pt x="41" y="2"/>
                  </a:cubicBezTo>
                  <a:cubicBezTo>
                    <a:pt x="37" y="0"/>
                    <a:pt x="37" y="0"/>
                    <a:pt x="37" y="0"/>
                  </a:cubicBezTo>
                  <a:cubicBezTo>
                    <a:pt x="35" y="0"/>
                    <a:pt x="32" y="1"/>
                    <a:pt x="32" y="3"/>
                  </a:cubicBezTo>
                  <a:cubicBezTo>
                    <a:pt x="30" y="6"/>
                    <a:pt x="30" y="6"/>
                    <a:pt x="30" y="6"/>
                  </a:cubicBezTo>
                  <a:cubicBezTo>
                    <a:pt x="29" y="6"/>
                    <a:pt x="27" y="6"/>
                    <a:pt x="26" y="6"/>
                  </a:cubicBezTo>
                  <a:cubicBezTo>
                    <a:pt x="24" y="3"/>
                    <a:pt x="24" y="3"/>
                    <a:pt x="24" y="3"/>
                  </a:cubicBezTo>
                  <a:cubicBezTo>
                    <a:pt x="23" y="1"/>
                    <a:pt x="21" y="0"/>
                    <a:pt x="19" y="1"/>
                  </a:cubicBezTo>
                  <a:cubicBezTo>
                    <a:pt x="15" y="2"/>
                    <a:pt x="15" y="2"/>
                    <a:pt x="15" y="2"/>
                  </a:cubicBezTo>
                  <a:cubicBezTo>
                    <a:pt x="13" y="3"/>
                    <a:pt x="12" y="6"/>
                    <a:pt x="13" y="8"/>
                  </a:cubicBezTo>
                  <a:cubicBezTo>
                    <a:pt x="14" y="11"/>
                    <a:pt x="14" y="11"/>
                    <a:pt x="14" y="11"/>
                  </a:cubicBezTo>
                  <a:cubicBezTo>
                    <a:pt x="13" y="12"/>
                    <a:pt x="12" y="13"/>
                    <a:pt x="11" y="14"/>
                  </a:cubicBezTo>
                  <a:cubicBezTo>
                    <a:pt x="8" y="13"/>
                    <a:pt x="8" y="13"/>
                    <a:pt x="8" y="13"/>
                  </a:cubicBezTo>
                  <a:cubicBezTo>
                    <a:pt x="6" y="12"/>
                    <a:pt x="3" y="13"/>
                    <a:pt x="3" y="15"/>
                  </a:cubicBezTo>
                  <a:cubicBezTo>
                    <a:pt x="1" y="20"/>
                    <a:pt x="1" y="20"/>
                    <a:pt x="1" y="20"/>
                  </a:cubicBezTo>
                  <a:cubicBezTo>
                    <a:pt x="0" y="22"/>
                    <a:pt x="1" y="24"/>
                    <a:pt x="3" y="25"/>
                  </a:cubicBezTo>
                  <a:cubicBezTo>
                    <a:pt x="6" y="26"/>
                    <a:pt x="6" y="26"/>
                    <a:pt x="6" y="26"/>
                  </a:cubicBezTo>
                  <a:cubicBezTo>
                    <a:pt x="6" y="28"/>
                    <a:pt x="6" y="29"/>
                    <a:pt x="6" y="31"/>
                  </a:cubicBezTo>
                  <a:cubicBezTo>
                    <a:pt x="3" y="32"/>
                    <a:pt x="3" y="32"/>
                    <a:pt x="3" y="32"/>
                  </a:cubicBezTo>
                  <a:cubicBezTo>
                    <a:pt x="1" y="33"/>
                    <a:pt x="0" y="35"/>
                    <a:pt x="1" y="37"/>
                  </a:cubicBezTo>
                  <a:cubicBezTo>
                    <a:pt x="3" y="41"/>
                    <a:pt x="3" y="41"/>
                    <a:pt x="3" y="41"/>
                  </a:cubicBezTo>
                  <a:cubicBezTo>
                    <a:pt x="4" y="44"/>
                    <a:pt x="6" y="44"/>
                    <a:pt x="8" y="44"/>
                  </a:cubicBezTo>
                  <a:cubicBezTo>
                    <a:pt x="11" y="42"/>
                    <a:pt x="11" y="42"/>
                    <a:pt x="11" y="42"/>
                  </a:cubicBezTo>
                  <a:cubicBezTo>
                    <a:pt x="12" y="43"/>
                    <a:pt x="14" y="45"/>
                    <a:pt x="15" y="45"/>
                  </a:cubicBezTo>
                  <a:cubicBezTo>
                    <a:pt x="14" y="49"/>
                    <a:pt x="14" y="49"/>
                    <a:pt x="14" y="49"/>
                  </a:cubicBezTo>
                  <a:cubicBezTo>
                    <a:pt x="13" y="51"/>
                    <a:pt x="14" y="53"/>
                    <a:pt x="16" y="54"/>
                  </a:cubicBezTo>
                  <a:cubicBezTo>
                    <a:pt x="20" y="55"/>
                    <a:pt x="20" y="55"/>
                    <a:pt x="20" y="55"/>
                  </a:cubicBezTo>
                  <a:cubicBezTo>
                    <a:pt x="22" y="56"/>
                    <a:pt x="25" y="55"/>
                    <a:pt x="25" y="53"/>
                  </a:cubicBezTo>
                  <a:cubicBezTo>
                    <a:pt x="27" y="50"/>
                    <a:pt x="27" y="50"/>
                    <a:pt x="27" y="50"/>
                  </a:cubicBezTo>
                  <a:cubicBezTo>
                    <a:pt x="28" y="50"/>
                    <a:pt x="30" y="50"/>
                    <a:pt x="31" y="50"/>
                  </a:cubicBezTo>
                  <a:moveTo>
                    <a:pt x="18" y="32"/>
                  </a:moveTo>
                  <a:cubicBezTo>
                    <a:pt x="16" y="27"/>
                    <a:pt x="18" y="21"/>
                    <a:pt x="24" y="18"/>
                  </a:cubicBezTo>
                  <a:cubicBezTo>
                    <a:pt x="29" y="16"/>
                    <a:pt x="36" y="18"/>
                    <a:pt x="38" y="24"/>
                  </a:cubicBezTo>
                  <a:cubicBezTo>
                    <a:pt x="40" y="29"/>
                    <a:pt x="38" y="36"/>
                    <a:pt x="32" y="38"/>
                  </a:cubicBezTo>
                  <a:cubicBezTo>
                    <a:pt x="27" y="40"/>
                    <a:pt x="20" y="38"/>
                    <a:pt x="18" y="32"/>
                  </a:cubicBezTo>
                </a:path>
              </a:pathLst>
            </a:custGeom>
            <a:grpFill/>
            <a:ln>
              <a:noFill/>
            </a:ln>
          </p:spPr>
          <p:txBody>
            <a:bodyPr/>
            <a:lstStyle/>
            <a:p>
              <a:pPr>
                <a:defRPr/>
              </a:pPr>
              <a:endParaRPr lang="zh-CN" altLang="en-US"/>
            </a:p>
          </p:txBody>
        </p:sp>
        <p:sp>
          <p:nvSpPr>
            <p:cNvPr id="26908" name="Freeform 296"/>
            <p:cNvSpPr>
              <a:spLocks noEditPoints="1"/>
            </p:cNvSpPr>
            <p:nvPr/>
          </p:nvSpPr>
          <p:spPr bwMode="auto">
            <a:xfrm>
              <a:off x="4022295" y="3669202"/>
              <a:ext cx="95482" cy="95482"/>
            </a:xfrm>
            <a:custGeom>
              <a:avLst/>
              <a:gdLst>
                <a:gd name="T0" fmla="*/ 54 w 57"/>
                <a:gd name="T1" fmla="*/ 31 h 57"/>
                <a:gd name="T2" fmla="*/ 50 w 57"/>
                <a:gd name="T3" fmla="*/ 30 h 57"/>
                <a:gd name="T4" fmla="*/ 50 w 57"/>
                <a:gd name="T5" fmla="*/ 26 h 57"/>
                <a:gd name="T6" fmla="*/ 54 w 57"/>
                <a:gd name="T7" fmla="*/ 24 h 57"/>
                <a:gd name="T8" fmla="*/ 56 w 57"/>
                <a:gd name="T9" fmla="*/ 19 h 57"/>
                <a:gd name="T10" fmla="*/ 54 w 57"/>
                <a:gd name="T11" fmla="*/ 15 h 57"/>
                <a:gd name="T12" fmla="*/ 49 w 57"/>
                <a:gd name="T13" fmla="*/ 13 h 57"/>
                <a:gd name="T14" fmla="*/ 45 w 57"/>
                <a:gd name="T15" fmla="*/ 14 h 57"/>
                <a:gd name="T16" fmla="*/ 42 w 57"/>
                <a:gd name="T17" fmla="*/ 11 h 57"/>
                <a:gd name="T18" fmla="*/ 44 w 57"/>
                <a:gd name="T19" fmla="*/ 8 h 57"/>
                <a:gd name="T20" fmla="*/ 41 w 57"/>
                <a:gd name="T21" fmla="*/ 2 h 57"/>
                <a:gd name="T22" fmla="*/ 37 w 57"/>
                <a:gd name="T23" fmla="*/ 1 h 57"/>
                <a:gd name="T24" fmla="*/ 32 w 57"/>
                <a:gd name="T25" fmla="*/ 3 h 57"/>
                <a:gd name="T26" fmla="*/ 30 w 57"/>
                <a:gd name="T27" fmla="*/ 7 h 57"/>
                <a:gd name="T28" fmla="*/ 26 w 57"/>
                <a:gd name="T29" fmla="*/ 7 h 57"/>
                <a:gd name="T30" fmla="*/ 25 w 57"/>
                <a:gd name="T31" fmla="*/ 3 h 57"/>
                <a:gd name="T32" fmla="*/ 19 w 57"/>
                <a:gd name="T33" fmla="*/ 1 h 57"/>
                <a:gd name="T34" fmla="*/ 15 w 57"/>
                <a:gd name="T35" fmla="*/ 3 h 57"/>
                <a:gd name="T36" fmla="*/ 13 w 57"/>
                <a:gd name="T37" fmla="*/ 8 h 57"/>
                <a:gd name="T38" fmla="*/ 14 w 57"/>
                <a:gd name="T39" fmla="*/ 11 h 57"/>
                <a:gd name="T40" fmla="*/ 11 w 57"/>
                <a:gd name="T41" fmla="*/ 15 h 57"/>
                <a:gd name="T42" fmla="*/ 8 w 57"/>
                <a:gd name="T43" fmla="*/ 13 h 57"/>
                <a:gd name="T44" fmla="*/ 3 w 57"/>
                <a:gd name="T45" fmla="*/ 16 h 57"/>
                <a:gd name="T46" fmla="*/ 1 w 57"/>
                <a:gd name="T47" fmla="*/ 20 h 57"/>
                <a:gd name="T48" fmla="*/ 3 w 57"/>
                <a:gd name="T49" fmla="*/ 25 h 57"/>
                <a:gd name="T50" fmla="*/ 7 w 57"/>
                <a:gd name="T51" fmla="*/ 26 h 57"/>
                <a:gd name="T52" fmla="*/ 7 w 57"/>
                <a:gd name="T53" fmla="*/ 31 h 57"/>
                <a:gd name="T54" fmla="*/ 3 w 57"/>
                <a:gd name="T55" fmla="*/ 32 h 57"/>
                <a:gd name="T56" fmla="*/ 1 w 57"/>
                <a:gd name="T57" fmla="*/ 38 h 57"/>
                <a:gd name="T58" fmla="*/ 3 w 57"/>
                <a:gd name="T59" fmla="*/ 42 h 57"/>
                <a:gd name="T60" fmla="*/ 9 w 57"/>
                <a:gd name="T61" fmla="*/ 44 h 57"/>
                <a:gd name="T62" fmla="*/ 12 w 57"/>
                <a:gd name="T63" fmla="*/ 43 h 57"/>
                <a:gd name="T64" fmla="*/ 15 w 57"/>
                <a:gd name="T65" fmla="*/ 46 h 57"/>
                <a:gd name="T66" fmla="*/ 14 w 57"/>
                <a:gd name="T67" fmla="*/ 49 h 57"/>
                <a:gd name="T68" fmla="*/ 16 w 57"/>
                <a:gd name="T69" fmla="*/ 54 h 57"/>
                <a:gd name="T70" fmla="*/ 20 w 57"/>
                <a:gd name="T71" fmla="*/ 56 h 57"/>
                <a:gd name="T72" fmla="*/ 25 w 57"/>
                <a:gd name="T73" fmla="*/ 54 h 57"/>
                <a:gd name="T74" fmla="*/ 27 w 57"/>
                <a:gd name="T75" fmla="*/ 50 h 57"/>
                <a:gd name="T76" fmla="*/ 31 w 57"/>
                <a:gd name="T77" fmla="*/ 50 h 57"/>
                <a:gd name="T78" fmla="*/ 33 w 57"/>
                <a:gd name="T79" fmla="*/ 53 h 57"/>
                <a:gd name="T80" fmla="*/ 38 w 57"/>
                <a:gd name="T81" fmla="*/ 55 h 57"/>
                <a:gd name="T82" fmla="*/ 42 w 57"/>
                <a:gd name="T83" fmla="*/ 54 h 57"/>
                <a:gd name="T84" fmla="*/ 44 w 57"/>
                <a:gd name="T85" fmla="*/ 48 h 57"/>
                <a:gd name="T86" fmla="*/ 43 w 57"/>
                <a:gd name="T87" fmla="*/ 45 h 57"/>
                <a:gd name="T88" fmla="*/ 46 w 57"/>
                <a:gd name="T89" fmla="*/ 42 h 57"/>
                <a:gd name="T90" fmla="*/ 49 w 57"/>
                <a:gd name="T91" fmla="*/ 43 h 57"/>
                <a:gd name="T92" fmla="*/ 55 w 57"/>
                <a:gd name="T93" fmla="*/ 41 h 57"/>
                <a:gd name="T94" fmla="*/ 56 w 57"/>
                <a:gd name="T95" fmla="*/ 37 h 57"/>
                <a:gd name="T96" fmla="*/ 54 w 57"/>
                <a:gd name="T97" fmla="*/ 31 h 57"/>
                <a:gd name="T98" fmla="*/ 33 w 57"/>
                <a:gd name="T99" fmla="*/ 38 h 57"/>
                <a:gd name="T100" fmla="*/ 18 w 57"/>
                <a:gd name="T101" fmla="*/ 33 h 57"/>
                <a:gd name="T102" fmla="*/ 24 w 57"/>
                <a:gd name="T103" fmla="*/ 18 h 57"/>
                <a:gd name="T104" fmla="*/ 38 w 57"/>
                <a:gd name="T105" fmla="*/ 24 h 57"/>
                <a:gd name="T106" fmla="*/ 33 w 57"/>
                <a:gd name="T107" fmla="*/ 3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54" y="31"/>
                  </a:moveTo>
                  <a:cubicBezTo>
                    <a:pt x="50" y="30"/>
                    <a:pt x="50" y="30"/>
                    <a:pt x="50" y="30"/>
                  </a:cubicBezTo>
                  <a:cubicBezTo>
                    <a:pt x="50" y="28"/>
                    <a:pt x="50" y="27"/>
                    <a:pt x="50" y="26"/>
                  </a:cubicBezTo>
                  <a:cubicBezTo>
                    <a:pt x="54" y="24"/>
                    <a:pt x="54" y="24"/>
                    <a:pt x="54" y="24"/>
                  </a:cubicBezTo>
                  <a:cubicBezTo>
                    <a:pt x="56" y="23"/>
                    <a:pt x="57" y="21"/>
                    <a:pt x="56" y="19"/>
                  </a:cubicBezTo>
                  <a:cubicBezTo>
                    <a:pt x="54" y="15"/>
                    <a:pt x="54" y="15"/>
                    <a:pt x="54" y="15"/>
                  </a:cubicBezTo>
                  <a:cubicBezTo>
                    <a:pt x="53" y="13"/>
                    <a:pt x="51" y="12"/>
                    <a:pt x="49" y="13"/>
                  </a:cubicBezTo>
                  <a:cubicBezTo>
                    <a:pt x="45" y="14"/>
                    <a:pt x="45" y="14"/>
                    <a:pt x="45" y="14"/>
                  </a:cubicBezTo>
                  <a:cubicBezTo>
                    <a:pt x="44" y="13"/>
                    <a:pt x="43" y="12"/>
                    <a:pt x="42" y="11"/>
                  </a:cubicBezTo>
                  <a:cubicBezTo>
                    <a:pt x="44" y="8"/>
                    <a:pt x="44" y="8"/>
                    <a:pt x="44" y="8"/>
                  </a:cubicBezTo>
                  <a:cubicBezTo>
                    <a:pt x="44" y="5"/>
                    <a:pt x="43" y="3"/>
                    <a:pt x="41" y="2"/>
                  </a:cubicBezTo>
                  <a:cubicBezTo>
                    <a:pt x="37" y="1"/>
                    <a:pt x="37" y="1"/>
                    <a:pt x="37" y="1"/>
                  </a:cubicBezTo>
                  <a:cubicBezTo>
                    <a:pt x="35" y="0"/>
                    <a:pt x="33" y="1"/>
                    <a:pt x="32" y="3"/>
                  </a:cubicBezTo>
                  <a:cubicBezTo>
                    <a:pt x="30" y="7"/>
                    <a:pt x="30" y="7"/>
                    <a:pt x="30" y="7"/>
                  </a:cubicBezTo>
                  <a:cubicBezTo>
                    <a:pt x="29" y="7"/>
                    <a:pt x="28" y="7"/>
                    <a:pt x="26" y="7"/>
                  </a:cubicBezTo>
                  <a:cubicBezTo>
                    <a:pt x="25" y="3"/>
                    <a:pt x="25" y="3"/>
                    <a:pt x="25" y="3"/>
                  </a:cubicBezTo>
                  <a:cubicBezTo>
                    <a:pt x="24" y="1"/>
                    <a:pt x="21" y="0"/>
                    <a:pt x="19" y="1"/>
                  </a:cubicBezTo>
                  <a:cubicBezTo>
                    <a:pt x="15" y="3"/>
                    <a:pt x="15" y="3"/>
                    <a:pt x="15" y="3"/>
                  </a:cubicBezTo>
                  <a:cubicBezTo>
                    <a:pt x="13" y="4"/>
                    <a:pt x="12" y="6"/>
                    <a:pt x="13" y="8"/>
                  </a:cubicBezTo>
                  <a:cubicBezTo>
                    <a:pt x="14" y="11"/>
                    <a:pt x="14" y="11"/>
                    <a:pt x="14" y="11"/>
                  </a:cubicBezTo>
                  <a:cubicBezTo>
                    <a:pt x="13" y="12"/>
                    <a:pt x="12" y="13"/>
                    <a:pt x="11" y="15"/>
                  </a:cubicBezTo>
                  <a:cubicBezTo>
                    <a:pt x="8" y="13"/>
                    <a:pt x="8" y="13"/>
                    <a:pt x="8" y="13"/>
                  </a:cubicBezTo>
                  <a:cubicBezTo>
                    <a:pt x="6" y="13"/>
                    <a:pt x="4" y="14"/>
                    <a:pt x="3" y="16"/>
                  </a:cubicBezTo>
                  <a:cubicBezTo>
                    <a:pt x="1" y="20"/>
                    <a:pt x="1" y="20"/>
                    <a:pt x="1" y="20"/>
                  </a:cubicBezTo>
                  <a:cubicBezTo>
                    <a:pt x="0" y="22"/>
                    <a:pt x="1" y="24"/>
                    <a:pt x="3" y="25"/>
                  </a:cubicBezTo>
                  <a:cubicBezTo>
                    <a:pt x="7" y="26"/>
                    <a:pt x="7" y="26"/>
                    <a:pt x="7" y="26"/>
                  </a:cubicBezTo>
                  <a:cubicBezTo>
                    <a:pt x="6" y="28"/>
                    <a:pt x="6" y="29"/>
                    <a:pt x="7" y="31"/>
                  </a:cubicBezTo>
                  <a:cubicBezTo>
                    <a:pt x="3" y="32"/>
                    <a:pt x="3" y="32"/>
                    <a:pt x="3" y="32"/>
                  </a:cubicBezTo>
                  <a:cubicBezTo>
                    <a:pt x="1" y="33"/>
                    <a:pt x="1" y="36"/>
                    <a:pt x="1" y="38"/>
                  </a:cubicBezTo>
                  <a:cubicBezTo>
                    <a:pt x="3" y="42"/>
                    <a:pt x="3" y="42"/>
                    <a:pt x="3" y="42"/>
                  </a:cubicBezTo>
                  <a:cubicBezTo>
                    <a:pt x="4" y="44"/>
                    <a:pt x="6" y="45"/>
                    <a:pt x="9" y="44"/>
                  </a:cubicBezTo>
                  <a:cubicBezTo>
                    <a:pt x="12" y="43"/>
                    <a:pt x="12" y="43"/>
                    <a:pt x="12" y="43"/>
                  </a:cubicBezTo>
                  <a:cubicBezTo>
                    <a:pt x="13" y="44"/>
                    <a:pt x="14" y="45"/>
                    <a:pt x="15" y="46"/>
                  </a:cubicBezTo>
                  <a:cubicBezTo>
                    <a:pt x="14" y="49"/>
                    <a:pt x="14" y="49"/>
                    <a:pt x="14" y="49"/>
                  </a:cubicBezTo>
                  <a:cubicBezTo>
                    <a:pt x="13" y="51"/>
                    <a:pt x="14" y="53"/>
                    <a:pt x="16" y="54"/>
                  </a:cubicBezTo>
                  <a:cubicBezTo>
                    <a:pt x="20" y="56"/>
                    <a:pt x="20" y="56"/>
                    <a:pt x="20" y="56"/>
                  </a:cubicBezTo>
                  <a:cubicBezTo>
                    <a:pt x="22" y="57"/>
                    <a:pt x="25" y="56"/>
                    <a:pt x="25" y="54"/>
                  </a:cubicBezTo>
                  <a:cubicBezTo>
                    <a:pt x="27" y="50"/>
                    <a:pt x="27" y="50"/>
                    <a:pt x="27" y="50"/>
                  </a:cubicBezTo>
                  <a:cubicBezTo>
                    <a:pt x="28" y="50"/>
                    <a:pt x="30" y="50"/>
                    <a:pt x="31" y="50"/>
                  </a:cubicBezTo>
                  <a:cubicBezTo>
                    <a:pt x="33" y="53"/>
                    <a:pt x="33" y="53"/>
                    <a:pt x="33" y="53"/>
                  </a:cubicBezTo>
                  <a:cubicBezTo>
                    <a:pt x="34" y="55"/>
                    <a:pt x="36" y="56"/>
                    <a:pt x="38" y="55"/>
                  </a:cubicBezTo>
                  <a:cubicBezTo>
                    <a:pt x="42" y="54"/>
                    <a:pt x="42" y="54"/>
                    <a:pt x="42" y="54"/>
                  </a:cubicBezTo>
                  <a:cubicBezTo>
                    <a:pt x="44" y="53"/>
                    <a:pt x="45" y="50"/>
                    <a:pt x="44" y="48"/>
                  </a:cubicBezTo>
                  <a:cubicBezTo>
                    <a:pt x="43" y="45"/>
                    <a:pt x="43" y="45"/>
                    <a:pt x="43" y="45"/>
                  </a:cubicBezTo>
                  <a:cubicBezTo>
                    <a:pt x="44" y="44"/>
                    <a:pt x="45" y="43"/>
                    <a:pt x="46" y="42"/>
                  </a:cubicBezTo>
                  <a:cubicBezTo>
                    <a:pt x="49" y="43"/>
                    <a:pt x="49" y="43"/>
                    <a:pt x="49" y="43"/>
                  </a:cubicBezTo>
                  <a:cubicBezTo>
                    <a:pt x="51" y="44"/>
                    <a:pt x="54" y="43"/>
                    <a:pt x="55" y="41"/>
                  </a:cubicBezTo>
                  <a:cubicBezTo>
                    <a:pt x="56" y="37"/>
                    <a:pt x="56" y="37"/>
                    <a:pt x="56" y="37"/>
                  </a:cubicBezTo>
                  <a:cubicBezTo>
                    <a:pt x="57" y="35"/>
                    <a:pt x="56" y="32"/>
                    <a:pt x="54" y="31"/>
                  </a:cubicBezTo>
                  <a:moveTo>
                    <a:pt x="33" y="38"/>
                  </a:moveTo>
                  <a:cubicBezTo>
                    <a:pt x="27" y="41"/>
                    <a:pt x="21" y="38"/>
                    <a:pt x="18" y="33"/>
                  </a:cubicBezTo>
                  <a:cubicBezTo>
                    <a:pt x="16" y="27"/>
                    <a:pt x="18" y="21"/>
                    <a:pt x="24" y="18"/>
                  </a:cubicBezTo>
                  <a:cubicBezTo>
                    <a:pt x="29" y="16"/>
                    <a:pt x="36" y="19"/>
                    <a:pt x="38" y="24"/>
                  </a:cubicBezTo>
                  <a:cubicBezTo>
                    <a:pt x="41" y="30"/>
                    <a:pt x="38" y="36"/>
                    <a:pt x="33" y="38"/>
                  </a:cubicBezTo>
                </a:path>
              </a:pathLst>
            </a:custGeom>
            <a:grpFill/>
            <a:ln>
              <a:noFill/>
            </a:ln>
          </p:spPr>
          <p:txBody>
            <a:bodyPr/>
            <a:lstStyle/>
            <a:p>
              <a:pPr>
                <a:defRPr/>
              </a:pPr>
              <a:endParaRPr lang="zh-CN" altLang="en-US"/>
            </a:p>
          </p:txBody>
        </p:sp>
        <p:sp>
          <p:nvSpPr>
            <p:cNvPr id="27003" name="Freeform 391"/>
            <p:cNvSpPr>
              <a:spLocks noEditPoints="1"/>
            </p:cNvSpPr>
            <p:nvPr/>
          </p:nvSpPr>
          <p:spPr bwMode="auto">
            <a:xfrm>
              <a:off x="4079575" y="3448226"/>
              <a:ext cx="244162" cy="245526"/>
            </a:xfrm>
            <a:custGeom>
              <a:avLst/>
              <a:gdLst>
                <a:gd name="T0" fmla="*/ 60 w 145"/>
                <a:gd name="T1" fmla="*/ 47 h 146"/>
                <a:gd name="T2" fmla="*/ 97 w 145"/>
                <a:gd name="T3" fmla="*/ 62 h 146"/>
                <a:gd name="T4" fmla="*/ 83 w 145"/>
                <a:gd name="T5" fmla="*/ 99 h 146"/>
                <a:gd name="T6" fmla="*/ 45 w 145"/>
                <a:gd name="T7" fmla="*/ 85 h 146"/>
                <a:gd name="T8" fmla="*/ 90 w 145"/>
                <a:gd name="T9" fmla="*/ 0 h 146"/>
                <a:gd name="T10" fmla="*/ 77 w 145"/>
                <a:gd name="T11" fmla="*/ 17 h 146"/>
                <a:gd name="T12" fmla="*/ 66 w 145"/>
                <a:gd name="T13" fmla="*/ 17 h 146"/>
                <a:gd name="T14" fmla="*/ 52 w 145"/>
                <a:gd name="T15" fmla="*/ 1 h 146"/>
                <a:gd name="T16" fmla="*/ 37 w 145"/>
                <a:gd name="T17" fmla="*/ 7 h 146"/>
                <a:gd name="T18" fmla="*/ 32 w 145"/>
                <a:gd name="T19" fmla="*/ 20 h 146"/>
                <a:gd name="T20" fmla="*/ 35 w 145"/>
                <a:gd name="T21" fmla="*/ 29 h 146"/>
                <a:gd name="T22" fmla="*/ 18 w 145"/>
                <a:gd name="T23" fmla="*/ 34 h 146"/>
                <a:gd name="T24" fmla="*/ 5 w 145"/>
                <a:gd name="T25" fmla="*/ 40 h 146"/>
                <a:gd name="T26" fmla="*/ 0 w 145"/>
                <a:gd name="T27" fmla="*/ 55 h 146"/>
                <a:gd name="T28" fmla="*/ 15 w 145"/>
                <a:gd name="T29" fmla="*/ 68 h 146"/>
                <a:gd name="T30" fmla="*/ 14 w 145"/>
                <a:gd name="T31" fmla="*/ 73 h 146"/>
                <a:gd name="T32" fmla="*/ 15 w 145"/>
                <a:gd name="T33" fmla="*/ 80 h 146"/>
                <a:gd name="T34" fmla="*/ 7 w 145"/>
                <a:gd name="T35" fmla="*/ 84 h 146"/>
                <a:gd name="T36" fmla="*/ 1 w 145"/>
                <a:gd name="T37" fmla="*/ 97 h 146"/>
                <a:gd name="T38" fmla="*/ 16 w 145"/>
                <a:gd name="T39" fmla="*/ 115 h 146"/>
                <a:gd name="T40" fmla="*/ 28 w 145"/>
                <a:gd name="T41" fmla="*/ 110 h 146"/>
                <a:gd name="T42" fmla="*/ 37 w 145"/>
                <a:gd name="T43" fmla="*/ 119 h 146"/>
                <a:gd name="T44" fmla="*/ 34 w 145"/>
                <a:gd name="T45" fmla="*/ 127 h 146"/>
                <a:gd name="T46" fmla="*/ 40 w 145"/>
                <a:gd name="T47" fmla="*/ 140 h 146"/>
                <a:gd name="T48" fmla="*/ 54 w 145"/>
                <a:gd name="T49" fmla="*/ 146 h 146"/>
                <a:gd name="T50" fmla="*/ 68 w 145"/>
                <a:gd name="T51" fmla="*/ 130 h 146"/>
                <a:gd name="T52" fmla="*/ 79 w 145"/>
                <a:gd name="T53" fmla="*/ 130 h 146"/>
                <a:gd name="T54" fmla="*/ 93 w 145"/>
                <a:gd name="T55" fmla="*/ 145 h 146"/>
                <a:gd name="T56" fmla="*/ 108 w 145"/>
                <a:gd name="T57" fmla="*/ 139 h 146"/>
                <a:gd name="T58" fmla="*/ 113 w 145"/>
                <a:gd name="T59" fmla="*/ 125 h 146"/>
                <a:gd name="T60" fmla="*/ 109 w 145"/>
                <a:gd name="T61" fmla="*/ 116 h 146"/>
                <a:gd name="T62" fmla="*/ 126 w 145"/>
                <a:gd name="T63" fmla="*/ 112 h 146"/>
                <a:gd name="T64" fmla="*/ 140 w 145"/>
                <a:gd name="T65" fmla="*/ 106 h 146"/>
                <a:gd name="T66" fmla="*/ 145 w 145"/>
                <a:gd name="T67" fmla="*/ 91 h 146"/>
                <a:gd name="T68" fmla="*/ 128 w 145"/>
                <a:gd name="T69" fmla="*/ 77 h 146"/>
                <a:gd name="T70" fmla="*/ 128 w 145"/>
                <a:gd name="T71" fmla="*/ 73 h 146"/>
                <a:gd name="T72" fmla="*/ 128 w 145"/>
                <a:gd name="T73" fmla="*/ 67 h 146"/>
                <a:gd name="T74" fmla="*/ 138 w 145"/>
                <a:gd name="T75" fmla="*/ 62 h 146"/>
                <a:gd name="T76" fmla="*/ 143 w 145"/>
                <a:gd name="T77" fmla="*/ 48 h 146"/>
                <a:gd name="T78" fmla="*/ 129 w 145"/>
                <a:gd name="T79" fmla="*/ 31 h 146"/>
                <a:gd name="T80" fmla="*/ 115 w 145"/>
                <a:gd name="T81" fmla="*/ 36 h 146"/>
                <a:gd name="T82" fmla="*/ 107 w 145"/>
                <a:gd name="T83" fmla="*/ 29 h 146"/>
                <a:gd name="T84" fmla="*/ 111 w 145"/>
                <a:gd name="T85" fmla="*/ 19 h 146"/>
                <a:gd name="T86" fmla="*/ 105 w 145"/>
                <a:gd name="T87" fmla="*/ 5 h 146"/>
                <a:gd name="T88" fmla="*/ 90 w 145"/>
                <a:gd name="T8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46">
                  <a:moveTo>
                    <a:pt x="43" y="73"/>
                  </a:moveTo>
                  <a:cubicBezTo>
                    <a:pt x="43" y="62"/>
                    <a:pt x="49" y="52"/>
                    <a:pt x="60" y="47"/>
                  </a:cubicBezTo>
                  <a:cubicBezTo>
                    <a:pt x="64" y="46"/>
                    <a:pt x="68" y="45"/>
                    <a:pt x="71" y="45"/>
                  </a:cubicBezTo>
                  <a:cubicBezTo>
                    <a:pt x="82" y="45"/>
                    <a:pt x="93" y="51"/>
                    <a:pt x="97" y="62"/>
                  </a:cubicBezTo>
                  <a:cubicBezTo>
                    <a:pt x="99" y="66"/>
                    <a:pt x="100" y="70"/>
                    <a:pt x="100" y="73"/>
                  </a:cubicBezTo>
                  <a:cubicBezTo>
                    <a:pt x="100" y="84"/>
                    <a:pt x="93" y="95"/>
                    <a:pt x="83" y="99"/>
                  </a:cubicBezTo>
                  <a:cubicBezTo>
                    <a:pt x="79" y="101"/>
                    <a:pt x="75" y="102"/>
                    <a:pt x="71" y="102"/>
                  </a:cubicBezTo>
                  <a:cubicBezTo>
                    <a:pt x="60" y="102"/>
                    <a:pt x="50" y="95"/>
                    <a:pt x="45" y="85"/>
                  </a:cubicBezTo>
                  <a:cubicBezTo>
                    <a:pt x="44" y="81"/>
                    <a:pt x="43" y="77"/>
                    <a:pt x="43" y="73"/>
                  </a:cubicBezTo>
                  <a:moveTo>
                    <a:pt x="90" y="0"/>
                  </a:moveTo>
                  <a:cubicBezTo>
                    <a:pt x="86" y="0"/>
                    <a:pt x="82" y="3"/>
                    <a:pt x="81" y="7"/>
                  </a:cubicBezTo>
                  <a:cubicBezTo>
                    <a:pt x="77" y="17"/>
                    <a:pt x="77" y="17"/>
                    <a:pt x="77" y="17"/>
                  </a:cubicBezTo>
                  <a:cubicBezTo>
                    <a:pt x="75" y="17"/>
                    <a:pt x="73" y="16"/>
                    <a:pt x="71" y="16"/>
                  </a:cubicBezTo>
                  <a:cubicBezTo>
                    <a:pt x="70" y="16"/>
                    <a:pt x="68" y="17"/>
                    <a:pt x="66" y="17"/>
                  </a:cubicBezTo>
                  <a:cubicBezTo>
                    <a:pt x="62" y="7"/>
                    <a:pt x="62" y="7"/>
                    <a:pt x="62" y="7"/>
                  </a:cubicBezTo>
                  <a:cubicBezTo>
                    <a:pt x="60" y="3"/>
                    <a:pt x="56" y="1"/>
                    <a:pt x="52" y="1"/>
                  </a:cubicBezTo>
                  <a:cubicBezTo>
                    <a:pt x="51" y="1"/>
                    <a:pt x="49" y="1"/>
                    <a:pt x="48" y="2"/>
                  </a:cubicBezTo>
                  <a:cubicBezTo>
                    <a:pt x="37" y="7"/>
                    <a:pt x="37" y="7"/>
                    <a:pt x="37" y="7"/>
                  </a:cubicBezTo>
                  <a:cubicBezTo>
                    <a:pt x="33" y="8"/>
                    <a:pt x="31" y="12"/>
                    <a:pt x="31" y="16"/>
                  </a:cubicBezTo>
                  <a:cubicBezTo>
                    <a:pt x="31" y="18"/>
                    <a:pt x="31" y="19"/>
                    <a:pt x="32" y="20"/>
                  </a:cubicBezTo>
                  <a:cubicBezTo>
                    <a:pt x="35" y="29"/>
                    <a:pt x="35" y="29"/>
                    <a:pt x="35" y="29"/>
                  </a:cubicBezTo>
                  <a:cubicBezTo>
                    <a:pt x="35" y="29"/>
                    <a:pt x="35" y="29"/>
                    <a:pt x="35" y="29"/>
                  </a:cubicBezTo>
                  <a:cubicBezTo>
                    <a:pt x="32" y="32"/>
                    <a:pt x="30" y="34"/>
                    <a:pt x="27" y="37"/>
                  </a:cubicBezTo>
                  <a:cubicBezTo>
                    <a:pt x="18" y="34"/>
                    <a:pt x="18" y="34"/>
                    <a:pt x="18" y="34"/>
                  </a:cubicBezTo>
                  <a:cubicBezTo>
                    <a:pt x="17" y="34"/>
                    <a:pt x="16" y="33"/>
                    <a:pt x="15" y="33"/>
                  </a:cubicBezTo>
                  <a:cubicBezTo>
                    <a:pt x="10" y="33"/>
                    <a:pt x="6" y="36"/>
                    <a:pt x="5" y="40"/>
                  </a:cubicBezTo>
                  <a:cubicBezTo>
                    <a:pt x="1" y="51"/>
                    <a:pt x="1" y="51"/>
                    <a:pt x="1" y="51"/>
                  </a:cubicBezTo>
                  <a:cubicBezTo>
                    <a:pt x="0" y="52"/>
                    <a:pt x="0" y="54"/>
                    <a:pt x="0" y="55"/>
                  </a:cubicBezTo>
                  <a:cubicBezTo>
                    <a:pt x="0" y="59"/>
                    <a:pt x="2" y="63"/>
                    <a:pt x="6" y="65"/>
                  </a:cubicBezTo>
                  <a:cubicBezTo>
                    <a:pt x="15" y="68"/>
                    <a:pt x="15" y="68"/>
                    <a:pt x="15" y="68"/>
                  </a:cubicBezTo>
                  <a:cubicBezTo>
                    <a:pt x="15" y="68"/>
                    <a:pt x="15" y="68"/>
                    <a:pt x="15" y="68"/>
                  </a:cubicBezTo>
                  <a:cubicBezTo>
                    <a:pt x="15" y="70"/>
                    <a:pt x="14" y="72"/>
                    <a:pt x="14" y="73"/>
                  </a:cubicBezTo>
                  <a:cubicBezTo>
                    <a:pt x="14" y="76"/>
                    <a:pt x="15" y="78"/>
                    <a:pt x="15" y="80"/>
                  </a:cubicBezTo>
                  <a:cubicBezTo>
                    <a:pt x="15" y="80"/>
                    <a:pt x="15" y="80"/>
                    <a:pt x="15" y="80"/>
                  </a:cubicBezTo>
                  <a:cubicBezTo>
                    <a:pt x="15" y="80"/>
                    <a:pt x="15" y="80"/>
                    <a:pt x="15" y="80"/>
                  </a:cubicBezTo>
                  <a:cubicBezTo>
                    <a:pt x="7" y="84"/>
                    <a:pt x="7" y="84"/>
                    <a:pt x="7" y="84"/>
                  </a:cubicBezTo>
                  <a:cubicBezTo>
                    <a:pt x="3" y="85"/>
                    <a:pt x="1" y="89"/>
                    <a:pt x="1" y="93"/>
                  </a:cubicBezTo>
                  <a:cubicBezTo>
                    <a:pt x="1" y="95"/>
                    <a:pt x="1" y="96"/>
                    <a:pt x="1" y="97"/>
                  </a:cubicBezTo>
                  <a:cubicBezTo>
                    <a:pt x="6" y="108"/>
                    <a:pt x="6" y="108"/>
                    <a:pt x="6" y="108"/>
                  </a:cubicBezTo>
                  <a:cubicBezTo>
                    <a:pt x="8" y="112"/>
                    <a:pt x="12" y="115"/>
                    <a:pt x="16" y="115"/>
                  </a:cubicBezTo>
                  <a:cubicBezTo>
                    <a:pt x="17" y="115"/>
                    <a:pt x="19" y="114"/>
                    <a:pt x="20" y="114"/>
                  </a:cubicBezTo>
                  <a:cubicBezTo>
                    <a:pt x="28" y="110"/>
                    <a:pt x="28" y="110"/>
                    <a:pt x="28" y="110"/>
                  </a:cubicBezTo>
                  <a:cubicBezTo>
                    <a:pt x="31" y="113"/>
                    <a:pt x="34" y="116"/>
                    <a:pt x="37" y="119"/>
                  </a:cubicBezTo>
                  <a:cubicBezTo>
                    <a:pt x="37" y="119"/>
                    <a:pt x="37" y="119"/>
                    <a:pt x="37" y="119"/>
                  </a:cubicBezTo>
                  <a:cubicBezTo>
                    <a:pt x="37" y="119"/>
                    <a:pt x="37" y="119"/>
                    <a:pt x="37" y="119"/>
                  </a:cubicBezTo>
                  <a:cubicBezTo>
                    <a:pt x="34" y="127"/>
                    <a:pt x="34" y="127"/>
                    <a:pt x="34" y="127"/>
                  </a:cubicBezTo>
                  <a:cubicBezTo>
                    <a:pt x="33" y="128"/>
                    <a:pt x="33" y="129"/>
                    <a:pt x="33" y="131"/>
                  </a:cubicBezTo>
                  <a:cubicBezTo>
                    <a:pt x="33" y="135"/>
                    <a:pt x="35" y="139"/>
                    <a:pt x="40" y="140"/>
                  </a:cubicBezTo>
                  <a:cubicBezTo>
                    <a:pt x="51" y="145"/>
                    <a:pt x="51" y="145"/>
                    <a:pt x="51" y="145"/>
                  </a:cubicBezTo>
                  <a:cubicBezTo>
                    <a:pt x="52" y="145"/>
                    <a:pt x="53" y="146"/>
                    <a:pt x="54" y="146"/>
                  </a:cubicBezTo>
                  <a:cubicBezTo>
                    <a:pt x="59" y="146"/>
                    <a:pt x="63" y="143"/>
                    <a:pt x="64" y="139"/>
                  </a:cubicBezTo>
                  <a:cubicBezTo>
                    <a:pt x="68" y="130"/>
                    <a:pt x="68" y="130"/>
                    <a:pt x="68" y="130"/>
                  </a:cubicBezTo>
                  <a:cubicBezTo>
                    <a:pt x="69" y="130"/>
                    <a:pt x="70" y="130"/>
                    <a:pt x="71" y="130"/>
                  </a:cubicBezTo>
                  <a:cubicBezTo>
                    <a:pt x="74" y="130"/>
                    <a:pt x="77" y="130"/>
                    <a:pt x="79" y="130"/>
                  </a:cubicBezTo>
                  <a:cubicBezTo>
                    <a:pt x="83" y="138"/>
                    <a:pt x="83" y="138"/>
                    <a:pt x="83" y="138"/>
                  </a:cubicBezTo>
                  <a:cubicBezTo>
                    <a:pt x="85" y="142"/>
                    <a:pt x="89" y="145"/>
                    <a:pt x="93" y="145"/>
                  </a:cubicBezTo>
                  <a:cubicBezTo>
                    <a:pt x="94" y="145"/>
                    <a:pt x="96" y="145"/>
                    <a:pt x="97" y="144"/>
                  </a:cubicBezTo>
                  <a:cubicBezTo>
                    <a:pt x="108" y="139"/>
                    <a:pt x="108" y="139"/>
                    <a:pt x="108" y="139"/>
                  </a:cubicBezTo>
                  <a:cubicBezTo>
                    <a:pt x="112" y="137"/>
                    <a:pt x="114" y="134"/>
                    <a:pt x="114" y="130"/>
                  </a:cubicBezTo>
                  <a:cubicBezTo>
                    <a:pt x="114" y="128"/>
                    <a:pt x="114" y="127"/>
                    <a:pt x="113" y="125"/>
                  </a:cubicBezTo>
                  <a:cubicBezTo>
                    <a:pt x="109" y="116"/>
                    <a:pt x="109" y="116"/>
                    <a:pt x="109" y="116"/>
                  </a:cubicBezTo>
                  <a:cubicBezTo>
                    <a:pt x="109" y="116"/>
                    <a:pt x="109" y="116"/>
                    <a:pt x="109" y="116"/>
                  </a:cubicBezTo>
                  <a:cubicBezTo>
                    <a:pt x="112" y="113"/>
                    <a:pt x="114" y="111"/>
                    <a:pt x="117" y="108"/>
                  </a:cubicBezTo>
                  <a:cubicBezTo>
                    <a:pt x="126" y="112"/>
                    <a:pt x="126" y="112"/>
                    <a:pt x="126" y="112"/>
                  </a:cubicBezTo>
                  <a:cubicBezTo>
                    <a:pt x="128" y="112"/>
                    <a:pt x="129" y="112"/>
                    <a:pt x="130" y="112"/>
                  </a:cubicBezTo>
                  <a:cubicBezTo>
                    <a:pt x="134" y="112"/>
                    <a:pt x="138" y="110"/>
                    <a:pt x="140" y="106"/>
                  </a:cubicBezTo>
                  <a:cubicBezTo>
                    <a:pt x="144" y="95"/>
                    <a:pt x="144" y="95"/>
                    <a:pt x="144" y="95"/>
                  </a:cubicBezTo>
                  <a:cubicBezTo>
                    <a:pt x="145" y="93"/>
                    <a:pt x="145" y="92"/>
                    <a:pt x="145" y="91"/>
                  </a:cubicBezTo>
                  <a:cubicBezTo>
                    <a:pt x="145" y="87"/>
                    <a:pt x="143" y="83"/>
                    <a:pt x="138" y="81"/>
                  </a:cubicBezTo>
                  <a:cubicBezTo>
                    <a:pt x="128" y="77"/>
                    <a:pt x="128" y="77"/>
                    <a:pt x="128" y="77"/>
                  </a:cubicBezTo>
                  <a:cubicBezTo>
                    <a:pt x="128" y="77"/>
                    <a:pt x="128" y="77"/>
                    <a:pt x="128" y="77"/>
                  </a:cubicBezTo>
                  <a:cubicBezTo>
                    <a:pt x="128" y="76"/>
                    <a:pt x="128" y="75"/>
                    <a:pt x="128" y="73"/>
                  </a:cubicBezTo>
                  <a:cubicBezTo>
                    <a:pt x="128" y="71"/>
                    <a:pt x="128" y="69"/>
                    <a:pt x="128" y="67"/>
                  </a:cubicBezTo>
                  <a:cubicBezTo>
                    <a:pt x="128" y="67"/>
                    <a:pt x="128" y="67"/>
                    <a:pt x="128" y="67"/>
                  </a:cubicBezTo>
                  <a:cubicBezTo>
                    <a:pt x="128" y="67"/>
                    <a:pt x="128" y="67"/>
                    <a:pt x="128" y="67"/>
                  </a:cubicBezTo>
                  <a:cubicBezTo>
                    <a:pt x="138" y="62"/>
                    <a:pt x="138" y="62"/>
                    <a:pt x="138" y="62"/>
                  </a:cubicBezTo>
                  <a:cubicBezTo>
                    <a:pt x="142" y="60"/>
                    <a:pt x="144" y="57"/>
                    <a:pt x="144" y="52"/>
                  </a:cubicBezTo>
                  <a:cubicBezTo>
                    <a:pt x="144" y="51"/>
                    <a:pt x="144" y="50"/>
                    <a:pt x="143" y="48"/>
                  </a:cubicBezTo>
                  <a:cubicBezTo>
                    <a:pt x="139" y="37"/>
                    <a:pt x="139" y="37"/>
                    <a:pt x="139" y="37"/>
                  </a:cubicBezTo>
                  <a:cubicBezTo>
                    <a:pt x="137" y="33"/>
                    <a:pt x="133" y="31"/>
                    <a:pt x="129" y="31"/>
                  </a:cubicBezTo>
                  <a:cubicBezTo>
                    <a:pt x="128" y="31"/>
                    <a:pt x="126" y="31"/>
                    <a:pt x="125" y="32"/>
                  </a:cubicBezTo>
                  <a:cubicBezTo>
                    <a:pt x="115" y="36"/>
                    <a:pt x="115" y="36"/>
                    <a:pt x="115" y="36"/>
                  </a:cubicBezTo>
                  <a:cubicBezTo>
                    <a:pt x="112" y="34"/>
                    <a:pt x="110" y="31"/>
                    <a:pt x="107" y="29"/>
                  </a:cubicBezTo>
                  <a:cubicBezTo>
                    <a:pt x="107" y="29"/>
                    <a:pt x="107" y="29"/>
                    <a:pt x="107" y="29"/>
                  </a:cubicBezTo>
                  <a:cubicBezTo>
                    <a:pt x="107" y="29"/>
                    <a:pt x="107" y="29"/>
                    <a:pt x="107" y="29"/>
                  </a:cubicBezTo>
                  <a:cubicBezTo>
                    <a:pt x="111" y="19"/>
                    <a:pt x="111" y="19"/>
                    <a:pt x="111" y="19"/>
                  </a:cubicBezTo>
                  <a:cubicBezTo>
                    <a:pt x="112" y="18"/>
                    <a:pt x="112" y="16"/>
                    <a:pt x="112" y="15"/>
                  </a:cubicBezTo>
                  <a:cubicBezTo>
                    <a:pt x="112" y="11"/>
                    <a:pt x="109" y="7"/>
                    <a:pt x="105" y="5"/>
                  </a:cubicBezTo>
                  <a:cubicBezTo>
                    <a:pt x="94" y="1"/>
                    <a:pt x="94" y="1"/>
                    <a:pt x="94" y="1"/>
                  </a:cubicBezTo>
                  <a:cubicBezTo>
                    <a:pt x="93" y="0"/>
                    <a:pt x="92" y="0"/>
                    <a:pt x="90" y="0"/>
                  </a:cubicBezTo>
                </a:path>
              </a:pathLst>
            </a:custGeom>
            <a:grpFill/>
            <a:ln>
              <a:noFill/>
            </a:ln>
          </p:spPr>
          <p:txBody>
            <a:bodyPr/>
            <a:lstStyle/>
            <a:p>
              <a:pPr>
                <a:defRPr/>
              </a:pPr>
              <a:endParaRPr lang="zh-CN" altLang="en-US"/>
            </a:p>
          </p:txBody>
        </p:sp>
      </p:grpSp>
      <p:grpSp>
        <p:nvGrpSpPr>
          <p:cNvPr id="2" name="组合大拇指"/>
          <p:cNvGrpSpPr/>
          <p:nvPr/>
        </p:nvGrpSpPr>
        <p:grpSpPr>
          <a:xfrm>
            <a:off x="0" y="411600"/>
            <a:ext cx="4654475" cy="4114930"/>
            <a:chOff x="5790104" y="411600"/>
            <a:chExt cx="4654475" cy="4114930"/>
          </a:xfrm>
        </p:grpSpPr>
        <p:grpSp>
          <p:nvGrpSpPr>
            <p:cNvPr id="427" name="组合 27011"/>
            <p:cNvGrpSpPr>
              <a:grpSpLocks/>
            </p:cNvGrpSpPr>
            <p:nvPr/>
          </p:nvGrpSpPr>
          <p:grpSpPr bwMode="auto">
            <a:xfrm>
              <a:off x="5790104" y="2343718"/>
              <a:ext cx="1770063" cy="2182812"/>
              <a:chOff x="4376738" y="1935163"/>
              <a:chExt cx="1543050" cy="1903413"/>
            </a:xfrm>
          </p:grpSpPr>
          <p:sp>
            <p:nvSpPr>
              <p:cNvPr id="428" name="AutoShape 436"/>
              <p:cNvSpPr>
                <a:spLocks noChangeAspect="1" noChangeArrowheads="1" noTextEdit="1"/>
              </p:cNvSpPr>
              <p:nvPr/>
            </p:nvSpPr>
            <p:spPr bwMode="auto">
              <a:xfrm>
                <a:off x="4376738" y="1936750"/>
                <a:ext cx="15367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29" name="Freeform 438"/>
              <p:cNvSpPr>
                <a:spLocks/>
              </p:cNvSpPr>
              <p:nvPr/>
            </p:nvSpPr>
            <p:spPr bwMode="auto">
              <a:xfrm>
                <a:off x="4376738" y="1935163"/>
                <a:ext cx="1543050" cy="1903413"/>
              </a:xfrm>
              <a:custGeom>
                <a:avLst/>
                <a:gdLst>
                  <a:gd name="T0" fmla="*/ 0 w 1030"/>
                  <a:gd name="T1" fmla="*/ 0 h 1315"/>
                  <a:gd name="T2" fmla="*/ 1271893 w 1030"/>
                  <a:gd name="T3" fmla="*/ 33292 h 1315"/>
                  <a:gd name="T4" fmla="*/ 1318334 w 1030"/>
                  <a:gd name="T5" fmla="*/ 41976 h 1315"/>
                  <a:gd name="T6" fmla="*/ 1415711 w 1030"/>
                  <a:gd name="T7" fmla="*/ 50661 h 1315"/>
                  <a:gd name="T8" fmla="*/ 1492114 w 1030"/>
                  <a:gd name="T9" fmla="*/ 73821 h 1315"/>
                  <a:gd name="T10" fmla="*/ 1525073 w 1030"/>
                  <a:gd name="T11" fmla="*/ 1211526 h 1315"/>
                  <a:gd name="T12" fmla="*/ 1538556 w 1030"/>
                  <a:gd name="T13" fmla="*/ 1417066 h 1315"/>
                  <a:gd name="T14" fmla="*/ 1478631 w 1030"/>
                  <a:gd name="T15" fmla="*/ 1476412 h 1315"/>
                  <a:gd name="T16" fmla="*/ 1378258 w 1030"/>
                  <a:gd name="T17" fmla="*/ 1496676 h 1315"/>
                  <a:gd name="T18" fmla="*/ 1379756 w 1030"/>
                  <a:gd name="T19" fmla="*/ 1692083 h 1315"/>
                  <a:gd name="T20" fmla="*/ 1291368 w 1030"/>
                  <a:gd name="T21" fmla="*/ 1736955 h 1315"/>
                  <a:gd name="T22" fmla="*/ 0 w 1030"/>
                  <a:gd name="T23" fmla="*/ 1903413 h 1315"/>
                  <a:gd name="T24" fmla="*/ 0 w 1030"/>
                  <a:gd name="T25" fmla="*/ 0 h 13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30" h="1315">
                    <a:moveTo>
                      <a:pt x="0" y="0"/>
                    </a:moveTo>
                    <a:cubicBezTo>
                      <a:pt x="0" y="0"/>
                      <a:pt x="817" y="18"/>
                      <a:pt x="849" y="23"/>
                    </a:cubicBezTo>
                    <a:cubicBezTo>
                      <a:pt x="880" y="29"/>
                      <a:pt x="874" y="27"/>
                      <a:pt x="880" y="29"/>
                    </a:cubicBezTo>
                    <a:cubicBezTo>
                      <a:pt x="906" y="40"/>
                      <a:pt x="925" y="34"/>
                      <a:pt x="945" y="35"/>
                    </a:cubicBezTo>
                    <a:cubicBezTo>
                      <a:pt x="965" y="36"/>
                      <a:pt x="993" y="33"/>
                      <a:pt x="996" y="51"/>
                    </a:cubicBezTo>
                    <a:cubicBezTo>
                      <a:pt x="999" y="69"/>
                      <a:pt x="1014" y="772"/>
                      <a:pt x="1018" y="837"/>
                    </a:cubicBezTo>
                    <a:cubicBezTo>
                      <a:pt x="1023" y="903"/>
                      <a:pt x="1030" y="953"/>
                      <a:pt x="1027" y="979"/>
                    </a:cubicBezTo>
                    <a:cubicBezTo>
                      <a:pt x="1023" y="1004"/>
                      <a:pt x="1005" y="1017"/>
                      <a:pt x="987" y="1020"/>
                    </a:cubicBezTo>
                    <a:cubicBezTo>
                      <a:pt x="969" y="1023"/>
                      <a:pt x="920" y="1034"/>
                      <a:pt x="920" y="1034"/>
                    </a:cubicBezTo>
                    <a:cubicBezTo>
                      <a:pt x="920" y="1034"/>
                      <a:pt x="928" y="1142"/>
                      <a:pt x="921" y="1169"/>
                    </a:cubicBezTo>
                    <a:cubicBezTo>
                      <a:pt x="914" y="1196"/>
                      <a:pt x="884" y="1195"/>
                      <a:pt x="862" y="1200"/>
                    </a:cubicBezTo>
                    <a:cubicBezTo>
                      <a:pt x="840" y="1204"/>
                      <a:pt x="0" y="1315"/>
                      <a:pt x="0" y="1315"/>
                    </a:cubicBezTo>
                    <a:lnTo>
                      <a:pt x="0" y="0"/>
                    </a:lnTo>
                    <a:close/>
                  </a:path>
                </a:pathLst>
              </a:custGeom>
              <a:gradFill rotWithShape="0">
                <a:gsLst>
                  <a:gs pos="0">
                    <a:srgbClr val="868686"/>
                  </a:gs>
                  <a:gs pos="12000">
                    <a:srgbClr val="868686"/>
                  </a:gs>
                  <a:gs pos="28000">
                    <a:srgbClr val="585555"/>
                  </a:gs>
                  <a:gs pos="55000">
                    <a:srgbClr val="43403F"/>
                  </a:gs>
                  <a:gs pos="64000">
                    <a:srgbClr val="363433"/>
                  </a:gs>
                  <a:gs pos="100000">
                    <a:srgbClr val="464342"/>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 name="Freeform 439"/>
              <p:cNvSpPr>
                <a:spLocks/>
              </p:cNvSpPr>
              <p:nvPr/>
            </p:nvSpPr>
            <p:spPr bwMode="auto">
              <a:xfrm>
                <a:off x="5707063" y="2058988"/>
                <a:ext cx="134938" cy="1281113"/>
              </a:xfrm>
              <a:custGeom>
                <a:avLst/>
                <a:gdLst>
                  <a:gd name="T0" fmla="*/ 0 w 90"/>
                  <a:gd name="T1" fmla="*/ 10133 h 885"/>
                  <a:gd name="T2" fmla="*/ 50977 w 90"/>
                  <a:gd name="T3" fmla="*/ 1281113 h 885"/>
                  <a:gd name="T4" fmla="*/ 134938 w 90"/>
                  <a:gd name="T5" fmla="*/ 1224657 h 885"/>
                  <a:gd name="T6" fmla="*/ 86960 w 90"/>
                  <a:gd name="T7" fmla="*/ 26057 h 885"/>
                  <a:gd name="T8" fmla="*/ 0 w 90"/>
                  <a:gd name="T9" fmla="*/ 10133 h 8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885">
                    <a:moveTo>
                      <a:pt x="0" y="7"/>
                    </a:moveTo>
                    <a:cubicBezTo>
                      <a:pt x="34" y="885"/>
                      <a:pt x="34" y="885"/>
                      <a:pt x="34" y="885"/>
                    </a:cubicBezTo>
                    <a:cubicBezTo>
                      <a:pt x="34" y="885"/>
                      <a:pt x="90" y="884"/>
                      <a:pt x="90" y="846"/>
                    </a:cubicBezTo>
                    <a:cubicBezTo>
                      <a:pt x="89" y="800"/>
                      <a:pt x="58" y="18"/>
                      <a:pt x="58" y="18"/>
                    </a:cubicBezTo>
                    <a:cubicBezTo>
                      <a:pt x="58" y="18"/>
                      <a:pt x="17" y="0"/>
                      <a:pt x="0" y="7"/>
                    </a:cubicBezTo>
                    <a:close/>
                  </a:path>
                </a:pathLst>
              </a:custGeom>
              <a:gradFill rotWithShape="0">
                <a:gsLst>
                  <a:gs pos="0">
                    <a:srgbClr val="FDFDFD"/>
                  </a:gs>
                  <a:gs pos="55000">
                    <a:srgbClr val="C1C2C2"/>
                  </a:gs>
                  <a:gs pos="100000">
                    <a:srgbClr val="868686"/>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31" name="组合 430"/>
            <p:cNvGrpSpPr/>
            <p:nvPr/>
          </p:nvGrpSpPr>
          <p:grpSpPr>
            <a:xfrm>
              <a:off x="8845807" y="1168639"/>
              <a:ext cx="264622" cy="242798"/>
              <a:chOff x="2486357" y="1168639"/>
              <a:chExt cx="264622" cy="242798"/>
            </a:xfrm>
          </p:grpSpPr>
          <p:sp>
            <p:nvSpPr>
              <p:cNvPr id="432" name="Freeform 197"/>
              <p:cNvSpPr>
                <a:spLocks/>
              </p:cNvSpPr>
              <p:nvPr/>
            </p:nvSpPr>
            <p:spPr bwMode="auto">
              <a:xfrm>
                <a:off x="2495905" y="1240932"/>
                <a:ext cx="49105" cy="107759"/>
              </a:xfrm>
              <a:custGeom>
                <a:avLst/>
                <a:gdLst>
                  <a:gd name="T0" fmla="*/ 28 w 29"/>
                  <a:gd name="T1" fmla="*/ 54 h 64"/>
                  <a:gd name="T2" fmla="*/ 20 w 29"/>
                  <a:gd name="T3" fmla="*/ 64 h 64"/>
                  <a:gd name="T4" fmla="*/ 10 w 29"/>
                  <a:gd name="T5" fmla="*/ 64 h 64"/>
                  <a:gd name="T6" fmla="*/ 1 w 29"/>
                  <a:gd name="T7" fmla="*/ 55 h 64"/>
                  <a:gd name="T8" fmla="*/ 0 w 29"/>
                  <a:gd name="T9" fmla="*/ 9 h 64"/>
                  <a:gd name="T10" fmla="*/ 9 w 29"/>
                  <a:gd name="T11" fmla="*/ 0 h 64"/>
                  <a:gd name="T12" fmla="*/ 18 w 29"/>
                  <a:gd name="T13" fmla="*/ 0 h 64"/>
                  <a:gd name="T14" fmla="*/ 27 w 29"/>
                  <a:gd name="T15" fmla="*/ 8 h 64"/>
                  <a:gd name="T16" fmla="*/ 28 w 29"/>
                  <a:gd name="T17"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4">
                    <a:moveTo>
                      <a:pt x="28" y="54"/>
                    </a:moveTo>
                    <a:cubicBezTo>
                      <a:pt x="29" y="59"/>
                      <a:pt x="25" y="63"/>
                      <a:pt x="20" y="64"/>
                    </a:cubicBezTo>
                    <a:cubicBezTo>
                      <a:pt x="10" y="64"/>
                      <a:pt x="10" y="64"/>
                      <a:pt x="10" y="64"/>
                    </a:cubicBezTo>
                    <a:cubicBezTo>
                      <a:pt x="5" y="64"/>
                      <a:pt x="1" y="60"/>
                      <a:pt x="1" y="55"/>
                    </a:cubicBezTo>
                    <a:cubicBezTo>
                      <a:pt x="0" y="9"/>
                      <a:pt x="0" y="9"/>
                      <a:pt x="0" y="9"/>
                    </a:cubicBezTo>
                    <a:cubicBezTo>
                      <a:pt x="0" y="4"/>
                      <a:pt x="4" y="0"/>
                      <a:pt x="9" y="0"/>
                    </a:cubicBezTo>
                    <a:cubicBezTo>
                      <a:pt x="18" y="0"/>
                      <a:pt x="18" y="0"/>
                      <a:pt x="18" y="0"/>
                    </a:cubicBezTo>
                    <a:cubicBezTo>
                      <a:pt x="23" y="0"/>
                      <a:pt x="27" y="3"/>
                      <a:pt x="27" y="8"/>
                    </a:cubicBezTo>
                    <a:lnTo>
                      <a:pt x="28" y="54"/>
                    </a:lnTo>
                    <a:close/>
                  </a:path>
                </a:pathLst>
              </a:custGeom>
              <a:solidFill>
                <a:schemeClr val="bg1">
                  <a:lumMod val="95000"/>
                </a:schemeClr>
              </a:solidFill>
              <a:ln>
                <a:noFill/>
              </a:ln>
            </p:spPr>
            <p:txBody>
              <a:bodyPr/>
              <a:lstStyle/>
              <a:p>
                <a:pPr>
                  <a:defRPr/>
                </a:pPr>
                <a:endParaRPr lang="zh-CN" altLang="en-US"/>
              </a:p>
            </p:txBody>
          </p:sp>
          <p:sp>
            <p:nvSpPr>
              <p:cNvPr id="433" name="Freeform 198"/>
              <p:cNvSpPr>
                <a:spLocks/>
              </p:cNvSpPr>
              <p:nvPr/>
            </p:nvSpPr>
            <p:spPr bwMode="auto">
              <a:xfrm>
                <a:off x="2560015" y="1208196"/>
                <a:ext cx="49105" cy="139131"/>
              </a:xfrm>
              <a:custGeom>
                <a:avLst/>
                <a:gdLst>
                  <a:gd name="T0" fmla="*/ 29 w 29"/>
                  <a:gd name="T1" fmla="*/ 73 h 82"/>
                  <a:gd name="T2" fmla="*/ 20 w 29"/>
                  <a:gd name="T3" fmla="*/ 82 h 82"/>
                  <a:gd name="T4" fmla="*/ 11 w 29"/>
                  <a:gd name="T5" fmla="*/ 82 h 82"/>
                  <a:gd name="T6" fmla="*/ 2 w 29"/>
                  <a:gd name="T7" fmla="*/ 73 h 82"/>
                  <a:gd name="T8" fmla="*/ 0 w 29"/>
                  <a:gd name="T9" fmla="*/ 9 h 82"/>
                  <a:gd name="T10" fmla="*/ 9 w 29"/>
                  <a:gd name="T11" fmla="*/ 0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5" y="82"/>
                      <a:pt x="20" y="82"/>
                    </a:cubicBezTo>
                    <a:cubicBezTo>
                      <a:pt x="11" y="82"/>
                      <a:pt x="11" y="82"/>
                      <a:pt x="11" y="82"/>
                    </a:cubicBezTo>
                    <a:cubicBezTo>
                      <a:pt x="6" y="82"/>
                      <a:pt x="2" y="78"/>
                      <a:pt x="2" y="73"/>
                    </a:cubicBezTo>
                    <a:cubicBezTo>
                      <a:pt x="0" y="9"/>
                      <a:pt x="0" y="9"/>
                      <a:pt x="0" y="9"/>
                    </a:cubicBezTo>
                    <a:cubicBezTo>
                      <a:pt x="0" y="4"/>
                      <a:pt x="4" y="0"/>
                      <a:pt x="9" y="0"/>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sp>
            <p:nvSpPr>
              <p:cNvPr id="434" name="Freeform 199"/>
              <p:cNvSpPr>
                <a:spLocks/>
              </p:cNvSpPr>
              <p:nvPr/>
            </p:nvSpPr>
            <p:spPr bwMode="auto">
              <a:xfrm>
                <a:off x="2626852" y="1168639"/>
                <a:ext cx="50470" cy="175961"/>
              </a:xfrm>
              <a:custGeom>
                <a:avLst/>
                <a:gdLst>
                  <a:gd name="T0" fmla="*/ 30 w 30"/>
                  <a:gd name="T1" fmla="*/ 96 h 105"/>
                  <a:gd name="T2" fmla="*/ 21 w 30"/>
                  <a:gd name="T3" fmla="*/ 105 h 105"/>
                  <a:gd name="T4" fmla="*/ 11 w 30"/>
                  <a:gd name="T5" fmla="*/ 105 h 105"/>
                  <a:gd name="T6" fmla="*/ 2 w 30"/>
                  <a:gd name="T7" fmla="*/ 96 h 105"/>
                  <a:gd name="T8" fmla="*/ 0 w 30"/>
                  <a:gd name="T9" fmla="*/ 9 h 105"/>
                  <a:gd name="T10" fmla="*/ 9 w 30"/>
                  <a:gd name="T11" fmla="*/ 0 h 105"/>
                  <a:gd name="T12" fmla="*/ 19 w 30"/>
                  <a:gd name="T13" fmla="*/ 0 h 105"/>
                  <a:gd name="T14" fmla="*/ 28 w 30"/>
                  <a:gd name="T15" fmla="*/ 9 h 105"/>
                  <a:gd name="T16" fmla="*/ 30 w 30"/>
                  <a:gd name="T17" fmla="*/ 9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05">
                    <a:moveTo>
                      <a:pt x="30" y="96"/>
                    </a:moveTo>
                    <a:cubicBezTo>
                      <a:pt x="30" y="101"/>
                      <a:pt x="26" y="105"/>
                      <a:pt x="21" y="105"/>
                    </a:cubicBezTo>
                    <a:cubicBezTo>
                      <a:pt x="11" y="105"/>
                      <a:pt x="11" y="105"/>
                      <a:pt x="11" y="105"/>
                    </a:cubicBezTo>
                    <a:cubicBezTo>
                      <a:pt x="6" y="105"/>
                      <a:pt x="2" y="101"/>
                      <a:pt x="2" y="96"/>
                    </a:cubicBezTo>
                    <a:cubicBezTo>
                      <a:pt x="0" y="9"/>
                      <a:pt x="0" y="9"/>
                      <a:pt x="0" y="9"/>
                    </a:cubicBezTo>
                    <a:cubicBezTo>
                      <a:pt x="0" y="4"/>
                      <a:pt x="4" y="0"/>
                      <a:pt x="9" y="0"/>
                    </a:cubicBezTo>
                    <a:cubicBezTo>
                      <a:pt x="19" y="0"/>
                      <a:pt x="19" y="0"/>
                      <a:pt x="19" y="0"/>
                    </a:cubicBezTo>
                    <a:cubicBezTo>
                      <a:pt x="24" y="0"/>
                      <a:pt x="28" y="4"/>
                      <a:pt x="28" y="9"/>
                    </a:cubicBezTo>
                    <a:lnTo>
                      <a:pt x="30" y="96"/>
                    </a:lnTo>
                    <a:close/>
                  </a:path>
                </a:pathLst>
              </a:custGeom>
              <a:solidFill>
                <a:schemeClr val="bg1">
                  <a:lumMod val="95000"/>
                </a:schemeClr>
              </a:solidFill>
              <a:ln>
                <a:noFill/>
              </a:ln>
            </p:spPr>
            <p:txBody>
              <a:bodyPr/>
              <a:lstStyle/>
              <a:p>
                <a:pPr>
                  <a:defRPr/>
                </a:pPr>
                <a:endParaRPr lang="zh-CN" altLang="en-US"/>
              </a:p>
            </p:txBody>
          </p:sp>
          <p:sp>
            <p:nvSpPr>
              <p:cNvPr id="435" name="Freeform 200"/>
              <p:cNvSpPr>
                <a:spLocks/>
              </p:cNvSpPr>
              <p:nvPr/>
            </p:nvSpPr>
            <p:spPr bwMode="auto">
              <a:xfrm>
                <a:off x="2486357" y="1362332"/>
                <a:ext cx="264622" cy="49105"/>
              </a:xfrm>
              <a:custGeom>
                <a:avLst/>
                <a:gdLst>
                  <a:gd name="T0" fmla="*/ 10 w 157"/>
                  <a:gd name="T1" fmla="*/ 28 h 29"/>
                  <a:gd name="T2" fmla="*/ 1 w 157"/>
                  <a:gd name="T3" fmla="*/ 20 h 29"/>
                  <a:gd name="T4" fmla="*/ 1 w 157"/>
                  <a:gd name="T5" fmla="*/ 12 h 29"/>
                  <a:gd name="T6" fmla="*/ 9 w 157"/>
                  <a:gd name="T7" fmla="*/ 3 h 29"/>
                  <a:gd name="T8" fmla="*/ 147 w 157"/>
                  <a:gd name="T9" fmla="*/ 0 h 29"/>
                  <a:gd name="T10" fmla="*/ 157 w 157"/>
                  <a:gd name="T11" fmla="*/ 8 h 29"/>
                  <a:gd name="T12" fmla="*/ 157 w 157"/>
                  <a:gd name="T13" fmla="*/ 16 h 29"/>
                  <a:gd name="T14" fmla="*/ 148 w 157"/>
                  <a:gd name="T15" fmla="*/ 25 h 29"/>
                  <a:gd name="T16" fmla="*/ 10 w 157"/>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29">
                    <a:moveTo>
                      <a:pt x="10" y="28"/>
                    </a:moveTo>
                    <a:cubicBezTo>
                      <a:pt x="5" y="29"/>
                      <a:pt x="1" y="25"/>
                      <a:pt x="1" y="20"/>
                    </a:cubicBezTo>
                    <a:cubicBezTo>
                      <a:pt x="1" y="12"/>
                      <a:pt x="1" y="12"/>
                      <a:pt x="1" y="12"/>
                    </a:cubicBezTo>
                    <a:cubicBezTo>
                      <a:pt x="0" y="7"/>
                      <a:pt x="4" y="3"/>
                      <a:pt x="9" y="3"/>
                    </a:cubicBezTo>
                    <a:cubicBezTo>
                      <a:pt x="147" y="0"/>
                      <a:pt x="147" y="0"/>
                      <a:pt x="147" y="0"/>
                    </a:cubicBezTo>
                    <a:cubicBezTo>
                      <a:pt x="152" y="0"/>
                      <a:pt x="156" y="4"/>
                      <a:pt x="157" y="8"/>
                    </a:cubicBezTo>
                    <a:cubicBezTo>
                      <a:pt x="157" y="16"/>
                      <a:pt x="157" y="16"/>
                      <a:pt x="157" y="16"/>
                    </a:cubicBezTo>
                    <a:cubicBezTo>
                      <a:pt x="157" y="21"/>
                      <a:pt x="153" y="25"/>
                      <a:pt x="148" y="25"/>
                    </a:cubicBezTo>
                    <a:lnTo>
                      <a:pt x="10" y="28"/>
                    </a:lnTo>
                    <a:close/>
                  </a:path>
                </a:pathLst>
              </a:custGeom>
              <a:solidFill>
                <a:schemeClr val="bg1">
                  <a:lumMod val="95000"/>
                </a:schemeClr>
              </a:solidFill>
              <a:ln>
                <a:noFill/>
              </a:ln>
            </p:spPr>
            <p:txBody>
              <a:bodyPr/>
              <a:lstStyle/>
              <a:p>
                <a:pPr>
                  <a:defRPr/>
                </a:pPr>
                <a:endParaRPr lang="zh-CN" altLang="en-US"/>
              </a:p>
            </p:txBody>
          </p:sp>
          <p:sp>
            <p:nvSpPr>
              <p:cNvPr id="436" name="Freeform 201"/>
              <p:cNvSpPr>
                <a:spLocks/>
              </p:cNvSpPr>
              <p:nvPr/>
            </p:nvSpPr>
            <p:spPr bwMode="auto">
              <a:xfrm>
                <a:off x="2688234" y="1205468"/>
                <a:ext cx="49105" cy="137768"/>
              </a:xfrm>
              <a:custGeom>
                <a:avLst/>
                <a:gdLst>
                  <a:gd name="T0" fmla="*/ 29 w 29"/>
                  <a:gd name="T1" fmla="*/ 73 h 82"/>
                  <a:gd name="T2" fmla="*/ 21 w 29"/>
                  <a:gd name="T3" fmla="*/ 82 h 82"/>
                  <a:gd name="T4" fmla="*/ 11 w 29"/>
                  <a:gd name="T5" fmla="*/ 82 h 82"/>
                  <a:gd name="T6" fmla="*/ 2 w 29"/>
                  <a:gd name="T7" fmla="*/ 73 h 82"/>
                  <a:gd name="T8" fmla="*/ 0 w 29"/>
                  <a:gd name="T9" fmla="*/ 10 h 82"/>
                  <a:gd name="T10" fmla="*/ 9 w 29"/>
                  <a:gd name="T11" fmla="*/ 1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6" y="82"/>
                      <a:pt x="21" y="82"/>
                    </a:cubicBezTo>
                    <a:cubicBezTo>
                      <a:pt x="11" y="82"/>
                      <a:pt x="11" y="82"/>
                      <a:pt x="11" y="82"/>
                    </a:cubicBezTo>
                    <a:cubicBezTo>
                      <a:pt x="6" y="82"/>
                      <a:pt x="2" y="78"/>
                      <a:pt x="2" y="73"/>
                    </a:cubicBezTo>
                    <a:cubicBezTo>
                      <a:pt x="0" y="10"/>
                      <a:pt x="0" y="10"/>
                      <a:pt x="0" y="10"/>
                    </a:cubicBezTo>
                    <a:cubicBezTo>
                      <a:pt x="0" y="5"/>
                      <a:pt x="4" y="1"/>
                      <a:pt x="9" y="1"/>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grpSp>
        <p:grpSp>
          <p:nvGrpSpPr>
            <p:cNvPr id="437" name="组合 436"/>
            <p:cNvGrpSpPr/>
            <p:nvPr/>
          </p:nvGrpSpPr>
          <p:grpSpPr>
            <a:xfrm>
              <a:off x="8596188" y="2419458"/>
              <a:ext cx="271443" cy="371017"/>
              <a:chOff x="2806084" y="2419458"/>
              <a:chExt cx="271443" cy="371017"/>
            </a:xfrm>
          </p:grpSpPr>
          <p:sp>
            <p:nvSpPr>
              <p:cNvPr id="438" name="Freeform 202"/>
              <p:cNvSpPr>
                <a:spLocks/>
              </p:cNvSpPr>
              <p:nvPr/>
            </p:nvSpPr>
            <p:spPr bwMode="auto">
              <a:xfrm>
                <a:off x="2886563" y="2419458"/>
                <a:ext cx="107759" cy="72294"/>
              </a:xfrm>
              <a:custGeom>
                <a:avLst/>
                <a:gdLst>
                  <a:gd name="T0" fmla="*/ 25 w 64"/>
                  <a:gd name="T1" fmla="*/ 42 h 43"/>
                  <a:gd name="T2" fmla="*/ 35 w 64"/>
                  <a:gd name="T3" fmla="*/ 42 h 43"/>
                  <a:gd name="T4" fmla="*/ 54 w 64"/>
                  <a:gd name="T5" fmla="*/ 43 h 43"/>
                  <a:gd name="T6" fmla="*/ 64 w 64"/>
                  <a:gd name="T7" fmla="*/ 9 h 43"/>
                  <a:gd name="T8" fmla="*/ 58 w 64"/>
                  <a:gd name="T9" fmla="*/ 3 h 43"/>
                  <a:gd name="T10" fmla="*/ 38 w 64"/>
                  <a:gd name="T11" fmla="*/ 2 h 43"/>
                  <a:gd name="T12" fmla="*/ 26 w 64"/>
                  <a:gd name="T13" fmla="*/ 2 h 43"/>
                  <a:gd name="T14" fmla="*/ 6 w 64"/>
                  <a:gd name="T15" fmla="*/ 1 h 43"/>
                  <a:gd name="T16" fmla="*/ 0 w 64"/>
                  <a:gd name="T17" fmla="*/ 6 h 43"/>
                  <a:gd name="T18" fmla="*/ 6 w 64"/>
                  <a:gd name="T19" fmla="*/ 41 h 43"/>
                  <a:gd name="T20" fmla="*/ 25 w 64"/>
                  <a:gd name="T21"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43">
                    <a:moveTo>
                      <a:pt x="25" y="42"/>
                    </a:moveTo>
                    <a:cubicBezTo>
                      <a:pt x="35" y="42"/>
                      <a:pt x="35" y="42"/>
                      <a:pt x="35" y="42"/>
                    </a:cubicBezTo>
                    <a:cubicBezTo>
                      <a:pt x="54" y="43"/>
                      <a:pt x="54" y="43"/>
                      <a:pt x="54" y="43"/>
                    </a:cubicBezTo>
                    <a:cubicBezTo>
                      <a:pt x="64" y="9"/>
                      <a:pt x="64" y="9"/>
                      <a:pt x="64" y="9"/>
                    </a:cubicBezTo>
                    <a:cubicBezTo>
                      <a:pt x="64" y="9"/>
                      <a:pt x="63" y="3"/>
                      <a:pt x="58" y="3"/>
                    </a:cubicBezTo>
                    <a:cubicBezTo>
                      <a:pt x="55" y="3"/>
                      <a:pt x="45" y="2"/>
                      <a:pt x="38" y="2"/>
                    </a:cubicBezTo>
                    <a:cubicBezTo>
                      <a:pt x="31" y="2"/>
                      <a:pt x="26" y="2"/>
                      <a:pt x="26" y="2"/>
                    </a:cubicBezTo>
                    <a:cubicBezTo>
                      <a:pt x="18" y="1"/>
                      <a:pt x="9" y="1"/>
                      <a:pt x="6" y="1"/>
                    </a:cubicBezTo>
                    <a:cubicBezTo>
                      <a:pt x="1" y="0"/>
                      <a:pt x="0" y="6"/>
                      <a:pt x="0" y="6"/>
                    </a:cubicBezTo>
                    <a:cubicBezTo>
                      <a:pt x="6" y="41"/>
                      <a:pt x="6" y="41"/>
                      <a:pt x="6" y="41"/>
                    </a:cubicBezTo>
                    <a:lnTo>
                      <a:pt x="25" y="42"/>
                    </a:lnTo>
                    <a:close/>
                  </a:path>
                </a:pathLst>
              </a:custGeom>
              <a:solidFill>
                <a:schemeClr val="bg1">
                  <a:lumMod val="95000"/>
                </a:schemeClr>
              </a:solidFill>
              <a:ln>
                <a:noFill/>
              </a:ln>
            </p:spPr>
            <p:txBody>
              <a:bodyPr/>
              <a:lstStyle/>
              <a:p>
                <a:pPr>
                  <a:defRPr/>
                </a:pPr>
                <a:endParaRPr lang="zh-CN" altLang="en-US"/>
              </a:p>
            </p:txBody>
          </p:sp>
          <p:sp>
            <p:nvSpPr>
              <p:cNvPr id="439" name="Freeform 203"/>
              <p:cNvSpPr>
                <a:spLocks noEditPoints="1"/>
              </p:cNvSpPr>
              <p:nvPr/>
            </p:nvSpPr>
            <p:spPr bwMode="auto">
              <a:xfrm>
                <a:off x="2806084" y="2501300"/>
                <a:ext cx="244162" cy="289175"/>
              </a:xfrm>
              <a:custGeom>
                <a:avLst/>
                <a:gdLst>
                  <a:gd name="T0" fmla="*/ 55 w 145"/>
                  <a:gd name="T1" fmla="*/ 1 h 171"/>
                  <a:gd name="T2" fmla="*/ 1 w 145"/>
                  <a:gd name="T3" fmla="*/ 122 h 171"/>
                  <a:gd name="T4" fmla="*/ 97 w 145"/>
                  <a:gd name="T5" fmla="*/ 170 h 171"/>
                  <a:gd name="T6" fmla="*/ 144 w 145"/>
                  <a:gd name="T7" fmla="*/ 80 h 171"/>
                  <a:gd name="T8" fmla="*/ 94 w 145"/>
                  <a:gd name="T9" fmla="*/ 51 h 171"/>
                  <a:gd name="T10" fmla="*/ 92 w 145"/>
                  <a:gd name="T11" fmla="*/ 54 h 171"/>
                  <a:gd name="T12" fmla="*/ 79 w 145"/>
                  <a:gd name="T13" fmla="*/ 52 h 171"/>
                  <a:gd name="T14" fmla="*/ 66 w 145"/>
                  <a:gd name="T15" fmla="*/ 60 h 171"/>
                  <a:gd name="T16" fmla="*/ 78 w 145"/>
                  <a:gd name="T17" fmla="*/ 72 h 171"/>
                  <a:gd name="T18" fmla="*/ 95 w 145"/>
                  <a:gd name="T19" fmla="*/ 93 h 171"/>
                  <a:gd name="T20" fmla="*/ 90 w 145"/>
                  <a:gd name="T21" fmla="*/ 106 h 171"/>
                  <a:gd name="T22" fmla="*/ 78 w 145"/>
                  <a:gd name="T23" fmla="*/ 110 h 171"/>
                  <a:gd name="T24" fmla="*/ 77 w 145"/>
                  <a:gd name="T25" fmla="*/ 119 h 171"/>
                  <a:gd name="T26" fmla="*/ 69 w 145"/>
                  <a:gd name="T27" fmla="*/ 119 h 171"/>
                  <a:gd name="T28" fmla="*/ 67 w 145"/>
                  <a:gd name="T29" fmla="*/ 116 h 171"/>
                  <a:gd name="T30" fmla="*/ 56 w 145"/>
                  <a:gd name="T31" fmla="*/ 109 h 171"/>
                  <a:gd name="T32" fmla="*/ 51 w 145"/>
                  <a:gd name="T33" fmla="*/ 105 h 171"/>
                  <a:gd name="T34" fmla="*/ 52 w 145"/>
                  <a:gd name="T35" fmla="*/ 99 h 171"/>
                  <a:gd name="T36" fmla="*/ 55 w 145"/>
                  <a:gd name="T37" fmla="*/ 99 h 171"/>
                  <a:gd name="T38" fmla="*/ 63 w 145"/>
                  <a:gd name="T39" fmla="*/ 101 h 171"/>
                  <a:gd name="T40" fmla="*/ 75 w 145"/>
                  <a:gd name="T41" fmla="*/ 102 h 171"/>
                  <a:gd name="T42" fmla="*/ 83 w 145"/>
                  <a:gd name="T43" fmla="*/ 98 h 171"/>
                  <a:gd name="T44" fmla="*/ 84 w 145"/>
                  <a:gd name="T45" fmla="*/ 90 h 171"/>
                  <a:gd name="T46" fmla="*/ 78 w 145"/>
                  <a:gd name="T47" fmla="*/ 83 h 171"/>
                  <a:gd name="T48" fmla="*/ 65 w 145"/>
                  <a:gd name="T49" fmla="*/ 77 h 171"/>
                  <a:gd name="T50" fmla="*/ 56 w 145"/>
                  <a:gd name="T51" fmla="*/ 67 h 171"/>
                  <a:gd name="T52" fmla="*/ 59 w 145"/>
                  <a:gd name="T53" fmla="*/ 49 h 171"/>
                  <a:gd name="T54" fmla="*/ 73 w 145"/>
                  <a:gd name="T55" fmla="*/ 37 h 171"/>
                  <a:gd name="T56" fmla="*/ 76 w 145"/>
                  <a:gd name="T57" fmla="*/ 35 h 171"/>
                  <a:gd name="T58" fmla="*/ 84 w 145"/>
                  <a:gd name="T59" fmla="*/ 36 h 171"/>
                  <a:gd name="T60" fmla="*/ 83 w 145"/>
                  <a:gd name="T61" fmla="*/ 44 h 171"/>
                  <a:gd name="T62" fmla="*/ 91 w 145"/>
                  <a:gd name="T63" fmla="*/ 45 h 171"/>
                  <a:gd name="T64" fmla="*/ 94 w 145"/>
                  <a:gd name="T65" fmla="*/ 46 h 171"/>
                  <a:gd name="T66" fmla="*/ 94 w 145"/>
                  <a:gd name="T67" fmla="*/ 5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5" h="171">
                    <a:moveTo>
                      <a:pt x="100" y="3"/>
                    </a:moveTo>
                    <a:cubicBezTo>
                      <a:pt x="55" y="1"/>
                      <a:pt x="55" y="1"/>
                      <a:pt x="55" y="1"/>
                    </a:cubicBezTo>
                    <a:cubicBezTo>
                      <a:pt x="31" y="0"/>
                      <a:pt x="5" y="49"/>
                      <a:pt x="4" y="73"/>
                    </a:cubicBezTo>
                    <a:cubicBezTo>
                      <a:pt x="1" y="122"/>
                      <a:pt x="1" y="122"/>
                      <a:pt x="1" y="122"/>
                    </a:cubicBezTo>
                    <a:cubicBezTo>
                      <a:pt x="0" y="146"/>
                      <a:pt x="19" y="166"/>
                      <a:pt x="42" y="167"/>
                    </a:cubicBezTo>
                    <a:cubicBezTo>
                      <a:pt x="97" y="170"/>
                      <a:pt x="97" y="170"/>
                      <a:pt x="97" y="170"/>
                    </a:cubicBezTo>
                    <a:cubicBezTo>
                      <a:pt x="121" y="171"/>
                      <a:pt x="141" y="152"/>
                      <a:pt x="142" y="129"/>
                    </a:cubicBezTo>
                    <a:cubicBezTo>
                      <a:pt x="144" y="80"/>
                      <a:pt x="144" y="80"/>
                      <a:pt x="144" y="80"/>
                    </a:cubicBezTo>
                    <a:cubicBezTo>
                      <a:pt x="145" y="56"/>
                      <a:pt x="124" y="4"/>
                      <a:pt x="100" y="3"/>
                    </a:cubicBezTo>
                    <a:close/>
                    <a:moveTo>
                      <a:pt x="94" y="51"/>
                    </a:moveTo>
                    <a:cubicBezTo>
                      <a:pt x="94" y="52"/>
                      <a:pt x="94" y="53"/>
                      <a:pt x="93" y="53"/>
                    </a:cubicBezTo>
                    <a:cubicBezTo>
                      <a:pt x="93" y="54"/>
                      <a:pt x="92" y="54"/>
                      <a:pt x="92" y="54"/>
                    </a:cubicBezTo>
                    <a:cubicBezTo>
                      <a:pt x="91" y="54"/>
                      <a:pt x="89" y="53"/>
                      <a:pt x="87" y="53"/>
                    </a:cubicBezTo>
                    <a:cubicBezTo>
                      <a:pt x="84" y="52"/>
                      <a:pt x="82" y="52"/>
                      <a:pt x="79" y="52"/>
                    </a:cubicBezTo>
                    <a:cubicBezTo>
                      <a:pt x="74" y="51"/>
                      <a:pt x="71" y="52"/>
                      <a:pt x="69" y="54"/>
                    </a:cubicBezTo>
                    <a:cubicBezTo>
                      <a:pt x="67" y="55"/>
                      <a:pt x="66" y="57"/>
                      <a:pt x="66" y="60"/>
                    </a:cubicBezTo>
                    <a:cubicBezTo>
                      <a:pt x="66" y="63"/>
                      <a:pt x="67" y="65"/>
                      <a:pt x="69" y="66"/>
                    </a:cubicBezTo>
                    <a:cubicBezTo>
                      <a:pt x="71" y="68"/>
                      <a:pt x="74" y="70"/>
                      <a:pt x="78" y="72"/>
                    </a:cubicBezTo>
                    <a:cubicBezTo>
                      <a:pt x="84" y="74"/>
                      <a:pt x="88" y="77"/>
                      <a:pt x="91" y="81"/>
                    </a:cubicBezTo>
                    <a:cubicBezTo>
                      <a:pt x="94" y="84"/>
                      <a:pt x="96" y="88"/>
                      <a:pt x="95" y="93"/>
                    </a:cubicBezTo>
                    <a:cubicBezTo>
                      <a:pt x="95" y="96"/>
                      <a:pt x="95" y="99"/>
                      <a:pt x="94" y="101"/>
                    </a:cubicBezTo>
                    <a:cubicBezTo>
                      <a:pt x="93" y="103"/>
                      <a:pt x="92" y="104"/>
                      <a:pt x="90" y="106"/>
                    </a:cubicBezTo>
                    <a:cubicBezTo>
                      <a:pt x="88" y="107"/>
                      <a:pt x="87" y="108"/>
                      <a:pt x="85" y="109"/>
                    </a:cubicBezTo>
                    <a:cubicBezTo>
                      <a:pt x="83" y="110"/>
                      <a:pt x="80" y="110"/>
                      <a:pt x="78" y="110"/>
                    </a:cubicBezTo>
                    <a:cubicBezTo>
                      <a:pt x="78" y="117"/>
                      <a:pt x="78" y="117"/>
                      <a:pt x="78" y="117"/>
                    </a:cubicBezTo>
                    <a:cubicBezTo>
                      <a:pt x="78" y="118"/>
                      <a:pt x="78" y="119"/>
                      <a:pt x="77" y="119"/>
                    </a:cubicBezTo>
                    <a:cubicBezTo>
                      <a:pt x="77" y="119"/>
                      <a:pt x="77" y="119"/>
                      <a:pt x="76" y="119"/>
                    </a:cubicBezTo>
                    <a:cubicBezTo>
                      <a:pt x="69" y="119"/>
                      <a:pt x="69" y="119"/>
                      <a:pt x="69" y="119"/>
                    </a:cubicBezTo>
                    <a:cubicBezTo>
                      <a:pt x="69" y="119"/>
                      <a:pt x="68" y="119"/>
                      <a:pt x="68" y="118"/>
                    </a:cubicBezTo>
                    <a:cubicBezTo>
                      <a:pt x="67" y="118"/>
                      <a:pt x="67" y="117"/>
                      <a:pt x="67" y="116"/>
                    </a:cubicBezTo>
                    <a:cubicBezTo>
                      <a:pt x="67" y="111"/>
                      <a:pt x="67" y="111"/>
                      <a:pt x="67" y="111"/>
                    </a:cubicBezTo>
                    <a:cubicBezTo>
                      <a:pt x="63" y="110"/>
                      <a:pt x="59" y="110"/>
                      <a:pt x="56" y="109"/>
                    </a:cubicBezTo>
                    <a:cubicBezTo>
                      <a:pt x="54" y="108"/>
                      <a:pt x="52" y="107"/>
                      <a:pt x="51" y="106"/>
                    </a:cubicBezTo>
                    <a:cubicBezTo>
                      <a:pt x="51" y="106"/>
                      <a:pt x="51" y="106"/>
                      <a:pt x="51" y="105"/>
                    </a:cubicBezTo>
                    <a:cubicBezTo>
                      <a:pt x="51" y="104"/>
                      <a:pt x="51" y="103"/>
                      <a:pt x="51" y="102"/>
                    </a:cubicBezTo>
                    <a:cubicBezTo>
                      <a:pt x="51" y="101"/>
                      <a:pt x="52" y="100"/>
                      <a:pt x="52" y="99"/>
                    </a:cubicBezTo>
                    <a:cubicBezTo>
                      <a:pt x="52" y="98"/>
                      <a:pt x="53" y="98"/>
                      <a:pt x="53" y="98"/>
                    </a:cubicBezTo>
                    <a:cubicBezTo>
                      <a:pt x="54" y="98"/>
                      <a:pt x="54" y="98"/>
                      <a:pt x="55" y="99"/>
                    </a:cubicBezTo>
                    <a:cubicBezTo>
                      <a:pt x="56" y="99"/>
                      <a:pt x="57" y="100"/>
                      <a:pt x="58" y="100"/>
                    </a:cubicBezTo>
                    <a:cubicBezTo>
                      <a:pt x="60" y="100"/>
                      <a:pt x="61" y="101"/>
                      <a:pt x="63" y="101"/>
                    </a:cubicBezTo>
                    <a:cubicBezTo>
                      <a:pt x="65" y="102"/>
                      <a:pt x="67" y="102"/>
                      <a:pt x="69" y="102"/>
                    </a:cubicBezTo>
                    <a:cubicBezTo>
                      <a:pt x="71" y="102"/>
                      <a:pt x="73" y="102"/>
                      <a:pt x="75" y="102"/>
                    </a:cubicBezTo>
                    <a:cubicBezTo>
                      <a:pt x="76" y="101"/>
                      <a:pt x="78" y="101"/>
                      <a:pt x="79" y="100"/>
                    </a:cubicBezTo>
                    <a:cubicBezTo>
                      <a:pt x="81" y="100"/>
                      <a:pt x="82" y="99"/>
                      <a:pt x="83" y="98"/>
                    </a:cubicBezTo>
                    <a:cubicBezTo>
                      <a:pt x="83" y="97"/>
                      <a:pt x="84" y="95"/>
                      <a:pt x="84" y="93"/>
                    </a:cubicBezTo>
                    <a:cubicBezTo>
                      <a:pt x="84" y="92"/>
                      <a:pt x="84" y="91"/>
                      <a:pt x="84" y="90"/>
                    </a:cubicBezTo>
                    <a:cubicBezTo>
                      <a:pt x="83" y="88"/>
                      <a:pt x="83" y="87"/>
                      <a:pt x="82" y="86"/>
                    </a:cubicBezTo>
                    <a:cubicBezTo>
                      <a:pt x="81" y="85"/>
                      <a:pt x="79" y="84"/>
                      <a:pt x="78" y="83"/>
                    </a:cubicBezTo>
                    <a:cubicBezTo>
                      <a:pt x="76" y="82"/>
                      <a:pt x="74" y="81"/>
                      <a:pt x="72" y="80"/>
                    </a:cubicBezTo>
                    <a:cubicBezTo>
                      <a:pt x="70" y="79"/>
                      <a:pt x="67" y="78"/>
                      <a:pt x="65" y="77"/>
                    </a:cubicBezTo>
                    <a:cubicBezTo>
                      <a:pt x="63" y="76"/>
                      <a:pt x="61" y="74"/>
                      <a:pt x="60" y="73"/>
                    </a:cubicBezTo>
                    <a:cubicBezTo>
                      <a:pt x="58" y="71"/>
                      <a:pt x="57" y="69"/>
                      <a:pt x="56" y="67"/>
                    </a:cubicBezTo>
                    <a:cubicBezTo>
                      <a:pt x="55" y="65"/>
                      <a:pt x="55" y="62"/>
                      <a:pt x="55" y="59"/>
                    </a:cubicBezTo>
                    <a:cubicBezTo>
                      <a:pt x="55" y="55"/>
                      <a:pt x="56" y="52"/>
                      <a:pt x="59" y="49"/>
                    </a:cubicBezTo>
                    <a:cubicBezTo>
                      <a:pt x="62" y="46"/>
                      <a:pt x="67" y="44"/>
                      <a:pt x="73" y="44"/>
                    </a:cubicBezTo>
                    <a:cubicBezTo>
                      <a:pt x="73" y="37"/>
                      <a:pt x="73" y="37"/>
                      <a:pt x="73" y="37"/>
                    </a:cubicBezTo>
                    <a:cubicBezTo>
                      <a:pt x="73" y="36"/>
                      <a:pt x="73" y="35"/>
                      <a:pt x="73" y="35"/>
                    </a:cubicBezTo>
                    <a:cubicBezTo>
                      <a:pt x="74" y="35"/>
                      <a:pt x="75" y="35"/>
                      <a:pt x="76" y="35"/>
                    </a:cubicBezTo>
                    <a:cubicBezTo>
                      <a:pt x="82" y="35"/>
                      <a:pt x="82" y="35"/>
                      <a:pt x="82" y="35"/>
                    </a:cubicBezTo>
                    <a:cubicBezTo>
                      <a:pt x="83" y="35"/>
                      <a:pt x="83" y="35"/>
                      <a:pt x="84" y="36"/>
                    </a:cubicBezTo>
                    <a:cubicBezTo>
                      <a:pt x="84" y="36"/>
                      <a:pt x="84" y="37"/>
                      <a:pt x="84" y="38"/>
                    </a:cubicBezTo>
                    <a:cubicBezTo>
                      <a:pt x="83" y="44"/>
                      <a:pt x="83" y="44"/>
                      <a:pt x="83" y="44"/>
                    </a:cubicBezTo>
                    <a:cubicBezTo>
                      <a:pt x="85" y="44"/>
                      <a:pt x="87" y="44"/>
                      <a:pt x="88" y="44"/>
                    </a:cubicBezTo>
                    <a:cubicBezTo>
                      <a:pt x="89" y="45"/>
                      <a:pt x="90" y="45"/>
                      <a:pt x="91" y="45"/>
                    </a:cubicBezTo>
                    <a:cubicBezTo>
                      <a:pt x="92" y="45"/>
                      <a:pt x="92" y="45"/>
                      <a:pt x="93" y="46"/>
                    </a:cubicBezTo>
                    <a:cubicBezTo>
                      <a:pt x="93" y="46"/>
                      <a:pt x="94" y="46"/>
                      <a:pt x="94" y="46"/>
                    </a:cubicBezTo>
                    <a:cubicBezTo>
                      <a:pt x="95" y="46"/>
                      <a:pt x="95" y="47"/>
                      <a:pt x="95" y="48"/>
                    </a:cubicBezTo>
                    <a:cubicBezTo>
                      <a:pt x="95" y="49"/>
                      <a:pt x="95" y="50"/>
                      <a:pt x="94" y="51"/>
                    </a:cubicBezTo>
                    <a:close/>
                  </a:path>
                </a:pathLst>
              </a:custGeom>
              <a:solidFill>
                <a:schemeClr val="bg1">
                  <a:lumMod val="95000"/>
                </a:schemeClr>
              </a:solidFill>
              <a:ln>
                <a:noFill/>
              </a:ln>
            </p:spPr>
            <p:txBody>
              <a:bodyPr/>
              <a:lstStyle/>
              <a:p>
                <a:pPr>
                  <a:defRPr/>
                </a:pPr>
                <a:endParaRPr lang="zh-CN" altLang="en-US"/>
              </a:p>
            </p:txBody>
          </p:sp>
          <p:sp>
            <p:nvSpPr>
              <p:cNvPr id="440" name="Freeform 204"/>
              <p:cNvSpPr>
                <a:spLocks/>
              </p:cNvSpPr>
              <p:nvPr/>
            </p:nvSpPr>
            <p:spPr bwMode="auto">
              <a:xfrm>
                <a:off x="2979317" y="2482203"/>
                <a:ext cx="98210" cy="75022"/>
              </a:xfrm>
              <a:custGeom>
                <a:avLst/>
                <a:gdLst>
                  <a:gd name="T0" fmla="*/ 57 w 58"/>
                  <a:gd name="T1" fmla="*/ 22 h 45"/>
                  <a:gd name="T2" fmla="*/ 2 w 58"/>
                  <a:gd name="T3" fmla="*/ 7 h 45"/>
                  <a:gd name="T4" fmla="*/ 2 w 58"/>
                  <a:gd name="T5" fmla="*/ 7 h 45"/>
                  <a:gd name="T6" fmla="*/ 2 w 58"/>
                  <a:gd name="T7" fmla="*/ 7 h 45"/>
                  <a:gd name="T8" fmla="*/ 1 w 58"/>
                  <a:gd name="T9" fmla="*/ 7 h 45"/>
                  <a:gd name="T10" fmla="*/ 1 w 58"/>
                  <a:gd name="T11" fmla="*/ 11 h 45"/>
                  <a:gd name="T12" fmla="*/ 3 w 58"/>
                  <a:gd name="T13" fmla="*/ 11 h 45"/>
                  <a:gd name="T14" fmla="*/ 45 w 58"/>
                  <a:gd name="T15" fmla="*/ 43 h 45"/>
                  <a:gd name="T16" fmla="*/ 50 w 58"/>
                  <a:gd name="T17" fmla="*/ 40 h 45"/>
                  <a:gd name="T18" fmla="*/ 19 w 58"/>
                  <a:gd name="T19" fmla="*/ 11 h 45"/>
                  <a:gd name="T20" fmla="*/ 54 w 58"/>
                  <a:gd name="T21" fmla="*/ 26 h 45"/>
                  <a:gd name="T22" fmla="*/ 57 w 58"/>
                  <a:gd name="T23"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45">
                    <a:moveTo>
                      <a:pt x="57" y="22"/>
                    </a:moveTo>
                    <a:cubicBezTo>
                      <a:pt x="43" y="0"/>
                      <a:pt x="9" y="5"/>
                      <a:pt x="2" y="7"/>
                    </a:cubicBezTo>
                    <a:cubicBezTo>
                      <a:pt x="2" y="7"/>
                      <a:pt x="2" y="7"/>
                      <a:pt x="2" y="7"/>
                    </a:cubicBezTo>
                    <a:cubicBezTo>
                      <a:pt x="2" y="7"/>
                      <a:pt x="2" y="7"/>
                      <a:pt x="2" y="7"/>
                    </a:cubicBezTo>
                    <a:cubicBezTo>
                      <a:pt x="2" y="7"/>
                      <a:pt x="1" y="7"/>
                      <a:pt x="1" y="7"/>
                    </a:cubicBezTo>
                    <a:cubicBezTo>
                      <a:pt x="0" y="9"/>
                      <a:pt x="1" y="11"/>
                      <a:pt x="1" y="11"/>
                    </a:cubicBezTo>
                    <a:cubicBezTo>
                      <a:pt x="3" y="11"/>
                      <a:pt x="3" y="11"/>
                      <a:pt x="3" y="11"/>
                    </a:cubicBezTo>
                    <a:cubicBezTo>
                      <a:pt x="34" y="19"/>
                      <a:pt x="41" y="41"/>
                      <a:pt x="45" y="43"/>
                    </a:cubicBezTo>
                    <a:cubicBezTo>
                      <a:pt x="49" y="45"/>
                      <a:pt x="50" y="40"/>
                      <a:pt x="50" y="40"/>
                    </a:cubicBezTo>
                    <a:cubicBezTo>
                      <a:pt x="46" y="24"/>
                      <a:pt x="31" y="15"/>
                      <a:pt x="19" y="11"/>
                    </a:cubicBezTo>
                    <a:cubicBezTo>
                      <a:pt x="40" y="14"/>
                      <a:pt x="50" y="26"/>
                      <a:pt x="54" y="26"/>
                    </a:cubicBezTo>
                    <a:cubicBezTo>
                      <a:pt x="58" y="27"/>
                      <a:pt x="57" y="22"/>
                      <a:pt x="57" y="22"/>
                    </a:cubicBezTo>
                    <a:close/>
                  </a:path>
                </a:pathLst>
              </a:custGeom>
              <a:solidFill>
                <a:schemeClr val="bg1">
                  <a:lumMod val="95000"/>
                </a:schemeClr>
              </a:solidFill>
              <a:ln>
                <a:noFill/>
              </a:ln>
            </p:spPr>
            <p:txBody>
              <a:bodyPr/>
              <a:lstStyle/>
              <a:p>
                <a:pPr>
                  <a:defRPr/>
                </a:pPr>
                <a:endParaRPr lang="zh-CN" altLang="en-US"/>
              </a:p>
            </p:txBody>
          </p:sp>
        </p:grpSp>
        <p:sp>
          <p:nvSpPr>
            <p:cNvPr id="441" name="Freeform 205"/>
            <p:cNvSpPr>
              <a:spLocks noEditPoints="1"/>
            </p:cNvSpPr>
            <p:nvPr/>
          </p:nvSpPr>
          <p:spPr bwMode="auto">
            <a:xfrm>
              <a:off x="8418864" y="2740006"/>
              <a:ext cx="129584" cy="109123"/>
            </a:xfrm>
            <a:custGeom>
              <a:avLst/>
              <a:gdLst>
                <a:gd name="T0" fmla="*/ 65 w 77"/>
                <a:gd name="T1" fmla="*/ 11 h 65"/>
                <a:gd name="T2" fmla="*/ 65 w 77"/>
                <a:gd name="T3" fmla="*/ 11 h 65"/>
                <a:gd name="T4" fmla="*/ 63 w 77"/>
                <a:gd name="T5" fmla="*/ 9 h 65"/>
                <a:gd name="T6" fmla="*/ 57 w 77"/>
                <a:gd name="T7" fmla="*/ 9 h 65"/>
                <a:gd name="T8" fmla="*/ 55 w 77"/>
                <a:gd name="T9" fmla="*/ 11 h 65"/>
                <a:gd name="T10" fmla="*/ 51 w 77"/>
                <a:gd name="T11" fmla="*/ 11 h 65"/>
                <a:gd name="T12" fmla="*/ 51 w 77"/>
                <a:gd name="T13" fmla="*/ 6 h 65"/>
                <a:gd name="T14" fmla="*/ 42 w 77"/>
                <a:gd name="T15" fmla="*/ 0 h 65"/>
                <a:gd name="T16" fmla="*/ 35 w 77"/>
                <a:gd name="T17" fmla="*/ 0 h 65"/>
                <a:gd name="T18" fmla="*/ 26 w 77"/>
                <a:gd name="T19" fmla="*/ 7 h 65"/>
                <a:gd name="T20" fmla="*/ 26 w 77"/>
                <a:gd name="T21" fmla="*/ 11 h 65"/>
                <a:gd name="T22" fmla="*/ 22 w 77"/>
                <a:gd name="T23" fmla="*/ 12 h 65"/>
                <a:gd name="T24" fmla="*/ 20 w 77"/>
                <a:gd name="T25" fmla="*/ 10 h 65"/>
                <a:gd name="T26" fmla="*/ 13 w 77"/>
                <a:gd name="T27" fmla="*/ 10 h 65"/>
                <a:gd name="T28" fmla="*/ 12 w 77"/>
                <a:gd name="T29" fmla="*/ 12 h 65"/>
                <a:gd name="T30" fmla="*/ 12 w 77"/>
                <a:gd name="T31" fmla="*/ 12 h 65"/>
                <a:gd name="T32" fmla="*/ 0 w 77"/>
                <a:gd name="T33" fmla="*/ 26 h 65"/>
                <a:gd name="T34" fmla="*/ 1 w 77"/>
                <a:gd name="T35" fmla="*/ 51 h 65"/>
                <a:gd name="T36" fmla="*/ 15 w 77"/>
                <a:gd name="T37" fmla="*/ 64 h 65"/>
                <a:gd name="T38" fmla="*/ 64 w 77"/>
                <a:gd name="T39" fmla="*/ 63 h 65"/>
                <a:gd name="T40" fmla="*/ 77 w 77"/>
                <a:gd name="T41" fmla="*/ 50 h 65"/>
                <a:gd name="T42" fmla="*/ 77 w 77"/>
                <a:gd name="T43" fmla="*/ 24 h 65"/>
                <a:gd name="T44" fmla="*/ 65 w 77"/>
                <a:gd name="T45" fmla="*/ 11 h 65"/>
                <a:gd name="T46" fmla="*/ 30 w 77"/>
                <a:gd name="T47" fmla="*/ 7 h 65"/>
                <a:gd name="T48" fmla="*/ 35 w 77"/>
                <a:gd name="T49" fmla="*/ 4 h 65"/>
                <a:gd name="T50" fmla="*/ 42 w 77"/>
                <a:gd name="T51" fmla="*/ 4 h 65"/>
                <a:gd name="T52" fmla="*/ 47 w 77"/>
                <a:gd name="T53" fmla="*/ 6 h 65"/>
                <a:gd name="T54" fmla="*/ 47 w 77"/>
                <a:gd name="T55" fmla="*/ 11 h 65"/>
                <a:gd name="T56" fmla="*/ 30 w 77"/>
                <a:gd name="T57" fmla="*/ 11 h 65"/>
                <a:gd name="T58" fmla="*/ 30 w 77"/>
                <a:gd name="T5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 h="65">
                  <a:moveTo>
                    <a:pt x="65" y="11"/>
                  </a:move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5" y="1"/>
                    <a:pt x="26" y="7"/>
                  </a:cubicBezTo>
                  <a:cubicBezTo>
                    <a:pt x="26" y="11"/>
                    <a:pt x="26" y="11"/>
                    <a:pt x="26" y="11"/>
                  </a:cubicBezTo>
                  <a:cubicBezTo>
                    <a:pt x="22" y="12"/>
                    <a:pt x="22" y="12"/>
                    <a:pt x="22" y="12"/>
                  </a:cubicBezTo>
                  <a:cubicBezTo>
                    <a:pt x="22" y="11"/>
                    <a:pt x="21" y="10"/>
                    <a:pt x="20" y="10"/>
                  </a:cubicBezTo>
                  <a:cubicBezTo>
                    <a:pt x="13" y="10"/>
                    <a:pt x="13" y="10"/>
                    <a:pt x="13" y="10"/>
                  </a:cubicBezTo>
                  <a:cubicBezTo>
                    <a:pt x="12" y="10"/>
                    <a:pt x="12" y="11"/>
                    <a:pt x="12" y="12"/>
                  </a:cubicBezTo>
                  <a:cubicBezTo>
                    <a:pt x="12" y="12"/>
                    <a:pt x="12" y="12"/>
                    <a:pt x="12" y="12"/>
                  </a:cubicBezTo>
                  <a:cubicBezTo>
                    <a:pt x="5" y="13"/>
                    <a:pt x="0" y="19"/>
                    <a:pt x="0" y="26"/>
                  </a:cubicBezTo>
                  <a:cubicBezTo>
                    <a:pt x="1" y="51"/>
                    <a:pt x="1" y="51"/>
                    <a:pt x="1" y="51"/>
                  </a:cubicBezTo>
                  <a:cubicBezTo>
                    <a:pt x="1" y="59"/>
                    <a:pt x="7" y="65"/>
                    <a:pt x="15" y="64"/>
                  </a:cubicBezTo>
                  <a:cubicBezTo>
                    <a:pt x="64" y="63"/>
                    <a:pt x="64" y="63"/>
                    <a:pt x="64" y="63"/>
                  </a:cubicBezTo>
                  <a:cubicBezTo>
                    <a:pt x="71" y="63"/>
                    <a:pt x="77" y="57"/>
                    <a:pt x="77" y="50"/>
                  </a:cubicBezTo>
                  <a:cubicBezTo>
                    <a:pt x="77" y="24"/>
                    <a:pt x="77" y="24"/>
                    <a:pt x="77" y="24"/>
                  </a:cubicBezTo>
                  <a:cubicBezTo>
                    <a:pt x="77" y="17"/>
                    <a:pt x="72" y="12"/>
                    <a:pt x="65" y="11"/>
                  </a:cubicBezTo>
                  <a:close/>
                  <a:moveTo>
                    <a:pt x="30" y="7"/>
                  </a:moveTo>
                  <a:cubicBezTo>
                    <a:pt x="30" y="6"/>
                    <a:pt x="30" y="5"/>
                    <a:pt x="35" y="4"/>
                  </a:cubicBezTo>
                  <a:cubicBezTo>
                    <a:pt x="42" y="4"/>
                    <a:pt x="42" y="4"/>
                    <a:pt x="42" y="4"/>
                  </a:cubicBezTo>
                  <a:cubicBezTo>
                    <a:pt x="47" y="4"/>
                    <a:pt x="47" y="5"/>
                    <a:pt x="47" y="6"/>
                  </a:cubicBezTo>
                  <a:cubicBezTo>
                    <a:pt x="47" y="11"/>
                    <a:pt x="47" y="11"/>
                    <a:pt x="47" y="11"/>
                  </a:cubicBezTo>
                  <a:cubicBezTo>
                    <a:pt x="30" y="11"/>
                    <a:pt x="30" y="11"/>
                    <a:pt x="30" y="11"/>
                  </a:cubicBezTo>
                  <a:lnTo>
                    <a:pt x="30" y="7"/>
                  </a:lnTo>
                  <a:close/>
                </a:path>
              </a:pathLst>
            </a:custGeom>
            <a:solidFill>
              <a:schemeClr val="bg1">
                <a:lumMod val="95000"/>
              </a:schemeClr>
            </a:solidFill>
            <a:ln>
              <a:noFill/>
            </a:ln>
          </p:spPr>
          <p:txBody>
            <a:bodyPr/>
            <a:lstStyle/>
            <a:p>
              <a:pPr>
                <a:defRPr/>
              </a:pPr>
              <a:endParaRPr lang="zh-CN" altLang="en-US"/>
            </a:p>
          </p:txBody>
        </p:sp>
        <p:grpSp>
          <p:nvGrpSpPr>
            <p:cNvPr id="442" name="组合 441"/>
            <p:cNvGrpSpPr/>
            <p:nvPr/>
          </p:nvGrpSpPr>
          <p:grpSpPr>
            <a:xfrm>
              <a:off x="8919465" y="2529945"/>
              <a:ext cx="274171" cy="346465"/>
              <a:chOff x="2560015" y="2529945"/>
              <a:chExt cx="274171" cy="346465"/>
            </a:xfrm>
          </p:grpSpPr>
          <p:sp>
            <p:nvSpPr>
              <p:cNvPr id="443" name="Freeform 216"/>
              <p:cNvSpPr>
                <a:spLocks noEditPoints="1"/>
              </p:cNvSpPr>
              <p:nvPr/>
            </p:nvSpPr>
            <p:spPr bwMode="auto">
              <a:xfrm>
                <a:off x="2560015" y="2529945"/>
                <a:ext cx="274171" cy="346465"/>
              </a:xfrm>
              <a:custGeom>
                <a:avLst/>
                <a:gdLst>
                  <a:gd name="T0" fmla="*/ 117 w 162"/>
                  <a:gd name="T1" fmla="*/ 0 h 205"/>
                  <a:gd name="T2" fmla="*/ 0 w 162"/>
                  <a:gd name="T3" fmla="*/ 44 h 205"/>
                  <a:gd name="T4" fmla="*/ 45 w 162"/>
                  <a:gd name="T5" fmla="*/ 204 h 205"/>
                  <a:gd name="T6" fmla="*/ 161 w 162"/>
                  <a:gd name="T7" fmla="*/ 161 h 205"/>
                  <a:gd name="T8" fmla="*/ 16 w 162"/>
                  <a:gd name="T9" fmla="*/ 44 h 205"/>
                  <a:gd name="T10" fmla="*/ 117 w 162"/>
                  <a:gd name="T11" fmla="*/ 16 h 205"/>
                  <a:gd name="T12" fmla="*/ 144 w 162"/>
                  <a:gd name="T13" fmla="*/ 51 h 205"/>
                  <a:gd name="T14" fmla="*/ 42 w 162"/>
                  <a:gd name="T15" fmla="*/ 79 h 205"/>
                  <a:gd name="T16" fmla="*/ 16 w 162"/>
                  <a:gd name="T17" fmla="*/ 44 h 205"/>
                  <a:gd name="T18" fmla="*/ 21 w 162"/>
                  <a:gd name="T19" fmla="*/ 91 h 205"/>
                  <a:gd name="T20" fmla="*/ 43 w 162"/>
                  <a:gd name="T21" fmla="*/ 95 h 205"/>
                  <a:gd name="T22" fmla="*/ 39 w 162"/>
                  <a:gd name="T23" fmla="*/ 111 h 205"/>
                  <a:gd name="T24" fmla="*/ 17 w 162"/>
                  <a:gd name="T25" fmla="*/ 107 h 205"/>
                  <a:gd name="T26" fmla="*/ 17 w 162"/>
                  <a:gd name="T27" fmla="*/ 128 h 205"/>
                  <a:gd name="T28" fmla="*/ 40 w 162"/>
                  <a:gd name="T29" fmla="*/ 124 h 205"/>
                  <a:gd name="T30" fmla="*/ 44 w 162"/>
                  <a:gd name="T31" fmla="*/ 140 h 205"/>
                  <a:gd name="T32" fmla="*/ 22 w 162"/>
                  <a:gd name="T33" fmla="*/ 144 h 205"/>
                  <a:gd name="T34" fmla="*/ 17 w 162"/>
                  <a:gd name="T35" fmla="*/ 128 h 205"/>
                  <a:gd name="T36" fmla="*/ 23 w 162"/>
                  <a:gd name="T37" fmla="*/ 177 h 205"/>
                  <a:gd name="T38" fmla="*/ 18 w 162"/>
                  <a:gd name="T39" fmla="*/ 162 h 205"/>
                  <a:gd name="T40" fmla="*/ 40 w 162"/>
                  <a:gd name="T41" fmla="*/ 157 h 205"/>
                  <a:gd name="T42" fmla="*/ 45 w 162"/>
                  <a:gd name="T43" fmla="*/ 173 h 205"/>
                  <a:gd name="T44" fmla="*/ 51 w 162"/>
                  <a:gd name="T45" fmla="*/ 95 h 205"/>
                  <a:gd name="T46" fmla="*/ 73 w 162"/>
                  <a:gd name="T47" fmla="*/ 90 h 205"/>
                  <a:gd name="T48" fmla="*/ 77 w 162"/>
                  <a:gd name="T49" fmla="*/ 106 h 205"/>
                  <a:gd name="T50" fmla="*/ 55 w 162"/>
                  <a:gd name="T51" fmla="*/ 111 h 205"/>
                  <a:gd name="T52" fmla="*/ 51 w 162"/>
                  <a:gd name="T53" fmla="*/ 95 h 205"/>
                  <a:gd name="T54" fmla="*/ 55 w 162"/>
                  <a:gd name="T55" fmla="*/ 124 h 205"/>
                  <a:gd name="T56" fmla="*/ 77 w 162"/>
                  <a:gd name="T57" fmla="*/ 127 h 205"/>
                  <a:gd name="T58" fmla="*/ 74 w 162"/>
                  <a:gd name="T59" fmla="*/ 143 h 205"/>
                  <a:gd name="T60" fmla="*/ 52 w 162"/>
                  <a:gd name="T61" fmla="*/ 140 h 205"/>
                  <a:gd name="T62" fmla="*/ 75 w 162"/>
                  <a:gd name="T63" fmla="*/ 176 h 205"/>
                  <a:gd name="T64" fmla="*/ 52 w 162"/>
                  <a:gd name="T65" fmla="*/ 173 h 205"/>
                  <a:gd name="T66" fmla="*/ 56 w 162"/>
                  <a:gd name="T67" fmla="*/ 157 h 205"/>
                  <a:gd name="T68" fmla="*/ 78 w 162"/>
                  <a:gd name="T69" fmla="*/ 160 h 205"/>
                  <a:gd name="T70" fmla="*/ 75 w 162"/>
                  <a:gd name="T71" fmla="*/ 176 h 205"/>
                  <a:gd name="T72" fmla="*/ 88 w 162"/>
                  <a:gd name="T73" fmla="*/ 90 h 205"/>
                  <a:gd name="T74" fmla="*/ 111 w 162"/>
                  <a:gd name="T75" fmla="*/ 93 h 205"/>
                  <a:gd name="T76" fmla="*/ 107 w 162"/>
                  <a:gd name="T77" fmla="*/ 109 h 205"/>
                  <a:gd name="T78" fmla="*/ 85 w 162"/>
                  <a:gd name="T79" fmla="*/ 106 h 205"/>
                  <a:gd name="T80" fmla="*/ 85 w 162"/>
                  <a:gd name="T81" fmla="*/ 127 h 205"/>
                  <a:gd name="T82" fmla="*/ 107 w 162"/>
                  <a:gd name="T83" fmla="*/ 123 h 205"/>
                  <a:gd name="T84" fmla="*/ 112 w 162"/>
                  <a:gd name="T85" fmla="*/ 138 h 205"/>
                  <a:gd name="T86" fmla="*/ 89 w 162"/>
                  <a:gd name="T87" fmla="*/ 143 h 205"/>
                  <a:gd name="T88" fmla="*/ 85 w 162"/>
                  <a:gd name="T89" fmla="*/ 127 h 205"/>
                  <a:gd name="T90" fmla="*/ 90 w 162"/>
                  <a:gd name="T91" fmla="*/ 176 h 205"/>
                  <a:gd name="T92" fmla="*/ 86 w 162"/>
                  <a:gd name="T93" fmla="*/ 160 h 205"/>
                  <a:gd name="T94" fmla="*/ 108 w 162"/>
                  <a:gd name="T95" fmla="*/ 156 h 205"/>
                  <a:gd name="T96" fmla="*/ 112 w 162"/>
                  <a:gd name="T97" fmla="*/ 171 h 205"/>
                  <a:gd name="T98" fmla="*/ 118 w 162"/>
                  <a:gd name="T99" fmla="*/ 93 h 205"/>
                  <a:gd name="T100" fmla="*/ 140 w 162"/>
                  <a:gd name="T101" fmla="*/ 89 h 205"/>
                  <a:gd name="T102" fmla="*/ 145 w 162"/>
                  <a:gd name="T103" fmla="*/ 105 h 205"/>
                  <a:gd name="T104" fmla="*/ 122 w 162"/>
                  <a:gd name="T105" fmla="*/ 109 h 205"/>
                  <a:gd name="T106" fmla="*/ 118 w 162"/>
                  <a:gd name="T107" fmla="*/ 93 h 205"/>
                  <a:gd name="T108" fmla="*/ 123 w 162"/>
                  <a:gd name="T109" fmla="*/ 122 h 205"/>
                  <a:gd name="T110" fmla="*/ 145 w 162"/>
                  <a:gd name="T111" fmla="*/ 126 h 205"/>
                  <a:gd name="T112" fmla="*/ 141 w 162"/>
                  <a:gd name="T113" fmla="*/ 142 h 205"/>
                  <a:gd name="T114" fmla="*/ 119 w 162"/>
                  <a:gd name="T115" fmla="*/ 138 h 205"/>
                  <a:gd name="T116" fmla="*/ 142 w 162"/>
                  <a:gd name="T117" fmla="*/ 175 h 205"/>
                  <a:gd name="T118" fmla="*/ 120 w 162"/>
                  <a:gd name="T119" fmla="*/ 171 h 205"/>
                  <a:gd name="T120" fmla="*/ 123 w 162"/>
                  <a:gd name="T121" fmla="*/ 155 h 205"/>
                  <a:gd name="T122" fmla="*/ 146 w 162"/>
                  <a:gd name="T123" fmla="*/ 159 h 205"/>
                  <a:gd name="T124" fmla="*/ 142 w 162"/>
                  <a:gd name="T125" fmla="*/ 17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5">
                    <a:moveTo>
                      <a:pt x="159" y="40"/>
                    </a:moveTo>
                    <a:cubicBezTo>
                      <a:pt x="158" y="18"/>
                      <a:pt x="140" y="0"/>
                      <a:pt x="117" y="0"/>
                    </a:cubicBezTo>
                    <a:cubicBezTo>
                      <a:pt x="40" y="2"/>
                      <a:pt x="40" y="2"/>
                      <a:pt x="40" y="2"/>
                    </a:cubicBezTo>
                    <a:cubicBezTo>
                      <a:pt x="18" y="3"/>
                      <a:pt x="0" y="21"/>
                      <a:pt x="0" y="44"/>
                    </a:cubicBezTo>
                    <a:cubicBezTo>
                      <a:pt x="3" y="164"/>
                      <a:pt x="3" y="164"/>
                      <a:pt x="3" y="164"/>
                    </a:cubicBezTo>
                    <a:cubicBezTo>
                      <a:pt x="3" y="187"/>
                      <a:pt x="22" y="205"/>
                      <a:pt x="45" y="204"/>
                    </a:cubicBezTo>
                    <a:cubicBezTo>
                      <a:pt x="121" y="202"/>
                      <a:pt x="121" y="202"/>
                      <a:pt x="121" y="202"/>
                    </a:cubicBezTo>
                    <a:cubicBezTo>
                      <a:pt x="144" y="202"/>
                      <a:pt x="162" y="183"/>
                      <a:pt x="161" y="161"/>
                    </a:cubicBezTo>
                    <a:lnTo>
                      <a:pt x="159" y="40"/>
                    </a:lnTo>
                    <a:close/>
                    <a:moveTo>
                      <a:pt x="16" y="44"/>
                    </a:moveTo>
                    <a:cubicBezTo>
                      <a:pt x="15" y="29"/>
                      <a:pt x="27" y="18"/>
                      <a:pt x="41" y="17"/>
                    </a:cubicBezTo>
                    <a:cubicBezTo>
                      <a:pt x="117" y="16"/>
                      <a:pt x="117" y="16"/>
                      <a:pt x="117" y="16"/>
                    </a:cubicBezTo>
                    <a:cubicBezTo>
                      <a:pt x="131" y="15"/>
                      <a:pt x="143" y="27"/>
                      <a:pt x="143" y="41"/>
                    </a:cubicBezTo>
                    <a:cubicBezTo>
                      <a:pt x="144" y="51"/>
                      <a:pt x="144" y="51"/>
                      <a:pt x="144" y="51"/>
                    </a:cubicBezTo>
                    <a:cubicBezTo>
                      <a:pt x="144" y="65"/>
                      <a:pt x="133" y="77"/>
                      <a:pt x="119" y="77"/>
                    </a:cubicBezTo>
                    <a:cubicBezTo>
                      <a:pt x="42" y="79"/>
                      <a:pt x="42" y="79"/>
                      <a:pt x="42" y="79"/>
                    </a:cubicBezTo>
                    <a:cubicBezTo>
                      <a:pt x="28" y="79"/>
                      <a:pt x="16" y="68"/>
                      <a:pt x="16" y="54"/>
                    </a:cubicBezTo>
                    <a:lnTo>
                      <a:pt x="16" y="44"/>
                    </a:lnTo>
                    <a:close/>
                    <a:moveTo>
                      <a:pt x="17" y="95"/>
                    </a:moveTo>
                    <a:cubicBezTo>
                      <a:pt x="17" y="93"/>
                      <a:pt x="18" y="91"/>
                      <a:pt x="21" y="91"/>
                    </a:cubicBezTo>
                    <a:cubicBezTo>
                      <a:pt x="39" y="91"/>
                      <a:pt x="39" y="91"/>
                      <a:pt x="39" y="91"/>
                    </a:cubicBezTo>
                    <a:cubicBezTo>
                      <a:pt x="41" y="91"/>
                      <a:pt x="43" y="93"/>
                      <a:pt x="43" y="95"/>
                    </a:cubicBezTo>
                    <a:cubicBezTo>
                      <a:pt x="43" y="107"/>
                      <a:pt x="43" y="107"/>
                      <a:pt x="43" y="107"/>
                    </a:cubicBezTo>
                    <a:cubicBezTo>
                      <a:pt x="43" y="109"/>
                      <a:pt x="42" y="111"/>
                      <a:pt x="39" y="111"/>
                    </a:cubicBezTo>
                    <a:cubicBezTo>
                      <a:pt x="21" y="111"/>
                      <a:pt x="21" y="111"/>
                      <a:pt x="21" y="111"/>
                    </a:cubicBezTo>
                    <a:cubicBezTo>
                      <a:pt x="19" y="111"/>
                      <a:pt x="17" y="110"/>
                      <a:pt x="17" y="107"/>
                    </a:cubicBezTo>
                    <a:lnTo>
                      <a:pt x="17" y="95"/>
                    </a:lnTo>
                    <a:close/>
                    <a:moveTo>
                      <a:pt x="17" y="128"/>
                    </a:moveTo>
                    <a:cubicBezTo>
                      <a:pt x="17" y="126"/>
                      <a:pt x="19" y="124"/>
                      <a:pt x="21" y="124"/>
                    </a:cubicBezTo>
                    <a:cubicBezTo>
                      <a:pt x="40" y="124"/>
                      <a:pt x="40" y="124"/>
                      <a:pt x="40" y="124"/>
                    </a:cubicBezTo>
                    <a:cubicBezTo>
                      <a:pt x="42" y="124"/>
                      <a:pt x="44" y="126"/>
                      <a:pt x="44" y="128"/>
                    </a:cubicBezTo>
                    <a:cubicBezTo>
                      <a:pt x="44" y="140"/>
                      <a:pt x="44" y="140"/>
                      <a:pt x="44" y="140"/>
                    </a:cubicBezTo>
                    <a:cubicBezTo>
                      <a:pt x="44" y="142"/>
                      <a:pt x="42" y="144"/>
                      <a:pt x="40" y="144"/>
                    </a:cubicBezTo>
                    <a:cubicBezTo>
                      <a:pt x="22" y="144"/>
                      <a:pt x="22" y="144"/>
                      <a:pt x="22" y="144"/>
                    </a:cubicBezTo>
                    <a:cubicBezTo>
                      <a:pt x="20" y="144"/>
                      <a:pt x="18" y="143"/>
                      <a:pt x="18" y="140"/>
                    </a:cubicBezTo>
                    <a:lnTo>
                      <a:pt x="17" y="128"/>
                    </a:lnTo>
                    <a:close/>
                    <a:moveTo>
                      <a:pt x="41" y="177"/>
                    </a:moveTo>
                    <a:cubicBezTo>
                      <a:pt x="23" y="177"/>
                      <a:pt x="23" y="177"/>
                      <a:pt x="23" y="177"/>
                    </a:cubicBezTo>
                    <a:cubicBezTo>
                      <a:pt x="20" y="177"/>
                      <a:pt x="19" y="176"/>
                      <a:pt x="18" y="173"/>
                    </a:cubicBezTo>
                    <a:cubicBezTo>
                      <a:pt x="18" y="162"/>
                      <a:pt x="18" y="162"/>
                      <a:pt x="18" y="162"/>
                    </a:cubicBezTo>
                    <a:cubicBezTo>
                      <a:pt x="18" y="159"/>
                      <a:pt x="20" y="157"/>
                      <a:pt x="22" y="157"/>
                    </a:cubicBezTo>
                    <a:cubicBezTo>
                      <a:pt x="40" y="157"/>
                      <a:pt x="40" y="157"/>
                      <a:pt x="40" y="157"/>
                    </a:cubicBezTo>
                    <a:cubicBezTo>
                      <a:pt x="43" y="157"/>
                      <a:pt x="44" y="159"/>
                      <a:pt x="44" y="161"/>
                    </a:cubicBezTo>
                    <a:cubicBezTo>
                      <a:pt x="45" y="173"/>
                      <a:pt x="45" y="173"/>
                      <a:pt x="45" y="173"/>
                    </a:cubicBezTo>
                    <a:cubicBezTo>
                      <a:pt x="45" y="175"/>
                      <a:pt x="43" y="177"/>
                      <a:pt x="41" y="177"/>
                    </a:cubicBezTo>
                    <a:close/>
                    <a:moveTo>
                      <a:pt x="51" y="95"/>
                    </a:moveTo>
                    <a:cubicBezTo>
                      <a:pt x="50" y="93"/>
                      <a:pt x="52" y="91"/>
                      <a:pt x="54" y="91"/>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1"/>
                      <a:pt x="55" y="111"/>
                      <a:pt x="55" y="111"/>
                    </a:cubicBezTo>
                    <a:cubicBezTo>
                      <a:pt x="53" y="111"/>
                      <a:pt x="51" y="109"/>
                      <a:pt x="51" y="107"/>
                    </a:cubicBezTo>
                    <a:lnTo>
                      <a:pt x="51" y="95"/>
                    </a:lnTo>
                    <a:close/>
                    <a:moveTo>
                      <a:pt x="51" y="128"/>
                    </a:moveTo>
                    <a:cubicBezTo>
                      <a:pt x="51" y="126"/>
                      <a:pt x="53" y="124"/>
                      <a:pt x="55" y="124"/>
                    </a:cubicBezTo>
                    <a:cubicBezTo>
                      <a:pt x="73" y="123"/>
                      <a:pt x="73" y="123"/>
                      <a:pt x="73" y="123"/>
                    </a:cubicBezTo>
                    <a:cubicBezTo>
                      <a:pt x="76" y="123"/>
                      <a:pt x="77" y="125"/>
                      <a:pt x="77" y="127"/>
                    </a:cubicBezTo>
                    <a:cubicBezTo>
                      <a:pt x="78" y="139"/>
                      <a:pt x="78" y="139"/>
                      <a:pt x="78" y="139"/>
                    </a:cubicBezTo>
                    <a:cubicBezTo>
                      <a:pt x="78" y="141"/>
                      <a:pt x="76" y="143"/>
                      <a:pt x="74" y="143"/>
                    </a:cubicBezTo>
                    <a:cubicBezTo>
                      <a:pt x="56" y="144"/>
                      <a:pt x="56" y="144"/>
                      <a:pt x="56" y="144"/>
                    </a:cubicBezTo>
                    <a:cubicBezTo>
                      <a:pt x="53" y="144"/>
                      <a:pt x="52" y="142"/>
                      <a:pt x="52" y="140"/>
                    </a:cubicBezTo>
                    <a:lnTo>
                      <a:pt x="51" y="128"/>
                    </a:lnTo>
                    <a:close/>
                    <a:moveTo>
                      <a:pt x="75" y="176"/>
                    </a:moveTo>
                    <a:cubicBezTo>
                      <a:pt x="56" y="177"/>
                      <a:pt x="56" y="177"/>
                      <a:pt x="56" y="177"/>
                    </a:cubicBezTo>
                    <a:cubicBezTo>
                      <a:pt x="54" y="177"/>
                      <a:pt x="52" y="175"/>
                      <a:pt x="52" y="173"/>
                    </a:cubicBezTo>
                    <a:cubicBezTo>
                      <a:pt x="52" y="161"/>
                      <a:pt x="52" y="161"/>
                      <a:pt x="52" y="161"/>
                    </a:cubicBezTo>
                    <a:cubicBezTo>
                      <a:pt x="52" y="159"/>
                      <a:pt x="54" y="157"/>
                      <a:pt x="56" y="157"/>
                    </a:cubicBezTo>
                    <a:cubicBezTo>
                      <a:pt x="74" y="156"/>
                      <a:pt x="74" y="156"/>
                      <a:pt x="74" y="156"/>
                    </a:cubicBezTo>
                    <a:cubicBezTo>
                      <a:pt x="76" y="156"/>
                      <a:pt x="78" y="158"/>
                      <a:pt x="78" y="160"/>
                    </a:cubicBezTo>
                    <a:cubicBezTo>
                      <a:pt x="78" y="172"/>
                      <a:pt x="78" y="172"/>
                      <a:pt x="78" y="172"/>
                    </a:cubicBezTo>
                    <a:cubicBezTo>
                      <a:pt x="79" y="174"/>
                      <a:pt x="77" y="176"/>
                      <a:pt x="75" y="176"/>
                    </a:cubicBezTo>
                    <a:close/>
                    <a:moveTo>
                      <a:pt x="84" y="94"/>
                    </a:moveTo>
                    <a:cubicBezTo>
                      <a:pt x="84" y="92"/>
                      <a:pt x="86" y="90"/>
                      <a:pt x="88" y="90"/>
                    </a:cubicBezTo>
                    <a:cubicBezTo>
                      <a:pt x="106" y="90"/>
                      <a:pt x="106" y="90"/>
                      <a:pt x="106" y="90"/>
                    </a:cubicBezTo>
                    <a:cubicBezTo>
                      <a:pt x="109" y="89"/>
                      <a:pt x="111" y="91"/>
                      <a:pt x="111" y="93"/>
                    </a:cubicBezTo>
                    <a:cubicBezTo>
                      <a:pt x="111" y="105"/>
                      <a:pt x="111" y="105"/>
                      <a:pt x="111" y="105"/>
                    </a:cubicBezTo>
                    <a:cubicBezTo>
                      <a:pt x="111" y="108"/>
                      <a:pt x="109" y="109"/>
                      <a:pt x="107" y="109"/>
                    </a:cubicBezTo>
                    <a:cubicBezTo>
                      <a:pt x="89" y="110"/>
                      <a:pt x="89" y="110"/>
                      <a:pt x="89" y="110"/>
                    </a:cubicBezTo>
                    <a:cubicBezTo>
                      <a:pt x="86" y="110"/>
                      <a:pt x="85" y="108"/>
                      <a:pt x="85" y="106"/>
                    </a:cubicBezTo>
                    <a:lnTo>
                      <a:pt x="84" y="94"/>
                    </a:lnTo>
                    <a:close/>
                    <a:moveTo>
                      <a:pt x="85" y="127"/>
                    </a:moveTo>
                    <a:cubicBezTo>
                      <a:pt x="85" y="125"/>
                      <a:pt x="87" y="123"/>
                      <a:pt x="89" y="123"/>
                    </a:cubicBezTo>
                    <a:cubicBezTo>
                      <a:pt x="107" y="123"/>
                      <a:pt x="107" y="123"/>
                      <a:pt x="107" y="123"/>
                    </a:cubicBezTo>
                    <a:cubicBezTo>
                      <a:pt x="109" y="122"/>
                      <a:pt x="111" y="124"/>
                      <a:pt x="111" y="126"/>
                    </a:cubicBezTo>
                    <a:cubicBezTo>
                      <a:pt x="112" y="138"/>
                      <a:pt x="112" y="138"/>
                      <a:pt x="112" y="138"/>
                    </a:cubicBezTo>
                    <a:cubicBezTo>
                      <a:pt x="112" y="141"/>
                      <a:pt x="110" y="142"/>
                      <a:pt x="108" y="142"/>
                    </a:cubicBezTo>
                    <a:cubicBezTo>
                      <a:pt x="89" y="143"/>
                      <a:pt x="89" y="143"/>
                      <a:pt x="89" y="143"/>
                    </a:cubicBezTo>
                    <a:cubicBezTo>
                      <a:pt x="87" y="143"/>
                      <a:pt x="85" y="141"/>
                      <a:pt x="85" y="139"/>
                    </a:cubicBezTo>
                    <a:lnTo>
                      <a:pt x="85" y="127"/>
                    </a:lnTo>
                    <a:close/>
                    <a:moveTo>
                      <a:pt x="108" y="176"/>
                    </a:moveTo>
                    <a:cubicBezTo>
                      <a:pt x="90" y="176"/>
                      <a:pt x="90" y="176"/>
                      <a:pt x="90" y="176"/>
                    </a:cubicBezTo>
                    <a:cubicBezTo>
                      <a:pt x="88" y="176"/>
                      <a:pt x="86" y="174"/>
                      <a:pt x="86" y="172"/>
                    </a:cubicBezTo>
                    <a:cubicBezTo>
                      <a:pt x="86" y="160"/>
                      <a:pt x="86" y="160"/>
                      <a:pt x="86" y="160"/>
                    </a:cubicBezTo>
                    <a:cubicBezTo>
                      <a:pt x="86" y="158"/>
                      <a:pt x="87" y="156"/>
                      <a:pt x="90" y="156"/>
                    </a:cubicBezTo>
                    <a:cubicBezTo>
                      <a:pt x="108" y="156"/>
                      <a:pt x="108" y="156"/>
                      <a:pt x="108" y="156"/>
                    </a:cubicBezTo>
                    <a:cubicBezTo>
                      <a:pt x="110" y="156"/>
                      <a:pt x="112" y="157"/>
                      <a:pt x="112" y="160"/>
                    </a:cubicBezTo>
                    <a:cubicBezTo>
                      <a:pt x="112" y="171"/>
                      <a:pt x="112" y="171"/>
                      <a:pt x="112" y="171"/>
                    </a:cubicBezTo>
                    <a:cubicBezTo>
                      <a:pt x="112" y="174"/>
                      <a:pt x="111" y="175"/>
                      <a:pt x="108" y="176"/>
                    </a:cubicBezTo>
                    <a:close/>
                    <a:moveTo>
                      <a:pt x="118" y="93"/>
                    </a:moveTo>
                    <a:cubicBezTo>
                      <a:pt x="118" y="91"/>
                      <a:pt x="120" y="89"/>
                      <a:pt x="122" y="89"/>
                    </a:cubicBezTo>
                    <a:cubicBezTo>
                      <a:pt x="140" y="89"/>
                      <a:pt x="140" y="89"/>
                      <a:pt x="140" y="89"/>
                    </a:cubicBezTo>
                    <a:cubicBezTo>
                      <a:pt x="142" y="89"/>
                      <a:pt x="144" y="90"/>
                      <a:pt x="144" y="93"/>
                    </a:cubicBezTo>
                    <a:cubicBezTo>
                      <a:pt x="145" y="105"/>
                      <a:pt x="145" y="105"/>
                      <a:pt x="145" y="105"/>
                    </a:cubicBezTo>
                    <a:cubicBezTo>
                      <a:pt x="145" y="107"/>
                      <a:pt x="143" y="109"/>
                      <a:pt x="141" y="109"/>
                    </a:cubicBezTo>
                    <a:cubicBezTo>
                      <a:pt x="122" y="109"/>
                      <a:pt x="122" y="109"/>
                      <a:pt x="122" y="109"/>
                    </a:cubicBezTo>
                    <a:cubicBezTo>
                      <a:pt x="120" y="109"/>
                      <a:pt x="118" y="107"/>
                      <a:pt x="118" y="105"/>
                    </a:cubicBezTo>
                    <a:lnTo>
                      <a:pt x="118" y="93"/>
                    </a:lnTo>
                    <a:close/>
                    <a:moveTo>
                      <a:pt x="119" y="126"/>
                    </a:moveTo>
                    <a:cubicBezTo>
                      <a:pt x="119" y="124"/>
                      <a:pt x="121" y="122"/>
                      <a:pt x="123" y="122"/>
                    </a:cubicBezTo>
                    <a:cubicBezTo>
                      <a:pt x="141" y="122"/>
                      <a:pt x="141" y="122"/>
                      <a:pt x="141" y="122"/>
                    </a:cubicBezTo>
                    <a:cubicBezTo>
                      <a:pt x="143" y="122"/>
                      <a:pt x="145" y="124"/>
                      <a:pt x="145" y="126"/>
                    </a:cubicBezTo>
                    <a:cubicBezTo>
                      <a:pt x="145" y="138"/>
                      <a:pt x="145" y="138"/>
                      <a:pt x="145" y="138"/>
                    </a:cubicBezTo>
                    <a:cubicBezTo>
                      <a:pt x="145" y="140"/>
                      <a:pt x="144" y="142"/>
                      <a:pt x="141" y="142"/>
                    </a:cubicBezTo>
                    <a:cubicBezTo>
                      <a:pt x="123" y="142"/>
                      <a:pt x="123" y="142"/>
                      <a:pt x="123" y="142"/>
                    </a:cubicBezTo>
                    <a:cubicBezTo>
                      <a:pt x="121" y="142"/>
                      <a:pt x="119" y="140"/>
                      <a:pt x="119" y="138"/>
                    </a:cubicBezTo>
                    <a:lnTo>
                      <a:pt x="119" y="126"/>
                    </a:lnTo>
                    <a:close/>
                    <a:moveTo>
                      <a:pt x="142" y="175"/>
                    </a:moveTo>
                    <a:cubicBezTo>
                      <a:pt x="124" y="175"/>
                      <a:pt x="124" y="175"/>
                      <a:pt x="124" y="175"/>
                    </a:cubicBezTo>
                    <a:cubicBezTo>
                      <a:pt x="122" y="175"/>
                      <a:pt x="120" y="173"/>
                      <a:pt x="120" y="171"/>
                    </a:cubicBezTo>
                    <a:cubicBezTo>
                      <a:pt x="120" y="159"/>
                      <a:pt x="120" y="159"/>
                      <a:pt x="120" y="159"/>
                    </a:cubicBezTo>
                    <a:cubicBezTo>
                      <a:pt x="120" y="157"/>
                      <a:pt x="121" y="155"/>
                      <a:pt x="123" y="155"/>
                    </a:cubicBezTo>
                    <a:cubicBezTo>
                      <a:pt x="142" y="155"/>
                      <a:pt x="142" y="155"/>
                      <a:pt x="142" y="155"/>
                    </a:cubicBezTo>
                    <a:cubicBezTo>
                      <a:pt x="144" y="155"/>
                      <a:pt x="146" y="157"/>
                      <a:pt x="146" y="159"/>
                    </a:cubicBezTo>
                    <a:cubicBezTo>
                      <a:pt x="146" y="171"/>
                      <a:pt x="146" y="171"/>
                      <a:pt x="146" y="171"/>
                    </a:cubicBezTo>
                    <a:cubicBezTo>
                      <a:pt x="146" y="173"/>
                      <a:pt x="144" y="175"/>
                      <a:pt x="142" y="175"/>
                    </a:cubicBezTo>
                    <a:close/>
                  </a:path>
                </a:pathLst>
              </a:custGeom>
              <a:solidFill>
                <a:schemeClr val="bg1">
                  <a:lumMod val="95000"/>
                </a:schemeClr>
              </a:solidFill>
              <a:ln>
                <a:noFill/>
              </a:ln>
            </p:spPr>
            <p:txBody>
              <a:bodyPr/>
              <a:lstStyle/>
              <a:p>
                <a:pPr>
                  <a:defRPr/>
                </a:pPr>
                <a:endParaRPr lang="zh-CN" altLang="en-US"/>
              </a:p>
            </p:txBody>
          </p:sp>
          <p:sp>
            <p:nvSpPr>
              <p:cNvPr id="445" name="Freeform 217"/>
              <p:cNvSpPr>
                <a:spLocks/>
              </p:cNvSpPr>
              <p:nvPr/>
            </p:nvSpPr>
            <p:spPr bwMode="auto">
              <a:xfrm>
                <a:off x="2605028" y="2570866"/>
                <a:ext cx="81842" cy="83206"/>
              </a:xfrm>
              <a:custGeom>
                <a:avLst/>
                <a:gdLst>
                  <a:gd name="T0" fmla="*/ 42 w 49"/>
                  <a:gd name="T1" fmla="*/ 17 h 49"/>
                  <a:gd name="T2" fmla="*/ 31 w 49"/>
                  <a:gd name="T3" fmla="*/ 18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2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8"/>
                      <a:pt x="31" y="18"/>
                      <a:pt x="31" y="18"/>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2"/>
                      <a:pt x="18" y="32"/>
                      <a:pt x="18" y="32"/>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5" y="17"/>
                      <a:pt x="42" y="17"/>
                    </a:cubicBezTo>
                    <a:close/>
                  </a:path>
                </a:pathLst>
              </a:custGeom>
              <a:solidFill>
                <a:schemeClr val="bg1">
                  <a:lumMod val="95000"/>
                </a:schemeClr>
              </a:solidFill>
              <a:ln>
                <a:noFill/>
              </a:ln>
            </p:spPr>
            <p:txBody>
              <a:bodyPr/>
              <a:lstStyle/>
              <a:p>
                <a:pPr>
                  <a:defRPr/>
                </a:pPr>
                <a:endParaRPr lang="zh-CN" altLang="en-US"/>
              </a:p>
            </p:txBody>
          </p:sp>
          <p:sp>
            <p:nvSpPr>
              <p:cNvPr id="447" name="Freeform 218"/>
              <p:cNvSpPr>
                <a:spLocks/>
              </p:cNvSpPr>
              <p:nvPr/>
            </p:nvSpPr>
            <p:spPr bwMode="auto">
              <a:xfrm>
                <a:off x="2701874" y="2598146"/>
                <a:ext cx="83206" cy="24553"/>
              </a:xfrm>
              <a:custGeom>
                <a:avLst/>
                <a:gdLst>
                  <a:gd name="T0" fmla="*/ 42 w 49"/>
                  <a:gd name="T1" fmla="*/ 0 h 15"/>
                  <a:gd name="T2" fmla="*/ 7 w 49"/>
                  <a:gd name="T3" fmla="*/ 1 h 15"/>
                  <a:gd name="T4" fmla="*/ 0 w 49"/>
                  <a:gd name="T5" fmla="*/ 8 h 15"/>
                  <a:gd name="T6" fmla="*/ 7 w 49"/>
                  <a:gd name="T7" fmla="*/ 15 h 15"/>
                  <a:gd name="T8" fmla="*/ 42 w 49"/>
                  <a:gd name="T9" fmla="*/ 14 h 15"/>
                  <a:gd name="T10" fmla="*/ 49 w 49"/>
                  <a:gd name="T11" fmla="*/ 7 h 15"/>
                  <a:gd name="T12" fmla="*/ 42 w 4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49" h="15">
                    <a:moveTo>
                      <a:pt x="42" y="0"/>
                    </a:moveTo>
                    <a:cubicBezTo>
                      <a:pt x="7" y="1"/>
                      <a:pt x="7" y="1"/>
                      <a:pt x="7" y="1"/>
                    </a:cubicBezTo>
                    <a:cubicBezTo>
                      <a:pt x="3" y="1"/>
                      <a:pt x="0" y="4"/>
                      <a:pt x="0" y="8"/>
                    </a:cubicBezTo>
                    <a:cubicBezTo>
                      <a:pt x="0" y="12"/>
                      <a:pt x="3" y="15"/>
                      <a:pt x="7" y="15"/>
                    </a:cubicBezTo>
                    <a:cubicBezTo>
                      <a:pt x="42" y="14"/>
                      <a:pt x="42" y="14"/>
                      <a:pt x="42" y="14"/>
                    </a:cubicBezTo>
                    <a:cubicBezTo>
                      <a:pt x="46" y="14"/>
                      <a:pt x="49" y="11"/>
                      <a:pt x="49" y="7"/>
                    </a:cubicBezTo>
                    <a:cubicBezTo>
                      <a:pt x="49" y="3"/>
                      <a:pt x="45" y="0"/>
                      <a:pt x="42" y="0"/>
                    </a:cubicBezTo>
                    <a:close/>
                  </a:path>
                </a:pathLst>
              </a:custGeom>
              <a:solidFill>
                <a:schemeClr val="bg1">
                  <a:lumMod val="95000"/>
                </a:schemeClr>
              </a:solidFill>
              <a:ln>
                <a:noFill/>
              </a:ln>
            </p:spPr>
            <p:txBody>
              <a:bodyPr/>
              <a:lstStyle/>
              <a:p>
                <a:pPr>
                  <a:defRPr/>
                </a:pPr>
                <a:endParaRPr lang="zh-CN" altLang="en-US"/>
              </a:p>
            </p:txBody>
          </p:sp>
        </p:grpSp>
        <p:grpSp>
          <p:nvGrpSpPr>
            <p:cNvPr id="448" name="组合 447"/>
            <p:cNvGrpSpPr/>
            <p:nvPr/>
          </p:nvGrpSpPr>
          <p:grpSpPr>
            <a:xfrm>
              <a:off x="7556796" y="2482203"/>
              <a:ext cx="371017" cy="416031"/>
              <a:chOff x="1197346" y="2482203"/>
              <a:chExt cx="371017" cy="416031"/>
            </a:xfrm>
          </p:grpSpPr>
          <p:sp>
            <p:nvSpPr>
              <p:cNvPr id="449" name="Freeform 219"/>
              <p:cNvSpPr>
                <a:spLocks/>
              </p:cNvSpPr>
              <p:nvPr/>
            </p:nvSpPr>
            <p:spPr bwMode="auto">
              <a:xfrm>
                <a:off x="1374669" y="2628155"/>
                <a:ext cx="54561" cy="96847"/>
              </a:xfrm>
              <a:custGeom>
                <a:avLst/>
                <a:gdLst>
                  <a:gd name="T0" fmla="*/ 0 w 32"/>
                  <a:gd name="T1" fmla="*/ 22 h 57"/>
                  <a:gd name="T2" fmla="*/ 1 w 32"/>
                  <a:gd name="T3" fmla="*/ 28 h 57"/>
                  <a:gd name="T4" fmla="*/ 0 w 32"/>
                  <a:gd name="T5" fmla="*/ 35 h 57"/>
                  <a:gd name="T6" fmla="*/ 22 w 32"/>
                  <a:gd name="T7" fmla="*/ 57 h 57"/>
                  <a:gd name="T8" fmla="*/ 32 w 32"/>
                  <a:gd name="T9" fmla="*/ 28 h 57"/>
                  <a:gd name="T10" fmla="*/ 22 w 32"/>
                  <a:gd name="T11" fmla="*/ 0 h 57"/>
                  <a:gd name="T12" fmla="*/ 0 w 32"/>
                  <a:gd name="T13" fmla="*/ 22 h 57"/>
                </a:gdLst>
                <a:ahLst/>
                <a:cxnLst>
                  <a:cxn ang="0">
                    <a:pos x="T0" y="T1"/>
                  </a:cxn>
                  <a:cxn ang="0">
                    <a:pos x="T2" y="T3"/>
                  </a:cxn>
                  <a:cxn ang="0">
                    <a:pos x="T4" y="T5"/>
                  </a:cxn>
                  <a:cxn ang="0">
                    <a:pos x="T6" y="T7"/>
                  </a:cxn>
                  <a:cxn ang="0">
                    <a:pos x="T8" y="T9"/>
                  </a:cxn>
                  <a:cxn ang="0">
                    <a:pos x="T10" y="T11"/>
                  </a:cxn>
                  <a:cxn ang="0">
                    <a:pos x="T12" y="T13"/>
                  </a:cxn>
                </a:cxnLst>
                <a:rect l="0" t="0" r="r" b="b"/>
                <a:pathLst>
                  <a:path w="32" h="57">
                    <a:moveTo>
                      <a:pt x="0" y="22"/>
                    </a:moveTo>
                    <a:cubicBezTo>
                      <a:pt x="1" y="24"/>
                      <a:pt x="1" y="26"/>
                      <a:pt x="1" y="28"/>
                    </a:cubicBezTo>
                    <a:cubicBezTo>
                      <a:pt x="1" y="31"/>
                      <a:pt x="1" y="33"/>
                      <a:pt x="0" y="35"/>
                    </a:cubicBezTo>
                    <a:cubicBezTo>
                      <a:pt x="22" y="57"/>
                      <a:pt x="22" y="57"/>
                      <a:pt x="22" y="57"/>
                    </a:cubicBezTo>
                    <a:cubicBezTo>
                      <a:pt x="28" y="49"/>
                      <a:pt x="32" y="39"/>
                      <a:pt x="32" y="28"/>
                    </a:cubicBezTo>
                    <a:cubicBezTo>
                      <a:pt x="32" y="17"/>
                      <a:pt x="28" y="7"/>
                      <a:pt x="22" y="0"/>
                    </a:cubicBezTo>
                    <a:lnTo>
                      <a:pt x="0" y="22"/>
                    </a:lnTo>
                    <a:close/>
                  </a:path>
                </a:pathLst>
              </a:custGeom>
              <a:solidFill>
                <a:schemeClr val="bg1">
                  <a:lumMod val="95000"/>
                </a:schemeClr>
              </a:solidFill>
              <a:ln>
                <a:noFill/>
              </a:ln>
            </p:spPr>
            <p:txBody>
              <a:bodyPr/>
              <a:lstStyle/>
              <a:p>
                <a:pPr>
                  <a:defRPr/>
                </a:pPr>
                <a:endParaRPr lang="zh-CN" altLang="en-US"/>
              </a:p>
            </p:txBody>
          </p:sp>
          <p:sp>
            <p:nvSpPr>
              <p:cNvPr id="450" name="Freeform 220"/>
              <p:cNvSpPr>
                <a:spLocks/>
              </p:cNvSpPr>
              <p:nvPr/>
            </p:nvSpPr>
            <p:spPr bwMode="auto">
              <a:xfrm>
                <a:off x="1301012" y="2598146"/>
                <a:ext cx="96847" cy="53198"/>
              </a:xfrm>
              <a:custGeom>
                <a:avLst/>
                <a:gdLst>
                  <a:gd name="T0" fmla="*/ 29 w 58"/>
                  <a:gd name="T1" fmla="*/ 31 h 32"/>
                  <a:gd name="T2" fmla="*/ 35 w 58"/>
                  <a:gd name="T3" fmla="*/ 32 h 32"/>
                  <a:gd name="T4" fmla="*/ 58 w 58"/>
                  <a:gd name="T5" fmla="*/ 9 h 32"/>
                  <a:gd name="T6" fmla="*/ 29 w 58"/>
                  <a:gd name="T7" fmla="*/ 0 h 32"/>
                  <a:gd name="T8" fmla="*/ 0 w 58"/>
                  <a:gd name="T9" fmla="*/ 10 h 32"/>
                  <a:gd name="T10" fmla="*/ 22 w 58"/>
                  <a:gd name="T11" fmla="*/ 32 h 32"/>
                  <a:gd name="T12" fmla="*/ 29 w 58"/>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58" h="32">
                    <a:moveTo>
                      <a:pt x="29" y="31"/>
                    </a:moveTo>
                    <a:cubicBezTo>
                      <a:pt x="31" y="31"/>
                      <a:pt x="33" y="31"/>
                      <a:pt x="35" y="32"/>
                    </a:cubicBezTo>
                    <a:cubicBezTo>
                      <a:pt x="58" y="9"/>
                      <a:pt x="58" y="9"/>
                      <a:pt x="58" y="9"/>
                    </a:cubicBezTo>
                    <a:cubicBezTo>
                      <a:pt x="50" y="3"/>
                      <a:pt x="40" y="0"/>
                      <a:pt x="29" y="0"/>
                    </a:cubicBezTo>
                    <a:cubicBezTo>
                      <a:pt x="18" y="0"/>
                      <a:pt x="8" y="4"/>
                      <a:pt x="0" y="10"/>
                    </a:cubicBezTo>
                    <a:cubicBezTo>
                      <a:pt x="22" y="32"/>
                      <a:pt x="22" y="32"/>
                      <a:pt x="22" y="32"/>
                    </a:cubicBezTo>
                    <a:cubicBezTo>
                      <a:pt x="24" y="31"/>
                      <a:pt x="27" y="31"/>
                      <a:pt x="29" y="31"/>
                    </a:cubicBezTo>
                    <a:close/>
                  </a:path>
                </a:pathLst>
              </a:custGeom>
              <a:solidFill>
                <a:schemeClr val="bg1">
                  <a:lumMod val="95000"/>
                </a:schemeClr>
              </a:solidFill>
              <a:ln>
                <a:noFill/>
              </a:ln>
            </p:spPr>
            <p:txBody>
              <a:bodyPr/>
              <a:lstStyle/>
              <a:p>
                <a:pPr>
                  <a:defRPr/>
                </a:pPr>
                <a:endParaRPr lang="zh-CN" altLang="en-US"/>
              </a:p>
            </p:txBody>
          </p:sp>
          <p:sp>
            <p:nvSpPr>
              <p:cNvPr id="451" name="Freeform 221"/>
              <p:cNvSpPr>
                <a:spLocks/>
              </p:cNvSpPr>
              <p:nvPr/>
            </p:nvSpPr>
            <p:spPr bwMode="auto">
              <a:xfrm>
                <a:off x="1269639" y="2628155"/>
                <a:ext cx="55926" cy="98210"/>
              </a:xfrm>
              <a:custGeom>
                <a:avLst/>
                <a:gdLst>
                  <a:gd name="T0" fmla="*/ 31 w 33"/>
                  <a:gd name="T1" fmla="*/ 29 h 58"/>
                  <a:gd name="T2" fmla="*/ 32 w 33"/>
                  <a:gd name="T3" fmla="*/ 22 h 58"/>
                  <a:gd name="T4" fmla="*/ 10 w 33"/>
                  <a:gd name="T5" fmla="*/ 0 h 58"/>
                  <a:gd name="T6" fmla="*/ 0 w 33"/>
                  <a:gd name="T7" fmla="*/ 29 h 58"/>
                  <a:gd name="T8" fmla="*/ 10 w 33"/>
                  <a:gd name="T9" fmla="*/ 58 h 58"/>
                  <a:gd name="T10" fmla="*/ 33 w 33"/>
                  <a:gd name="T11" fmla="*/ 35 h 58"/>
                  <a:gd name="T12" fmla="*/ 31 w 33"/>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33" h="58">
                    <a:moveTo>
                      <a:pt x="31" y="29"/>
                    </a:moveTo>
                    <a:cubicBezTo>
                      <a:pt x="31" y="26"/>
                      <a:pt x="32" y="24"/>
                      <a:pt x="32" y="22"/>
                    </a:cubicBezTo>
                    <a:cubicBezTo>
                      <a:pt x="10" y="0"/>
                      <a:pt x="10" y="0"/>
                      <a:pt x="10" y="0"/>
                    </a:cubicBezTo>
                    <a:cubicBezTo>
                      <a:pt x="4" y="8"/>
                      <a:pt x="0" y="18"/>
                      <a:pt x="0" y="29"/>
                    </a:cubicBezTo>
                    <a:cubicBezTo>
                      <a:pt x="0" y="40"/>
                      <a:pt x="4" y="50"/>
                      <a:pt x="10" y="58"/>
                    </a:cubicBezTo>
                    <a:cubicBezTo>
                      <a:pt x="33" y="35"/>
                      <a:pt x="33" y="35"/>
                      <a:pt x="33" y="35"/>
                    </a:cubicBezTo>
                    <a:cubicBezTo>
                      <a:pt x="32" y="33"/>
                      <a:pt x="31" y="31"/>
                      <a:pt x="31" y="29"/>
                    </a:cubicBezTo>
                    <a:close/>
                  </a:path>
                </a:pathLst>
              </a:custGeom>
              <a:solidFill>
                <a:schemeClr val="bg1">
                  <a:lumMod val="95000"/>
                </a:schemeClr>
              </a:solidFill>
              <a:ln>
                <a:noFill/>
              </a:ln>
            </p:spPr>
            <p:txBody>
              <a:bodyPr/>
              <a:lstStyle/>
              <a:p>
                <a:pPr>
                  <a:defRPr/>
                </a:pPr>
                <a:endParaRPr lang="zh-CN" altLang="en-US"/>
              </a:p>
            </p:txBody>
          </p:sp>
          <p:sp>
            <p:nvSpPr>
              <p:cNvPr id="452" name="Freeform 222"/>
              <p:cNvSpPr>
                <a:spLocks/>
              </p:cNvSpPr>
              <p:nvPr/>
            </p:nvSpPr>
            <p:spPr bwMode="auto">
              <a:xfrm>
                <a:off x="1302376" y="2700448"/>
                <a:ext cx="95482" cy="54561"/>
              </a:xfrm>
              <a:custGeom>
                <a:avLst/>
                <a:gdLst>
                  <a:gd name="T0" fmla="*/ 28 w 57"/>
                  <a:gd name="T1" fmla="*/ 2 h 32"/>
                  <a:gd name="T2" fmla="*/ 22 w 57"/>
                  <a:gd name="T3" fmla="*/ 0 h 32"/>
                  <a:gd name="T4" fmla="*/ 0 w 57"/>
                  <a:gd name="T5" fmla="*/ 23 h 32"/>
                  <a:gd name="T6" fmla="*/ 28 w 57"/>
                  <a:gd name="T7" fmla="*/ 32 h 32"/>
                  <a:gd name="T8" fmla="*/ 57 w 57"/>
                  <a:gd name="T9" fmla="*/ 22 h 32"/>
                  <a:gd name="T10" fmla="*/ 35 w 57"/>
                  <a:gd name="T11" fmla="*/ 0 h 32"/>
                  <a:gd name="T12" fmla="*/ 28 w 57"/>
                  <a:gd name="T13" fmla="*/ 2 h 32"/>
                </a:gdLst>
                <a:ahLst/>
                <a:cxnLst>
                  <a:cxn ang="0">
                    <a:pos x="T0" y="T1"/>
                  </a:cxn>
                  <a:cxn ang="0">
                    <a:pos x="T2" y="T3"/>
                  </a:cxn>
                  <a:cxn ang="0">
                    <a:pos x="T4" y="T5"/>
                  </a:cxn>
                  <a:cxn ang="0">
                    <a:pos x="T6" y="T7"/>
                  </a:cxn>
                  <a:cxn ang="0">
                    <a:pos x="T8" y="T9"/>
                  </a:cxn>
                  <a:cxn ang="0">
                    <a:pos x="T10" y="T11"/>
                  </a:cxn>
                  <a:cxn ang="0">
                    <a:pos x="T12" y="T13"/>
                  </a:cxn>
                </a:cxnLst>
                <a:rect l="0" t="0" r="r" b="b"/>
                <a:pathLst>
                  <a:path w="57" h="32">
                    <a:moveTo>
                      <a:pt x="28" y="2"/>
                    </a:moveTo>
                    <a:cubicBezTo>
                      <a:pt x="26" y="2"/>
                      <a:pt x="24" y="1"/>
                      <a:pt x="22" y="0"/>
                    </a:cubicBezTo>
                    <a:cubicBezTo>
                      <a:pt x="0" y="23"/>
                      <a:pt x="0" y="23"/>
                      <a:pt x="0" y="23"/>
                    </a:cubicBezTo>
                    <a:cubicBezTo>
                      <a:pt x="8" y="29"/>
                      <a:pt x="18" y="32"/>
                      <a:pt x="28" y="32"/>
                    </a:cubicBezTo>
                    <a:cubicBezTo>
                      <a:pt x="39" y="32"/>
                      <a:pt x="49" y="28"/>
                      <a:pt x="57" y="22"/>
                    </a:cubicBezTo>
                    <a:cubicBezTo>
                      <a:pt x="35" y="0"/>
                      <a:pt x="35" y="0"/>
                      <a:pt x="35" y="0"/>
                    </a:cubicBezTo>
                    <a:cubicBezTo>
                      <a:pt x="33" y="1"/>
                      <a:pt x="31" y="2"/>
                      <a:pt x="28" y="2"/>
                    </a:cubicBezTo>
                    <a:close/>
                  </a:path>
                </a:pathLst>
              </a:custGeom>
              <a:solidFill>
                <a:schemeClr val="bg1">
                  <a:lumMod val="95000"/>
                </a:schemeClr>
              </a:solidFill>
              <a:ln>
                <a:noFill/>
              </a:ln>
            </p:spPr>
            <p:txBody>
              <a:bodyPr/>
              <a:lstStyle/>
              <a:p>
                <a:pPr>
                  <a:defRPr/>
                </a:pPr>
                <a:endParaRPr lang="zh-CN" altLang="en-US"/>
              </a:p>
            </p:txBody>
          </p:sp>
          <p:sp>
            <p:nvSpPr>
              <p:cNvPr id="453" name="Freeform 223"/>
              <p:cNvSpPr>
                <a:spLocks noEditPoints="1"/>
              </p:cNvSpPr>
              <p:nvPr/>
            </p:nvSpPr>
            <p:spPr bwMode="auto">
              <a:xfrm>
                <a:off x="1197346" y="2482203"/>
                <a:ext cx="371017" cy="416031"/>
              </a:xfrm>
              <a:custGeom>
                <a:avLst/>
                <a:gdLst>
                  <a:gd name="T0" fmla="*/ 219 w 220"/>
                  <a:gd name="T1" fmla="*/ 175 h 247"/>
                  <a:gd name="T2" fmla="*/ 219 w 220"/>
                  <a:gd name="T3" fmla="*/ 163 h 247"/>
                  <a:gd name="T4" fmla="*/ 218 w 220"/>
                  <a:gd name="T5" fmla="*/ 43 h 247"/>
                  <a:gd name="T6" fmla="*/ 175 w 220"/>
                  <a:gd name="T7" fmla="*/ 0 h 247"/>
                  <a:gd name="T8" fmla="*/ 43 w 220"/>
                  <a:gd name="T9" fmla="*/ 1 h 247"/>
                  <a:gd name="T10" fmla="*/ 0 w 220"/>
                  <a:gd name="T11" fmla="*/ 44 h 247"/>
                  <a:gd name="T12" fmla="*/ 1 w 220"/>
                  <a:gd name="T13" fmla="*/ 161 h 247"/>
                  <a:gd name="T14" fmla="*/ 1 w 220"/>
                  <a:gd name="T15" fmla="*/ 177 h 247"/>
                  <a:gd name="T16" fmla="*/ 2 w 220"/>
                  <a:gd name="T17" fmla="*/ 236 h 247"/>
                  <a:gd name="T18" fmla="*/ 13 w 220"/>
                  <a:gd name="T19" fmla="*/ 247 h 247"/>
                  <a:gd name="T20" fmla="*/ 47 w 220"/>
                  <a:gd name="T21" fmla="*/ 247 h 247"/>
                  <a:gd name="T22" fmla="*/ 58 w 220"/>
                  <a:gd name="T23" fmla="*/ 235 h 247"/>
                  <a:gd name="T24" fmla="*/ 58 w 220"/>
                  <a:gd name="T25" fmla="*/ 228 h 247"/>
                  <a:gd name="T26" fmla="*/ 163 w 220"/>
                  <a:gd name="T27" fmla="*/ 227 h 247"/>
                  <a:gd name="T28" fmla="*/ 163 w 220"/>
                  <a:gd name="T29" fmla="*/ 235 h 247"/>
                  <a:gd name="T30" fmla="*/ 174 w 220"/>
                  <a:gd name="T31" fmla="*/ 246 h 247"/>
                  <a:gd name="T32" fmla="*/ 209 w 220"/>
                  <a:gd name="T33" fmla="*/ 245 h 247"/>
                  <a:gd name="T34" fmla="*/ 220 w 220"/>
                  <a:gd name="T35" fmla="*/ 234 h 247"/>
                  <a:gd name="T36" fmla="*/ 219 w 220"/>
                  <a:gd name="T37" fmla="*/ 175 h 247"/>
                  <a:gd name="T38" fmla="*/ 91 w 220"/>
                  <a:gd name="T39" fmla="*/ 179 h 247"/>
                  <a:gd name="T40" fmla="*/ 26 w 220"/>
                  <a:gd name="T41" fmla="*/ 116 h 247"/>
                  <a:gd name="T42" fmla="*/ 90 w 220"/>
                  <a:gd name="T43" fmla="*/ 52 h 247"/>
                  <a:gd name="T44" fmla="*/ 154 w 220"/>
                  <a:gd name="T45" fmla="*/ 115 h 247"/>
                  <a:gd name="T46" fmla="*/ 91 w 220"/>
                  <a:gd name="T47" fmla="*/ 179 h 247"/>
                  <a:gd name="T48" fmla="*/ 190 w 220"/>
                  <a:gd name="T49" fmla="*/ 103 h 247"/>
                  <a:gd name="T50" fmla="*/ 191 w 220"/>
                  <a:gd name="T51" fmla="*/ 144 h 247"/>
                  <a:gd name="T52" fmla="*/ 185 w 220"/>
                  <a:gd name="T53" fmla="*/ 150 h 247"/>
                  <a:gd name="T54" fmla="*/ 179 w 220"/>
                  <a:gd name="T55" fmla="*/ 144 h 247"/>
                  <a:gd name="T56" fmla="*/ 179 w 220"/>
                  <a:gd name="T57" fmla="*/ 103 h 247"/>
                  <a:gd name="T58" fmla="*/ 174 w 220"/>
                  <a:gd name="T59" fmla="*/ 94 h 247"/>
                  <a:gd name="T60" fmla="*/ 174 w 220"/>
                  <a:gd name="T61" fmla="*/ 91 h 247"/>
                  <a:gd name="T62" fmla="*/ 184 w 220"/>
                  <a:gd name="T63" fmla="*/ 80 h 247"/>
                  <a:gd name="T64" fmla="*/ 195 w 220"/>
                  <a:gd name="T65" fmla="*/ 90 h 247"/>
                  <a:gd name="T66" fmla="*/ 195 w 220"/>
                  <a:gd name="T67" fmla="*/ 94 h 247"/>
                  <a:gd name="T68" fmla="*/ 190 w 220"/>
                  <a:gd name="T69" fmla="*/ 10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7">
                    <a:moveTo>
                      <a:pt x="219" y="175"/>
                    </a:moveTo>
                    <a:cubicBezTo>
                      <a:pt x="219" y="163"/>
                      <a:pt x="219" y="163"/>
                      <a:pt x="219" y="163"/>
                    </a:cubicBezTo>
                    <a:cubicBezTo>
                      <a:pt x="218" y="43"/>
                      <a:pt x="218" y="43"/>
                      <a:pt x="218" y="43"/>
                    </a:cubicBezTo>
                    <a:cubicBezTo>
                      <a:pt x="218" y="5"/>
                      <a:pt x="199" y="0"/>
                      <a:pt x="175" y="0"/>
                    </a:cubicBezTo>
                    <a:cubicBezTo>
                      <a:pt x="43" y="1"/>
                      <a:pt x="43" y="1"/>
                      <a:pt x="43" y="1"/>
                    </a:cubicBezTo>
                    <a:cubicBezTo>
                      <a:pt x="19" y="1"/>
                      <a:pt x="0" y="9"/>
                      <a:pt x="0" y="44"/>
                    </a:cubicBezTo>
                    <a:cubicBezTo>
                      <a:pt x="1" y="161"/>
                      <a:pt x="1" y="161"/>
                      <a:pt x="1" y="161"/>
                    </a:cubicBezTo>
                    <a:cubicBezTo>
                      <a:pt x="1" y="177"/>
                      <a:pt x="1" y="177"/>
                      <a:pt x="1" y="177"/>
                    </a:cubicBezTo>
                    <a:cubicBezTo>
                      <a:pt x="2" y="236"/>
                      <a:pt x="2" y="236"/>
                      <a:pt x="2" y="236"/>
                    </a:cubicBezTo>
                    <a:cubicBezTo>
                      <a:pt x="2" y="242"/>
                      <a:pt x="7" y="247"/>
                      <a:pt x="13" y="247"/>
                    </a:cubicBezTo>
                    <a:cubicBezTo>
                      <a:pt x="47" y="247"/>
                      <a:pt x="47" y="247"/>
                      <a:pt x="47" y="247"/>
                    </a:cubicBezTo>
                    <a:cubicBezTo>
                      <a:pt x="53" y="247"/>
                      <a:pt x="58" y="242"/>
                      <a:pt x="58" y="235"/>
                    </a:cubicBezTo>
                    <a:cubicBezTo>
                      <a:pt x="58" y="228"/>
                      <a:pt x="58" y="228"/>
                      <a:pt x="58" y="228"/>
                    </a:cubicBezTo>
                    <a:cubicBezTo>
                      <a:pt x="163" y="227"/>
                      <a:pt x="163" y="227"/>
                      <a:pt x="163" y="227"/>
                    </a:cubicBezTo>
                    <a:cubicBezTo>
                      <a:pt x="163" y="235"/>
                      <a:pt x="163" y="235"/>
                      <a:pt x="163" y="235"/>
                    </a:cubicBezTo>
                    <a:cubicBezTo>
                      <a:pt x="163" y="241"/>
                      <a:pt x="168" y="246"/>
                      <a:pt x="174" y="246"/>
                    </a:cubicBezTo>
                    <a:cubicBezTo>
                      <a:pt x="209" y="245"/>
                      <a:pt x="209" y="245"/>
                      <a:pt x="209" y="245"/>
                    </a:cubicBezTo>
                    <a:cubicBezTo>
                      <a:pt x="215" y="245"/>
                      <a:pt x="220" y="240"/>
                      <a:pt x="220" y="234"/>
                    </a:cubicBezTo>
                    <a:lnTo>
                      <a:pt x="219" y="175"/>
                    </a:lnTo>
                    <a:close/>
                    <a:moveTo>
                      <a:pt x="91" y="179"/>
                    </a:moveTo>
                    <a:cubicBezTo>
                      <a:pt x="55" y="180"/>
                      <a:pt x="26" y="151"/>
                      <a:pt x="26" y="116"/>
                    </a:cubicBezTo>
                    <a:cubicBezTo>
                      <a:pt x="26" y="81"/>
                      <a:pt x="54" y="52"/>
                      <a:pt x="90" y="52"/>
                    </a:cubicBezTo>
                    <a:cubicBezTo>
                      <a:pt x="125" y="51"/>
                      <a:pt x="154" y="80"/>
                      <a:pt x="154" y="115"/>
                    </a:cubicBezTo>
                    <a:cubicBezTo>
                      <a:pt x="154" y="150"/>
                      <a:pt x="126" y="179"/>
                      <a:pt x="91" y="179"/>
                    </a:cubicBezTo>
                    <a:close/>
                    <a:moveTo>
                      <a:pt x="190" y="103"/>
                    </a:moveTo>
                    <a:cubicBezTo>
                      <a:pt x="191" y="144"/>
                      <a:pt x="191" y="144"/>
                      <a:pt x="191" y="144"/>
                    </a:cubicBezTo>
                    <a:cubicBezTo>
                      <a:pt x="191" y="147"/>
                      <a:pt x="188" y="150"/>
                      <a:pt x="185" y="150"/>
                    </a:cubicBezTo>
                    <a:cubicBezTo>
                      <a:pt x="182" y="150"/>
                      <a:pt x="179" y="147"/>
                      <a:pt x="179" y="144"/>
                    </a:cubicBezTo>
                    <a:cubicBezTo>
                      <a:pt x="179" y="103"/>
                      <a:pt x="179" y="103"/>
                      <a:pt x="179" y="103"/>
                    </a:cubicBezTo>
                    <a:cubicBezTo>
                      <a:pt x="176" y="101"/>
                      <a:pt x="174" y="98"/>
                      <a:pt x="174" y="94"/>
                    </a:cubicBezTo>
                    <a:cubicBezTo>
                      <a:pt x="174" y="91"/>
                      <a:pt x="174" y="91"/>
                      <a:pt x="174" y="91"/>
                    </a:cubicBezTo>
                    <a:cubicBezTo>
                      <a:pt x="174" y="85"/>
                      <a:pt x="178" y="80"/>
                      <a:pt x="184" y="80"/>
                    </a:cubicBezTo>
                    <a:cubicBezTo>
                      <a:pt x="190" y="80"/>
                      <a:pt x="195" y="84"/>
                      <a:pt x="195" y="90"/>
                    </a:cubicBezTo>
                    <a:cubicBezTo>
                      <a:pt x="195" y="94"/>
                      <a:pt x="195" y="94"/>
                      <a:pt x="195" y="94"/>
                    </a:cubicBezTo>
                    <a:cubicBezTo>
                      <a:pt x="195" y="98"/>
                      <a:pt x="193" y="101"/>
                      <a:pt x="190" y="103"/>
                    </a:cubicBezTo>
                    <a:close/>
                  </a:path>
                </a:pathLst>
              </a:custGeom>
              <a:solidFill>
                <a:schemeClr val="bg1">
                  <a:lumMod val="95000"/>
                </a:schemeClr>
              </a:solidFill>
              <a:ln>
                <a:noFill/>
              </a:ln>
            </p:spPr>
            <p:txBody>
              <a:bodyPr/>
              <a:lstStyle/>
              <a:p>
                <a:pPr>
                  <a:defRPr/>
                </a:pPr>
                <a:endParaRPr lang="zh-CN" altLang="en-US"/>
              </a:p>
            </p:txBody>
          </p:sp>
        </p:grpSp>
        <p:grpSp>
          <p:nvGrpSpPr>
            <p:cNvPr id="454" name="组合 453"/>
            <p:cNvGrpSpPr/>
            <p:nvPr/>
          </p:nvGrpSpPr>
          <p:grpSpPr>
            <a:xfrm>
              <a:off x="8152879" y="2396269"/>
              <a:ext cx="421487" cy="380566"/>
              <a:chOff x="1793429" y="2396269"/>
              <a:chExt cx="421487" cy="380566"/>
            </a:xfrm>
          </p:grpSpPr>
          <p:sp>
            <p:nvSpPr>
              <p:cNvPr id="455" name="Freeform 227"/>
              <p:cNvSpPr>
                <a:spLocks noEditPoints="1"/>
              </p:cNvSpPr>
              <p:nvPr/>
            </p:nvSpPr>
            <p:spPr bwMode="auto">
              <a:xfrm>
                <a:off x="1932560" y="2491752"/>
                <a:ext cx="60017" cy="115943"/>
              </a:xfrm>
              <a:custGeom>
                <a:avLst/>
                <a:gdLst>
                  <a:gd name="T0" fmla="*/ 26 w 35"/>
                  <a:gd name="T1" fmla="*/ 31 h 69"/>
                  <a:gd name="T2" fmla="*/ 26 w 35"/>
                  <a:gd name="T3" fmla="*/ 17 h 69"/>
                  <a:gd name="T4" fmla="*/ 27 w 35"/>
                  <a:gd name="T5" fmla="*/ 17 h 69"/>
                  <a:gd name="T6" fmla="*/ 31 w 35"/>
                  <a:gd name="T7" fmla="*/ 19 h 69"/>
                  <a:gd name="T8" fmla="*/ 32 w 35"/>
                  <a:gd name="T9" fmla="*/ 18 h 69"/>
                  <a:gd name="T10" fmla="*/ 33 w 35"/>
                  <a:gd name="T11" fmla="*/ 15 h 69"/>
                  <a:gd name="T12" fmla="*/ 34 w 35"/>
                  <a:gd name="T13" fmla="*/ 12 h 69"/>
                  <a:gd name="T14" fmla="*/ 33 w 35"/>
                  <a:gd name="T15" fmla="*/ 11 h 69"/>
                  <a:gd name="T16" fmla="*/ 32 w 35"/>
                  <a:gd name="T17" fmla="*/ 10 h 69"/>
                  <a:gd name="T18" fmla="*/ 30 w 35"/>
                  <a:gd name="T19" fmla="*/ 10 h 69"/>
                  <a:gd name="T20" fmla="*/ 26 w 35"/>
                  <a:gd name="T21" fmla="*/ 9 h 69"/>
                  <a:gd name="T22" fmla="*/ 27 w 35"/>
                  <a:gd name="T23" fmla="*/ 3 h 69"/>
                  <a:gd name="T24" fmla="*/ 24 w 35"/>
                  <a:gd name="T25" fmla="*/ 1 h 69"/>
                  <a:gd name="T26" fmla="*/ 22 w 35"/>
                  <a:gd name="T27" fmla="*/ 3 h 69"/>
                  <a:gd name="T28" fmla="*/ 22 w 35"/>
                  <a:gd name="T29" fmla="*/ 9 h 69"/>
                  <a:gd name="T30" fmla="*/ 21 w 35"/>
                  <a:gd name="T31" fmla="*/ 9 h 69"/>
                  <a:gd name="T32" fmla="*/ 18 w 35"/>
                  <a:gd name="T33" fmla="*/ 9 h 69"/>
                  <a:gd name="T34" fmla="*/ 18 w 35"/>
                  <a:gd name="T35" fmla="*/ 3 h 69"/>
                  <a:gd name="T36" fmla="*/ 16 w 35"/>
                  <a:gd name="T37" fmla="*/ 0 h 69"/>
                  <a:gd name="T38" fmla="*/ 13 w 35"/>
                  <a:gd name="T39" fmla="*/ 3 h 69"/>
                  <a:gd name="T40" fmla="*/ 13 w 35"/>
                  <a:gd name="T41" fmla="*/ 10 h 69"/>
                  <a:gd name="T42" fmla="*/ 8 w 35"/>
                  <a:gd name="T43" fmla="*/ 12 h 69"/>
                  <a:gd name="T44" fmla="*/ 5 w 35"/>
                  <a:gd name="T45" fmla="*/ 16 h 69"/>
                  <a:gd name="T46" fmla="*/ 4 w 35"/>
                  <a:gd name="T47" fmla="*/ 21 h 69"/>
                  <a:gd name="T48" fmla="*/ 4 w 35"/>
                  <a:gd name="T49" fmla="*/ 27 h 69"/>
                  <a:gd name="T50" fmla="*/ 7 w 35"/>
                  <a:gd name="T51" fmla="*/ 31 h 69"/>
                  <a:gd name="T52" fmla="*/ 11 w 35"/>
                  <a:gd name="T53" fmla="*/ 34 h 69"/>
                  <a:gd name="T54" fmla="*/ 12 w 35"/>
                  <a:gd name="T55" fmla="*/ 35 h 69"/>
                  <a:gd name="T56" fmla="*/ 12 w 35"/>
                  <a:gd name="T57" fmla="*/ 50 h 69"/>
                  <a:gd name="T58" fmla="*/ 8 w 35"/>
                  <a:gd name="T59" fmla="*/ 49 h 69"/>
                  <a:gd name="T60" fmla="*/ 3 w 35"/>
                  <a:gd name="T61" fmla="*/ 48 h 69"/>
                  <a:gd name="T62" fmla="*/ 2 w 35"/>
                  <a:gd name="T63" fmla="*/ 49 h 69"/>
                  <a:gd name="T64" fmla="*/ 1 w 35"/>
                  <a:gd name="T65" fmla="*/ 51 h 69"/>
                  <a:gd name="T66" fmla="*/ 1 w 35"/>
                  <a:gd name="T67" fmla="*/ 54 h 69"/>
                  <a:gd name="T68" fmla="*/ 1 w 35"/>
                  <a:gd name="T69" fmla="*/ 55 h 69"/>
                  <a:gd name="T70" fmla="*/ 6 w 35"/>
                  <a:gd name="T71" fmla="*/ 57 h 69"/>
                  <a:gd name="T72" fmla="*/ 11 w 35"/>
                  <a:gd name="T73" fmla="*/ 58 h 69"/>
                  <a:gd name="T74" fmla="*/ 11 w 35"/>
                  <a:gd name="T75" fmla="*/ 66 h 69"/>
                  <a:gd name="T76" fmla="*/ 13 w 35"/>
                  <a:gd name="T77" fmla="*/ 68 h 69"/>
                  <a:gd name="T78" fmla="*/ 15 w 35"/>
                  <a:gd name="T79" fmla="*/ 66 h 69"/>
                  <a:gd name="T80" fmla="*/ 16 w 35"/>
                  <a:gd name="T81" fmla="*/ 59 h 69"/>
                  <a:gd name="T82" fmla="*/ 20 w 35"/>
                  <a:gd name="T83" fmla="*/ 58 h 69"/>
                  <a:gd name="T84" fmla="*/ 20 w 35"/>
                  <a:gd name="T85" fmla="*/ 66 h 69"/>
                  <a:gd name="T86" fmla="*/ 22 w 35"/>
                  <a:gd name="T87" fmla="*/ 69 h 69"/>
                  <a:gd name="T88" fmla="*/ 24 w 35"/>
                  <a:gd name="T89" fmla="*/ 66 h 69"/>
                  <a:gd name="T90" fmla="*/ 25 w 35"/>
                  <a:gd name="T91" fmla="*/ 58 h 69"/>
                  <a:gd name="T92" fmla="*/ 28 w 35"/>
                  <a:gd name="T93" fmla="*/ 56 h 69"/>
                  <a:gd name="T94" fmla="*/ 33 w 35"/>
                  <a:gd name="T95" fmla="*/ 52 h 69"/>
                  <a:gd name="T96" fmla="*/ 35 w 35"/>
                  <a:gd name="T97" fmla="*/ 45 h 69"/>
                  <a:gd name="T98" fmla="*/ 32 w 35"/>
                  <a:gd name="T99" fmla="*/ 36 h 69"/>
                  <a:gd name="T100" fmla="*/ 26 w 35"/>
                  <a:gd name="T101" fmla="*/ 31 h 69"/>
                  <a:gd name="T102" fmla="*/ 20 w 35"/>
                  <a:gd name="T103" fmla="*/ 50 h 69"/>
                  <a:gd name="T104" fmla="*/ 16 w 35"/>
                  <a:gd name="T105" fmla="*/ 50 h 69"/>
                  <a:gd name="T106" fmla="*/ 17 w 35"/>
                  <a:gd name="T107" fmla="*/ 37 h 69"/>
                  <a:gd name="T108" fmla="*/ 21 w 35"/>
                  <a:gd name="T109" fmla="*/ 39 h 69"/>
                  <a:gd name="T110" fmla="*/ 20 w 35"/>
                  <a:gd name="T111" fmla="*/ 50 h 69"/>
                  <a:gd name="T112" fmla="*/ 21 w 35"/>
                  <a:gd name="T113" fmla="*/ 29 h 69"/>
                  <a:gd name="T114" fmla="*/ 17 w 35"/>
                  <a:gd name="T115" fmla="*/ 27 h 69"/>
                  <a:gd name="T116" fmla="*/ 17 w 35"/>
                  <a:gd name="T117" fmla="*/ 17 h 69"/>
                  <a:gd name="T118" fmla="*/ 22 w 35"/>
                  <a:gd name="T119" fmla="*/ 17 h 69"/>
                  <a:gd name="T120" fmla="*/ 21 w 35"/>
                  <a:gd name="T121" fmla="*/ 2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69">
                    <a:moveTo>
                      <a:pt x="26" y="31"/>
                    </a:moveTo>
                    <a:cubicBezTo>
                      <a:pt x="26" y="17"/>
                      <a:pt x="26" y="17"/>
                      <a:pt x="26" y="17"/>
                    </a:cubicBezTo>
                    <a:cubicBezTo>
                      <a:pt x="27" y="17"/>
                      <a:pt x="27" y="17"/>
                      <a:pt x="27" y="17"/>
                    </a:cubicBezTo>
                    <a:cubicBezTo>
                      <a:pt x="29" y="18"/>
                      <a:pt x="30" y="18"/>
                      <a:pt x="31" y="19"/>
                    </a:cubicBezTo>
                    <a:cubicBezTo>
                      <a:pt x="31" y="19"/>
                      <a:pt x="32" y="18"/>
                      <a:pt x="32" y="18"/>
                    </a:cubicBezTo>
                    <a:cubicBezTo>
                      <a:pt x="33" y="17"/>
                      <a:pt x="33" y="16"/>
                      <a:pt x="33" y="15"/>
                    </a:cubicBezTo>
                    <a:cubicBezTo>
                      <a:pt x="34" y="14"/>
                      <a:pt x="34" y="13"/>
                      <a:pt x="34" y="12"/>
                    </a:cubicBezTo>
                    <a:cubicBezTo>
                      <a:pt x="34" y="12"/>
                      <a:pt x="34" y="11"/>
                      <a:pt x="33" y="11"/>
                    </a:cubicBezTo>
                    <a:cubicBezTo>
                      <a:pt x="33" y="11"/>
                      <a:pt x="32" y="11"/>
                      <a:pt x="32" y="10"/>
                    </a:cubicBezTo>
                    <a:cubicBezTo>
                      <a:pt x="31" y="10"/>
                      <a:pt x="30" y="10"/>
                      <a:pt x="30" y="10"/>
                    </a:cubicBezTo>
                    <a:cubicBezTo>
                      <a:pt x="29" y="10"/>
                      <a:pt x="28" y="9"/>
                      <a:pt x="26" y="9"/>
                    </a:cubicBezTo>
                    <a:cubicBezTo>
                      <a:pt x="27" y="3"/>
                      <a:pt x="27" y="3"/>
                      <a:pt x="27" y="3"/>
                    </a:cubicBezTo>
                    <a:cubicBezTo>
                      <a:pt x="27" y="2"/>
                      <a:pt x="26" y="1"/>
                      <a:pt x="24" y="1"/>
                    </a:cubicBezTo>
                    <a:cubicBezTo>
                      <a:pt x="23" y="1"/>
                      <a:pt x="22" y="2"/>
                      <a:pt x="22" y="3"/>
                    </a:cubicBezTo>
                    <a:cubicBezTo>
                      <a:pt x="22" y="9"/>
                      <a:pt x="22" y="9"/>
                      <a:pt x="22" y="9"/>
                    </a:cubicBezTo>
                    <a:cubicBezTo>
                      <a:pt x="21" y="9"/>
                      <a:pt x="21" y="9"/>
                      <a:pt x="21" y="9"/>
                    </a:cubicBezTo>
                    <a:cubicBezTo>
                      <a:pt x="20" y="9"/>
                      <a:pt x="19" y="9"/>
                      <a:pt x="18" y="9"/>
                    </a:cubicBezTo>
                    <a:cubicBezTo>
                      <a:pt x="18" y="3"/>
                      <a:pt x="18" y="3"/>
                      <a:pt x="18" y="3"/>
                    </a:cubicBezTo>
                    <a:cubicBezTo>
                      <a:pt x="18" y="2"/>
                      <a:pt x="17" y="0"/>
                      <a:pt x="16" y="0"/>
                    </a:cubicBezTo>
                    <a:cubicBezTo>
                      <a:pt x="15" y="0"/>
                      <a:pt x="13" y="1"/>
                      <a:pt x="13" y="3"/>
                    </a:cubicBezTo>
                    <a:cubicBezTo>
                      <a:pt x="13" y="10"/>
                      <a:pt x="13" y="10"/>
                      <a:pt x="13" y="10"/>
                    </a:cubicBezTo>
                    <a:cubicBezTo>
                      <a:pt x="11" y="10"/>
                      <a:pt x="9" y="11"/>
                      <a:pt x="8" y="12"/>
                    </a:cubicBezTo>
                    <a:cubicBezTo>
                      <a:pt x="7" y="13"/>
                      <a:pt x="5" y="15"/>
                      <a:pt x="5" y="16"/>
                    </a:cubicBezTo>
                    <a:cubicBezTo>
                      <a:pt x="4" y="18"/>
                      <a:pt x="4" y="19"/>
                      <a:pt x="4" y="21"/>
                    </a:cubicBezTo>
                    <a:cubicBezTo>
                      <a:pt x="3" y="23"/>
                      <a:pt x="4" y="25"/>
                      <a:pt x="4" y="27"/>
                    </a:cubicBezTo>
                    <a:cubicBezTo>
                      <a:pt x="5" y="28"/>
                      <a:pt x="6" y="30"/>
                      <a:pt x="7" y="31"/>
                    </a:cubicBezTo>
                    <a:cubicBezTo>
                      <a:pt x="8" y="32"/>
                      <a:pt x="10" y="33"/>
                      <a:pt x="11" y="34"/>
                    </a:cubicBezTo>
                    <a:cubicBezTo>
                      <a:pt x="12" y="35"/>
                      <a:pt x="12" y="35"/>
                      <a:pt x="12" y="35"/>
                    </a:cubicBezTo>
                    <a:cubicBezTo>
                      <a:pt x="12" y="50"/>
                      <a:pt x="12" y="50"/>
                      <a:pt x="12" y="50"/>
                    </a:cubicBezTo>
                    <a:cubicBezTo>
                      <a:pt x="10" y="50"/>
                      <a:pt x="9" y="50"/>
                      <a:pt x="8" y="49"/>
                    </a:cubicBezTo>
                    <a:cubicBezTo>
                      <a:pt x="6" y="49"/>
                      <a:pt x="4" y="48"/>
                      <a:pt x="3" y="48"/>
                    </a:cubicBezTo>
                    <a:cubicBezTo>
                      <a:pt x="3" y="48"/>
                      <a:pt x="2" y="48"/>
                      <a:pt x="2" y="49"/>
                    </a:cubicBezTo>
                    <a:cubicBezTo>
                      <a:pt x="2" y="49"/>
                      <a:pt x="1" y="50"/>
                      <a:pt x="1" y="51"/>
                    </a:cubicBezTo>
                    <a:cubicBezTo>
                      <a:pt x="1" y="52"/>
                      <a:pt x="1" y="53"/>
                      <a:pt x="1" y="54"/>
                    </a:cubicBezTo>
                    <a:cubicBezTo>
                      <a:pt x="0" y="54"/>
                      <a:pt x="1" y="55"/>
                      <a:pt x="1" y="55"/>
                    </a:cubicBezTo>
                    <a:cubicBezTo>
                      <a:pt x="2" y="56"/>
                      <a:pt x="3" y="57"/>
                      <a:pt x="6" y="57"/>
                    </a:cubicBezTo>
                    <a:cubicBezTo>
                      <a:pt x="7" y="58"/>
                      <a:pt x="9" y="58"/>
                      <a:pt x="11" y="58"/>
                    </a:cubicBezTo>
                    <a:cubicBezTo>
                      <a:pt x="11" y="66"/>
                      <a:pt x="11" y="66"/>
                      <a:pt x="11" y="66"/>
                    </a:cubicBezTo>
                    <a:cubicBezTo>
                      <a:pt x="11" y="67"/>
                      <a:pt x="12" y="68"/>
                      <a:pt x="13" y="68"/>
                    </a:cubicBezTo>
                    <a:cubicBezTo>
                      <a:pt x="14" y="68"/>
                      <a:pt x="15" y="67"/>
                      <a:pt x="15" y="66"/>
                    </a:cubicBezTo>
                    <a:cubicBezTo>
                      <a:pt x="16" y="59"/>
                      <a:pt x="16" y="59"/>
                      <a:pt x="16" y="59"/>
                    </a:cubicBezTo>
                    <a:cubicBezTo>
                      <a:pt x="17" y="59"/>
                      <a:pt x="19" y="59"/>
                      <a:pt x="20" y="58"/>
                    </a:cubicBezTo>
                    <a:cubicBezTo>
                      <a:pt x="20" y="66"/>
                      <a:pt x="20" y="66"/>
                      <a:pt x="20" y="66"/>
                    </a:cubicBezTo>
                    <a:cubicBezTo>
                      <a:pt x="20" y="67"/>
                      <a:pt x="21" y="68"/>
                      <a:pt x="22" y="69"/>
                    </a:cubicBezTo>
                    <a:cubicBezTo>
                      <a:pt x="23" y="69"/>
                      <a:pt x="24" y="68"/>
                      <a:pt x="24" y="66"/>
                    </a:cubicBezTo>
                    <a:cubicBezTo>
                      <a:pt x="25" y="58"/>
                      <a:pt x="25" y="58"/>
                      <a:pt x="25" y="58"/>
                    </a:cubicBezTo>
                    <a:cubicBezTo>
                      <a:pt x="26" y="57"/>
                      <a:pt x="27" y="57"/>
                      <a:pt x="28" y="56"/>
                    </a:cubicBezTo>
                    <a:cubicBezTo>
                      <a:pt x="30" y="55"/>
                      <a:pt x="32" y="54"/>
                      <a:pt x="33" y="52"/>
                    </a:cubicBezTo>
                    <a:cubicBezTo>
                      <a:pt x="34" y="50"/>
                      <a:pt x="34" y="48"/>
                      <a:pt x="35" y="45"/>
                    </a:cubicBezTo>
                    <a:cubicBezTo>
                      <a:pt x="35" y="42"/>
                      <a:pt x="34" y="38"/>
                      <a:pt x="32" y="36"/>
                    </a:cubicBezTo>
                    <a:cubicBezTo>
                      <a:pt x="30" y="34"/>
                      <a:pt x="28" y="33"/>
                      <a:pt x="26" y="31"/>
                    </a:cubicBezTo>
                    <a:close/>
                    <a:moveTo>
                      <a:pt x="20" y="50"/>
                    </a:moveTo>
                    <a:cubicBezTo>
                      <a:pt x="19" y="50"/>
                      <a:pt x="18" y="50"/>
                      <a:pt x="16" y="50"/>
                    </a:cubicBezTo>
                    <a:cubicBezTo>
                      <a:pt x="17" y="37"/>
                      <a:pt x="17" y="37"/>
                      <a:pt x="17" y="37"/>
                    </a:cubicBezTo>
                    <a:cubicBezTo>
                      <a:pt x="18" y="38"/>
                      <a:pt x="20" y="38"/>
                      <a:pt x="21" y="39"/>
                    </a:cubicBezTo>
                    <a:lnTo>
                      <a:pt x="20" y="50"/>
                    </a:lnTo>
                    <a:close/>
                    <a:moveTo>
                      <a:pt x="21" y="29"/>
                    </a:moveTo>
                    <a:cubicBezTo>
                      <a:pt x="19" y="28"/>
                      <a:pt x="18" y="28"/>
                      <a:pt x="17" y="27"/>
                    </a:cubicBezTo>
                    <a:cubicBezTo>
                      <a:pt x="17" y="17"/>
                      <a:pt x="17" y="17"/>
                      <a:pt x="17" y="17"/>
                    </a:cubicBezTo>
                    <a:cubicBezTo>
                      <a:pt x="18" y="17"/>
                      <a:pt x="20" y="17"/>
                      <a:pt x="22" y="17"/>
                    </a:cubicBezTo>
                    <a:lnTo>
                      <a:pt x="21" y="29"/>
                    </a:lnTo>
                    <a:close/>
                  </a:path>
                </a:pathLst>
              </a:custGeom>
              <a:solidFill>
                <a:schemeClr val="bg1">
                  <a:lumMod val="95000"/>
                </a:schemeClr>
              </a:solidFill>
              <a:ln>
                <a:noFill/>
              </a:ln>
            </p:spPr>
            <p:txBody>
              <a:bodyPr/>
              <a:lstStyle/>
              <a:p>
                <a:pPr>
                  <a:defRPr/>
                </a:pPr>
                <a:endParaRPr lang="zh-CN" altLang="en-US"/>
              </a:p>
            </p:txBody>
          </p:sp>
          <p:sp>
            <p:nvSpPr>
              <p:cNvPr id="470" name="Freeform 228"/>
              <p:cNvSpPr>
                <a:spLocks noEditPoints="1"/>
              </p:cNvSpPr>
              <p:nvPr/>
            </p:nvSpPr>
            <p:spPr bwMode="auto">
              <a:xfrm>
                <a:off x="1849353" y="2434462"/>
                <a:ext cx="229158" cy="342373"/>
              </a:xfrm>
              <a:custGeom>
                <a:avLst/>
                <a:gdLst>
                  <a:gd name="T0" fmla="*/ 135 w 136"/>
                  <a:gd name="T1" fmla="*/ 71 h 203"/>
                  <a:gd name="T2" fmla="*/ 71 w 136"/>
                  <a:gd name="T3" fmla="*/ 2 h 203"/>
                  <a:gd name="T4" fmla="*/ 1 w 136"/>
                  <a:gd name="T5" fmla="*/ 66 h 203"/>
                  <a:gd name="T6" fmla="*/ 47 w 136"/>
                  <a:gd name="T7" fmla="*/ 132 h 203"/>
                  <a:gd name="T8" fmla="*/ 45 w 136"/>
                  <a:gd name="T9" fmla="*/ 190 h 203"/>
                  <a:gd name="T10" fmla="*/ 57 w 136"/>
                  <a:gd name="T11" fmla="*/ 202 h 203"/>
                  <a:gd name="T12" fmla="*/ 69 w 136"/>
                  <a:gd name="T13" fmla="*/ 203 h 203"/>
                  <a:gd name="T14" fmla="*/ 82 w 136"/>
                  <a:gd name="T15" fmla="*/ 191 h 203"/>
                  <a:gd name="T16" fmla="*/ 84 w 136"/>
                  <a:gd name="T17" fmla="*/ 133 h 203"/>
                  <a:gd name="T18" fmla="*/ 135 w 136"/>
                  <a:gd name="T19" fmla="*/ 71 h 203"/>
                  <a:gd name="T20" fmla="*/ 66 w 136"/>
                  <a:gd name="T21" fmla="*/ 116 h 203"/>
                  <a:gd name="T22" fmla="*/ 20 w 136"/>
                  <a:gd name="T23" fmla="*/ 67 h 203"/>
                  <a:gd name="T24" fmla="*/ 70 w 136"/>
                  <a:gd name="T25" fmla="*/ 21 h 203"/>
                  <a:gd name="T26" fmla="*/ 116 w 136"/>
                  <a:gd name="T27" fmla="*/ 70 h 203"/>
                  <a:gd name="T28" fmla="*/ 66 w 136"/>
                  <a:gd name="T29"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03">
                    <a:moveTo>
                      <a:pt x="135" y="71"/>
                    </a:moveTo>
                    <a:cubicBezTo>
                      <a:pt x="136" y="34"/>
                      <a:pt x="108" y="3"/>
                      <a:pt x="71" y="2"/>
                    </a:cubicBezTo>
                    <a:cubicBezTo>
                      <a:pt x="34" y="0"/>
                      <a:pt x="3" y="29"/>
                      <a:pt x="1" y="66"/>
                    </a:cubicBezTo>
                    <a:cubicBezTo>
                      <a:pt x="0" y="97"/>
                      <a:pt x="20" y="123"/>
                      <a:pt x="47" y="132"/>
                    </a:cubicBezTo>
                    <a:cubicBezTo>
                      <a:pt x="45" y="190"/>
                      <a:pt x="45" y="190"/>
                      <a:pt x="45" y="190"/>
                    </a:cubicBezTo>
                    <a:cubicBezTo>
                      <a:pt x="45" y="196"/>
                      <a:pt x="50" y="202"/>
                      <a:pt x="57" y="202"/>
                    </a:cubicBezTo>
                    <a:cubicBezTo>
                      <a:pt x="69" y="203"/>
                      <a:pt x="69" y="203"/>
                      <a:pt x="69" y="203"/>
                    </a:cubicBezTo>
                    <a:cubicBezTo>
                      <a:pt x="76" y="203"/>
                      <a:pt x="82" y="198"/>
                      <a:pt x="82" y="191"/>
                    </a:cubicBezTo>
                    <a:cubicBezTo>
                      <a:pt x="84" y="133"/>
                      <a:pt x="84" y="133"/>
                      <a:pt x="84" y="133"/>
                    </a:cubicBezTo>
                    <a:cubicBezTo>
                      <a:pt x="112" y="127"/>
                      <a:pt x="134" y="102"/>
                      <a:pt x="135" y="71"/>
                    </a:cubicBezTo>
                    <a:close/>
                    <a:moveTo>
                      <a:pt x="66" y="116"/>
                    </a:moveTo>
                    <a:cubicBezTo>
                      <a:pt x="40" y="115"/>
                      <a:pt x="19" y="93"/>
                      <a:pt x="20" y="67"/>
                    </a:cubicBezTo>
                    <a:cubicBezTo>
                      <a:pt x="21" y="40"/>
                      <a:pt x="44" y="20"/>
                      <a:pt x="70" y="21"/>
                    </a:cubicBezTo>
                    <a:cubicBezTo>
                      <a:pt x="96" y="22"/>
                      <a:pt x="117" y="44"/>
                      <a:pt x="116" y="70"/>
                    </a:cubicBezTo>
                    <a:cubicBezTo>
                      <a:pt x="115" y="97"/>
                      <a:pt x="93" y="117"/>
                      <a:pt x="66" y="116"/>
                    </a:cubicBezTo>
                    <a:close/>
                  </a:path>
                </a:pathLst>
              </a:custGeom>
              <a:solidFill>
                <a:schemeClr val="bg1">
                  <a:lumMod val="95000"/>
                </a:schemeClr>
              </a:solidFill>
              <a:ln>
                <a:noFill/>
              </a:ln>
            </p:spPr>
            <p:txBody>
              <a:bodyPr/>
              <a:lstStyle/>
              <a:p>
                <a:pPr>
                  <a:defRPr/>
                </a:pPr>
                <a:endParaRPr lang="zh-CN" altLang="en-US"/>
              </a:p>
            </p:txBody>
          </p:sp>
          <p:sp>
            <p:nvSpPr>
              <p:cNvPr id="480" name="Freeform 229"/>
              <p:cNvSpPr>
                <a:spLocks/>
              </p:cNvSpPr>
              <p:nvPr/>
            </p:nvSpPr>
            <p:spPr bwMode="auto">
              <a:xfrm>
                <a:off x="1793429" y="2396269"/>
                <a:ext cx="421487" cy="271443"/>
              </a:xfrm>
              <a:custGeom>
                <a:avLst/>
                <a:gdLst>
                  <a:gd name="T0" fmla="*/ 219 w 250"/>
                  <a:gd name="T1" fmla="*/ 7 h 161"/>
                  <a:gd name="T2" fmla="*/ 37 w 250"/>
                  <a:gd name="T3" fmla="*/ 0 h 161"/>
                  <a:gd name="T4" fmla="*/ 4 w 250"/>
                  <a:gd name="T5" fmla="*/ 31 h 161"/>
                  <a:gd name="T6" fmla="*/ 0 w 250"/>
                  <a:gd name="T7" fmla="*/ 120 h 161"/>
                  <a:gd name="T8" fmla="*/ 31 w 250"/>
                  <a:gd name="T9" fmla="*/ 153 h 161"/>
                  <a:gd name="T10" fmla="*/ 44 w 250"/>
                  <a:gd name="T11" fmla="*/ 153 h 161"/>
                  <a:gd name="T12" fmla="*/ 31 w 250"/>
                  <a:gd name="T13" fmla="*/ 139 h 161"/>
                  <a:gd name="T14" fmla="*/ 31 w 250"/>
                  <a:gd name="T15" fmla="*/ 139 h 161"/>
                  <a:gd name="T16" fmla="*/ 14 w 250"/>
                  <a:gd name="T17" fmla="*/ 121 h 161"/>
                  <a:gd name="T18" fmla="*/ 17 w 250"/>
                  <a:gd name="T19" fmla="*/ 31 h 161"/>
                  <a:gd name="T20" fmla="*/ 36 w 250"/>
                  <a:gd name="T21" fmla="*/ 14 h 161"/>
                  <a:gd name="T22" fmla="*/ 219 w 250"/>
                  <a:gd name="T23" fmla="*/ 21 h 161"/>
                  <a:gd name="T24" fmla="*/ 236 w 250"/>
                  <a:gd name="T25" fmla="*/ 40 h 161"/>
                  <a:gd name="T26" fmla="*/ 232 w 250"/>
                  <a:gd name="T27" fmla="*/ 129 h 161"/>
                  <a:gd name="T28" fmla="*/ 214 w 250"/>
                  <a:gd name="T29" fmla="*/ 146 h 161"/>
                  <a:gd name="T30" fmla="*/ 167 w 250"/>
                  <a:gd name="T31" fmla="*/ 144 h 161"/>
                  <a:gd name="T32" fmla="*/ 154 w 250"/>
                  <a:gd name="T33" fmla="*/ 158 h 161"/>
                  <a:gd name="T34" fmla="*/ 213 w 250"/>
                  <a:gd name="T35" fmla="*/ 160 h 161"/>
                  <a:gd name="T36" fmla="*/ 246 w 250"/>
                  <a:gd name="T37" fmla="*/ 129 h 161"/>
                  <a:gd name="T38" fmla="*/ 250 w 250"/>
                  <a:gd name="T39" fmla="*/ 40 h 161"/>
                  <a:gd name="T40" fmla="*/ 219 w 250"/>
                  <a:gd name="T41"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161">
                    <a:moveTo>
                      <a:pt x="219" y="7"/>
                    </a:moveTo>
                    <a:cubicBezTo>
                      <a:pt x="37" y="0"/>
                      <a:pt x="37" y="0"/>
                      <a:pt x="37" y="0"/>
                    </a:cubicBezTo>
                    <a:cubicBezTo>
                      <a:pt x="19" y="0"/>
                      <a:pt x="4" y="13"/>
                      <a:pt x="4" y="31"/>
                    </a:cubicBezTo>
                    <a:cubicBezTo>
                      <a:pt x="0" y="120"/>
                      <a:pt x="0" y="120"/>
                      <a:pt x="0" y="120"/>
                    </a:cubicBezTo>
                    <a:cubicBezTo>
                      <a:pt x="0" y="137"/>
                      <a:pt x="13" y="152"/>
                      <a:pt x="31" y="153"/>
                    </a:cubicBezTo>
                    <a:cubicBezTo>
                      <a:pt x="44" y="153"/>
                      <a:pt x="44" y="153"/>
                      <a:pt x="44" y="153"/>
                    </a:cubicBezTo>
                    <a:cubicBezTo>
                      <a:pt x="39" y="149"/>
                      <a:pt x="35" y="144"/>
                      <a:pt x="31" y="139"/>
                    </a:cubicBezTo>
                    <a:cubicBezTo>
                      <a:pt x="31" y="139"/>
                      <a:pt x="31" y="139"/>
                      <a:pt x="31" y="139"/>
                    </a:cubicBezTo>
                    <a:cubicBezTo>
                      <a:pt x="21" y="139"/>
                      <a:pt x="14" y="130"/>
                      <a:pt x="14" y="121"/>
                    </a:cubicBezTo>
                    <a:cubicBezTo>
                      <a:pt x="17" y="31"/>
                      <a:pt x="17" y="31"/>
                      <a:pt x="17" y="31"/>
                    </a:cubicBezTo>
                    <a:cubicBezTo>
                      <a:pt x="18" y="21"/>
                      <a:pt x="26" y="14"/>
                      <a:pt x="36" y="14"/>
                    </a:cubicBezTo>
                    <a:cubicBezTo>
                      <a:pt x="219" y="21"/>
                      <a:pt x="219" y="21"/>
                      <a:pt x="219" y="21"/>
                    </a:cubicBezTo>
                    <a:cubicBezTo>
                      <a:pt x="228" y="21"/>
                      <a:pt x="236" y="30"/>
                      <a:pt x="236" y="40"/>
                    </a:cubicBezTo>
                    <a:cubicBezTo>
                      <a:pt x="232" y="129"/>
                      <a:pt x="232" y="129"/>
                      <a:pt x="232" y="129"/>
                    </a:cubicBezTo>
                    <a:cubicBezTo>
                      <a:pt x="232" y="139"/>
                      <a:pt x="224" y="146"/>
                      <a:pt x="214" y="146"/>
                    </a:cubicBezTo>
                    <a:cubicBezTo>
                      <a:pt x="167" y="144"/>
                      <a:pt x="167" y="144"/>
                      <a:pt x="167" y="144"/>
                    </a:cubicBezTo>
                    <a:cubicBezTo>
                      <a:pt x="163" y="149"/>
                      <a:pt x="159" y="154"/>
                      <a:pt x="154" y="158"/>
                    </a:cubicBezTo>
                    <a:cubicBezTo>
                      <a:pt x="213" y="160"/>
                      <a:pt x="213" y="160"/>
                      <a:pt x="213" y="160"/>
                    </a:cubicBezTo>
                    <a:cubicBezTo>
                      <a:pt x="231" y="161"/>
                      <a:pt x="246" y="147"/>
                      <a:pt x="246" y="129"/>
                    </a:cubicBezTo>
                    <a:cubicBezTo>
                      <a:pt x="250" y="40"/>
                      <a:pt x="250" y="40"/>
                      <a:pt x="250" y="40"/>
                    </a:cubicBezTo>
                    <a:cubicBezTo>
                      <a:pt x="250" y="23"/>
                      <a:pt x="237" y="8"/>
                      <a:pt x="219" y="7"/>
                    </a:cubicBezTo>
                    <a:close/>
                  </a:path>
                </a:pathLst>
              </a:custGeom>
              <a:solidFill>
                <a:schemeClr val="bg1">
                  <a:lumMod val="95000"/>
                </a:schemeClr>
              </a:solidFill>
              <a:ln>
                <a:noFill/>
              </a:ln>
            </p:spPr>
            <p:txBody>
              <a:bodyPr/>
              <a:lstStyle/>
              <a:p>
                <a:pPr>
                  <a:defRPr/>
                </a:pPr>
                <a:endParaRPr lang="zh-CN" altLang="en-US"/>
              </a:p>
            </p:txBody>
          </p:sp>
        </p:grpSp>
        <p:grpSp>
          <p:nvGrpSpPr>
            <p:cNvPr id="481" name="组合 480"/>
            <p:cNvGrpSpPr/>
            <p:nvPr/>
          </p:nvGrpSpPr>
          <p:grpSpPr>
            <a:xfrm>
              <a:off x="8373852" y="2178024"/>
              <a:ext cx="178689" cy="178689"/>
              <a:chOff x="2014402" y="2178024"/>
              <a:chExt cx="178689" cy="178689"/>
            </a:xfrm>
          </p:grpSpPr>
          <p:sp>
            <p:nvSpPr>
              <p:cNvPr id="482" name="Freeform 236"/>
              <p:cNvSpPr>
                <a:spLocks noEditPoints="1"/>
              </p:cNvSpPr>
              <p:nvPr/>
            </p:nvSpPr>
            <p:spPr bwMode="auto">
              <a:xfrm>
                <a:off x="2014402" y="2178024"/>
                <a:ext cx="178689" cy="178689"/>
              </a:xfrm>
              <a:custGeom>
                <a:avLst/>
                <a:gdLst>
                  <a:gd name="T0" fmla="*/ 52 w 106"/>
                  <a:gd name="T1" fmla="*/ 0 h 106"/>
                  <a:gd name="T2" fmla="*/ 1 w 106"/>
                  <a:gd name="T3" fmla="*/ 54 h 106"/>
                  <a:gd name="T4" fmla="*/ 54 w 106"/>
                  <a:gd name="T5" fmla="*/ 105 h 106"/>
                  <a:gd name="T6" fmla="*/ 106 w 106"/>
                  <a:gd name="T7" fmla="*/ 52 h 106"/>
                  <a:gd name="T8" fmla="*/ 52 w 106"/>
                  <a:gd name="T9" fmla="*/ 0 h 106"/>
                  <a:gd name="T10" fmla="*/ 54 w 106"/>
                  <a:gd name="T11" fmla="*/ 95 h 106"/>
                  <a:gd name="T12" fmla="*/ 11 w 106"/>
                  <a:gd name="T13" fmla="*/ 54 h 106"/>
                  <a:gd name="T14" fmla="*/ 52 w 106"/>
                  <a:gd name="T15" fmla="*/ 11 h 106"/>
                  <a:gd name="T16" fmla="*/ 95 w 106"/>
                  <a:gd name="T17" fmla="*/ 52 h 106"/>
                  <a:gd name="T18" fmla="*/ 54 w 106"/>
                  <a:gd name="T19" fmla="*/ 9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06">
                    <a:moveTo>
                      <a:pt x="52" y="0"/>
                    </a:moveTo>
                    <a:cubicBezTo>
                      <a:pt x="23" y="1"/>
                      <a:pt x="0" y="25"/>
                      <a:pt x="1" y="54"/>
                    </a:cubicBezTo>
                    <a:cubicBezTo>
                      <a:pt x="1" y="83"/>
                      <a:pt x="25" y="106"/>
                      <a:pt x="54" y="105"/>
                    </a:cubicBezTo>
                    <a:cubicBezTo>
                      <a:pt x="83" y="105"/>
                      <a:pt x="106" y="81"/>
                      <a:pt x="106" y="52"/>
                    </a:cubicBezTo>
                    <a:cubicBezTo>
                      <a:pt x="105" y="23"/>
                      <a:pt x="81" y="0"/>
                      <a:pt x="52" y="0"/>
                    </a:cubicBezTo>
                    <a:close/>
                    <a:moveTo>
                      <a:pt x="54" y="95"/>
                    </a:moveTo>
                    <a:cubicBezTo>
                      <a:pt x="31" y="95"/>
                      <a:pt x="12" y="77"/>
                      <a:pt x="11" y="54"/>
                    </a:cubicBezTo>
                    <a:cubicBezTo>
                      <a:pt x="11" y="30"/>
                      <a:pt x="29" y="11"/>
                      <a:pt x="52" y="11"/>
                    </a:cubicBezTo>
                    <a:cubicBezTo>
                      <a:pt x="76" y="10"/>
                      <a:pt x="95" y="29"/>
                      <a:pt x="95" y="52"/>
                    </a:cubicBezTo>
                    <a:cubicBezTo>
                      <a:pt x="96" y="75"/>
                      <a:pt x="77" y="94"/>
                      <a:pt x="54" y="95"/>
                    </a:cubicBezTo>
                    <a:close/>
                  </a:path>
                </a:pathLst>
              </a:custGeom>
              <a:solidFill>
                <a:schemeClr val="bg1">
                  <a:lumMod val="95000"/>
                </a:schemeClr>
              </a:solidFill>
              <a:ln>
                <a:noFill/>
              </a:ln>
            </p:spPr>
            <p:txBody>
              <a:bodyPr/>
              <a:lstStyle/>
              <a:p>
                <a:pPr>
                  <a:defRPr/>
                </a:pPr>
                <a:endParaRPr lang="zh-CN" altLang="en-US"/>
              </a:p>
            </p:txBody>
          </p:sp>
          <p:sp>
            <p:nvSpPr>
              <p:cNvPr id="483" name="Freeform 237"/>
              <p:cNvSpPr>
                <a:spLocks noEditPoints="1"/>
              </p:cNvSpPr>
              <p:nvPr/>
            </p:nvSpPr>
            <p:spPr bwMode="auto">
              <a:xfrm>
                <a:off x="2075784" y="2208033"/>
                <a:ext cx="60017" cy="118671"/>
              </a:xfrm>
              <a:custGeom>
                <a:avLst/>
                <a:gdLst>
                  <a:gd name="T0" fmla="*/ 24 w 35"/>
                  <a:gd name="T1" fmla="*/ 31 h 70"/>
                  <a:gd name="T2" fmla="*/ 24 w 35"/>
                  <a:gd name="T3" fmla="*/ 17 h 70"/>
                  <a:gd name="T4" fmla="*/ 25 w 35"/>
                  <a:gd name="T5" fmla="*/ 17 h 70"/>
                  <a:gd name="T6" fmla="*/ 29 w 35"/>
                  <a:gd name="T7" fmla="*/ 18 h 70"/>
                  <a:gd name="T8" fmla="*/ 30 w 35"/>
                  <a:gd name="T9" fmla="*/ 17 h 70"/>
                  <a:gd name="T10" fmla="*/ 31 w 35"/>
                  <a:gd name="T11" fmla="*/ 14 h 70"/>
                  <a:gd name="T12" fmla="*/ 32 w 35"/>
                  <a:gd name="T13" fmla="*/ 11 h 70"/>
                  <a:gd name="T14" fmla="*/ 31 w 35"/>
                  <a:gd name="T15" fmla="*/ 10 h 70"/>
                  <a:gd name="T16" fmla="*/ 29 w 35"/>
                  <a:gd name="T17" fmla="*/ 9 h 70"/>
                  <a:gd name="T18" fmla="*/ 27 w 35"/>
                  <a:gd name="T19" fmla="*/ 9 h 70"/>
                  <a:gd name="T20" fmla="*/ 24 w 35"/>
                  <a:gd name="T21" fmla="*/ 9 h 70"/>
                  <a:gd name="T22" fmla="*/ 24 w 35"/>
                  <a:gd name="T23" fmla="*/ 2 h 70"/>
                  <a:gd name="T24" fmla="*/ 21 w 35"/>
                  <a:gd name="T25" fmla="*/ 0 h 70"/>
                  <a:gd name="T26" fmla="*/ 19 w 35"/>
                  <a:gd name="T27" fmla="*/ 2 h 70"/>
                  <a:gd name="T28" fmla="*/ 19 w 35"/>
                  <a:gd name="T29" fmla="*/ 9 h 70"/>
                  <a:gd name="T30" fmla="*/ 19 w 35"/>
                  <a:gd name="T31" fmla="*/ 9 h 70"/>
                  <a:gd name="T32" fmla="*/ 15 w 35"/>
                  <a:gd name="T33" fmla="*/ 9 h 70"/>
                  <a:gd name="T34" fmla="*/ 15 w 35"/>
                  <a:gd name="T35" fmla="*/ 2 h 70"/>
                  <a:gd name="T36" fmla="*/ 12 w 35"/>
                  <a:gd name="T37" fmla="*/ 0 h 70"/>
                  <a:gd name="T38" fmla="*/ 10 w 35"/>
                  <a:gd name="T39" fmla="*/ 2 h 70"/>
                  <a:gd name="T40" fmla="*/ 10 w 35"/>
                  <a:gd name="T41" fmla="*/ 10 h 70"/>
                  <a:gd name="T42" fmla="*/ 5 w 35"/>
                  <a:gd name="T43" fmla="*/ 13 h 70"/>
                  <a:gd name="T44" fmla="*/ 2 w 35"/>
                  <a:gd name="T45" fmla="*/ 17 h 70"/>
                  <a:gd name="T46" fmla="*/ 1 w 35"/>
                  <a:gd name="T47" fmla="*/ 22 h 70"/>
                  <a:gd name="T48" fmla="*/ 2 w 35"/>
                  <a:gd name="T49" fmla="*/ 28 h 70"/>
                  <a:gd name="T50" fmla="*/ 5 w 35"/>
                  <a:gd name="T51" fmla="*/ 32 h 70"/>
                  <a:gd name="T52" fmla="*/ 10 w 35"/>
                  <a:gd name="T53" fmla="*/ 35 h 70"/>
                  <a:gd name="T54" fmla="*/ 11 w 35"/>
                  <a:gd name="T55" fmla="*/ 36 h 70"/>
                  <a:gd name="T56" fmla="*/ 11 w 35"/>
                  <a:gd name="T57" fmla="*/ 52 h 70"/>
                  <a:gd name="T58" fmla="*/ 7 w 35"/>
                  <a:gd name="T59" fmla="*/ 51 h 70"/>
                  <a:gd name="T60" fmla="*/ 2 w 35"/>
                  <a:gd name="T61" fmla="*/ 50 h 70"/>
                  <a:gd name="T62" fmla="*/ 1 w 35"/>
                  <a:gd name="T63" fmla="*/ 51 h 70"/>
                  <a:gd name="T64" fmla="*/ 0 w 35"/>
                  <a:gd name="T65" fmla="*/ 53 h 70"/>
                  <a:gd name="T66" fmla="*/ 0 w 35"/>
                  <a:gd name="T67" fmla="*/ 56 h 70"/>
                  <a:gd name="T68" fmla="*/ 0 w 35"/>
                  <a:gd name="T69" fmla="*/ 57 h 70"/>
                  <a:gd name="T70" fmla="*/ 6 w 35"/>
                  <a:gd name="T71" fmla="*/ 59 h 70"/>
                  <a:gd name="T72" fmla="*/ 11 w 35"/>
                  <a:gd name="T73" fmla="*/ 60 h 70"/>
                  <a:gd name="T74" fmla="*/ 12 w 35"/>
                  <a:gd name="T75" fmla="*/ 68 h 70"/>
                  <a:gd name="T76" fmla="*/ 14 w 35"/>
                  <a:gd name="T77" fmla="*/ 70 h 70"/>
                  <a:gd name="T78" fmla="*/ 16 w 35"/>
                  <a:gd name="T79" fmla="*/ 68 h 70"/>
                  <a:gd name="T80" fmla="*/ 16 w 35"/>
                  <a:gd name="T81" fmla="*/ 60 h 70"/>
                  <a:gd name="T82" fmla="*/ 20 w 35"/>
                  <a:gd name="T83" fmla="*/ 60 h 70"/>
                  <a:gd name="T84" fmla="*/ 21 w 35"/>
                  <a:gd name="T85" fmla="*/ 68 h 70"/>
                  <a:gd name="T86" fmla="*/ 23 w 35"/>
                  <a:gd name="T87" fmla="*/ 70 h 70"/>
                  <a:gd name="T88" fmla="*/ 25 w 35"/>
                  <a:gd name="T89" fmla="*/ 68 h 70"/>
                  <a:gd name="T90" fmla="*/ 25 w 35"/>
                  <a:gd name="T91" fmla="*/ 59 h 70"/>
                  <a:gd name="T92" fmla="*/ 29 w 35"/>
                  <a:gd name="T93" fmla="*/ 57 h 70"/>
                  <a:gd name="T94" fmla="*/ 33 w 35"/>
                  <a:gd name="T95" fmla="*/ 52 h 70"/>
                  <a:gd name="T96" fmla="*/ 34 w 35"/>
                  <a:gd name="T97" fmla="*/ 45 h 70"/>
                  <a:gd name="T98" fmla="*/ 31 w 35"/>
                  <a:gd name="T99" fmla="*/ 36 h 70"/>
                  <a:gd name="T100" fmla="*/ 24 w 35"/>
                  <a:gd name="T101" fmla="*/ 31 h 70"/>
                  <a:gd name="T102" fmla="*/ 20 w 35"/>
                  <a:gd name="T103" fmla="*/ 51 h 70"/>
                  <a:gd name="T104" fmla="*/ 16 w 35"/>
                  <a:gd name="T105" fmla="*/ 52 h 70"/>
                  <a:gd name="T106" fmla="*/ 15 w 35"/>
                  <a:gd name="T107" fmla="*/ 38 h 70"/>
                  <a:gd name="T108" fmla="*/ 20 w 35"/>
                  <a:gd name="T109" fmla="*/ 39 h 70"/>
                  <a:gd name="T110" fmla="*/ 20 w 35"/>
                  <a:gd name="T111" fmla="*/ 51 h 70"/>
                  <a:gd name="T112" fmla="*/ 20 w 35"/>
                  <a:gd name="T113" fmla="*/ 29 h 70"/>
                  <a:gd name="T114" fmla="*/ 15 w 35"/>
                  <a:gd name="T115" fmla="*/ 27 h 70"/>
                  <a:gd name="T116" fmla="*/ 15 w 35"/>
                  <a:gd name="T117" fmla="*/ 17 h 70"/>
                  <a:gd name="T118" fmla="*/ 20 w 35"/>
                  <a:gd name="T119" fmla="*/ 16 h 70"/>
                  <a:gd name="T120" fmla="*/ 20 w 35"/>
                  <a:gd name="T12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70">
                    <a:moveTo>
                      <a:pt x="24" y="31"/>
                    </a:moveTo>
                    <a:cubicBezTo>
                      <a:pt x="24" y="17"/>
                      <a:pt x="24" y="17"/>
                      <a:pt x="24" y="17"/>
                    </a:cubicBezTo>
                    <a:cubicBezTo>
                      <a:pt x="25" y="17"/>
                      <a:pt x="25" y="17"/>
                      <a:pt x="25" y="17"/>
                    </a:cubicBezTo>
                    <a:cubicBezTo>
                      <a:pt x="27" y="17"/>
                      <a:pt x="28" y="18"/>
                      <a:pt x="29" y="18"/>
                    </a:cubicBezTo>
                    <a:cubicBezTo>
                      <a:pt x="30" y="18"/>
                      <a:pt x="30" y="18"/>
                      <a:pt x="30" y="17"/>
                    </a:cubicBezTo>
                    <a:cubicBezTo>
                      <a:pt x="31" y="16"/>
                      <a:pt x="31" y="15"/>
                      <a:pt x="31" y="14"/>
                    </a:cubicBezTo>
                    <a:cubicBezTo>
                      <a:pt x="32" y="13"/>
                      <a:pt x="32" y="12"/>
                      <a:pt x="32" y="11"/>
                    </a:cubicBezTo>
                    <a:cubicBezTo>
                      <a:pt x="32" y="11"/>
                      <a:pt x="31" y="10"/>
                      <a:pt x="31" y="10"/>
                    </a:cubicBezTo>
                    <a:cubicBezTo>
                      <a:pt x="30" y="10"/>
                      <a:pt x="30" y="10"/>
                      <a:pt x="29" y="9"/>
                    </a:cubicBezTo>
                    <a:cubicBezTo>
                      <a:pt x="29" y="9"/>
                      <a:pt x="28" y="9"/>
                      <a:pt x="27" y="9"/>
                    </a:cubicBezTo>
                    <a:cubicBezTo>
                      <a:pt x="26" y="9"/>
                      <a:pt x="25" y="9"/>
                      <a:pt x="24" y="9"/>
                    </a:cubicBezTo>
                    <a:cubicBezTo>
                      <a:pt x="24" y="2"/>
                      <a:pt x="24" y="2"/>
                      <a:pt x="24" y="2"/>
                    </a:cubicBezTo>
                    <a:cubicBezTo>
                      <a:pt x="24" y="1"/>
                      <a:pt x="23" y="0"/>
                      <a:pt x="21" y="0"/>
                    </a:cubicBezTo>
                    <a:cubicBezTo>
                      <a:pt x="20" y="0"/>
                      <a:pt x="19" y="1"/>
                      <a:pt x="19" y="2"/>
                    </a:cubicBezTo>
                    <a:cubicBezTo>
                      <a:pt x="19" y="9"/>
                      <a:pt x="19" y="9"/>
                      <a:pt x="19" y="9"/>
                    </a:cubicBezTo>
                    <a:cubicBezTo>
                      <a:pt x="19" y="9"/>
                      <a:pt x="19" y="9"/>
                      <a:pt x="19" y="9"/>
                    </a:cubicBezTo>
                    <a:cubicBezTo>
                      <a:pt x="17" y="9"/>
                      <a:pt x="16" y="9"/>
                      <a:pt x="15" y="9"/>
                    </a:cubicBezTo>
                    <a:cubicBezTo>
                      <a:pt x="15" y="2"/>
                      <a:pt x="15" y="2"/>
                      <a:pt x="15" y="2"/>
                    </a:cubicBezTo>
                    <a:cubicBezTo>
                      <a:pt x="15" y="1"/>
                      <a:pt x="14" y="0"/>
                      <a:pt x="12" y="0"/>
                    </a:cubicBezTo>
                    <a:cubicBezTo>
                      <a:pt x="11" y="0"/>
                      <a:pt x="10" y="1"/>
                      <a:pt x="10" y="2"/>
                    </a:cubicBezTo>
                    <a:cubicBezTo>
                      <a:pt x="10" y="10"/>
                      <a:pt x="10" y="10"/>
                      <a:pt x="10" y="10"/>
                    </a:cubicBezTo>
                    <a:cubicBezTo>
                      <a:pt x="8" y="11"/>
                      <a:pt x="6" y="12"/>
                      <a:pt x="5" y="13"/>
                    </a:cubicBezTo>
                    <a:cubicBezTo>
                      <a:pt x="4" y="14"/>
                      <a:pt x="3" y="15"/>
                      <a:pt x="2" y="17"/>
                    </a:cubicBezTo>
                    <a:cubicBezTo>
                      <a:pt x="1" y="19"/>
                      <a:pt x="1" y="20"/>
                      <a:pt x="1" y="22"/>
                    </a:cubicBezTo>
                    <a:cubicBezTo>
                      <a:pt x="1" y="24"/>
                      <a:pt x="2" y="26"/>
                      <a:pt x="2" y="28"/>
                    </a:cubicBezTo>
                    <a:cubicBezTo>
                      <a:pt x="3" y="30"/>
                      <a:pt x="4" y="31"/>
                      <a:pt x="5" y="32"/>
                    </a:cubicBezTo>
                    <a:cubicBezTo>
                      <a:pt x="7" y="33"/>
                      <a:pt x="8" y="34"/>
                      <a:pt x="10" y="35"/>
                    </a:cubicBezTo>
                    <a:cubicBezTo>
                      <a:pt x="11" y="36"/>
                      <a:pt x="11" y="36"/>
                      <a:pt x="11" y="36"/>
                    </a:cubicBezTo>
                    <a:cubicBezTo>
                      <a:pt x="11" y="52"/>
                      <a:pt x="11" y="52"/>
                      <a:pt x="11" y="52"/>
                    </a:cubicBezTo>
                    <a:cubicBezTo>
                      <a:pt x="10" y="51"/>
                      <a:pt x="8" y="51"/>
                      <a:pt x="7" y="51"/>
                    </a:cubicBezTo>
                    <a:cubicBezTo>
                      <a:pt x="5" y="51"/>
                      <a:pt x="4" y="50"/>
                      <a:pt x="2" y="50"/>
                    </a:cubicBezTo>
                    <a:cubicBezTo>
                      <a:pt x="2" y="49"/>
                      <a:pt x="1" y="50"/>
                      <a:pt x="1" y="51"/>
                    </a:cubicBezTo>
                    <a:cubicBezTo>
                      <a:pt x="1" y="51"/>
                      <a:pt x="1" y="52"/>
                      <a:pt x="0" y="53"/>
                    </a:cubicBezTo>
                    <a:cubicBezTo>
                      <a:pt x="0" y="54"/>
                      <a:pt x="0" y="55"/>
                      <a:pt x="0" y="56"/>
                    </a:cubicBezTo>
                    <a:cubicBezTo>
                      <a:pt x="0" y="57"/>
                      <a:pt x="0" y="57"/>
                      <a:pt x="0" y="57"/>
                    </a:cubicBezTo>
                    <a:cubicBezTo>
                      <a:pt x="1" y="58"/>
                      <a:pt x="3" y="59"/>
                      <a:pt x="6" y="59"/>
                    </a:cubicBezTo>
                    <a:cubicBezTo>
                      <a:pt x="7" y="60"/>
                      <a:pt x="9" y="60"/>
                      <a:pt x="11" y="60"/>
                    </a:cubicBezTo>
                    <a:cubicBezTo>
                      <a:pt x="12" y="68"/>
                      <a:pt x="12" y="68"/>
                      <a:pt x="12" y="68"/>
                    </a:cubicBezTo>
                    <a:cubicBezTo>
                      <a:pt x="12" y="69"/>
                      <a:pt x="13" y="70"/>
                      <a:pt x="14" y="70"/>
                    </a:cubicBezTo>
                    <a:cubicBezTo>
                      <a:pt x="15" y="70"/>
                      <a:pt x="16" y="69"/>
                      <a:pt x="16" y="68"/>
                    </a:cubicBezTo>
                    <a:cubicBezTo>
                      <a:pt x="16" y="60"/>
                      <a:pt x="16" y="60"/>
                      <a:pt x="16" y="60"/>
                    </a:cubicBezTo>
                    <a:cubicBezTo>
                      <a:pt x="17" y="60"/>
                      <a:pt x="19" y="60"/>
                      <a:pt x="20" y="60"/>
                    </a:cubicBezTo>
                    <a:cubicBezTo>
                      <a:pt x="21" y="68"/>
                      <a:pt x="21" y="68"/>
                      <a:pt x="21" y="68"/>
                    </a:cubicBezTo>
                    <a:cubicBezTo>
                      <a:pt x="21" y="69"/>
                      <a:pt x="22" y="70"/>
                      <a:pt x="23" y="70"/>
                    </a:cubicBezTo>
                    <a:cubicBezTo>
                      <a:pt x="24" y="70"/>
                      <a:pt x="25" y="69"/>
                      <a:pt x="25" y="68"/>
                    </a:cubicBezTo>
                    <a:cubicBezTo>
                      <a:pt x="25" y="59"/>
                      <a:pt x="25" y="59"/>
                      <a:pt x="25" y="59"/>
                    </a:cubicBezTo>
                    <a:cubicBezTo>
                      <a:pt x="26" y="58"/>
                      <a:pt x="28" y="57"/>
                      <a:pt x="29" y="57"/>
                    </a:cubicBezTo>
                    <a:cubicBezTo>
                      <a:pt x="31" y="56"/>
                      <a:pt x="32" y="54"/>
                      <a:pt x="33" y="52"/>
                    </a:cubicBezTo>
                    <a:cubicBezTo>
                      <a:pt x="34" y="50"/>
                      <a:pt x="35" y="48"/>
                      <a:pt x="34" y="45"/>
                    </a:cubicBezTo>
                    <a:cubicBezTo>
                      <a:pt x="34" y="41"/>
                      <a:pt x="33" y="38"/>
                      <a:pt x="31" y="36"/>
                    </a:cubicBezTo>
                    <a:cubicBezTo>
                      <a:pt x="29" y="34"/>
                      <a:pt x="27" y="33"/>
                      <a:pt x="24" y="31"/>
                    </a:cubicBezTo>
                    <a:close/>
                    <a:moveTo>
                      <a:pt x="20" y="51"/>
                    </a:moveTo>
                    <a:cubicBezTo>
                      <a:pt x="19" y="51"/>
                      <a:pt x="17" y="51"/>
                      <a:pt x="16" y="52"/>
                    </a:cubicBezTo>
                    <a:cubicBezTo>
                      <a:pt x="15" y="38"/>
                      <a:pt x="15" y="38"/>
                      <a:pt x="15" y="38"/>
                    </a:cubicBezTo>
                    <a:cubicBezTo>
                      <a:pt x="17" y="38"/>
                      <a:pt x="19" y="39"/>
                      <a:pt x="20" y="39"/>
                    </a:cubicBezTo>
                    <a:lnTo>
                      <a:pt x="20" y="51"/>
                    </a:lnTo>
                    <a:close/>
                    <a:moveTo>
                      <a:pt x="20" y="29"/>
                    </a:moveTo>
                    <a:cubicBezTo>
                      <a:pt x="18" y="29"/>
                      <a:pt x="16" y="28"/>
                      <a:pt x="15" y="27"/>
                    </a:cubicBezTo>
                    <a:cubicBezTo>
                      <a:pt x="15" y="17"/>
                      <a:pt x="15" y="17"/>
                      <a:pt x="15" y="17"/>
                    </a:cubicBezTo>
                    <a:cubicBezTo>
                      <a:pt x="16" y="17"/>
                      <a:pt x="18" y="17"/>
                      <a:pt x="20" y="16"/>
                    </a:cubicBezTo>
                    <a:lnTo>
                      <a:pt x="20" y="29"/>
                    </a:lnTo>
                    <a:close/>
                  </a:path>
                </a:pathLst>
              </a:custGeom>
              <a:solidFill>
                <a:schemeClr val="bg1">
                  <a:lumMod val="95000"/>
                </a:schemeClr>
              </a:solidFill>
              <a:ln>
                <a:noFill/>
              </a:ln>
            </p:spPr>
            <p:txBody>
              <a:bodyPr/>
              <a:lstStyle/>
              <a:p>
                <a:pPr>
                  <a:defRPr/>
                </a:pPr>
                <a:endParaRPr lang="zh-CN" altLang="en-US"/>
              </a:p>
            </p:txBody>
          </p:sp>
        </p:grpSp>
        <p:grpSp>
          <p:nvGrpSpPr>
            <p:cNvPr id="484" name="组合 483"/>
            <p:cNvGrpSpPr/>
            <p:nvPr/>
          </p:nvGrpSpPr>
          <p:grpSpPr>
            <a:xfrm>
              <a:off x="9358685" y="542547"/>
              <a:ext cx="114579" cy="114579"/>
              <a:chOff x="2999235" y="542547"/>
              <a:chExt cx="114579" cy="114579"/>
            </a:xfrm>
          </p:grpSpPr>
          <p:sp>
            <p:nvSpPr>
              <p:cNvPr id="485" name="Freeform 240"/>
              <p:cNvSpPr>
                <a:spLocks noEditPoints="1"/>
              </p:cNvSpPr>
              <p:nvPr/>
            </p:nvSpPr>
            <p:spPr bwMode="auto">
              <a:xfrm>
                <a:off x="2999235" y="542547"/>
                <a:ext cx="114579" cy="114579"/>
              </a:xfrm>
              <a:custGeom>
                <a:avLst/>
                <a:gdLst>
                  <a:gd name="T0" fmla="*/ 33 w 68"/>
                  <a:gd name="T1" fmla="*/ 0 h 68"/>
                  <a:gd name="T2" fmla="*/ 1 w 68"/>
                  <a:gd name="T3" fmla="*/ 35 h 68"/>
                  <a:gd name="T4" fmla="*/ 35 w 68"/>
                  <a:gd name="T5" fmla="*/ 67 h 68"/>
                  <a:gd name="T6" fmla="*/ 68 w 68"/>
                  <a:gd name="T7" fmla="*/ 33 h 68"/>
                  <a:gd name="T8" fmla="*/ 33 w 68"/>
                  <a:gd name="T9" fmla="*/ 0 h 68"/>
                  <a:gd name="T10" fmla="*/ 35 w 68"/>
                  <a:gd name="T11" fmla="*/ 61 h 68"/>
                  <a:gd name="T12" fmla="*/ 7 w 68"/>
                  <a:gd name="T13" fmla="*/ 34 h 68"/>
                  <a:gd name="T14" fmla="*/ 33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5"/>
                    </a:cubicBezTo>
                    <a:cubicBezTo>
                      <a:pt x="1" y="53"/>
                      <a:pt x="16" y="68"/>
                      <a:pt x="35" y="67"/>
                    </a:cubicBezTo>
                    <a:cubicBezTo>
                      <a:pt x="53" y="67"/>
                      <a:pt x="68" y="52"/>
                      <a:pt x="68" y="33"/>
                    </a:cubicBezTo>
                    <a:cubicBezTo>
                      <a:pt x="67" y="15"/>
                      <a:pt x="52" y="0"/>
                      <a:pt x="33" y="0"/>
                    </a:cubicBezTo>
                    <a:close/>
                    <a:moveTo>
                      <a:pt x="35" y="61"/>
                    </a:moveTo>
                    <a:cubicBezTo>
                      <a:pt x="20" y="61"/>
                      <a:pt x="7" y="49"/>
                      <a:pt x="7" y="34"/>
                    </a:cubicBezTo>
                    <a:cubicBezTo>
                      <a:pt x="7" y="20"/>
                      <a:pt x="19" y="7"/>
                      <a:pt x="33" y="7"/>
                    </a:cubicBezTo>
                    <a:cubicBezTo>
                      <a:pt x="48" y="7"/>
                      <a:pt x="61" y="18"/>
                      <a:pt x="61" y="33"/>
                    </a:cubicBezTo>
                    <a:cubicBezTo>
                      <a:pt x="61" y="48"/>
                      <a:pt x="49" y="60"/>
                      <a:pt x="35" y="61"/>
                    </a:cubicBezTo>
                    <a:close/>
                  </a:path>
                </a:pathLst>
              </a:custGeom>
              <a:solidFill>
                <a:schemeClr val="bg1">
                  <a:lumMod val="95000"/>
                </a:schemeClr>
              </a:solidFill>
              <a:ln>
                <a:noFill/>
              </a:ln>
            </p:spPr>
            <p:txBody>
              <a:bodyPr/>
              <a:lstStyle/>
              <a:p>
                <a:pPr>
                  <a:defRPr/>
                </a:pPr>
                <a:endParaRPr lang="zh-CN" altLang="en-US"/>
              </a:p>
            </p:txBody>
          </p:sp>
          <p:sp>
            <p:nvSpPr>
              <p:cNvPr id="486" name="Freeform 241"/>
              <p:cNvSpPr>
                <a:spLocks/>
              </p:cNvSpPr>
              <p:nvPr/>
            </p:nvSpPr>
            <p:spPr bwMode="auto">
              <a:xfrm>
                <a:off x="3026515" y="571192"/>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3 w 36"/>
                  <a:gd name="T23" fmla="*/ 11 h 33"/>
                  <a:gd name="T24" fmla="*/ 22 w 36"/>
                  <a:gd name="T25" fmla="*/ 6 h 33"/>
                  <a:gd name="T26" fmla="*/ 29 w 36"/>
                  <a:gd name="T27" fmla="*/ 8 h 33"/>
                  <a:gd name="T28" fmla="*/ 36 w 36"/>
                  <a:gd name="T29" fmla="*/ 8 h 33"/>
                  <a:gd name="T30" fmla="*/ 22 w 36"/>
                  <a:gd name="T31" fmla="*/ 1 h 33"/>
                  <a:gd name="T32" fmla="*/ 8 w 36"/>
                  <a:gd name="T33" fmla="*/ 11 h 33"/>
                  <a:gd name="T34" fmla="*/ 2 w 36"/>
                  <a:gd name="T35" fmla="*/ 11 h 33"/>
                  <a:gd name="T36" fmla="*/ 0 w 36"/>
                  <a:gd name="T37" fmla="*/ 13 h 33"/>
                  <a:gd name="T38" fmla="*/ 2 w 36"/>
                  <a:gd name="T39" fmla="*/ 16 h 33"/>
                  <a:gd name="T40" fmla="*/ 7 w 36"/>
                  <a:gd name="T41" fmla="*/ 15 h 33"/>
                  <a:gd name="T42" fmla="*/ 7 w 36"/>
                  <a:gd name="T43" fmla="*/ 17 h 33"/>
                  <a:gd name="T44" fmla="*/ 7 w 36"/>
                  <a:gd name="T45" fmla="*/ 19 h 33"/>
                  <a:gd name="T46" fmla="*/ 2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29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3"/>
                      <a:pt x="23" y="22"/>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3" y="11"/>
                      <a:pt x="13" y="11"/>
                      <a:pt x="13" y="11"/>
                    </a:cubicBezTo>
                    <a:cubicBezTo>
                      <a:pt x="15" y="8"/>
                      <a:pt x="18" y="6"/>
                      <a:pt x="22" y="6"/>
                    </a:cubicBezTo>
                    <a:cubicBezTo>
                      <a:pt x="25" y="6"/>
                      <a:pt x="27" y="7"/>
                      <a:pt x="29" y="8"/>
                    </a:cubicBezTo>
                    <a:cubicBezTo>
                      <a:pt x="36" y="8"/>
                      <a:pt x="36" y="8"/>
                      <a:pt x="36" y="8"/>
                    </a:cubicBezTo>
                    <a:cubicBezTo>
                      <a:pt x="33" y="3"/>
                      <a:pt x="28" y="0"/>
                      <a:pt x="22" y="1"/>
                    </a:cubicBezTo>
                    <a:cubicBezTo>
                      <a:pt x="15" y="1"/>
                      <a:pt x="10" y="5"/>
                      <a:pt x="8" y="11"/>
                    </a:cubicBezTo>
                    <a:cubicBezTo>
                      <a:pt x="2" y="11"/>
                      <a:pt x="2" y="11"/>
                      <a:pt x="2" y="11"/>
                    </a:cubicBezTo>
                    <a:cubicBezTo>
                      <a:pt x="1" y="11"/>
                      <a:pt x="0" y="12"/>
                      <a:pt x="0" y="13"/>
                    </a:cubicBezTo>
                    <a:cubicBezTo>
                      <a:pt x="0" y="15"/>
                      <a:pt x="1" y="16"/>
                      <a:pt x="2" y="16"/>
                    </a:cubicBezTo>
                    <a:cubicBezTo>
                      <a:pt x="7" y="15"/>
                      <a:pt x="7" y="15"/>
                      <a:pt x="7" y="15"/>
                    </a:cubicBezTo>
                    <a:cubicBezTo>
                      <a:pt x="7" y="16"/>
                      <a:pt x="7" y="17"/>
                      <a:pt x="7" y="17"/>
                    </a:cubicBezTo>
                    <a:cubicBezTo>
                      <a:pt x="7" y="18"/>
                      <a:pt x="7" y="18"/>
                      <a:pt x="7" y="19"/>
                    </a:cubicBezTo>
                    <a:cubicBezTo>
                      <a:pt x="2" y="19"/>
                      <a:pt x="2" y="19"/>
                      <a:pt x="2" y="19"/>
                    </a:cubicBezTo>
                    <a:cubicBezTo>
                      <a:pt x="1" y="19"/>
                      <a:pt x="0" y="20"/>
                      <a:pt x="0" y="21"/>
                    </a:cubicBezTo>
                    <a:cubicBezTo>
                      <a:pt x="0" y="22"/>
                      <a:pt x="1" y="23"/>
                      <a:pt x="3" y="23"/>
                    </a:cubicBezTo>
                    <a:cubicBezTo>
                      <a:pt x="8" y="23"/>
                      <a:pt x="8" y="23"/>
                      <a:pt x="8" y="23"/>
                    </a:cubicBezTo>
                    <a:cubicBezTo>
                      <a:pt x="10" y="29"/>
                      <a:pt x="16" y="33"/>
                      <a:pt x="23" y="33"/>
                    </a:cubicBezTo>
                    <a:cubicBezTo>
                      <a:pt x="28" y="33"/>
                      <a:pt x="33" y="30"/>
                      <a:pt x="36" y="25"/>
                    </a:cubicBezTo>
                    <a:cubicBezTo>
                      <a:pt x="29" y="25"/>
                      <a:pt x="29" y="25"/>
                      <a:pt x="29" y="25"/>
                    </a:cubicBezTo>
                    <a:cubicBezTo>
                      <a:pt x="28" y="27"/>
                      <a:pt x="25" y="28"/>
                      <a:pt x="23" y="28"/>
                    </a:cubicBezTo>
                    <a:close/>
                  </a:path>
                </a:pathLst>
              </a:custGeom>
              <a:solidFill>
                <a:schemeClr val="bg1">
                  <a:lumMod val="95000"/>
                </a:schemeClr>
              </a:solidFill>
              <a:ln>
                <a:noFill/>
              </a:ln>
            </p:spPr>
            <p:txBody>
              <a:bodyPr/>
              <a:lstStyle/>
              <a:p>
                <a:pPr>
                  <a:defRPr/>
                </a:pPr>
                <a:endParaRPr lang="zh-CN" altLang="en-US"/>
              </a:p>
            </p:txBody>
          </p:sp>
        </p:grpSp>
        <p:sp>
          <p:nvSpPr>
            <p:cNvPr id="487" name="Freeform 242"/>
            <p:cNvSpPr>
              <a:spLocks noEditPoints="1"/>
            </p:cNvSpPr>
            <p:nvPr/>
          </p:nvSpPr>
          <p:spPr bwMode="auto">
            <a:xfrm>
              <a:off x="8056032" y="2879137"/>
              <a:ext cx="435127" cy="433763"/>
            </a:xfrm>
            <a:custGeom>
              <a:avLst/>
              <a:gdLst>
                <a:gd name="T0" fmla="*/ 239 w 258"/>
                <a:gd name="T1" fmla="*/ 99 h 257"/>
                <a:gd name="T2" fmla="*/ 220 w 258"/>
                <a:gd name="T3" fmla="*/ 99 h 257"/>
                <a:gd name="T4" fmla="*/ 213 w 258"/>
                <a:gd name="T5" fmla="*/ 82 h 257"/>
                <a:gd name="T6" fmla="*/ 226 w 258"/>
                <a:gd name="T7" fmla="*/ 69 h 257"/>
                <a:gd name="T8" fmla="*/ 226 w 258"/>
                <a:gd name="T9" fmla="*/ 43 h 257"/>
                <a:gd name="T10" fmla="*/ 211 w 258"/>
                <a:gd name="T11" fmla="*/ 29 h 257"/>
                <a:gd name="T12" fmla="*/ 186 w 258"/>
                <a:gd name="T13" fmla="*/ 29 h 257"/>
                <a:gd name="T14" fmla="*/ 172 w 258"/>
                <a:gd name="T15" fmla="*/ 43 h 257"/>
                <a:gd name="T16" fmla="*/ 156 w 258"/>
                <a:gd name="T17" fmla="*/ 36 h 257"/>
                <a:gd name="T18" fmla="*/ 155 w 258"/>
                <a:gd name="T19" fmla="*/ 17 h 257"/>
                <a:gd name="T20" fmla="*/ 137 w 258"/>
                <a:gd name="T21" fmla="*/ 0 h 257"/>
                <a:gd name="T22" fmla="*/ 117 w 258"/>
                <a:gd name="T23" fmla="*/ 0 h 257"/>
                <a:gd name="T24" fmla="*/ 99 w 258"/>
                <a:gd name="T25" fmla="*/ 18 h 257"/>
                <a:gd name="T26" fmla="*/ 99 w 258"/>
                <a:gd name="T27" fmla="*/ 36 h 257"/>
                <a:gd name="T28" fmla="*/ 82 w 258"/>
                <a:gd name="T29" fmla="*/ 43 h 257"/>
                <a:gd name="T30" fmla="*/ 69 w 258"/>
                <a:gd name="T31" fmla="*/ 31 h 257"/>
                <a:gd name="T32" fmla="*/ 44 w 258"/>
                <a:gd name="T33" fmla="*/ 32 h 257"/>
                <a:gd name="T34" fmla="*/ 30 w 258"/>
                <a:gd name="T35" fmla="*/ 46 h 257"/>
                <a:gd name="T36" fmla="*/ 30 w 258"/>
                <a:gd name="T37" fmla="*/ 72 h 257"/>
                <a:gd name="T38" fmla="*/ 42 w 258"/>
                <a:gd name="T39" fmla="*/ 83 h 257"/>
                <a:gd name="T40" fmla="*/ 34 w 258"/>
                <a:gd name="T41" fmla="*/ 102 h 257"/>
                <a:gd name="T42" fmla="*/ 18 w 258"/>
                <a:gd name="T43" fmla="*/ 102 h 257"/>
                <a:gd name="T44" fmla="*/ 0 w 258"/>
                <a:gd name="T45" fmla="*/ 120 h 257"/>
                <a:gd name="T46" fmla="*/ 0 w 258"/>
                <a:gd name="T47" fmla="*/ 140 h 257"/>
                <a:gd name="T48" fmla="*/ 19 w 258"/>
                <a:gd name="T49" fmla="*/ 158 h 257"/>
                <a:gd name="T50" fmla="*/ 34 w 258"/>
                <a:gd name="T51" fmla="*/ 158 h 257"/>
                <a:gd name="T52" fmla="*/ 42 w 258"/>
                <a:gd name="T53" fmla="*/ 177 h 257"/>
                <a:gd name="T54" fmla="*/ 32 w 258"/>
                <a:gd name="T55" fmla="*/ 188 h 257"/>
                <a:gd name="T56" fmla="*/ 32 w 258"/>
                <a:gd name="T57" fmla="*/ 213 h 257"/>
                <a:gd name="T58" fmla="*/ 46 w 258"/>
                <a:gd name="T59" fmla="*/ 228 h 257"/>
                <a:gd name="T60" fmla="*/ 72 w 258"/>
                <a:gd name="T61" fmla="*/ 227 h 257"/>
                <a:gd name="T62" fmla="*/ 82 w 258"/>
                <a:gd name="T63" fmla="*/ 216 h 257"/>
                <a:gd name="T64" fmla="*/ 102 w 258"/>
                <a:gd name="T65" fmla="*/ 224 h 257"/>
                <a:gd name="T66" fmla="*/ 102 w 258"/>
                <a:gd name="T67" fmla="*/ 239 h 257"/>
                <a:gd name="T68" fmla="*/ 120 w 258"/>
                <a:gd name="T69" fmla="*/ 257 h 257"/>
                <a:gd name="T70" fmla="*/ 141 w 258"/>
                <a:gd name="T71" fmla="*/ 257 h 257"/>
                <a:gd name="T72" fmla="*/ 159 w 258"/>
                <a:gd name="T73" fmla="*/ 238 h 257"/>
                <a:gd name="T74" fmla="*/ 158 w 258"/>
                <a:gd name="T75" fmla="*/ 222 h 257"/>
                <a:gd name="T76" fmla="*/ 177 w 258"/>
                <a:gd name="T77" fmla="*/ 214 h 257"/>
                <a:gd name="T78" fmla="*/ 188 w 258"/>
                <a:gd name="T79" fmla="*/ 226 h 257"/>
                <a:gd name="T80" fmla="*/ 214 w 258"/>
                <a:gd name="T81" fmla="*/ 225 h 257"/>
                <a:gd name="T82" fmla="*/ 228 w 258"/>
                <a:gd name="T83" fmla="*/ 211 h 257"/>
                <a:gd name="T84" fmla="*/ 228 w 258"/>
                <a:gd name="T85" fmla="*/ 185 h 257"/>
                <a:gd name="T86" fmla="*/ 215 w 258"/>
                <a:gd name="T87" fmla="*/ 173 h 257"/>
                <a:gd name="T88" fmla="*/ 222 w 258"/>
                <a:gd name="T89" fmla="*/ 155 h 257"/>
                <a:gd name="T90" fmla="*/ 240 w 258"/>
                <a:gd name="T91" fmla="*/ 155 h 257"/>
                <a:gd name="T92" fmla="*/ 257 w 258"/>
                <a:gd name="T93" fmla="*/ 137 h 257"/>
                <a:gd name="T94" fmla="*/ 257 w 258"/>
                <a:gd name="T95" fmla="*/ 116 h 257"/>
                <a:gd name="T96" fmla="*/ 239 w 258"/>
                <a:gd name="T97" fmla="*/ 99 h 257"/>
                <a:gd name="T98" fmla="*/ 162 w 258"/>
                <a:gd name="T99" fmla="*/ 164 h 257"/>
                <a:gd name="T100" fmla="*/ 93 w 258"/>
                <a:gd name="T101" fmla="*/ 165 h 257"/>
                <a:gd name="T102" fmla="*/ 92 w 258"/>
                <a:gd name="T103" fmla="*/ 96 h 257"/>
                <a:gd name="T104" fmla="*/ 161 w 258"/>
                <a:gd name="T105" fmla="*/ 95 h 257"/>
                <a:gd name="T106" fmla="*/ 162 w 258"/>
                <a:gd name="T107" fmla="*/ 16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8" h="257">
                  <a:moveTo>
                    <a:pt x="239" y="99"/>
                  </a:moveTo>
                  <a:cubicBezTo>
                    <a:pt x="220" y="99"/>
                    <a:pt x="220" y="99"/>
                    <a:pt x="220" y="99"/>
                  </a:cubicBezTo>
                  <a:cubicBezTo>
                    <a:pt x="218" y="93"/>
                    <a:pt x="216" y="88"/>
                    <a:pt x="213" y="82"/>
                  </a:cubicBezTo>
                  <a:cubicBezTo>
                    <a:pt x="226" y="69"/>
                    <a:pt x="226" y="69"/>
                    <a:pt x="226" y="69"/>
                  </a:cubicBezTo>
                  <a:cubicBezTo>
                    <a:pt x="233" y="62"/>
                    <a:pt x="233" y="50"/>
                    <a:pt x="226" y="43"/>
                  </a:cubicBezTo>
                  <a:cubicBezTo>
                    <a:pt x="211" y="29"/>
                    <a:pt x="211" y="29"/>
                    <a:pt x="211" y="29"/>
                  </a:cubicBezTo>
                  <a:cubicBezTo>
                    <a:pt x="204" y="22"/>
                    <a:pt x="193" y="22"/>
                    <a:pt x="186" y="29"/>
                  </a:cubicBezTo>
                  <a:cubicBezTo>
                    <a:pt x="172" y="43"/>
                    <a:pt x="172" y="43"/>
                    <a:pt x="172" y="43"/>
                  </a:cubicBezTo>
                  <a:cubicBezTo>
                    <a:pt x="167" y="40"/>
                    <a:pt x="161" y="38"/>
                    <a:pt x="156" y="36"/>
                  </a:cubicBezTo>
                  <a:cubicBezTo>
                    <a:pt x="155" y="17"/>
                    <a:pt x="155" y="17"/>
                    <a:pt x="155" y="17"/>
                  </a:cubicBezTo>
                  <a:cubicBezTo>
                    <a:pt x="155" y="8"/>
                    <a:pt x="147" y="0"/>
                    <a:pt x="137" y="0"/>
                  </a:cubicBezTo>
                  <a:cubicBezTo>
                    <a:pt x="117" y="0"/>
                    <a:pt x="117" y="0"/>
                    <a:pt x="117" y="0"/>
                  </a:cubicBezTo>
                  <a:cubicBezTo>
                    <a:pt x="107" y="0"/>
                    <a:pt x="99" y="8"/>
                    <a:pt x="99" y="18"/>
                  </a:cubicBezTo>
                  <a:cubicBezTo>
                    <a:pt x="99" y="36"/>
                    <a:pt x="99" y="36"/>
                    <a:pt x="99" y="36"/>
                  </a:cubicBezTo>
                  <a:cubicBezTo>
                    <a:pt x="93" y="38"/>
                    <a:pt x="87" y="41"/>
                    <a:pt x="82" y="43"/>
                  </a:cubicBezTo>
                  <a:cubicBezTo>
                    <a:pt x="69" y="31"/>
                    <a:pt x="69" y="31"/>
                    <a:pt x="69" y="31"/>
                  </a:cubicBezTo>
                  <a:cubicBezTo>
                    <a:pt x="62" y="24"/>
                    <a:pt x="51" y="24"/>
                    <a:pt x="44" y="32"/>
                  </a:cubicBezTo>
                  <a:cubicBezTo>
                    <a:pt x="30" y="46"/>
                    <a:pt x="30" y="46"/>
                    <a:pt x="30" y="46"/>
                  </a:cubicBezTo>
                  <a:cubicBezTo>
                    <a:pt x="23" y="53"/>
                    <a:pt x="23" y="65"/>
                    <a:pt x="30" y="72"/>
                  </a:cubicBezTo>
                  <a:cubicBezTo>
                    <a:pt x="42" y="83"/>
                    <a:pt x="42" y="83"/>
                    <a:pt x="42" y="83"/>
                  </a:cubicBezTo>
                  <a:cubicBezTo>
                    <a:pt x="38" y="89"/>
                    <a:pt x="36" y="95"/>
                    <a:pt x="34" y="102"/>
                  </a:cubicBezTo>
                  <a:cubicBezTo>
                    <a:pt x="18" y="102"/>
                    <a:pt x="18" y="102"/>
                    <a:pt x="18" y="102"/>
                  </a:cubicBezTo>
                  <a:cubicBezTo>
                    <a:pt x="8" y="102"/>
                    <a:pt x="0" y="110"/>
                    <a:pt x="0" y="120"/>
                  </a:cubicBezTo>
                  <a:cubicBezTo>
                    <a:pt x="0" y="140"/>
                    <a:pt x="0" y="140"/>
                    <a:pt x="0" y="140"/>
                  </a:cubicBezTo>
                  <a:cubicBezTo>
                    <a:pt x="1" y="150"/>
                    <a:pt x="9" y="158"/>
                    <a:pt x="19" y="158"/>
                  </a:cubicBezTo>
                  <a:cubicBezTo>
                    <a:pt x="34" y="158"/>
                    <a:pt x="34" y="158"/>
                    <a:pt x="34" y="158"/>
                  </a:cubicBezTo>
                  <a:cubicBezTo>
                    <a:pt x="36" y="165"/>
                    <a:pt x="39" y="171"/>
                    <a:pt x="42" y="177"/>
                  </a:cubicBezTo>
                  <a:cubicBezTo>
                    <a:pt x="32" y="188"/>
                    <a:pt x="32" y="188"/>
                    <a:pt x="32" y="188"/>
                  </a:cubicBezTo>
                  <a:cubicBezTo>
                    <a:pt x="25" y="195"/>
                    <a:pt x="25" y="207"/>
                    <a:pt x="32" y="213"/>
                  </a:cubicBezTo>
                  <a:cubicBezTo>
                    <a:pt x="46" y="228"/>
                    <a:pt x="46" y="228"/>
                    <a:pt x="46" y="228"/>
                  </a:cubicBezTo>
                  <a:cubicBezTo>
                    <a:pt x="54" y="235"/>
                    <a:pt x="65" y="234"/>
                    <a:pt x="72" y="227"/>
                  </a:cubicBezTo>
                  <a:cubicBezTo>
                    <a:pt x="82" y="216"/>
                    <a:pt x="82" y="216"/>
                    <a:pt x="82" y="216"/>
                  </a:cubicBezTo>
                  <a:cubicBezTo>
                    <a:pt x="89" y="220"/>
                    <a:pt x="95" y="222"/>
                    <a:pt x="102" y="224"/>
                  </a:cubicBezTo>
                  <a:cubicBezTo>
                    <a:pt x="102" y="239"/>
                    <a:pt x="102" y="239"/>
                    <a:pt x="102" y="239"/>
                  </a:cubicBezTo>
                  <a:cubicBezTo>
                    <a:pt x="102" y="249"/>
                    <a:pt x="111" y="257"/>
                    <a:pt x="120" y="257"/>
                  </a:cubicBezTo>
                  <a:cubicBezTo>
                    <a:pt x="141" y="257"/>
                    <a:pt x="141" y="257"/>
                    <a:pt x="141" y="257"/>
                  </a:cubicBezTo>
                  <a:cubicBezTo>
                    <a:pt x="151" y="257"/>
                    <a:pt x="159" y="248"/>
                    <a:pt x="159" y="238"/>
                  </a:cubicBezTo>
                  <a:cubicBezTo>
                    <a:pt x="158" y="222"/>
                    <a:pt x="158" y="222"/>
                    <a:pt x="158" y="222"/>
                  </a:cubicBezTo>
                  <a:cubicBezTo>
                    <a:pt x="165" y="220"/>
                    <a:pt x="171" y="218"/>
                    <a:pt x="177" y="214"/>
                  </a:cubicBezTo>
                  <a:cubicBezTo>
                    <a:pt x="188" y="226"/>
                    <a:pt x="188" y="226"/>
                    <a:pt x="188" y="226"/>
                  </a:cubicBezTo>
                  <a:cubicBezTo>
                    <a:pt x="196" y="233"/>
                    <a:pt x="207" y="232"/>
                    <a:pt x="214" y="225"/>
                  </a:cubicBezTo>
                  <a:cubicBezTo>
                    <a:pt x="228" y="211"/>
                    <a:pt x="228" y="211"/>
                    <a:pt x="228" y="211"/>
                  </a:cubicBezTo>
                  <a:cubicBezTo>
                    <a:pt x="235" y="204"/>
                    <a:pt x="235" y="192"/>
                    <a:pt x="228" y="185"/>
                  </a:cubicBezTo>
                  <a:cubicBezTo>
                    <a:pt x="215" y="173"/>
                    <a:pt x="215" y="173"/>
                    <a:pt x="215" y="173"/>
                  </a:cubicBezTo>
                  <a:cubicBezTo>
                    <a:pt x="218" y="167"/>
                    <a:pt x="220" y="161"/>
                    <a:pt x="222" y="155"/>
                  </a:cubicBezTo>
                  <a:cubicBezTo>
                    <a:pt x="240" y="155"/>
                    <a:pt x="240" y="155"/>
                    <a:pt x="240" y="155"/>
                  </a:cubicBezTo>
                  <a:cubicBezTo>
                    <a:pt x="250" y="155"/>
                    <a:pt x="258" y="147"/>
                    <a:pt x="257" y="137"/>
                  </a:cubicBezTo>
                  <a:cubicBezTo>
                    <a:pt x="257" y="116"/>
                    <a:pt x="257" y="116"/>
                    <a:pt x="257" y="116"/>
                  </a:cubicBezTo>
                  <a:cubicBezTo>
                    <a:pt x="257" y="106"/>
                    <a:pt x="249" y="98"/>
                    <a:pt x="239" y="99"/>
                  </a:cubicBezTo>
                  <a:moveTo>
                    <a:pt x="162" y="164"/>
                  </a:moveTo>
                  <a:cubicBezTo>
                    <a:pt x="144" y="183"/>
                    <a:pt x="113" y="183"/>
                    <a:pt x="93" y="165"/>
                  </a:cubicBezTo>
                  <a:cubicBezTo>
                    <a:pt x="74" y="146"/>
                    <a:pt x="74" y="115"/>
                    <a:pt x="92" y="96"/>
                  </a:cubicBezTo>
                  <a:cubicBezTo>
                    <a:pt x="111" y="77"/>
                    <a:pt x="142" y="76"/>
                    <a:pt x="161" y="95"/>
                  </a:cubicBezTo>
                  <a:cubicBezTo>
                    <a:pt x="181" y="114"/>
                    <a:pt x="181" y="144"/>
                    <a:pt x="162" y="164"/>
                  </a:cubicBezTo>
                </a:path>
              </a:pathLst>
            </a:custGeom>
            <a:solidFill>
              <a:schemeClr val="bg1">
                <a:lumMod val="95000"/>
              </a:schemeClr>
            </a:solidFill>
            <a:ln>
              <a:noFill/>
            </a:ln>
          </p:spPr>
          <p:txBody>
            <a:bodyPr/>
            <a:lstStyle/>
            <a:p>
              <a:pPr>
                <a:defRPr/>
              </a:pPr>
              <a:endParaRPr lang="zh-CN" altLang="en-US"/>
            </a:p>
          </p:txBody>
        </p:sp>
        <p:sp>
          <p:nvSpPr>
            <p:cNvPr id="488" name="Freeform 243"/>
            <p:cNvSpPr>
              <a:spLocks noEditPoints="1"/>
            </p:cNvSpPr>
            <p:nvPr/>
          </p:nvSpPr>
          <p:spPr bwMode="auto">
            <a:xfrm>
              <a:off x="7971462" y="2730457"/>
              <a:ext cx="170505" cy="170505"/>
            </a:xfrm>
            <a:custGeom>
              <a:avLst/>
              <a:gdLst>
                <a:gd name="T0" fmla="*/ 96 w 101"/>
                <a:gd name="T1" fmla="*/ 56 h 101"/>
                <a:gd name="T2" fmla="*/ 89 w 101"/>
                <a:gd name="T3" fmla="*/ 53 h 101"/>
                <a:gd name="T4" fmla="*/ 88 w 101"/>
                <a:gd name="T5" fmla="*/ 46 h 101"/>
                <a:gd name="T6" fmla="*/ 95 w 101"/>
                <a:gd name="T7" fmla="*/ 43 h 101"/>
                <a:gd name="T8" fmla="*/ 99 w 101"/>
                <a:gd name="T9" fmla="*/ 34 h 101"/>
                <a:gd name="T10" fmla="*/ 96 w 101"/>
                <a:gd name="T11" fmla="*/ 26 h 101"/>
                <a:gd name="T12" fmla="*/ 86 w 101"/>
                <a:gd name="T13" fmla="*/ 23 h 101"/>
                <a:gd name="T14" fmla="*/ 79 w 101"/>
                <a:gd name="T15" fmla="*/ 26 h 101"/>
                <a:gd name="T16" fmla="*/ 74 w 101"/>
                <a:gd name="T17" fmla="*/ 21 h 101"/>
                <a:gd name="T18" fmla="*/ 77 w 101"/>
                <a:gd name="T19" fmla="*/ 14 h 101"/>
                <a:gd name="T20" fmla="*/ 73 w 101"/>
                <a:gd name="T21" fmla="*/ 5 h 101"/>
                <a:gd name="T22" fmla="*/ 66 w 101"/>
                <a:gd name="T23" fmla="*/ 2 h 101"/>
                <a:gd name="T24" fmla="*/ 56 w 101"/>
                <a:gd name="T25" fmla="*/ 6 h 101"/>
                <a:gd name="T26" fmla="*/ 54 w 101"/>
                <a:gd name="T27" fmla="*/ 12 h 101"/>
                <a:gd name="T28" fmla="*/ 46 w 101"/>
                <a:gd name="T29" fmla="*/ 12 h 101"/>
                <a:gd name="T30" fmla="*/ 43 w 101"/>
                <a:gd name="T31" fmla="*/ 6 h 101"/>
                <a:gd name="T32" fmla="*/ 34 w 101"/>
                <a:gd name="T33" fmla="*/ 2 h 101"/>
                <a:gd name="T34" fmla="*/ 27 w 101"/>
                <a:gd name="T35" fmla="*/ 6 h 101"/>
                <a:gd name="T36" fmla="*/ 23 w 101"/>
                <a:gd name="T37" fmla="*/ 15 h 101"/>
                <a:gd name="T38" fmla="*/ 26 w 101"/>
                <a:gd name="T39" fmla="*/ 21 h 101"/>
                <a:gd name="T40" fmla="*/ 20 w 101"/>
                <a:gd name="T41" fmla="*/ 27 h 101"/>
                <a:gd name="T42" fmla="*/ 14 w 101"/>
                <a:gd name="T43" fmla="*/ 24 h 101"/>
                <a:gd name="T44" fmla="*/ 5 w 101"/>
                <a:gd name="T45" fmla="*/ 28 h 101"/>
                <a:gd name="T46" fmla="*/ 2 w 101"/>
                <a:gd name="T47" fmla="*/ 36 h 101"/>
                <a:gd name="T48" fmla="*/ 6 w 101"/>
                <a:gd name="T49" fmla="*/ 45 h 101"/>
                <a:gd name="T50" fmla="*/ 12 w 101"/>
                <a:gd name="T51" fmla="*/ 47 h 101"/>
                <a:gd name="T52" fmla="*/ 12 w 101"/>
                <a:gd name="T53" fmla="*/ 55 h 101"/>
                <a:gd name="T54" fmla="*/ 6 w 101"/>
                <a:gd name="T55" fmla="*/ 58 h 101"/>
                <a:gd name="T56" fmla="*/ 3 w 101"/>
                <a:gd name="T57" fmla="*/ 67 h 101"/>
                <a:gd name="T58" fmla="*/ 6 w 101"/>
                <a:gd name="T59" fmla="*/ 75 h 101"/>
                <a:gd name="T60" fmla="*/ 15 w 101"/>
                <a:gd name="T61" fmla="*/ 78 h 101"/>
                <a:gd name="T62" fmla="*/ 21 w 101"/>
                <a:gd name="T63" fmla="*/ 76 h 101"/>
                <a:gd name="T64" fmla="*/ 27 w 101"/>
                <a:gd name="T65" fmla="*/ 82 h 101"/>
                <a:gd name="T66" fmla="*/ 24 w 101"/>
                <a:gd name="T67" fmla="*/ 87 h 101"/>
                <a:gd name="T68" fmla="*/ 28 w 101"/>
                <a:gd name="T69" fmla="*/ 96 h 101"/>
                <a:gd name="T70" fmla="*/ 36 w 101"/>
                <a:gd name="T71" fmla="*/ 99 h 101"/>
                <a:gd name="T72" fmla="*/ 45 w 101"/>
                <a:gd name="T73" fmla="*/ 95 h 101"/>
                <a:gd name="T74" fmla="*/ 48 w 101"/>
                <a:gd name="T75" fmla="*/ 89 h 101"/>
                <a:gd name="T76" fmla="*/ 55 w 101"/>
                <a:gd name="T77" fmla="*/ 89 h 101"/>
                <a:gd name="T78" fmla="*/ 58 w 101"/>
                <a:gd name="T79" fmla="*/ 95 h 101"/>
                <a:gd name="T80" fmla="*/ 67 w 101"/>
                <a:gd name="T81" fmla="*/ 99 h 101"/>
                <a:gd name="T82" fmla="*/ 75 w 101"/>
                <a:gd name="T83" fmla="*/ 96 h 101"/>
                <a:gd name="T84" fmla="*/ 79 w 101"/>
                <a:gd name="T85" fmla="*/ 86 h 101"/>
                <a:gd name="T86" fmla="*/ 76 w 101"/>
                <a:gd name="T87" fmla="*/ 80 h 101"/>
                <a:gd name="T88" fmla="*/ 81 w 101"/>
                <a:gd name="T89" fmla="*/ 74 h 101"/>
                <a:gd name="T90" fmla="*/ 87 w 101"/>
                <a:gd name="T91" fmla="*/ 77 h 101"/>
                <a:gd name="T92" fmla="*/ 97 w 101"/>
                <a:gd name="T93" fmla="*/ 73 h 101"/>
                <a:gd name="T94" fmla="*/ 100 w 101"/>
                <a:gd name="T95" fmla="*/ 65 h 101"/>
                <a:gd name="T96" fmla="*/ 96 w 101"/>
                <a:gd name="T97" fmla="*/ 56 h 101"/>
                <a:gd name="T98" fmla="*/ 58 w 101"/>
                <a:gd name="T99" fmla="*/ 69 h 101"/>
                <a:gd name="T100" fmla="*/ 32 w 101"/>
                <a:gd name="T101" fmla="*/ 59 h 101"/>
                <a:gd name="T102" fmla="*/ 42 w 101"/>
                <a:gd name="T103" fmla="*/ 33 h 101"/>
                <a:gd name="T104" fmla="*/ 68 w 101"/>
                <a:gd name="T105" fmla="*/ 43 h 101"/>
                <a:gd name="T106" fmla="*/ 58 w 101"/>
                <a:gd name="T107" fmla="*/ 6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 h="101">
                  <a:moveTo>
                    <a:pt x="96" y="56"/>
                  </a:moveTo>
                  <a:cubicBezTo>
                    <a:pt x="89" y="53"/>
                    <a:pt x="89" y="53"/>
                    <a:pt x="89" y="53"/>
                  </a:cubicBezTo>
                  <a:cubicBezTo>
                    <a:pt x="89" y="51"/>
                    <a:pt x="89" y="49"/>
                    <a:pt x="88" y="46"/>
                  </a:cubicBezTo>
                  <a:cubicBezTo>
                    <a:pt x="95" y="43"/>
                    <a:pt x="95" y="43"/>
                    <a:pt x="95" y="43"/>
                  </a:cubicBezTo>
                  <a:cubicBezTo>
                    <a:pt x="99" y="42"/>
                    <a:pt x="101" y="37"/>
                    <a:pt x="99" y="34"/>
                  </a:cubicBezTo>
                  <a:cubicBezTo>
                    <a:pt x="96" y="26"/>
                    <a:pt x="96" y="26"/>
                    <a:pt x="96" y="26"/>
                  </a:cubicBezTo>
                  <a:cubicBezTo>
                    <a:pt x="94" y="23"/>
                    <a:pt x="90" y="21"/>
                    <a:pt x="86" y="23"/>
                  </a:cubicBezTo>
                  <a:cubicBezTo>
                    <a:pt x="79" y="26"/>
                    <a:pt x="79" y="26"/>
                    <a:pt x="79" y="26"/>
                  </a:cubicBezTo>
                  <a:cubicBezTo>
                    <a:pt x="78" y="24"/>
                    <a:pt x="76" y="22"/>
                    <a:pt x="74" y="21"/>
                  </a:cubicBezTo>
                  <a:cubicBezTo>
                    <a:pt x="77" y="14"/>
                    <a:pt x="77" y="14"/>
                    <a:pt x="77" y="14"/>
                  </a:cubicBezTo>
                  <a:cubicBezTo>
                    <a:pt x="79" y="10"/>
                    <a:pt x="77" y="6"/>
                    <a:pt x="73" y="5"/>
                  </a:cubicBezTo>
                  <a:cubicBezTo>
                    <a:pt x="66" y="2"/>
                    <a:pt x="66" y="2"/>
                    <a:pt x="66" y="2"/>
                  </a:cubicBezTo>
                  <a:cubicBezTo>
                    <a:pt x="62" y="0"/>
                    <a:pt x="58" y="2"/>
                    <a:pt x="56" y="6"/>
                  </a:cubicBezTo>
                  <a:cubicBezTo>
                    <a:pt x="54" y="12"/>
                    <a:pt x="54" y="12"/>
                    <a:pt x="54" y="12"/>
                  </a:cubicBezTo>
                  <a:cubicBezTo>
                    <a:pt x="51" y="12"/>
                    <a:pt x="49" y="12"/>
                    <a:pt x="46" y="12"/>
                  </a:cubicBezTo>
                  <a:cubicBezTo>
                    <a:pt x="43" y="6"/>
                    <a:pt x="43" y="6"/>
                    <a:pt x="43" y="6"/>
                  </a:cubicBezTo>
                  <a:cubicBezTo>
                    <a:pt x="42" y="2"/>
                    <a:pt x="38" y="1"/>
                    <a:pt x="34" y="2"/>
                  </a:cubicBezTo>
                  <a:cubicBezTo>
                    <a:pt x="27" y="6"/>
                    <a:pt x="27" y="6"/>
                    <a:pt x="27" y="6"/>
                  </a:cubicBezTo>
                  <a:cubicBezTo>
                    <a:pt x="23" y="7"/>
                    <a:pt x="21" y="11"/>
                    <a:pt x="23" y="15"/>
                  </a:cubicBezTo>
                  <a:cubicBezTo>
                    <a:pt x="26" y="21"/>
                    <a:pt x="26" y="21"/>
                    <a:pt x="26" y="21"/>
                  </a:cubicBezTo>
                  <a:cubicBezTo>
                    <a:pt x="24" y="23"/>
                    <a:pt x="22" y="24"/>
                    <a:pt x="20" y="27"/>
                  </a:cubicBezTo>
                  <a:cubicBezTo>
                    <a:pt x="14" y="24"/>
                    <a:pt x="14" y="24"/>
                    <a:pt x="14" y="24"/>
                  </a:cubicBezTo>
                  <a:cubicBezTo>
                    <a:pt x="10" y="23"/>
                    <a:pt x="6" y="25"/>
                    <a:pt x="5" y="28"/>
                  </a:cubicBezTo>
                  <a:cubicBezTo>
                    <a:pt x="2" y="36"/>
                    <a:pt x="2" y="36"/>
                    <a:pt x="2" y="36"/>
                  </a:cubicBezTo>
                  <a:cubicBezTo>
                    <a:pt x="0" y="39"/>
                    <a:pt x="2" y="44"/>
                    <a:pt x="6" y="45"/>
                  </a:cubicBezTo>
                  <a:cubicBezTo>
                    <a:pt x="12" y="47"/>
                    <a:pt x="12" y="47"/>
                    <a:pt x="12" y="47"/>
                  </a:cubicBezTo>
                  <a:cubicBezTo>
                    <a:pt x="11" y="50"/>
                    <a:pt x="11" y="53"/>
                    <a:pt x="12" y="55"/>
                  </a:cubicBezTo>
                  <a:cubicBezTo>
                    <a:pt x="6" y="58"/>
                    <a:pt x="6" y="58"/>
                    <a:pt x="6" y="58"/>
                  </a:cubicBezTo>
                  <a:cubicBezTo>
                    <a:pt x="3" y="59"/>
                    <a:pt x="1" y="64"/>
                    <a:pt x="3" y="67"/>
                  </a:cubicBezTo>
                  <a:cubicBezTo>
                    <a:pt x="6" y="75"/>
                    <a:pt x="6" y="75"/>
                    <a:pt x="6" y="75"/>
                  </a:cubicBezTo>
                  <a:cubicBezTo>
                    <a:pt x="7" y="78"/>
                    <a:pt x="12" y="80"/>
                    <a:pt x="15" y="78"/>
                  </a:cubicBezTo>
                  <a:cubicBezTo>
                    <a:pt x="21" y="76"/>
                    <a:pt x="21" y="76"/>
                    <a:pt x="21" y="76"/>
                  </a:cubicBezTo>
                  <a:cubicBezTo>
                    <a:pt x="22" y="78"/>
                    <a:pt x="24" y="80"/>
                    <a:pt x="27" y="82"/>
                  </a:cubicBezTo>
                  <a:cubicBezTo>
                    <a:pt x="24" y="87"/>
                    <a:pt x="24" y="87"/>
                    <a:pt x="24" y="87"/>
                  </a:cubicBezTo>
                  <a:cubicBezTo>
                    <a:pt x="23" y="91"/>
                    <a:pt x="25" y="95"/>
                    <a:pt x="28" y="96"/>
                  </a:cubicBezTo>
                  <a:cubicBezTo>
                    <a:pt x="36" y="99"/>
                    <a:pt x="36" y="99"/>
                    <a:pt x="36" y="99"/>
                  </a:cubicBezTo>
                  <a:cubicBezTo>
                    <a:pt x="40" y="101"/>
                    <a:pt x="44" y="99"/>
                    <a:pt x="45" y="95"/>
                  </a:cubicBezTo>
                  <a:cubicBezTo>
                    <a:pt x="48" y="89"/>
                    <a:pt x="48" y="89"/>
                    <a:pt x="48" y="89"/>
                  </a:cubicBezTo>
                  <a:cubicBezTo>
                    <a:pt x="50" y="90"/>
                    <a:pt x="53" y="90"/>
                    <a:pt x="55" y="89"/>
                  </a:cubicBezTo>
                  <a:cubicBezTo>
                    <a:pt x="58" y="95"/>
                    <a:pt x="58" y="95"/>
                    <a:pt x="58" y="95"/>
                  </a:cubicBezTo>
                  <a:cubicBezTo>
                    <a:pt x="60" y="99"/>
                    <a:pt x="64" y="100"/>
                    <a:pt x="67" y="99"/>
                  </a:cubicBezTo>
                  <a:cubicBezTo>
                    <a:pt x="75" y="96"/>
                    <a:pt x="75" y="96"/>
                    <a:pt x="75" y="96"/>
                  </a:cubicBezTo>
                  <a:cubicBezTo>
                    <a:pt x="78" y="94"/>
                    <a:pt x="80" y="90"/>
                    <a:pt x="79" y="86"/>
                  </a:cubicBezTo>
                  <a:cubicBezTo>
                    <a:pt x="76" y="80"/>
                    <a:pt x="76" y="80"/>
                    <a:pt x="76" y="80"/>
                  </a:cubicBezTo>
                  <a:cubicBezTo>
                    <a:pt x="78" y="78"/>
                    <a:pt x="79" y="76"/>
                    <a:pt x="81" y="74"/>
                  </a:cubicBezTo>
                  <a:cubicBezTo>
                    <a:pt x="87" y="77"/>
                    <a:pt x="87" y="77"/>
                    <a:pt x="87" y="77"/>
                  </a:cubicBezTo>
                  <a:cubicBezTo>
                    <a:pt x="91" y="78"/>
                    <a:pt x="95" y="77"/>
                    <a:pt x="97" y="73"/>
                  </a:cubicBezTo>
                  <a:cubicBezTo>
                    <a:pt x="100" y="65"/>
                    <a:pt x="100" y="65"/>
                    <a:pt x="100" y="65"/>
                  </a:cubicBezTo>
                  <a:cubicBezTo>
                    <a:pt x="101" y="62"/>
                    <a:pt x="99" y="58"/>
                    <a:pt x="96" y="56"/>
                  </a:cubicBezTo>
                  <a:close/>
                  <a:moveTo>
                    <a:pt x="58" y="69"/>
                  </a:moveTo>
                  <a:cubicBezTo>
                    <a:pt x="48" y="73"/>
                    <a:pt x="37" y="68"/>
                    <a:pt x="32" y="59"/>
                  </a:cubicBezTo>
                  <a:cubicBezTo>
                    <a:pt x="28" y="49"/>
                    <a:pt x="33" y="37"/>
                    <a:pt x="42" y="33"/>
                  </a:cubicBezTo>
                  <a:cubicBezTo>
                    <a:pt x="52" y="29"/>
                    <a:pt x="63" y="33"/>
                    <a:pt x="68" y="43"/>
                  </a:cubicBezTo>
                  <a:cubicBezTo>
                    <a:pt x="72" y="53"/>
                    <a:pt x="67" y="64"/>
                    <a:pt x="58" y="69"/>
                  </a:cubicBezTo>
                  <a:close/>
                </a:path>
              </a:pathLst>
            </a:custGeom>
            <a:solidFill>
              <a:schemeClr val="bg1">
                <a:lumMod val="95000"/>
              </a:schemeClr>
            </a:solidFill>
            <a:ln>
              <a:noFill/>
            </a:ln>
          </p:spPr>
          <p:txBody>
            <a:bodyPr/>
            <a:lstStyle/>
            <a:p>
              <a:pPr>
                <a:defRPr/>
              </a:pPr>
              <a:endParaRPr lang="zh-CN" altLang="en-US"/>
            </a:p>
          </p:txBody>
        </p:sp>
        <p:sp>
          <p:nvSpPr>
            <p:cNvPr id="489" name="Freeform 244"/>
            <p:cNvSpPr>
              <a:spLocks noEditPoints="1"/>
            </p:cNvSpPr>
            <p:nvPr/>
          </p:nvSpPr>
          <p:spPr bwMode="auto">
            <a:xfrm>
              <a:off x="9175904" y="1886121"/>
              <a:ext cx="132312" cy="132312"/>
            </a:xfrm>
            <a:custGeom>
              <a:avLst/>
              <a:gdLst>
                <a:gd name="T0" fmla="*/ 73 w 78"/>
                <a:gd name="T1" fmla="*/ 43 h 78"/>
                <a:gd name="T2" fmla="*/ 68 w 78"/>
                <a:gd name="T3" fmla="*/ 41 h 78"/>
                <a:gd name="T4" fmla="*/ 68 w 78"/>
                <a:gd name="T5" fmla="*/ 36 h 78"/>
                <a:gd name="T6" fmla="*/ 73 w 78"/>
                <a:gd name="T7" fmla="*/ 33 h 78"/>
                <a:gd name="T8" fmla="*/ 76 w 78"/>
                <a:gd name="T9" fmla="*/ 26 h 78"/>
                <a:gd name="T10" fmla="*/ 74 w 78"/>
                <a:gd name="T11" fmla="*/ 20 h 78"/>
                <a:gd name="T12" fmla="*/ 66 w 78"/>
                <a:gd name="T13" fmla="*/ 17 h 78"/>
                <a:gd name="T14" fmla="*/ 61 w 78"/>
                <a:gd name="T15" fmla="*/ 20 h 78"/>
                <a:gd name="T16" fmla="*/ 57 w 78"/>
                <a:gd name="T17" fmla="*/ 16 h 78"/>
                <a:gd name="T18" fmla="*/ 59 w 78"/>
                <a:gd name="T19" fmla="*/ 11 h 78"/>
                <a:gd name="T20" fmla="*/ 56 w 78"/>
                <a:gd name="T21" fmla="*/ 3 h 78"/>
                <a:gd name="T22" fmla="*/ 50 w 78"/>
                <a:gd name="T23" fmla="*/ 1 h 78"/>
                <a:gd name="T24" fmla="*/ 43 w 78"/>
                <a:gd name="T25" fmla="*/ 4 h 78"/>
                <a:gd name="T26" fmla="*/ 41 w 78"/>
                <a:gd name="T27" fmla="*/ 9 h 78"/>
                <a:gd name="T28" fmla="*/ 35 w 78"/>
                <a:gd name="T29" fmla="*/ 9 h 78"/>
                <a:gd name="T30" fmla="*/ 33 w 78"/>
                <a:gd name="T31" fmla="*/ 4 h 78"/>
                <a:gd name="T32" fmla="*/ 26 w 78"/>
                <a:gd name="T33" fmla="*/ 2 h 78"/>
                <a:gd name="T34" fmla="*/ 20 w 78"/>
                <a:gd name="T35" fmla="*/ 4 h 78"/>
                <a:gd name="T36" fmla="*/ 17 w 78"/>
                <a:gd name="T37" fmla="*/ 11 h 78"/>
                <a:gd name="T38" fmla="*/ 19 w 78"/>
                <a:gd name="T39" fmla="*/ 16 h 78"/>
                <a:gd name="T40" fmla="*/ 15 w 78"/>
                <a:gd name="T41" fmla="*/ 20 h 78"/>
                <a:gd name="T42" fmla="*/ 10 w 78"/>
                <a:gd name="T43" fmla="*/ 19 h 78"/>
                <a:gd name="T44" fmla="*/ 3 w 78"/>
                <a:gd name="T45" fmla="*/ 22 h 78"/>
                <a:gd name="T46" fmla="*/ 1 w 78"/>
                <a:gd name="T47" fmla="*/ 27 h 78"/>
                <a:gd name="T48" fmla="*/ 4 w 78"/>
                <a:gd name="T49" fmla="*/ 35 h 78"/>
                <a:gd name="T50" fmla="*/ 8 w 78"/>
                <a:gd name="T51" fmla="*/ 36 h 78"/>
                <a:gd name="T52" fmla="*/ 8 w 78"/>
                <a:gd name="T53" fmla="*/ 43 h 78"/>
                <a:gd name="T54" fmla="*/ 4 w 78"/>
                <a:gd name="T55" fmla="*/ 45 h 78"/>
                <a:gd name="T56" fmla="*/ 1 w 78"/>
                <a:gd name="T57" fmla="*/ 52 h 78"/>
                <a:gd name="T58" fmla="*/ 4 w 78"/>
                <a:gd name="T59" fmla="*/ 58 h 78"/>
                <a:gd name="T60" fmla="*/ 11 w 78"/>
                <a:gd name="T61" fmla="*/ 60 h 78"/>
                <a:gd name="T62" fmla="*/ 15 w 78"/>
                <a:gd name="T63" fmla="*/ 59 h 78"/>
                <a:gd name="T64" fmla="*/ 20 w 78"/>
                <a:gd name="T65" fmla="*/ 63 h 78"/>
                <a:gd name="T66" fmla="*/ 18 w 78"/>
                <a:gd name="T67" fmla="*/ 67 h 78"/>
                <a:gd name="T68" fmla="*/ 21 w 78"/>
                <a:gd name="T69" fmla="*/ 74 h 78"/>
                <a:gd name="T70" fmla="*/ 27 w 78"/>
                <a:gd name="T71" fmla="*/ 77 h 78"/>
                <a:gd name="T72" fmla="*/ 34 w 78"/>
                <a:gd name="T73" fmla="*/ 74 h 78"/>
                <a:gd name="T74" fmla="*/ 36 w 78"/>
                <a:gd name="T75" fmla="*/ 69 h 78"/>
                <a:gd name="T76" fmla="*/ 42 w 78"/>
                <a:gd name="T77" fmla="*/ 69 h 78"/>
                <a:gd name="T78" fmla="*/ 44 w 78"/>
                <a:gd name="T79" fmla="*/ 73 h 78"/>
                <a:gd name="T80" fmla="*/ 52 w 78"/>
                <a:gd name="T81" fmla="*/ 76 h 78"/>
                <a:gd name="T82" fmla="*/ 57 w 78"/>
                <a:gd name="T83" fmla="*/ 74 h 78"/>
                <a:gd name="T84" fmla="*/ 60 w 78"/>
                <a:gd name="T85" fmla="*/ 66 h 78"/>
                <a:gd name="T86" fmla="*/ 58 w 78"/>
                <a:gd name="T87" fmla="*/ 61 h 78"/>
                <a:gd name="T88" fmla="*/ 62 w 78"/>
                <a:gd name="T89" fmla="*/ 57 h 78"/>
                <a:gd name="T90" fmla="*/ 67 w 78"/>
                <a:gd name="T91" fmla="*/ 59 h 78"/>
                <a:gd name="T92" fmla="*/ 74 w 78"/>
                <a:gd name="T93" fmla="*/ 56 h 78"/>
                <a:gd name="T94" fmla="*/ 76 w 78"/>
                <a:gd name="T95" fmla="*/ 50 h 78"/>
                <a:gd name="T96" fmla="*/ 73 w 78"/>
                <a:gd name="T97" fmla="*/ 43 h 78"/>
                <a:gd name="T98" fmla="*/ 44 w 78"/>
                <a:gd name="T99" fmla="*/ 53 h 78"/>
                <a:gd name="T100" fmla="*/ 24 w 78"/>
                <a:gd name="T101" fmla="*/ 45 h 78"/>
                <a:gd name="T102" fmla="*/ 32 w 78"/>
                <a:gd name="T103" fmla="*/ 26 h 78"/>
                <a:gd name="T104" fmla="*/ 52 w 78"/>
                <a:gd name="T105" fmla="*/ 33 h 78"/>
                <a:gd name="T106" fmla="*/ 44 w 78"/>
                <a:gd name="T107" fmla="*/ 5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78">
                  <a:moveTo>
                    <a:pt x="73" y="43"/>
                  </a:moveTo>
                  <a:cubicBezTo>
                    <a:pt x="68" y="41"/>
                    <a:pt x="68" y="41"/>
                    <a:pt x="68" y="41"/>
                  </a:cubicBezTo>
                  <a:cubicBezTo>
                    <a:pt x="68" y="39"/>
                    <a:pt x="68" y="37"/>
                    <a:pt x="68" y="36"/>
                  </a:cubicBezTo>
                  <a:cubicBezTo>
                    <a:pt x="73" y="33"/>
                    <a:pt x="73" y="33"/>
                    <a:pt x="73" y="33"/>
                  </a:cubicBezTo>
                  <a:cubicBezTo>
                    <a:pt x="76" y="32"/>
                    <a:pt x="77" y="29"/>
                    <a:pt x="76" y="26"/>
                  </a:cubicBezTo>
                  <a:cubicBezTo>
                    <a:pt x="74" y="20"/>
                    <a:pt x="74" y="20"/>
                    <a:pt x="74" y="20"/>
                  </a:cubicBezTo>
                  <a:cubicBezTo>
                    <a:pt x="72" y="18"/>
                    <a:pt x="69" y="16"/>
                    <a:pt x="66" y="17"/>
                  </a:cubicBezTo>
                  <a:cubicBezTo>
                    <a:pt x="61" y="20"/>
                    <a:pt x="61" y="20"/>
                    <a:pt x="61" y="20"/>
                  </a:cubicBezTo>
                  <a:cubicBezTo>
                    <a:pt x="60" y="18"/>
                    <a:pt x="58" y="17"/>
                    <a:pt x="57" y="16"/>
                  </a:cubicBezTo>
                  <a:cubicBezTo>
                    <a:pt x="59" y="11"/>
                    <a:pt x="59" y="11"/>
                    <a:pt x="59" y="11"/>
                  </a:cubicBezTo>
                  <a:cubicBezTo>
                    <a:pt x="60" y="8"/>
                    <a:pt x="59" y="5"/>
                    <a:pt x="56" y="3"/>
                  </a:cubicBezTo>
                  <a:cubicBezTo>
                    <a:pt x="50" y="1"/>
                    <a:pt x="50" y="1"/>
                    <a:pt x="50" y="1"/>
                  </a:cubicBezTo>
                  <a:cubicBezTo>
                    <a:pt x="47" y="0"/>
                    <a:pt x="44" y="1"/>
                    <a:pt x="43" y="4"/>
                  </a:cubicBezTo>
                  <a:cubicBezTo>
                    <a:pt x="41" y="9"/>
                    <a:pt x="41" y="9"/>
                    <a:pt x="41" y="9"/>
                  </a:cubicBezTo>
                  <a:cubicBezTo>
                    <a:pt x="39" y="9"/>
                    <a:pt x="37" y="9"/>
                    <a:pt x="35" y="9"/>
                  </a:cubicBezTo>
                  <a:cubicBezTo>
                    <a:pt x="33" y="4"/>
                    <a:pt x="33" y="4"/>
                    <a:pt x="33" y="4"/>
                  </a:cubicBezTo>
                  <a:cubicBezTo>
                    <a:pt x="32" y="2"/>
                    <a:pt x="29" y="0"/>
                    <a:pt x="26" y="2"/>
                  </a:cubicBezTo>
                  <a:cubicBezTo>
                    <a:pt x="20" y="4"/>
                    <a:pt x="20" y="4"/>
                    <a:pt x="20" y="4"/>
                  </a:cubicBezTo>
                  <a:cubicBezTo>
                    <a:pt x="17" y="5"/>
                    <a:pt x="16" y="9"/>
                    <a:pt x="17" y="11"/>
                  </a:cubicBezTo>
                  <a:cubicBezTo>
                    <a:pt x="19" y="16"/>
                    <a:pt x="19" y="16"/>
                    <a:pt x="19" y="16"/>
                  </a:cubicBezTo>
                  <a:cubicBezTo>
                    <a:pt x="18" y="17"/>
                    <a:pt x="16" y="19"/>
                    <a:pt x="15" y="20"/>
                  </a:cubicBezTo>
                  <a:cubicBezTo>
                    <a:pt x="10" y="19"/>
                    <a:pt x="10" y="19"/>
                    <a:pt x="10" y="19"/>
                  </a:cubicBezTo>
                  <a:cubicBezTo>
                    <a:pt x="8" y="17"/>
                    <a:pt x="4" y="19"/>
                    <a:pt x="3" y="22"/>
                  </a:cubicBezTo>
                  <a:cubicBezTo>
                    <a:pt x="1" y="27"/>
                    <a:pt x="1" y="27"/>
                    <a:pt x="1" y="27"/>
                  </a:cubicBezTo>
                  <a:cubicBezTo>
                    <a:pt x="0" y="30"/>
                    <a:pt x="1" y="33"/>
                    <a:pt x="4" y="35"/>
                  </a:cubicBezTo>
                  <a:cubicBezTo>
                    <a:pt x="8" y="36"/>
                    <a:pt x="8" y="36"/>
                    <a:pt x="8" y="36"/>
                  </a:cubicBezTo>
                  <a:cubicBezTo>
                    <a:pt x="8" y="38"/>
                    <a:pt x="8" y="41"/>
                    <a:pt x="8" y="43"/>
                  </a:cubicBezTo>
                  <a:cubicBezTo>
                    <a:pt x="4" y="45"/>
                    <a:pt x="4" y="45"/>
                    <a:pt x="4" y="45"/>
                  </a:cubicBezTo>
                  <a:cubicBezTo>
                    <a:pt x="1" y="46"/>
                    <a:pt x="0" y="49"/>
                    <a:pt x="1" y="52"/>
                  </a:cubicBezTo>
                  <a:cubicBezTo>
                    <a:pt x="4" y="58"/>
                    <a:pt x="4" y="58"/>
                    <a:pt x="4" y="58"/>
                  </a:cubicBezTo>
                  <a:cubicBezTo>
                    <a:pt x="5" y="60"/>
                    <a:pt x="8" y="62"/>
                    <a:pt x="11" y="60"/>
                  </a:cubicBezTo>
                  <a:cubicBezTo>
                    <a:pt x="15" y="59"/>
                    <a:pt x="15" y="59"/>
                    <a:pt x="15" y="59"/>
                  </a:cubicBezTo>
                  <a:cubicBezTo>
                    <a:pt x="17" y="60"/>
                    <a:pt x="18" y="62"/>
                    <a:pt x="20" y="63"/>
                  </a:cubicBezTo>
                  <a:cubicBezTo>
                    <a:pt x="18" y="67"/>
                    <a:pt x="18" y="67"/>
                    <a:pt x="18" y="67"/>
                  </a:cubicBezTo>
                  <a:cubicBezTo>
                    <a:pt x="17" y="70"/>
                    <a:pt x="19" y="73"/>
                    <a:pt x="21" y="74"/>
                  </a:cubicBezTo>
                  <a:cubicBezTo>
                    <a:pt x="27" y="77"/>
                    <a:pt x="27" y="77"/>
                    <a:pt x="27" y="77"/>
                  </a:cubicBezTo>
                  <a:cubicBezTo>
                    <a:pt x="30" y="78"/>
                    <a:pt x="33" y="76"/>
                    <a:pt x="34" y="74"/>
                  </a:cubicBezTo>
                  <a:cubicBezTo>
                    <a:pt x="36" y="69"/>
                    <a:pt x="36" y="69"/>
                    <a:pt x="36" y="69"/>
                  </a:cubicBezTo>
                  <a:cubicBezTo>
                    <a:pt x="38" y="69"/>
                    <a:pt x="40" y="69"/>
                    <a:pt x="42" y="69"/>
                  </a:cubicBezTo>
                  <a:cubicBezTo>
                    <a:pt x="44" y="73"/>
                    <a:pt x="44" y="73"/>
                    <a:pt x="44" y="73"/>
                  </a:cubicBezTo>
                  <a:cubicBezTo>
                    <a:pt x="46" y="76"/>
                    <a:pt x="49" y="77"/>
                    <a:pt x="52" y="76"/>
                  </a:cubicBezTo>
                  <a:cubicBezTo>
                    <a:pt x="57" y="74"/>
                    <a:pt x="57" y="74"/>
                    <a:pt x="57" y="74"/>
                  </a:cubicBezTo>
                  <a:cubicBezTo>
                    <a:pt x="60" y="73"/>
                    <a:pt x="61" y="69"/>
                    <a:pt x="60" y="66"/>
                  </a:cubicBezTo>
                  <a:cubicBezTo>
                    <a:pt x="58" y="61"/>
                    <a:pt x="58" y="61"/>
                    <a:pt x="58" y="61"/>
                  </a:cubicBezTo>
                  <a:cubicBezTo>
                    <a:pt x="59" y="60"/>
                    <a:pt x="61" y="59"/>
                    <a:pt x="62" y="57"/>
                  </a:cubicBezTo>
                  <a:cubicBezTo>
                    <a:pt x="67" y="59"/>
                    <a:pt x="67" y="59"/>
                    <a:pt x="67" y="59"/>
                  </a:cubicBezTo>
                  <a:cubicBezTo>
                    <a:pt x="70" y="60"/>
                    <a:pt x="73" y="59"/>
                    <a:pt x="74" y="56"/>
                  </a:cubicBezTo>
                  <a:cubicBezTo>
                    <a:pt x="76" y="50"/>
                    <a:pt x="76" y="50"/>
                    <a:pt x="76" y="50"/>
                  </a:cubicBezTo>
                  <a:cubicBezTo>
                    <a:pt x="78" y="48"/>
                    <a:pt x="76" y="44"/>
                    <a:pt x="73" y="43"/>
                  </a:cubicBezTo>
                  <a:close/>
                  <a:moveTo>
                    <a:pt x="44" y="53"/>
                  </a:moveTo>
                  <a:cubicBezTo>
                    <a:pt x="37" y="56"/>
                    <a:pt x="28" y="53"/>
                    <a:pt x="24" y="45"/>
                  </a:cubicBezTo>
                  <a:cubicBezTo>
                    <a:pt x="21" y="38"/>
                    <a:pt x="25" y="29"/>
                    <a:pt x="32" y="26"/>
                  </a:cubicBezTo>
                  <a:cubicBezTo>
                    <a:pt x="40" y="22"/>
                    <a:pt x="48" y="26"/>
                    <a:pt x="52" y="33"/>
                  </a:cubicBezTo>
                  <a:cubicBezTo>
                    <a:pt x="55" y="41"/>
                    <a:pt x="52" y="50"/>
                    <a:pt x="44" y="53"/>
                  </a:cubicBezTo>
                  <a:close/>
                </a:path>
              </a:pathLst>
            </a:custGeom>
            <a:solidFill>
              <a:schemeClr val="bg1">
                <a:lumMod val="95000"/>
              </a:schemeClr>
            </a:solidFill>
            <a:ln>
              <a:noFill/>
            </a:ln>
          </p:spPr>
          <p:txBody>
            <a:bodyPr/>
            <a:lstStyle/>
            <a:p>
              <a:pPr>
                <a:defRPr/>
              </a:pPr>
              <a:endParaRPr lang="zh-CN" altLang="en-US"/>
            </a:p>
          </p:txBody>
        </p:sp>
        <p:sp>
          <p:nvSpPr>
            <p:cNvPr id="490" name="Freeform 245"/>
            <p:cNvSpPr>
              <a:spLocks noEditPoints="1"/>
            </p:cNvSpPr>
            <p:nvPr/>
          </p:nvSpPr>
          <p:spPr bwMode="auto">
            <a:xfrm>
              <a:off x="8762601" y="2817755"/>
              <a:ext cx="163684" cy="162320"/>
            </a:xfrm>
            <a:custGeom>
              <a:avLst/>
              <a:gdLst>
                <a:gd name="T0" fmla="*/ 92 w 97"/>
                <a:gd name="T1" fmla="*/ 54 h 97"/>
                <a:gd name="T2" fmla="*/ 85 w 97"/>
                <a:gd name="T3" fmla="*/ 52 h 97"/>
                <a:gd name="T4" fmla="*/ 85 w 97"/>
                <a:gd name="T5" fmla="*/ 45 h 97"/>
                <a:gd name="T6" fmla="*/ 91 w 97"/>
                <a:gd name="T7" fmla="*/ 42 h 97"/>
                <a:gd name="T8" fmla="*/ 95 w 97"/>
                <a:gd name="T9" fmla="*/ 33 h 97"/>
                <a:gd name="T10" fmla="*/ 92 w 97"/>
                <a:gd name="T11" fmla="*/ 25 h 97"/>
                <a:gd name="T12" fmla="*/ 83 w 97"/>
                <a:gd name="T13" fmla="*/ 22 h 97"/>
                <a:gd name="T14" fmla="*/ 76 w 97"/>
                <a:gd name="T15" fmla="*/ 25 h 97"/>
                <a:gd name="T16" fmla="*/ 71 w 97"/>
                <a:gd name="T17" fmla="*/ 20 h 97"/>
                <a:gd name="T18" fmla="*/ 74 w 97"/>
                <a:gd name="T19" fmla="*/ 13 h 97"/>
                <a:gd name="T20" fmla="*/ 70 w 97"/>
                <a:gd name="T21" fmla="*/ 4 h 97"/>
                <a:gd name="T22" fmla="*/ 63 w 97"/>
                <a:gd name="T23" fmla="*/ 1 h 97"/>
                <a:gd name="T24" fmla="*/ 54 w 97"/>
                <a:gd name="T25" fmla="*/ 5 h 97"/>
                <a:gd name="T26" fmla="*/ 51 w 97"/>
                <a:gd name="T27" fmla="*/ 12 h 97"/>
                <a:gd name="T28" fmla="*/ 44 w 97"/>
                <a:gd name="T29" fmla="*/ 12 h 97"/>
                <a:gd name="T30" fmla="*/ 41 w 97"/>
                <a:gd name="T31" fmla="*/ 6 h 97"/>
                <a:gd name="T32" fmla="*/ 32 w 97"/>
                <a:gd name="T33" fmla="*/ 2 h 97"/>
                <a:gd name="T34" fmla="*/ 25 w 97"/>
                <a:gd name="T35" fmla="*/ 5 h 97"/>
                <a:gd name="T36" fmla="*/ 21 w 97"/>
                <a:gd name="T37" fmla="*/ 14 h 97"/>
                <a:gd name="T38" fmla="*/ 24 w 97"/>
                <a:gd name="T39" fmla="*/ 20 h 97"/>
                <a:gd name="T40" fmla="*/ 19 w 97"/>
                <a:gd name="T41" fmla="*/ 26 h 97"/>
                <a:gd name="T42" fmla="*/ 13 w 97"/>
                <a:gd name="T43" fmla="*/ 23 h 97"/>
                <a:gd name="T44" fmla="*/ 4 w 97"/>
                <a:gd name="T45" fmla="*/ 27 h 97"/>
                <a:gd name="T46" fmla="*/ 1 w 97"/>
                <a:gd name="T47" fmla="*/ 34 h 97"/>
                <a:gd name="T48" fmla="*/ 5 w 97"/>
                <a:gd name="T49" fmla="*/ 43 h 97"/>
                <a:gd name="T50" fmla="*/ 10 w 97"/>
                <a:gd name="T51" fmla="*/ 46 h 97"/>
                <a:gd name="T52" fmla="*/ 10 w 97"/>
                <a:gd name="T53" fmla="*/ 54 h 97"/>
                <a:gd name="T54" fmla="*/ 5 w 97"/>
                <a:gd name="T55" fmla="*/ 56 h 97"/>
                <a:gd name="T56" fmla="*/ 2 w 97"/>
                <a:gd name="T57" fmla="*/ 65 h 97"/>
                <a:gd name="T58" fmla="*/ 5 w 97"/>
                <a:gd name="T59" fmla="*/ 72 h 97"/>
                <a:gd name="T60" fmla="*/ 14 w 97"/>
                <a:gd name="T61" fmla="*/ 76 h 97"/>
                <a:gd name="T62" fmla="*/ 19 w 97"/>
                <a:gd name="T63" fmla="*/ 73 h 97"/>
                <a:gd name="T64" fmla="*/ 25 w 97"/>
                <a:gd name="T65" fmla="*/ 79 h 97"/>
                <a:gd name="T66" fmla="*/ 23 w 97"/>
                <a:gd name="T67" fmla="*/ 84 h 97"/>
                <a:gd name="T68" fmla="*/ 27 w 97"/>
                <a:gd name="T69" fmla="*/ 93 h 97"/>
                <a:gd name="T70" fmla="*/ 34 w 97"/>
                <a:gd name="T71" fmla="*/ 96 h 97"/>
                <a:gd name="T72" fmla="*/ 43 w 97"/>
                <a:gd name="T73" fmla="*/ 92 h 97"/>
                <a:gd name="T74" fmla="*/ 45 w 97"/>
                <a:gd name="T75" fmla="*/ 86 h 97"/>
                <a:gd name="T76" fmla="*/ 53 w 97"/>
                <a:gd name="T77" fmla="*/ 86 h 97"/>
                <a:gd name="T78" fmla="*/ 55 w 97"/>
                <a:gd name="T79" fmla="*/ 92 h 97"/>
                <a:gd name="T80" fmla="*/ 64 w 97"/>
                <a:gd name="T81" fmla="*/ 95 h 97"/>
                <a:gd name="T82" fmla="*/ 72 w 97"/>
                <a:gd name="T83" fmla="*/ 92 h 97"/>
                <a:gd name="T84" fmla="*/ 75 w 97"/>
                <a:gd name="T85" fmla="*/ 83 h 97"/>
                <a:gd name="T86" fmla="*/ 72 w 97"/>
                <a:gd name="T87" fmla="*/ 77 h 97"/>
                <a:gd name="T88" fmla="*/ 77 w 97"/>
                <a:gd name="T89" fmla="*/ 72 h 97"/>
                <a:gd name="T90" fmla="*/ 84 w 97"/>
                <a:gd name="T91" fmla="*/ 74 h 97"/>
                <a:gd name="T92" fmla="*/ 93 w 97"/>
                <a:gd name="T93" fmla="*/ 70 h 97"/>
                <a:gd name="T94" fmla="*/ 96 w 97"/>
                <a:gd name="T95" fmla="*/ 63 h 97"/>
                <a:gd name="T96" fmla="*/ 92 w 97"/>
                <a:gd name="T97" fmla="*/ 54 h 97"/>
                <a:gd name="T98" fmla="*/ 55 w 97"/>
                <a:gd name="T99" fmla="*/ 66 h 97"/>
                <a:gd name="T100" fmla="*/ 30 w 97"/>
                <a:gd name="T101" fmla="*/ 57 h 97"/>
                <a:gd name="T102" fmla="*/ 40 w 97"/>
                <a:gd name="T103" fmla="*/ 32 h 97"/>
                <a:gd name="T104" fmla="*/ 65 w 97"/>
                <a:gd name="T105" fmla="*/ 42 h 97"/>
                <a:gd name="T106" fmla="*/ 55 w 97"/>
                <a:gd name="T107" fmla="*/ 6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92" y="54"/>
                  </a:moveTo>
                  <a:cubicBezTo>
                    <a:pt x="85" y="52"/>
                    <a:pt x="85" y="52"/>
                    <a:pt x="85" y="52"/>
                  </a:cubicBezTo>
                  <a:cubicBezTo>
                    <a:pt x="85" y="49"/>
                    <a:pt x="85" y="47"/>
                    <a:pt x="85" y="45"/>
                  </a:cubicBezTo>
                  <a:cubicBezTo>
                    <a:pt x="91" y="42"/>
                    <a:pt x="91" y="42"/>
                    <a:pt x="91"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3"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1" y="7"/>
                    <a:pt x="20" y="11"/>
                    <a:pt x="21" y="14"/>
                  </a:cubicBezTo>
                  <a:cubicBezTo>
                    <a:pt x="24" y="20"/>
                    <a:pt x="24" y="20"/>
                    <a:pt x="24" y="20"/>
                  </a:cubicBezTo>
                  <a:cubicBezTo>
                    <a:pt x="22" y="22"/>
                    <a:pt x="20" y="24"/>
                    <a:pt x="19" y="26"/>
                  </a:cubicBezTo>
                  <a:cubicBezTo>
                    <a:pt x="13" y="23"/>
                    <a:pt x="13" y="23"/>
                    <a:pt x="13" y="23"/>
                  </a:cubicBezTo>
                  <a:cubicBezTo>
                    <a:pt x="9" y="22"/>
                    <a:pt x="5" y="24"/>
                    <a:pt x="4" y="27"/>
                  </a:cubicBezTo>
                  <a:cubicBezTo>
                    <a:pt x="1" y="34"/>
                    <a:pt x="1" y="34"/>
                    <a:pt x="1" y="34"/>
                  </a:cubicBezTo>
                  <a:cubicBezTo>
                    <a:pt x="0" y="38"/>
                    <a:pt x="1" y="42"/>
                    <a:pt x="5" y="43"/>
                  </a:cubicBezTo>
                  <a:cubicBezTo>
                    <a:pt x="10" y="46"/>
                    <a:pt x="10" y="46"/>
                    <a:pt x="10" y="46"/>
                  </a:cubicBezTo>
                  <a:cubicBezTo>
                    <a:pt x="10" y="48"/>
                    <a:pt x="10" y="51"/>
                    <a:pt x="10"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7" y="97"/>
                    <a:pt x="42" y="96"/>
                    <a:pt x="43" y="92"/>
                  </a:cubicBezTo>
                  <a:cubicBezTo>
                    <a:pt x="45" y="86"/>
                    <a:pt x="45" y="86"/>
                    <a:pt x="45" y="86"/>
                  </a:cubicBezTo>
                  <a:cubicBezTo>
                    <a:pt x="48" y="87"/>
                    <a:pt x="50" y="87"/>
                    <a:pt x="53" y="86"/>
                  </a:cubicBezTo>
                  <a:cubicBezTo>
                    <a:pt x="55" y="92"/>
                    <a:pt x="55" y="92"/>
                    <a:pt x="55" y="92"/>
                  </a:cubicBezTo>
                  <a:cubicBezTo>
                    <a:pt x="57" y="95"/>
                    <a:pt x="61" y="97"/>
                    <a:pt x="64" y="95"/>
                  </a:cubicBezTo>
                  <a:cubicBezTo>
                    <a:pt x="72" y="92"/>
                    <a:pt x="72" y="92"/>
                    <a:pt x="72" y="92"/>
                  </a:cubicBezTo>
                  <a:cubicBezTo>
                    <a:pt x="75" y="91"/>
                    <a:pt x="77" y="87"/>
                    <a:pt x="75" y="83"/>
                  </a:cubicBezTo>
                  <a:cubicBezTo>
                    <a:pt x="72" y="77"/>
                    <a:pt x="72" y="77"/>
                    <a:pt x="72"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lose/>
                  <a:moveTo>
                    <a:pt x="55" y="66"/>
                  </a:moveTo>
                  <a:cubicBezTo>
                    <a:pt x="46" y="70"/>
                    <a:pt x="35" y="66"/>
                    <a:pt x="30" y="57"/>
                  </a:cubicBezTo>
                  <a:cubicBezTo>
                    <a:pt x="26" y="47"/>
                    <a:pt x="31" y="36"/>
                    <a:pt x="40" y="32"/>
                  </a:cubicBezTo>
                  <a:cubicBezTo>
                    <a:pt x="50" y="28"/>
                    <a:pt x="61" y="32"/>
                    <a:pt x="65" y="42"/>
                  </a:cubicBezTo>
                  <a:cubicBezTo>
                    <a:pt x="69" y="51"/>
                    <a:pt x="64" y="62"/>
                    <a:pt x="55" y="66"/>
                  </a:cubicBezTo>
                  <a:close/>
                </a:path>
              </a:pathLst>
            </a:custGeom>
            <a:solidFill>
              <a:schemeClr val="bg1">
                <a:lumMod val="95000"/>
              </a:schemeClr>
            </a:solidFill>
            <a:ln>
              <a:noFill/>
            </a:ln>
          </p:spPr>
          <p:txBody>
            <a:bodyPr/>
            <a:lstStyle/>
            <a:p>
              <a:pPr>
                <a:defRPr/>
              </a:pPr>
              <a:endParaRPr lang="zh-CN" altLang="en-US"/>
            </a:p>
          </p:txBody>
        </p:sp>
        <p:sp>
          <p:nvSpPr>
            <p:cNvPr id="491" name="Freeform 246"/>
            <p:cNvSpPr>
              <a:spLocks noEditPoints="1"/>
            </p:cNvSpPr>
            <p:nvPr/>
          </p:nvSpPr>
          <p:spPr bwMode="auto">
            <a:xfrm>
              <a:off x="8743505" y="1412801"/>
              <a:ext cx="117307" cy="117307"/>
            </a:xfrm>
            <a:custGeom>
              <a:avLst/>
              <a:gdLst>
                <a:gd name="T0" fmla="*/ 66 w 70"/>
                <a:gd name="T1" fmla="*/ 39 h 70"/>
                <a:gd name="T2" fmla="*/ 61 w 70"/>
                <a:gd name="T3" fmla="*/ 37 h 70"/>
                <a:gd name="T4" fmla="*/ 61 w 70"/>
                <a:gd name="T5" fmla="*/ 32 h 70"/>
                <a:gd name="T6" fmla="*/ 66 w 70"/>
                <a:gd name="T7" fmla="*/ 30 h 70"/>
                <a:gd name="T8" fmla="*/ 69 w 70"/>
                <a:gd name="T9" fmla="*/ 24 h 70"/>
                <a:gd name="T10" fmla="*/ 66 w 70"/>
                <a:gd name="T11" fmla="*/ 19 h 70"/>
                <a:gd name="T12" fmla="*/ 60 w 70"/>
                <a:gd name="T13" fmla="*/ 16 h 70"/>
                <a:gd name="T14" fmla="*/ 55 w 70"/>
                <a:gd name="T15" fmla="*/ 18 h 70"/>
                <a:gd name="T16" fmla="*/ 52 w 70"/>
                <a:gd name="T17" fmla="*/ 15 h 70"/>
                <a:gd name="T18" fmla="*/ 54 w 70"/>
                <a:gd name="T19" fmla="*/ 10 h 70"/>
                <a:gd name="T20" fmla="*/ 51 w 70"/>
                <a:gd name="T21" fmla="*/ 3 h 70"/>
                <a:gd name="T22" fmla="*/ 46 w 70"/>
                <a:gd name="T23" fmla="*/ 1 h 70"/>
                <a:gd name="T24" fmla="*/ 39 w 70"/>
                <a:gd name="T25" fmla="*/ 4 h 70"/>
                <a:gd name="T26" fmla="*/ 37 w 70"/>
                <a:gd name="T27" fmla="*/ 9 h 70"/>
                <a:gd name="T28" fmla="*/ 32 w 70"/>
                <a:gd name="T29" fmla="*/ 9 h 70"/>
                <a:gd name="T30" fmla="*/ 30 w 70"/>
                <a:gd name="T31" fmla="*/ 4 h 70"/>
                <a:gd name="T32" fmla="*/ 24 w 70"/>
                <a:gd name="T33" fmla="*/ 2 h 70"/>
                <a:gd name="T34" fmla="*/ 19 w 70"/>
                <a:gd name="T35" fmla="*/ 4 h 70"/>
                <a:gd name="T36" fmla="*/ 16 w 70"/>
                <a:gd name="T37" fmla="*/ 11 h 70"/>
                <a:gd name="T38" fmla="*/ 18 w 70"/>
                <a:gd name="T39" fmla="*/ 15 h 70"/>
                <a:gd name="T40" fmla="*/ 14 w 70"/>
                <a:gd name="T41" fmla="*/ 19 h 70"/>
                <a:gd name="T42" fmla="*/ 10 w 70"/>
                <a:gd name="T43" fmla="*/ 17 h 70"/>
                <a:gd name="T44" fmla="*/ 3 w 70"/>
                <a:gd name="T45" fmla="*/ 20 h 70"/>
                <a:gd name="T46" fmla="*/ 1 w 70"/>
                <a:gd name="T47" fmla="*/ 25 h 70"/>
                <a:gd name="T48" fmla="*/ 4 w 70"/>
                <a:gd name="T49" fmla="*/ 31 h 70"/>
                <a:gd name="T50" fmla="*/ 8 w 70"/>
                <a:gd name="T51" fmla="*/ 33 h 70"/>
                <a:gd name="T52" fmla="*/ 8 w 70"/>
                <a:gd name="T53" fmla="*/ 39 h 70"/>
                <a:gd name="T54" fmla="*/ 4 w 70"/>
                <a:gd name="T55" fmla="*/ 40 h 70"/>
                <a:gd name="T56" fmla="*/ 2 w 70"/>
                <a:gd name="T57" fmla="*/ 47 h 70"/>
                <a:gd name="T58" fmla="*/ 4 w 70"/>
                <a:gd name="T59" fmla="*/ 52 h 70"/>
                <a:gd name="T60" fmla="*/ 10 w 70"/>
                <a:gd name="T61" fmla="*/ 55 h 70"/>
                <a:gd name="T62" fmla="*/ 14 w 70"/>
                <a:gd name="T63" fmla="*/ 53 h 70"/>
                <a:gd name="T64" fmla="*/ 18 w 70"/>
                <a:gd name="T65" fmla="*/ 57 h 70"/>
                <a:gd name="T66" fmla="*/ 17 w 70"/>
                <a:gd name="T67" fmla="*/ 61 h 70"/>
                <a:gd name="T68" fmla="*/ 20 w 70"/>
                <a:gd name="T69" fmla="*/ 67 h 70"/>
                <a:gd name="T70" fmla="*/ 25 w 70"/>
                <a:gd name="T71" fmla="*/ 69 h 70"/>
                <a:gd name="T72" fmla="*/ 31 w 70"/>
                <a:gd name="T73" fmla="*/ 66 h 70"/>
                <a:gd name="T74" fmla="*/ 33 w 70"/>
                <a:gd name="T75" fmla="*/ 62 h 70"/>
                <a:gd name="T76" fmla="*/ 38 w 70"/>
                <a:gd name="T77" fmla="*/ 62 h 70"/>
                <a:gd name="T78" fmla="*/ 40 w 70"/>
                <a:gd name="T79" fmla="*/ 66 h 70"/>
                <a:gd name="T80" fmla="*/ 47 w 70"/>
                <a:gd name="T81" fmla="*/ 69 h 70"/>
                <a:gd name="T82" fmla="*/ 52 w 70"/>
                <a:gd name="T83" fmla="*/ 67 h 70"/>
                <a:gd name="T84" fmla="*/ 54 w 70"/>
                <a:gd name="T85" fmla="*/ 60 h 70"/>
                <a:gd name="T86" fmla="*/ 53 w 70"/>
                <a:gd name="T87" fmla="*/ 56 h 70"/>
                <a:gd name="T88" fmla="*/ 56 w 70"/>
                <a:gd name="T89" fmla="*/ 52 h 70"/>
                <a:gd name="T90" fmla="*/ 61 w 70"/>
                <a:gd name="T91" fmla="*/ 54 h 70"/>
                <a:gd name="T92" fmla="*/ 67 w 70"/>
                <a:gd name="T93" fmla="*/ 51 h 70"/>
                <a:gd name="T94" fmla="*/ 69 w 70"/>
                <a:gd name="T95" fmla="*/ 46 h 70"/>
                <a:gd name="T96" fmla="*/ 66 w 70"/>
                <a:gd name="T97" fmla="*/ 39 h 70"/>
                <a:gd name="T98" fmla="*/ 40 w 70"/>
                <a:gd name="T99" fmla="*/ 48 h 70"/>
                <a:gd name="T100" fmla="*/ 22 w 70"/>
                <a:gd name="T101" fmla="*/ 41 h 70"/>
                <a:gd name="T102" fmla="*/ 29 w 70"/>
                <a:gd name="T103" fmla="*/ 23 h 70"/>
                <a:gd name="T104" fmla="*/ 47 w 70"/>
                <a:gd name="T105" fmla="*/ 30 h 70"/>
                <a:gd name="T106" fmla="*/ 40 w 70"/>
                <a:gd name="T107" fmla="*/ 4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66" y="39"/>
                  </a:moveTo>
                  <a:cubicBezTo>
                    <a:pt x="61" y="37"/>
                    <a:pt x="61" y="37"/>
                    <a:pt x="61" y="37"/>
                  </a:cubicBezTo>
                  <a:cubicBezTo>
                    <a:pt x="62" y="36"/>
                    <a:pt x="62" y="34"/>
                    <a:pt x="61" y="32"/>
                  </a:cubicBezTo>
                  <a:cubicBezTo>
                    <a:pt x="66" y="30"/>
                    <a:pt x="66" y="30"/>
                    <a:pt x="66" y="30"/>
                  </a:cubicBezTo>
                  <a:cubicBezTo>
                    <a:pt x="69" y="29"/>
                    <a:pt x="70" y="26"/>
                    <a:pt x="69" y="24"/>
                  </a:cubicBezTo>
                  <a:cubicBezTo>
                    <a:pt x="66" y="19"/>
                    <a:pt x="66" y="19"/>
                    <a:pt x="66"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0"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4"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lose/>
                  <a:moveTo>
                    <a:pt x="40" y="48"/>
                  </a:moveTo>
                  <a:cubicBezTo>
                    <a:pt x="33" y="51"/>
                    <a:pt x="25" y="48"/>
                    <a:pt x="22" y="41"/>
                  </a:cubicBezTo>
                  <a:cubicBezTo>
                    <a:pt x="19" y="34"/>
                    <a:pt x="23" y="26"/>
                    <a:pt x="29" y="23"/>
                  </a:cubicBezTo>
                  <a:cubicBezTo>
                    <a:pt x="36" y="20"/>
                    <a:pt x="44" y="23"/>
                    <a:pt x="47" y="30"/>
                  </a:cubicBezTo>
                  <a:cubicBezTo>
                    <a:pt x="50" y="37"/>
                    <a:pt x="47" y="45"/>
                    <a:pt x="40" y="48"/>
                  </a:cubicBezTo>
                  <a:close/>
                </a:path>
              </a:pathLst>
            </a:custGeom>
            <a:solidFill>
              <a:schemeClr val="bg1">
                <a:lumMod val="95000"/>
              </a:schemeClr>
            </a:solidFill>
            <a:ln>
              <a:noFill/>
            </a:ln>
          </p:spPr>
          <p:txBody>
            <a:bodyPr/>
            <a:lstStyle/>
            <a:p>
              <a:pPr>
                <a:defRPr/>
              </a:pPr>
              <a:endParaRPr lang="zh-CN" altLang="en-US"/>
            </a:p>
          </p:txBody>
        </p:sp>
        <p:sp>
          <p:nvSpPr>
            <p:cNvPr id="492" name="Freeform 248"/>
            <p:cNvSpPr>
              <a:spLocks noEditPoints="1"/>
            </p:cNvSpPr>
            <p:nvPr/>
          </p:nvSpPr>
          <p:spPr bwMode="auto">
            <a:xfrm>
              <a:off x="9158171" y="411600"/>
              <a:ext cx="241434" cy="488324"/>
            </a:xfrm>
            <a:custGeom>
              <a:avLst/>
              <a:gdLst>
                <a:gd name="T0" fmla="*/ 101 w 143"/>
                <a:gd name="T1" fmla="*/ 130 h 290"/>
                <a:gd name="T2" fmla="*/ 99 w 143"/>
                <a:gd name="T3" fmla="*/ 70 h 290"/>
                <a:gd name="T4" fmla="*/ 103 w 143"/>
                <a:gd name="T5" fmla="*/ 70 h 290"/>
                <a:gd name="T6" fmla="*/ 120 w 143"/>
                <a:gd name="T7" fmla="*/ 74 h 290"/>
                <a:gd name="T8" fmla="*/ 125 w 143"/>
                <a:gd name="T9" fmla="*/ 70 h 290"/>
                <a:gd name="T10" fmla="*/ 129 w 143"/>
                <a:gd name="T11" fmla="*/ 59 h 290"/>
                <a:gd name="T12" fmla="*/ 130 w 143"/>
                <a:gd name="T13" fmla="*/ 47 h 290"/>
                <a:gd name="T14" fmla="*/ 128 w 143"/>
                <a:gd name="T15" fmla="*/ 41 h 290"/>
                <a:gd name="T16" fmla="*/ 121 w 143"/>
                <a:gd name="T17" fmla="*/ 39 h 290"/>
                <a:gd name="T18" fmla="*/ 112 w 143"/>
                <a:gd name="T19" fmla="*/ 37 h 290"/>
                <a:gd name="T20" fmla="*/ 98 w 143"/>
                <a:gd name="T21" fmla="*/ 36 h 290"/>
                <a:gd name="T22" fmla="*/ 98 w 143"/>
                <a:gd name="T23" fmla="*/ 9 h 290"/>
                <a:gd name="T24" fmla="*/ 88 w 143"/>
                <a:gd name="T25" fmla="*/ 0 h 290"/>
                <a:gd name="T26" fmla="*/ 79 w 143"/>
                <a:gd name="T27" fmla="*/ 10 h 290"/>
                <a:gd name="T28" fmla="*/ 80 w 143"/>
                <a:gd name="T29" fmla="*/ 36 h 290"/>
                <a:gd name="T30" fmla="*/ 77 w 143"/>
                <a:gd name="T31" fmla="*/ 36 h 290"/>
                <a:gd name="T32" fmla="*/ 61 w 143"/>
                <a:gd name="T33" fmla="*/ 37 h 290"/>
                <a:gd name="T34" fmla="*/ 60 w 143"/>
                <a:gd name="T35" fmla="*/ 10 h 290"/>
                <a:gd name="T36" fmla="*/ 51 w 143"/>
                <a:gd name="T37" fmla="*/ 1 h 290"/>
                <a:gd name="T38" fmla="*/ 42 w 143"/>
                <a:gd name="T39" fmla="*/ 11 h 290"/>
                <a:gd name="T40" fmla="*/ 42 w 143"/>
                <a:gd name="T41" fmla="*/ 42 h 290"/>
                <a:gd name="T42" fmla="*/ 21 w 143"/>
                <a:gd name="T43" fmla="*/ 53 h 290"/>
                <a:gd name="T44" fmla="*/ 8 w 143"/>
                <a:gd name="T45" fmla="*/ 71 h 290"/>
                <a:gd name="T46" fmla="*/ 4 w 143"/>
                <a:gd name="T47" fmla="*/ 92 h 290"/>
                <a:gd name="T48" fmla="*/ 9 w 143"/>
                <a:gd name="T49" fmla="*/ 116 h 290"/>
                <a:gd name="T50" fmla="*/ 22 w 143"/>
                <a:gd name="T51" fmla="*/ 134 h 290"/>
                <a:gd name="T52" fmla="*/ 41 w 143"/>
                <a:gd name="T53" fmla="*/ 146 h 290"/>
                <a:gd name="T54" fmla="*/ 45 w 143"/>
                <a:gd name="T55" fmla="*/ 148 h 290"/>
                <a:gd name="T56" fmla="*/ 46 w 143"/>
                <a:gd name="T57" fmla="*/ 214 h 290"/>
                <a:gd name="T58" fmla="*/ 30 w 143"/>
                <a:gd name="T59" fmla="*/ 211 h 290"/>
                <a:gd name="T60" fmla="*/ 8 w 143"/>
                <a:gd name="T61" fmla="*/ 205 h 290"/>
                <a:gd name="T62" fmla="*/ 4 w 143"/>
                <a:gd name="T63" fmla="*/ 209 h 290"/>
                <a:gd name="T64" fmla="*/ 1 w 143"/>
                <a:gd name="T65" fmla="*/ 220 h 290"/>
                <a:gd name="T66" fmla="*/ 0 w 143"/>
                <a:gd name="T67" fmla="*/ 231 h 290"/>
                <a:gd name="T68" fmla="*/ 1 w 143"/>
                <a:gd name="T69" fmla="*/ 238 h 290"/>
                <a:gd name="T70" fmla="*/ 23 w 143"/>
                <a:gd name="T71" fmla="*/ 246 h 290"/>
                <a:gd name="T72" fmla="*/ 47 w 143"/>
                <a:gd name="T73" fmla="*/ 248 h 290"/>
                <a:gd name="T74" fmla="*/ 48 w 143"/>
                <a:gd name="T75" fmla="*/ 281 h 290"/>
                <a:gd name="T76" fmla="*/ 57 w 143"/>
                <a:gd name="T77" fmla="*/ 290 h 290"/>
                <a:gd name="T78" fmla="*/ 66 w 143"/>
                <a:gd name="T79" fmla="*/ 281 h 290"/>
                <a:gd name="T80" fmla="*/ 66 w 143"/>
                <a:gd name="T81" fmla="*/ 249 h 290"/>
                <a:gd name="T82" fmla="*/ 84 w 143"/>
                <a:gd name="T83" fmla="*/ 247 h 290"/>
                <a:gd name="T84" fmla="*/ 85 w 143"/>
                <a:gd name="T85" fmla="*/ 280 h 290"/>
                <a:gd name="T86" fmla="*/ 95 w 143"/>
                <a:gd name="T87" fmla="*/ 290 h 290"/>
                <a:gd name="T88" fmla="*/ 104 w 143"/>
                <a:gd name="T89" fmla="*/ 280 h 290"/>
                <a:gd name="T90" fmla="*/ 103 w 143"/>
                <a:gd name="T91" fmla="*/ 242 h 290"/>
                <a:gd name="T92" fmla="*/ 119 w 143"/>
                <a:gd name="T93" fmla="*/ 235 h 290"/>
                <a:gd name="T94" fmla="*/ 136 w 143"/>
                <a:gd name="T95" fmla="*/ 216 h 290"/>
                <a:gd name="T96" fmla="*/ 142 w 143"/>
                <a:gd name="T97" fmla="*/ 187 h 290"/>
                <a:gd name="T98" fmla="*/ 127 w 143"/>
                <a:gd name="T99" fmla="*/ 148 h 290"/>
                <a:gd name="T100" fmla="*/ 101 w 143"/>
                <a:gd name="T101" fmla="*/ 130 h 290"/>
                <a:gd name="T102" fmla="*/ 84 w 143"/>
                <a:gd name="T103" fmla="*/ 210 h 290"/>
                <a:gd name="T104" fmla="*/ 65 w 143"/>
                <a:gd name="T105" fmla="*/ 213 h 290"/>
                <a:gd name="T106" fmla="*/ 64 w 143"/>
                <a:gd name="T107" fmla="*/ 156 h 290"/>
                <a:gd name="T108" fmla="*/ 83 w 143"/>
                <a:gd name="T109" fmla="*/ 164 h 290"/>
                <a:gd name="T110" fmla="*/ 84 w 143"/>
                <a:gd name="T111" fmla="*/ 210 h 290"/>
                <a:gd name="T112" fmla="*/ 82 w 143"/>
                <a:gd name="T113" fmla="*/ 121 h 290"/>
                <a:gd name="T114" fmla="*/ 63 w 143"/>
                <a:gd name="T115" fmla="*/ 114 h 290"/>
                <a:gd name="T116" fmla="*/ 62 w 143"/>
                <a:gd name="T117" fmla="*/ 71 h 290"/>
                <a:gd name="T118" fmla="*/ 80 w 143"/>
                <a:gd name="T119" fmla="*/ 69 h 290"/>
                <a:gd name="T120" fmla="*/ 82 w 143"/>
                <a:gd name="T121" fmla="*/ 12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3" h="290">
                  <a:moveTo>
                    <a:pt x="101" y="130"/>
                  </a:moveTo>
                  <a:cubicBezTo>
                    <a:pt x="99" y="70"/>
                    <a:pt x="99" y="70"/>
                    <a:pt x="99" y="70"/>
                  </a:cubicBezTo>
                  <a:cubicBezTo>
                    <a:pt x="100" y="70"/>
                    <a:pt x="101" y="70"/>
                    <a:pt x="103" y="70"/>
                  </a:cubicBezTo>
                  <a:cubicBezTo>
                    <a:pt x="110" y="72"/>
                    <a:pt x="116" y="73"/>
                    <a:pt x="120" y="74"/>
                  </a:cubicBezTo>
                  <a:cubicBezTo>
                    <a:pt x="122" y="75"/>
                    <a:pt x="124" y="73"/>
                    <a:pt x="125" y="70"/>
                  </a:cubicBezTo>
                  <a:cubicBezTo>
                    <a:pt x="127" y="67"/>
                    <a:pt x="128" y="63"/>
                    <a:pt x="129" y="59"/>
                  </a:cubicBezTo>
                  <a:cubicBezTo>
                    <a:pt x="130" y="55"/>
                    <a:pt x="131" y="51"/>
                    <a:pt x="130" y="47"/>
                  </a:cubicBezTo>
                  <a:cubicBezTo>
                    <a:pt x="130" y="44"/>
                    <a:pt x="129" y="42"/>
                    <a:pt x="128" y="41"/>
                  </a:cubicBezTo>
                  <a:cubicBezTo>
                    <a:pt x="126" y="41"/>
                    <a:pt x="124" y="40"/>
                    <a:pt x="121" y="39"/>
                  </a:cubicBezTo>
                  <a:cubicBezTo>
                    <a:pt x="119" y="39"/>
                    <a:pt x="116" y="38"/>
                    <a:pt x="112" y="37"/>
                  </a:cubicBezTo>
                  <a:cubicBezTo>
                    <a:pt x="109" y="37"/>
                    <a:pt x="104" y="36"/>
                    <a:pt x="98" y="36"/>
                  </a:cubicBezTo>
                  <a:cubicBezTo>
                    <a:pt x="98" y="9"/>
                    <a:pt x="98" y="9"/>
                    <a:pt x="98" y="9"/>
                  </a:cubicBezTo>
                  <a:cubicBezTo>
                    <a:pt x="98" y="4"/>
                    <a:pt x="94" y="0"/>
                    <a:pt x="88" y="0"/>
                  </a:cubicBezTo>
                  <a:cubicBezTo>
                    <a:pt x="83" y="0"/>
                    <a:pt x="79" y="5"/>
                    <a:pt x="79" y="10"/>
                  </a:cubicBezTo>
                  <a:cubicBezTo>
                    <a:pt x="80" y="36"/>
                    <a:pt x="80" y="36"/>
                    <a:pt x="80" y="36"/>
                  </a:cubicBezTo>
                  <a:cubicBezTo>
                    <a:pt x="79" y="36"/>
                    <a:pt x="78" y="36"/>
                    <a:pt x="77" y="36"/>
                  </a:cubicBezTo>
                  <a:cubicBezTo>
                    <a:pt x="71" y="36"/>
                    <a:pt x="66" y="37"/>
                    <a:pt x="61" y="37"/>
                  </a:cubicBezTo>
                  <a:cubicBezTo>
                    <a:pt x="60" y="10"/>
                    <a:pt x="60" y="10"/>
                    <a:pt x="60" y="10"/>
                  </a:cubicBezTo>
                  <a:cubicBezTo>
                    <a:pt x="60" y="5"/>
                    <a:pt x="56" y="1"/>
                    <a:pt x="51" y="1"/>
                  </a:cubicBezTo>
                  <a:cubicBezTo>
                    <a:pt x="46" y="1"/>
                    <a:pt x="42" y="5"/>
                    <a:pt x="42" y="11"/>
                  </a:cubicBezTo>
                  <a:cubicBezTo>
                    <a:pt x="42" y="42"/>
                    <a:pt x="42" y="42"/>
                    <a:pt x="42" y="42"/>
                  </a:cubicBezTo>
                  <a:cubicBezTo>
                    <a:pt x="34" y="45"/>
                    <a:pt x="27" y="49"/>
                    <a:pt x="21" y="53"/>
                  </a:cubicBezTo>
                  <a:cubicBezTo>
                    <a:pt x="15" y="58"/>
                    <a:pt x="11" y="64"/>
                    <a:pt x="8" y="71"/>
                  </a:cubicBezTo>
                  <a:cubicBezTo>
                    <a:pt x="5" y="78"/>
                    <a:pt x="4" y="85"/>
                    <a:pt x="4" y="92"/>
                  </a:cubicBezTo>
                  <a:cubicBezTo>
                    <a:pt x="4" y="102"/>
                    <a:pt x="6" y="110"/>
                    <a:pt x="9" y="116"/>
                  </a:cubicBezTo>
                  <a:cubicBezTo>
                    <a:pt x="12" y="123"/>
                    <a:pt x="17" y="129"/>
                    <a:pt x="22" y="134"/>
                  </a:cubicBezTo>
                  <a:cubicBezTo>
                    <a:pt x="27" y="138"/>
                    <a:pt x="34" y="142"/>
                    <a:pt x="41" y="146"/>
                  </a:cubicBezTo>
                  <a:cubicBezTo>
                    <a:pt x="42" y="147"/>
                    <a:pt x="43" y="147"/>
                    <a:pt x="45" y="148"/>
                  </a:cubicBezTo>
                  <a:cubicBezTo>
                    <a:pt x="46" y="214"/>
                    <a:pt x="46" y="214"/>
                    <a:pt x="46" y="214"/>
                  </a:cubicBezTo>
                  <a:cubicBezTo>
                    <a:pt x="40" y="213"/>
                    <a:pt x="34" y="213"/>
                    <a:pt x="30" y="211"/>
                  </a:cubicBezTo>
                  <a:cubicBezTo>
                    <a:pt x="22" y="209"/>
                    <a:pt x="15" y="207"/>
                    <a:pt x="8" y="205"/>
                  </a:cubicBezTo>
                  <a:cubicBezTo>
                    <a:pt x="7" y="205"/>
                    <a:pt x="6" y="206"/>
                    <a:pt x="4" y="209"/>
                  </a:cubicBezTo>
                  <a:cubicBezTo>
                    <a:pt x="3" y="212"/>
                    <a:pt x="2" y="216"/>
                    <a:pt x="1" y="220"/>
                  </a:cubicBezTo>
                  <a:cubicBezTo>
                    <a:pt x="0" y="224"/>
                    <a:pt x="0" y="227"/>
                    <a:pt x="0" y="231"/>
                  </a:cubicBezTo>
                  <a:cubicBezTo>
                    <a:pt x="0" y="235"/>
                    <a:pt x="0" y="237"/>
                    <a:pt x="1" y="238"/>
                  </a:cubicBezTo>
                  <a:cubicBezTo>
                    <a:pt x="5" y="241"/>
                    <a:pt x="12" y="243"/>
                    <a:pt x="23" y="246"/>
                  </a:cubicBezTo>
                  <a:cubicBezTo>
                    <a:pt x="30" y="247"/>
                    <a:pt x="38" y="248"/>
                    <a:pt x="47" y="248"/>
                  </a:cubicBezTo>
                  <a:cubicBezTo>
                    <a:pt x="48" y="281"/>
                    <a:pt x="48" y="281"/>
                    <a:pt x="48" y="281"/>
                  </a:cubicBezTo>
                  <a:cubicBezTo>
                    <a:pt x="48" y="286"/>
                    <a:pt x="52" y="290"/>
                    <a:pt x="57" y="290"/>
                  </a:cubicBezTo>
                  <a:cubicBezTo>
                    <a:pt x="62" y="290"/>
                    <a:pt x="66" y="286"/>
                    <a:pt x="66" y="281"/>
                  </a:cubicBezTo>
                  <a:cubicBezTo>
                    <a:pt x="66" y="249"/>
                    <a:pt x="66" y="249"/>
                    <a:pt x="66" y="249"/>
                  </a:cubicBezTo>
                  <a:cubicBezTo>
                    <a:pt x="72" y="248"/>
                    <a:pt x="78" y="248"/>
                    <a:pt x="84" y="247"/>
                  </a:cubicBezTo>
                  <a:cubicBezTo>
                    <a:pt x="85" y="280"/>
                    <a:pt x="85" y="280"/>
                    <a:pt x="85" y="280"/>
                  </a:cubicBezTo>
                  <a:cubicBezTo>
                    <a:pt x="85" y="286"/>
                    <a:pt x="90" y="290"/>
                    <a:pt x="95" y="290"/>
                  </a:cubicBezTo>
                  <a:cubicBezTo>
                    <a:pt x="100" y="289"/>
                    <a:pt x="104" y="285"/>
                    <a:pt x="104" y="280"/>
                  </a:cubicBezTo>
                  <a:cubicBezTo>
                    <a:pt x="103" y="242"/>
                    <a:pt x="103" y="242"/>
                    <a:pt x="103" y="242"/>
                  </a:cubicBezTo>
                  <a:cubicBezTo>
                    <a:pt x="109" y="240"/>
                    <a:pt x="114" y="238"/>
                    <a:pt x="119" y="235"/>
                  </a:cubicBezTo>
                  <a:cubicBezTo>
                    <a:pt x="126" y="230"/>
                    <a:pt x="132" y="224"/>
                    <a:pt x="136" y="216"/>
                  </a:cubicBezTo>
                  <a:cubicBezTo>
                    <a:pt x="141" y="208"/>
                    <a:pt x="143" y="199"/>
                    <a:pt x="142" y="187"/>
                  </a:cubicBezTo>
                  <a:cubicBezTo>
                    <a:pt x="142" y="171"/>
                    <a:pt x="137" y="158"/>
                    <a:pt x="127" y="148"/>
                  </a:cubicBezTo>
                  <a:cubicBezTo>
                    <a:pt x="121" y="141"/>
                    <a:pt x="112" y="135"/>
                    <a:pt x="101" y="130"/>
                  </a:cubicBezTo>
                  <a:close/>
                  <a:moveTo>
                    <a:pt x="84" y="210"/>
                  </a:moveTo>
                  <a:cubicBezTo>
                    <a:pt x="78" y="212"/>
                    <a:pt x="72" y="213"/>
                    <a:pt x="65" y="213"/>
                  </a:cubicBezTo>
                  <a:cubicBezTo>
                    <a:pt x="64" y="156"/>
                    <a:pt x="64" y="156"/>
                    <a:pt x="64" y="156"/>
                  </a:cubicBezTo>
                  <a:cubicBezTo>
                    <a:pt x="71" y="158"/>
                    <a:pt x="78" y="161"/>
                    <a:pt x="83" y="164"/>
                  </a:cubicBezTo>
                  <a:lnTo>
                    <a:pt x="84" y="210"/>
                  </a:lnTo>
                  <a:close/>
                  <a:moveTo>
                    <a:pt x="82" y="121"/>
                  </a:moveTo>
                  <a:cubicBezTo>
                    <a:pt x="74" y="119"/>
                    <a:pt x="68" y="116"/>
                    <a:pt x="63" y="114"/>
                  </a:cubicBezTo>
                  <a:cubicBezTo>
                    <a:pt x="62" y="71"/>
                    <a:pt x="62" y="71"/>
                    <a:pt x="62" y="71"/>
                  </a:cubicBezTo>
                  <a:cubicBezTo>
                    <a:pt x="67" y="70"/>
                    <a:pt x="73" y="69"/>
                    <a:pt x="80" y="69"/>
                  </a:cubicBezTo>
                  <a:lnTo>
                    <a:pt x="82" y="121"/>
                  </a:lnTo>
                  <a:close/>
                </a:path>
              </a:pathLst>
            </a:custGeom>
            <a:solidFill>
              <a:schemeClr val="bg1">
                <a:lumMod val="95000"/>
              </a:schemeClr>
            </a:solidFill>
            <a:ln>
              <a:noFill/>
            </a:ln>
          </p:spPr>
          <p:txBody>
            <a:bodyPr/>
            <a:lstStyle/>
            <a:p>
              <a:pPr>
                <a:defRPr/>
              </a:pPr>
              <a:endParaRPr lang="zh-CN" altLang="en-US"/>
            </a:p>
          </p:txBody>
        </p:sp>
        <p:sp>
          <p:nvSpPr>
            <p:cNvPr id="493" name="Freeform 249"/>
            <p:cNvSpPr>
              <a:spLocks noEditPoints="1"/>
            </p:cNvSpPr>
            <p:nvPr/>
          </p:nvSpPr>
          <p:spPr bwMode="auto">
            <a:xfrm>
              <a:off x="9259110" y="3105567"/>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5"/>
                    <a:pt x="44" y="65"/>
                    <a:pt x="43" y="53"/>
                  </a:cubicBezTo>
                  <a:cubicBezTo>
                    <a:pt x="43" y="31"/>
                    <a:pt x="21" y="0"/>
                    <a:pt x="21" y="0"/>
                  </a:cubicBezTo>
                  <a:moveTo>
                    <a:pt x="22" y="66"/>
                  </a:moveTo>
                  <a:cubicBezTo>
                    <a:pt x="35" y="49"/>
                    <a:pt x="35" y="49"/>
                    <a:pt x="35" y="49"/>
                  </a:cubicBezTo>
                  <a:cubicBezTo>
                    <a:pt x="35" y="49"/>
                    <a:pt x="37" y="66"/>
                    <a:pt x="22" y="66"/>
                  </a:cubicBezTo>
                </a:path>
              </a:pathLst>
            </a:custGeom>
            <a:solidFill>
              <a:schemeClr val="bg1">
                <a:lumMod val="95000"/>
              </a:schemeClr>
            </a:solidFill>
            <a:ln>
              <a:noFill/>
            </a:ln>
          </p:spPr>
          <p:txBody>
            <a:bodyPr/>
            <a:lstStyle/>
            <a:p>
              <a:pPr>
                <a:defRPr/>
              </a:pPr>
              <a:endParaRPr lang="zh-CN" altLang="en-US"/>
            </a:p>
          </p:txBody>
        </p:sp>
        <p:sp>
          <p:nvSpPr>
            <p:cNvPr id="494" name="Freeform 250"/>
            <p:cNvSpPr>
              <a:spLocks noEditPoints="1"/>
            </p:cNvSpPr>
            <p:nvPr/>
          </p:nvSpPr>
          <p:spPr bwMode="auto">
            <a:xfrm>
              <a:off x="9259110" y="2523124"/>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4"/>
                    <a:pt x="44" y="65"/>
                    <a:pt x="43" y="53"/>
                  </a:cubicBezTo>
                  <a:cubicBezTo>
                    <a:pt x="43" y="31"/>
                    <a:pt x="21" y="0"/>
                    <a:pt x="21" y="0"/>
                  </a:cubicBezTo>
                  <a:close/>
                  <a:moveTo>
                    <a:pt x="22" y="66"/>
                  </a:moveTo>
                  <a:cubicBezTo>
                    <a:pt x="35" y="49"/>
                    <a:pt x="35" y="49"/>
                    <a:pt x="35" y="49"/>
                  </a:cubicBezTo>
                  <a:cubicBezTo>
                    <a:pt x="35" y="49"/>
                    <a:pt x="37" y="66"/>
                    <a:pt x="22" y="66"/>
                  </a:cubicBezTo>
                  <a:close/>
                </a:path>
              </a:pathLst>
            </a:custGeom>
            <a:solidFill>
              <a:schemeClr val="bg1">
                <a:lumMod val="95000"/>
              </a:schemeClr>
            </a:solidFill>
            <a:ln>
              <a:noFill/>
            </a:ln>
          </p:spPr>
          <p:txBody>
            <a:bodyPr/>
            <a:lstStyle/>
            <a:p>
              <a:pPr>
                <a:defRPr/>
              </a:pPr>
              <a:endParaRPr lang="zh-CN" altLang="en-US"/>
            </a:p>
          </p:txBody>
        </p:sp>
        <p:sp>
          <p:nvSpPr>
            <p:cNvPr id="495" name="Freeform 251"/>
            <p:cNvSpPr>
              <a:spLocks noEditPoints="1"/>
            </p:cNvSpPr>
            <p:nvPr/>
          </p:nvSpPr>
          <p:spPr bwMode="auto">
            <a:xfrm>
              <a:off x="9151352" y="1644686"/>
              <a:ext cx="115943" cy="201877"/>
            </a:xfrm>
            <a:custGeom>
              <a:avLst/>
              <a:gdLst>
                <a:gd name="T0" fmla="*/ 33 w 69"/>
                <a:gd name="T1" fmla="*/ 0 h 119"/>
                <a:gd name="T2" fmla="*/ 1 w 69"/>
                <a:gd name="T3" fmla="*/ 85 h 119"/>
                <a:gd name="T4" fmla="*/ 36 w 69"/>
                <a:gd name="T5" fmla="*/ 118 h 119"/>
                <a:gd name="T6" fmla="*/ 69 w 69"/>
                <a:gd name="T7" fmla="*/ 84 h 119"/>
                <a:gd name="T8" fmla="*/ 33 w 69"/>
                <a:gd name="T9" fmla="*/ 0 h 119"/>
                <a:gd name="T10" fmla="*/ 35 w 69"/>
                <a:gd name="T11" fmla="*/ 105 h 119"/>
                <a:gd name="T12" fmla="*/ 55 w 69"/>
                <a:gd name="T13" fmla="*/ 77 h 119"/>
                <a:gd name="T14" fmla="*/ 35 w 69"/>
                <a:gd name="T15" fmla="*/ 105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19">
                  <a:moveTo>
                    <a:pt x="33" y="0"/>
                  </a:moveTo>
                  <a:cubicBezTo>
                    <a:pt x="33" y="0"/>
                    <a:pt x="0" y="50"/>
                    <a:pt x="1" y="85"/>
                  </a:cubicBezTo>
                  <a:cubicBezTo>
                    <a:pt x="2" y="104"/>
                    <a:pt x="17" y="119"/>
                    <a:pt x="36" y="118"/>
                  </a:cubicBezTo>
                  <a:cubicBezTo>
                    <a:pt x="54" y="118"/>
                    <a:pt x="69" y="102"/>
                    <a:pt x="69" y="84"/>
                  </a:cubicBezTo>
                  <a:cubicBezTo>
                    <a:pt x="68" y="49"/>
                    <a:pt x="33" y="0"/>
                    <a:pt x="33" y="0"/>
                  </a:cubicBezTo>
                  <a:close/>
                  <a:moveTo>
                    <a:pt x="35" y="105"/>
                  </a:moveTo>
                  <a:cubicBezTo>
                    <a:pt x="55" y="77"/>
                    <a:pt x="55" y="77"/>
                    <a:pt x="55" y="77"/>
                  </a:cubicBezTo>
                  <a:cubicBezTo>
                    <a:pt x="55" y="77"/>
                    <a:pt x="59" y="105"/>
                    <a:pt x="35" y="105"/>
                  </a:cubicBezTo>
                  <a:close/>
                </a:path>
              </a:pathLst>
            </a:custGeom>
            <a:solidFill>
              <a:schemeClr val="bg1">
                <a:lumMod val="95000"/>
              </a:schemeClr>
            </a:solidFill>
            <a:ln>
              <a:noFill/>
            </a:ln>
          </p:spPr>
          <p:txBody>
            <a:bodyPr/>
            <a:lstStyle/>
            <a:p>
              <a:pPr>
                <a:defRPr/>
              </a:pPr>
              <a:endParaRPr lang="zh-CN" altLang="en-US"/>
            </a:p>
          </p:txBody>
        </p:sp>
        <p:sp>
          <p:nvSpPr>
            <p:cNvPr id="496" name="Freeform 252"/>
            <p:cNvSpPr>
              <a:spLocks noEditPoints="1"/>
            </p:cNvSpPr>
            <p:nvPr/>
          </p:nvSpPr>
          <p:spPr bwMode="auto">
            <a:xfrm>
              <a:off x="8287917" y="2258502"/>
              <a:ext cx="66838" cy="118671"/>
            </a:xfrm>
            <a:custGeom>
              <a:avLst/>
              <a:gdLst>
                <a:gd name="T0" fmla="*/ 19 w 40"/>
                <a:gd name="T1" fmla="*/ 0 h 70"/>
                <a:gd name="T2" fmla="*/ 0 w 40"/>
                <a:gd name="T3" fmla="*/ 51 h 70"/>
                <a:gd name="T4" fmla="*/ 20 w 40"/>
                <a:gd name="T5" fmla="*/ 70 h 70"/>
                <a:gd name="T6" fmla="*/ 40 w 40"/>
                <a:gd name="T7" fmla="*/ 50 h 70"/>
                <a:gd name="T8" fmla="*/ 19 w 40"/>
                <a:gd name="T9" fmla="*/ 0 h 70"/>
                <a:gd name="T10" fmla="*/ 20 w 40"/>
                <a:gd name="T11" fmla="*/ 62 h 70"/>
                <a:gd name="T12" fmla="*/ 32 w 40"/>
                <a:gd name="T13" fmla="*/ 46 h 70"/>
                <a:gd name="T14" fmla="*/ 20 w 40"/>
                <a:gd name="T15" fmla="*/ 62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70">
                  <a:moveTo>
                    <a:pt x="19" y="0"/>
                  </a:moveTo>
                  <a:cubicBezTo>
                    <a:pt x="19" y="0"/>
                    <a:pt x="0" y="30"/>
                    <a:pt x="0" y="51"/>
                  </a:cubicBezTo>
                  <a:cubicBezTo>
                    <a:pt x="0" y="62"/>
                    <a:pt x="9" y="70"/>
                    <a:pt x="20" y="70"/>
                  </a:cubicBezTo>
                  <a:cubicBezTo>
                    <a:pt x="32" y="70"/>
                    <a:pt x="40" y="61"/>
                    <a:pt x="40" y="50"/>
                  </a:cubicBezTo>
                  <a:cubicBezTo>
                    <a:pt x="40" y="29"/>
                    <a:pt x="19" y="0"/>
                    <a:pt x="19" y="0"/>
                  </a:cubicBezTo>
                  <a:close/>
                  <a:moveTo>
                    <a:pt x="20" y="62"/>
                  </a:moveTo>
                  <a:cubicBezTo>
                    <a:pt x="32" y="46"/>
                    <a:pt x="32" y="46"/>
                    <a:pt x="32" y="46"/>
                  </a:cubicBezTo>
                  <a:cubicBezTo>
                    <a:pt x="32" y="46"/>
                    <a:pt x="34" y="62"/>
                    <a:pt x="20" y="62"/>
                  </a:cubicBezTo>
                  <a:close/>
                </a:path>
              </a:pathLst>
            </a:custGeom>
            <a:solidFill>
              <a:schemeClr val="bg1">
                <a:lumMod val="95000"/>
              </a:schemeClr>
            </a:solidFill>
            <a:ln>
              <a:noFill/>
            </a:ln>
          </p:spPr>
          <p:txBody>
            <a:bodyPr/>
            <a:lstStyle/>
            <a:p>
              <a:pPr>
                <a:defRPr/>
              </a:pPr>
              <a:endParaRPr lang="zh-CN" altLang="en-US"/>
            </a:p>
          </p:txBody>
        </p:sp>
        <p:grpSp>
          <p:nvGrpSpPr>
            <p:cNvPr id="497" name="组合 496"/>
            <p:cNvGrpSpPr/>
            <p:nvPr/>
          </p:nvGrpSpPr>
          <p:grpSpPr>
            <a:xfrm>
              <a:off x="9290483" y="2682716"/>
              <a:ext cx="145952" cy="365561"/>
              <a:chOff x="2931033" y="2682716"/>
              <a:chExt cx="145952" cy="365561"/>
            </a:xfrm>
          </p:grpSpPr>
          <p:sp>
            <p:nvSpPr>
              <p:cNvPr id="498" name="Freeform 253"/>
              <p:cNvSpPr>
                <a:spLocks/>
              </p:cNvSpPr>
              <p:nvPr/>
            </p:nvSpPr>
            <p:spPr bwMode="auto">
              <a:xfrm>
                <a:off x="2931033" y="2748190"/>
                <a:ext cx="145952" cy="300087"/>
              </a:xfrm>
              <a:custGeom>
                <a:avLst/>
                <a:gdLst>
                  <a:gd name="T0" fmla="*/ 85 w 86"/>
                  <a:gd name="T1" fmla="*/ 20 h 178"/>
                  <a:gd name="T2" fmla="*/ 85 w 86"/>
                  <a:gd name="T3" fmla="*/ 20 h 178"/>
                  <a:gd name="T4" fmla="*/ 85 w 86"/>
                  <a:gd name="T5" fmla="*/ 19 h 178"/>
                  <a:gd name="T6" fmla="*/ 52 w 86"/>
                  <a:gd name="T7" fmla="*/ 2 h 178"/>
                  <a:gd name="T8" fmla="*/ 50 w 86"/>
                  <a:gd name="T9" fmla="*/ 1 h 178"/>
                  <a:gd name="T10" fmla="*/ 37 w 86"/>
                  <a:gd name="T11" fmla="*/ 2 h 178"/>
                  <a:gd name="T12" fmla="*/ 1 w 86"/>
                  <a:gd name="T13" fmla="*/ 24 h 178"/>
                  <a:gd name="T14" fmla="*/ 2 w 86"/>
                  <a:gd name="T15" fmla="*/ 78 h 178"/>
                  <a:gd name="T16" fmla="*/ 11 w 86"/>
                  <a:gd name="T17" fmla="*/ 87 h 178"/>
                  <a:gd name="T18" fmla="*/ 19 w 86"/>
                  <a:gd name="T19" fmla="*/ 78 h 178"/>
                  <a:gd name="T20" fmla="*/ 18 w 86"/>
                  <a:gd name="T21" fmla="*/ 35 h 178"/>
                  <a:gd name="T22" fmla="*/ 21 w 86"/>
                  <a:gd name="T23" fmla="*/ 35 h 178"/>
                  <a:gd name="T24" fmla="*/ 22 w 86"/>
                  <a:gd name="T25" fmla="*/ 61 h 178"/>
                  <a:gd name="T26" fmla="*/ 23 w 86"/>
                  <a:gd name="T27" fmla="*/ 83 h 178"/>
                  <a:gd name="T28" fmla="*/ 24 w 86"/>
                  <a:gd name="T29" fmla="*/ 168 h 178"/>
                  <a:gd name="T30" fmla="*/ 35 w 86"/>
                  <a:gd name="T31" fmla="*/ 178 h 178"/>
                  <a:gd name="T32" fmla="*/ 45 w 86"/>
                  <a:gd name="T33" fmla="*/ 167 h 178"/>
                  <a:gd name="T34" fmla="*/ 43 w 86"/>
                  <a:gd name="T35" fmla="*/ 90 h 178"/>
                  <a:gd name="T36" fmla="*/ 46 w 86"/>
                  <a:gd name="T37" fmla="*/ 90 h 178"/>
                  <a:gd name="T38" fmla="*/ 48 w 86"/>
                  <a:gd name="T39" fmla="*/ 167 h 178"/>
                  <a:gd name="T40" fmla="*/ 58 w 86"/>
                  <a:gd name="T41" fmla="*/ 177 h 178"/>
                  <a:gd name="T42" fmla="*/ 68 w 86"/>
                  <a:gd name="T43" fmla="*/ 167 h 178"/>
                  <a:gd name="T44" fmla="*/ 66 w 86"/>
                  <a:gd name="T45" fmla="*/ 82 h 178"/>
                  <a:gd name="T46" fmla="*/ 66 w 86"/>
                  <a:gd name="T47" fmla="*/ 60 h 178"/>
                  <a:gd name="T48" fmla="*/ 65 w 86"/>
                  <a:gd name="T49" fmla="*/ 34 h 178"/>
                  <a:gd name="T50" fmla="*/ 68 w 86"/>
                  <a:gd name="T51" fmla="*/ 34 h 178"/>
                  <a:gd name="T52" fmla="*/ 69 w 86"/>
                  <a:gd name="T53" fmla="*/ 76 h 178"/>
                  <a:gd name="T54" fmla="*/ 78 w 86"/>
                  <a:gd name="T55" fmla="*/ 84 h 178"/>
                  <a:gd name="T56" fmla="*/ 86 w 86"/>
                  <a:gd name="T57" fmla="*/ 76 h 178"/>
                  <a:gd name="T58" fmla="*/ 85 w 86"/>
                  <a:gd name="T59" fmla="*/ 21 h 178"/>
                  <a:gd name="T60" fmla="*/ 85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5" y="20"/>
                    </a:moveTo>
                    <a:cubicBezTo>
                      <a:pt x="85" y="20"/>
                      <a:pt x="85" y="20"/>
                      <a:pt x="85" y="20"/>
                    </a:cubicBezTo>
                    <a:cubicBezTo>
                      <a:pt x="85" y="19"/>
                      <a:pt x="85" y="19"/>
                      <a:pt x="85" y="19"/>
                    </a:cubicBezTo>
                    <a:cubicBezTo>
                      <a:pt x="82" y="5"/>
                      <a:pt x="62" y="2"/>
                      <a:pt x="52" y="2"/>
                    </a:cubicBezTo>
                    <a:cubicBezTo>
                      <a:pt x="52" y="1"/>
                      <a:pt x="51" y="1"/>
                      <a:pt x="50" y="1"/>
                    </a:cubicBezTo>
                    <a:cubicBezTo>
                      <a:pt x="37" y="2"/>
                      <a:pt x="37" y="2"/>
                      <a:pt x="37" y="2"/>
                    </a:cubicBezTo>
                    <a:cubicBezTo>
                      <a:pt x="37" y="2"/>
                      <a:pt x="0" y="0"/>
                      <a:pt x="1" y="24"/>
                    </a:cubicBezTo>
                    <a:cubicBezTo>
                      <a:pt x="2" y="78"/>
                      <a:pt x="2" y="78"/>
                      <a:pt x="2" y="78"/>
                    </a:cubicBezTo>
                    <a:cubicBezTo>
                      <a:pt x="2" y="83"/>
                      <a:pt x="6" y="87"/>
                      <a:pt x="11" y="87"/>
                    </a:cubicBezTo>
                    <a:cubicBezTo>
                      <a:pt x="16" y="86"/>
                      <a:pt x="19" y="83"/>
                      <a:pt x="19" y="78"/>
                    </a:cubicBezTo>
                    <a:cubicBezTo>
                      <a:pt x="18" y="35"/>
                      <a:pt x="18" y="35"/>
                      <a:pt x="18" y="35"/>
                    </a:cubicBezTo>
                    <a:cubicBezTo>
                      <a:pt x="21" y="35"/>
                      <a:pt x="21" y="35"/>
                      <a:pt x="21" y="35"/>
                    </a:cubicBezTo>
                    <a:cubicBezTo>
                      <a:pt x="22" y="61"/>
                      <a:pt x="22" y="61"/>
                      <a:pt x="22" y="61"/>
                    </a:cubicBezTo>
                    <a:cubicBezTo>
                      <a:pt x="23" y="83"/>
                      <a:pt x="23" y="83"/>
                      <a:pt x="23" y="83"/>
                    </a:cubicBezTo>
                    <a:cubicBezTo>
                      <a:pt x="24" y="168"/>
                      <a:pt x="24" y="168"/>
                      <a:pt x="24" y="168"/>
                    </a:cubicBezTo>
                    <a:cubicBezTo>
                      <a:pt x="24" y="173"/>
                      <a:pt x="29" y="178"/>
                      <a:pt x="35" y="178"/>
                    </a:cubicBezTo>
                    <a:cubicBezTo>
                      <a:pt x="40" y="178"/>
                      <a:pt x="45" y="173"/>
                      <a:pt x="45" y="167"/>
                    </a:cubicBezTo>
                    <a:cubicBezTo>
                      <a:pt x="43" y="90"/>
                      <a:pt x="43" y="90"/>
                      <a:pt x="43" y="90"/>
                    </a:cubicBezTo>
                    <a:cubicBezTo>
                      <a:pt x="46" y="90"/>
                      <a:pt x="46" y="90"/>
                      <a:pt x="46" y="90"/>
                    </a:cubicBezTo>
                    <a:cubicBezTo>
                      <a:pt x="48" y="167"/>
                      <a:pt x="48" y="167"/>
                      <a:pt x="48" y="167"/>
                    </a:cubicBezTo>
                    <a:cubicBezTo>
                      <a:pt x="48" y="173"/>
                      <a:pt x="53" y="177"/>
                      <a:pt x="58" y="177"/>
                    </a:cubicBezTo>
                    <a:cubicBezTo>
                      <a:pt x="64" y="177"/>
                      <a:pt x="68" y="172"/>
                      <a:pt x="68" y="167"/>
                    </a:cubicBezTo>
                    <a:cubicBezTo>
                      <a:pt x="66" y="82"/>
                      <a:pt x="66" y="82"/>
                      <a:pt x="66" y="82"/>
                    </a:cubicBezTo>
                    <a:cubicBezTo>
                      <a:pt x="66" y="60"/>
                      <a:pt x="66" y="60"/>
                      <a:pt x="66" y="60"/>
                    </a:cubicBezTo>
                    <a:cubicBezTo>
                      <a:pt x="65" y="34"/>
                      <a:pt x="65" y="34"/>
                      <a:pt x="65" y="34"/>
                    </a:cubicBezTo>
                    <a:cubicBezTo>
                      <a:pt x="68" y="34"/>
                      <a:pt x="68" y="34"/>
                      <a:pt x="68" y="34"/>
                    </a:cubicBezTo>
                    <a:cubicBezTo>
                      <a:pt x="69" y="76"/>
                      <a:pt x="69" y="76"/>
                      <a:pt x="69" y="76"/>
                    </a:cubicBezTo>
                    <a:cubicBezTo>
                      <a:pt x="69" y="81"/>
                      <a:pt x="73" y="85"/>
                      <a:pt x="78" y="84"/>
                    </a:cubicBezTo>
                    <a:cubicBezTo>
                      <a:pt x="82" y="84"/>
                      <a:pt x="86" y="80"/>
                      <a:pt x="86" y="76"/>
                    </a:cubicBezTo>
                    <a:cubicBezTo>
                      <a:pt x="85" y="21"/>
                      <a:pt x="85" y="21"/>
                      <a:pt x="85" y="21"/>
                    </a:cubicBezTo>
                    <a:lnTo>
                      <a:pt x="85" y="20"/>
                    </a:lnTo>
                    <a:close/>
                  </a:path>
                </a:pathLst>
              </a:custGeom>
              <a:solidFill>
                <a:schemeClr val="bg1">
                  <a:lumMod val="95000"/>
                </a:schemeClr>
              </a:solidFill>
              <a:ln>
                <a:noFill/>
              </a:ln>
            </p:spPr>
            <p:txBody>
              <a:bodyPr/>
              <a:lstStyle/>
              <a:p>
                <a:pPr>
                  <a:defRPr/>
                </a:pPr>
                <a:endParaRPr lang="zh-CN" altLang="en-US"/>
              </a:p>
            </p:txBody>
          </p:sp>
          <p:sp>
            <p:nvSpPr>
              <p:cNvPr id="499" name="Freeform 254"/>
              <p:cNvSpPr>
                <a:spLocks/>
              </p:cNvSpPr>
              <p:nvPr/>
            </p:nvSpPr>
            <p:spPr bwMode="auto">
              <a:xfrm>
                <a:off x="2970589" y="2682716"/>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7"/>
                      <a:pt x="38" y="29"/>
                      <a:pt x="38" y="18"/>
                    </a:cubicBezTo>
                    <a:cubicBezTo>
                      <a:pt x="38" y="8"/>
                      <a:pt x="29" y="0"/>
                      <a:pt x="19" y="0"/>
                    </a:cubicBezTo>
                    <a:cubicBezTo>
                      <a:pt x="8"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500" name="组合 499"/>
            <p:cNvGrpSpPr/>
            <p:nvPr/>
          </p:nvGrpSpPr>
          <p:grpSpPr>
            <a:xfrm>
              <a:off x="9174540" y="2048440"/>
              <a:ext cx="145952" cy="205970"/>
              <a:chOff x="2815090" y="2048440"/>
              <a:chExt cx="145952" cy="205970"/>
            </a:xfrm>
          </p:grpSpPr>
          <p:sp>
            <p:nvSpPr>
              <p:cNvPr id="501" name="Freeform 255"/>
              <p:cNvSpPr>
                <a:spLocks/>
              </p:cNvSpPr>
              <p:nvPr/>
            </p:nvSpPr>
            <p:spPr bwMode="auto">
              <a:xfrm>
                <a:off x="2815090" y="2113914"/>
                <a:ext cx="145952" cy="140496"/>
              </a:xfrm>
              <a:custGeom>
                <a:avLst/>
                <a:gdLst>
                  <a:gd name="T0" fmla="*/ 66 w 86"/>
                  <a:gd name="T1" fmla="*/ 82 h 83"/>
                  <a:gd name="T2" fmla="*/ 66 w 86"/>
                  <a:gd name="T3" fmla="*/ 60 h 83"/>
                  <a:gd name="T4" fmla="*/ 65 w 86"/>
                  <a:gd name="T5" fmla="*/ 34 h 83"/>
                  <a:gd name="T6" fmla="*/ 68 w 86"/>
                  <a:gd name="T7" fmla="*/ 34 h 83"/>
                  <a:gd name="T8" fmla="*/ 69 w 86"/>
                  <a:gd name="T9" fmla="*/ 73 h 83"/>
                  <a:gd name="T10" fmla="*/ 78 w 86"/>
                  <a:gd name="T11" fmla="*/ 81 h 83"/>
                  <a:gd name="T12" fmla="*/ 86 w 86"/>
                  <a:gd name="T13" fmla="*/ 72 h 83"/>
                  <a:gd name="T14" fmla="*/ 85 w 86"/>
                  <a:gd name="T15" fmla="*/ 21 h 83"/>
                  <a:gd name="T16" fmla="*/ 85 w 86"/>
                  <a:gd name="T17" fmla="*/ 20 h 83"/>
                  <a:gd name="T18" fmla="*/ 85 w 86"/>
                  <a:gd name="T19" fmla="*/ 20 h 83"/>
                  <a:gd name="T20" fmla="*/ 85 w 86"/>
                  <a:gd name="T21" fmla="*/ 19 h 83"/>
                  <a:gd name="T22" fmla="*/ 52 w 86"/>
                  <a:gd name="T23" fmla="*/ 2 h 83"/>
                  <a:gd name="T24" fmla="*/ 50 w 86"/>
                  <a:gd name="T25" fmla="*/ 1 h 83"/>
                  <a:gd name="T26" fmla="*/ 38 w 86"/>
                  <a:gd name="T27" fmla="*/ 2 h 83"/>
                  <a:gd name="T28" fmla="*/ 1 w 86"/>
                  <a:gd name="T29" fmla="*/ 24 h 83"/>
                  <a:gd name="T30" fmla="*/ 2 w 86"/>
                  <a:gd name="T31" fmla="*/ 75 h 83"/>
                  <a:gd name="T32" fmla="*/ 11 w 86"/>
                  <a:gd name="T33" fmla="*/ 83 h 83"/>
                  <a:gd name="T34" fmla="*/ 19 w 86"/>
                  <a:gd name="T35" fmla="*/ 74 h 83"/>
                  <a:gd name="T36" fmla="*/ 18 w 86"/>
                  <a:gd name="T37" fmla="*/ 35 h 83"/>
                  <a:gd name="T38" fmla="*/ 22 w 86"/>
                  <a:gd name="T39" fmla="*/ 35 h 83"/>
                  <a:gd name="T40" fmla="*/ 22 w 86"/>
                  <a:gd name="T41" fmla="*/ 61 h 83"/>
                  <a:gd name="T42" fmla="*/ 23 w 86"/>
                  <a:gd name="T43" fmla="*/ 83 h 83"/>
                  <a:gd name="T44" fmla="*/ 66 w 86"/>
                  <a:gd name="T4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83">
                    <a:moveTo>
                      <a:pt x="66" y="82"/>
                    </a:moveTo>
                    <a:cubicBezTo>
                      <a:pt x="66" y="60"/>
                      <a:pt x="66" y="60"/>
                      <a:pt x="66" y="60"/>
                    </a:cubicBezTo>
                    <a:cubicBezTo>
                      <a:pt x="65" y="34"/>
                      <a:pt x="65" y="34"/>
                      <a:pt x="65" y="34"/>
                    </a:cubicBezTo>
                    <a:cubicBezTo>
                      <a:pt x="68" y="34"/>
                      <a:pt x="68" y="34"/>
                      <a:pt x="68" y="34"/>
                    </a:cubicBezTo>
                    <a:cubicBezTo>
                      <a:pt x="69" y="73"/>
                      <a:pt x="69" y="73"/>
                      <a:pt x="69" y="73"/>
                    </a:cubicBezTo>
                    <a:cubicBezTo>
                      <a:pt x="69" y="77"/>
                      <a:pt x="73" y="81"/>
                      <a:pt x="78" y="81"/>
                    </a:cubicBezTo>
                    <a:cubicBezTo>
                      <a:pt x="83" y="81"/>
                      <a:pt x="86" y="77"/>
                      <a:pt x="86" y="72"/>
                    </a:cubicBezTo>
                    <a:cubicBezTo>
                      <a:pt x="85" y="21"/>
                      <a:pt x="85" y="21"/>
                      <a:pt x="85" y="21"/>
                    </a:cubicBezTo>
                    <a:cubicBezTo>
                      <a:pt x="85" y="20"/>
                      <a:pt x="85" y="20"/>
                      <a:pt x="85" y="20"/>
                    </a:cubicBezTo>
                    <a:cubicBezTo>
                      <a:pt x="85" y="20"/>
                      <a:pt x="85" y="20"/>
                      <a:pt x="85" y="20"/>
                    </a:cubicBezTo>
                    <a:cubicBezTo>
                      <a:pt x="85" y="19"/>
                      <a:pt x="85" y="19"/>
                      <a:pt x="85" y="19"/>
                    </a:cubicBezTo>
                    <a:cubicBezTo>
                      <a:pt x="82" y="5"/>
                      <a:pt x="62" y="2"/>
                      <a:pt x="52" y="2"/>
                    </a:cubicBezTo>
                    <a:cubicBezTo>
                      <a:pt x="52" y="1"/>
                      <a:pt x="51" y="1"/>
                      <a:pt x="50" y="1"/>
                    </a:cubicBezTo>
                    <a:cubicBezTo>
                      <a:pt x="38" y="2"/>
                      <a:pt x="38" y="2"/>
                      <a:pt x="38" y="2"/>
                    </a:cubicBezTo>
                    <a:cubicBezTo>
                      <a:pt x="38" y="2"/>
                      <a:pt x="0" y="0"/>
                      <a:pt x="1" y="24"/>
                    </a:cubicBezTo>
                    <a:cubicBezTo>
                      <a:pt x="2" y="75"/>
                      <a:pt x="2" y="75"/>
                      <a:pt x="2" y="75"/>
                    </a:cubicBezTo>
                    <a:cubicBezTo>
                      <a:pt x="2" y="80"/>
                      <a:pt x="6" y="83"/>
                      <a:pt x="11" y="83"/>
                    </a:cubicBezTo>
                    <a:cubicBezTo>
                      <a:pt x="16" y="83"/>
                      <a:pt x="19" y="79"/>
                      <a:pt x="19" y="74"/>
                    </a:cubicBezTo>
                    <a:cubicBezTo>
                      <a:pt x="18" y="35"/>
                      <a:pt x="18" y="35"/>
                      <a:pt x="18" y="35"/>
                    </a:cubicBezTo>
                    <a:cubicBezTo>
                      <a:pt x="22" y="35"/>
                      <a:pt x="22" y="35"/>
                      <a:pt x="22" y="35"/>
                    </a:cubicBezTo>
                    <a:cubicBezTo>
                      <a:pt x="22" y="61"/>
                      <a:pt x="22" y="61"/>
                      <a:pt x="22" y="61"/>
                    </a:cubicBezTo>
                    <a:cubicBezTo>
                      <a:pt x="23" y="83"/>
                      <a:pt x="23" y="83"/>
                      <a:pt x="23" y="83"/>
                    </a:cubicBezTo>
                    <a:lnTo>
                      <a:pt x="66" y="82"/>
                    </a:lnTo>
                    <a:close/>
                  </a:path>
                </a:pathLst>
              </a:custGeom>
              <a:solidFill>
                <a:schemeClr val="bg1">
                  <a:lumMod val="95000"/>
                </a:schemeClr>
              </a:solidFill>
              <a:ln>
                <a:noFill/>
              </a:ln>
            </p:spPr>
            <p:txBody>
              <a:bodyPr/>
              <a:lstStyle/>
              <a:p>
                <a:pPr>
                  <a:defRPr/>
                </a:pPr>
                <a:endParaRPr lang="zh-CN" altLang="en-US"/>
              </a:p>
            </p:txBody>
          </p:sp>
          <p:sp>
            <p:nvSpPr>
              <p:cNvPr id="502" name="Freeform 256"/>
              <p:cNvSpPr>
                <a:spLocks/>
              </p:cNvSpPr>
              <p:nvPr/>
            </p:nvSpPr>
            <p:spPr bwMode="auto">
              <a:xfrm>
                <a:off x="2854646" y="2048440"/>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8"/>
                      <a:pt x="38" y="29"/>
                      <a:pt x="38" y="18"/>
                    </a:cubicBezTo>
                    <a:cubicBezTo>
                      <a:pt x="38" y="8"/>
                      <a:pt x="29" y="0"/>
                      <a:pt x="19" y="0"/>
                    </a:cubicBezTo>
                    <a:cubicBezTo>
                      <a:pt x="9"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503" name="组合 502"/>
            <p:cNvGrpSpPr/>
            <p:nvPr/>
          </p:nvGrpSpPr>
          <p:grpSpPr>
            <a:xfrm>
              <a:off x="9272749" y="961306"/>
              <a:ext cx="144588" cy="365561"/>
              <a:chOff x="3482645" y="961306"/>
              <a:chExt cx="144588" cy="365561"/>
            </a:xfrm>
          </p:grpSpPr>
          <p:sp>
            <p:nvSpPr>
              <p:cNvPr id="504" name="Freeform 257"/>
              <p:cNvSpPr>
                <a:spLocks/>
              </p:cNvSpPr>
              <p:nvPr/>
            </p:nvSpPr>
            <p:spPr bwMode="auto">
              <a:xfrm>
                <a:off x="3482645" y="1026780"/>
                <a:ext cx="144588" cy="300087"/>
              </a:xfrm>
              <a:custGeom>
                <a:avLst/>
                <a:gdLst>
                  <a:gd name="T0" fmla="*/ 84 w 86"/>
                  <a:gd name="T1" fmla="*/ 20 h 178"/>
                  <a:gd name="T2" fmla="*/ 84 w 86"/>
                  <a:gd name="T3" fmla="*/ 20 h 178"/>
                  <a:gd name="T4" fmla="*/ 84 w 86"/>
                  <a:gd name="T5" fmla="*/ 19 h 178"/>
                  <a:gd name="T6" fmla="*/ 52 w 86"/>
                  <a:gd name="T7" fmla="*/ 1 h 178"/>
                  <a:gd name="T8" fmla="*/ 50 w 86"/>
                  <a:gd name="T9" fmla="*/ 1 h 178"/>
                  <a:gd name="T10" fmla="*/ 37 w 86"/>
                  <a:gd name="T11" fmla="*/ 1 h 178"/>
                  <a:gd name="T12" fmla="*/ 0 w 86"/>
                  <a:gd name="T13" fmla="*/ 24 h 178"/>
                  <a:gd name="T14" fmla="*/ 2 w 86"/>
                  <a:gd name="T15" fmla="*/ 78 h 178"/>
                  <a:gd name="T16" fmla="*/ 10 w 86"/>
                  <a:gd name="T17" fmla="*/ 86 h 178"/>
                  <a:gd name="T18" fmla="*/ 19 w 86"/>
                  <a:gd name="T19" fmla="*/ 78 h 178"/>
                  <a:gd name="T20" fmla="*/ 18 w 86"/>
                  <a:gd name="T21" fmla="*/ 35 h 178"/>
                  <a:gd name="T22" fmla="*/ 21 w 86"/>
                  <a:gd name="T23" fmla="*/ 35 h 178"/>
                  <a:gd name="T24" fmla="*/ 22 w 86"/>
                  <a:gd name="T25" fmla="*/ 61 h 178"/>
                  <a:gd name="T26" fmla="*/ 22 w 86"/>
                  <a:gd name="T27" fmla="*/ 83 h 178"/>
                  <a:gd name="T28" fmla="*/ 24 w 86"/>
                  <a:gd name="T29" fmla="*/ 168 h 178"/>
                  <a:gd name="T30" fmla="*/ 34 w 86"/>
                  <a:gd name="T31" fmla="*/ 178 h 178"/>
                  <a:gd name="T32" fmla="*/ 44 w 86"/>
                  <a:gd name="T33" fmla="*/ 167 h 178"/>
                  <a:gd name="T34" fmla="*/ 42 w 86"/>
                  <a:gd name="T35" fmla="*/ 90 h 178"/>
                  <a:gd name="T36" fmla="*/ 46 w 86"/>
                  <a:gd name="T37" fmla="*/ 90 h 178"/>
                  <a:gd name="T38" fmla="*/ 47 w 86"/>
                  <a:gd name="T39" fmla="*/ 167 h 178"/>
                  <a:gd name="T40" fmla="*/ 58 w 86"/>
                  <a:gd name="T41" fmla="*/ 177 h 178"/>
                  <a:gd name="T42" fmla="*/ 68 w 86"/>
                  <a:gd name="T43" fmla="*/ 167 h 178"/>
                  <a:gd name="T44" fmla="*/ 66 w 86"/>
                  <a:gd name="T45" fmla="*/ 82 h 178"/>
                  <a:gd name="T46" fmla="*/ 65 w 86"/>
                  <a:gd name="T47" fmla="*/ 60 h 178"/>
                  <a:gd name="T48" fmla="*/ 65 w 86"/>
                  <a:gd name="T49" fmla="*/ 34 h 178"/>
                  <a:gd name="T50" fmla="*/ 68 w 86"/>
                  <a:gd name="T51" fmla="*/ 34 h 178"/>
                  <a:gd name="T52" fmla="*/ 68 w 86"/>
                  <a:gd name="T53" fmla="*/ 76 h 178"/>
                  <a:gd name="T54" fmla="*/ 77 w 86"/>
                  <a:gd name="T55" fmla="*/ 84 h 178"/>
                  <a:gd name="T56" fmla="*/ 86 w 86"/>
                  <a:gd name="T57" fmla="*/ 75 h 178"/>
                  <a:gd name="T58" fmla="*/ 85 w 86"/>
                  <a:gd name="T59" fmla="*/ 21 h 178"/>
                  <a:gd name="T60" fmla="*/ 84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4" y="20"/>
                    </a:moveTo>
                    <a:cubicBezTo>
                      <a:pt x="84" y="20"/>
                      <a:pt x="84" y="20"/>
                      <a:pt x="84" y="20"/>
                    </a:cubicBezTo>
                    <a:cubicBezTo>
                      <a:pt x="84" y="19"/>
                      <a:pt x="84" y="19"/>
                      <a:pt x="84" y="19"/>
                    </a:cubicBezTo>
                    <a:cubicBezTo>
                      <a:pt x="82" y="5"/>
                      <a:pt x="61" y="2"/>
                      <a:pt x="52" y="1"/>
                    </a:cubicBezTo>
                    <a:cubicBezTo>
                      <a:pt x="51" y="1"/>
                      <a:pt x="51" y="1"/>
                      <a:pt x="50" y="1"/>
                    </a:cubicBezTo>
                    <a:cubicBezTo>
                      <a:pt x="37" y="1"/>
                      <a:pt x="37" y="1"/>
                      <a:pt x="37" y="1"/>
                    </a:cubicBezTo>
                    <a:cubicBezTo>
                      <a:pt x="37" y="1"/>
                      <a:pt x="0" y="0"/>
                      <a:pt x="0" y="24"/>
                    </a:cubicBezTo>
                    <a:cubicBezTo>
                      <a:pt x="2" y="78"/>
                      <a:pt x="2" y="78"/>
                      <a:pt x="2" y="78"/>
                    </a:cubicBezTo>
                    <a:cubicBezTo>
                      <a:pt x="2" y="83"/>
                      <a:pt x="6" y="87"/>
                      <a:pt x="10" y="86"/>
                    </a:cubicBezTo>
                    <a:cubicBezTo>
                      <a:pt x="15" y="86"/>
                      <a:pt x="19" y="82"/>
                      <a:pt x="19" y="78"/>
                    </a:cubicBezTo>
                    <a:cubicBezTo>
                      <a:pt x="18" y="35"/>
                      <a:pt x="18" y="35"/>
                      <a:pt x="18" y="35"/>
                    </a:cubicBezTo>
                    <a:cubicBezTo>
                      <a:pt x="21" y="35"/>
                      <a:pt x="21" y="35"/>
                      <a:pt x="21" y="35"/>
                    </a:cubicBezTo>
                    <a:cubicBezTo>
                      <a:pt x="22" y="61"/>
                      <a:pt x="22" y="61"/>
                      <a:pt x="22" y="61"/>
                    </a:cubicBezTo>
                    <a:cubicBezTo>
                      <a:pt x="22" y="83"/>
                      <a:pt x="22" y="83"/>
                      <a:pt x="22" y="83"/>
                    </a:cubicBezTo>
                    <a:cubicBezTo>
                      <a:pt x="24" y="168"/>
                      <a:pt x="24" y="168"/>
                      <a:pt x="24" y="168"/>
                    </a:cubicBezTo>
                    <a:cubicBezTo>
                      <a:pt x="24" y="173"/>
                      <a:pt x="29" y="178"/>
                      <a:pt x="34" y="178"/>
                    </a:cubicBezTo>
                    <a:cubicBezTo>
                      <a:pt x="40" y="177"/>
                      <a:pt x="44" y="173"/>
                      <a:pt x="44" y="167"/>
                    </a:cubicBezTo>
                    <a:cubicBezTo>
                      <a:pt x="42" y="90"/>
                      <a:pt x="42" y="90"/>
                      <a:pt x="42" y="90"/>
                    </a:cubicBezTo>
                    <a:cubicBezTo>
                      <a:pt x="46" y="90"/>
                      <a:pt x="46" y="90"/>
                      <a:pt x="46" y="90"/>
                    </a:cubicBezTo>
                    <a:cubicBezTo>
                      <a:pt x="47" y="167"/>
                      <a:pt x="47" y="167"/>
                      <a:pt x="47" y="167"/>
                    </a:cubicBezTo>
                    <a:cubicBezTo>
                      <a:pt x="48" y="173"/>
                      <a:pt x="52" y="177"/>
                      <a:pt x="58" y="177"/>
                    </a:cubicBezTo>
                    <a:cubicBezTo>
                      <a:pt x="63" y="177"/>
                      <a:pt x="68" y="172"/>
                      <a:pt x="68" y="167"/>
                    </a:cubicBezTo>
                    <a:cubicBezTo>
                      <a:pt x="66" y="82"/>
                      <a:pt x="66" y="82"/>
                      <a:pt x="66" y="82"/>
                    </a:cubicBezTo>
                    <a:cubicBezTo>
                      <a:pt x="65" y="60"/>
                      <a:pt x="65" y="60"/>
                      <a:pt x="65" y="60"/>
                    </a:cubicBezTo>
                    <a:cubicBezTo>
                      <a:pt x="65" y="34"/>
                      <a:pt x="65" y="34"/>
                      <a:pt x="65" y="34"/>
                    </a:cubicBezTo>
                    <a:cubicBezTo>
                      <a:pt x="68" y="34"/>
                      <a:pt x="68" y="34"/>
                      <a:pt x="68" y="34"/>
                    </a:cubicBezTo>
                    <a:cubicBezTo>
                      <a:pt x="68" y="76"/>
                      <a:pt x="68" y="76"/>
                      <a:pt x="68" y="76"/>
                    </a:cubicBezTo>
                    <a:cubicBezTo>
                      <a:pt x="69" y="81"/>
                      <a:pt x="72" y="84"/>
                      <a:pt x="77" y="84"/>
                    </a:cubicBezTo>
                    <a:cubicBezTo>
                      <a:pt x="82" y="84"/>
                      <a:pt x="86" y="80"/>
                      <a:pt x="86" y="75"/>
                    </a:cubicBezTo>
                    <a:cubicBezTo>
                      <a:pt x="85" y="21"/>
                      <a:pt x="85" y="21"/>
                      <a:pt x="85" y="21"/>
                    </a:cubicBezTo>
                    <a:lnTo>
                      <a:pt x="84" y="20"/>
                    </a:lnTo>
                    <a:close/>
                  </a:path>
                </a:pathLst>
              </a:custGeom>
              <a:solidFill>
                <a:schemeClr val="bg1">
                  <a:lumMod val="95000"/>
                </a:schemeClr>
              </a:solidFill>
              <a:ln>
                <a:noFill/>
              </a:ln>
            </p:spPr>
            <p:txBody>
              <a:bodyPr/>
              <a:lstStyle/>
              <a:p>
                <a:pPr>
                  <a:defRPr/>
                </a:pPr>
                <a:endParaRPr lang="zh-CN" altLang="en-US"/>
              </a:p>
            </p:txBody>
          </p:sp>
          <p:sp>
            <p:nvSpPr>
              <p:cNvPr id="505" name="Freeform 258"/>
              <p:cNvSpPr>
                <a:spLocks/>
              </p:cNvSpPr>
              <p:nvPr/>
            </p:nvSpPr>
            <p:spPr bwMode="auto">
              <a:xfrm>
                <a:off x="3520839" y="961306"/>
                <a:ext cx="64110" cy="64110"/>
              </a:xfrm>
              <a:custGeom>
                <a:avLst/>
                <a:gdLst>
                  <a:gd name="T0" fmla="*/ 19 w 38"/>
                  <a:gd name="T1" fmla="*/ 38 h 38"/>
                  <a:gd name="T2" fmla="*/ 38 w 38"/>
                  <a:gd name="T3" fmla="*/ 18 h 38"/>
                  <a:gd name="T4" fmla="*/ 18 w 38"/>
                  <a:gd name="T5" fmla="*/ 0 h 38"/>
                  <a:gd name="T6" fmla="*/ 0 w 38"/>
                  <a:gd name="T7" fmla="*/ 19 h 38"/>
                  <a:gd name="T8" fmla="*/ 19 w 38"/>
                  <a:gd name="T9" fmla="*/ 38 h 38"/>
                </a:gdLst>
                <a:ahLst/>
                <a:cxnLst>
                  <a:cxn ang="0">
                    <a:pos x="T0" y="T1"/>
                  </a:cxn>
                  <a:cxn ang="0">
                    <a:pos x="T2" y="T3"/>
                  </a:cxn>
                  <a:cxn ang="0">
                    <a:pos x="T4" y="T5"/>
                  </a:cxn>
                  <a:cxn ang="0">
                    <a:pos x="T6" y="T7"/>
                  </a:cxn>
                  <a:cxn ang="0">
                    <a:pos x="T8" y="T9"/>
                  </a:cxn>
                </a:cxnLst>
                <a:rect l="0" t="0" r="r" b="b"/>
                <a:pathLst>
                  <a:path w="38" h="38">
                    <a:moveTo>
                      <a:pt x="19" y="38"/>
                    </a:moveTo>
                    <a:cubicBezTo>
                      <a:pt x="30" y="37"/>
                      <a:pt x="38" y="29"/>
                      <a:pt x="38" y="18"/>
                    </a:cubicBezTo>
                    <a:cubicBezTo>
                      <a:pt x="37" y="8"/>
                      <a:pt x="29" y="0"/>
                      <a:pt x="18" y="0"/>
                    </a:cubicBezTo>
                    <a:cubicBezTo>
                      <a:pt x="8" y="0"/>
                      <a:pt x="0" y="9"/>
                      <a:pt x="0" y="19"/>
                    </a:cubicBezTo>
                    <a:cubicBezTo>
                      <a:pt x="0" y="30"/>
                      <a:pt x="9" y="38"/>
                      <a:pt x="19" y="38"/>
                    </a:cubicBezTo>
                    <a:close/>
                  </a:path>
                </a:pathLst>
              </a:custGeom>
              <a:solidFill>
                <a:schemeClr val="bg1">
                  <a:lumMod val="95000"/>
                </a:schemeClr>
              </a:solidFill>
              <a:ln>
                <a:noFill/>
              </a:ln>
            </p:spPr>
            <p:txBody>
              <a:bodyPr/>
              <a:lstStyle/>
              <a:p>
                <a:pPr>
                  <a:defRPr/>
                </a:pPr>
                <a:endParaRPr lang="zh-CN" altLang="en-US"/>
              </a:p>
            </p:txBody>
          </p:sp>
        </p:grpSp>
        <p:sp>
          <p:nvSpPr>
            <p:cNvPr id="506" name="Freeform 259"/>
            <p:cNvSpPr>
              <a:spLocks noEditPoints="1"/>
            </p:cNvSpPr>
            <p:nvPr/>
          </p:nvSpPr>
          <p:spPr bwMode="auto">
            <a:xfrm>
              <a:off x="9129526" y="1228657"/>
              <a:ext cx="203241" cy="369654"/>
            </a:xfrm>
            <a:custGeom>
              <a:avLst/>
              <a:gdLst>
                <a:gd name="T0" fmla="*/ 80 w 121"/>
                <a:gd name="T1" fmla="*/ 17 h 219"/>
                <a:gd name="T2" fmla="*/ 64 w 121"/>
                <a:gd name="T3" fmla="*/ 0 h 219"/>
                <a:gd name="T4" fmla="*/ 47 w 121"/>
                <a:gd name="T5" fmla="*/ 17 h 219"/>
                <a:gd name="T6" fmla="*/ 63 w 121"/>
                <a:gd name="T7" fmla="*/ 34 h 219"/>
                <a:gd name="T8" fmla="*/ 80 w 121"/>
                <a:gd name="T9" fmla="*/ 17 h 219"/>
                <a:gd name="T10" fmla="*/ 25 w 121"/>
                <a:gd name="T11" fmla="*/ 63 h 219"/>
                <a:gd name="T12" fmla="*/ 30 w 121"/>
                <a:gd name="T13" fmla="*/ 61 h 219"/>
                <a:gd name="T14" fmla="*/ 24 w 121"/>
                <a:gd name="T15" fmla="*/ 98 h 219"/>
                <a:gd name="T16" fmla="*/ 25 w 121"/>
                <a:gd name="T17" fmla="*/ 109 h 219"/>
                <a:gd name="T18" fmla="*/ 3 w 121"/>
                <a:gd name="T19" fmla="*/ 203 h 219"/>
                <a:gd name="T20" fmla="*/ 12 w 121"/>
                <a:gd name="T21" fmla="*/ 216 h 219"/>
                <a:gd name="T22" fmla="*/ 25 w 121"/>
                <a:gd name="T23" fmla="*/ 208 h 219"/>
                <a:gd name="T24" fmla="*/ 44 w 121"/>
                <a:gd name="T25" fmla="*/ 138 h 219"/>
                <a:gd name="T26" fmla="*/ 60 w 121"/>
                <a:gd name="T27" fmla="*/ 163 h 219"/>
                <a:gd name="T28" fmla="*/ 67 w 121"/>
                <a:gd name="T29" fmla="*/ 208 h 219"/>
                <a:gd name="T30" fmla="*/ 78 w 121"/>
                <a:gd name="T31" fmla="*/ 219 h 219"/>
                <a:gd name="T32" fmla="*/ 89 w 121"/>
                <a:gd name="T33" fmla="*/ 208 h 219"/>
                <a:gd name="T34" fmla="*/ 81 w 121"/>
                <a:gd name="T35" fmla="*/ 160 h 219"/>
                <a:gd name="T36" fmla="*/ 80 w 121"/>
                <a:gd name="T37" fmla="*/ 154 h 219"/>
                <a:gd name="T38" fmla="*/ 80 w 121"/>
                <a:gd name="T39" fmla="*/ 153 h 219"/>
                <a:gd name="T40" fmla="*/ 80 w 121"/>
                <a:gd name="T41" fmla="*/ 153 h 219"/>
                <a:gd name="T42" fmla="*/ 63 w 121"/>
                <a:gd name="T43" fmla="*/ 114 h 219"/>
                <a:gd name="T44" fmla="*/ 67 w 121"/>
                <a:gd name="T45" fmla="*/ 106 h 219"/>
                <a:gd name="T46" fmla="*/ 71 w 121"/>
                <a:gd name="T47" fmla="*/ 79 h 219"/>
                <a:gd name="T48" fmla="*/ 75 w 121"/>
                <a:gd name="T49" fmla="*/ 85 h 219"/>
                <a:gd name="T50" fmla="*/ 77 w 121"/>
                <a:gd name="T51" fmla="*/ 88 h 219"/>
                <a:gd name="T52" fmla="*/ 79 w 121"/>
                <a:gd name="T53" fmla="*/ 90 h 219"/>
                <a:gd name="T54" fmla="*/ 106 w 121"/>
                <a:gd name="T55" fmla="*/ 114 h 219"/>
                <a:gd name="T56" fmla="*/ 118 w 121"/>
                <a:gd name="T57" fmla="*/ 113 h 219"/>
                <a:gd name="T58" fmla="*/ 117 w 121"/>
                <a:gd name="T59" fmla="*/ 100 h 219"/>
                <a:gd name="T60" fmla="*/ 90 w 121"/>
                <a:gd name="T61" fmla="*/ 77 h 219"/>
                <a:gd name="T62" fmla="*/ 89 w 121"/>
                <a:gd name="T63" fmla="*/ 76 h 219"/>
                <a:gd name="T64" fmla="*/ 72 w 121"/>
                <a:gd name="T65" fmla="*/ 46 h 219"/>
                <a:gd name="T66" fmla="*/ 71 w 121"/>
                <a:gd name="T67" fmla="*/ 44 h 219"/>
                <a:gd name="T68" fmla="*/ 71 w 121"/>
                <a:gd name="T69" fmla="*/ 44 h 219"/>
                <a:gd name="T70" fmla="*/ 70 w 121"/>
                <a:gd name="T71" fmla="*/ 44 h 219"/>
                <a:gd name="T72" fmla="*/ 57 w 121"/>
                <a:gd name="T73" fmla="*/ 36 h 219"/>
                <a:gd name="T74" fmla="*/ 40 w 121"/>
                <a:gd name="T75" fmla="*/ 39 h 219"/>
                <a:gd name="T76" fmla="*/ 17 w 121"/>
                <a:gd name="T77" fmla="*/ 47 h 219"/>
                <a:gd name="T78" fmla="*/ 10 w 121"/>
                <a:gd name="T79" fmla="*/ 54 h 219"/>
                <a:gd name="T80" fmla="*/ 1 w 121"/>
                <a:gd name="T81" fmla="*/ 89 h 219"/>
                <a:gd name="T82" fmla="*/ 8 w 121"/>
                <a:gd name="T83" fmla="*/ 99 h 219"/>
                <a:gd name="T84" fmla="*/ 18 w 121"/>
                <a:gd name="T85" fmla="*/ 93 h 219"/>
                <a:gd name="T86" fmla="*/ 25 w 121"/>
                <a:gd name="T87" fmla="*/ 6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219">
                  <a:moveTo>
                    <a:pt x="80" y="17"/>
                  </a:moveTo>
                  <a:cubicBezTo>
                    <a:pt x="81" y="8"/>
                    <a:pt x="73" y="0"/>
                    <a:pt x="64" y="0"/>
                  </a:cubicBezTo>
                  <a:cubicBezTo>
                    <a:pt x="55" y="0"/>
                    <a:pt x="47" y="7"/>
                    <a:pt x="47" y="17"/>
                  </a:cubicBezTo>
                  <a:cubicBezTo>
                    <a:pt x="46" y="26"/>
                    <a:pt x="54" y="34"/>
                    <a:pt x="63" y="34"/>
                  </a:cubicBezTo>
                  <a:cubicBezTo>
                    <a:pt x="73" y="34"/>
                    <a:pt x="80" y="27"/>
                    <a:pt x="80" y="17"/>
                  </a:cubicBezTo>
                  <a:close/>
                  <a:moveTo>
                    <a:pt x="25" y="63"/>
                  </a:moveTo>
                  <a:cubicBezTo>
                    <a:pt x="30" y="61"/>
                    <a:pt x="30" y="61"/>
                    <a:pt x="30" y="61"/>
                  </a:cubicBezTo>
                  <a:cubicBezTo>
                    <a:pt x="24" y="98"/>
                    <a:pt x="24" y="98"/>
                    <a:pt x="24" y="98"/>
                  </a:cubicBezTo>
                  <a:cubicBezTo>
                    <a:pt x="23" y="102"/>
                    <a:pt x="24" y="106"/>
                    <a:pt x="25" y="109"/>
                  </a:cubicBezTo>
                  <a:cubicBezTo>
                    <a:pt x="3" y="203"/>
                    <a:pt x="3" y="203"/>
                    <a:pt x="3" y="203"/>
                  </a:cubicBezTo>
                  <a:cubicBezTo>
                    <a:pt x="2" y="209"/>
                    <a:pt x="6" y="215"/>
                    <a:pt x="12" y="216"/>
                  </a:cubicBezTo>
                  <a:cubicBezTo>
                    <a:pt x="18" y="217"/>
                    <a:pt x="23" y="214"/>
                    <a:pt x="25" y="208"/>
                  </a:cubicBezTo>
                  <a:cubicBezTo>
                    <a:pt x="44" y="138"/>
                    <a:pt x="44" y="138"/>
                    <a:pt x="44" y="138"/>
                  </a:cubicBezTo>
                  <a:cubicBezTo>
                    <a:pt x="60" y="163"/>
                    <a:pt x="60" y="163"/>
                    <a:pt x="60" y="163"/>
                  </a:cubicBezTo>
                  <a:cubicBezTo>
                    <a:pt x="67" y="208"/>
                    <a:pt x="67" y="208"/>
                    <a:pt x="67" y="208"/>
                  </a:cubicBezTo>
                  <a:cubicBezTo>
                    <a:pt x="67" y="214"/>
                    <a:pt x="72" y="219"/>
                    <a:pt x="78" y="219"/>
                  </a:cubicBezTo>
                  <a:cubicBezTo>
                    <a:pt x="84" y="219"/>
                    <a:pt x="89" y="214"/>
                    <a:pt x="89" y="208"/>
                  </a:cubicBezTo>
                  <a:cubicBezTo>
                    <a:pt x="81" y="160"/>
                    <a:pt x="81" y="160"/>
                    <a:pt x="81" y="160"/>
                  </a:cubicBezTo>
                  <a:cubicBezTo>
                    <a:pt x="82" y="158"/>
                    <a:pt x="81" y="156"/>
                    <a:pt x="80" y="154"/>
                  </a:cubicBezTo>
                  <a:cubicBezTo>
                    <a:pt x="80" y="153"/>
                    <a:pt x="80" y="153"/>
                    <a:pt x="80" y="153"/>
                  </a:cubicBezTo>
                  <a:cubicBezTo>
                    <a:pt x="80" y="153"/>
                    <a:pt x="80" y="153"/>
                    <a:pt x="80" y="153"/>
                  </a:cubicBezTo>
                  <a:cubicBezTo>
                    <a:pt x="63" y="114"/>
                    <a:pt x="63" y="114"/>
                    <a:pt x="63" y="114"/>
                  </a:cubicBezTo>
                  <a:cubicBezTo>
                    <a:pt x="65" y="112"/>
                    <a:pt x="66" y="109"/>
                    <a:pt x="67" y="106"/>
                  </a:cubicBezTo>
                  <a:cubicBezTo>
                    <a:pt x="71" y="79"/>
                    <a:pt x="71" y="79"/>
                    <a:pt x="71" y="79"/>
                  </a:cubicBezTo>
                  <a:cubicBezTo>
                    <a:pt x="75" y="85"/>
                    <a:pt x="75" y="85"/>
                    <a:pt x="75" y="85"/>
                  </a:cubicBezTo>
                  <a:cubicBezTo>
                    <a:pt x="75" y="87"/>
                    <a:pt x="76" y="87"/>
                    <a:pt x="77" y="88"/>
                  </a:cubicBezTo>
                  <a:cubicBezTo>
                    <a:pt x="78" y="89"/>
                    <a:pt x="78" y="89"/>
                    <a:pt x="79" y="90"/>
                  </a:cubicBezTo>
                  <a:cubicBezTo>
                    <a:pt x="106" y="114"/>
                    <a:pt x="106" y="114"/>
                    <a:pt x="106" y="114"/>
                  </a:cubicBezTo>
                  <a:cubicBezTo>
                    <a:pt x="109" y="117"/>
                    <a:pt x="115" y="116"/>
                    <a:pt x="118" y="113"/>
                  </a:cubicBezTo>
                  <a:cubicBezTo>
                    <a:pt x="121" y="109"/>
                    <a:pt x="121" y="104"/>
                    <a:pt x="117" y="100"/>
                  </a:cubicBezTo>
                  <a:cubicBezTo>
                    <a:pt x="90" y="77"/>
                    <a:pt x="90" y="77"/>
                    <a:pt x="90" y="77"/>
                  </a:cubicBezTo>
                  <a:cubicBezTo>
                    <a:pt x="89" y="76"/>
                    <a:pt x="89" y="76"/>
                    <a:pt x="89" y="76"/>
                  </a:cubicBezTo>
                  <a:cubicBezTo>
                    <a:pt x="72" y="46"/>
                    <a:pt x="72" y="46"/>
                    <a:pt x="72" y="46"/>
                  </a:cubicBezTo>
                  <a:cubicBezTo>
                    <a:pt x="71" y="45"/>
                    <a:pt x="71" y="45"/>
                    <a:pt x="71" y="44"/>
                  </a:cubicBezTo>
                  <a:cubicBezTo>
                    <a:pt x="71" y="44"/>
                    <a:pt x="71" y="44"/>
                    <a:pt x="71" y="44"/>
                  </a:cubicBezTo>
                  <a:cubicBezTo>
                    <a:pt x="70" y="44"/>
                    <a:pt x="70" y="44"/>
                    <a:pt x="70" y="44"/>
                  </a:cubicBezTo>
                  <a:cubicBezTo>
                    <a:pt x="67" y="40"/>
                    <a:pt x="63" y="37"/>
                    <a:pt x="57" y="36"/>
                  </a:cubicBezTo>
                  <a:cubicBezTo>
                    <a:pt x="51" y="34"/>
                    <a:pt x="44" y="36"/>
                    <a:pt x="40" y="39"/>
                  </a:cubicBezTo>
                  <a:cubicBezTo>
                    <a:pt x="17" y="47"/>
                    <a:pt x="17" y="47"/>
                    <a:pt x="17" y="47"/>
                  </a:cubicBezTo>
                  <a:cubicBezTo>
                    <a:pt x="14" y="48"/>
                    <a:pt x="11" y="50"/>
                    <a:pt x="10" y="54"/>
                  </a:cubicBezTo>
                  <a:cubicBezTo>
                    <a:pt x="1" y="89"/>
                    <a:pt x="1" y="89"/>
                    <a:pt x="1" y="89"/>
                  </a:cubicBezTo>
                  <a:cubicBezTo>
                    <a:pt x="0" y="94"/>
                    <a:pt x="3" y="98"/>
                    <a:pt x="8" y="99"/>
                  </a:cubicBezTo>
                  <a:cubicBezTo>
                    <a:pt x="12" y="100"/>
                    <a:pt x="17" y="98"/>
                    <a:pt x="18" y="93"/>
                  </a:cubicBezTo>
                  <a:lnTo>
                    <a:pt x="25" y="63"/>
                  </a:lnTo>
                  <a:close/>
                </a:path>
              </a:pathLst>
            </a:custGeom>
            <a:solidFill>
              <a:schemeClr val="bg1">
                <a:lumMod val="95000"/>
              </a:schemeClr>
            </a:solidFill>
            <a:ln>
              <a:noFill/>
            </a:ln>
          </p:spPr>
          <p:txBody>
            <a:bodyPr/>
            <a:lstStyle/>
            <a:p>
              <a:pPr>
                <a:defRPr/>
              </a:pPr>
              <a:endParaRPr lang="zh-CN" altLang="en-US"/>
            </a:p>
          </p:txBody>
        </p:sp>
        <p:sp>
          <p:nvSpPr>
            <p:cNvPr id="507" name="Freeform 261"/>
            <p:cNvSpPr>
              <a:spLocks/>
            </p:cNvSpPr>
            <p:nvPr/>
          </p:nvSpPr>
          <p:spPr bwMode="auto">
            <a:xfrm>
              <a:off x="8502072" y="2027980"/>
              <a:ext cx="122763" cy="122763"/>
            </a:xfrm>
            <a:custGeom>
              <a:avLst/>
              <a:gdLst>
                <a:gd name="T0" fmla="*/ 66 w 73"/>
                <a:gd name="T1" fmla="*/ 13 h 73"/>
                <a:gd name="T2" fmla="*/ 73 w 73"/>
                <a:gd name="T3" fmla="*/ 60 h 73"/>
                <a:gd name="T4" fmla="*/ 59 w 73"/>
                <a:gd name="T5" fmla="*/ 69 h 73"/>
                <a:gd name="T6" fmla="*/ 8 w 73"/>
                <a:gd name="T7" fmla="*/ 41 h 73"/>
                <a:gd name="T8" fmla="*/ 8 w 73"/>
                <a:gd name="T9" fmla="*/ 24 h 73"/>
                <a:gd name="T10" fmla="*/ 51 w 73"/>
                <a:gd name="T11" fmla="*/ 5 h 73"/>
                <a:gd name="T12" fmla="*/ 66 w 73"/>
                <a:gd name="T13" fmla="*/ 13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66" y="13"/>
                  </a:moveTo>
                  <a:cubicBezTo>
                    <a:pt x="73" y="60"/>
                    <a:pt x="73" y="60"/>
                    <a:pt x="73" y="60"/>
                  </a:cubicBezTo>
                  <a:cubicBezTo>
                    <a:pt x="73" y="69"/>
                    <a:pt x="67" y="73"/>
                    <a:pt x="59" y="69"/>
                  </a:cubicBezTo>
                  <a:cubicBezTo>
                    <a:pt x="8" y="41"/>
                    <a:pt x="8" y="41"/>
                    <a:pt x="8" y="41"/>
                  </a:cubicBezTo>
                  <a:cubicBezTo>
                    <a:pt x="0" y="36"/>
                    <a:pt x="0" y="29"/>
                    <a:pt x="8" y="24"/>
                  </a:cubicBezTo>
                  <a:cubicBezTo>
                    <a:pt x="51" y="5"/>
                    <a:pt x="51" y="5"/>
                    <a:pt x="51" y="5"/>
                  </a:cubicBezTo>
                  <a:cubicBezTo>
                    <a:pt x="59" y="0"/>
                    <a:pt x="65" y="4"/>
                    <a:pt x="66" y="13"/>
                  </a:cubicBezTo>
                  <a:close/>
                </a:path>
              </a:pathLst>
            </a:custGeom>
            <a:solidFill>
              <a:schemeClr val="bg1">
                <a:lumMod val="95000"/>
              </a:schemeClr>
            </a:solidFill>
            <a:ln>
              <a:noFill/>
            </a:ln>
          </p:spPr>
          <p:txBody>
            <a:bodyPr/>
            <a:lstStyle/>
            <a:p>
              <a:pPr>
                <a:defRPr/>
              </a:pPr>
              <a:endParaRPr lang="zh-CN" altLang="en-US"/>
            </a:p>
          </p:txBody>
        </p:sp>
        <p:grpSp>
          <p:nvGrpSpPr>
            <p:cNvPr id="508" name="组合 507"/>
            <p:cNvGrpSpPr/>
            <p:nvPr/>
          </p:nvGrpSpPr>
          <p:grpSpPr>
            <a:xfrm>
              <a:off x="8510256" y="1757902"/>
              <a:ext cx="274171" cy="241434"/>
              <a:chOff x="2150806" y="1757902"/>
              <a:chExt cx="274171" cy="241434"/>
            </a:xfrm>
          </p:grpSpPr>
          <p:sp>
            <p:nvSpPr>
              <p:cNvPr id="509" name="Freeform 260"/>
              <p:cNvSpPr>
                <a:spLocks/>
              </p:cNvSpPr>
              <p:nvPr/>
            </p:nvSpPr>
            <p:spPr bwMode="auto">
              <a:xfrm>
                <a:off x="2150806" y="1854748"/>
                <a:ext cx="274171" cy="144588"/>
              </a:xfrm>
              <a:custGeom>
                <a:avLst/>
                <a:gdLst>
                  <a:gd name="T0" fmla="*/ 6 w 163"/>
                  <a:gd name="T1" fmla="*/ 86 h 86"/>
                  <a:gd name="T2" fmla="*/ 2 w 163"/>
                  <a:gd name="T3" fmla="*/ 83 h 86"/>
                  <a:gd name="T4" fmla="*/ 3 w 163"/>
                  <a:gd name="T5" fmla="*/ 75 h 86"/>
                  <a:gd name="T6" fmla="*/ 55 w 163"/>
                  <a:gd name="T7" fmla="*/ 35 h 86"/>
                  <a:gd name="T8" fmla="*/ 60 w 163"/>
                  <a:gd name="T9" fmla="*/ 34 h 86"/>
                  <a:gd name="T10" fmla="*/ 99 w 163"/>
                  <a:gd name="T11" fmla="*/ 40 h 86"/>
                  <a:gd name="T12" fmla="*/ 152 w 163"/>
                  <a:gd name="T13" fmla="*/ 2 h 86"/>
                  <a:gd name="T14" fmla="*/ 161 w 163"/>
                  <a:gd name="T15" fmla="*/ 3 h 86"/>
                  <a:gd name="T16" fmla="*/ 160 w 163"/>
                  <a:gd name="T17" fmla="*/ 12 h 86"/>
                  <a:gd name="T18" fmla="*/ 104 w 163"/>
                  <a:gd name="T19" fmla="*/ 52 h 86"/>
                  <a:gd name="T20" fmla="*/ 100 w 163"/>
                  <a:gd name="T21" fmla="*/ 53 h 86"/>
                  <a:gd name="T22" fmla="*/ 60 w 163"/>
                  <a:gd name="T23" fmla="*/ 47 h 86"/>
                  <a:gd name="T24" fmla="*/ 11 w 163"/>
                  <a:gd name="T25" fmla="*/ 85 h 86"/>
                  <a:gd name="T26" fmla="*/ 6 w 163"/>
                  <a:gd name="T2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3" h="86">
                    <a:moveTo>
                      <a:pt x="6" y="86"/>
                    </a:moveTo>
                    <a:cubicBezTo>
                      <a:pt x="5" y="86"/>
                      <a:pt x="3" y="85"/>
                      <a:pt x="2" y="83"/>
                    </a:cubicBezTo>
                    <a:cubicBezTo>
                      <a:pt x="0" y="81"/>
                      <a:pt x="1" y="77"/>
                      <a:pt x="3" y="75"/>
                    </a:cubicBezTo>
                    <a:cubicBezTo>
                      <a:pt x="55" y="35"/>
                      <a:pt x="55" y="35"/>
                      <a:pt x="55" y="35"/>
                    </a:cubicBezTo>
                    <a:cubicBezTo>
                      <a:pt x="56" y="34"/>
                      <a:pt x="58" y="34"/>
                      <a:pt x="60" y="34"/>
                    </a:cubicBezTo>
                    <a:cubicBezTo>
                      <a:pt x="99" y="40"/>
                      <a:pt x="99" y="40"/>
                      <a:pt x="99" y="40"/>
                    </a:cubicBezTo>
                    <a:cubicBezTo>
                      <a:pt x="152" y="2"/>
                      <a:pt x="152" y="2"/>
                      <a:pt x="152" y="2"/>
                    </a:cubicBezTo>
                    <a:cubicBezTo>
                      <a:pt x="155" y="0"/>
                      <a:pt x="159" y="0"/>
                      <a:pt x="161" y="3"/>
                    </a:cubicBezTo>
                    <a:cubicBezTo>
                      <a:pt x="163" y="6"/>
                      <a:pt x="162" y="10"/>
                      <a:pt x="160" y="12"/>
                    </a:cubicBezTo>
                    <a:cubicBezTo>
                      <a:pt x="104" y="52"/>
                      <a:pt x="104" y="52"/>
                      <a:pt x="104" y="52"/>
                    </a:cubicBezTo>
                    <a:cubicBezTo>
                      <a:pt x="103" y="53"/>
                      <a:pt x="101" y="53"/>
                      <a:pt x="100" y="53"/>
                    </a:cubicBezTo>
                    <a:cubicBezTo>
                      <a:pt x="60" y="47"/>
                      <a:pt x="60" y="47"/>
                      <a:pt x="60" y="47"/>
                    </a:cubicBezTo>
                    <a:cubicBezTo>
                      <a:pt x="11" y="85"/>
                      <a:pt x="11" y="85"/>
                      <a:pt x="11" y="85"/>
                    </a:cubicBezTo>
                    <a:cubicBezTo>
                      <a:pt x="10" y="86"/>
                      <a:pt x="8" y="86"/>
                      <a:pt x="6" y="86"/>
                    </a:cubicBezTo>
                    <a:close/>
                  </a:path>
                </a:pathLst>
              </a:custGeom>
              <a:solidFill>
                <a:schemeClr val="bg1">
                  <a:lumMod val="95000"/>
                </a:schemeClr>
              </a:solidFill>
              <a:ln>
                <a:noFill/>
              </a:ln>
            </p:spPr>
            <p:txBody>
              <a:bodyPr/>
              <a:lstStyle/>
              <a:p>
                <a:pPr>
                  <a:defRPr/>
                </a:pPr>
                <a:endParaRPr lang="zh-CN" altLang="en-US"/>
              </a:p>
            </p:txBody>
          </p:sp>
          <p:sp>
            <p:nvSpPr>
              <p:cNvPr id="510" name="Freeform 262"/>
              <p:cNvSpPr>
                <a:spLocks/>
              </p:cNvSpPr>
              <p:nvPr/>
            </p:nvSpPr>
            <p:spPr bwMode="auto">
              <a:xfrm>
                <a:off x="2246288" y="1757902"/>
                <a:ext cx="125491" cy="121399"/>
              </a:xfrm>
              <a:custGeom>
                <a:avLst/>
                <a:gdLst>
                  <a:gd name="T0" fmla="*/ 9 w 74"/>
                  <a:gd name="T1" fmla="*/ 59 h 72"/>
                  <a:gd name="T2" fmla="*/ 0 w 74"/>
                  <a:gd name="T3" fmla="*/ 13 h 72"/>
                  <a:gd name="T4" fmla="*/ 15 w 74"/>
                  <a:gd name="T5" fmla="*/ 4 h 72"/>
                  <a:gd name="T6" fmla="*/ 66 w 74"/>
                  <a:gd name="T7" fmla="*/ 31 h 72"/>
                  <a:gd name="T8" fmla="*/ 67 w 74"/>
                  <a:gd name="T9" fmla="*/ 48 h 72"/>
                  <a:gd name="T10" fmla="*/ 24 w 74"/>
                  <a:gd name="T11" fmla="*/ 67 h 72"/>
                  <a:gd name="T12" fmla="*/ 9 w 74"/>
                  <a:gd name="T13" fmla="*/ 59 h 72"/>
                </a:gdLst>
                <a:ahLst/>
                <a:cxnLst>
                  <a:cxn ang="0">
                    <a:pos x="T0" y="T1"/>
                  </a:cxn>
                  <a:cxn ang="0">
                    <a:pos x="T2" y="T3"/>
                  </a:cxn>
                  <a:cxn ang="0">
                    <a:pos x="T4" y="T5"/>
                  </a:cxn>
                  <a:cxn ang="0">
                    <a:pos x="T6" y="T7"/>
                  </a:cxn>
                  <a:cxn ang="0">
                    <a:pos x="T8" y="T9"/>
                  </a:cxn>
                  <a:cxn ang="0">
                    <a:pos x="T10" y="T11"/>
                  </a:cxn>
                  <a:cxn ang="0">
                    <a:pos x="T12" y="T13"/>
                  </a:cxn>
                </a:cxnLst>
                <a:rect l="0" t="0" r="r" b="b"/>
                <a:pathLst>
                  <a:path w="74" h="72">
                    <a:moveTo>
                      <a:pt x="9" y="59"/>
                    </a:moveTo>
                    <a:cubicBezTo>
                      <a:pt x="0" y="13"/>
                      <a:pt x="0" y="13"/>
                      <a:pt x="0" y="13"/>
                    </a:cubicBezTo>
                    <a:cubicBezTo>
                      <a:pt x="0" y="4"/>
                      <a:pt x="6" y="0"/>
                      <a:pt x="15" y="4"/>
                    </a:cubicBezTo>
                    <a:cubicBezTo>
                      <a:pt x="66" y="31"/>
                      <a:pt x="66" y="31"/>
                      <a:pt x="66" y="31"/>
                    </a:cubicBezTo>
                    <a:cubicBezTo>
                      <a:pt x="74" y="35"/>
                      <a:pt x="74" y="43"/>
                      <a:pt x="67" y="48"/>
                    </a:cubicBezTo>
                    <a:cubicBezTo>
                      <a:pt x="24" y="67"/>
                      <a:pt x="24" y="67"/>
                      <a:pt x="24" y="67"/>
                    </a:cubicBezTo>
                    <a:cubicBezTo>
                      <a:pt x="16" y="72"/>
                      <a:pt x="9" y="69"/>
                      <a:pt x="9" y="59"/>
                    </a:cubicBezTo>
                    <a:close/>
                  </a:path>
                </a:pathLst>
              </a:custGeom>
              <a:solidFill>
                <a:schemeClr val="bg1">
                  <a:lumMod val="95000"/>
                </a:schemeClr>
              </a:solidFill>
              <a:ln>
                <a:noFill/>
              </a:ln>
            </p:spPr>
            <p:txBody>
              <a:bodyPr/>
              <a:lstStyle/>
              <a:p>
                <a:pPr>
                  <a:defRPr/>
                </a:pPr>
                <a:endParaRPr lang="zh-CN" altLang="en-US"/>
              </a:p>
            </p:txBody>
          </p:sp>
        </p:grpSp>
        <p:grpSp>
          <p:nvGrpSpPr>
            <p:cNvPr id="511" name="组合 510"/>
            <p:cNvGrpSpPr/>
            <p:nvPr/>
          </p:nvGrpSpPr>
          <p:grpSpPr>
            <a:xfrm>
              <a:off x="7967371" y="2433098"/>
              <a:ext cx="141859" cy="249619"/>
              <a:chOff x="1607921" y="2433098"/>
              <a:chExt cx="141859" cy="249619"/>
            </a:xfrm>
          </p:grpSpPr>
          <p:sp>
            <p:nvSpPr>
              <p:cNvPr id="512" name="Freeform 263"/>
              <p:cNvSpPr>
                <a:spLocks/>
              </p:cNvSpPr>
              <p:nvPr/>
            </p:nvSpPr>
            <p:spPr bwMode="auto">
              <a:xfrm>
                <a:off x="1607921" y="2433098"/>
                <a:ext cx="141859" cy="100938"/>
              </a:xfrm>
              <a:custGeom>
                <a:avLst/>
                <a:gdLst>
                  <a:gd name="T0" fmla="*/ 49 w 84"/>
                  <a:gd name="T1" fmla="*/ 8 h 60"/>
                  <a:gd name="T2" fmla="*/ 79 w 84"/>
                  <a:gd name="T3" fmla="*/ 44 h 60"/>
                  <a:gd name="T4" fmla="*/ 71 w 84"/>
                  <a:gd name="T5" fmla="*/ 59 h 60"/>
                  <a:gd name="T6" fmla="*/ 13 w 84"/>
                  <a:gd name="T7" fmla="*/ 60 h 60"/>
                  <a:gd name="T8" fmla="*/ 4 w 84"/>
                  <a:gd name="T9" fmla="*/ 46 h 60"/>
                  <a:gd name="T10" fmla="*/ 32 w 84"/>
                  <a:gd name="T11" fmla="*/ 8 h 60"/>
                  <a:gd name="T12" fmla="*/ 49 w 84"/>
                  <a:gd name="T13" fmla="*/ 8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8"/>
                    </a:moveTo>
                    <a:cubicBezTo>
                      <a:pt x="79" y="44"/>
                      <a:pt x="79" y="44"/>
                      <a:pt x="79" y="44"/>
                    </a:cubicBezTo>
                    <a:cubicBezTo>
                      <a:pt x="84" y="52"/>
                      <a:pt x="80" y="59"/>
                      <a:pt x="71" y="59"/>
                    </a:cubicBezTo>
                    <a:cubicBezTo>
                      <a:pt x="13" y="60"/>
                      <a:pt x="13" y="60"/>
                      <a:pt x="13" y="60"/>
                    </a:cubicBezTo>
                    <a:cubicBezTo>
                      <a:pt x="4" y="60"/>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513" name="Freeform 264"/>
              <p:cNvSpPr>
                <a:spLocks/>
              </p:cNvSpPr>
              <p:nvPr/>
            </p:nvSpPr>
            <p:spPr bwMode="auto">
              <a:xfrm>
                <a:off x="1607921" y="2579050"/>
                <a:ext cx="141859" cy="103667"/>
              </a:xfrm>
              <a:custGeom>
                <a:avLst/>
                <a:gdLst>
                  <a:gd name="T0" fmla="*/ 34 w 84"/>
                  <a:gd name="T1" fmla="*/ 53 h 61"/>
                  <a:gd name="T2" fmla="*/ 4 w 84"/>
                  <a:gd name="T3" fmla="*/ 17 h 61"/>
                  <a:gd name="T4" fmla="*/ 12 w 84"/>
                  <a:gd name="T5" fmla="*/ 2 h 61"/>
                  <a:gd name="T6" fmla="*/ 70 w 84"/>
                  <a:gd name="T7" fmla="*/ 1 h 61"/>
                  <a:gd name="T8" fmla="*/ 79 w 84"/>
                  <a:gd name="T9" fmla="*/ 15 h 61"/>
                  <a:gd name="T10" fmla="*/ 51 w 84"/>
                  <a:gd name="T11" fmla="*/ 53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7"/>
                      <a:pt x="4" y="17"/>
                      <a:pt x="4" y="17"/>
                    </a:cubicBezTo>
                    <a:cubicBezTo>
                      <a:pt x="0" y="9"/>
                      <a:pt x="3" y="2"/>
                      <a:pt x="12" y="2"/>
                    </a:cubicBezTo>
                    <a:cubicBezTo>
                      <a:pt x="70" y="1"/>
                      <a:pt x="70" y="1"/>
                      <a:pt x="70" y="1"/>
                    </a:cubicBezTo>
                    <a:cubicBezTo>
                      <a:pt x="80" y="0"/>
                      <a:pt x="84" y="7"/>
                      <a:pt x="79" y="15"/>
                    </a:cubicBezTo>
                    <a:cubicBezTo>
                      <a:pt x="51" y="53"/>
                      <a:pt x="51" y="53"/>
                      <a:pt x="51" y="53"/>
                    </a:cubicBezTo>
                    <a:cubicBezTo>
                      <a:pt x="47" y="61"/>
                      <a:pt x="39" y="61"/>
                      <a:pt x="34" y="53"/>
                    </a:cubicBezTo>
                    <a:close/>
                  </a:path>
                </a:pathLst>
              </a:custGeom>
              <a:solidFill>
                <a:schemeClr val="bg1">
                  <a:lumMod val="95000"/>
                </a:schemeClr>
              </a:solidFill>
              <a:ln>
                <a:noFill/>
              </a:ln>
            </p:spPr>
            <p:txBody>
              <a:bodyPr/>
              <a:lstStyle/>
              <a:p>
                <a:pPr>
                  <a:defRPr/>
                </a:pPr>
                <a:endParaRPr lang="zh-CN" altLang="en-US"/>
              </a:p>
            </p:txBody>
          </p:sp>
        </p:grpSp>
        <p:grpSp>
          <p:nvGrpSpPr>
            <p:cNvPr id="514" name="组合 513"/>
            <p:cNvGrpSpPr/>
            <p:nvPr/>
          </p:nvGrpSpPr>
          <p:grpSpPr>
            <a:xfrm>
              <a:off x="9372325" y="748517"/>
              <a:ext cx="141859" cy="250982"/>
              <a:chOff x="3012875" y="748517"/>
              <a:chExt cx="141859" cy="250982"/>
            </a:xfrm>
          </p:grpSpPr>
          <p:sp>
            <p:nvSpPr>
              <p:cNvPr id="515" name="Freeform 265"/>
              <p:cNvSpPr>
                <a:spLocks/>
              </p:cNvSpPr>
              <p:nvPr/>
            </p:nvSpPr>
            <p:spPr bwMode="auto">
              <a:xfrm>
                <a:off x="3012875" y="748517"/>
                <a:ext cx="141859" cy="102303"/>
              </a:xfrm>
              <a:custGeom>
                <a:avLst/>
                <a:gdLst>
                  <a:gd name="T0" fmla="*/ 49 w 84"/>
                  <a:gd name="T1" fmla="*/ 8 h 61"/>
                  <a:gd name="T2" fmla="*/ 79 w 84"/>
                  <a:gd name="T3" fmla="*/ 45 h 61"/>
                  <a:gd name="T4" fmla="*/ 71 w 84"/>
                  <a:gd name="T5" fmla="*/ 59 h 61"/>
                  <a:gd name="T6" fmla="*/ 13 w 84"/>
                  <a:gd name="T7" fmla="*/ 61 h 61"/>
                  <a:gd name="T8" fmla="*/ 4 w 84"/>
                  <a:gd name="T9" fmla="*/ 46 h 61"/>
                  <a:gd name="T10" fmla="*/ 32 w 84"/>
                  <a:gd name="T11" fmla="*/ 8 h 61"/>
                  <a:gd name="T12" fmla="*/ 49 w 84"/>
                  <a:gd name="T13" fmla="*/ 8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49" y="8"/>
                    </a:moveTo>
                    <a:cubicBezTo>
                      <a:pt x="79" y="45"/>
                      <a:pt x="79" y="45"/>
                      <a:pt x="79" y="45"/>
                    </a:cubicBezTo>
                    <a:cubicBezTo>
                      <a:pt x="84" y="53"/>
                      <a:pt x="80" y="59"/>
                      <a:pt x="71" y="59"/>
                    </a:cubicBezTo>
                    <a:cubicBezTo>
                      <a:pt x="13" y="61"/>
                      <a:pt x="13" y="61"/>
                      <a:pt x="13" y="61"/>
                    </a:cubicBezTo>
                    <a:cubicBezTo>
                      <a:pt x="4" y="61"/>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516" name="Freeform 266"/>
              <p:cNvSpPr>
                <a:spLocks/>
              </p:cNvSpPr>
              <p:nvPr/>
            </p:nvSpPr>
            <p:spPr bwMode="auto">
              <a:xfrm>
                <a:off x="3012875" y="897196"/>
                <a:ext cx="141859" cy="102303"/>
              </a:xfrm>
              <a:custGeom>
                <a:avLst/>
                <a:gdLst>
                  <a:gd name="T0" fmla="*/ 34 w 84"/>
                  <a:gd name="T1" fmla="*/ 53 h 61"/>
                  <a:gd name="T2" fmla="*/ 4 w 84"/>
                  <a:gd name="T3" fmla="*/ 16 h 61"/>
                  <a:gd name="T4" fmla="*/ 13 w 84"/>
                  <a:gd name="T5" fmla="*/ 1 h 61"/>
                  <a:gd name="T6" fmla="*/ 71 w 84"/>
                  <a:gd name="T7" fmla="*/ 0 h 61"/>
                  <a:gd name="T8" fmla="*/ 79 w 84"/>
                  <a:gd name="T9" fmla="*/ 14 h 61"/>
                  <a:gd name="T10" fmla="*/ 51 w 84"/>
                  <a:gd name="T11" fmla="*/ 52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6"/>
                      <a:pt x="4" y="16"/>
                      <a:pt x="4" y="16"/>
                    </a:cubicBezTo>
                    <a:cubicBezTo>
                      <a:pt x="0" y="8"/>
                      <a:pt x="3" y="2"/>
                      <a:pt x="13" y="1"/>
                    </a:cubicBezTo>
                    <a:cubicBezTo>
                      <a:pt x="71" y="0"/>
                      <a:pt x="71" y="0"/>
                      <a:pt x="71" y="0"/>
                    </a:cubicBezTo>
                    <a:cubicBezTo>
                      <a:pt x="80" y="0"/>
                      <a:pt x="84" y="6"/>
                      <a:pt x="79" y="14"/>
                    </a:cubicBezTo>
                    <a:cubicBezTo>
                      <a:pt x="51" y="52"/>
                      <a:pt x="51" y="52"/>
                      <a:pt x="51" y="52"/>
                    </a:cubicBezTo>
                    <a:cubicBezTo>
                      <a:pt x="47" y="60"/>
                      <a:pt x="39" y="61"/>
                      <a:pt x="34" y="53"/>
                    </a:cubicBezTo>
                    <a:close/>
                  </a:path>
                </a:pathLst>
              </a:custGeom>
              <a:solidFill>
                <a:schemeClr val="bg1">
                  <a:lumMod val="95000"/>
                </a:schemeClr>
              </a:solidFill>
              <a:ln>
                <a:noFill/>
              </a:ln>
            </p:spPr>
            <p:txBody>
              <a:bodyPr/>
              <a:lstStyle/>
              <a:p>
                <a:pPr>
                  <a:defRPr/>
                </a:pPr>
                <a:endParaRPr lang="zh-CN" altLang="en-US"/>
              </a:p>
            </p:txBody>
          </p:sp>
        </p:grpSp>
        <p:sp>
          <p:nvSpPr>
            <p:cNvPr id="517" name="Freeform 268"/>
            <p:cNvSpPr>
              <a:spLocks noEditPoints="1"/>
            </p:cNvSpPr>
            <p:nvPr/>
          </p:nvSpPr>
          <p:spPr bwMode="auto">
            <a:xfrm>
              <a:off x="8778970" y="1805642"/>
              <a:ext cx="379201" cy="365561"/>
            </a:xfrm>
            <a:custGeom>
              <a:avLst/>
              <a:gdLst>
                <a:gd name="T0" fmla="*/ 214 w 225"/>
                <a:gd name="T1" fmla="*/ 89 h 217"/>
                <a:gd name="T2" fmla="*/ 209 w 225"/>
                <a:gd name="T3" fmla="*/ 83 h 217"/>
                <a:gd name="T4" fmla="*/ 209 w 225"/>
                <a:gd name="T5" fmla="*/ 14 h 217"/>
                <a:gd name="T6" fmla="*/ 197 w 225"/>
                <a:gd name="T7" fmla="*/ 2 h 217"/>
                <a:gd name="T8" fmla="*/ 162 w 225"/>
                <a:gd name="T9" fmla="*/ 2 h 217"/>
                <a:gd name="T10" fmla="*/ 151 w 225"/>
                <a:gd name="T11" fmla="*/ 14 h 217"/>
                <a:gd name="T12" fmla="*/ 151 w 225"/>
                <a:gd name="T13" fmla="*/ 28 h 217"/>
                <a:gd name="T14" fmla="*/ 133 w 225"/>
                <a:gd name="T15" fmla="*/ 11 h 217"/>
                <a:gd name="T16" fmla="*/ 92 w 225"/>
                <a:gd name="T17" fmla="*/ 11 h 217"/>
                <a:gd name="T18" fmla="*/ 11 w 225"/>
                <a:gd name="T19" fmla="*/ 89 h 217"/>
                <a:gd name="T20" fmla="*/ 17 w 225"/>
                <a:gd name="T21" fmla="*/ 108 h 217"/>
                <a:gd name="T22" fmla="*/ 17 w 225"/>
                <a:gd name="T23" fmla="*/ 207 h 217"/>
                <a:gd name="T24" fmla="*/ 26 w 225"/>
                <a:gd name="T25" fmla="*/ 217 h 217"/>
                <a:gd name="T26" fmla="*/ 199 w 225"/>
                <a:gd name="T27" fmla="*/ 217 h 217"/>
                <a:gd name="T28" fmla="*/ 209 w 225"/>
                <a:gd name="T29" fmla="*/ 207 h 217"/>
                <a:gd name="T30" fmla="*/ 209 w 225"/>
                <a:gd name="T31" fmla="*/ 108 h 217"/>
                <a:gd name="T32" fmla="*/ 214 w 225"/>
                <a:gd name="T33" fmla="*/ 89 h 217"/>
                <a:gd name="T34" fmla="*/ 97 w 225"/>
                <a:gd name="T35" fmla="*/ 200 h 217"/>
                <a:gd name="T36" fmla="*/ 40 w 225"/>
                <a:gd name="T37" fmla="*/ 200 h 217"/>
                <a:gd name="T38" fmla="*/ 40 w 225"/>
                <a:gd name="T39" fmla="*/ 136 h 217"/>
                <a:gd name="T40" fmla="*/ 51 w 225"/>
                <a:gd name="T41" fmla="*/ 124 h 217"/>
                <a:gd name="T42" fmla="*/ 86 w 225"/>
                <a:gd name="T43" fmla="*/ 124 h 217"/>
                <a:gd name="T44" fmla="*/ 97 w 225"/>
                <a:gd name="T45" fmla="*/ 136 h 217"/>
                <a:gd name="T46" fmla="*/ 97 w 225"/>
                <a:gd name="T47" fmla="*/ 200 h 217"/>
                <a:gd name="T48" fmla="*/ 150 w 225"/>
                <a:gd name="T49" fmla="*/ 178 h 217"/>
                <a:gd name="T50" fmla="*/ 138 w 225"/>
                <a:gd name="T51" fmla="*/ 178 h 217"/>
                <a:gd name="T52" fmla="*/ 127 w 225"/>
                <a:gd name="T53" fmla="*/ 167 h 217"/>
                <a:gd name="T54" fmla="*/ 127 w 225"/>
                <a:gd name="T55" fmla="*/ 157 h 217"/>
                <a:gd name="T56" fmla="*/ 150 w 225"/>
                <a:gd name="T57" fmla="*/ 157 h 217"/>
                <a:gd name="T58" fmla="*/ 150 w 225"/>
                <a:gd name="T59" fmla="*/ 178 h 217"/>
                <a:gd name="T60" fmla="*/ 150 w 225"/>
                <a:gd name="T61" fmla="*/ 146 h 217"/>
                <a:gd name="T62" fmla="*/ 127 w 225"/>
                <a:gd name="T63" fmla="*/ 146 h 217"/>
                <a:gd name="T64" fmla="*/ 127 w 225"/>
                <a:gd name="T65" fmla="*/ 136 h 217"/>
                <a:gd name="T66" fmla="*/ 138 w 225"/>
                <a:gd name="T67" fmla="*/ 124 h 217"/>
                <a:gd name="T68" fmla="*/ 150 w 225"/>
                <a:gd name="T69" fmla="*/ 124 h 217"/>
                <a:gd name="T70" fmla="*/ 150 w 225"/>
                <a:gd name="T71" fmla="*/ 146 h 217"/>
                <a:gd name="T72" fmla="*/ 184 w 225"/>
                <a:gd name="T73" fmla="*/ 167 h 217"/>
                <a:gd name="T74" fmla="*/ 173 w 225"/>
                <a:gd name="T75" fmla="*/ 178 h 217"/>
                <a:gd name="T76" fmla="*/ 161 w 225"/>
                <a:gd name="T77" fmla="*/ 178 h 217"/>
                <a:gd name="T78" fmla="*/ 161 w 225"/>
                <a:gd name="T79" fmla="*/ 157 h 217"/>
                <a:gd name="T80" fmla="*/ 184 w 225"/>
                <a:gd name="T81" fmla="*/ 157 h 217"/>
                <a:gd name="T82" fmla="*/ 184 w 225"/>
                <a:gd name="T83" fmla="*/ 167 h 217"/>
                <a:gd name="T84" fmla="*/ 184 w 225"/>
                <a:gd name="T85" fmla="*/ 146 h 217"/>
                <a:gd name="T86" fmla="*/ 161 w 225"/>
                <a:gd name="T87" fmla="*/ 146 h 217"/>
                <a:gd name="T88" fmla="*/ 161 w 225"/>
                <a:gd name="T89" fmla="*/ 124 h 217"/>
                <a:gd name="T90" fmla="*/ 173 w 225"/>
                <a:gd name="T91" fmla="*/ 124 h 217"/>
                <a:gd name="T92" fmla="*/ 184 w 225"/>
                <a:gd name="T93" fmla="*/ 136 h 217"/>
                <a:gd name="T94" fmla="*/ 184 w 225"/>
                <a:gd name="T9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5" h="217">
                  <a:moveTo>
                    <a:pt x="214" y="89"/>
                  </a:moveTo>
                  <a:cubicBezTo>
                    <a:pt x="209" y="83"/>
                    <a:pt x="209" y="83"/>
                    <a:pt x="209" y="83"/>
                  </a:cubicBezTo>
                  <a:cubicBezTo>
                    <a:pt x="209" y="14"/>
                    <a:pt x="209" y="14"/>
                    <a:pt x="209" y="14"/>
                  </a:cubicBezTo>
                  <a:cubicBezTo>
                    <a:pt x="209" y="7"/>
                    <a:pt x="204" y="2"/>
                    <a:pt x="197" y="2"/>
                  </a:cubicBezTo>
                  <a:cubicBezTo>
                    <a:pt x="162" y="2"/>
                    <a:pt x="162" y="2"/>
                    <a:pt x="162" y="2"/>
                  </a:cubicBezTo>
                  <a:cubicBezTo>
                    <a:pt x="156" y="2"/>
                    <a:pt x="151" y="7"/>
                    <a:pt x="151" y="14"/>
                  </a:cubicBezTo>
                  <a:cubicBezTo>
                    <a:pt x="151" y="28"/>
                    <a:pt x="151" y="28"/>
                    <a:pt x="151" y="28"/>
                  </a:cubicBezTo>
                  <a:cubicBezTo>
                    <a:pt x="133" y="11"/>
                    <a:pt x="133" y="11"/>
                    <a:pt x="133" y="11"/>
                  </a:cubicBezTo>
                  <a:cubicBezTo>
                    <a:pt x="122" y="0"/>
                    <a:pt x="104" y="0"/>
                    <a:pt x="92" y="11"/>
                  </a:cubicBezTo>
                  <a:cubicBezTo>
                    <a:pt x="11" y="89"/>
                    <a:pt x="11" y="89"/>
                    <a:pt x="11" y="89"/>
                  </a:cubicBezTo>
                  <a:cubicBezTo>
                    <a:pt x="0" y="99"/>
                    <a:pt x="3" y="107"/>
                    <a:pt x="17" y="108"/>
                  </a:cubicBezTo>
                  <a:cubicBezTo>
                    <a:pt x="17" y="207"/>
                    <a:pt x="17" y="207"/>
                    <a:pt x="17" y="207"/>
                  </a:cubicBezTo>
                  <a:cubicBezTo>
                    <a:pt x="17" y="212"/>
                    <a:pt x="21" y="217"/>
                    <a:pt x="26" y="217"/>
                  </a:cubicBezTo>
                  <a:cubicBezTo>
                    <a:pt x="199" y="217"/>
                    <a:pt x="199" y="217"/>
                    <a:pt x="199" y="217"/>
                  </a:cubicBezTo>
                  <a:cubicBezTo>
                    <a:pt x="204" y="217"/>
                    <a:pt x="209" y="212"/>
                    <a:pt x="209" y="207"/>
                  </a:cubicBezTo>
                  <a:cubicBezTo>
                    <a:pt x="209" y="108"/>
                    <a:pt x="209" y="108"/>
                    <a:pt x="209" y="108"/>
                  </a:cubicBezTo>
                  <a:cubicBezTo>
                    <a:pt x="222" y="107"/>
                    <a:pt x="225" y="99"/>
                    <a:pt x="214" y="89"/>
                  </a:cubicBezTo>
                  <a:close/>
                  <a:moveTo>
                    <a:pt x="97" y="200"/>
                  </a:moveTo>
                  <a:cubicBezTo>
                    <a:pt x="40" y="200"/>
                    <a:pt x="40" y="200"/>
                    <a:pt x="40" y="200"/>
                  </a:cubicBezTo>
                  <a:cubicBezTo>
                    <a:pt x="40" y="136"/>
                    <a:pt x="40" y="136"/>
                    <a:pt x="40" y="136"/>
                  </a:cubicBezTo>
                  <a:cubicBezTo>
                    <a:pt x="40" y="129"/>
                    <a:pt x="45" y="124"/>
                    <a:pt x="51" y="124"/>
                  </a:cubicBezTo>
                  <a:cubicBezTo>
                    <a:pt x="86" y="124"/>
                    <a:pt x="86" y="124"/>
                    <a:pt x="86" y="124"/>
                  </a:cubicBezTo>
                  <a:cubicBezTo>
                    <a:pt x="92" y="124"/>
                    <a:pt x="97" y="129"/>
                    <a:pt x="97" y="136"/>
                  </a:cubicBezTo>
                  <a:lnTo>
                    <a:pt x="97" y="200"/>
                  </a:lnTo>
                  <a:close/>
                  <a:moveTo>
                    <a:pt x="150" y="178"/>
                  </a:moveTo>
                  <a:cubicBezTo>
                    <a:pt x="138" y="178"/>
                    <a:pt x="138" y="178"/>
                    <a:pt x="138" y="178"/>
                  </a:cubicBezTo>
                  <a:cubicBezTo>
                    <a:pt x="132" y="178"/>
                    <a:pt x="127" y="173"/>
                    <a:pt x="127" y="167"/>
                  </a:cubicBezTo>
                  <a:cubicBezTo>
                    <a:pt x="127" y="157"/>
                    <a:pt x="127" y="157"/>
                    <a:pt x="127" y="157"/>
                  </a:cubicBezTo>
                  <a:cubicBezTo>
                    <a:pt x="150" y="157"/>
                    <a:pt x="150" y="157"/>
                    <a:pt x="150" y="157"/>
                  </a:cubicBezTo>
                  <a:lnTo>
                    <a:pt x="150" y="178"/>
                  </a:lnTo>
                  <a:close/>
                  <a:moveTo>
                    <a:pt x="150" y="146"/>
                  </a:moveTo>
                  <a:cubicBezTo>
                    <a:pt x="127" y="146"/>
                    <a:pt x="127" y="146"/>
                    <a:pt x="127" y="146"/>
                  </a:cubicBezTo>
                  <a:cubicBezTo>
                    <a:pt x="127" y="136"/>
                    <a:pt x="127" y="136"/>
                    <a:pt x="127" y="136"/>
                  </a:cubicBezTo>
                  <a:cubicBezTo>
                    <a:pt x="127" y="129"/>
                    <a:pt x="132" y="124"/>
                    <a:pt x="138" y="124"/>
                  </a:cubicBezTo>
                  <a:cubicBezTo>
                    <a:pt x="150" y="124"/>
                    <a:pt x="150" y="124"/>
                    <a:pt x="150" y="124"/>
                  </a:cubicBezTo>
                  <a:lnTo>
                    <a:pt x="150" y="146"/>
                  </a:lnTo>
                  <a:close/>
                  <a:moveTo>
                    <a:pt x="184" y="167"/>
                  </a:moveTo>
                  <a:cubicBezTo>
                    <a:pt x="184" y="173"/>
                    <a:pt x="179" y="178"/>
                    <a:pt x="173" y="178"/>
                  </a:cubicBezTo>
                  <a:cubicBezTo>
                    <a:pt x="161" y="178"/>
                    <a:pt x="161" y="178"/>
                    <a:pt x="161" y="178"/>
                  </a:cubicBezTo>
                  <a:cubicBezTo>
                    <a:pt x="161" y="157"/>
                    <a:pt x="161" y="157"/>
                    <a:pt x="161" y="157"/>
                  </a:cubicBezTo>
                  <a:cubicBezTo>
                    <a:pt x="184" y="157"/>
                    <a:pt x="184" y="157"/>
                    <a:pt x="184" y="157"/>
                  </a:cubicBezTo>
                  <a:lnTo>
                    <a:pt x="184" y="167"/>
                  </a:lnTo>
                  <a:close/>
                  <a:moveTo>
                    <a:pt x="184" y="146"/>
                  </a:moveTo>
                  <a:cubicBezTo>
                    <a:pt x="161" y="146"/>
                    <a:pt x="161" y="146"/>
                    <a:pt x="161" y="146"/>
                  </a:cubicBezTo>
                  <a:cubicBezTo>
                    <a:pt x="161" y="124"/>
                    <a:pt x="161" y="124"/>
                    <a:pt x="161" y="124"/>
                  </a:cubicBezTo>
                  <a:cubicBezTo>
                    <a:pt x="173" y="124"/>
                    <a:pt x="173" y="124"/>
                    <a:pt x="173" y="124"/>
                  </a:cubicBezTo>
                  <a:cubicBezTo>
                    <a:pt x="179" y="124"/>
                    <a:pt x="184" y="129"/>
                    <a:pt x="184" y="136"/>
                  </a:cubicBezTo>
                  <a:lnTo>
                    <a:pt x="184" y="146"/>
                  </a:lnTo>
                  <a:close/>
                </a:path>
              </a:pathLst>
            </a:custGeom>
            <a:solidFill>
              <a:schemeClr val="bg1">
                <a:lumMod val="95000"/>
              </a:schemeClr>
            </a:solidFill>
            <a:ln>
              <a:noFill/>
            </a:ln>
          </p:spPr>
          <p:txBody>
            <a:bodyPr/>
            <a:lstStyle/>
            <a:p>
              <a:pPr>
                <a:defRPr/>
              </a:pPr>
              <a:endParaRPr lang="zh-CN" altLang="en-US"/>
            </a:p>
          </p:txBody>
        </p:sp>
        <p:sp>
          <p:nvSpPr>
            <p:cNvPr id="518" name="Freeform 269"/>
            <p:cNvSpPr>
              <a:spLocks noEditPoints="1"/>
            </p:cNvSpPr>
            <p:nvPr/>
          </p:nvSpPr>
          <p:spPr bwMode="auto">
            <a:xfrm>
              <a:off x="9002671" y="920385"/>
              <a:ext cx="249619" cy="240070"/>
            </a:xfrm>
            <a:custGeom>
              <a:avLst/>
              <a:gdLst>
                <a:gd name="T0" fmla="*/ 140 w 148"/>
                <a:gd name="T1" fmla="*/ 58 h 142"/>
                <a:gd name="T2" fmla="*/ 137 w 148"/>
                <a:gd name="T3" fmla="*/ 55 h 142"/>
                <a:gd name="T4" fmla="*/ 137 w 148"/>
                <a:gd name="T5" fmla="*/ 9 h 142"/>
                <a:gd name="T6" fmla="*/ 129 w 148"/>
                <a:gd name="T7" fmla="*/ 2 h 142"/>
                <a:gd name="T8" fmla="*/ 106 w 148"/>
                <a:gd name="T9" fmla="*/ 2 h 142"/>
                <a:gd name="T10" fmla="*/ 99 w 148"/>
                <a:gd name="T11" fmla="*/ 9 h 142"/>
                <a:gd name="T12" fmla="*/ 99 w 148"/>
                <a:gd name="T13" fmla="*/ 18 h 142"/>
                <a:gd name="T14" fmla="*/ 87 w 148"/>
                <a:gd name="T15" fmla="*/ 7 h 142"/>
                <a:gd name="T16" fmla="*/ 60 w 148"/>
                <a:gd name="T17" fmla="*/ 7 h 142"/>
                <a:gd name="T18" fmla="*/ 7 w 148"/>
                <a:gd name="T19" fmla="*/ 58 h 142"/>
                <a:gd name="T20" fmla="*/ 11 w 148"/>
                <a:gd name="T21" fmla="*/ 71 h 142"/>
                <a:gd name="T22" fmla="*/ 11 w 148"/>
                <a:gd name="T23" fmla="*/ 136 h 142"/>
                <a:gd name="T24" fmla="*/ 17 w 148"/>
                <a:gd name="T25" fmla="*/ 142 h 142"/>
                <a:gd name="T26" fmla="*/ 130 w 148"/>
                <a:gd name="T27" fmla="*/ 142 h 142"/>
                <a:gd name="T28" fmla="*/ 137 w 148"/>
                <a:gd name="T29" fmla="*/ 136 h 142"/>
                <a:gd name="T30" fmla="*/ 137 w 148"/>
                <a:gd name="T31" fmla="*/ 71 h 142"/>
                <a:gd name="T32" fmla="*/ 140 w 148"/>
                <a:gd name="T33" fmla="*/ 58 h 142"/>
                <a:gd name="T34" fmla="*/ 63 w 148"/>
                <a:gd name="T35" fmla="*/ 131 h 142"/>
                <a:gd name="T36" fmla="*/ 26 w 148"/>
                <a:gd name="T37" fmla="*/ 131 h 142"/>
                <a:gd name="T38" fmla="*/ 26 w 148"/>
                <a:gd name="T39" fmla="*/ 89 h 142"/>
                <a:gd name="T40" fmla="*/ 33 w 148"/>
                <a:gd name="T41" fmla="*/ 82 h 142"/>
                <a:gd name="T42" fmla="*/ 56 w 148"/>
                <a:gd name="T43" fmla="*/ 82 h 142"/>
                <a:gd name="T44" fmla="*/ 63 w 148"/>
                <a:gd name="T45" fmla="*/ 89 h 142"/>
                <a:gd name="T46" fmla="*/ 63 w 148"/>
                <a:gd name="T47" fmla="*/ 131 h 142"/>
                <a:gd name="T48" fmla="*/ 98 w 148"/>
                <a:gd name="T49" fmla="*/ 117 h 142"/>
                <a:gd name="T50" fmla="*/ 91 w 148"/>
                <a:gd name="T51" fmla="*/ 117 h 142"/>
                <a:gd name="T52" fmla="*/ 83 w 148"/>
                <a:gd name="T53" fmla="*/ 110 h 142"/>
                <a:gd name="T54" fmla="*/ 83 w 148"/>
                <a:gd name="T55" fmla="*/ 103 h 142"/>
                <a:gd name="T56" fmla="*/ 98 w 148"/>
                <a:gd name="T57" fmla="*/ 103 h 142"/>
                <a:gd name="T58" fmla="*/ 98 w 148"/>
                <a:gd name="T59" fmla="*/ 117 h 142"/>
                <a:gd name="T60" fmla="*/ 98 w 148"/>
                <a:gd name="T61" fmla="*/ 96 h 142"/>
                <a:gd name="T62" fmla="*/ 83 w 148"/>
                <a:gd name="T63" fmla="*/ 96 h 142"/>
                <a:gd name="T64" fmla="*/ 83 w 148"/>
                <a:gd name="T65" fmla="*/ 89 h 142"/>
                <a:gd name="T66" fmla="*/ 91 w 148"/>
                <a:gd name="T67" fmla="*/ 82 h 142"/>
                <a:gd name="T68" fmla="*/ 98 w 148"/>
                <a:gd name="T69" fmla="*/ 82 h 142"/>
                <a:gd name="T70" fmla="*/ 98 w 148"/>
                <a:gd name="T71" fmla="*/ 96 h 142"/>
                <a:gd name="T72" fmla="*/ 121 w 148"/>
                <a:gd name="T73" fmla="*/ 110 h 142"/>
                <a:gd name="T74" fmla="*/ 113 w 148"/>
                <a:gd name="T75" fmla="*/ 117 h 142"/>
                <a:gd name="T76" fmla="*/ 106 w 148"/>
                <a:gd name="T77" fmla="*/ 117 h 142"/>
                <a:gd name="T78" fmla="*/ 106 w 148"/>
                <a:gd name="T79" fmla="*/ 103 h 142"/>
                <a:gd name="T80" fmla="*/ 121 w 148"/>
                <a:gd name="T81" fmla="*/ 103 h 142"/>
                <a:gd name="T82" fmla="*/ 121 w 148"/>
                <a:gd name="T83" fmla="*/ 110 h 142"/>
                <a:gd name="T84" fmla="*/ 121 w 148"/>
                <a:gd name="T85" fmla="*/ 96 h 142"/>
                <a:gd name="T86" fmla="*/ 106 w 148"/>
                <a:gd name="T87" fmla="*/ 96 h 142"/>
                <a:gd name="T88" fmla="*/ 106 w 148"/>
                <a:gd name="T89" fmla="*/ 82 h 142"/>
                <a:gd name="T90" fmla="*/ 113 w 148"/>
                <a:gd name="T91" fmla="*/ 82 h 142"/>
                <a:gd name="T92" fmla="*/ 121 w 148"/>
                <a:gd name="T93" fmla="*/ 89 h 142"/>
                <a:gd name="T94" fmla="*/ 121 w 148"/>
                <a:gd name="T95" fmla="*/ 9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42">
                  <a:moveTo>
                    <a:pt x="140" y="58"/>
                  </a:moveTo>
                  <a:cubicBezTo>
                    <a:pt x="137" y="55"/>
                    <a:pt x="137" y="55"/>
                    <a:pt x="137" y="55"/>
                  </a:cubicBezTo>
                  <a:cubicBezTo>
                    <a:pt x="137" y="9"/>
                    <a:pt x="137" y="9"/>
                    <a:pt x="137" y="9"/>
                  </a:cubicBezTo>
                  <a:cubicBezTo>
                    <a:pt x="137" y="5"/>
                    <a:pt x="133" y="2"/>
                    <a:pt x="129" y="2"/>
                  </a:cubicBezTo>
                  <a:cubicBezTo>
                    <a:pt x="106" y="2"/>
                    <a:pt x="106" y="2"/>
                    <a:pt x="106" y="2"/>
                  </a:cubicBezTo>
                  <a:cubicBezTo>
                    <a:pt x="102" y="2"/>
                    <a:pt x="99" y="5"/>
                    <a:pt x="99" y="9"/>
                  </a:cubicBezTo>
                  <a:cubicBezTo>
                    <a:pt x="99" y="18"/>
                    <a:pt x="99" y="18"/>
                    <a:pt x="99" y="18"/>
                  </a:cubicBezTo>
                  <a:cubicBezTo>
                    <a:pt x="87" y="7"/>
                    <a:pt x="87" y="7"/>
                    <a:pt x="87" y="7"/>
                  </a:cubicBezTo>
                  <a:cubicBezTo>
                    <a:pt x="80" y="0"/>
                    <a:pt x="68" y="0"/>
                    <a:pt x="60" y="7"/>
                  </a:cubicBezTo>
                  <a:cubicBezTo>
                    <a:pt x="7" y="58"/>
                    <a:pt x="7" y="58"/>
                    <a:pt x="7" y="58"/>
                  </a:cubicBezTo>
                  <a:cubicBezTo>
                    <a:pt x="0" y="65"/>
                    <a:pt x="2" y="71"/>
                    <a:pt x="11" y="71"/>
                  </a:cubicBezTo>
                  <a:cubicBezTo>
                    <a:pt x="11" y="136"/>
                    <a:pt x="11" y="136"/>
                    <a:pt x="11" y="136"/>
                  </a:cubicBezTo>
                  <a:cubicBezTo>
                    <a:pt x="11" y="140"/>
                    <a:pt x="14" y="142"/>
                    <a:pt x="17" y="142"/>
                  </a:cubicBezTo>
                  <a:cubicBezTo>
                    <a:pt x="130" y="142"/>
                    <a:pt x="130" y="142"/>
                    <a:pt x="130" y="142"/>
                  </a:cubicBezTo>
                  <a:cubicBezTo>
                    <a:pt x="134" y="142"/>
                    <a:pt x="137" y="140"/>
                    <a:pt x="137" y="136"/>
                  </a:cubicBezTo>
                  <a:cubicBezTo>
                    <a:pt x="137" y="71"/>
                    <a:pt x="137" y="71"/>
                    <a:pt x="137" y="71"/>
                  </a:cubicBezTo>
                  <a:cubicBezTo>
                    <a:pt x="146" y="71"/>
                    <a:pt x="148" y="65"/>
                    <a:pt x="140" y="58"/>
                  </a:cubicBezTo>
                  <a:close/>
                  <a:moveTo>
                    <a:pt x="63" y="131"/>
                  </a:moveTo>
                  <a:cubicBezTo>
                    <a:pt x="26" y="131"/>
                    <a:pt x="26" y="131"/>
                    <a:pt x="26" y="131"/>
                  </a:cubicBezTo>
                  <a:cubicBezTo>
                    <a:pt x="26" y="89"/>
                    <a:pt x="26" y="89"/>
                    <a:pt x="26" y="89"/>
                  </a:cubicBezTo>
                  <a:cubicBezTo>
                    <a:pt x="26" y="85"/>
                    <a:pt x="29" y="82"/>
                    <a:pt x="33" y="82"/>
                  </a:cubicBezTo>
                  <a:cubicBezTo>
                    <a:pt x="56" y="82"/>
                    <a:pt x="56" y="82"/>
                    <a:pt x="56" y="82"/>
                  </a:cubicBezTo>
                  <a:cubicBezTo>
                    <a:pt x="60" y="82"/>
                    <a:pt x="63" y="85"/>
                    <a:pt x="63" y="89"/>
                  </a:cubicBezTo>
                  <a:lnTo>
                    <a:pt x="63" y="131"/>
                  </a:lnTo>
                  <a:close/>
                  <a:moveTo>
                    <a:pt x="98" y="117"/>
                  </a:moveTo>
                  <a:cubicBezTo>
                    <a:pt x="91" y="117"/>
                    <a:pt x="91" y="117"/>
                    <a:pt x="91" y="117"/>
                  </a:cubicBezTo>
                  <a:cubicBezTo>
                    <a:pt x="87" y="117"/>
                    <a:pt x="83" y="114"/>
                    <a:pt x="83" y="110"/>
                  </a:cubicBezTo>
                  <a:cubicBezTo>
                    <a:pt x="83" y="103"/>
                    <a:pt x="83" y="103"/>
                    <a:pt x="83" y="103"/>
                  </a:cubicBezTo>
                  <a:cubicBezTo>
                    <a:pt x="98" y="103"/>
                    <a:pt x="98" y="103"/>
                    <a:pt x="98" y="103"/>
                  </a:cubicBezTo>
                  <a:lnTo>
                    <a:pt x="98" y="117"/>
                  </a:lnTo>
                  <a:close/>
                  <a:moveTo>
                    <a:pt x="98" y="96"/>
                  </a:moveTo>
                  <a:cubicBezTo>
                    <a:pt x="83" y="96"/>
                    <a:pt x="83" y="96"/>
                    <a:pt x="83" y="96"/>
                  </a:cubicBezTo>
                  <a:cubicBezTo>
                    <a:pt x="83" y="89"/>
                    <a:pt x="83" y="89"/>
                    <a:pt x="83" y="89"/>
                  </a:cubicBezTo>
                  <a:cubicBezTo>
                    <a:pt x="83" y="85"/>
                    <a:pt x="87" y="82"/>
                    <a:pt x="91" y="82"/>
                  </a:cubicBezTo>
                  <a:cubicBezTo>
                    <a:pt x="98" y="82"/>
                    <a:pt x="98" y="82"/>
                    <a:pt x="98" y="82"/>
                  </a:cubicBezTo>
                  <a:lnTo>
                    <a:pt x="98" y="96"/>
                  </a:lnTo>
                  <a:close/>
                  <a:moveTo>
                    <a:pt x="121" y="110"/>
                  </a:moveTo>
                  <a:cubicBezTo>
                    <a:pt x="121" y="114"/>
                    <a:pt x="117" y="117"/>
                    <a:pt x="113" y="117"/>
                  </a:cubicBezTo>
                  <a:cubicBezTo>
                    <a:pt x="106" y="117"/>
                    <a:pt x="106" y="117"/>
                    <a:pt x="106" y="117"/>
                  </a:cubicBezTo>
                  <a:cubicBezTo>
                    <a:pt x="106" y="103"/>
                    <a:pt x="106" y="103"/>
                    <a:pt x="106" y="103"/>
                  </a:cubicBezTo>
                  <a:cubicBezTo>
                    <a:pt x="121" y="103"/>
                    <a:pt x="121" y="103"/>
                    <a:pt x="121" y="103"/>
                  </a:cubicBezTo>
                  <a:lnTo>
                    <a:pt x="121" y="110"/>
                  </a:lnTo>
                  <a:close/>
                  <a:moveTo>
                    <a:pt x="121" y="96"/>
                  </a:moveTo>
                  <a:cubicBezTo>
                    <a:pt x="106" y="96"/>
                    <a:pt x="106" y="96"/>
                    <a:pt x="106" y="96"/>
                  </a:cubicBezTo>
                  <a:cubicBezTo>
                    <a:pt x="106" y="82"/>
                    <a:pt x="106" y="82"/>
                    <a:pt x="106" y="82"/>
                  </a:cubicBezTo>
                  <a:cubicBezTo>
                    <a:pt x="113" y="82"/>
                    <a:pt x="113" y="82"/>
                    <a:pt x="113" y="82"/>
                  </a:cubicBezTo>
                  <a:cubicBezTo>
                    <a:pt x="117" y="82"/>
                    <a:pt x="121" y="85"/>
                    <a:pt x="121" y="89"/>
                  </a:cubicBezTo>
                  <a:lnTo>
                    <a:pt x="121" y="96"/>
                  </a:lnTo>
                  <a:close/>
                </a:path>
              </a:pathLst>
            </a:custGeom>
            <a:solidFill>
              <a:schemeClr val="bg1">
                <a:lumMod val="95000"/>
              </a:schemeClr>
            </a:solidFill>
            <a:ln>
              <a:noFill/>
            </a:ln>
          </p:spPr>
          <p:txBody>
            <a:bodyPr/>
            <a:lstStyle/>
            <a:p>
              <a:pPr>
                <a:defRPr/>
              </a:pPr>
              <a:endParaRPr lang="zh-CN" altLang="en-US"/>
            </a:p>
          </p:txBody>
        </p:sp>
        <p:grpSp>
          <p:nvGrpSpPr>
            <p:cNvPr id="519" name="组合 518"/>
            <p:cNvGrpSpPr/>
            <p:nvPr/>
          </p:nvGrpSpPr>
          <p:grpSpPr>
            <a:xfrm>
              <a:off x="8793975" y="3439755"/>
              <a:ext cx="256438" cy="399662"/>
              <a:chOff x="2932433" y="3367750"/>
              <a:chExt cx="256438" cy="399662"/>
            </a:xfrm>
            <a:solidFill>
              <a:srgbClr val="BFBFBF"/>
            </a:solidFill>
          </p:grpSpPr>
          <p:sp>
            <p:nvSpPr>
              <p:cNvPr id="520" name="Freeform 270"/>
              <p:cNvSpPr>
                <a:spLocks noEditPoints="1"/>
              </p:cNvSpPr>
              <p:nvPr/>
            </p:nvSpPr>
            <p:spPr bwMode="auto">
              <a:xfrm>
                <a:off x="2932433" y="3367750"/>
                <a:ext cx="256438" cy="399662"/>
              </a:xfrm>
              <a:custGeom>
                <a:avLst/>
                <a:gdLst>
                  <a:gd name="T0" fmla="*/ 116 w 152"/>
                  <a:gd name="T1" fmla="*/ 0 h 237"/>
                  <a:gd name="T2" fmla="*/ 37 w 152"/>
                  <a:gd name="T3" fmla="*/ 0 h 237"/>
                  <a:gd name="T4" fmla="*/ 0 w 152"/>
                  <a:gd name="T5" fmla="*/ 36 h 237"/>
                  <a:gd name="T6" fmla="*/ 0 w 152"/>
                  <a:gd name="T7" fmla="*/ 200 h 237"/>
                  <a:gd name="T8" fmla="*/ 37 w 152"/>
                  <a:gd name="T9" fmla="*/ 237 h 237"/>
                  <a:gd name="T10" fmla="*/ 116 w 152"/>
                  <a:gd name="T11" fmla="*/ 237 h 237"/>
                  <a:gd name="T12" fmla="*/ 152 w 152"/>
                  <a:gd name="T13" fmla="*/ 200 h 237"/>
                  <a:gd name="T14" fmla="*/ 152 w 152"/>
                  <a:gd name="T15" fmla="*/ 36 h 237"/>
                  <a:gd name="T16" fmla="*/ 116 w 152"/>
                  <a:gd name="T17" fmla="*/ 0 h 237"/>
                  <a:gd name="T18" fmla="*/ 136 w 152"/>
                  <a:gd name="T19" fmla="*/ 200 h 237"/>
                  <a:gd name="T20" fmla="*/ 116 w 152"/>
                  <a:gd name="T21" fmla="*/ 221 h 237"/>
                  <a:gd name="T22" fmla="*/ 37 w 152"/>
                  <a:gd name="T23" fmla="*/ 221 h 237"/>
                  <a:gd name="T24" fmla="*/ 16 w 152"/>
                  <a:gd name="T25" fmla="*/ 200 h 237"/>
                  <a:gd name="T26" fmla="*/ 16 w 152"/>
                  <a:gd name="T27" fmla="*/ 36 h 237"/>
                  <a:gd name="T28" fmla="*/ 37 w 152"/>
                  <a:gd name="T29" fmla="*/ 16 h 237"/>
                  <a:gd name="T30" fmla="*/ 116 w 152"/>
                  <a:gd name="T31" fmla="*/ 16 h 237"/>
                  <a:gd name="T32" fmla="*/ 136 w 152"/>
                  <a:gd name="T33" fmla="*/ 36 h 237"/>
                  <a:gd name="T34" fmla="*/ 136 w 152"/>
                  <a:gd name="T35" fmla="*/ 20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237">
                    <a:moveTo>
                      <a:pt x="116" y="0"/>
                    </a:moveTo>
                    <a:cubicBezTo>
                      <a:pt x="37" y="0"/>
                      <a:pt x="37" y="0"/>
                      <a:pt x="37" y="0"/>
                    </a:cubicBezTo>
                    <a:cubicBezTo>
                      <a:pt x="16" y="0"/>
                      <a:pt x="0" y="16"/>
                      <a:pt x="0" y="36"/>
                    </a:cubicBezTo>
                    <a:cubicBezTo>
                      <a:pt x="0" y="200"/>
                      <a:pt x="0" y="200"/>
                      <a:pt x="0" y="200"/>
                    </a:cubicBezTo>
                    <a:cubicBezTo>
                      <a:pt x="0" y="220"/>
                      <a:pt x="16" y="237"/>
                      <a:pt x="37" y="237"/>
                    </a:cubicBezTo>
                    <a:cubicBezTo>
                      <a:pt x="116" y="237"/>
                      <a:pt x="116" y="237"/>
                      <a:pt x="116" y="237"/>
                    </a:cubicBezTo>
                    <a:cubicBezTo>
                      <a:pt x="136" y="237"/>
                      <a:pt x="152" y="220"/>
                      <a:pt x="152" y="200"/>
                    </a:cubicBezTo>
                    <a:cubicBezTo>
                      <a:pt x="152" y="36"/>
                      <a:pt x="152" y="36"/>
                      <a:pt x="152" y="36"/>
                    </a:cubicBezTo>
                    <a:cubicBezTo>
                      <a:pt x="152" y="16"/>
                      <a:pt x="136" y="0"/>
                      <a:pt x="116" y="0"/>
                    </a:cubicBezTo>
                    <a:moveTo>
                      <a:pt x="136" y="200"/>
                    </a:moveTo>
                    <a:cubicBezTo>
                      <a:pt x="136" y="211"/>
                      <a:pt x="127" y="221"/>
                      <a:pt x="116" y="221"/>
                    </a:cubicBezTo>
                    <a:cubicBezTo>
                      <a:pt x="37" y="221"/>
                      <a:pt x="37" y="221"/>
                      <a:pt x="37" y="221"/>
                    </a:cubicBezTo>
                    <a:cubicBezTo>
                      <a:pt x="25" y="221"/>
                      <a:pt x="16" y="211"/>
                      <a:pt x="16" y="200"/>
                    </a:cubicBezTo>
                    <a:cubicBezTo>
                      <a:pt x="16" y="36"/>
                      <a:pt x="16" y="36"/>
                      <a:pt x="16" y="36"/>
                    </a:cubicBezTo>
                    <a:cubicBezTo>
                      <a:pt x="16" y="25"/>
                      <a:pt x="25" y="16"/>
                      <a:pt x="37" y="16"/>
                    </a:cubicBezTo>
                    <a:cubicBezTo>
                      <a:pt x="116" y="16"/>
                      <a:pt x="116" y="16"/>
                      <a:pt x="116" y="16"/>
                    </a:cubicBezTo>
                    <a:cubicBezTo>
                      <a:pt x="127" y="16"/>
                      <a:pt x="136" y="25"/>
                      <a:pt x="136" y="36"/>
                    </a:cubicBezTo>
                    <a:cubicBezTo>
                      <a:pt x="136" y="200"/>
                      <a:pt x="136" y="200"/>
                      <a:pt x="136" y="200"/>
                    </a:cubicBezTo>
                  </a:path>
                </a:pathLst>
              </a:custGeom>
              <a:grpFill/>
              <a:ln>
                <a:noFill/>
              </a:ln>
            </p:spPr>
            <p:txBody>
              <a:bodyPr/>
              <a:lstStyle/>
              <a:p>
                <a:pPr>
                  <a:defRPr/>
                </a:pPr>
                <a:endParaRPr lang="zh-CN" altLang="en-US"/>
              </a:p>
            </p:txBody>
          </p:sp>
          <p:sp>
            <p:nvSpPr>
              <p:cNvPr id="521" name="Freeform 271"/>
              <p:cNvSpPr>
                <a:spLocks/>
              </p:cNvSpPr>
              <p:nvPr/>
            </p:nvSpPr>
            <p:spPr bwMode="auto">
              <a:xfrm>
                <a:off x="3036099" y="3670565"/>
                <a:ext cx="47742" cy="47742"/>
              </a:xfrm>
              <a:custGeom>
                <a:avLst/>
                <a:gdLst>
                  <a:gd name="T0" fmla="*/ 22 w 28"/>
                  <a:gd name="T1" fmla="*/ 0 h 28"/>
                  <a:gd name="T2" fmla="*/ 6 w 28"/>
                  <a:gd name="T3" fmla="*/ 0 h 28"/>
                  <a:gd name="T4" fmla="*/ 0 w 28"/>
                  <a:gd name="T5" fmla="*/ 6 h 28"/>
                  <a:gd name="T6" fmla="*/ 0 w 28"/>
                  <a:gd name="T7" fmla="*/ 22 h 28"/>
                  <a:gd name="T8" fmla="*/ 6 w 28"/>
                  <a:gd name="T9" fmla="*/ 28 h 28"/>
                  <a:gd name="T10" fmla="*/ 22 w 28"/>
                  <a:gd name="T11" fmla="*/ 28 h 28"/>
                  <a:gd name="T12" fmla="*/ 28 w 28"/>
                  <a:gd name="T13" fmla="*/ 22 h 28"/>
                  <a:gd name="T14" fmla="*/ 28 w 28"/>
                  <a:gd name="T15" fmla="*/ 6 h 28"/>
                  <a:gd name="T16" fmla="*/ 22 w 2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2" y="0"/>
                    </a:moveTo>
                    <a:cubicBezTo>
                      <a:pt x="6" y="0"/>
                      <a:pt x="6" y="0"/>
                      <a:pt x="6" y="0"/>
                    </a:cubicBezTo>
                    <a:cubicBezTo>
                      <a:pt x="3" y="0"/>
                      <a:pt x="0" y="3"/>
                      <a:pt x="0" y="6"/>
                    </a:cubicBezTo>
                    <a:cubicBezTo>
                      <a:pt x="0" y="22"/>
                      <a:pt x="0" y="22"/>
                      <a:pt x="0" y="22"/>
                    </a:cubicBezTo>
                    <a:cubicBezTo>
                      <a:pt x="0" y="25"/>
                      <a:pt x="3" y="28"/>
                      <a:pt x="6" y="28"/>
                    </a:cubicBezTo>
                    <a:cubicBezTo>
                      <a:pt x="22" y="28"/>
                      <a:pt x="22" y="28"/>
                      <a:pt x="22" y="28"/>
                    </a:cubicBezTo>
                    <a:cubicBezTo>
                      <a:pt x="26" y="28"/>
                      <a:pt x="28" y="25"/>
                      <a:pt x="28" y="22"/>
                    </a:cubicBezTo>
                    <a:cubicBezTo>
                      <a:pt x="28" y="6"/>
                      <a:pt x="28" y="6"/>
                      <a:pt x="28" y="6"/>
                    </a:cubicBezTo>
                    <a:cubicBezTo>
                      <a:pt x="28" y="3"/>
                      <a:pt x="26" y="0"/>
                      <a:pt x="22" y="0"/>
                    </a:cubicBezTo>
                  </a:path>
                </a:pathLst>
              </a:custGeom>
              <a:grpFill/>
              <a:ln>
                <a:noFill/>
              </a:ln>
            </p:spPr>
            <p:txBody>
              <a:bodyPr/>
              <a:lstStyle/>
              <a:p>
                <a:pPr>
                  <a:defRPr/>
                </a:pPr>
                <a:endParaRPr lang="zh-CN" altLang="en-US"/>
              </a:p>
            </p:txBody>
          </p:sp>
          <p:sp>
            <p:nvSpPr>
              <p:cNvPr id="522" name="Freeform 272"/>
              <p:cNvSpPr>
                <a:spLocks/>
              </p:cNvSpPr>
              <p:nvPr/>
            </p:nvSpPr>
            <p:spPr bwMode="auto">
              <a:xfrm>
                <a:off x="2976082" y="3419583"/>
                <a:ext cx="170505" cy="233250"/>
              </a:xfrm>
              <a:custGeom>
                <a:avLst/>
                <a:gdLst>
                  <a:gd name="T0" fmla="*/ 95 w 101"/>
                  <a:gd name="T1" fmla="*/ 0 h 138"/>
                  <a:gd name="T2" fmla="*/ 6 w 101"/>
                  <a:gd name="T3" fmla="*/ 0 h 138"/>
                  <a:gd name="T4" fmla="*/ 0 w 101"/>
                  <a:gd name="T5" fmla="*/ 6 h 138"/>
                  <a:gd name="T6" fmla="*/ 0 w 101"/>
                  <a:gd name="T7" fmla="*/ 132 h 138"/>
                  <a:gd name="T8" fmla="*/ 6 w 101"/>
                  <a:gd name="T9" fmla="*/ 138 h 138"/>
                  <a:gd name="T10" fmla="*/ 95 w 101"/>
                  <a:gd name="T11" fmla="*/ 138 h 138"/>
                  <a:gd name="T12" fmla="*/ 101 w 101"/>
                  <a:gd name="T13" fmla="*/ 132 h 138"/>
                  <a:gd name="T14" fmla="*/ 101 w 101"/>
                  <a:gd name="T15" fmla="*/ 6 h 138"/>
                  <a:gd name="T16" fmla="*/ 95 w 101"/>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38">
                    <a:moveTo>
                      <a:pt x="95" y="0"/>
                    </a:moveTo>
                    <a:cubicBezTo>
                      <a:pt x="6" y="0"/>
                      <a:pt x="6" y="0"/>
                      <a:pt x="6" y="0"/>
                    </a:cubicBezTo>
                    <a:cubicBezTo>
                      <a:pt x="2" y="0"/>
                      <a:pt x="0" y="3"/>
                      <a:pt x="0" y="6"/>
                    </a:cubicBezTo>
                    <a:cubicBezTo>
                      <a:pt x="0" y="132"/>
                      <a:pt x="0" y="132"/>
                      <a:pt x="0" y="132"/>
                    </a:cubicBezTo>
                    <a:cubicBezTo>
                      <a:pt x="0" y="135"/>
                      <a:pt x="2" y="138"/>
                      <a:pt x="6" y="138"/>
                    </a:cubicBezTo>
                    <a:cubicBezTo>
                      <a:pt x="95" y="138"/>
                      <a:pt x="95" y="138"/>
                      <a:pt x="95" y="138"/>
                    </a:cubicBezTo>
                    <a:cubicBezTo>
                      <a:pt x="98" y="138"/>
                      <a:pt x="101" y="135"/>
                      <a:pt x="101" y="132"/>
                    </a:cubicBezTo>
                    <a:cubicBezTo>
                      <a:pt x="101" y="6"/>
                      <a:pt x="101" y="6"/>
                      <a:pt x="101" y="6"/>
                    </a:cubicBezTo>
                    <a:cubicBezTo>
                      <a:pt x="101" y="3"/>
                      <a:pt x="98" y="0"/>
                      <a:pt x="95" y="0"/>
                    </a:cubicBezTo>
                  </a:path>
                </a:pathLst>
              </a:custGeom>
              <a:grpFill/>
              <a:ln>
                <a:noFill/>
              </a:ln>
            </p:spPr>
            <p:txBody>
              <a:bodyPr/>
              <a:lstStyle/>
              <a:p>
                <a:pPr>
                  <a:defRPr/>
                </a:pPr>
                <a:endParaRPr lang="zh-CN" altLang="en-US"/>
              </a:p>
            </p:txBody>
          </p:sp>
        </p:grpSp>
        <p:grpSp>
          <p:nvGrpSpPr>
            <p:cNvPr id="523" name="组合 522"/>
            <p:cNvGrpSpPr/>
            <p:nvPr/>
          </p:nvGrpSpPr>
          <p:grpSpPr>
            <a:xfrm>
              <a:off x="8904461" y="1465997"/>
              <a:ext cx="189601" cy="294631"/>
              <a:chOff x="2545011" y="1465997"/>
              <a:chExt cx="189601" cy="294631"/>
            </a:xfrm>
          </p:grpSpPr>
          <p:sp>
            <p:nvSpPr>
              <p:cNvPr id="524" name="Freeform 273"/>
              <p:cNvSpPr>
                <a:spLocks noEditPoints="1"/>
              </p:cNvSpPr>
              <p:nvPr/>
            </p:nvSpPr>
            <p:spPr bwMode="auto">
              <a:xfrm>
                <a:off x="2545011" y="1465997"/>
                <a:ext cx="189601" cy="294631"/>
              </a:xfrm>
              <a:custGeom>
                <a:avLst/>
                <a:gdLst>
                  <a:gd name="T0" fmla="*/ 85 w 112"/>
                  <a:gd name="T1" fmla="*/ 0 h 174"/>
                  <a:gd name="T2" fmla="*/ 27 w 112"/>
                  <a:gd name="T3" fmla="*/ 0 h 174"/>
                  <a:gd name="T4" fmla="*/ 0 w 112"/>
                  <a:gd name="T5" fmla="*/ 27 h 174"/>
                  <a:gd name="T6" fmla="*/ 0 w 112"/>
                  <a:gd name="T7" fmla="*/ 147 h 174"/>
                  <a:gd name="T8" fmla="*/ 27 w 112"/>
                  <a:gd name="T9" fmla="*/ 174 h 174"/>
                  <a:gd name="T10" fmla="*/ 85 w 112"/>
                  <a:gd name="T11" fmla="*/ 174 h 174"/>
                  <a:gd name="T12" fmla="*/ 112 w 112"/>
                  <a:gd name="T13" fmla="*/ 147 h 174"/>
                  <a:gd name="T14" fmla="*/ 112 w 112"/>
                  <a:gd name="T15" fmla="*/ 27 h 174"/>
                  <a:gd name="T16" fmla="*/ 85 w 112"/>
                  <a:gd name="T17" fmla="*/ 0 h 174"/>
                  <a:gd name="T18" fmla="*/ 100 w 112"/>
                  <a:gd name="T19" fmla="*/ 147 h 174"/>
                  <a:gd name="T20" fmla="*/ 85 w 112"/>
                  <a:gd name="T21" fmla="*/ 163 h 174"/>
                  <a:gd name="T22" fmla="*/ 27 w 112"/>
                  <a:gd name="T23" fmla="*/ 163 h 174"/>
                  <a:gd name="T24" fmla="*/ 11 w 112"/>
                  <a:gd name="T25" fmla="*/ 147 h 174"/>
                  <a:gd name="T26" fmla="*/ 11 w 112"/>
                  <a:gd name="T27" fmla="*/ 27 h 174"/>
                  <a:gd name="T28" fmla="*/ 27 w 112"/>
                  <a:gd name="T29" fmla="*/ 11 h 174"/>
                  <a:gd name="T30" fmla="*/ 85 w 112"/>
                  <a:gd name="T31" fmla="*/ 11 h 174"/>
                  <a:gd name="T32" fmla="*/ 100 w 112"/>
                  <a:gd name="T33" fmla="*/ 27 h 174"/>
                  <a:gd name="T34" fmla="*/ 100 w 112"/>
                  <a:gd name="T35" fmla="*/ 14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4">
                    <a:moveTo>
                      <a:pt x="85" y="0"/>
                    </a:moveTo>
                    <a:cubicBezTo>
                      <a:pt x="27" y="0"/>
                      <a:pt x="27" y="0"/>
                      <a:pt x="27" y="0"/>
                    </a:cubicBezTo>
                    <a:cubicBezTo>
                      <a:pt x="12" y="0"/>
                      <a:pt x="0" y="12"/>
                      <a:pt x="0" y="27"/>
                    </a:cubicBezTo>
                    <a:cubicBezTo>
                      <a:pt x="0" y="147"/>
                      <a:pt x="0" y="147"/>
                      <a:pt x="0" y="147"/>
                    </a:cubicBezTo>
                    <a:cubicBezTo>
                      <a:pt x="0" y="162"/>
                      <a:pt x="12" y="174"/>
                      <a:pt x="27" y="174"/>
                    </a:cubicBezTo>
                    <a:cubicBezTo>
                      <a:pt x="85" y="174"/>
                      <a:pt x="85" y="174"/>
                      <a:pt x="85" y="174"/>
                    </a:cubicBezTo>
                    <a:cubicBezTo>
                      <a:pt x="100" y="174"/>
                      <a:pt x="112" y="162"/>
                      <a:pt x="112" y="147"/>
                    </a:cubicBezTo>
                    <a:cubicBezTo>
                      <a:pt x="112" y="27"/>
                      <a:pt x="112" y="27"/>
                      <a:pt x="112" y="27"/>
                    </a:cubicBezTo>
                    <a:cubicBezTo>
                      <a:pt x="112" y="12"/>
                      <a:pt x="100" y="0"/>
                      <a:pt x="85" y="0"/>
                    </a:cubicBezTo>
                    <a:close/>
                    <a:moveTo>
                      <a:pt x="100" y="147"/>
                    </a:moveTo>
                    <a:cubicBezTo>
                      <a:pt x="100" y="156"/>
                      <a:pt x="93" y="163"/>
                      <a:pt x="85" y="163"/>
                    </a:cubicBezTo>
                    <a:cubicBezTo>
                      <a:pt x="27" y="163"/>
                      <a:pt x="27" y="163"/>
                      <a:pt x="27" y="163"/>
                    </a:cubicBezTo>
                    <a:cubicBezTo>
                      <a:pt x="18" y="163"/>
                      <a:pt x="11" y="156"/>
                      <a:pt x="11" y="147"/>
                    </a:cubicBezTo>
                    <a:cubicBezTo>
                      <a:pt x="11" y="27"/>
                      <a:pt x="11" y="27"/>
                      <a:pt x="11" y="27"/>
                    </a:cubicBezTo>
                    <a:cubicBezTo>
                      <a:pt x="11" y="18"/>
                      <a:pt x="18" y="11"/>
                      <a:pt x="27" y="11"/>
                    </a:cubicBezTo>
                    <a:cubicBezTo>
                      <a:pt x="85" y="11"/>
                      <a:pt x="85" y="11"/>
                      <a:pt x="85" y="11"/>
                    </a:cubicBezTo>
                    <a:cubicBezTo>
                      <a:pt x="93" y="11"/>
                      <a:pt x="100" y="18"/>
                      <a:pt x="100" y="27"/>
                    </a:cubicBezTo>
                    <a:lnTo>
                      <a:pt x="100" y="147"/>
                    </a:lnTo>
                    <a:close/>
                  </a:path>
                </a:pathLst>
              </a:custGeom>
              <a:solidFill>
                <a:schemeClr val="bg1">
                  <a:lumMod val="95000"/>
                </a:schemeClr>
              </a:solidFill>
              <a:ln>
                <a:noFill/>
              </a:ln>
            </p:spPr>
            <p:txBody>
              <a:bodyPr/>
              <a:lstStyle/>
              <a:p>
                <a:pPr>
                  <a:defRPr/>
                </a:pPr>
                <a:endParaRPr lang="zh-CN" altLang="en-US"/>
              </a:p>
            </p:txBody>
          </p:sp>
          <p:sp>
            <p:nvSpPr>
              <p:cNvPr id="525" name="Freeform 274"/>
              <p:cNvSpPr>
                <a:spLocks/>
              </p:cNvSpPr>
              <p:nvPr/>
            </p:nvSpPr>
            <p:spPr bwMode="auto">
              <a:xfrm>
                <a:off x="2621397" y="1691064"/>
                <a:ext cx="35465" cy="34101"/>
              </a:xfrm>
              <a:custGeom>
                <a:avLst/>
                <a:gdLst>
                  <a:gd name="T0" fmla="*/ 17 w 21"/>
                  <a:gd name="T1" fmla="*/ 0 h 20"/>
                  <a:gd name="T2" fmla="*/ 5 w 21"/>
                  <a:gd name="T3" fmla="*/ 0 h 20"/>
                  <a:gd name="T4" fmla="*/ 0 w 21"/>
                  <a:gd name="T5" fmla="*/ 4 h 20"/>
                  <a:gd name="T6" fmla="*/ 0 w 21"/>
                  <a:gd name="T7" fmla="*/ 16 h 20"/>
                  <a:gd name="T8" fmla="*/ 5 w 21"/>
                  <a:gd name="T9" fmla="*/ 20 h 20"/>
                  <a:gd name="T10" fmla="*/ 17 w 21"/>
                  <a:gd name="T11" fmla="*/ 20 h 20"/>
                  <a:gd name="T12" fmla="*/ 21 w 21"/>
                  <a:gd name="T13" fmla="*/ 16 h 20"/>
                  <a:gd name="T14" fmla="*/ 21 w 21"/>
                  <a:gd name="T15" fmla="*/ 4 h 20"/>
                  <a:gd name="T16" fmla="*/ 17 w 2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0">
                    <a:moveTo>
                      <a:pt x="17" y="0"/>
                    </a:moveTo>
                    <a:cubicBezTo>
                      <a:pt x="5" y="0"/>
                      <a:pt x="5" y="0"/>
                      <a:pt x="5" y="0"/>
                    </a:cubicBezTo>
                    <a:cubicBezTo>
                      <a:pt x="2" y="0"/>
                      <a:pt x="0" y="2"/>
                      <a:pt x="0" y="4"/>
                    </a:cubicBezTo>
                    <a:cubicBezTo>
                      <a:pt x="0" y="16"/>
                      <a:pt x="0" y="16"/>
                      <a:pt x="0" y="16"/>
                    </a:cubicBezTo>
                    <a:cubicBezTo>
                      <a:pt x="0" y="18"/>
                      <a:pt x="2" y="20"/>
                      <a:pt x="5" y="20"/>
                    </a:cubicBezTo>
                    <a:cubicBezTo>
                      <a:pt x="17" y="20"/>
                      <a:pt x="17" y="20"/>
                      <a:pt x="17" y="20"/>
                    </a:cubicBezTo>
                    <a:cubicBezTo>
                      <a:pt x="19" y="20"/>
                      <a:pt x="21" y="18"/>
                      <a:pt x="21" y="16"/>
                    </a:cubicBezTo>
                    <a:cubicBezTo>
                      <a:pt x="21" y="4"/>
                      <a:pt x="21" y="4"/>
                      <a:pt x="21" y="4"/>
                    </a:cubicBezTo>
                    <a:cubicBezTo>
                      <a:pt x="21" y="2"/>
                      <a:pt x="19" y="0"/>
                      <a:pt x="17" y="0"/>
                    </a:cubicBezTo>
                    <a:close/>
                  </a:path>
                </a:pathLst>
              </a:custGeom>
              <a:solidFill>
                <a:schemeClr val="bg1">
                  <a:lumMod val="95000"/>
                </a:schemeClr>
              </a:solidFill>
              <a:ln>
                <a:noFill/>
              </a:ln>
            </p:spPr>
            <p:txBody>
              <a:bodyPr/>
              <a:lstStyle/>
              <a:p>
                <a:pPr>
                  <a:defRPr/>
                </a:pPr>
                <a:endParaRPr lang="zh-CN" altLang="en-US"/>
              </a:p>
            </p:txBody>
          </p:sp>
          <p:sp>
            <p:nvSpPr>
              <p:cNvPr id="526" name="Freeform 275"/>
              <p:cNvSpPr>
                <a:spLocks/>
              </p:cNvSpPr>
              <p:nvPr/>
            </p:nvSpPr>
            <p:spPr bwMode="auto">
              <a:xfrm>
                <a:off x="2576384" y="1505555"/>
                <a:ext cx="125491" cy="171868"/>
              </a:xfrm>
              <a:custGeom>
                <a:avLst/>
                <a:gdLst>
                  <a:gd name="T0" fmla="*/ 71 w 75"/>
                  <a:gd name="T1" fmla="*/ 0 h 102"/>
                  <a:gd name="T2" fmla="*/ 5 w 75"/>
                  <a:gd name="T3" fmla="*/ 0 h 102"/>
                  <a:gd name="T4" fmla="*/ 0 w 75"/>
                  <a:gd name="T5" fmla="*/ 4 h 102"/>
                  <a:gd name="T6" fmla="*/ 0 w 75"/>
                  <a:gd name="T7" fmla="*/ 97 h 102"/>
                  <a:gd name="T8" fmla="*/ 5 w 75"/>
                  <a:gd name="T9" fmla="*/ 102 h 102"/>
                  <a:gd name="T10" fmla="*/ 71 w 75"/>
                  <a:gd name="T11" fmla="*/ 102 h 102"/>
                  <a:gd name="T12" fmla="*/ 75 w 75"/>
                  <a:gd name="T13" fmla="*/ 97 h 102"/>
                  <a:gd name="T14" fmla="*/ 75 w 75"/>
                  <a:gd name="T15" fmla="*/ 4 h 102"/>
                  <a:gd name="T16" fmla="*/ 71 w 75"/>
                  <a:gd name="T1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2">
                    <a:moveTo>
                      <a:pt x="71" y="0"/>
                    </a:moveTo>
                    <a:cubicBezTo>
                      <a:pt x="5" y="0"/>
                      <a:pt x="5" y="0"/>
                      <a:pt x="5" y="0"/>
                    </a:cubicBezTo>
                    <a:cubicBezTo>
                      <a:pt x="2" y="0"/>
                      <a:pt x="0" y="2"/>
                      <a:pt x="0" y="4"/>
                    </a:cubicBezTo>
                    <a:cubicBezTo>
                      <a:pt x="0" y="97"/>
                      <a:pt x="0" y="97"/>
                      <a:pt x="0" y="97"/>
                    </a:cubicBezTo>
                    <a:cubicBezTo>
                      <a:pt x="0" y="100"/>
                      <a:pt x="2" y="102"/>
                      <a:pt x="5" y="102"/>
                    </a:cubicBezTo>
                    <a:cubicBezTo>
                      <a:pt x="71" y="102"/>
                      <a:pt x="71" y="102"/>
                      <a:pt x="71" y="102"/>
                    </a:cubicBezTo>
                    <a:cubicBezTo>
                      <a:pt x="73" y="102"/>
                      <a:pt x="75" y="100"/>
                      <a:pt x="75" y="97"/>
                    </a:cubicBezTo>
                    <a:cubicBezTo>
                      <a:pt x="75" y="4"/>
                      <a:pt x="75" y="4"/>
                      <a:pt x="75" y="4"/>
                    </a:cubicBezTo>
                    <a:cubicBezTo>
                      <a:pt x="75" y="2"/>
                      <a:pt x="73" y="0"/>
                      <a:pt x="71" y="0"/>
                    </a:cubicBezTo>
                    <a:close/>
                  </a:path>
                </a:pathLst>
              </a:custGeom>
              <a:solidFill>
                <a:schemeClr val="bg1">
                  <a:lumMod val="95000"/>
                </a:schemeClr>
              </a:solidFill>
              <a:ln>
                <a:noFill/>
              </a:ln>
            </p:spPr>
            <p:txBody>
              <a:bodyPr/>
              <a:lstStyle/>
              <a:p>
                <a:pPr>
                  <a:defRPr/>
                </a:pPr>
                <a:endParaRPr lang="zh-CN" altLang="en-US"/>
              </a:p>
            </p:txBody>
          </p:sp>
        </p:grpSp>
        <p:sp>
          <p:nvSpPr>
            <p:cNvPr id="527" name="Freeform 276"/>
            <p:cNvSpPr>
              <a:spLocks noEditPoints="1"/>
            </p:cNvSpPr>
            <p:nvPr/>
          </p:nvSpPr>
          <p:spPr bwMode="auto">
            <a:xfrm>
              <a:off x="8623470" y="2122097"/>
              <a:ext cx="184145" cy="249619"/>
            </a:xfrm>
            <a:custGeom>
              <a:avLst/>
              <a:gdLst>
                <a:gd name="T0" fmla="*/ 78 w 109"/>
                <a:gd name="T1" fmla="*/ 44 h 148"/>
                <a:gd name="T2" fmla="*/ 94 w 109"/>
                <a:gd name="T3" fmla="*/ 24 h 148"/>
                <a:gd name="T4" fmla="*/ 74 w 109"/>
                <a:gd name="T5" fmla="*/ 0 h 148"/>
                <a:gd name="T6" fmla="*/ 36 w 109"/>
                <a:gd name="T7" fmla="*/ 1 h 148"/>
                <a:gd name="T8" fmla="*/ 17 w 109"/>
                <a:gd name="T9" fmla="*/ 25 h 148"/>
                <a:gd name="T10" fmla="*/ 33 w 109"/>
                <a:gd name="T11" fmla="*/ 43 h 148"/>
                <a:gd name="T12" fmla="*/ 0 w 109"/>
                <a:gd name="T13" fmla="*/ 94 h 148"/>
                <a:gd name="T14" fmla="*/ 55 w 109"/>
                <a:gd name="T15" fmla="*/ 148 h 148"/>
                <a:gd name="T16" fmla="*/ 109 w 109"/>
                <a:gd name="T17" fmla="*/ 93 h 148"/>
                <a:gd name="T18" fmla="*/ 78 w 109"/>
                <a:gd name="T19" fmla="*/ 44 h 148"/>
                <a:gd name="T20" fmla="*/ 67 w 109"/>
                <a:gd name="T21" fmla="*/ 7 h 148"/>
                <a:gd name="T22" fmla="*/ 79 w 109"/>
                <a:gd name="T23" fmla="*/ 24 h 148"/>
                <a:gd name="T24" fmla="*/ 67 w 109"/>
                <a:gd name="T25" fmla="*/ 24 h 148"/>
                <a:gd name="T26" fmla="*/ 67 w 109"/>
                <a:gd name="T27" fmla="*/ 7 h 148"/>
                <a:gd name="T28" fmla="*/ 28 w 109"/>
                <a:gd name="T29" fmla="*/ 24 h 148"/>
                <a:gd name="T30" fmla="*/ 40 w 109"/>
                <a:gd name="T31" fmla="*/ 24 h 148"/>
                <a:gd name="T32" fmla="*/ 42 w 109"/>
                <a:gd name="T33" fmla="*/ 42 h 148"/>
                <a:gd name="T34" fmla="*/ 28 w 109"/>
                <a:gd name="T35" fmla="*/ 24 h 148"/>
                <a:gd name="T36" fmla="*/ 55 w 109"/>
                <a:gd name="T37" fmla="*/ 133 h 148"/>
                <a:gd name="T38" fmla="*/ 15 w 109"/>
                <a:gd name="T39" fmla="*/ 94 h 148"/>
                <a:gd name="T40" fmla="*/ 54 w 109"/>
                <a:gd name="T41" fmla="*/ 54 h 148"/>
                <a:gd name="T42" fmla="*/ 94 w 109"/>
                <a:gd name="T43" fmla="*/ 93 h 148"/>
                <a:gd name="T44" fmla="*/ 55 w 109"/>
                <a:gd name="T45" fmla="*/ 13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9" h="148">
                  <a:moveTo>
                    <a:pt x="78" y="44"/>
                  </a:moveTo>
                  <a:cubicBezTo>
                    <a:pt x="94" y="24"/>
                    <a:pt x="94" y="24"/>
                    <a:pt x="94" y="24"/>
                  </a:cubicBezTo>
                  <a:cubicBezTo>
                    <a:pt x="74" y="0"/>
                    <a:pt x="74" y="0"/>
                    <a:pt x="74" y="0"/>
                  </a:cubicBezTo>
                  <a:cubicBezTo>
                    <a:pt x="36" y="1"/>
                    <a:pt x="36" y="1"/>
                    <a:pt x="36" y="1"/>
                  </a:cubicBezTo>
                  <a:cubicBezTo>
                    <a:pt x="17" y="25"/>
                    <a:pt x="17" y="25"/>
                    <a:pt x="17" y="25"/>
                  </a:cubicBezTo>
                  <a:cubicBezTo>
                    <a:pt x="33" y="43"/>
                    <a:pt x="33" y="43"/>
                    <a:pt x="33" y="43"/>
                  </a:cubicBezTo>
                  <a:cubicBezTo>
                    <a:pt x="13" y="52"/>
                    <a:pt x="0" y="71"/>
                    <a:pt x="0" y="94"/>
                  </a:cubicBezTo>
                  <a:cubicBezTo>
                    <a:pt x="1" y="124"/>
                    <a:pt x="25" y="148"/>
                    <a:pt x="55" y="148"/>
                  </a:cubicBezTo>
                  <a:cubicBezTo>
                    <a:pt x="85" y="147"/>
                    <a:pt x="109" y="123"/>
                    <a:pt x="109" y="93"/>
                  </a:cubicBezTo>
                  <a:cubicBezTo>
                    <a:pt x="109" y="71"/>
                    <a:pt x="96" y="53"/>
                    <a:pt x="78" y="44"/>
                  </a:cubicBezTo>
                  <a:close/>
                  <a:moveTo>
                    <a:pt x="67" y="7"/>
                  </a:moveTo>
                  <a:cubicBezTo>
                    <a:pt x="79" y="24"/>
                    <a:pt x="79" y="24"/>
                    <a:pt x="79" y="24"/>
                  </a:cubicBezTo>
                  <a:cubicBezTo>
                    <a:pt x="67" y="24"/>
                    <a:pt x="67" y="24"/>
                    <a:pt x="67" y="24"/>
                  </a:cubicBezTo>
                  <a:lnTo>
                    <a:pt x="67" y="7"/>
                  </a:lnTo>
                  <a:close/>
                  <a:moveTo>
                    <a:pt x="28" y="24"/>
                  </a:moveTo>
                  <a:cubicBezTo>
                    <a:pt x="40" y="24"/>
                    <a:pt x="40" y="24"/>
                    <a:pt x="40" y="24"/>
                  </a:cubicBezTo>
                  <a:cubicBezTo>
                    <a:pt x="42" y="42"/>
                    <a:pt x="42" y="42"/>
                    <a:pt x="42" y="42"/>
                  </a:cubicBezTo>
                  <a:lnTo>
                    <a:pt x="28" y="24"/>
                  </a:lnTo>
                  <a:close/>
                  <a:moveTo>
                    <a:pt x="55" y="133"/>
                  </a:moveTo>
                  <a:cubicBezTo>
                    <a:pt x="33" y="133"/>
                    <a:pt x="15" y="116"/>
                    <a:pt x="15" y="94"/>
                  </a:cubicBezTo>
                  <a:cubicBezTo>
                    <a:pt x="14" y="72"/>
                    <a:pt x="32" y="54"/>
                    <a:pt x="54" y="54"/>
                  </a:cubicBezTo>
                  <a:cubicBezTo>
                    <a:pt x="76" y="53"/>
                    <a:pt x="94" y="71"/>
                    <a:pt x="94" y="93"/>
                  </a:cubicBezTo>
                  <a:cubicBezTo>
                    <a:pt x="94" y="115"/>
                    <a:pt x="77" y="133"/>
                    <a:pt x="55" y="133"/>
                  </a:cubicBezTo>
                  <a:close/>
                </a:path>
              </a:pathLst>
            </a:custGeom>
            <a:solidFill>
              <a:schemeClr val="bg1">
                <a:lumMod val="95000"/>
              </a:schemeClr>
            </a:solidFill>
            <a:ln>
              <a:noFill/>
            </a:ln>
          </p:spPr>
          <p:txBody>
            <a:bodyPr/>
            <a:lstStyle/>
            <a:p>
              <a:pPr>
                <a:defRPr/>
              </a:pPr>
              <a:endParaRPr lang="zh-CN" altLang="en-US"/>
            </a:p>
          </p:txBody>
        </p:sp>
        <p:sp>
          <p:nvSpPr>
            <p:cNvPr id="528" name="Freeform 277"/>
            <p:cNvSpPr>
              <a:spLocks/>
            </p:cNvSpPr>
            <p:nvPr/>
          </p:nvSpPr>
          <p:spPr bwMode="auto">
            <a:xfrm>
              <a:off x="8888092" y="2251682"/>
              <a:ext cx="368289" cy="223702"/>
            </a:xfrm>
            <a:custGeom>
              <a:avLst/>
              <a:gdLst>
                <a:gd name="T0" fmla="*/ 251 w 270"/>
                <a:gd name="T1" fmla="*/ 85 h 164"/>
                <a:gd name="T2" fmla="*/ 251 w 270"/>
                <a:gd name="T3" fmla="*/ 59 h 164"/>
                <a:gd name="T4" fmla="*/ 185 w 270"/>
                <a:gd name="T5" fmla="*/ 29 h 164"/>
                <a:gd name="T6" fmla="*/ 185 w 270"/>
                <a:gd name="T7" fmla="*/ 85 h 164"/>
                <a:gd name="T8" fmla="*/ 177 w 270"/>
                <a:gd name="T9" fmla="*/ 85 h 164"/>
                <a:gd name="T10" fmla="*/ 177 w 270"/>
                <a:gd name="T11" fmla="*/ 59 h 164"/>
                <a:gd name="T12" fmla="*/ 112 w 270"/>
                <a:gd name="T13" fmla="*/ 29 h 164"/>
                <a:gd name="T14" fmla="*/ 112 w 270"/>
                <a:gd name="T15" fmla="*/ 85 h 164"/>
                <a:gd name="T16" fmla="*/ 91 w 270"/>
                <a:gd name="T17" fmla="*/ 85 h 164"/>
                <a:gd name="T18" fmla="*/ 91 w 270"/>
                <a:gd name="T19" fmla="*/ 0 h 164"/>
                <a:gd name="T20" fmla="*/ 64 w 270"/>
                <a:gd name="T21" fmla="*/ 0 h 164"/>
                <a:gd name="T22" fmla="*/ 64 w 270"/>
                <a:gd name="T23" fmla="*/ 85 h 164"/>
                <a:gd name="T24" fmla="*/ 53 w 270"/>
                <a:gd name="T25" fmla="*/ 85 h 164"/>
                <a:gd name="T26" fmla="*/ 53 w 270"/>
                <a:gd name="T27" fmla="*/ 0 h 164"/>
                <a:gd name="T28" fmla="*/ 25 w 270"/>
                <a:gd name="T29" fmla="*/ 0 h 164"/>
                <a:gd name="T30" fmla="*/ 25 w 270"/>
                <a:gd name="T31" fmla="*/ 85 h 164"/>
                <a:gd name="T32" fmla="*/ 0 w 270"/>
                <a:gd name="T33" fmla="*/ 85 h 164"/>
                <a:gd name="T34" fmla="*/ 0 w 270"/>
                <a:gd name="T35" fmla="*/ 164 h 164"/>
                <a:gd name="T36" fmla="*/ 270 w 270"/>
                <a:gd name="T37" fmla="*/ 164 h 164"/>
                <a:gd name="T38" fmla="*/ 270 w 270"/>
                <a:gd name="T39" fmla="*/ 85 h 164"/>
                <a:gd name="T40" fmla="*/ 251 w 270"/>
                <a:gd name="T41" fmla="*/ 8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64">
                  <a:moveTo>
                    <a:pt x="251" y="85"/>
                  </a:moveTo>
                  <a:lnTo>
                    <a:pt x="251" y="59"/>
                  </a:lnTo>
                  <a:lnTo>
                    <a:pt x="185" y="29"/>
                  </a:lnTo>
                  <a:lnTo>
                    <a:pt x="185" y="85"/>
                  </a:lnTo>
                  <a:lnTo>
                    <a:pt x="177" y="85"/>
                  </a:lnTo>
                  <a:lnTo>
                    <a:pt x="177" y="59"/>
                  </a:lnTo>
                  <a:lnTo>
                    <a:pt x="112" y="29"/>
                  </a:lnTo>
                  <a:lnTo>
                    <a:pt x="112" y="85"/>
                  </a:lnTo>
                  <a:lnTo>
                    <a:pt x="91" y="85"/>
                  </a:lnTo>
                  <a:lnTo>
                    <a:pt x="91" y="0"/>
                  </a:lnTo>
                  <a:lnTo>
                    <a:pt x="64" y="0"/>
                  </a:lnTo>
                  <a:lnTo>
                    <a:pt x="64" y="85"/>
                  </a:lnTo>
                  <a:lnTo>
                    <a:pt x="53" y="85"/>
                  </a:lnTo>
                  <a:lnTo>
                    <a:pt x="53" y="0"/>
                  </a:lnTo>
                  <a:lnTo>
                    <a:pt x="25" y="0"/>
                  </a:lnTo>
                  <a:lnTo>
                    <a:pt x="25" y="85"/>
                  </a:lnTo>
                  <a:lnTo>
                    <a:pt x="0" y="85"/>
                  </a:lnTo>
                  <a:lnTo>
                    <a:pt x="0" y="164"/>
                  </a:lnTo>
                  <a:lnTo>
                    <a:pt x="270" y="164"/>
                  </a:lnTo>
                  <a:lnTo>
                    <a:pt x="270" y="85"/>
                  </a:lnTo>
                  <a:lnTo>
                    <a:pt x="251" y="85"/>
                  </a:lnTo>
                  <a:close/>
                </a:path>
              </a:pathLst>
            </a:custGeom>
            <a:solidFill>
              <a:schemeClr val="bg1">
                <a:lumMod val="95000"/>
              </a:schemeClr>
            </a:solidFill>
            <a:ln>
              <a:noFill/>
            </a:ln>
          </p:spPr>
          <p:txBody>
            <a:bodyPr/>
            <a:lstStyle/>
            <a:p>
              <a:pPr>
                <a:defRPr/>
              </a:pPr>
              <a:endParaRPr lang="zh-CN" altLang="en-US"/>
            </a:p>
          </p:txBody>
        </p:sp>
        <p:sp>
          <p:nvSpPr>
            <p:cNvPr id="529" name="Freeform 278"/>
            <p:cNvSpPr>
              <a:spLocks noEditPoints="1"/>
            </p:cNvSpPr>
            <p:nvPr/>
          </p:nvSpPr>
          <p:spPr bwMode="auto">
            <a:xfrm>
              <a:off x="8669846" y="1557389"/>
              <a:ext cx="189601" cy="196421"/>
            </a:xfrm>
            <a:custGeom>
              <a:avLst/>
              <a:gdLst>
                <a:gd name="T0" fmla="*/ 104 w 112"/>
                <a:gd name="T1" fmla="*/ 105 h 116"/>
                <a:gd name="T2" fmla="*/ 104 w 112"/>
                <a:gd name="T3" fmla="*/ 11 h 116"/>
                <a:gd name="T4" fmla="*/ 93 w 112"/>
                <a:gd name="T5" fmla="*/ 0 h 116"/>
                <a:gd name="T6" fmla="*/ 45 w 112"/>
                <a:gd name="T7" fmla="*/ 0 h 116"/>
                <a:gd name="T8" fmla="*/ 34 w 112"/>
                <a:gd name="T9" fmla="*/ 11 h 116"/>
                <a:gd name="T10" fmla="*/ 34 w 112"/>
                <a:gd name="T11" fmla="*/ 21 h 116"/>
                <a:gd name="T12" fmla="*/ 34 w 112"/>
                <a:gd name="T13" fmla="*/ 81 h 116"/>
                <a:gd name="T14" fmla="*/ 16 w 112"/>
                <a:gd name="T15" fmla="*/ 81 h 116"/>
                <a:gd name="T16" fmla="*/ 11 w 112"/>
                <a:gd name="T17" fmla="*/ 75 h 116"/>
                <a:gd name="T18" fmla="*/ 11 w 112"/>
                <a:gd name="T19" fmla="*/ 37 h 116"/>
                <a:gd name="T20" fmla="*/ 12 w 112"/>
                <a:gd name="T21" fmla="*/ 37 h 116"/>
                <a:gd name="T22" fmla="*/ 22 w 112"/>
                <a:gd name="T23" fmla="*/ 27 h 116"/>
                <a:gd name="T24" fmla="*/ 20 w 112"/>
                <a:gd name="T25" fmla="*/ 21 h 116"/>
                <a:gd name="T26" fmla="*/ 29 w 112"/>
                <a:gd name="T27" fmla="*/ 21 h 116"/>
                <a:gd name="T28" fmla="*/ 29 w 112"/>
                <a:gd name="T29" fmla="*/ 11 h 116"/>
                <a:gd name="T30" fmla="*/ 16 w 112"/>
                <a:gd name="T31" fmla="*/ 11 h 116"/>
                <a:gd name="T32" fmla="*/ 0 w 112"/>
                <a:gd name="T33" fmla="*/ 27 h 116"/>
                <a:gd name="T34" fmla="*/ 0 w 112"/>
                <a:gd name="T35" fmla="*/ 75 h 116"/>
                <a:gd name="T36" fmla="*/ 16 w 112"/>
                <a:gd name="T37" fmla="*/ 92 h 116"/>
                <a:gd name="T38" fmla="*/ 34 w 112"/>
                <a:gd name="T39" fmla="*/ 92 h 116"/>
                <a:gd name="T40" fmla="*/ 34 w 112"/>
                <a:gd name="T41" fmla="*/ 105 h 116"/>
                <a:gd name="T42" fmla="*/ 25 w 112"/>
                <a:gd name="T43" fmla="*/ 105 h 116"/>
                <a:gd name="T44" fmla="*/ 25 w 112"/>
                <a:gd name="T45" fmla="*/ 116 h 116"/>
                <a:gd name="T46" fmla="*/ 45 w 112"/>
                <a:gd name="T47" fmla="*/ 116 h 116"/>
                <a:gd name="T48" fmla="*/ 93 w 112"/>
                <a:gd name="T49" fmla="*/ 116 h 116"/>
                <a:gd name="T50" fmla="*/ 112 w 112"/>
                <a:gd name="T51" fmla="*/ 116 h 116"/>
                <a:gd name="T52" fmla="*/ 112 w 112"/>
                <a:gd name="T53" fmla="*/ 105 h 116"/>
                <a:gd name="T54" fmla="*/ 104 w 112"/>
                <a:gd name="T55" fmla="*/ 105 h 116"/>
                <a:gd name="T56" fmla="*/ 10 w 112"/>
                <a:gd name="T57" fmla="*/ 27 h 116"/>
                <a:gd name="T58" fmla="*/ 10 w 112"/>
                <a:gd name="T59" fmla="*/ 27 h 116"/>
                <a:gd name="T60" fmla="*/ 11 w 112"/>
                <a:gd name="T61" fmla="*/ 29 h 116"/>
                <a:gd name="T62" fmla="*/ 14 w 112"/>
                <a:gd name="T63" fmla="*/ 29 h 116"/>
                <a:gd name="T64" fmla="*/ 14 w 112"/>
                <a:gd name="T65" fmla="*/ 26 h 116"/>
                <a:gd name="T66" fmla="*/ 10 w 112"/>
                <a:gd name="T67" fmla="*/ 23 h 116"/>
                <a:gd name="T68" fmla="*/ 12 w 112"/>
                <a:gd name="T69" fmla="*/ 22 h 116"/>
                <a:gd name="T70" fmla="*/ 18 w 112"/>
                <a:gd name="T71" fmla="*/ 27 h 116"/>
                <a:gd name="T72" fmla="*/ 12 w 112"/>
                <a:gd name="T73" fmla="*/ 33 h 116"/>
                <a:gd name="T74" fmla="*/ 10 w 112"/>
                <a:gd name="T75" fmla="*/ 27 h 116"/>
                <a:gd name="T76" fmla="*/ 91 w 112"/>
                <a:gd name="T77" fmla="*/ 55 h 116"/>
                <a:gd name="T78" fmla="*/ 88 w 112"/>
                <a:gd name="T79" fmla="*/ 58 h 116"/>
                <a:gd name="T80" fmla="*/ 50 w 112"/>
                <a:gd name="T81" fmla="*/ 58 h 116"/>
                <a:gd name="T82" fmla="*/ 47 w 112"/>
                <a:gd name="T83" fmla="*/ 55 h 116"/>
                <a:gd name="T84" fmla="*/ 47 w 112"/>
                <a:gd name="T85" fmla="*/ 52 h 116"/>
                <a:gd name="T86" fmla="*/ 50 w 112"/>
                <a:gd name="T87" fmla="*/ 48 h 116"/>
                <a:gd name="T88" fmla="*/ 88 w 112"/>
                <a:gd name="T89" fmla="*/ 48 h 116"/>
                <a:gd name="T90" fmla="*/ 91 w 112"/>
                <a:gd name="T91" fmla="*/ 52 h 116"/>
                <a:gd name="T92" fmla="*/ 91 w 112"/>
                <a:gd name="T93" fmla="*/ 55 h 116"/>
                <a:gd name="T94" fmla="*/ 91 w 112"/>
                <a:gd name="T95" fmla="*/ 35 h 116"/>
                <a:gd name="T96" fmla="*/ 88 w 112"/>
                <a:gd name="T97" fmla="*/ 38 h 116"/>
                <a:gd name="T98" fmla="*/ 50 w 112"/>
                <a:gd name="T99" fmla="*/ 38 h 116"/>
                <a:gd name="T100" fmla="*/ 47 w 112"/>
                <a:gd name="T101" fmla="*/ 35 h 116"/>
                <a:gd name="T102" fmla="*/ 47 w 112"/>
                <a:gd name="T103" fmla="*/ 14 h 116"/>
                <a:gd name="T104" fmla="*/ 50 w 112"/>
                <a:gd name="T105" fmla="*/ 11 h 116"/>
                <a:gd name="T106" fmla="*/ 88 w 112"/>
                <a:gd name="T107" fmla="*/ 11 h 116"/>
                <a:gd name="T108" fmla="*/ 91 w 112"/>
                <a:gd name="T109" fmla="*/ 14 h 116"/>
                <a:gd name="T110" fmla="*/ 91 w 112"/>
                <a:gd name="T111" fmla="*/ 3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116">
                  <a:moveTo>
                    <a:pt x="104" y="105"/>
                  </a:moveTo>
                  <a:cubicBezTo>
                    <a:pt x="104" y="11"/>
                    <a:pt x="104" y="11"/>
                    <a:pt x="104" y="11"/>
                  </a:cubicBezTo>
                  <a:cubicBezTo>
                    <a:pt x="104" y="4"/>
                    <a:pt x="99" y="0"/>
                    <a:pt x="93" y="0"/>
                  </a:cubicBezTo>
                  <a:cubicBezTo>
                    <a:pt x="45" y="0"/>
                    <a:pt x="45" y="0"/>
                    <a:pt x="45" y="0"/>
                  </a:cubicBezTo>
                  <a:cubicBezTo>
                    <a:pt x="38" y="0"/>
                    <a:pt x="34" y="4"/>
                    <a:pt x="34" y="11"/>
                  </a:cubicBezTo>
                  <a:cubicBezTo>
                    <a:pt x="34" y="21"/>
                    <a:pt x="34" y="21"/>
                    <a:pt x="34" y="21"/>
                  </a:cubicBezTo>
                  <a:cubicBezTo>
                    <a:pt x="34" y="81"/>
                    <a:pt x="34" y="81"/>
                    <a:pt x="34" y="81"/>
                  </a:cubicBezTo>
                  <a:cubicBezTo>
                    <a:pt x="16" y="81"/>
                    <a:pt x="16" y="81"/>
                    <a:pt x="16" y="81"/>
                  </a:cubicBezTo>
                  <a:cubicBezTo>
                    <a:pt x="13" y="81"/>
                    <a:pt x="11" y="78"/>
                    <a:pt x="11" y="75"/>
                  </a:cubicBezTo>
                  <a:cubicBezTo>
                    <a:pt x="11" y="37"/>
                    <a:pt x="11" y="37"/>
                    <a:pt x="11" y="37"/>
                  </a:cubicBezTo>
                  <a:cubicBezTo>
                    <a:pt x="11" y="37"/>
                    <a:pt x="12" y="37"/>
                    <a:pt x="12" y="37"/>
                  </a:cubicBezTo>
                  <a:cubicBezTo>
                    <a:pt x="18" y="37"/>
                    <a:pt x="22" y="33"/>
                    <a:pt x="22" y="27"/>
                  </a:cubicBezTo>
                  <a:cubicBezTo>
                    <a:pt x="22" y="25"/>
                    <a:pt x="22" y="23"/>
                    <a:pt x="20" y="21"/>
                  </a:cubicBezTo>
                  <a:cubicBezTo>
                    <a:pt x="29" y="21"/>
                    <a:pt x="29" y="21"/>
                    <a:pt x="29" y="21"/>
                  </a:cubicBezTo>
                  <a:cubicBezTo>
                    <a:pt x="29" y="11"/>
                    <a:pt x="29" y="11"/>
                    <a:pt x="29" y="11"/>
                  </a:cubicBezTo>
                  <a:cubicBezTo>
                    <a:pt x="16" y="11"/>
                    <a:pt x="16" y="11"/>
                    <a:pt x="16" y="11"/>
                  </a:cubicBezTo>
                  <a:cubicBezTo>
                    <a:pt x="7" y="11"/>
                    <a:pt x="0" y="18"/>
                    <a:pt x="0" y="27"/>
                  </a:cubicBezTo>
                  <a:cubicBezTo>
                    <a:pt x="0" y="75"/>
                    <a:pt x="0" y="75"/>
                    <a:pt x="0" y="75"/>
                  </a:cubicBezTo>
                  <a:cubicBezTo>
                    <a:pt x="0" y="84"/>
                    <a:pt x="7" y="92"/>
                    <a:pt x="16" y="92"/>
                  </a:cubicBezTo>
                  <a:cubicBezTo>
                    <a:pt x="34" y="92"/>
                    <a:pt x="34" y="92"/>
                    <a:pt x="34" y="92"/>
                  </a:cubicBezTo>
                  <a:cubicBezTo>
                    <a:pt x="34" y="105"/>
                    <a:pt x="34" y="105"/>
                    <a:pt x="34" y="105"/>
                  </a:cubicBezTo>
                  <a:cubicBezTo>
                    <a:pt x="25" y="105"/>
                    <a:pt x="25" y="105"/>
                    <a:pt x="25" y="105"/>
                  </a:cubicBezTo>
                  <a:cubicBezTo>
                    <a:pt x="25" y="116"/>
                    <a:pt x="25" y="116"/>
                    <a:pt x="25" y="116"/>
                  </a:cubicBezTo>
                  <a:cubicBezTo>
                    <a:pt x="45" y="116"/>
                    <a:pt x="45" y="116"/>
                    <a:pt x="45" y="116"/>
                  </a:cubicBezTo>
                  <a:cubicBezTo>
                    <a:pt x="93" y="116"/>
                    <a:pt x="93" y="116"/>
                    <a:pt x="93" y="116"/>
                  </a:cubicBezTo>
                  <a:cubicBezTo>
                    <a:pt x="112" y="116"/>
                    <a:pt x="112" y="116"/>
                    <a:pt x="112" y="116"/>
                  </a:cubicBezTo>
                  <a:cubicBezTo>
                    <a:pt x="112" y="105"/>
                    <a:pt x="112" y="105"/>
                    <a:pt x="112" y="105"/>
                  </a:cubicBezTo>
                  <a:lnTo>
                    <a:pt x="104" y="105"/>
                  </a:lnTo>
                  <a:close/>
                  <a:moveTo>
                    <a:pt x="10" y="27"/>
                  </a:moveTo>
                  <a:cubicBezTo>
                    <a:pt x="10" y="27"/>
                    <a:pt x="10" y="27"/>
                    <a:pt x="10" y="27"/>
                  </a:cubicBezTo>
                  <a:cubicBezTo>
                    <a:pt x="11" y="29"/>
                    <a:pt x="11" y="29"/>
                    <a:pt x="11" y="29"/>
                  </a:cubicBezTo>
                  <a:cubicBezTo>
                    <a:pt x="12" y="29"/>
                    <a:pt x="13" y="29"/>
                    <a:pt x="14" y="29"/>
                  </a:cubicBezTo>
                  <a:cubicBezTo>
                    <a:pt x="15" y="28"/>
                    <a:pt x="15" y="27"/>
                    <a:pt x="14" y="26"/>
                  </a:cubicBezTo>
                  <a:cubicBezTo>
                    <a:pt x="10" y="23"/>
                    <a:pt x="10" y="23"/>
                    <a:pt x="10" y="23"/>
                  </a:cubicBezTo>
                  <a:cubicBezTo>
                    <a:pt x="11" y="22"/>
                    <a:pt x="11" y="22"/>
                    <a:pt x="12" y="22"/>
                  </a:cubicBezTo>
                  <a:cubicBezTo>
                    <a:pt x="16" y="22"/>
                    <a:pt x="18" y="24"/>
                    <a:pt x="18" y="27"/>
                  </a:cubicBezTo>
                  <a:cubicBezTo>
                    <a:pt x="18" y="31"/>
                    <a:pt x="16" y="33"/>
                    <a:pt x="12" y="33"/>
                  </a:cubicBezTo>
                  <a:cubicBezTo>
                    <a:pt x="9" y="33"/>
                    <a:pt x="10" y="31"/>
                    <a:pt x="10" y="27"/>
                  </a:cubicBezTo>
                  <a:close/>
                  <a:moveTo>
                    <a:pt x="91" y="55"/>
                  </a:moveTo>
                  <a:cubicBezTo>
                    <a:pt x="91" y="56"/>
                    <a:pt x="90" y="58"/>
                    <a:pt x="88" y="58"/>
                  </a:cubicBezTo>
                  <a:cubicBezTo>
                    <a:pt x="50" y="58"/>
                    <a:pt x="50" y="58"/>
                    <a:pt x="50" y="58"/>
                  </a:cubicBezTo>
                  <a:cubicBezTo>
                    <a:pt x="48" y="58"/>
                    <a:pt x="47" y="56"/>
                    <a:pt x="47" y="55"/>
                  </a:cubicBezTo>
                  <a:cubicBezTo>
                    <a:pt x="47" y="52"/>
                    <a:pt x="47" y="52"/>
                    <a:pt x="47" y="52"/>
                  </a:cubicBezTo>
                  <a:cubicBezTo>
                    <a:pt x="47" y="50"/>
                    <a:pt x="48" y="48"/>
                    <a:pt x="50" y="48"/>
                  </a:cubicBezTo>
                  <a:cubicBezTo>
                    <a:pt x="88" y="48"/>
                    <a:pt x="88" y="48"/>
                    <a:pt x="88" y="48"/>
                  </a:cubicBezTo>
                  <a:cubicBezTo>
                    <a:pt x="90" y="48"/>
                    <a:pt x="91" y="50"/>
                    <a:pt x="91" y="52"/>
                  </a:cubicBezTo>
                  <a:lnTo>
                    <a:pt x="91" y="55"/>
                  </a:lnTo>
                  <a:close/>
                  <a:moveTo>
                    <a:pt x="91" y="35"/>
                  </a:moveTo>
                  <a:cubicBezTo>
                    <a:pt x="91" y="36"/>
                    <a:pt x="90" y="38"/>
                    <a:pt x="88" y="38"/>
                  </a:cubicBezTo>
                  <a:cubicBezTo>
                    <a:pt x="50" y="38"/>
                    <a:pt x="50" y="38"/>
                    <a:pt x="50" y="38"/>
                  </a:cubicBezTo>
                  <a:cubicBezTo>
                    <a:pt x="48" y="38"/>
                    <a:pt x="47" y="36"/>
                    <a:pt x="47" y="35"/>
                  </a:cubicBezTo>
                  <a:cubicBezTo>
                    <a:pt x="47" y="14"/>
                    <a:pt x="47" y="14"/>
                    <a:pt x="47" y="14"/>
                  </a:cubicBezTo>
                  <a:cubicBezTo>
                    <a:pt x="47" y="13"/>
                    <a:pt x="48" y="11"/>
                    <a:pt x="50" y="11"/>
                  </a:cubicBezTo>
                  <a:cubicBezTo>
                    <a:pt x="88" y="11"/>
                    <a:pt x="88" y="11"/>
                    <a:pt x="88" y="11"/>
                  </a:cubicBezTo>
                  <a:cubicBezTo>
                    <a:pt x="90" y="11"/>
                    <a:pt x="91" y="13"/>
                    <a:pt x="91" y="14"/>
                  </a:cubicBezTo>
                  <a:lnTo>
                    <a:pt x="91" y="35"/>
                  </a:lnTo>
                  <a:close/>
                </a:path>
              </a:pathLst>
            </a:custGeom>
            <a:solidFill>
              <a:schemeClr val="bg1">
                <a:lumMod val="95000"/>
              </a:schemeClr>
            </a:solidFill>
            <a:ln>
              <a:noFill/>
            </a:ln>
          </p:spPr>
          <p:txBody>
            <a:bodyPr/>
            <a:lstStyle/>
            <a:p>
              <a:pPr>
                <a:defRPr/>
              </a:pPr>
              <a:endParaRPr lang="zh-CN" altLang="en-US"/>
            </a:p>
          </p:txBody>
        </p:sp>
        <p:sp>
          <p:nvSpPr>
            <p:cNvPr id="530" name="Freeform 282"/>
            <p:cNvSpPr>
              <a:spLocks noEditPoints="1"/>
            </p:cNvSpPr>
            <p:nvPr/>
          </p:nvSpPr>
          <p:spPr bwMode="auto">
            <a:xfrm>
              <a:off x="10201657" y="2008884"/>
              <a:ext cx="145952" cy="121399"/>
            </a:xfrm>
            <a:custGeom>
              <a:avLst/>
              <a:gdLst>
                <a:gd name="T0" fmla="*/ 16 w 86"/>
                <a:gd name="T1" fmla="*/ 72 h 72"/>
                <a:gd name="T2" fmla="*/ 71 w 86"/>
                <a:gd name="T3" fmla="*/ 71 h 72"/>
                <a:gd name="T4" fmla="*/ 85 w 86"/>
                <a:gd name="T5" fmla="*/ 55 h 72"/>
                <a:gd name="T6" fmla="*/ 85 w 86"/>
                <a:gd name="T7" fmla="*/ 27 h 72"/>
                <a:gd name="T8" fmla="*/ 72 w 86"/>
                <a:gd name="T9" fmla="*/ 12 h 72"/>
                <a:gd name="T10" fmla="*/ 72 w 86"/>
                <a:gd name="T11" fmla="*/ 12 h 72"/>
                <a:gd name="T12" fmla="*/ 70 w 86"/>
                <a:gd name="T13" fmla="*/ 10 h 72"/>
                <a:gd name="T14" fmla="*/ 63 w 86"/>
                <a:gd name="T15" fmla="*/ 10 h 72"/>
                <a:gd name="T16" fmla="*/ 61 w 86"/>
                <a:gd name="T17" fmla="*/ 12 h 72"/>
                <a:gd name="T18" fmla="*/ 57 w 86"/>
                <a:gd name="T19" fmla="*/ 12 h 72"/>
                <a:gd name="T20" fmla="*/ 57 w 86"/>
                <a:gd name="T21" fmla="*/ 7 h 72"/>
                <a:gd name="T22" fmla="*/ 46 w 86"/>
                <a:gd name="T23" fmla="*/ 0 h 72"/>
                <a:gd name="T24" fmla="*/ 38 w 86"/>
                <a:gd name="T25" fmla="*/ 0 h 72"/>
                <a:gd name="T26" fmla="*/ 28 w 86"/>
                <a:gd name="T27" fmla="*/ 8 h 72"/>
                <a:gd name="T28" fmla="*/ 28 w 86"/>
                <a:gd name="T29" fmla="*/ 13 h 72"/>
                <a:gd name="T30" fmla="*/ 24 w 86"/>
                <a:gd name="T31" fmla="*/ 13 h 72"/>
                <a:gd name="T32" fmla="*/ 22 w 86"/>
                <a:gd name="T33" fmla="*/ 11 h 72"/>
                <a:gd name="T34" fmla="*/ 15 w 86"/>
                <a:gd name="T35" fmla="*/ 11 h 72"/>
                <a:gd name="T36" fmla="*/ 13 w 86"/>
                <a:gd name="T37" fmla="*/ 13 h 72"/>
                <a:gd name="T38" fmla="*/ 13 w 86"/>
                <a:gd name="T39" fmla="*/ 14 h 72"/>
                <a:gd name="T40" fmla="*/ 0 w 86"/>
                <a:gd name="T41" fmla="*/ 29 h 72"/>
                <a:gd name="T42" fmla="*/ 1 w 86"/>
                <a:gd name="T43" fmla="*/ 57 h 72"/>
                <a:gd name="T44" fmla="*/ 16 w 86"/>
                <a:gd name="T45" fmla="*/ 72 h 72"/>
                <a:gd name="T46" fmla="*/ 39 w 86"/>
                <a:gd name="T47" fmla="*/ 5 h 72"/>
                <a:gd name="T48" fmla="*/ 46 w 86"/>
                <a:gd name="T49" fmla="*/ 5 h 72"/>
                <a:gd name="T50" fmla="*/ 51 w 86"/>
                <a:gd name="T51" fmla="*/ 7 h 72"/>
                <a:gd name="T52" fmla="*/ 52 w 86"/>
                <a:gd name="T53" fmla="*/ 12 h 72"/>
                <a:gd name="T54" fmla="*/ 33 w 86"/>
                <a:gd name="T55" fmla="*/ 13 h 72"/>
                <a:gd name="T56" fmla="*/ 33 w 86"/>
                <a:gd name="T57" fmla="*/ 8 h 72"/>
                <a:gd name="T58" fmla="*/ 39 w 86"/>
                <a:gd name="T59"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72">
                  <a:moveTo>
                    <a:pt x="16" y="72"/>
                  </a:moveTo>
                  <a:cubicBezTo>
                    <a:pt x="71" y="71"/>
                    <a:pt x="71" y="71"/>
                    <a:pt x="71" y="71"/>
                  </a:cubicBezTo>
                  <a:cubicBezTo>
                    <a:pt x="79" y="71"/>
                    <a:pt x="86" y="64"/>
                    <a:pt x="85" y="55"/>
                  </a:cubicBezTo>
                  <a:cubicBezTo>
                    <a:pt x="85" y="27"/>
                    <a:pt x="85" y="27"/>
                    <a:pt x="85" y="27"/>
                  </a:cubicBezTo>
                  <a:cubicBezTo>
                    <a:pt x="85" y="19"/>
                    <a:pt x="79" y="13"/>
                    <a:pt x="72" y="12"/>
                  </a:cubicBezTo>
                  <a:cubicBezTo>
                    <a:pt x="72" y="12"/>
                    <a:pt x="72" y="12"/>
                    <a:pt x="72" y="12"/>
                  </a:cubicBezTo>
                  <a:cubicBezTo>
                    <a:pt x="72" y="11"/>
                    <a:pt x="71" y="10"/>
                    <a:pt x="70" y="10"/>
                  </a:cubicBezTo>
                  <a:cubicBezTo>
                    <a:pt x="63" y="10"/>
                    <a:pt x="63" y="10"/>
                    <a:pt x="63" y="10"/>
                  </a:cubicBezTo>
                  <a:cubicBezTo>
                    <a:pt x="62" y="10"/>
                    <a:pt x="61" y="11"/>
                    <a:pt x="61" y="12"/>
                  </a:cubicBezTo>
                  <a:cubicBezTo>
                    <a:pt x="57" y="12"/>
                    <a:pt x="57" y="12"/>
                    <a:pt x="57" y="12"/>
                  </a:cubicBezTo>
                  <a:cubicBezTo>
                    <a:pt x="57" y="7"/>
                    <a:pt x="57" y="7"/>
                    <a:pt x="57" y="7"/>
                  </a:cubicBezTo>
                  <a:cubicBezTo>
                    <a:pt x="56" y="1"/>
                    <a:pt x="52" y="0"/>
                    <a:pt x="46" y="0"/>
                  </a:cubicBezTo>
                  <a:cubicBezTo>
                    <a:pt x="38" y="0"/>
                    <a:pt x="38" y="0"/>
                    <a:pt x="38" y="0"/>
                  </a:cubicBezTo>
                  <a:cubicBezTo>
                    <a:pt x="33" y="0"/>
                    <a:pt x="28" y="2"/>
                    <a:pt x="28" y="8"/>
                  </a:cubicBezTo>
                  <a:cubicBezTo>
                    <a:pt x="28" y="13"/>
                    <a:pt x="28" y="13"/>
                    <a:pt x="28" y="13"/>
                  </a:cubicBezTo>
                  <a:cubicBezTo>
                    <a:pt x="24" y="13"/>
                    <a:pt x="24" y="13"/>
                    <a:pt x="24" y="13"/>
                  </a:cubicBezTo>
                  <a:cubicBezTo>
                    <a:pt x="24" y="12"/>
                    <a:pt x="23" y="11"/>
                    <a:pt x="22" y="11"/>
                  </a:cubicBezTo>
                  <a:cubicBezTo>
                    <a:pt x="15" y="11"/>
                    <a:pt x="15" y="11"/>
                    <a:pt x="15" y="11"/>
                  </a:cubicBezTo>
                  <a:cubicBezTo>
                    <a:pt x="13" y="12"/>
                    <a:pt x="13" y="12"/>
                    <a:pt x="13" y="13"/>
                  </a:cubicBezTo>
                  <a:cubicBezTo>
                    <a:pt x="13" y="14"/>
                    <a:pt x="13" y="14"/>
                    <a:pt x="13" y="14"/>
                  </a:cubicBezTo>
                  <a:cubicBezTo>
                    <a:pt x="5" y="15"/>
                    <a:pt x="0" y="21"/>
                    <a:pt x="0" y="29"/>
                  </a:cubicBezTo>
                  <a:cubicBezTo>
                    <a:pt x="1" y="57"/>
                    <a:pt x="1" y="57"/>
                    <a:pt x="1" y="57"/>
                  </a:cubicBezTo>
                  <a:cubicBezTo>
                    <a:pt x="1" y="65"/>
                    <a:pt x="8" y="72"/>
                    <a:pt x="16" y="72"/>
                  </a:cubicBezTo>
                  <a:moveTo>
                    <a:pt x="39" y="5"/>
                  </a:moveTo>
                  <a:cubicBezTo>
                    <a:pt x="46" y="5"/>
                    <a:pt x="46" y="5"/>
                    <a:pt x="46" y="5"/>
                  </a:cubicBezTo>
                  <a:cubicBezTo>
                    <a:pt x="51" y="5"/>
                    <a:pt x="51" y="6"/>
                    <a:pt x="51" y="7"/>
                  </a:cubicBezTo>
                  <a:cubicBezTo>
                    <a:pt x="52" y="12"/>
                    <a:pt x="52" y="12"/>
                    <a:pt x="52" y="12"/>
                  </a:cubicBezTo>
                  <a:cubicBezTo>
                    <a:pt x="33" y="13"/>
                    <a:pt x="33" y="13"/>
                    <a:pt x="33" y="13"/>
                  </a:cubicBezTo>
                  <a:cubicBezTo>
                    <a:pt x="33" y="8"/>
                    <a:pt x="33" y="8"/>
                    <a:pt x="33" y="8"/>
                  </a:cubicBezTo>
                  <a:cubicBezTo>
                    <a:pt x="33" y="7"/>
                    <a:pt x="33" y="5"/>
                    <a:pt x="39" y="5"/>
                  </a:cubicBezTo>
                </a:path>
              </a:pathLst>
            </a:custGeom>
            <a:solidFill>
              <a:schemeClr val="bg1">
                <a:lumMod val="95000"/>
              </a:schemeClr>
            </a:solidFill>
            <a:ln>
              <a:noFill/>
            </a:ln>
          </p:spPr>
          <p:txBody>
            <a:bodyPr/>
            <a:lstStyle/>
            <a:p>
              <a:pPr>
                <a:defRPr/>
              </a:pPr>
              <a:endParaRPr lang="zh-CN" altLang="en-US"/>
            </a:p>
          </p:txBody>
        </p:sp>
        <p:sp>
          <p:nvSpPr>
            <p:cNvPr id="531" name="Freeform 283"/>
            <p:cNvSpPr>
              <a:spLocks noEditPoints="1"/>
            </p:cNvSpPr>
            <p:nvPr/>
          </p:nvSpPr>
          <p:spPr bwMode="auto">
            <a:xfrm>
              <a:off x="9746070" y="3085106"/>
              <a:ext cx="132312" cy="109123"/>
            </a:xfrm>
            <a:custGeom>
              <a:avLst/>
              <a:gdLst>
                <a:gd name="T0" fmla="*/ 77 w 78"/>
                <a:gd name="T1" fmla="*/ 50 h 65"/>
                <a:gd name="T2" fmla="*/ 77 w 78"/>
                <a:gd name="T3" fmla="*/ 24 h 65"/>
                <a:gd name="T4" fmla="*/ 65 w 78"/>
                <a:gd name="T5" fmla="*/ 11 h 65"/>
                <a:gd name="T6" fmla="*/ 65 w 78"/>
                <a:gd name="T7" fmla="*/ 11 h 65"/>
                <a:gd name="T8" fmla="*/ 63 w 78"/>
                <a:gd name="T9" fmla="*/ 9 h 65"/>
                <a:gd name="T10" fmla="*/ 57 w 78"/>
                <a:gd name="T11" fmla="*/ 9 h 65"/>
                <a:gd name="T12" fmla="*/ 55 w 78"/>
                <a:gd name="T13" fmla="*/ 11 h 65"/>
                <a:gd name="T14" fmla="*/ 51 w 78"/>
                <a:gd name="T15" fmla="*/ 11 h 65"/>
                <a:gd name="T16" fmla="*/ 51 w 78"/>
                <a:gd name="T17" fmla="*/ 6 h 65"/>
                <a:gd name="T18" fmla="*/ 42 w 78"/>
                <a:gd name="T19" fmla="*/ 0 h 65"/>
                <a:gd name="T20" fmla="*/ 35 w 78"/>
                <a:gd name="T21" fmla="*/ 0 h 65"/>
                <a:gd name="T22" fmla="*/ 26 w 78"/>
                <a:gd name="T23" fmla="*/ 7 h 65"/>
                <a:gd name="T24" fmla="*/ 26 w 78"/>
                <a:gd name="T25" fmla="*/ 12 h 65"/>
                <a:gd name="T26" fmla="*/ 22 w 78"/>
                <a:gd name="T27" fmla="*/ 12 h 65"/>
                <a:gd name="T28" fmla="*/ 20 w 78"/>
                <a:gd name="T29" fmla="*/ 10 h 65"/>
                <a:gd name="T30" fmla="*/ 14 w 78"/>
                <a:gd name="T31" fmla="*/ 10 h 65"/>
                <a:gd name="T32" fmla="*/ 12 w 78"/>
                <a:gd name="T33" fmla="*/ 12 h 65"/>
                <a:gd name="T34" fmla="*/ 12 w 78"/>
                <a:gd name="T35" fmla="*/ 12 h 65"/>
                <a:gd name="T36" fmla="*/ 0 w 78"/>
                <a:gd name="T37" fmla="*/ 26 h 65"/>
                <a:gd name="T38" fmla="*/ 1 w 78"/>
                <a:gd name="T39" fmla="*/ 51 h 65"/>
                <a:gd name="T40" fmla="*/ 15 w 78"/>
                <a:gd name="T41" fmla="*/ 65 h 65"/>
                <a:gd name="T42" fmla="*/ 64 w 78"/>
                <a:gd name="T43" fmla="*/ 64 h 65"/>
                <a:gd name="T44" fmla="*/ 77 w 78"/>
                <a:gd name="T45" fmla="*/ 50 h 65"/>
                <a:gd name="T46" fmla="*/ 30 w 78"/>
                <a:gd name="T47" fmla="*/ 12 h 65"/>
                <a:gd name="T48" fmla="*/ 30 w 78"/>
                <a:gd name="T49" fmla="*/ 7 h 65"/>
                <a:gd name="T50" fmla="*/ 35 w 78"/>
                <a:gd name="T51" fmla="*/ 5 h 65"/>
                <a:gd name="T52" fmla="*/ 42 w 78"/>
                <a:gd name="T53" fmla="*/ 5 h 65"/>
                <a:gd name="T54" fmla="*/ 47 w 78"/>
                <a:gd name="T55" fmla="*/ 7 h 65"/>
                <a:gd name="T56" fmla="*/ 47 w 78"/>
                <a:gd name="T57" fmla="*/ 11 h 65"/>
                <a:gd name="T58" fmla="*/ 30 w 78"/>
                <a:gd name="T59"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8" h="65">
                  <a:moveTo>
                    <a:pt x="77" y="50"/>
                  </a:moveTo>
                  <a:cubicBezTo>
                    <a:pt x="77" y="24"/>
                    <a:pt x="77" y="24"/>
                    <a:pt x="77" y="24"/>
                  </a:cubicBezTo>
                  <a:cubicBezTo>
                    <a:pt x="77" y="18"/>
                    <a:pt x="72" y="12"/>
                    <a:pt x="65" y="11"/>
                  </a:cubicBez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6" y="2"/>
                    <a:pt x="26" y="7"/>
                  </a:cubicBezTo>
                  <a:cubicBezTo>
                    <a:pt x="26" y="12"/>
                    <a:pt x="26" y="12"/>
                    <a:pt x="26" y="12"/>
                  </a:cubicBezTo>
                  <a:cubicBezTo>
                    <a:pt x="22" y="12"/>
                    <a:pt x="22" y="12"/>
                    <a:pt x="22" y="12"/>
                  </a:cubicBezTo>
                  <a:cubicBezTo>
                    <a:pt x="22" y="11"/>
                    <a:pt x="21" y="10"/>
                    <a:pt x="20" y="10"/>
                  </a:cubicBezTo>
                  <a:cubicBezTo>
                    <a:pt x="14" y="10"/>
                    <a:pt x="14" y="10"/>
                    <a:pt x="14" y="10"/>
                  </a:cubicBezTo>
                  <a:cubicBezTo>
                    <a:pt x="13" y="10"/>
                    <a:pt x="12" y="11"/>
                    <a:pt x="12" y="12"/>
                  </a:cubicBezTo>
                  <a:cubicBezTo>
                    <a:pt x="12" y="12"/>
                    <a:pt x="12" y="12"/>
                    <a:pt x="12" y="12"/>
                  </a:cubicBezTo>
                  <a:cubicBezTo>
                    <a:pt x="5" y="13"/>
                    <a:pt x="0" y="19"/>
                    <a:pt x="0" y="26"/>
                  </a:cubicBezTo>
                  <a:cubicBezTo>
                    <a:pt x="1" y="51"/>
                    <a:pt x="1" y="51"/>
                    <a:pt x="1" y="51"/>
                  </a:cubicBezTo>
                  <a:cubicBezTo>
                    <a:pt x="1" y="59"/>
                    <a:pt x="7" y="65"/>
                    <a:pt x="15" y="65"/>
                  </a:cubicBezTo>
                  <a:cubicBezTo>
                    <a:pt x="64" y="64"/>
                    <a:pt x="64" y="64"/>
                    <a:pt x="64" y="64"/>
                  </a:cubicBezTo>
                  <a:cubicBezTo>
                    <a:pt x="72" y="64"/>
                    <a:pt x="78" y="57"/>
                    <a:pt x="77" y="50"/>
                  </a:cubicBezTo>
                  <a:moveTo>
                    <a:pt x="30" y="12"/>
                  </a:moveTo>
                  <a:cubicBezTo>
                    <a:pt x="30" y="7"/>
                    <a:pt x="30" y="7"/>
                    <a:pt x="30" y="7"/>
                  </a:cubicBezTo>
                  <a:cubicBezTo>
                    <a:pt x="30" y="6"/>
                    <a:pt x="30" y="5"/>
                    <a:pt x="35" y="5"/>
                  </a:cubicBezTo>
                  <a:cubicBezTo>
                    <a:pt x="42" y="5"/>
                    <a:pt x="42" y="5"/>
                    <a:pt x="42" y="5"/>
                  </a:cubicBezTo>
                  <a:cubicBezTo>
                    <a:pt x="47" y="4"/>
                    <a:pt x="47" y="6"/>
                    <a:pt x="47" y="7"/>
                  </a:cubicBezTo>
                  <a:cubicBezTo>
                    <a:pt x="47" y="11"/>
                    <a:pt x="47" y="11"/>
                    <a:pt x="47" y="11"/>
                  </a:cubicBezTo>
                  <a:cubicBezTo>
                    <a:pt x="30" y="12"/>
                    <a:pt x="30" y="12"/>
                    <a:pt x="30" y="12"/>
                  </a:cubicBezTo>
                </a:path>
              </a:pathLst>
            </a:custGeom>
            <a:solidFill>
              <a:schemeClr val="bg1">
                <a:lumMod val="75000"/>
              </a:schemeClr>
            </a:solidFill>
            <a:ln>
              <a:noFill/>
            </a:ln>
          </p:spPr>
          <p:txBody>
            <a:bodyPr/>
            <a:lstStyle/>
            <a:p>
              <a:endParaRPr lang="zh-CN" altLang="en-US"/>
            </a:p>
          </p:txBody>
        </p:sp>
        <p:sp>
          <p:nvSpPr>
            <p:cNvPr id="532" name="Freeform 292"/>
            <p:cNvSpPr>
              <a:spLocks noEditPoints="1"/>
            </p:cNvSpPr>
            <p:nvPr/>
          </p:nvSpPr>
          <p:spPr bwMode="auto">
            <a:xfrm>
              <a:off x="9638311" y="2557225"/>
              <a:ext cx="163684" cy="163684"/>
            </a:xfrm>
            <a:custGeom>
              <a:avLst/>
              <a:gdLst>
                <a:gd name="T0" fmla="*/ 43 w 97"/>
                <a:gd name="T1" fmla="*/ 92 h 97"/>
                <a:gd name="T2" fmla="*/ 45 w 97"/>
                <a:gd name="T3" fmla="*/ 86 h 97"/>
                <a:gd name="T4" fmla="*/ 53 w 97"/>
                <a:gd name="T5" fmla="*/ 86 h 97"/>
                <a:gd name="T6" fmla="*/ 55 w 97"/>
                <a:gd name="T7" fmla="*/ 92 h 97"/>
                <a:gd name="T8" fmla="*/ 65 w 97"/>
                <a:gd name="T9" fmla="*/ 95 h 97"/>
                <a:gd name="T10" fmla="*/ 72 w 97"/>
                <a:gd name="T11" fmla="*/ 92 h 97"/>
                <a:gd name="T12" fmla="*/ 75 w 97"/>
                <a:gd name="T13" fmla="*/ 83 h 97"/>
                <a:gd name="T14" fmla="*/ 73 w 97"/>
                <a:gd name="T15" fmla="*/ 77 h 97"/>
                <a:gd name="T16" fmla="*/ 77 w 97"/>
                <a:gd name="T17" fmla="*/ 72 h 97"/>
                <a:gd name="T18" fmla="*/ 84 w 97"/>
                <a:gd name="T19" fmla="*/ 74 h 97"/>
                <a:gd name="T20" fmla="*/ 93 w 97"/>
                <a:gd name="T21" fmla="*/ 70 h 97"/>
                <a:gd name="T22" fmla="*/ 96 w 97"/>
                <a:gd name="T23" fmla="*/ 63 h 97"/>
                <a:gd name="T24" fmla="*/ 92 w 97"/>
                <a:gd name="T25" fmla="*/ 54 h 97"/>
                <a:gd name="T26" fmla="*/ 85 w 97"/>
                <a:gd name="T27" fmla="*/ 51 h 97"/>
                <a:gd name="T28" fmla="*/ 85 w 97"/>
                <a:gd name="T29" fmla="*/ 45 h 97"/>
                <a:gd name="T30" fmla="*/ 92 w 97"/>
                <a:gd name="T31" fmla="*/ 42 h 97"/>
                <a:gd name="T32" fmla="*/ 95 w 97"/>
                <a:gd name="T33" fmla="*/ 33 h 97"/>
                <a:gd name="T34" fmla="*/ 92 w 97"/>
                <a:gd name="T35" fmla="*/ 25 h 97"/>
                <a:gd name="T36" fmla="*/ 83 w 97"/>
                <a:gd name="T37" fmla="*/ 22 h 97"/>
                <a:gd name="T38" fmla="*/ 76 w 97"/>
                <a:gd name="T39" fmla="*/ 25 h 97"/>
                <a:gd name="T40" fmla="*/ 71 w 97"/>
                <a:gd name="T41" fmla="*/ 20 h 97"/>
                <a:gd name="T42" fmla="*/ 74 w 97"/>
                <a:gd name="T43" fmla="*/ 13 h 97"/>
                <a:gd name="T44" fmla="*/ 70 w 97"/>
                <a:gd name="T45" fmla="*/ 4 h 97"/>
                <a:gd name="T46" fmla="*/ 63 w 97"/>
                <a:gd name="T47" fmla="*/ 1 h 97"/>
                <a:gd name="T48" fmla="*/ 54 w 97"/>
                <a:gd name="T49" fmla="*/ 5 h 97"/>
                <a:gd name="T50" fmla="*/ 51 w 97"/>
                <a:gd name="T51" fmla="*/ 12 h 97"/>
                <a:gd name="T52" fmla="*/ 44 w 97"/>
                <a:gd name="T53" fmla="*/ 12 h 97"/>
                <a:gd name="T54" fmla="*/ 41 w 97"/>
                <a:gd name="T55" fmla="*/ 6 h 97"/>
                <a:gd name="T56" fmla="*/ 32 w 97"/>
                <a:gd name="T57" fmla="*/ 2 h 97"/>
                <a:gd name="T58" fmla="*/ 25 w 97"/>
                <a:gd name="T59" fmla="*/ 5 h 97"/>
                <a:gd name="T60" fmla="*/ 22 w 97"/>
                <a:gd name="T61" fmla="*/ 14 h 97"/>
                <a:gd name="T62" fmla="*/ 24 w 97"/>
                <a:gd name="T63" fmla="*/ 20 h 97"/>
                <a:gd name="T64" fmla="*/ 19 w 97"/>
                <a:gd name="T65" fmla="*/ 25 h 97"/>
                <a:gd name="T66" fmla="*/ 13 w 97"/>
                <a:gd name="T67" fmla="*/ 23 h 97"/>
                <a:gd name="T68" fmla="*/ 4 w 97"/>
                <a:gd name="T69" fmla="*/ 27 h 97"/>
                <a:gd name="T70" fmla="*/ 1 w 97"/>
                <a:gd name="T71" fmla="*/ 34 h 97"/>
                <a:gd name="T72" fmla="*/ 5 w 97"/>
                <a:gd name="T73" fmla="*/ 43 h 97"/>
                <a:gd name="T74" fmla="*/ 10 w 97"/>
                <a:gd name="T75" fmla="*/ 45 h 97"/>
                <a:gd name="T76" fmla="*/ 11 w 97"/>
                <a:gd name="T77" fmla="*/ 54 h 97"/>
                <a:gd name="T78" fmla="*/ 5 w 97"/>
                <a:gd name="T79" fmla="*/ 56 h 97"/>
                <a:gd name="T80" fmla="*/ 2 w 97"/>
                <a:gd name="T81" fmla="*/ 65 h 97"/>
                <a:gd name="T82" fmla="*/ 5 w 97"/>
                <a:gd name="T83" fmla="*/ 72 h 97"/>
                <a:gd name="T84" fmla="*/ 14 w 97"/>
                <a:gd name="T85" fmla="*/ 76 h 97"/>
                <a:gd name="T86" fmla="*/ 19 w 97"/>
                <a:gd name="T87" fmla="*/ 73 h 97"/>
                <a:gd name="T88" fmla="*/ 25 w 97"/>
                <a:gd name="T89" fmla="*/ 79 h 97"/>
                <a:gd name="T90" fmla="*/ 23 w 97"/>
                <a:gd name="T91" fmla="*/ 84 h 97"/>
                <a:gd name="T92" fmla="*/ 27 w 97"/>
                <a:gd name="T93" fmla="*/ 93 h 97"/>
                <a:gd name="T94" fmla="*/ 34 w 97"/>
                <a:gd name="T95" fmla="*/ 96 h 97"/>
                <a:gd name="T96" fmla="*/ 43 w 97"/>
                <a:gd name="T97" fmla="*/ 92 h 97"/>
                <a:gd name="T98" fmla="*/ 40 w 97"/>
                <a:gd name="T99" fmla="*/ 32 h 97"/>
                <a:gd name="T100" fmla="*/ 65 w 97"/>
                <a:gd name="T101" fmla="*/ 42 h 97"/>
                <a:gd name="T102" fmla="*/ 55 w 97"/>
                <a:gd name="T103" fmla="*/ 66 h 97"/>
                <a:gd name="T104" fmla="*/ 31 w 97"/>
                <a:gd name="T105" fmla="*/ 57 h 97"/>
                <a:gd name="T106" fmla="*/ 40 w 97"/>
                <a:gd name="T107"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43" y="92"/>
                  </a:moveTo>
                  <a:cubicBezTo>
                    <a:pt x="45" y="86"/>
                    <a:pt x="45" y="86"/>
                    <a:pt x="45" y="86"/>
                  </a:cubicBezTo>
                  <a:cubicBezTo>
                    <a:pt x="48" y="87"/>
                    <a:pt x="50" y="86"/>
                    <a:pt x="53" y="86"/>
                  </a:cubicBezTo>
                  <a:cubicBezTo>
                    <a:pt x="55" y="92"/>
                    <a:pt x="55" y="92"/>
                    <a:pt x="55" y="92"/>
                  </a:cubicBezTo>
                  <a:cubicBezTo>
                    <a:pt x="57" y="95"/>
                    <a:pt x="61" y="97"/>
                    <a:pt x="65" y="95"/>
                  </a:cubicBezTo>
                  <a:cubicBezTo>
                    <a:pt x="72" y="92"/>
                    <a:pt x="72" y="92"/>
                    <a:pt x="72" y="92"/>
                  </a:cubicBezTo>
                  <a:cubicBezTo>
                    <a:pt x="75" y="91"/>
                    <a:pt x="77" y="87"/>
                    <a:pt x="75" y="83"/>
                  </a:cubicBezTo>
                  <a:cubicBezTo>
                    <a:pt x="73" y="77"/>
                    <a:pt x="73" y="77"/>
                    <a:pt x="73"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ubicBezTo>
                    <a:pt x="85" y="51"/>
                    <a:pt x="85" y="51"/>
                    <a:pt x="85" y="51"/>
                  </a:cubicBezTo>
                  <a:cubicBezTo>
                    <a:pt x="85" y="49"/>
                    <a:pt x="85" y="47"/>
                    <a:pt x="85" y="45"/>
                  </a:cubicBezTo>
                  <a:cubicBezTo>
                    <a:pt x="92" y="42"/>
                    <a:pt x="92" y="42"/>
                    <a:pt x="92"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4"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2" y="7"/>
                    <a:pt x="20" y="11"/>
                    <a:pt x="22" y="14"/>
                  </a:cubicBezTo>
                  <a:cubicBezTo>
                    <a:pt x="24" y="20"/>
                    <a:pt x="24" y="20"/>
                    <a:pt x="24" y="20"/>
                  </a:cubicBezTo>
                  <a:cubicBezTo>
                    <a:pt x="22" y="22"/>
                    <a:pt x="20" y="24"/>
                    <a:pt x="19" y="25"/>
                  </a:cubicBezTo>
                  <a:cubicBezTo>
                    <a:pt x="13" y="23"/>
                    <a:pt x="13" y="23"/>
                    <a:pt x="13" y="23"/>
                  </a:cubicBezTo>
                  <a:cubicBezTo>
                    <a:pt x="9" y="22"/>
                    <a:pt x="5" y="24"/>
                    <a:pt x="4" y="27"/>
                  </a:cubicBezTo>
                  <a:cubicBezTo>
                    <a:pt x="1" y="34"/>
                    <a:pt x="1" y="34"/>
                    <a:pt x="1" y="34"/>
                  </a:cubicBezTo>
                  <a:cubicBezTo>
                    <a:pt x="0" y="38"/>
                    <a:pt x="1" y="42"/>
                    <a:pt x="5" y="43"/>
                  </a:cubicBezTo>
                  <a:cubicBezTo>
                    <a:pt x="10" y="45"/>
                    <a:pt x="10" y="45"/>
                    <a:pt x="10" y="45"/>
                  </a:cubicBezTo>
                  <a:cubicBezTo>
                    <a:pt x="10" y="48"/>
                    <a:pt x="10" y="51"/>
                    <a:pt x="11"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8" y="97"/>
                    <a:pt x="42" y="96"/>
                    <a:pt x="43" y="92"/>
                  </a:cubicBezTo>
                  <a:moveTo>
                    <a:pt x="40" y="32"/>
                  </a:moveTo>
                  <a:cubicBezTo>
                    <a:pt x="50" y="28"/>
                    <a:pt x="61" y="32"/>
                    <a:pt x="65" y="42"/>
                  </a:cubicBezTo>
                  <a:cubicBezTo>
                    <a:pt x="69" y="51"/>
                    <a:pt x="65" y="62"/>
                    <a:pt x="55" y="66"/>
                  </a:cubicBezTo>
                  <a:cubicBezTo>
                    <a:pt x="46" y="70"/>
                    <a:pt x="35" y="66"/>
                    <a:pt x="31" y="57"/>
                  </a:cubicBezTo>
                  <a:cubicBezTo>
                    <a:pt x="26" y="47"/>
                    <a:pt x="31" y="36"/>
                    <a:pt x="40" y="32"/>
                  </a:cubicBezTo>
                </a:path>
              </a:pathLst>
            </a:custGeom>
            <a:solidFill>
              <a:schemeClr val="bg1">
                <a:lumMod val="95000"/>
              </a:schemeClr>
            </a:solidFill>
            <a:ln>
              <a:noFill/>
            </a:ln>
          </p:spPr>
          <p:txBody>
            <a:bodyPr/>
            <a:lstStyle/>
            <a:p>
              <a:pPr>
                <a:defRPr/>
              </a:pPr>
              <a:endParaRPr lang="zh-CN" altLang="en-US"/>
            </a:p>
          </p:txBody>
        </p:sp>
        <p:sp>
          <p:nvSpPr>
            <p:cNvPr id="533" name="Freeform 293"/>
            <p:cNvSpPr>
              <a:spLocks noEditPoints="1"/>
            </p:cNvSpPr>
            <p:nvPr/>
          </p:nvSpPr>
          <p:spPr bwMode="auto">
            <a:xfrm>
              <a:off x="9635583" y="1950230"/>
              <a:ext cx="117307" cy="118671"/>
            </a:xfrm>
            <a:custGeom>
              <a:avLst/>
              <a:gdLst>
                <a:gd name="T0" fmla="*/ 4 w 70"/>
                <a:gd name="T1" fmla="*/ 31 h 70"/>
                <a:gd name="T2" fmla="*/ 8 w 70"/>
                <a:gd name="T3" fmla="*/ 33 h 70"/>
                <a:gd name="T4" fmla="*/ 8 w 70"/>
                <a:gd name="T5" fmla="*/ 39 h 70"/>
                <a:gd name="T6" fmla="*/ 4 w 70"/>
                <a:gd name="T7" fmla="*/ 40 h 70"/>
                <a:gd name="T8" fmla="*/ 2 w 70"/>
                <a:gd name="T9" fmla="*/ 47 h 70"/>
                <a:gd name="T10" fmla="*/ 4 w 70"/>
                <a:gd name="T11" fmla="*/ 52 h 70"/>
                <a:gd name="T12" fmla="*/ 11 w 70"/>
                <a:gd name="T13" fmla="*/ 55 h 70"/>
                <a:gd name="T14" fmla="*/ 14 w 70"/>
                <a:gd name="T15" fmla="*/ 53 h 70"/>
                <a:gd name="T16" fmla="*/ 18 w 70"/>
                <a:gd name="T17" fmla="*/ 57 h 70"/>
                <a:gd name="T18" fmla="*/ 17 w 70"/>
                <a:gd name="T19" fmla="*/ 61 h 70"/>
                <a:gd name="T20" fmla="*/ 20 w 70"/>
                <a:gd name="T21" fmla="*/ 67 h 70"/>
                <a:gd name="T22" fmla="*/ 25 w 70"/>
                <a:gd name="T23" fmla="*/ 69 h 70"/>
                <a:gd name="T24" fmla="*/ 31 w 70"/>
                <a:gd name="T25" fmla="*/ 66 h 70"/>
                <a:gd name="T26" fmla="*/ 33 w 70"/>
                <a:gd name="T27" fmla="*/ 62 h 70"/>
                <a:gd name="T28" fmla="*/ 38 w 70"/>
                <a:gd name="T29" fmla="*/ 62 h 70"/>
                <a:gd name="T30" fmla="*/ 40 w 70"/>
                <a:gd name="T31" fmla="*/ 66 h 70"/>
                <a:gd name="T32" fmla="*/ 47 w 70"/>
                <a:gd name="T33" fmla="*/ 69 h 70"/>
                <a:gd name="T34" fmla="*/ 52 w 70"/>
                <a:gd name="T35" fmla="*/ 67 h 70"/>
                <a:gd name="T36" fmla="*/ 55 w 70"/>
                <a:gd name="T37" fmla="*/ 60 h 70"/>
                <a:gd name="T38" fmla="*/ 53 w 70"/>
                <a:gd name="T39" fmla="*/ 56 h 70"/>
                <a:gd name="T40" fmla="*/ 56 w 70"/>
                <a:gd name="T41" fmla="*/ 52 h 70"/>
                <a:gd name="T42" fmla="*/ 61 w 70"/>
                <a:gd name="T43" fmla="*/ 54 h 70"/>
                <a:gd name="T44" fmla="*/ 67 w 70"/>
                <a:gd name="T45" fmla="*/ 51 h 70"/>
                <a:gd name="T46" fmla="*/ 69 w 70"/>
                <a:gd name="T47" fmla="*/ 46 h 70"/>
                <a:gd name="T48" fmla="*/ 66 w 70"/>
                <a:gd name="T49" fmla="*/ 39 h 70"/>
                <a:gd name="T50" fmla="*/ 61 w 70"/>
                <a:gd name="T51" fmla="*/ 37 h 70"/>
                <a:gd name="T52" fmla="*/ 61 w 70"/>
                <a:gd name="T53" fmla="*/ 32 h 70"/>
                <a:gd name="T54" fmla="*/ 66 w 70"/>
                <a:gd name="T55" fmla="*/ 30 h 70"/>
                <a:gd name="T56" fmla="*/ 69 w 70"/>
                <a:gd name="T57" fmla="*/ 24 h 70"/>
                <a:gd name="T58" fmla="*/ 67 w 70"/>
                <a:gd name="T59" fmla="*/ 19 h 70"/>
                <a:gd name="T60" fmla="*/ 60 w 70"/>
                <a:gd name="T61" fmla="*/ 16 h 70"/>
                <a:gd name="T62" fmla="*/ 55 w 70"/>
                <a:gd name="T63" fmla="*/ 18 h 70"/>
                <a:gd name="T64" fmla="*/ 52 w 70"/>
                <a:gd name="T65" fmla="*/ 15 h 70"/>
                <a:gd name="T66" fmla="*/ 54 w 70"/>
                <a:gd name="T67" fmla="*/ 10 h 70"/>
                <a:gd name="T68" fmla="*/ 51 w 70"/>
                <a:gd name="T69" fmla="*/ 3 h 70"/>
                <a:gd name="T70" fmla="*/ 46 w 70"/>
                <a:gd name="T71" fmla="*/ 1 h 70"/>
                <a:gd name="T72" fmla="*/ 39 w 70"/>
                <a:gd name="T73" fmla="*/ 4 h 70"/>
                <a:gd name="T74" fmla="*/ 37 w 70"/>
                <a:gd name="T75" fmla="*/ 9 h 70"/>
                <a:gd name="T76" fmla="*/ 32 w 70"/>
                <a:gd name="T77" fmla="*/ 9 h 70"/>
                <a:gd name="T78" fmla="*/ 30 w 70"/>
                <a:gd name="T79" fmla="*/ 4 h 70"/>
                <a:gd name="T80" fmla="*/ 24 w 70"/>
                <a:gd name="T81" fmla="*/ 2 h 70"/>
                <a:gd name="T82" fmla="*/ 19 w 70"/>
                <a:gd name="T83" fmla="*/ 4 h 70"/>
                <a:gd name="T84" fmla="*/ 16 w 70"/>
                <a:gd name="T85" fmla="*/ 11 h 70"/>
                <a:gd name="T86" fmla="*/ 18 w 70"/>
                <a:gd name="T87" fmla="*/ 15 h 70"/>
                <a:gd name="T88" fmla="*/ 14 w 70"/>
                <a:gd name="T89" fmla="*/ 19 h 70"/>
                <a:gd name="T90" fmla="*/ 10 w 70"/>
                <a:gd name="T91" fmla="*/ 17 h 70"/>
                <a:gd name="T92" fmla="*/ 3 w 70"/>
                <a:gd name="T93" fmla="*/ 20 h 70"/>
                <a:gd name="T94" fmla="*/ 1 w 70"/>
                <a:gd name="T95" fmla="*/ 25 h 70"/>
                <a:gd name="T96" fmla="*/ 4 w 70"/>
                <a:gd name="T97" fmla="*/ 31 h 70"/>
                <a:gd name="T98" fmla="*/ 29 w 70"/>
                <a:gd name="T99" fmla="*/ 23 h 70"/>
                <a:gd name="T100" fmla="*/ 47 w 70"/>
                <a:gd name="T101" fmla="*/ 30 h 70"/>
                <a:gd name="T102" fmla="*/ 40 w 70"/>
                <a:gd name="T103" fmla="*/ 48 h 70"/>
                <a:gd name="T104" fmla="*/ 22 w 70"/>
                <a:gd name="T105" fmla="*/ 41 h 70"/>
                <a:gd name="T106" fmla="*/ 29 w 70"/>
                <a:gd name="T10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4" y="31"/>
                  </a:move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1"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5"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ubicBezTo>
                    <a:pt x="61" y="37"/>
                    <a:pt x="61" y="37"/>
                    <a:pt x="61" y="37"/>
                  </a:cubicBezTo>
                  <a:cubicBezTo>
                    <a:pt x="62" y="36"/>
                    <a:pt x="62" y="34"/>
                    <a:pt x="61" y="32"/>
                  </a:cubicBezTo>
                  <a:cubicBezTo>
                    <a:pt x="66" y="30"/>
                    <a:pt x="66" y="30"/>
                    <a:pt x="66" y="30"/>
                  </a:cubicBezTo>
                  <a:cubicBezTo>
                    <a:pt x="69" y="29"/>
                    <a:pt x="70" y="26"/>
                    <a:pt x="69" y="24"/>
                  </a:cubicBezTo>
                  <a:cubicBezTo>
                    <a:pt x="67" y="19"/>
                    <a:pt x="67" y="19"/>
                    <a:pt x="67"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moveTo>
                    <a:pt x="29" y="23"/>
                  </a:moveTo>
                  <a:cubicBezTo>
                    <a:pt x="36" y="20"/>
                    <a:pt x="44" y="23"/>
                    <a:pt x="47" y="30"/>
                  </a:cubicBezTo>
                  <a:cubicBezTo>
                    <a:pt x="50" y="37"/>
                    <a:pt x="47" y="45"/>
                    <a:pt x="40" y="48"/>
                  </a:cubicBezTo>
                  <a:cubicBezTo>
                    <a:pt x="33" y="51"/>
                    <a:pt x="25" y="48"/>
                    <a:pt x="22" y="41"/>
                  </a:cubicBezTo>
                  <a:cubicBezTo>
                    <a:pt x="20" y="34"/>
                    <a:pt x="23" y="26"/>
                    <a:pt x="29" y="23"/>
                  </a:cubicBezTo>
                </a:path>
              </a:pathLst>
            </a:custGeom>
            <a:solidFill>
              <a:schemeClr val="bg1">
                <a:lumMod val="95000"/>
              </a:schemeClr>
            </a:solidFill>
            <a:ln>
              <a:noFill/>
            </a:ln>
          </p:spPr>
          <p:txBody>
            <a:bodyPr/>
            <a:lstStyle/>
            <a:p>
              <a:pPr>
                <a:defRPr/>
              </a:pPr>
              <a:endParaRPr lang="zh-CN" altLang="en-US"/>
            </a:p>
          </p:txBody>
        </p:sp>
        <p:sp>
          <p:nvSpPr>
            <p:cNvPr id="534" name="Freeform 295"/>
            <p:cNvSpPr>
              <a:spLocks noEditPoints="1"/>
            </p:cNvSpPr>
            <p:nvPr/>
          </p:nvSpPr>
          <p:spPr bwMode="auto">
            <a:xfrm>
              <a:off x="9903123" y="3070869"/>
              <a:ext cx="95482" cy="96847"/>
            </a:xfrm>
            <a:custGeom>
              <a:avLst/>
              <a:gdLst>
                <a:gd name="T0" fmla="*/ 16 w 57"/>
                <a:gd name="T1" fmla="*/ 55 h 57"/>
                <a:gd name="T2" fmla="*/ 20 w 57"/>
                <a:gd name="T3" fmla="*/ 56 h 57"/>
                <a:gd name="T4" fmla="*/ 26 w 57"/>
                <a:gd name="T5" fmla="*/ 54 h 57"/>
                <a:gd name="T6" fmla="*/ 27 w 57"/>
                <a:gd name="T7" fmla="*/ 51 h 57"/>
                <a:gd name="T8" fmla="*/ 32 w 57"/>
                <a:gd name="T9" fmla="*/ 50 h 57"/>
                <a:gd name="T10" fmla="*/ 33 w 57"/>
                <a:gd name="T11" fmla="*/ 54 h 57"/>
                <a:gd name="T12" fmla="*/ 38 w 57"/>
                <a:gd name="T13" fmla="*/ 56 h 57"/>
                <a:gd name="T14" fmla="*/ 42 w 57"/>
                <a:gd name="T15" fmla="*/ 54 h 57"/>
                <a:gd name="T16" fmla="*/ 45 w 57"/>
                <a:gd name="T17" fmla="*/ 49 h 57"/>
                <a:gd name="T18" fmla="*/ 43 w 57"/>
                <a:gd name="T19" fmla="*/ 45 h 57"/>
                <a:gd name="T20" fmla="*/ 46 w 57"/>
                <a:gd name="T21" fmla="*/ 42 h 57"/>
                <a:gd name="T22" fmla="*/ 50 w 57"/>
                <a:gd name="T23" fmla="*/ 44 h 57"/>
                <a:gd name="T24" fmla="*/ 55 w 57"/>
                <a:gd name="T25" fmla="*/ 41 h 57"/>
                <a:gd name="T26" fmla="*/ 56 w 57"/>
                <a:gd name="T27" fmla="*/ 37 h 57"/>
                <a:gd name="T28" fmla="*/ 54 w 57"/>
                <a:gd name="T29" fmla="*/ 32 h 57"/>
                <a:gd name="T30" fmla="*/ 50 w 57"/>
                <a:gd name="T31" fmla="*/ 30 h 57"/>
                <a:gd name="T32" fmla="*/ 50 w 57"/>
                <a:gd name="T33" fmla="*/ 26 h 57"/>
                <a:gd name="T34" fmla="*/ 54 w 57"/>
                <a:gd name="T35" fmla="*/ 25 h 57"/>
                <a:gd name="T36" fmla="*/ 56 w 57"/>
                <a:gd name="T37" fmla="*/ 19 h 57"/>
                <a:gd name="T38" fmla="*/ 54 w 57"/>
                <a:gd name="T39" fmla="*/ 15 h 57"/>
                <a:gd name="T40" fmla="*/ 49 w 57"/>
                <a:gd name="T41" fmla="*/ 13 h 57"/>
                <a:gd name="T42" fmla="*/ 45 w 57"/>
                <a:gd name="T43" fmla="*/ 15 h 57"/>
                <a:gd name="T44" fmla="*/ 42 w 57"/>
                <a:gd name="T45" fmla="*/ 12 h 57"/>
                <a:gd name="T46" fmla="*/ 44 w 57"/>
                <a:gd name="T47" fmla="*/ 8 h 57"/>
                <a:gd name="T48" fmla="*/ 41 w 57"/>
                <a:gd name="T49" fmla="*/ 3 h 57"/>
                <a:gd name="T50" fmla="*/ 37 w 57"/>
                <a:gd name="T51" fmla="*/ 1 h 57"/>
                <a:gd name="T52" fmla="*/ 32 w 57"/>
                <a:gd name="T53" fmla="*/ 3 h 57"/>
                <a:gd name="T54" fmla="*/ 31 w 57"/>
                <a:gd name="T55" fmla="*/ 7 h 57"/>
                <a:gd name="T56" fmla="*/ 26 w 57"/>
                <a:gd name="T57" fmla="*/ 7 h 57"/>
                <a:gd name="T58" fmla="*/ 25 w 57"/>
                <a:gd name="T59" fmla="*/ 4 h 57"/>
                <a:gd name="T60" fmla="*/ 19 w 57"/>
                <a:gd name="T61" fmla="*/ 1 h 57"/>
                <a:gd name="T62" fmla="*/ 15 w 57"/>
                <a:gd name="T63" fmla="*/ 3 h 57"/>
                <a:gd name="T64" fmla="*/ 13 w 57"/>
                <a:gd name="T65" fmla="*/ 9 h 57"/>
                <a:gd name="T66" fmla="*/ 15 w 57"/>
                <a:gd name="T67" fmla="*/ 12 h 57"/>
                <a:gd name="T68" fmla="*/ 12 w 57"/>
                <a:gd name="T69" fmla="*/ 15 h 57"/>
                <a:gd name="T70" fmla="*/ 8 w 57"/>
                <a:gd name="T71" fmla="*/ 14 h 57"/>
                <a:gd name="T72" fmla="*/ 3 w 57"/>
                <a:gd name="T73" fmla="*/ 16 h 57"/>
                <a:gd name="T74" fmla="*/ 1 w 57"/>
                <a:gd name="T75" fmla="*/ 20 h 57"/>
                <a:gd name="T76" fmla="*/ 4 w 57"/>
                <a:gd name="T77" fmla="*/ 26 h 57"/>
                <a:gd name="T78" fmla="*/ 7 w 57"/>
                <a:gd name="T79" fmla="*/ 27 h 57"/>
                <a:gd name="T80" fmla="*/ 7 w 57"/>
                <a:gd name="T81" fmla="*/ 32 h 57"/>
                <a:gd name="T82" fmla="*/ 4 w 57"/>
                <a:gd name="T83" fmla="*/ 33 h 57"/>
                <a:gd name="T84" fmla="*/ 2 w 57"/>
                <a:gd name="T85" fmla="*/ 38 h 57"/>
                <a:gd name="T86" fmla="*/ 3 w 57"/>
                <a:gd name="T87" fmla="*/ 42 h 57"/>
                <a:gd name="T88" fmla="*/ 9 w 57"/>
                <a:gd name="T89" fmla="*/ 44 h 57"/>
                <a:gd name="T90" fmla="*/ 12 w 57"/>
                <a:gd name="T91" fmla="*/ 43 h 57"/>
                <a:gd name="T92" fmla="*/ 15 w 57"/>
                <a:gd name="T93" fmla="*/ 46 h 57"/>
                <a:gd name="T94" fmla="*/ 14 w 57"/>
                <a:gd name="T95" fmla="*/ 49 h 57"/>
                <a:gd name="T96" fmla="*/ 16 w 57"/>
                <a:gd name="T97" fmla="*/ 55 h 57"/>
                <a:gd name="T98" fmla="*/ 24 w 57"/>
                <a:gd name="T99" fmla="*/ 19 h 57"/>
                <a:gd name="T100" fmla="*/ 38 w 57"/>
                <a:gd name="T101" fmla="*/ 25 h 57"/>
                <a:gd name="T102" fmla="*/ 33 w 57"/>
                <a:gd name="T103" fmla="*/ 39 h 57"/>
                <a:gd name="T104" fmla="*/ 18 w 57"/>
                <a:gd name="T105" fmla="*/ 33 h 57"/>
                <a:gd name="T106" fmla="*/ 24 w 57"/>
                <a:gd name="T107"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16" y="55"/>
                  </a:moveTo>
                  <a:cubicBezTo>
                    <a:pt x="20" y="56"/>
                    <a:pt x="20" y="56"/>
                    <a:pt x="20" y="56"/>
                  </a:cubicBezTo>
                  <a:cubicBezTo>
                    <a:pt x="23" y="57"/>
                    <a:pt x="25" y="56"/>
                    <a:pt x="26" y="54"/>
                  </a:cubicBezTo>
                  <a:cubicBezTo>
                    <a:pt x="27" y="51"/>
                    <a:pt x="27" y="51"/>
                    <a:pt x="27" y="51"/>
                  </a:cubicBezTo>
                  <a:cubicBezTo>
                    <a:pt x="29" y="51"/>
                    <a:pt x="30" y="51"/>
                    <a:pt x="32" y="50"/>
                  </a:cubicBezTo>
                  <a:cubicBezTo>
                    <a:pt x="33" y="54"/>
                    <a:pt x="33" y="54"/>
                    <a:pt x="33" y="54"/>
                  </a:cubicBezTo>
                  <a:cubicBezTo>
                    <a:pt x="34" y="56"/>
                    <a:pt x="36" y="57"/>
                    <a:pt x="38" y="56"/>
                  </a:cubicBezTo>
                  <a:cubicBezTo>
                    <a:pt x="42" y="54"/>
                    <a:pt x="42" y="54"/>
                    <a:pt x="42" y="54"/>
                  </a:cubicBezTo>
                  <a:cubicBezTo>
                    <a:pt x="44" y="53"/>
                    <a:pt x="45" y="51"/>
                    <a:pt x="45" y="49"/>
                  </a:cubicBezTo>
                  <a:cubicBezTo>
                    <a:pt x="43" y="45"/>
                    <a:pt x="43" y="45"/>
                    <a:pt x="43" y="45"/>
                  </a:cubicBezTo>
                  <a:cubicBezTo>
                    <a:pt x="44" y="44"/>
                    <a:pt x="45" y="43"/>
                    <a:pt x="46" y="42"/>
                  </a:cubicBezTo>
                  <a:cubicBezTo>
                    <a:pt x="50" y="44"/>
                    <a:pt x="50" y="44"/>
                    <a:pt x="50" y="44"/>
                  </a:cubicBezTo>
                  <a:cubicBezTo>
                    <a:pt x="52" y="44"/>
                    <a:pt x="54" y="43"/>
                    <a:pt x="55" y="41"/>
                  </a:cubicBezTo>
                  <a:cubicBezTo>
                    <a:pt x="56" y="37"/>
                    <a:pt x="56" y="37"/>
                    <a:pt x="56" y="37"/>
                  </a:cubicBezTo>
                  <a:cubicBezTo>
                    <a:pt x="57" y="35"/>
                    <a:pt x="56" y="33"/>
                    <a:pt x="54" y="32"/>
                  </a:cubicBezTo>
                  <a:cubicBezTo>
                    <a:pt x="50" y="30"/>
                    <a:pt x="50" y="30"/>
                    <a:pt x="50" y="30"/>
                  </a:cubicBezTo>
                  <a:cubicBezTo>
                    <a:pt x="50" y="29"/>
                    <a:pt x="50" y="28"/>
                    <a:pt x="50" y="26"/>
                  </a:cubicBezTo>
                  <a:cubicBezTo>
                    <a:pt x="54" y="25"/>
                    <a:pt x="54" y="25"/>
                    <a:pt x="54" y="25"/>
                  </a:cubicBezTo>
                  <a:cubicBezTo>
                    <a:pt x="56" y="24"/>
                    <a:pt x="57" y="21"/>
                    <a:pt x="56" y="19"/>
                  </a:cubicBezTo>
                  <a:cubicBezTo>
                    <a:pt x="54" y="15"/>
                    <a:pt x="54" y="15"/>
                    <a:pt x="54" y="15"/>
                  </a:cubicBezTo>
                  <a:cubicBezTo>
                    <a:pt x="53" y="13"/>
                    <a:pt x="51" y="12"/>
                    <a:pt x="49" y="13"/>
                  </a:cubicBezTo>
                  <a:cubicBezTo>
                    <a:pt x="45" y="15"/>
                    <a:pt x="45" y="15"/>
                    <a:pt x="45" y="15"/>
                  </a:cubicBezTo>
                  <a:cubicBezTo>
                    <a:pt x="44" y="14"/>
                    <a:pt x="43" y="13"/>
                    <a:pt x="42" y="12"/>
                  </a:cubicBezTo>
                  <a:cubicBezTo>
                    <a:pt x="44" y="8"/>
                    <a:pt x="44" y="8"/>
                    <a:pt x="44" y="8"/>
                  </a:cubicBezTo>
                  <a:cubicBezTo>
                    <a:pt x="45" y="6"/>
                    <a:pt x="44" y="4"/>
                    <a:pt x="41" y="3"/>
                  </a:cubicBezTo>
                  <a:cubicBezTo>
                    <a:pt x="37" y="1"/>
                    <a:pt x="37" y="1"/>
                    <a:pt x="37" y="1"/>
                  </a:cubicBezTo>
                  <a:cubicBezTo>
                    <a:pt x="35" y="0"/>
                    <a:pt x="33" y="1"/>
                    <a:pt x="32" y="3"/>
                  </a:cubicBezTo>
                  <a:cubicBezTo>
                    <a:pt x="31" y="7"/>
                    <a:pt x="31" y="7"/>
                    <a:pt x="31" y="7"/>
                  </a:cubicBezTo>
                  <a:cubicBezTo>
                    <a:pt x="29" y="7"/>
                    <a:pt x="28" y="7"/>
                    <a:pt x="26" y="7"/>
                  </a:cubicBezTo>
                  <a:cubicBezTo>
                    <a:pt x="25" y="4"/>
                    <a:pt x="25" y="4"/>
                    <a:pt x="25" y="4"/>
                  </a:cubicBezTo>
                  <a:cubicBezTo>
                    <a:pt x="24" y="2"/>
                    <a:pt x="21" y="1"/>
                    <a:pt x="19" y="1"/>
                  </a:cubicBezTo>
                  <a:cubicBezTo>
                    <a:pt x="15" y="3"/>
                    <a:pt x="15" y="3"/>
                    <a:pt x="15" y="3"/>
                  </a:cubicBezTo>
                  <a:cubicBezTo>
                    <a:pt x="13" y="4"/>
                    <a:pt x="12" y="7"/>
                    <a:pt x="13" y="9"/>
                  </a:cubicBezTo>
                  <a:cubicBezTo>
                    <a:pt x="15" y="12"/>
                    <a:pt x="15" y="12"/>
                    <a:pt x="15" y="12"/>
                  </a:cubicBezTo>
                  <a:cubicBezTo>
                    <a:pt x="14" y="13"/>
                    <a:pt x="12" y="14"/>
                    <a:pt x="12" y="15"/>
                  </a:cubicBezTo>
                  <a:cubicBezTo>
                    <a:pt x="8" y="14"/>
                    <a:pt x="8" y="14"/>
                    <a:pt x="8" y="14"/>
                  </a:cubicBezTo>
                  <a:cubicBezTo>
                    <a:pt x="6" y="13"/>
                    <a:pt x="4" y="14"/>
                    <a:pt x="3" y="16"/>
                  </a:cubicBezTo>
                  <a:cubicBezTo>
                    <a:pt x="1" y="20"/>
                    <a:pt x="1" y="20"/>
                    <a:pt x="1" y="20"/>
                  </a:cubicBezTo>
                  <a:cubicBezTo>
                    <a:pt x="0" y="22"/>
                    <a:pt x="2" y="25"/>
                    <a:pt x="4" y="26"/>
                  </a:cubicBezTo>
                  <a:cubicBezTo>
                    <a:pt x="7" y="27"/>
                    <a:pt x="7" y="27"/>
                    <a:pt x="7" y="27"/>
                  </a:cubicBezTo>
                  <a:cubicBezTo>
                    <a:pt x="7" y="28"/>
                    <a:pt x="7" y="30"/>
                    <a:pt x="7" y="32"/>
                  </a:cubicBezTo>
                  <a:cubicBezTo>
                    <a:pt x="4" y="33"/>
                    <a:pt x="4" y="33"/>
                    <a:pt x="4" y="33"/>
                  </a:cubicBezTo>
                  <a:cubicBezTo>
                    <a:pt x="2" y="34"/>
                    <a:pt x="1" y="36"/>
                    <a:pt x="2" y="38"/>
                  </a:cubicBezTo>
                  <a:cubicBezTo>
                    <a:pt x="3" y="42"/>
                    <a:pt x="3" y="42"/>
                    <a:pt x="3" y="42"/>
                  </a:cubicBezTo>
                  <a:cubicBezTo>
                    <a:pt x="4" y="44"/>
                    <a:pt x="7" y="45"/>
                    <a:pt x="9" y="44"/>
                  </a:cubicBezTo>
                  <a:cubicBezTo>
                    <a:pt x="12" y="43"/>
                    <a:pt x="12" y="43"/>
                    <a:pt x="12" y="43"/>
                  </a:cubicBezTo>
                  <a:cubicBezTo>
                    <a:pt x="13" y="44"/>
                    <a:pt x="14" y="45"/>
                    <a:pt x="15" y="46"/>
                  </a:cubicBezTo>
                  <a:cubicBezTo>
                    <a:pt x="14" y="49"/>
                    <a:pt x="14" y="49"/>
                    <a:pt x="14" y="49"/>
                  </a:cubicBezTo>
                  <a:cubicBezTo>
                    <a:pt x="13" y="51"/>
                    <a:pt x="14" y="54"/>
                    <a:pt x="16" y="55"/>
                  </a:cubicBezTo>
                  <a:moveTo>
                    <a:pt x="24" y="19"/>
                  </a:moveTo>
                  <a:cubicBezTo>
                    <a:pt x="30" y="17"/>
                    <a:pt x="36" y="19"/>
                    <a:pt x="38" y="25"/>
                  </a:cubicBezTo>
                  <a:cubicBezTo>
                    <a:pt x="41" y="30"/>
                    <a:pt x="38" y="36"/>
                    <a:pt x="33" y="39"/>
                  </a:cubicBezTo>
                  <a:cubicBezTo>
                    <a:pt x="27" y="41"/>
                    <a:pt x="21" y="39"/>
                    <a:pt x="18" y="33"/>
                  </a:cubicBezTo>
                  <a:cubicBezTo>
                    <a:pt x="16" y="28"/>
                    <a:pt x="19" y="21"/>
                    <a:pt x="24" y="19"/>
                  </a:cubicBezTo>
                </a:path>
              </a:pathLst>
            </a:custGeom>
            <a:solidFill>
              <a:schemeClr val="bg1">
                <a:lumMod val="75000"/>
              </a:schemeClr>
            </a:solidFill>
            <a:ln>
              <a:noFill/>
            </a:ln>
          </p:spPr>
          <p:txBody>
            <a:bodyPr/>
            <a:lstStyle/>
            <a:p>
              <a:pPr>
                <a:defRPr/>
              </a:pPr>
              <a:endParaRPr lang="zh-CN" altLang="en-US"/>
            </a:p>
          </p:txBody>
        </p:sp>
        <p:grpSp>
          <p:nvGrpSpPr>
            <p:cNvPr id="535" name="组合 534"/>
            <p:cNvGrpSpPr/>
            <p:nvPr/>
          </p:nvGrpSpPr>
          <p:grpSpPr>
            <a:xfrm>
              <a:off x="9775397" y="1900441"/>
              <a:ext cx="403753" cy="346465"/>
              <a:chOff x="3977791" y="1876572"/>
              <a:chExt cx="403753" cy="346465"/>
            </a:xfrm>
          </p:grpSpPr>
          <p:sp>
            <p:nvSpPr>
              <p:cNvPr id="536" name="Freeform 298"/>
              <p:cNvSpPr>
                <a:spLocks/>
              </p:cNvSpPr>
              <p:nvPr/>
            </p:nvSpPr>
            <p:spPr bwMode="auto">
              <a:xfrm>
                <a:off x="4250597" y="2004791"/>
                <a:ext cx="130947" cy="130947"/>
              </a:xfrm>
              <a:custGeom>
                <a:avLst/>
                <a:gdLst>
                  <a:gd name="T0" fmla="*/ 35 w 96"/>
                  <a:gd name="T1" fmla="*/ 0 h 96"/>
                  <a:gd name="T2" fmla="*/ 6 w 96"/>
                  <a:gd name="T3" fmla="*/ 22 h 96"/>
                  <a:gd name="T4" fmla="*/ 0 w 96"/>
                  <a:gd name="T5" fmla="*/ 60 h 96"/>
                  <a:gd name="T6" fmla="*/ 23 w 96"/>
                  <a:gd name="T7" fmla="*/ 90 h 96"/>
                  <a:gd name="T8" fmla="*/ 60 w 96"/>
                  <a:gd name="T9" fmla="*/ 96 h 96"/>
                  <a:gd name="T10" fmla="*/ 91 w 96"/>
                  <a:gd name="T11" fmla="*/ 73 h 96"/>
                  <a:gd name="T12" fmla="*/ 96 w 96"/>
                  <a:gd name="T13" fmla="*/ 36 h 96"/>
                  <a:gd name="T14" fmla="*/ 74 w 96"/>
                  <a:gd name="T15" fmla="*/ 5 h 96"/>
                  <a:gd name="T16" fmla="*/ 35 w 96"/>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6">
                    <a:moveTo>
                      <a:pt x="35" y="0"/>
                    </a:moveTo>
                    <a:lnTo>
                      <a:pt x="6" y="22"/>
                    </a:lnTo>
                    <a:lnTo>
                      <a:pt x="0" y="60"/>
                    </a:lnTo>
                    <a:lnTo>
                      <a:pt x="23" y="90"/>
                    </a:lnTo>
                    <a:lnTo>
                      <a:pt x="60" y="96"/>
                    </a:lnTo>
                    <a:lnTo>
                      <a:pt x="91" y="73"/>
                    </a:lnTo>
                    <a:lnTo>
                      <a:pt x="96" y="36"/>
                    </a:lnTo>
                    <a:lnTo>
                      <a:pt x="74" y="5"/>
                    </a:lnTo>
                    <a:lnTo>
                      <a:pt x="35" y="0"/>
                    </a:lnTo>
                  </a:path>
                </a:pathLst>
              </a:custGeom>
              <a:solidFill>
                <a:schemeClr val="bg1">
                  <a:lumMod val="95000"/>
                </a:schemeClr>
              </a:solidFill>
              <a:ln>
                <a:noFill/>
              </a:ln>
            </p:spPr>
            <p:txBody>
              <a:bodyPr/>
              <a:lstStyle/>
              <a:p>
                <a:pPr>
                  <a:defRPr/>
                </a:pPr>
                <a:endParaRPr lang="zh-CN" altLang="en-US"/>
              </a:p>
            </p:txBody>
          </p:sp>
          <p:sp>
            <p:nvSpPr>
              <p:cNvPr id="537" name="Freeform 299"/>
              <p:cNvSpPr>
                <a:spLocks/>
              </p:cNvSpPr>
              <p:nvPr/>
            </p:nvSpPr>
            <p:spPr bwMode="auto">
              <a:xfrm>
                <a:off x="3977791" y="1876572"/>
                <a:ext cx="394206" cy="346465"/>
              </a:xfrm>
              <a:custGeom>
                <a:avLst/>
                <a:gdLst>
                  <a:gd name="T0" fmla="*/ 13 w 233"/>
                  <a:gd name="T1" fmla="*/ 120 h 206"/>
                  <a:gd name="T2" fmla="*/ 80 w 233"/>
                  <a:gd name="T3" fmla="*/ 130 h 206"/>
                  <a:gd name="T4" fmla="*/ 167 w 233"/>
                  <a:gd name="T5" fmla="*/ 191 h 206"/>
                  <a:gd name="T6" fmla="*/ 216 w 233"/>
                  <a:gd name="T7" fmla="*/ 176 h 206"/>
                  <a:gd name="T8" fmla="*/ 217 w 233"/>
                  <a:gd name="T9" fmla="*/ 170 h 206"/>
                  <a:gd name="T10" fmla="*/ 171 w 233"/>
                  <a:gd name="T11" fmla="*/ 163 h 206"/>
                  <a:gd name="T12" fmla="*/ 145 w 233"/>
                  <a:gd name="T13" fmla="*/ 128 h 206"/>
                  <a:gd name="T14" fmla="*/ 147 w 233"/>
                  <a:gd name="T15" fmla="*/ 113 h 206"/>
                  <a:gd name="T16" fmla="*/ 149 w 233"/>
                  <a:gd name="T17" fmla="*/ 102 h 206"/>
                  <a:gd name="T18" fmla="*/ 151 w 233"/>
                  <a:gd name="T19" fmla="*/ 86 h 206"/>
                  <a:gd name="T20" fmla="*/ 186 w 233"/>
                  <a:gd name="T21" fmla="*/ 60 h 206"/>
                  <a:gd name="T22" fmla="*/ 232 w 233"/>
                  <a:gd name="T23" fmla="*/ 67 h 206"/>
                  <a:gd name="T24" fmla="*/ 233 w 233"/>
                  <a:gd name="T25" fmla="*/ 61 h 206"/>
                  <a:gd name="T26" fmla="*/ 189 w 233"/>
                  <a:gd name="T27" fmla="*/ 32 h 206"/>
                  <a:gd name="T28" fmla="*/ 89 w 233"/>
                  <a:gd name="T29" fmla="*/ 67 h 206"/>
                  <a:gd name="T30" fmla="*/ 22 w 233"/>
                  <a:gd name="T31" fmla="*/ 58 h 206"/>
                  <a:gd name="T32" fmla="*/ 6 w 233"/>
                  <a:gd name="T33" fmla="*/ 70 h 206"/>
                  <a:gd name="T34" fmla="*/ 1 w 233"/>
                  <a:gd name="T35" fmla="*/ 105 h 206"/>
                  <a:gd name="T36" fmla="*/ 13 w 233"/>
                  <a:gd name="T37" fmla="*/ 12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3" h="206">
                    <a:moveTo>
                      <a:pt x="13" y="120"/>
                    </a:moveTo>
                    <a:cubicBezTo>
                      <a:pt x="80" y="130"/>
                      <a:pt x="80" y="130"/>
                      <a:pt x="80" y="130"/>
                    </a:cubicBezTo>
                    <a:cubicBezTo>
                      <a:pt x="100" y="206"/>
                      <a:pt x="167" y="191"/>
                      <a:pt x="167" y="191"/>
                    </a:cubicBezTo>
                    <a:cubicBezTo>
                      <a:pt x="216" y="176"/>
                      <a:pt x="216" y="176"/>
                      <a:pt x="216" y="176"/>
                    </a:cubicBezTo>
                    <a:cubicBezTo>
                      <a:pt x="217" y="170"/>
                      <a:pt x="217" y="170"/>
                      <a:pt x="217" y="170"/>
                    </a:cubicBezTo>
                    <a:cubicBezTo>
                      <a:pt x="171" y="163"/>
                      <a:pt x="171" y="163"/>
                      <a:pt x="171" y="163"/>
                    </a:cubicBezTo>
                    <a:cubicBezTo>
                      <a:pt x="145" y="128"/>
                      <a:pt x="145" y="128"/>
                      <a:pt x="145" y="128"/>
                    </a:cubicBezTo>
                    <a:cubicBezTo>
                      <a:pt x="147" y="113"/>
                      <a:pt x="147" y="113"/>
                      <a:pt x="147" y="113"/>
                    </a:cubicBezTo>
                    <a:cubicBezTo>
                      <a:pt x="149" y="102"/>
                      <a:pt x="149" y="102"/>
                      <a:pt x="149" y="102"/>
                    </a:cubicBezTo>
                    <a:cubicBezTo>
                      <a:pt x="151" y="86"/>
                      <a:pt x="151" y="86"/>
                      <a:pt x="151" y="86"/>
                    </a:cubicBezTo>
                    <a:cubicBezTo>
                      <a:pt x="186" y="60"/>
                      <a:pt x="186" y="60"/>
                      <a:pt x="186" y="60"/>
                    </a:cubicBezTo>
                    <a:cubicBezTo>
                      <a:pt x="232" y="67"/>
                      <a:pt x="232" y="67"/>
                      <a:pt x="232" y="67"/>
                    </a:cubicBezTo>
                    <a:cubicBezTo>
                      <a:pt x="233" y="61"/>
                      <a:pt x="233" y="61"/>
                      <a:pt x="233" y="61"/>
                    </a:cubicBezTo>
                    <a:cubicBezTo>
                      <a:pt x="189" y="32"/>
                      <a:pt x="189" y="32"/>
                      <a:pt x="189" y="32"/>
                    </a:cubicBezTo>
                    <a:cubicBezTo>
                      <a:pt x="189" y="32"/>
                      <a:pt x="129" y="0"/>
                      <a:pt x="89" y="67"/>
                    </a:cubicBezTo>
                    <a:cubicBezTo>
                      <a:pt x="22" y="58"/>
                      <a:pt x="22" y="58"/>
                      <a:pt x="22" y="58"/>
                    </a:cubicBezTo>
                    <a:cubicBezTo>
                      <a:pt x="14" y="57"/>
                      <a:pt x="7" y="62"/>
                      <a:pt x="6" y="70"/>
                    </a:cubicBezTo>
                    <a:cubicBezTo>
                      <a:pt x="1" y="105"/>
                      <a:pt x="1" y="105"/>
                      <a:pt x="1" y="105"/>
                    </a:cubicBezTo>
                    <a:cubicBezTo>
                      <a:pt x="0" y="112"/>
                      <a:pt x="5" y="119"/>
                      <a:pt x="13" y="120"/>
                    </a:cubicBezTo>
                  </a:path>
                </a:pathLst>
              </a:custGeom>
              <a:solidFill>
                <a:schemeClr val="bg1">
                  <a:lumMod val="95000"/>
                </a:schemeClr>
              </a:solidFill>
              <a:ln>
                <a:noFill/>
              </a:ln>
            </p:spPr>
            <p:txBody>
              <a:bodyPr/>
              <a:lstStyle/>
              <a:p>
                <a:pPr>
                  <a:defRPr/>
                </a:pPr>
                <a:endParaRPr lang="zh-CN" altLang="en-US"/>
              </a:p>
            </p:txBody>
          </p:sp>
        </p:grpSp>
        <p:grpSp>
          <p:nvGrpSpPr>
            <p:cNvPr id="538" name="组合 537"/>
            <p:cNvGrpSpPr/>
            <p:nvPr/>
          </p:nvGrpSpPr>
          <p:grpSpPr>
            <a:xfrm>
              <a:off x="9334133" y="1954322"/>
              <a:ext cx="272807" cy="226430"/>
              <a:chOff x="2984230" y="1946138"/>
              <a:chExt cx="272807" cy="226430"/>
            </a:xfrm>
          </p:grpSpPr>
          <p:sp>
            <p:nvSpPr>
              <p:cNvPr id="539" name="Freeform 301"/>
              <p:cNvSpPr>
                <a:spLocks/>
              </p:cNvSpPr>
              <p:nvPr/>
            </p:nvSpPr>
            <p:spPr bwMode="auto">
              <a:xfrm>
                <a:off x="2985594" y="2042984"/>
                <a:ext cx="92754" cy="92754"/>
              </a:xfrm>
              <a:custGeom>
                <a:avLst/>
                <a:gdLst>
                  <a:gd name="T0" fmla="*/ 68 w 68"/>
                  <a:gd name="T1" fmla="*/ 37 h 68"/>
                  <a:gd name="T2" fmla="*/ 59 w 68"/>
                  <a:gd name="T3" fmla="*/ 13 h 68"/>
                  <a:gd name="T4" fmla="*/ 37 w 68"/>
                  <a:gd name="T5" fmla="*/ 0 h 68"/>
                  <a:gd name="T6" fmla="*/ 12 w 68"/>
                  <a:gd name="T7" fmla="*/ 8 h 68"/>
                  <a:gd name="T8" fmla="*/ 0 w 68"/>
                  <a:gd name="T9" fmla="*/ 31 h 68"/>
                  <a:gd name="T10" fmla="*/ 7 w 68"/>
                  <a:gd name="T11" fmla="*/ 56 h 68"/>
                  <a:gd name="T12" fmla="*/ 31 w 68"/>
                  <a:gd name="T13" fmla="*/ 68 h 68"/>
                  <a:gd name="T14" fmla="*/ 56 w 68"/>
                  <a:gd name="T15" fmla="*/ 60 h 68"/>
                  <a:gd name="T16" fmla="*/ 68 w 68"/>
                  <a:gd name="T17" fmla="*/ 3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8" y="37"/>
                    </a:moveTo>
                    <a:lnTo>
                      <a:pt x="59" y="13"/>
                    </a:lnTo>
                    <a:lnTo>
                      <a:pt x="37" y="0"/>
                    </a:lnTo>
                    <a:lnTo>
                      <a:pt x="12" y="8"/>
                    </a:lnTo>
                    <a:lnTo>
                      <a:pt x="0" y="31"/>
                    </a:lnTo>
                    <a:lnTo>
                      <a:pt x="7" y="56"/>
                    </a:lnTo>
                    <a:lnTo>
                      <a:pt x="31" y="68"/>
                    </a:lnTo>
                    <a:lnTo>
                      <a:pt x="56" y="60"/>
                    </a:lnTo>
                    <a:lnTo>
                      <a:pt x="68" y="37"/>
                    </a:lnTo>
                  </a:path>
                </a:pathLst>
              </a:custGeom>
              <a:solidFill>
                <a:schemeClr val="bg1">
                  <a:lumMod val="95000"/>
                </a:schemeClr>
              </a:solidFill>
              <a:ln>
                <a:noFill/>
              </a:ln>
            </p:spPr>
            <p:txBody>
              <a:bodyPr/>
              <a:lstStyle/>
              <a:p>
                <a:pPr>
                  <a:defRPr/>
                </a:pPr>
                <a:endParaRPr lang="zh-CN" altLang="en-US"/>
              </a:p>
            </p:txBody>
          </p:sp>
          <p:sp>
            <p:nvSpPr>
              <p:cNvPr id="540" name="Freeform 302"/>
              <p:cNvSpPr>
                <a:spLocks/>
              </p:cNvSpPr>
              <p:nvPr/>
            </p:nvSpPr>
            <p:spPr bwMode="auto">
              <a:xfrm>
                <a:off x="2984230" y="1946138"/>
                <a:ext cx="272807" cy="226430"/>
              </a:xfrm>
              <a:custGeom>
                <a:avLst/>
                <a:gdLst>
                  <a:gd name="T0" fmla="*/ 32 w 162"/>
                  <a:gd name="T1" fmla="*/ 47 h 135"/>
                  <a:gd name="T2" fmla="*/ 58 w 162"/>
                  <a:gd name="T3" fmla="*/ 61 h 135"/>
                  <a:gd name="T4" fmla="*/ 61 w 162"/>
                  <a:gd name="T5" fmla="*/ 71 h 135"/>
                  <a:gd name="T6" fmla="*/ 64 w 162"/>
                  <a:gd name="T7" fmla="*/ 78 h 135"/>
                  <a:gd name="T8" fmla="*/ 67 w 162"/>
                  <a:gd name="T9" fmla="*/ 88 h 135"/>
                  <a:gd name="T10" fmla="*/ 53 w 162"/>
                  <a:gd name="T11" fmla="*/ 115 h 135"/>
                  <a:gd name="T12" fmla="*/ 23 w 162"/>
                  <a:gd name="T13" fmla="*/ 124 h 135"/>
                  <a:gd name="T14" fmla="*/ 24 w 162"/>
                  <a:gd name="T15" fmla="*/ 128 h 135"/>
                  <a:gd name="T16" fmla="*/ 59 w 162"/>
                  <a:gd name="T17" fmla="*/ 133 h 135"/>
                  <a:gd name="T18" fmla="*/ 111 w 162"/>
                  <a:gd name="T19" fmla="*/ 82 h 135"/>
                  <a:gd name="T20" fmla="*/ 155 w 162"/>
                  <a:gd name="T21" fmla="*/ 68 h 135"/>
                  <a:gd name="T22" fmla="*/ 161 w 162"/>
                  <a:gd name="T23" fmla="*/ 56 h 135"/>
                  <a:gd name="T24" fmla="*/ 154 w 162"/>
                  <a:gd name="T25" fmla="*/ 33 h 135"/>
                  <a:gd name="T26" fmla="*/ 142 w 162"/>
                  <a:gd name="T27" fmla="*/ 27 h 135"/>
                  <a:gd name="T28" fmla="*/ 98 w 162"/>
                  <a:gd name="T29" fmla="*/ 41 h 135"/>
                  <a:gd name="T30" fmla="*/ 26 w 162"/>
                  <a:gd name="T31" fmla="*/ 29 h 135"/>
                  <a:gd name="T32" fmla="*/ 0 w 162"/>
                  <a:gd name="T33" fmla="*/ 53 h 135"/>
                  <a:gd name="T34" fmla="*/ 2 w 162"/>
                  <a:gd name="T35" fmla="*/ 57 h 135"/>
                  <a:gd name="T36" fmla="*/ 32 w 162"/>
                  <a:gd name="T37" fmla="*/ 4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2" h="135">
                    <a:moveTo>
                      <a:pt x="32" y="47"/>
                    </a:moveTo>
                    <a:cubicBezTo>
                      <a:pt x="58" y="61"/>
                      <a:pt x="58" y="61"/>
                      <a:pt x="58" y="61"/>
                    </a:cubicBezTo>
                    <a:cubicBezTo>
                      <a:pt x="61" y="71"/>
                      <a:pt x="61" y="71"/>
                      <a:pt x="61" y="71"/>
                    </a:cubicBezTo>
                    <a:cubicBezTo>
                      <a:pt x="64" y="78"/>
                      <a:pt x="64" y="78"/>
                      <a:pt x="64" y="78"/>
                    </a:cubicBezTo>
                    <a:cubicBezTo>
                      <a:pt x="67" y="88"/>
                      <a:pt x="67" y="88"/>
                      <a:pt x="67" y="88"/>
                    </a:cubicBezTo>
                    <a:cubicBezTo>
                      <a:pt x="53" y="115"/>
                      <a:pt x="53" y="115"/>
                      <a:pt x="53" y="115"/>
                    </a:cubicBezTo>
                    <a:cubicBezTo>
                      <a:pt x="23" y="124"/>
                      <a:pt x="23" y="124"/>
                      <a:pt x="23" y="124"/>
                    </a:cubicBezTo>
                    <a:cubicBezTo>
                      <a:pt x="24" y="128"/>
                      <a:pt x="24" y="128"/>
                      <a:pt x="24" y="128"/>
                    </a:cubicBezTo>
                    <a:cubicBezTo>
                      <a:pt x="59" y="133"/>
                      <a:pt x="59" y="133"/>
                      <a:pt x="59" y="133"/>
                    </a:cubicBezTo>
                    <a:cubicBezTo>
                      <a:pt x="59" y="133"/>
                      <a:pt x="106" y="135"/>
                      <a:pt x="111" y="82"/>
                    </a:cubicBezTo>
                    <a:cubicBezTo>
                      <a:pt x="155" y="68"/>
                      <a:pt x="155" y="68"/>
                      <a:pt x="155" y="68"/>
                    </a:cubicBezTo>
                    <a:cubicBezTo>
                      <a:pt x="160" y="66"/>
                      <a:pt x="162" y="61"/>
                      <a:pt x="161" y="56"/>
                    </a:cubicBezTo>
                    <a:cubicBezTo>
                      <a:pt x="154" y="33"/>
                      <a:pt x="154" y="33"/>
                      <a:pt x="154" y="33"/>
                    </a:cubicBezTo>
                    <a:cubicBezTo>
                      <a:pt x="152" y="28"/>
                      <a:pt x="147" y="25"/>
                      <a:pt x="142" y="27"/>
                    </a:cubicBezTo>
                    <a:cubicBezTo>
                      <a:pt x="98" y="41"/>
                      <a:pt x="98" y="41"/>
                      <a:pt x="98" y="41"/>
                    </a:cubicBezTo>
                    <a:cubicBezTo>
                      <a:pt x="63" y="0"/>
                      <a:pt x="26" y="29"/>
                      <a:pt x="26" y="29"/>
                    </a:cubicBezTo>
                    <a:cubicBezTo>
                      <a:pt x="0" y="53"/>
                      <a:pt x="0" y="53"/>
                      <a:pt x="0" y="53"/>
                    </a:cubicBezTo>
                    <a:cubicBezTo>
                      <a:pt x="2" y="57"/>
                      <a:pt x="2" y="57"/>
                      <a:pt x="2" y="57"/>
                    </a:cubicBezTo>
                    <a:cubicBezTo>
                      <a:pt x="32" y="47"/>
                      <a:pt x="32" y="47"/>
                      <a:pt x="32" y="47"/>
                    </a:cubicBezTo>
                  </a:path>
                </a:pathLst>
              </a:custGeom>
              <a:solidFill>
                <a:schemeClr val="bg1">
                  <a:lumMod val="95000"/>
                </a:schemeClr>
              </a:solidFill>
              <a:ln>
                <a:noFill/>
              </a:ln>
            </p:spPr>
            <p:txBody>
              <a:bodyPr/>
              <a:lstStyle/>
              <a:p>
                <a:pPr>
                  <a:defRPr/>
                </a:pPr>
                <a:endParaRPr lang="zh-CN" altLang="en-US"/>
              </a:p>
            </p:txBody>
          </p:sp>
        </p:grpSp>
        <p:grpSp>
          <p:nvGrpSpPr>
            <p:cNvPr id="541" name="组合 540"/>
            <p:cNvGrpSpPr/>
            <p:nvPr/>
          </p:nvGrpSpPr>
          <p:grpSpPr>
            <a:xfrm>
              <a:off x="9530553" y="3540693"/>
              <a:ext cx="341008" cy="339644"/>
              <a:chOff x="3669011" y="3468688"/>
              <a:chExt cx="341008" cy="339644"/>
            </a:xfrm>
            <a:solidFill>
              <a:schemeClr val="bg1">
                <a:lumMod val="75000"/>
              </a:schemeClr>
            </a:solidFill>
          </p:grpSpPr>
          <p:sp>
            <p:nvSpPr>
              <p:cNvPr id="542" name="Freeform 303"/>
              <p:cNvSpPr>
                <a:spLocks noEditPoints="1"/>
              </p:cNvSpPr>
              <p:nvPr/>
            </p:nvSpPr>
            <p:spPr bwMode="auto">
              <a:xfrm>
                <a:off x="3669011" y="3468688"/>
                <a:ext cx="341008" cy="339644"/>
              </a:xfrm>
              <a:custGeom>
                <a:avLst/>
                <a:gdLst>
                  <a:gd name="T0" fmla="*/ 1 w 202"/>
                  <a:gd name="T1" fmla="*/ 103 h 202"/>
                  <a:gd name="T2" fmla="*/ 201 w 202"/>
                  <a:gd name="T3" fmla="*/ 99 h 202"/>
                  <a:gd name="T4" fmla="*/ 165 w 202"/>
                  <a:gd name="T5" fmla="*/ 74 h 202"/>
                  <a:gd name="T6" fmla="*/ 181 w 202"/>
                  <a:gd name="T7" fmla="*/ 72 h 202"/>
                  <a:gd name="T8" fmla="*/ 173 w 202"/>
                  <a:gd name="T9" fmla="*/ 93 h 202"/>
                  <a:gd name="T10" fmla="*/ 174 w 202"/>
                  <a:gd name="T11" fmla="*/ 106 h 202"/>
                  <a:gd name="T12" fmla="*/ 182 w 202"/>
                  <a:gd name="T13" fmla="*/ 127 h 202"/>
                  <a:gd name="T14" fmla="*/ 166 w 202"/>
                  <a:gd name="T15" fmla="*/ 126 h 202"/>
                  <a:gd name="T16" fmla="*/ 179 w 202"/>
                  <a:gd name="T17" fmla="*/ 136 h 202"/>
                  <a:gd name="T18" fmla="*/ 158 w 202"/>
                  <a:gd name="T19" fmla="*/ 146 h 202"/>
                  <a:gd name="T20" fmla="*/ 149 w 202"/>
                  <a:gd name="T21" fmla="*/ 156 h 202"/>
                  <a:gd name="T22" fmla="*/ 140 w 202"/>
                  <a:gd name="T23" fmla="*/ 177 h 202"/>
                  <a:gd name="T24" fmla="*/ 129 w 202"/>
                  <a:gd name="T25" fmla="*/ 165 h 202"/>
                  <a:gd name="T26" fmla="*/ 131 w 202"/>
                  <a:gd name="T27" fmla="*/ 181 h 202"/>
                  <a:gd name="T28" fmla="*/ 110 w 202"/>
                  <a:gd name="T29" fmla="*/ 173 h 202"/>
                  <a:gd name="T30" fmla="*/ 96 w 202"/>
                  <a:gd name="T31" fmla="*/ 173 h 202"/>
                  <a:gd name="T32" fmla="*/ 75 w 202"/>
                  <a:gd name="T33" fmla="*/ 182 h 202"/>
                  <a:gd name="T34" fmla="*/ 76 w 202"/>
                  <a:gd name="T35" fmla="*/ 166 h 202"/>
                  <a:gd name="T36" fmla="*/ 66 w 202"/>
                  <a:gd name="T37" fmla="*/ 179 h 202"/>
                  <a:gd name="T38" fmla="*/ 56 w 202"/>
                  <a:gd name="T39" fmla="*/ 158 h 202"/>
                  <a:gd name="T40" fmla="*/ 46 w 202"/>
                  <a:gd name="T41" fmla="*/ 149 h 202"/>
                  <a:gd name="T42" fmla="*/ 25 w 202"/>
                  <a:gd name="T43" fmla="*/ 139 h 202"/>
                  <a:gd name="T44" fmla="*/ 37 w 202"/>
                  <a:gd name="T45" fmla="*/ 129 h 202"/>
                  <a:gd name="T46" fmla="*/ 22 w 202"/>
                  <a:gd name="T47" fmla="*/ 131 h 202"/>
                  <a:gd name="T48" fmla="*/ 29 w 202"/>
                  <a:gd name="T49" fmla="*/ 109 h 202"/>
                  <a:gd name="T50" fmla="*/ 29 w 202"/>
                  <a:gd name="T51" fmla="*/ 96 h 202"/>
                  <a:gd name="T52" fmla="*/ 20 w 202"/>
                  <a:gd name="T53" fmla="*/ 76 h 202"/>
                  <a:gd name="T54" fmla="*/ 36 w 202"/>
                  <a:gd name="T55" fmla="*/ 77 h 202"/>
                  <a:gd name="T56" fmla="*/ 23 w 202"/>
                  <a:gd name="T57" fmla="*/ 67 h 202"/>
                  <a:gd name="T58" fmla="*/ 44 w 202"/>
                  <a:gd name="T59" fmla="*/ 56 h 202"/>
                  <a:gd name="T60" fmla="*/ 54 w 202"/>
                  <a:gd name="T61" fmla="*/ 46 h 202"/>
                  <a:gd name="T62" fmla="*/ 63 w 202"/>
                  <a:gd name="T63" fmla="*/ 25 h 202"/>
                  <a:gd name="T64" fmla="*/ 73 w 202"/>
                  <a:gd name="T65" fmla="*/ 38 h 202"/>
                  <a:gd name="T66" fmla="*/ 71 w 202"/>
                  <a:gd name="T67" fmla="*/ 21 h 202"/>
                  <a:gd name="T68" fmla="*/ 93 w 202"/>
                  <a:gd name="T69" fmla="*/ 29 h 202"/>
                  <a:gd name="T70" fmla="*/ 106 w 202"/>
                  <a:gd name="T71" fmla="*/ 29 h 202"/>
                  <a:gd name="T72" fmla="*/ 128 w 202"/>
                  <a:gd name="T73" fmla="*/ 20 h 202"/>
                  <a:gd name="T74" fmla="*/ 127 w 202"/>
                  <a:gd name="T75" fmla="*/ 37 h 202"/>
                  <a:gd name="T76" fmla="*/ 137 w 202"/>
                  <a:gd name="T77" fmla="*/ 24 h 202"/>
                  <a:gd name="T78" fmla="*/ 146 w 202"/>
                  <a:gd name="T79" fmla="*/ 44 h 202"/>
                  <a:gd name="T80" fmla="*/ 156 w 202"/>
                  <a:gd name="T81" fmla="*/ 53 h 202"/>
                  <a:gd name="T82" fmla="*/ 178 w 202"/>
                  <a:gd name="T83" fmla="*/ 63 h 202"/>
                  <a:gd name="T84" fmla="*/ 165 w 202"/>
                  <a:gd name="T8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 h="202">
                    <a:moveTo>
                      <a:pt x="99" y="1"/>
                    </a:moveTo>
                    <a:cubicBezTo>
                      <a:pt x="44" y="2"/>
                      <a:pt x="0" y="48"/>
                      <a:pt x="1" y="103"/>
                    </a:cubicBezTo>
                    <a:cubicBezTo>
                      <a:pt x="2" y="158"/>
                      <a:pt x="48" y="202"/>
                      <a:pt x="103" y="201"/>
                    </a:cubicBezTo>
                    <a:cubicBezTo>
                      <a:pt x="159" y="200"/>
                      <a:pt x="202" y="154"/>
                      <a:pt x="201" y="99"/>
                    </a:cubicBezTo>
                    <a:cubicBezTo>
                      <a:pt x="200" y="44"/>
                      <a:pt x="154" y="0"/>
                      <a:pt x="99" y="1"/>
                    </a:cubicBezTo>
                    <a:moveTo>
                      <a:pt x="165" y="74"/>
                    </a:moveTo>
                    <a:cubicBezTo>
                      <a:pt x="166" y="76"/>
                      <a:pt x="169" y="77"/>
                      <a:pt x="171" y="76"/>
                    </a:cubicBezTo>
                    <a:cubicBezTo>
                      <a:pt x="181" y="72"/>
                      <a:pt x="181" y="72"/>
                      <a:pt x="181" y="72"/>
                    </a:cubicBezTo>
                    <a:cubicBezTo>
                      <a:pt x="184" y="78"/>
                      <a:pt x="185" y="85"/>
                      <a:pt x="186" y="92"/>
                    </a:cubicBezTo>
                    <a:cubicBezTo>
                      <a:pt x="173" y="93"/>
                      <a:pt x="173" y="93"/>
                      <a:pt x="173" y="93"/>
                    </a:cubicBezTo>
                    <a:cubicBezTo>
                      <a:pt x="170" y="93"/>
                      <a:pt x="167" y="96"/>
                      <a:pt x="167" y="100"/>
                    </a:cubicBezTo>
                    <a:cubicBezTo>
                      <a:pt x="167" y="103"/>
                      <a:pt x="170" y="106"/>
                      <a:pt x="174" y="106"/>
                    </a:cubicBezTo>
                    <a:cubicBezTo>
                      <a:pt x="186" y="106"/>
                      <a:pt x="186" y="106"/>
                      <a:pt x="186" y="106"/>
                    </a:cubicBezTo>
                    <a:cubicBezTo>
                      <a:pt x="186" y="113"/>
                      <a:pt x="184" y="121"/>
                      <a:pt x="182" y="127"/>
                    </a:cubicBezTo>
                    <a:cubicBezTo>
                      <a:pt x="172" y="124"/>
                      <a:pt x="172" y="124"/>
                      <a:pt x="172" y="124"/>
                    </a:cubicBezTo>
                    <a:cubicBezTo>
                      <a:pt x="170" y="123"/>
                      <a:pt x="167" y="124"/>
                      <a:pt x="166" y="126"/>
                    </a:cubicBezTo>
                    <a:cubicBezTo>
                      <a:pt x="165" y="129"/>
                      <a:pt x="167" y="131"/>
                      <a:pt x="169" y="132"/>
                    </a:cubicBezTo>
                    <a:cubicBezTo>
                      <a:pt x="179" y="136"/>
                      <a:pt x="179" y="136"/>
                      <a:pt x="179" y="136"/>
                    </a:cubicBezTo>
                    <a:cubicBezTo>
                      <a:pt x="176" y="143"/>
                      <a:pt x="172" y="149"/>
                      <a:pt x="167" y="155"/>
                    </a:cubicBezTo>
                    <a:cubicBezTo>
                      <a:pt x="158" y="146"/>
                      <a:pt x="158" y="146"/>
                      <a:pt x="158" y="146"/>
                    </a:cubicBezTo>
                    <a:cubicBezTo>
                      <a:pt x="155" y="144"/>
                      <a:pt x="151" y="144"/>
                      <a:pt x="149" y="146"/>
                    </a:cubicBezTo>
                    <a:cubicBezTo>
                      <a:pt x="146" y="149"/>
                      <a:pt x="146" y="153"/>
                      <a:pt x="149" y="156"/>
                    </a:cubicBezTo>
                    <a:cubicBezTo>
                      <a:pt x="158" y="164"/>
                      <a:pt x="158" y="164"/>
                      <a:pt x="158" y="164"/>
                    </a:cubicBezTo>
                    <a:cubicBezTo>
                      <a:pt x="152" y="169"/>
                      <a:pt x="146" y="174"/>
                      <a:pt x="140" y="177"/>
                    </a:cubicBezTo>
                    <a:cubicBezTo>
                      <a:pt x="135" y="168"/>
                      <a:pt x="135" y="168"/>
                      <a:pt x="135" y="168"/>
                    </a:cubicBezTo>
                    <a:cubicBezTo>
                      <a:pt x="134" y="165"/>
                      <a:pt x="132" y="164"/>
                      <a:pt x="129" y="165"/>
                    </a:cubicBezTo>
                    <a:cubicBezTo>
                      <a:pt x="127" y="166"/>
                      <a:pt x="126" y="169"/>
                      <a:pt x="127" y="171"/>
                    </a:cubicBezTo>
                    <a:cubicBezTo>
                      <a:pt x="131" y="181"/>
                      <a:pt x="131" y="181"/>
                      <a:pt x="131" y="181"/>
                    </a:cubicBezTo>
                    <a:cubicBezTo>
                      <a:pt x="124" y="183"/>
                      <a:pt x="117" y="185"/>
                      <a:pt x="110" y="186"/>
                    </a:cubicBezTo>
                    <a:cubicBezTo>
                      <a:pt x="110" y="173"/>
                      <a:pt x="110" y="173"/>
                      <a:pt x="110" y="173"/>
                    </a:cubicBezTo>
                    <a:cubicBezTo>
                      <a:pt x="110" y="169"/>
                      <a:pt x="106" y="166"/>
                      <a:pt x="103" y="167"/>
                    </a:cubicBezTo>
                    <a:cubicBezTo>
                      <a:pt x="99" y="167"/>
                      <a:pt x="96" y="170"/>
                      <a:pt x="96" y="173"/>
                    </a:cubicBezTo>
                    <a:cubicBezTo>
                      <a:pt x="96" y="186"/>
                      <a:pt x="96" y="186"/>
                      <a:pt x="96" y="186"/>
                    </a:cubicBezTo>
                    <a:cubicBezTo>
                      <a:pt x="89" y="185"/>
                      <a:pt x="82" y="184"/>
                      <a:pt x="75" y="182"/>
                    </a:cubicBezTo>
                    <a:cubicBezTo>
                      <a:pt x="79" y="172"/>
                      <a:pt x="79" y="172"/>
                      <a:pt x="79" y="172"/>
                    </a:cubicBezTo>
                    <a:cubicBezTo>
                      <a:pt x="80" y="170"/>
                      <a:pt x="78" y="167"/>
                      <a:pt x="76" y="166"/>
                    </a:cubicBezTo>
                    <a:cubicBezTo>
                      <a:pt x="74" y="165"/>
                      <a:pt x="71" y="167"/>
                      <a:pt x="70" y="169"/>
                    </a:cubicBezTo>
                    <a:cubicBezTo>
                      <a:pt x="66" y="179"/>
                      <a:pt x="66" y="179"/>
                      <a:pt x="66" y="179"/>
                    </a:cubicBezTo>
                    <a:cubicBezTo>
                      <a:pt x="60" y="175"/>
                      <a:pt x="53" y="172"/>
                      <a:pt x="48" y="167"/>
                    </a:cubicBezTo>
                    <a:cubicBezTo>
                      <a:pt x="56" y="158"/>
                      <a:pt x="56" y="158"/>
                      <a:pt x="56" y="158"/>
                    </a:cubicBezTo>
                    <a:cubicBezTo>
                      <a:pt x="59" y="155"/>
                      <a:pt x="59" y="151"/>
                      <a:pt x="56" y="148"/>
                    </a:cubicBezTo>
                    <a:cubicBezTo>
                      <a:pt x="53" y="146"/>
                      <a:pt x="49" y="146"/>
                      <a:pt x="46" y="149"/>
                    </a:cubicBezTo>
                    <a:cubicBezTo>
                      <a:pt x="38" y="158"/>
                      <a:pt x="38" y="158"/>
                      <a:pt x="38" y="158"/>
                    </a:cubicBezTo>
                    <a:cubicBezTo>
                      <a:pt x="33" y="152"/>
                      <a:pt x="29" y="146"/>
                      <a:pt x="25" y="139"/>
                    </a:cubicBezTo>
                    <a:cubicBezTo>
                      <a:pt x="35" y="135"/>
                      <a:pt x="35" y="135"/>
                      <a:pt x="35" y="135"/>
                    </a:cubicBezTo>
                    <a:cubicBezTo>
                      <a:pt x="37" y="134"/>
                      <a:pt x="38" y="131"/>
                      <a:pt x="37" y="129"/>
                    </a:cubicBezTo>
                    <a:cubicBezTo>
                      <a:pt x="36" y="127"/>
                      <a:pt x="34" y="126"/>
                      <a:pt x="31" y="127"/>
                    </a:cubicBezTo>
                    <a:cubicBezTo>
                      <a:pt x="22" y="131"/>
                      <a:pt x="22" y="131"/>
                      <a:pt x="22" y="131"/>
                    </a:cubicBezTo>
                    <a:cubicBezTo>
                      <a:pt x="19" y="124"/>
                      <a:pt x="17" y="117"/>
                      <a:pt x="17" y="110"/>
                    </a:cubicBezTo>
                    <a:cubicBezTo>
                      <a:pt x="29" y="109"/>
                      <a:pt x="29" y="109"/>
                      <a:pt x="29" y="109"/>
                    </a:cubicBezTo>
                    <a:cubicBezTo>
                      <a:pt x="33" y="109"/>
                      <a:pt x="36" y="106"/>
                      <a:pt x="36" y="102"/>
                    </a:cubicBezTo>
                    <a:cubicBezTo>
                      <a:pt x="36" y="99"/>
                      <a:pt x="33" y="96"/>
                      <a:pt x="29" y="96"/>
                    </a:cubicBezTo>
                    <a:cubicBezTo>
                      <a:pt x="16" y="96"/>
                      <a:pt x="16" y="96"/>
                      <a:pt x="16" y="96"/>
                    </a:cubicBezTo>
                    <a:cubicBezTo>
                      <a:pt x="17" y="89"/>
                      <a:pt x="18" y="82"/>
                      <a:pt x="20" y="76"/>
                    </a:cubicBezTo>
                    <a:cubicBezTo>
                      <a:pt x="30" y="79"/>
                      <a:pt x="30" y="79"/>
                      <a:pt x="30" y="79"/>
                    </a:cubicBezTo>
                    <a:cubicBezTo>
                      <a:pt x="33" y="80"/>
                      <a:pt x="35" y="79"/>
                      <a:pt x="36" y="77"/>
                    </a:cubicBezTo>
                    <a:cubicBezTo>
                      <a:pt x="37" y="74"/>
                      <a:pt x="36" y="72"/>
                      <a:pt x="34" y="71"/>
                    </a:cubicBezTo>
                    <a:cubicBezTo>
                      <a:pt x="23" y="67"/>
                      <a:pt x="23" y="67"/>
                      <a:pt x="23" y="67"/>
                    </a:cubicBezTo>
                    <a:cubicBezTo>
                      <a:pt x="26" y="60"/>
                      <a:pt x="31" y="53"/>
                      <a:pt x="35" y="47"/>
                    </a:cubicBezTo>
                    <a:cubicBezTo>
                      <a:pt x="44" y="56"/>
                      <a:pt x="44" y="56"/>
                      <a:pt x="44" y="56"/>
                    </a:cubicBezTo>
                    <a:cubicBezTo>
                      <a:pt x="47" y="58"/>
                      <a:pt x="51" y="58"/>
                      <a:pt x="54" y="56"/>
                    </a:cubicBezTo>
                    <a:cubicBezTo>
                      <a:pt x="57" y="53"/>
                      <a:pt x="56" y="49"/>
                      <a:pt x="54" y="46"/>
                    </a:cubicBezTo>
                    <a:cubicBezTo>
                      <a:pt x="45" y="38"/>
                      <a:pt x="45" y="38"/>
                      <a:pt x="45" y="38"/>
                    </a:cubicBezTo>
                    <a:cubicBezTo>
                      <a:pt x="50" y="33"/>
                      <a:pt x="56" y="29"/>
                      <a:pt x="63" y="25"/>
                    </a:cubicBezTo>
                    <a:cubicBezTo>
                      <a:pt x="67" y="35"/>
                      <a:pt x="67" y="35"/>
                      <a:pt x="67" y="35"/>
                    </a:cubicBezTo>
                    <a:cubicBezTo>
                      <a:pt x="68" y="38"/>
                      <a:pt x="71" y="39"/>
                      <a:pt x="73" y="38"/>
                    </a:cubicBezTo>
                    <a:cubicBezTo>
                      <a:pt x="75" y="37"/>
                      <a:pt x="77" y="34"/>
                      <a:pt x="76" y="32"/>
                    </a:cubicBezTo>
                    <a:cubicBezTo>
                      <a:pt x="71" y="21"/>
                      <a:pt x="71" y="21"/>
                      <a:pt x="71" y="21"/>
                    </a:cubicBezTo>
                    <a:cubicBezTo>
                      <a:pt x="78" y="19"/>
                      <a:pt x="85" y="17"/>
                      <a:pt x="93" y="16"/>
                    </a:cubicBezTo>
                    <a:cubicBezTo>
                      <a:pt x="93" y="29"/>
                      <a:pt x="93" y="29"/>
                      <a:pt x="93" y="29"/>
                    </a:cubicBezTo>
                    <a:cubicBezTo>
                      <a:pt x="93" y="33"/>
                      <a:pt x="96" y="36"/>
                      <a:pt x="100" y="36"/>
                    </a:cubicBezTo>
                    <a:cubicBezTo>
                      <a:pt x="104" y="35"/>
                      <a:pt x="107" y="32"/>
                      <a:pt x="106" y="29"/>
                    </a:cubicBezTo>
                    <a:cubicBezTo>
                      <a:pt x="106" y="16"/>
                      <a:pt x="106" y="16"/>
                      <a:pt x="106" y="16"/>
                    </a:cubicBezTo>
                    <a:cubicBezTo>
                      <a:pt x="114" y="17"/>
                      <a:pt x="121" y="18"/>
                      <a:pt x="128" y="20"/>
                    </a:cubicBezTo>
                    <a:cubicBezTo>
                      <a:pt x="124" y="31"/>
                      <a:pt x="124" y="31"/>
                      <a:pt x="124" y="31"/>
                    </a:cubicBezTo>
                    <a:cubicBezTo>
                      <a:pt x="123" y="33"/>
                      <a:pt x="124" y="36"/>
                      <a:pt x="127" y="37"/>
                    </a:cubicBezTo>
                    <a:cubicBezTo>
                      <a:pt x="129" y="37"/>
                      <a:pt x="132" y="36"/>
                      <a:pt x="132" y="34"/>
                    </a:cubicBezTo>
                    <a:cubicBezTo>
                      <a:pt x="137" y="24"/>
                      <a:pt x="137" y="24"/>
                      <a:pt x="137" y="24"/>
                    </a:cubicBezTo>
                    <a:cubicBezTo>
                      <a:pt x="143" y="27"/>
                      <a:pt x="149" y="31"/>
                      <a:pt x="155" y="35"/>
                    </a:cubicBezTo>
                    <a:cubicBezTo>
                      <a:pt x="146" y="44"/>
                      <a:pt x="146" y="44"/>
                      <a:pt x="146" y="44"/>
                    </a:cubicBezTo>
                    <a:cubicBezTo>
                      <a:pt x="144" y="47"/>
                      <a:pt x="144" y="51"/>
                      <a:pt x="147" y="54"/>
                    </a:cubicBezTo>
                    <a:cubicBezTo>
                      <a:pt x="149" y="56"/>
                      <a:pt x="154" y="56"/>
                      <a:pt x="156" y="53"/>
                    </a:cubicBezTo>
                    <a:cubicBezTo>
                      <a:pt x="165" y="44"/>
                      <a:pt x="165" y="44"/>
                      <a:pt x="165" y="44"/>
                    </a:cubicBezTo>
                    <a:cubicBezTo>
                      <a:pt x="170" y="50"/>
                      <a:pt x="174" y="57"/>
                      <a:pt x="178" y="63"/>
                    </a:cubicBezTo>
                    <a:cubicBezTo>
                      <a:pt x="168" y="68"/>
                      <a:pt x="168" y="68"/>
                      <a:pt x="168" y="68"/>
                    </a:cubicBezTo>
                    <a:cubicBezTo>
                      <a:pt x="165" y="69"/>
                      <a:pt x="164" y="71"/>
                      <a:pt x="165" y="74"/>
                    </a:cubicBezTo>
                  </a:path>
                </a:pathLst>
              </a:custGeom>
              <a:grpFill/>
              <a:ln>
                <a:noFill/>
              </a:ln>
            </p:spPr>
            <p:txBody>
              <a:bodyPr/>
              <a:lstStyle/>
              <a:p>
                <a:pPr>
                  <a:defRPr/>
                </a:pPr>
                <a:endParaRPr lang="zh-CN" altLang="en-US"/>
              </a:p>
            </p:txBody>
          </p:sp>
          <p:sp>
            <p:nvSpPr>
              <p:cNvPr id="543" name="Freeform 304"/>
              <p:cNvSpPr>
                <a:spLocks/>
              </p:cNvSpPr>
              <p:nvPr/>
            </p:nvSpPr>
            <p:spPr bwMode="auto">
              <a:xfrm>
                <a:off x="3816326" y="3539617"/>
                <a:ext cx="49105" cy="122763"/>
              </a:xfrm>
              <a:custGeom>
                <a:avLst/>
                <a:gdLst>
                  <a:gd name="T0" fmla="*/ 19 w 29"/>
                  <a:gd name="T1" fmla="*/ 44 h 73"/>
                  <a:gd name="T2" fmla="*/ 18 w 29"/>
                  <a:gd name="T3" fmla="*/ 5 h 73"/>
                  <a:gd name="T4" fmla="*/ 13 w 29"/>
                  <a:gd name="T5" fmla="*/ 0 h 73"/>
                  <a:gd name="T6" fmla="*/ 8 w 29"/>
                  <a:gd name="T7" fmla="*/ 5 h 73"/>
                  <a:gd name="T8" fmla="*/ 9 w 29"/>
                  <a:gd name="T9" fmla="*/ 45 h 73"/>
                  <a:gd name="T10" fmla="*/ 0 w 29"/>
                  <a:gd name="T11" fmla="*/ 58 h 73"/>
                  <a:gd name="T12" fmla="*/ 15 w 29"/>
                  <a:gd name="T13" fmla="*/ 73 h 73"/>
                  <a:gd name="T14" fmla="*/ 29 w 29"/>
                  <a:gd name="T15" fmla="*/ 58 h 73"/>
                  <a:gd name="T16" fmla="*/ 19 w 29"/>
                  <a:gd name="T17"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3">
                    <a:moveTo>
                      <a:pt x="19" y="44"/>
                    </a:moveTo>
                    <a:cubicBezTo>
                      <a:pt x="18" y="5"/>
                      <a:pt x="18" y="5"/>
                      <a:pt x="18" y="5"/>
                    </a:cubicBezTo>
                    <a:cubicBezTo>
                      <a:pt x="18" y="2"/>
                      <a:pt x="16" y="0"/>
                      <a:pt x="13" y="0"/>
                    </a:cubicBezTo>
                    <a:cubicBezTo>
                      <a:pt x="10" y="0"/>
                      <a:pt x="8" y="2"/>
                      <a:pt x="8" y="5"/>
                    </a:cubicBezTo>
                    <a:cubicBezTo>
                      <a:pt x="9" y="45"/>
                      <a:pt x="9" y="45"/>
                      <a:pt x="9" y="45"/>
                    </a:cubicBezTo>
                    <a:cubicBezTo>
                      <a:pt x="3" y="47"/>
                      <a:pt x="0" y="52"/>
                      <a:pt x="0" y="58"/>
                    </a:cubicBezTo>
                    <a:cubicBezTo>
                      <a:pt x="0" y="66"/>
                      <a:pt x="6" y="73"/>
                      <a:pt x="15" y="73"/>
                    </a:cubicBezTo>
                    <a:cubicBezTo>
                      <a:pt x="23" y="72"/>
                      <a:pt x="29" y="66"/>
                      <a:pt x="29" y="58"/>
                    </a:cubicBezTo>
                    <a:cubicBezTo>
                      <a:pt x="29" y="51"/>
                      <a:pt x="25" y="46"/>
                      <a:pt x="19" y="44"/>
                    </a:cubicBezTo>
                  </a:path>
                </a:pathLst>
              </a:custGeom>
              <a:grpFill/>
              <a:ln>
                <a:noFill/>
              </a:ln>
            </p:spPr>
            <p:txBody>
              <a:bodyPr/>
              <a:lstStyle/>
              <a:p>
                <a:pPr>
                  <a:defRPr/>
                </a:pPr>
                <a:endParaRPr lang="zh-CN" altLang="en-US"/>
              </a:p>
            </p:txBody>
          </p:sp>
          <p:sp>
            <p:nvSpPr>
              <p:cNvPr id="544" name="Freeform 305"/>
              <p:cNvSpPr>
                <a:spLocks/>
              </p:cNvSpPr>
              <p:nvPr/>
            </p:nvSpPr>
            <p:spPr bwMode="auto">
              <a:xfrm>
                <a:off x="3827239" y="3669202"/>
                <a:ext cx="27281" cy="62746"/>
              </a:xfrm>
              <a:custGeom>
                <a:avLst/>
                <a:gdLst>
                  <a:gd name="T0" fmla="*/ 8 w 16"/>
                  <a:gd name="T1" fmla="*/ 2 h 37"/>
                  <a:gd name="T2" fmla="*/ 0 w 16"/>
                  <a:gd name="T3" fmla="*/ 0 h 37"/>
                  <a:gd name="T4" fmla="*/ 0 w 16"/>
                  <a:gd name="T5" fmla="*/ 29 h 37"/>
                  <a:gd name="T6" fmla="*/ 8 w 16"/>
                  <a:gd name="T7" fmla="*/ 37 h 37"/>
                  <a:gd name="T8" fmla="*/ 16 w 16"/>
                  <a:gd name="T9" fmla="*/ 29 h 37"/>
                  <a:gd name="T10" fmla="*/ 16 w 16"/>
                  <a:gd name="T11" fmla="*/ 0 h 37"/>
                  <a:gd name="T12" fmla="*/ 8 w 16"/>
                  <a:gd name="T13" fmla="*/ 2 h 37"/>
                </a:gdLst>
                <a:ahLst/>
                <a:cxnLst>
                  <a:cxn ang="0">
                    <a:pos x="T0" y="T1"/>
                  </a:cxn>
                  <a:cxn ang="0">
                    <a:pos x="T2" y="T3"/>
                  </a:cxn>
                  <a:cxn ang="0">
                    <a:pos x="T4" y="T5"/>
                  </a:cxn>
                  <a:cxn ang="0">
                    <a:pos x="T6" y="T7"/>
                  </a:cxn>
                  <a:cxn ang="0">
                    <a:pos x="T8" y="T9"/>
                  </a:cxn>
                  <a:cxn ang="0">
                    <a:pos x="T10" y="T11"/>
                  </a:cxn>
                  <a:cxn ang="0">
                    <a:pos x="T12" y="T13"/>
                  </a:cxn>
                </a:cxnLst>
                <a:rect l="0" t="0" r="r" b="b"/>
                <a:pathLst>
                  <a:path w="16" h="37">
                    <a:moveTo>
                      <a:pt x="8" y="2"/>
                    </a:moveTo>
                    <a:cubicBezTo>
                      <a:pt x="5" y="2"/>
                      <a:pt x="2" y="1"/>
                      <a:pt x="0" y="0"/>
                    </a:cubicBezTo>
                    <a:cubicBezTo>
                      <a:pt x="0" y="29"/>
                      <a:pt x="0" y="29"/>
                      <a:pt x="0" y="29"/>
                    </a:cubicBezTo>
                    <a:cubicBezTo>
                      <a:pt x="0" y="34"/>
                      <a:pt x="4" y="37"/>
                      <a:pt x="8" y="37"/>
                    </a:cubicBezTo>
                    <a:cubicBezTo>
                      <a:pt x="13" y="37"/>
                      <a:pt x="16" y="33"/>
                      <a:pt x="16" y="29"/>
                    </a:cubicBezTo>
                    <a:cubicBezTo>
                      <a:pt x="16" y="0"/>
                      <a:pt x="16" y="0"/>
                      <a:pt x="16" y="0"/>
                    </a:cubicBezTo>
                    <a:cubicBezTo>
                      <a:pt x="13" y="1"/>
                      <a:pt x="11" y="2"/>
                      <a:pt x="8" y="2"/>
                    </a:cubicBezTo>
                  </a:path>
                </a:pathLst>
              </a:custGeom>
              <a:grpFill/>
              <a:ln>
                <a:noFill/>
              </a:ln>
            </p:spPr>
            <p:txBody>
              <a:bodyPr/>
              <a:lstStyle/>
              <a:p>
                <a:pPr>
                  <a:defRPr/>
                </a:pPr>
                <a:endParaRPr lang="zh-CN" altLang="en-US"/>
              </a:p>
            </p:txBody>
          </p:sp>
        </p:grpSp>
        <p:sp>
          <p:nvSpPr>
            <p:cNvPr id="545" name="Freeform 306"/>
            <p:cNvSpPr>
              <a:spLocks noEditPoints="1"/>
            </p:cNvSpPr>
            <p:nvPr/>
          </p:nvSpPr>
          <p:spPr bwMode="auto">
            <a:xfrm>
              <a:off x="10248034" y="2565410"/>
              <a:ext cx="185509" cy="377838"/>
            </a:xfrm>
            <a:custGeom>
              <a:avLst/>
              <a:gdLst>
                <a:gd name="T0" fmla="*/ 98 w 110"/>
                <a:gd name="T1" fmla="*/ 114 h 224"/>
                <a:gd name="T2" fmla="*/ 77 w 110"/>
                <a:gd name="T3" fmla="*/ 100 h 224"/>
                <a:gd name="T4" fmla="*/ 76 w 110"/>
                <a:gd name="T5" fmla="*/ 54 h 224"/>
                <a:gd name="T6" fmla="*/ 79 w 110"/>
                <a:gd name="T7" fmla="*/ 54 h 224"/>
                <a:gd name="T8" fmla="*/ 93 w 110"/>
                <a:gd name="T9" fmla="*/ 57 h 224"/>
                <a:gd name="T10" fmla="*/ 97 w 110"/>
                <a:gd name="T11" fmla="*/ 54 h 224"/>
                <a:gd name="T12" fmla="*/ 100 w 110"/>
                <a:gd name="T13" fmla="*/ 46 h 224"/>
                <a:gd name="T14" fmla="*/ 100 w 110"/>
                <a:gd name="T15" fmla="*/ 36 h 224"/>
                <a:gd name="T16" fmla="*/ 98 w 110"/>
                <a:gd name="T17" fmla="*/ 32 h 224"/>
                <a:gd name="T18" fmla="*/ 93 w 110"/>
                <a:gd name="T19" fmla="*/ 30 h 224"/>
                <a:gd name="T20" fmla="*/ 87 w 110"/>
                <a:gd name="T21" fmla="*/ 29 h 224"/>
                <a:gd name="T22" fmla="*/ 76 w 110"/>
                <a:gd name="T23" fmla="*/ 28 h 224"/>
                <a:gd name="T24" fmla="*/ 75 w 110"/>
                <a:gd name="T25" fmla="*/ 7 h 224"/>
                <a:gd name="T26" fmla="*/ 68 w 110"/>
                <a:gd name="T27" fmla="*/ 0 h 224"/>
                <a:gd name="T28" fmla="*/ 61 w 110"/>
                <a:gd name="T29" fmla="*/ 7 h 224"/>
                <a:gd name="T30" fmla="*/ 61 w 110"/>
                <a:gd name="T31" fmla="*/ 28 h 224"/>
                <a:gd name="T32" fmla="*/ 60 w 110"/>
                <a:gd name="T33" fmla="*/ 28 h 224"/>
                <a:gd name="T34" fmla="*/ 47 w 110"/>
                <a:gd name="T35" fmla="*/ 29 h 224"/>
                <a:gd name="T36" fmla="*/ 46 w 110"/>
                <a:gd name="T37" fmla="*/ 8 h 224"/>
                <a:gd name="T38" fmla="*/ 39 w 110"/>
                <a:gd name="T39" fmla="*/ 1 h 224"/>
                <a:gd name="T40" fmla="*/ 32 w 110"/>
                <a:gd name="T41" fmla="*/ 8 h 224"/>
                <a:gd name="T42" fmla="*/ 33 w 110"/>
                <a:gd name="T43" fmla="*/ 32 h 224"/>
                <a:gd name="T44" fmla="*/ 16 w 110"/>
                <a:gd name="T45" fmla="*/ 41 h 224"/>
                <a:gd name="T46" fmla="*/ 6 w 110"/>
                <a:gd name="T47" fmla="*/ 55 h 224"/>
                <a:gd name="T48" fmla="*/ 3 w 110"/>
                <a:gd name="T49" fmla="*/ 71 h 224"/>
                <a:gd name="T50" fmla="*/ 7 w 110"/>
                <a:gd name="T51" fmla="*/ 90 h 224"/>
                <a:gd name="T52" fmla="*/ 17 w 110"/>
                <a:gd name="T53" fmla="*/ 103 h 224"/>
                <a:gd name="T54" fmla="*/ 31 w 110"/>
                <a:gd name="T55" fmla="*/ 112 h 224"/>
                <a:gd name="T56" fmla="*/ 34 w 110"/>
                <a:gd name="T57" fmla="*/ 114 h 224"/>
                <a:gd name="T58" fmla="*/ 35 w 110"/>
                <a:gd name="T59" fmla="*/ 165 h 224"/>
                <a:gd name="T60" fmla="*/ 23 w 110"/>
                <a:gd name="T61" fmla="*/ 163 h 224"/>
                <a:gd name="T62" fmla="*/ 6 w 110"/>
                <a:gd name="T63" fmla="*/ 158 h 224"/>
                <a:gd name="T64" fmla="*/ 3 w 110"/>
                <a:gd name="T65" fmla="*/ 161 h 224"/>
                <a:gd name="T66" fmla="*/ 1 w 110"/>
                <a:gd name="T67" fmla="*/ 169 h 224"/>
                <a:gd name="T68" fmla="*/ 0 w 110"/>
                <a:gd name="T69" fmla="*/ 178 h 224"/>
                <a:gd name="T70" fmla="*/ 1 w 110"/>
                <a:gd name="T71" fmla="*/ 183 h 224"/>
                <a:gd name="T72" fmla="*/ 18 w 110"/>
                <a:gd name="T73" fmla="*/ 189 h 224"/>
                <a:gd name="T74" fmla="*/ 36 w 110"/>
                <a:gd name="T75" fmla="*/ 191 h 224"/>
                <a:gd name="T76" fmla="*/ 37 w 110"/>
                <a:gd name="T77" fmla="*/ 217 h 224"/>
                <a:gd name="T78" fmla="*/ 44 w 110"/>
                <a:gd name="T79" fmla="*/ 224 h 224"/>
                <a:gd name="T80" fmla="*/ 51 w 110"/>
                <a:gd name="T81" fmla="*/ 216 h 224"/>
                <a:gd name="T82" fmla="*/ 50 w 110"/>
                <a:gd name="T83" fmla="*/ 191 h 224"/>
                <a:gd name="T84" fmla="*/ 65 w 110"/>
                <a:gd name="T85" fmla="*/ 190 h 224"/>
                <a:gd name="T86" fmla="*/ 66 w 110"/>
                <a:gd name="T87" fmla="*/ 216 h 224"/>
                <a:gd name="T88" fmla="*/ 73 w 110"/>
                <a:gd name="T89" fmla="*/ 223 h 224"/>
                <a:gd name="T90" fmla="*/ 80 w 110"/>
                <a:gd name="T91" fmla="*/ 216 h 224"/>
                <a:gd name="T92" fmla="*/ 79 w 110"/>
                <a:gd name="T93" fmla="*/ 187 h 224"/>
                <a:gd name="T94" fmla="*/ 91 w 110"/>
                <a:gd name="T95" fmla="*/ 181 h 224"/>
                <a:gd name="T96" fmla="*/ 105 w 110"/>
                <a:gd name="T97" fmla="*/ 167 h 224"/>
                <a:gd name="T98" fmla="*/ 110 w 110"/>
                <a:gd name="T99" fmla="*/ 144 h 224"/>
                <a:gd name="T100" fmla="*/ 98 w 110"/>
                <a:gd name="T101" fmla="*/ 114 h 224"/>
                <a:gd name="T102" fmla="*/ 47 w 110"/>
                <a:gd name="T103" fmla="*/ 55 h 224"/>
                <a:gd name="T104" fmla="*/ 62 w 110"/>
                <a:gd name="T105" fmla="*/ 53 h 224"/>
                <a:gd name="T106" fmla="*/ 63 w 110"/>
                <a:gd name="T107" fmla="*/ 94 h 224"/>
                <a:gd name="T108" fmla="*/ 48 w 110"/>
                <a:gd name="T109" fmla="*/ 88 h 224"/>
                <a:gd name="T110" fmla="*/ 47 w 110"/>
                <a:gd name="T111" fmla="*/ 55 h 224"/>
                <a:gd name="T112" fmla="*/ 50 w 110"/>
                <a:gd name="T113" fmla="*/ 164 h 224"/>
                <a:gd name="T114" fmla="*/ 49 w 110"/>
                <a:gd name="T115" fmla="*/ 120 h 224"/>
                <a:gd name="T116" fmla="*/ 64 w 110"/>
                <a:gd name="T117" fmla="*/ 126 h 224"/>
                <a:gd name="T118" fmla="*/ 64 w 110"/>
                <a:gd name="T119" fmla="*/ 162 h 224"/>
                <a:gd name="T120" fmla="*/ 50 w 110"/>
                <a:gd name="T121" fmla="*/ 1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 h="224">
                  <a:moveTo>
                    <a:pt x="98" y="114"/>
                  </a:moveTo>
                  <a:cubicBezTo>
                    <a:pt x="93" y="109"/>
                    <a:pt x="86" y="104"/>
                    <a:pt x="77" y="100"/>
                  </a:cubicBezTo>
                  <a:cubicBezTo>
                    <a:pt x="76" y="54"/>
                    <a:pt x="76" y="54"/>
                    <a:pt x="76" y="54"/>
                  </a:cubicBezTo>
                  <a:cubicBezTo>
                    <a:pt x="77" y="54"/>
                    <a:pt x="78" y="54"/>
                    <a:pt x="79" y="54"/>
                  </a:cubicBezTo>
                  <a:cubicBezTo>
                    <a:pt x="85" y="55"/>
                    <a:pt x="89" y="56"/>
                    <a:pt x="93" y="57"/>
                  </a:cubicBezTo>
                  <a:cubicBezTo>
                    <a:pt x="94" y="57"/>
                    <a:pt x="95" y="56"/>
                    <a:pt x="97" y="54"/>
                  </a:cubicBezTo>
                  <a:cubicBezTo>
                    <a:pt x="98" y="52"/>
                    <a:pt x="99" y="49"/>
                    <a:pt x="100" y="46"/>
                  </a:cubicBezTo>
                  <a:cubicBezTo>
                    <a:pt x="100" y="42"/>
                    <a:pt x="101" y="39"/>
                    <a:pt x="100" y="36"/>
                  </a:cubicBezTo>
                  <a:cubicBezTo>
                    <a:pt x="100" y="34"/>
                    <a:pt x="100" y="32"/>
                    <a:pt x="98" y="32"/>
                  </a:cubicBezTo>
                  <a:cubicBezTo>
                    <a:pt x="97" y="31"/>
                    <a:pt x="95" y="31"/>
                    <a:pt x="93" y="30"/>
                  </a:cubicBezTo>
                  <a:cubicBezTo>
                    <a:pt x="92" y="30"/>
                    <a:pt x="89" y="29"/>
                    <a:pt x="87" y="29"/>
                  </a:cubicBezTo>
                  <a:cubicBezTo>
                    <a:pt x="84" y="28"/>
                    <a:pt x="80" y="28"/>
                    <a:pt x="76" y="28"/>
                  </a:cubicBezTo>
                  <a:cubicBezTo>
                    <a:pt x="75" y="7"/>
                    <a:pt x="75" y="7"/>
                    <a:pt x="75" y="7"/>
                  </a:cubicBezTo>
                  <a:cubicBezTo>
                    <a:pt x="75" y="3"/>
                    <a:pt x="72" y="0"/>
                    <a:pt x="68" y="0"/>
                  </a:cubicBezTo>
                  <a:cubicBezTo>
                    <a:pt x="64" y="0"/>
                    <a:pt x="61" y="4"/>
                    <a:pt x="61" y="7"/>
                  </a:cubicBezTo>
                  <a:cubicBezTo>
                    <a:pt x="61" y="28"/>
                    <a:pt x="61" y="28"/>
                    <a:pt x="61" y="28"/>
                  </a:cubicBezTo>
                  <a:cubicBezTo>
                    <a:pt x="61" y="28"/>
                    <a:pt x="60" y="28"/>
                    <a:pt x="60" y="28"/>
                  </a:cubicBezTo>
                  <a:cubicBezTo>
                    <a:pt x="55" y="28"/>
                    <a:pt x="51" y="28"/>
                    <a:pt x="47" y="29"/>
                  </a:cubicBezTo>
                  <a:cubicBezTo>
                    <a:pt x="46" y="8"/>
                    <a:pt x="46" y="8"/>
                    <a:pt x="46" y="8"/>
                  </a:cubicBezTo>
                  <a:cubicBezTo>
                    <a:pt x="46" y="4"/>
                    <a:pt x="43" y="1"/>
                    <a:pt x="39" y="1"/>
                  </a:cubicBezTo>
                  <a:cubicBezTo>
                    <a:pt x="35" y="1"/>
                    <a:pt x="32" y="4"/>
                    <a:pt x="32" y="8"/>
                  </a:cubicBezTo>
                  <a:cubicBezTo>
                    <a:pt x="33" y="32"/>
                    <a:pt x="33" y="32"/>
                    <a:pt x="33" y="32"/>
                  </a:cubicBezTo>
                  <a:cubicBezTo>
                    <a:pt x="26" y="34"/>
                    <a:pt x="21" y="37"/>
                    <a:pt x="16" y="41"/>
                  </a:cubicBezTo>
                  <a:cubicBezTo>
                    <a:pt x="12" y="45"/>
                    <a:pt x="8" y="49"/>
                    <a:pt x="6" y="55"/>
                  </a:cubicBezTo>
                  <a:cubicBezTo>
                    <a:pt x="4" y="60"/>
                    <a:pt x="3" y="65"/>
                    <a:pt x="3" y="71"/>
                  </a:cubicBezTo>
                  <a:cubicBezTo>
                    <a:pt x="3" y="78"/>
                    <a:pt x="5" y="84"/>
                    <a:pt x="7" y="90"/>
                  </a:cubicBezTo>
                  <a:cubicBezTo>
                    <a:pt x="10" y="95"/>
                    <a:pt x="13" y="99"/>
                    <a:pt x="17" y="103"/>
                  </a:cubicBezTo>
                  <a:cubicBezTo>
                    <a:pt x="21" y="106"/>
                    <a:pt x="26" y="110"/>
                    <a:pt x="31" y="112"/>
                  </a:cubicBezTo>
                  <a:cubicBezTo>
                    <a:pt x="32" y="113"/>
                    <a:pt x="33" y="113"/>
                    <a:pt x="34" y="114"/>
                  </a:cubicBezTo>
                  <a:cubicBezTo>
                    <a:pt x="35" y="165"/>
                    <a:pt x="35" y="165"/>
                    <a:pt x="35" y="165"/>
                  </a:cubicBezTo>
                  <a:cubicBezTo>
                    <a:pt x="31" y="164"/>
                    <a:pt x="26" y="164"/>
                    <a:pt x="23" y="163"/>
                  </a:cubicBezTo>
                  <a:cubicBezTo>
                    <a:pt x="17" y="161"/>
                    <a:pt x="11" y="160"/>
                    <a:pt x="6" y="158"/>
                  </a:cubicBezTo>
                  <a:cubicBezTo>
                    <a:pt x="5" y="158"/>
                    <a:pt x="4" y="159"/>
                    <a:pt x="3" y="161"/>
                  </a:cubicBezTo>
                  <a:cubicBezTo>
                    <a:pt x="2" y="164"/>
                    <a:pt x="2" y="166"/>
                    <a:pt x="1" y="169"/>
                  </a:cubicBezTo>
                  <a:cubicBezTo>
                    <a:pt x="0" y="172"/>
                    <a:pt x="0" y="175"/>
                    <a:pt x="0" y="178"/>
                  </a:cubicBezTo>
                  <a:cubicBezTo>
                    <a:pt x="0" y="181"/>
                    <a:pt x="0" y="183"/>
                    <a:pt x="1" y="183"/>
                  </a:cubicBezTo>
                  <a:cubicBezTo>
                    <a:pt x="4" y="185"/>
                    <a:pt x="10" y="187"/>
                    <a:pt x="18" y="189"/>
                  </a:cubicBezTo>
                  <a:cubicBezTo>
                    <a:pt x="23" y="190"/>
                    <a:pt x="29" y="191"/>
                    <a:pt x="36" y="191"/>
                  </a:cubicBezTo>
                  <a:cubicBezTo>
                    <a:pt x="37" y="217"/>
                    <a:pt x="37" y="217"/>
                    <a:pt x="37" y="217"/>
                  </a:cubicBezTo>
                  <a:cubicBezTo>
                    <a:pt x="37" y="221"/>
                    <a:pt x="40" y="224"/>
                    <a:pt x="44" y="224"/>
                  </a:cubicBezTo>
                  <a:cubicBezTo>
                    <a:pt x="48" y="224"/>
                    <a:pt x="51" y="220"/>
                    <a:pt x="51" y="216"/>
                  </a:cubicBezTo>
                  <a:cubicBezTo>
                    <a:pt x="50" y="191"/>
                    <a:pt x="50" y="191"/>
                    <a:pt x="50" y="191"/>
                  </a:cubicBezTo>
                  <a:cubicBezTo>
                    <a:pt x="55" y="191"/>
                    <a:pt x="60" y="191"/>
                    <a:pt x="65" y="190"/>
                  </a:cubicBezTo>
                  <a:cubicBezTo>
                    <a:pt x="66" y="216"/>
                    <a:pt x="66" y="216"/>
                    <a:pt x="66" y="216"/>
                  </a:cubicBezTo>
                  <a:cubicBezTo>
                    <a:pt x="66" y="220"/>
                    <a:pt x="69" y="223"/>
                    <a:pt x="73" y="223"/>
                  </a:cubicBezTo>
                  <a:cubicBezTo>
                    <a:pt x="77" y="223"/>
                    <a:pt x="80" y="220"/>
                    <a:pt x="80" y="216"/>
                  </a:cubicBezTo>
                  <a:cubicBezTo>
                    <a:pt x="79" y="187"/>
                    <a:pt x="79" y="187"/>
                    <a:pt x="79" y="187"/>
                  </a:cubicBezTo>
                  <a:cubicBezTo>
                    <a:pt x="84" y="185"/>
                    <a:pt x="88" y="183"/>
                    <a:pt x="91" y="181"/>
                  </a:cubicBezTo>
                  <a:cubicBezTo>
                    <a:pt x="97" y="177"/>
                    <a:pt x="102" y="173"/>
                    <a:pt x="105" y="167"/>
                  </a:cubicBezTo>
                  <a:cubicBezTo>
                    <a:pt x="108" y="161"/>
                    <a:pt x="110" y="153"/>
                    <a:pt x="110" y="144"/>
                  </a:cubicBezTo>
                  <a:cubicBezTo>
                    <a:pt x="109" y="132"/>
                    <a:pt x="106" y="122"/>
                    <a:pt x="98" y="114"/>
                  </a:cubicBezTo>
                  <a:moveTo>
                    <a:pt x="47" y="55"/>
                  </a:moveTo>
                  <a:cubicBezTo>
                    <a:pt x="51" y="54"/>
                    <a:pt x="56" y="53"/>
                    <a:pt x="62" y="53"/>
                  </a:cubicBezTo>
                  <a:cubicBezTo>
                    <a:pt x="63" y="94"/>
                    <a:pt x="63" y="94"/>
                    <a:pt x="63" y="94"/>
                  </a:cubicBezTo>
                  <a:cubicBezTo>
                    <a:pt x="57" y="92"/>
                    <a:pt x="52" y="90"/>
                    <a:pt x="48" y="88"/>
                  </a:cubicBezTo>
                  <a:cubicBezTo>
                    <a:pt x="47" y="55"/>
                    <a:pt x="47" y="55"/>
                    <a:pt x="47" y="55"/>
                  </a:cubicBezTo>
                  <a:moveTo>
                    <a:pt x="50" y="164"/>
                  </a:moveTo>
                  <a:cubicBezTo>
                    <a:pt x="49" y="120"/>
                    <a:pt x="49" y="120"/>
                    <a:pt x="49" y="120"/>
                  </a:cubicBezTo>
                  <a:cubicBezTo>
                    <a:pt x="55" y="122"/>
                    <a:pt x="60" y="124"/>
                    <a:pt x="64" y="126"/>
                  </a:cubicBezTo>
                  <a:cubicBezTo>
                    <a:pt x="64" y="162"/>
                    <a:pt x="64" y="162"/>
                    <a:pt x="64" y="162"/>
                  </a:cubicBezTo>
                  <a:cubicBezTo>
                    <a:pt x="60" y="163"/>
                    <a:pt x="55" y="164"/>
                    <a:pt x="50" y="164"/>
                  </a:cubicBezTo>
                </a:path>
              </a:pathLst>
            </a:custGeom>
            <a:solidFill>
              <a:schemeClr val="bg1">
                <a:lumMod val="75000"/>
              </a:schemeClr>
            </a:solidFill>
            <a:ln>
              <a:noFill/>
            </a:ln>
          </p:spPr>
          <p:txBody>
            <a:bodyPr/>
            <a:lstStyle/>
            <a:p>
              <a:pPr>
                <a:defRPr/>
              </a:pPr>
              <a:endParaRPr lang="zh-CN" altLang="en-US"/>
            </a:p>
          </p:txBody>
        </p:sp>
        <p:sp>
          <p:nvSpPr>
            <p:cNvPr id="546" name="任意多边形 545"/>
            <p:cNvSpPr>
              <a:spLocks/>
            </p:cNvSpPr>
            <p:nvPr/>
          </p:nvSpPr>
          <p:spPr bwMode="auto">
            <a:xfrm>
              <a:off x="9735158" y="3192865"/>
              <a:ext cx="380564" cy="279627"/>
            </a:xfrm>
            <a:custGeom>
              <a:avLst/>
              <a:gdLst>
                <a:gd name="connsiteX0" fmla="*/ 25111 w 380564"/>
                <a:gd name="connsiteY0" fmla="*/ 107757 h 279627"/>
                <a:gd name="connsiteX1" fmla="*/ 50221 w 380564"/>
                <a:gd name="connsiteY1" fmla="*/ 107757 h 279627"/>
                <a:gd name="connsiteX2" fmla="*/ 73658 w 380564"/>
                <a:gd name="connsiteY2" fmla="*/ 133032 h 279627"/>
                <a:gd name="connsiteX3" fmla="*/ 73658 w 380564"/>
                <a:gd name="connsiteY3" fmla="*/ 256035 h 279627"/>
                <a:gd name="connsiteX4" fmla="*/ 50221 w 380564"/>
                <a:gd name="connsiteY4" fmla="*/ 279625 h 279627"/>
                <a:gd name="connsiteX5" fmla="*/ 25111 w 380564"/>
                <a:gd name="connsiteY5" fmla="*/ 279625 h 279627"/>
                <a:gd name="connsiteX6" fmla="*/ 0 w 380564"/>
                <a:gd name="connsiteY6" fmla="*/ 254350 h 279627"/>
                <a:gd name="connsiteX7" fmla="*/ 0 w 380564"/>
                <a:gd name="connsiteY7" fmla="*/ 133032 h 279627"/>
                <a:gd name="connsiteX8" fmla="*/ 25111 w 380564"/>
                <a:gd name="connsiteY8" fmla="*/ 107757 h 279627"/>
                <a:gd name="connsiteX9" fmla="*/ 332017 w 380564"/>
                <a:gd name="connsiteY9" fmla="*/ 61381 h 279627"/>
                <a:gd name="connsiteX10" fmla="*/ 357128 w 380564"/>
                <a:gd name="connsiteY10" fmla="*/ 61381 h 279627"/>
                <a:gd name="connsiteX11" fmla="*/ 380564 w 380564"/>
                <a:gd name="connsiteY11" fmla="*/ 86563 h 279627"/>
                <a:gd name="connsiteX12" fmla="*/ 380564 w 380564"/>
                <a:gd name="connsiteY12" fmla="*/ 256123 h 279627"/>
                <a:gd name="connsiteX13" fmla="*/ 357128 w 380564"/>
                <a:gd name="connsiteY13" fmla="*/ 279626 h 279627"/>
                <a:gd name="connsiteX14" fmla="*/ 332017 w 380564"/>
                <a:gd name="connsiteY14" fmla="*/ 279626 h 279627"/>
                <a:gd name="connsiteX15" fmla="*/ 306906 w 380564"/>
                <a:gd name="connsiteY15" fmla="*/ 256123 h 279627"/>
                <a:gd name="connsiteX16" fmla="*/ 306906 w 380564"/>
                <a:gd name="connsiteY16" fmla="*/ 86563 h 279627"/>
                <a:gd name="connsiteX17" fmla="*/ 332017 w 380564"/>
                <a:gd name="connsiteY17" fmla="*/ 61381 h 279627"/>
                <a:gd name="connsiteX18" fmla="*/ 127648 w 380564"/>
                <a:gd name="connsiteY18" fmla="*/ 61381 h 279627"/>
                <a:gd name="connsiteX19" fmla="*/ 153342 w 380564"/>
                <a:gd name="connsiteY19" fmla="*/ 61381 h 279627"/>
                <a:gd name="connsiteX20" fmla="*/ 177324 w 380564"/>
                <a:gd name="connsiteY20" fmla="*/ 86563 h 279627"/>
                <a:gd name="connsiteX21" fmla="*/ 177324 w 380564"/>
                <a:gd name="connsiteY21" fmla="*/ 256123 h 279627"/>
                <a:gd name="connsiteX22" fmla="*/ 153342 w 380564"/>
                <a:gd name="connsiteY22" fmla="*/ 279626 h 279627"/>
                <a:gd name="connsiteX23" fmla="*/ 127648 w 380564"/>
                <a:gd name="connsiteY23" fmla="*/ 279626 h 279627"/>
                <a:gd name="connsiteX24" fmla="*/ 103666 w 380564"/>
                <a:gd name="connsiteY24" fmla="*/ 256123 h 279627"/>
                <a:gd name="connsiteX25" fmla="*/ 103666 w 380564"/>
                <a:gd name="connsiteY25" fmla="*/ 84884 h 279627"/>
                <a:gd name="connsiteX26" fmla="*/ 127648 w 380564"/>
                <a:gd name="connsiteY26" fmla="*/ 61381 h 279627"/>
                <a:gd name="connsiteX27" fmla="*/ 234273 w 380564"/>
                <a:gd name="connsiteY27" fmla="*/ 0 h 279627"/>
                <a:gd name="connsiteX28" fmla="*/ 259848 w 380564"/>
                <a:gd name="connsiteY28" fmla="*/ 0 h 279627"/>
                <a:gd name="connsiteX29" fmla="*/ 283719 w 380564"/>
                <a:gd name="connsiteY29" fmla="*/ 23583 h 279627"/>
                <a:gd name="connsiteX30" fmla="*/ 283719 w 380564"/>
                <a:gd name="connsiteY30" fmla="*/ 256044 h 279627"/>
                <a:gd name="connsiteX31" fmla="*/ 259848 w 380564"/>
                <a:gd name="connsiteY31" fmla="*/ 279627 h 279627"/>
                <a:gd name="connsiteX32" fmla="*/ 234273 w 380564"/>
                <a:gd name="connsiteY32" fmla="*/ 279627 h 279627"/>
                <a:gd name="connsiteX33" fmla="*/ 208697 w 380564"/>
                <a:gd name="connsiteY33" fmla="*/ 256044 h 279627"/>
                <a:gd name="connsiteX34" fmla="*/ 208697 w 380564"/>
                <a:gd name="connsiteY34" fmla="*/ 23583 h 279627"/>
                <a:gd name="connsiteX35" fmla="*/ 234273 w 380564"/>
                <a:gd name="connsiteY35" fmla="*/ 0 h 27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0564" h="279627">
                  <a:moveTo>
                    <a:pt x="25111" y="107757"/>
                  </a:moveTo>
                  <a:cubicBezTo>
                    <a:pt x="25111" y="107757"/>
                    <a:pt x="25111" y="107757"/>
                    <a:pt x="50221" y="107757"/>
                  </a:cubicBezTo>
                  <a:cubicBezTo>
                    <a:pt x="63614" y="107757"/>
                    <a:pt x="73658" y="119552"/>
                    <a:pt x="73658" y="133032"/>
                  </a:cubicBezTo>
                  <a:cubicBezTo>
                    <a:pt x="73658" y="133032"/>
                    <a:pt x="73658" y="133032"/>
                    <a:pt x="73658" y="256035"/>
                  </a:cubicBezTo>
                  <a:cubicBezTo>
                    <a:pt x="73658" y="267830"/>
                    <a:pt x="63614" y="279625"/>
                    <a:pt x="50221" y="279625"/>
                  </a:cubicBezTo>
                  <a:cubicBezTo>
                    <a:pt x="50221" y="279625"/>
                    <a:pt x="50221" y="279625"/>
                    <a:pt x="25111" y="279625"/>
                  </a:cubicBezTo>
                  <a:cubicBezTo>
                    <a:pt x="11718" y="279625"/>
                    <a:pt x="0" y="267830"/>
                    <a:pt x="0" y="254350"/>
                  </a:cubicBezTo>
                  <a:cubicBezTo>
                    <a:pt x="0" y="254350"/>
                    <a:pt x="0" y="254350"/>
                    <a:pt x="0" y="133032"/>
                  </a:cubicBezTo>
                  <a:cubicBezTo>
                    <a:pt x="0" y="119552"/>
                    <a:pt x="11718" y="107757"/>
                    <a:pt x="25111" y="107757"/>
                  </a:cubicBezTo>
                  <a:close/>
                  <a:moveTo>
                    <a:pt x="332017" y="61381"/>
                  </a:moveTo>
                  <a:cubicBezTo>
                    <a:pt x="332017" y="61381"/>
                    <a:pt x="332017" y="61381"/>
                    <a:pt x="357128" y="61381"/>
                  </a:cubicBezTo>
                  <a:cubicBezTo>
                    <a:pt x="370520" y="61381"/>
                    <a:pt x="380564" y="73133"/>
                    <a:pt x="380564" y="86563"/>
                  </a:cubicBezTo>
                  <a:cubicBezTo>
                    <a:pt x="380564" y="86563"/>
                    <a:pt x="380564" y="86563"/>
                    <a:pt x="380564" y="256123"/>
                  </a:cubicBezTo>
                  <a:cubicBezTo>
                    <a:pt x="380564" y="269553"/>
                    <a:pt x="370520" y="279626"/>
                    <a:pt x="357128" y="279626"/>
                  </a:cubicBezTo>
                  <a:cubicBezTo>
                    <a:pt x="357128" y="279626"/>
                    <a:pt x="357128" y="279626"/>
                    <a:pt x="332017" y="279626"/>
                  </a:cubicBezTo>
                  <a:cubicBezTo>
                    <a:pt x="318624" y="279626"/>
                    <a:pt x="306906" y="267874"/>
                    <a:pt x="306906" y="256123"/>
                  </a:cubicBezTo>
                  <a:cubicBezTo>
                    <a:pt x="306906" y="256123"/>
                    <a:pt x="306906" y="256123"/>
                    <a:pt x="306906" y="86563"/>
                  </a:cubicBezTo>
                  <a:cubicBezTo>
                    <a:pt x="306906" y="73133"/>
                    <a:pt x="318624" y="61381"/>
                    <a:pt x="332017" y="61381"/>
                  </a:cubicBezTo>
                  <a:close/>
                  <a:moveTo>
                    <a:pt x="127648" y="61381"/>
                  </a:moveTo>
                  <a:cubicBezTo>
                    <a:pt x="127648" y="61381"/>
                    <a:pt x="127648" y="61381"/>
                    <a:pt x="153342" y="61381"/>
                  </a:cubicBezTo>
                  <a:cubicBezTo>
                    <a:pt x="167046" y="61381"/>
                    <a:pt x="177324" y="73133"/>
                    <a:pt x="177324" y="86563"/>
                  </a:cubicBezTo>
                  <a:cubicBezTo>
                    <a:pt x="177324" y="86563"/>
                    <a:pt x="177324" y="86563"/>
                    <a:pt x="177324" y="256123"/>
                  </a:cubicBezTo>
                  <a:cubicBezTo>
                    <a:pt x="177324" y="267874"/>
                    <a:pt x="167046" y="279626"/>
                    <a:pt x="153342" y="279626"/>
                  </a:cubicBezTo>
                  <a:cubicBezTo>
                    <a:pt x="153342" y="279626"/>
                    <a:pt x="153342" y="279626"/>
                    <a:pt x="127648" y="279626"/>
                  </a:cubicBezTo>
                  <a:cubicBezTo>
                    <a:pt x="113944" y="279626"/>
                    <a:pt x="103666" y="267874"/>
                    <a:pt x="103666" y="256123"/>
                  </a:cubicBezTo>
                  <a:cubicBezTo>
                    <a:pt x="103666" y="256123"/>
                    <a:pt x="103666" y="256123"/>
                    <a:pt x="103666" y="84884"/>
                  </a:cubicBezTo>
                  <a:cubicBezTo>
                    <a:pt x="103666" y="73133"/>
                    <a:pt x="113944" y="61381"/>
                    <a:pt x="127648" y="61381"/>
                  </a:cubicBezTo>
                  <a:close/>
                  <a:moveTo>
                    <a:pt x="234273" y="0"/>
                  </a:moveTo>
                  <a:cubicBezTo>
                    <a:pt x="234273" y="0"/>
                    <a:pt x="234273" y="0"/>
                    <a:pt x="259848" y="0"/>
                  </a:cubicBezTo>
                  <a:cubicBezTo>
                    <a:pt x="273489" y="0"/>
                    <a:pt x="283719" y="10107"/>
                    <a:pt x="283719" y="23583"/>
                  </a:cubicBezTo>
                  <a:cubicBezTo>
                    <a:pt x="283719" y="23583"/>
                    <a:pt x="283719" y="23583"/>
                    <a:pt x="283719" y="256044"/>
                  </a:cubicBezTo>
                  <a:cubicBezTo>
                    <a:pt x="283719" y="267836"/>
                    <a:pt x="273489" y="279627"/>
                    <a:pt x="259848" y="279627"/>
                  </a:cubicBezTo>
                  <a:cubicBezTo>
                    <a:pt x="259848" y="279627"/>
                    <a:pt x="259848" y="279627"/>
                    <a:pt x="234273" y="279627"/>
                  </a:cubicBezTo>
                  <a:cubicBezTo>
                    <a:pt x="220632" y="279627"/>
                    <a:pt x="208697" y="267836"/>
                    <a:pt x="208697" y="256044"/>
                  </a:cubicBezTo>
                  <a:cubicBezTo>
                    <a:pt x="208697" y="256044"/>
                    <a:pt x="208697" y="256044"/>
                    <a:pt x="208697" y="23583"/>
                  </a:cubicBezTo>
                  <a:cubicBezTo>
                    <a:pt x="208697" y="10107"/>
                    <a:pt x="220632" y="0"/>
                    <a:pt x="234273"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547" name="组合 546"/>
            <p:cNvGrpSpPr/>
            <p:nvPr/>
          </p:nvGrpSpPr>
          <p:grpSpPr>
            <a:xfrm>
              <a:off x="9746070" y="2203940"/>
              <a:ext cx="285083" cy="285083"/>
              <a:chOff x="3386620" y="2203940"/>
              <a:chExt cx="285083" cy="285083"/>
            </a:xfrm>
          </p:grpSpPr>
          <p:sp>
            <p:nvSpPr>
              <p:cNvPr id="548" name="Freeform 311"/>
              <p:cNvSpPr>
                <a:spLocks noEditPoints="1"/>
              </p:cNvSpPr>
              <p:nvPr/>
            </p:nvSpPr>
            <p:spPr bwMode="auto">
              <a:xfrm>
                <a:off x="3386620" y="2203940"/>
                <a:ext cx="285083" cy="285083"/>
              </a:xfrm>
              <a:custGeom>
                <a:avLst/>
                <a:gdLst>
                  <a:gd name="T0" fmla="*/ 83 w 169"/>
                  <a:gd name="T1" fmla="*/ 1 h 169"/>
                  <a:gd name="T2" fmla="*/ 1 w 169"/>
                  <a:gd name="T3" fmla="*/ 86 h 169"/>
                  <a:gd name="T4" fmla="*/ 86 w 169"/>
                  <a:gd name="T5" fmla="*/ 168 h 169"/>
                  <a:gd name="T6" fmla="*/ 168 w 169"/>
                  <a:gd name="T7" fmla="*/ 82 h 169"/>
                  <a:gd name="T8" fmla="*/ 83 w 169"/>
                  <a:gd name="T9" fmla="*/ 1 h 169"/>
                  <a:gd name="T10" fmla="*/ 86 w 169"/>
                  <a:gd name="T11" fmla="*/ 151 h 169"/>
                  <a:gd name="T12" fmla="*/ 18 w 169"/>
                  <a:gd name="T13" fmla="*/ 86 h 169"/>
                  <a:gd name="T14" fmla="*/ 83 w 169"/>
                  <a:gd name="T15" fmla="*/ 17 h 169"/>
                  <a:gd name="T16" fmla="*/ 151 w 169"/>
                  <a:gd name="T17" fmla="*/ 83 h 169"/>
                  <a:gd name="T18" fmla="*/ 86 w 169"/>
                  <a:gd name="T19" fmla="*/ 15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83" y="1"/>
                    </a:moveTo>
                    <a:cubicBezTo>
                      <a:pt x="37" y="2"/>
                      <a:pt x="0" y="40"/>
                      <a:pt x="1" y="86"/>
                    </a:cubicBezTo>
                    <a:cubicBezTo>
                      <a:pt x="2" y="132"/>
                      <a:pt x="40" y="169"/>
                      <a:pt x="86" y="168"/>
                    </a:cubicBezTo>
                    <a:cubicBezTo>
                      <a:pt x="132" y="167"/>
                      <a:pt x="169" y="128"/>
                      <a:pt x="168" y="82"/>
                    </a:cubicBezTo>
                    <a:cubicBezTo>
                      <a:pt x="167" y="36"/>
                      <a:pt x="129" y="0"/>
                      <a:pt x="83" y="1"/>
                    </a:cubicBezTo>
                    <a:moveTo>
                      <a:pt x="86" y="151"/>
                    </a:moveTo>
                    <a:cubicBezTo>
                      <a:pt x="49" y="152"/>
                      <a:pt x="18" y="122"/>
                      <a:pt x="18" y="86"/>
                    </a:cubicBezTo>
                    <a:cubicBezTo>
                      <a:pt x="17" y="49"/>
                      <a:pt x="46" y="18"/>
                      <a:pt x="83" y="17"/>
                    </a:cubicBezTo>
                    <a:cubicBezTo>
                      <a:pt x="120" y="16"/>
                      <a:pt x="151" y="46"/>
                      <a:pt x="151" y="83"/>
                    </a:cubicBezTo>
                    <a:cubicBezTo>
                      <a:pt x="152" y="120"/>
                      <a:pt x="123" y="150"/>
                      <a:pt x="86" y="151"/>
                    </a:cubicBezTo>
                  </a:path>
                </a:pathLst>
              </a:custGeom>
              <a:solidFill>
                <a:schemeClr val="bg1">
                  <a:lumMod val="95000"/>
                </a:schemeClr>
              </a:solidFill>
              <a:ln>
                <a:noFill/>
              </a:ln>
            </p:spPr>
            <p:txBody>
              <a:bodyPr/>
              <a:lstStyle/>
              <a:p>
                <a:pPr>
                  <a:defRPr/>
                </a:pPr>
                <a:endParaRPr lang="zh-CN" altLang="en-US"/>
              </a:p>
            </p:txBody>
          </p:sp>
          <p:sp>
            <p:nvSpPr>
              <p:cNvPr id="549" name="Freeform 312"/>
              <p:cNvSpPr>
                <a:spLocks/>
              </p:cNvSpPr>
              <p:nvPr/>
            </p:nvSpPr>
            <p:spPr bwMode="auto">
              <a:xfrm>
                <a:off x="3454822" y="2276234"/>
                <a:ext cx="150044" cy="137768"/>
              </a:xfrm>
              <a:custGeom>
                <a:avLst/>
                <a:gdLst>
                  <a:gd name="T0" fmla="*/ 56 w 89"/>
                  <a:gd name="T1" fmla="*/ 68 h 82"/>
                  <a:gd name="T2" fmla="*/ 34 w 89"/>
                  <a:gd name="T3" fmla="*/ 56 h 82"/>
                  <a:gd name="T4" fmla="*/ 52 w 89"/>
                  <a:gd name="T5" fmla="*/ 56 h 82"/>
                  <a:gd name="T6" fmla="*/ 58 w 89"/>
                  <a:gd name="T7" fmla="*/ 50 h 82"/>
                  <a:gd name="T8" fmla="*/ 52 w 89"/>
                  <a:gd name="T9" fmla="*/ 45 h 82"/>
                  <a:gd name="T10" fmla="*/ 30 w 89"/>
                  <a:gd name="T11" fmla="*/ 45 h 82"/>
                  <a:gd name="T12" fmla="*/ 29 w 89"/>
                  <a:gd name="T13" fmla="*/ 41 h 82"/>
                  <a:gd name="T14" fmla="*/ 29 w 89"/>
                  <a:gd name="T15" fmla="*/ 38 h 82"/>
                  <a:gd name="T16" fmla="*/ 52 w 89"/>
                  <a:gd name="T17" fmla="*/ 37 h 82"/>
                  <a:gd name="T18" fmla="*/ 57 w 89"/>
                  <a:gd name="T19" fmla="*/ 32 h 82"/>
                  <a:gd name="T20" fmla="*/ 52 w 89"/>
                  <a:gd name="T21" fmla="*/ 26 h 82"/>
                  <a:gd name="T22" fmla="*/ 33 w 89"/>
                  <a:gd name="T23" fmla="*/ 27 h 82"/>
                  <a:gd name="T24" fmla="*/ 55 w 89"/>
                  <a:gd name="T25" fmla="*/ 13 h 82"/>
                  <a:gd name="T26" fmla="*/ 72 w 89"/>
                  <a:gd name="T27" fmla="*/ 19 h 82"/>
                  <a:gd name="T28" fmla="*/ 88 w 89"/>
                  <a:gd name="T29" fmla="*/ 19 h 82"/>
                  <a:gd name="T30" fmla="*/ 55 w 89"/>
                  <a:gd name="T31" fmla="*/ 1 h 82"/>
                  <a:gd name="T32" fmla="*/ 19 w 89"/>
                  <a:gd name="T33" fmla="*/ 27 h 82"/>
                  <a:gd name="T34" fmla="*/ 5 w 89"/>
                  <a:gd name="T35" fmla="*/ 27 h 82"/>
                  <a:gd name="T36" fmla="*/ 0 w 89"/>
                  <a:gd name="T37" fmla="*/ 33 h 82"/>
                  <a:gd name="T38" fmla="*/ 5 w 89"/>
                  <a:gd name="T39" fmla="*/ 38 h 82"/>
                  <a:gd name="T40" fmla="*/ 17 w 89"/>
                  <a:gd name="T41" fmla="*/ 38 h 82"/>
                  <a:gd name="T42" fmla="*/ 16 w 89"/>
                  <a:gd name="T43" fmla="*/ 42 h 82"/>
                  <a:gd name="T44" fmla="*/ 17 w 89"/>
                  <a:gd name="T45" fmla="*/ 46 h 82"/>
                  <a:gd name="T46" fmla="*/ 6 w 89"/>
                  <a:gd name="T47" fmla="*/ 46 h 82"/>
                  <a:gd name="T48" fmla="*/ 0 w 89"/>
                  <a:gd name="T49" fmla="*/ 51 h 82"/>
                  <a:gd name="T50" fmla="*/ 6 w 89"/>
                  <a:gd name="T51" fmla="*/ 57 h 82"/>
                  <a:gd name="T52" fmla="*/ 19 w 89"/>
                  <a:gd name="T53" fmla="*/ 56 h 82"/>
                  <a:gd name="T54" fmla="*/ 56 w 89"/>
                  <a:gd name="T55" fmla="*/ 81 h 82"/>
                  <a:gd name="T56" fmla="*/ 89 w 89"/>
                  <a:gd name="T57" fmla="*/ 61 h 82"/>
                  <a:gd name="T58" fmla="*/ 73 w 89"/>
                  <a:gd name="T59" fmla="*/ 62 h 82"/>
                  <a:gd name="T60" fmla="*/ 56 w 89"/>
                  <a:gd name="T61" fmla="*/ 6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82">
                    <a:moveTo>
                      <a:pt x="56" y="68"/>
                    </a:moveTo>
                    <a:cubicBezTo>
                      <a:pt x="47" y="69"/>
                      <a:pt x="38" y="64"/>
                      <a:pt x="34" y="56"/>
                    </a:cubicBezTo>
                    <a:cubicBezTo>
                      <a:pt x="52" y="56"/>
                      <a:pt x="52" y="56"/>
                      <a:pt x="52" y="56"/>
                    </a:cubicBezTo>
                    <a:cubicBezTo>
                      <a:pt x="55" y="56"/>
                      <a:pt x="58" y="53"/>
                      <a:pt x="58" y="50"/>
                    </a:cubicBezTo>
                    <a:cubicBezTo>
                      <a:pt x="57" y="47"/>
                      <a:pt x="55" y="45"/>
                      <a:pt x="52" y="45"/>
                    </a:cubicBezTo>
                    <a:cubicBezTo>
                      <a:pt x="30" y="45"/>
                      <a:pt x="30" y="45"/>
                      <a:pt x="30" y="45"/>
                    </a:cubicBezTo>
                    <a:cubicBezTo>
                      <a:pt x="29" y="44"/>
                      <a:pt x="29" y="43"/>
                      <a:pt x="29" y="41"/>
                    </a:cubicBezTo>
                    <a:cubicBezTo>
                      <a:pt x="29" y="40"/>
                      <a:pt x="29" y="39"/>
                      <a:pt x="29" y="38"/>
                    </a:cubicBezTo>
                    <a:cubicBezTo>
                      <a:pt x="52" y="37"/>
                      <a:pt x="52" y="37"/>
                      <a:pt x="52" y="37"/>
                    </a:cubicBezTo>
                    <a:cubicBezTo>
                      <a:pt x="55" y="37"/>
                      <a:pt x="57" y="35"/>
                      <a:pt x="57" y="32"/>
                    </a:cubicBezTo>
                    <a:cubicBezTo>
                      <a:pt x="57" y="29"/>
                      <a:pt x="55" y="26"/>
                      <a:pt x="52" y="26"/>
                    </a:cubicBezTo>
                    <a:cubicBezTo>
                      <a:pt x="33" y="27"/>
                      <a:pt x="33" y="27"/>
                      <a:pt x="33" y="27"/>
                    </a:cubicBezTo>
                    <a:cubicBezTo>
                      <a:pt x="38" y="19"/>
                      <a:pt x="46" y="14"/>
                      <a:pt x="55" y="13"/>
                    </a:cubicBezTo>
                    <a:cubicBezTo>
                      <a:pt x="61" y="13"/>
                      <a:pt x="67" y="16"/>
                      <a:pt x="72" y="19"/>
                    </a:cubicBezTo>
                    <a:cubicBezTo>
                      <a:pt x="88" y="19"/>
                      <a:pt x="88" y="19"/>
                      <a:pt x="88" y="19"/>
                    </a:cubicBezTo>
                    <a:cubicBezTo>
                      <a:pt x="81" y="8"/>
                      <a:pt x="69" y="0"/>
                      <a:pt x="55" y="1"/>
                    </a:cubicBezTo>
                    <a:cubicBezTo>
                      <a:pt x="38" y="1"/>
                      <a:pt x="24" y="12"/>
                      <a:pt x="19" y="27"/>
                    </a:cubicBezTo>
                    <a:cubicBezTo>
                      <a:pt x="5" y="27"/>
                      <a:pt x="5" y="27"/>
                      <a:pt x="5" y="27"/>
                    </a:cubicBezTo>
                    <a:cubicBezTo>
                      <a:pt x="2" y="27"/>
                      <a:pt x="0" y="30"/>
                      <a:pt x="0" y="33"/>
                    </a:cubicBezTo>
                    <a:cubicBezTo>
                      <a:pt x="0" y="36"/>
                      <a:pt x="3" y="38"/>
                      <a:pt x="5" y="38"/>
                    </a:cubicBezTo>
                    <a:cubicBezTo>
                      <a:pt x="17" y="38"/>
                      <a:pt x="17" y="38"/>
                      <a:pt x="17" y="38"/>
                    </a:cubicBezTo>
                    <a:cubicBezTo>
                      <a:pt x="16" y="39"/>
                      <a:pt x="16" y="40"/>
                      <a:pt x="16" y="42"/>
                    </a:cubicBezTo>
                    <a:cubicBezTo>
                      <a:pt x="16" y="43"/>
                      <a:pt x="17" y="44"/>
                      <a:pt x="17" y="46"/>
                    </a:cubicBezTo>
                    <a:cubicBezTo>
                      <a:pt x="6" y="46"/>
                      <a:pt x="6" y="46"/>
                      <a:pt x="6" y="46"/>
                    </a:cubicBezTo>
                    <a:cubicBezTo>
                      <a:pt x="3" y="46"/>
                      <a:pt x="0" y="48"/>
                      <a:pt x="0" y="51"/>
                    </a:cubicBezTo>
                    <a:cubicBezTo>
                      <a:pt x="0" y="54"/>
                      <a:pt x="3" y="57"/>
                      <a:pt x="6" y="57"/>
                    </a:cubicBezTo>
                    <a:cubicBezTo>
                      <a:pt x="19" y="56"/>
                      <a:pt x="19" y="56"/>
                      <a:pt x="19" y="56"/>
                    </a:cubicBezTo>
                    <a:cubicBezTo>
                      <a:pt x="25" y="71"/>
                      <a:pt x="40" y="82"/>
                      <a:pt x="56" y="81"/>
                    </a:cubicBezTo>
                    <a:cubicBezTo>
                      <a:pt x="70" y="81"/>
                      <a:pt x="83" y="73"/>
                      <a:pt x="89" y="61"/>
                    </a:cubicBezTo>
                    <a:cubicBezTo>
                      <a:pt x="73" y="62"/>
                      <a:pt x="73" y="62"/>
                      <a:pt x="73" y="62"/>
                    </a:cubicBezTo>
                    <a:cubicBezTo>
                      <a:pt x="68" y="66"/>
                      <a:pt x="63" y="68"/>
                      <a:pt x="56" y="68"/>
                    </a:cubicBezTo>
                  </a:path>
                </a:pathLst>
              </a:custGeom>
              <a:solidFill>
                <a:schemeClr val="bg1">
                  <a:lumMod val="95000"/>
                </a:schemeClr>
              </a:solidFill>
              <a:ln>
                <a:noFill/>
              </a:ln>
            </p:spPr>
            <p:txBody>
              <a:bodyPr/>
              <a:lstStyle/>
              <a:p>
                <a:pPr>
                  <a:defRPr/>
                </a:pPr>
                <a:endParaRPr lang="zh-CN" altLang="en-US"/>
              </a:p>
            </p:txBody>
          </p:sp>
        </p:grpSp>
        <p:sp>
          <p:nvSpPr>
            <p:cNvPr id="550" name="Freeform 313"/>
            <p:cNvSpPr>
              <a:spLocks noEditPoints="1"/>
            </p:cNvSpPr>
            <p:nvPr/>
          </p:nvSpPr>
          <p:spPr bwMode="auto">
            <a:xfrm>
              <a:off x="10143003" y="2570866"/>
              <a:ext cx="84570" cy="144588"/>
            </a:xfrm>
            <a:custGeom>
              <a:avLst/>
              <a:gdLst>
                <a:gd name="T0" fmla="*/ 50 w 50"/>
                <a:gd name="T1" fmla="*/ 61 h 86"/>
                <a:gd name="T2" fmla="*/ 24 w 50"/>
                <a:gd name="T3" fmla="*/ 0 h 86"/>
                <a:gd name="T4" fmla="*/ 1 w 50"/>
                <a:gd name="T5" fmla="*/ 62 h 86"/>
                <a:gd name="T6" fmla="*/ 26 w 50"/>
                <a:gd name="T7" fmla="*/ 86 h 86"/>
                <a:gd name="T8" fmla="*/ 50 w 50"/>
                <a:gd name="T9" fmla="*/ 61 h 86"/>
                <a:gd name="T10" fmla="*/ 40 w 50"/>
                <a:gd name="T11" fmla="*/ 56 h 86"/>
                <a:gd name="T12" fmla="*/ 25 w 50"/>
                <a:gd name="T13" fmla="*/ 77 h 86"/>
                <a:gd name="T14" fmla="*/ 40 w 50"/>
                <a:gd name="T15" fmla="*/ 56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86">
                  <a:moveTo>
                    <a:pt x="50" y="61"/>
                  </a:moveTo>
                  <a:cubicBezTo>
                    <a:pt x="49" y="35"/>
                    <a:pt x="24" y="0"/>
                    <a:pt x="24" y="0"/>
                  </a:cubicBezTo>
                  <a:cubicBezTo>
                    <a:pt x="24" y="0"/>
                    <a:pt x="0" y="37"/>
                    <a:pt x="1" y="62"/>
                  </a:cubicBezTo>
                  <a:cubicBezTo>
                    <a:pt x="1" y="76"/>
                    <a:pt x="12" y="86"/>
                    <a:pt x="26" y="86"/>
                  </a:cubicBezTo>
                  <a:cubicBezTo>
                    <a:pt x="39" y="86"/>
                    <a:pt x="50" y="75"/>
                    <a:pt x="50" y="61"/>
                  </a:cubicBezTo>
                  <a:moveTo>
                    <a:pt x="40" y="56"/>
                  </a:moveTo>
                  <a:cubicBezTo>
                    <a:pt x="40" y="56"/>
                    <a:pt x="43" y="76"/>
                    <a:pt x="25" y="77"/>
                  </a:cubicBezTo>
                  <a:cubicBezTo>
                    <a:pt x="40" y="56"/>
                    <a:pt x="40" y="56"/>
                    <a:pt x="40" y="56"/>
                  </a:cubicBezTo>
                </a:path>
              </a:pathLst>
            </a:custGeom>
            <a:solidFill>
              <a:schemeClr val="bg1">
                <a:lumMod val="75000"/>
              </a:schemeClr>
            </a:solidFill>
            <a:ln>
              <a:noFill/>
            </a:ln>
          </p:spPr>
          <p:txBody>
            <a:bodyPr/>
            <a:lstStyle/>
            <a:p>
              <a:pPr>
                <a:defRPr/>
              </a:pPr>
              <a:endParaRPr lang="zh-CN" altLang="en-US"/>
            </a:p>
          </p:txBody>
        </p:sp>
        <p:sp>
          <p:nvSpPr>
            <p:cNvPr id="551" name="Freeform 314"/>
            <p:cNvSpPr>
              <a:spLocks noEditPoints="1"/>
            </p:cNvSpPr>
            <p:nvPr/>
          </p:nvSpPr>
          <p:spPr bwMode="auto">
            <a:xfrm>
              <a:off x="10312144" y="3066008"/>
              <a:ext cx="72294" cy="126856"/>
            </a:xfrm>
            <a:custGeom>
              <a:avLst/>
              <a:gdLst>
                <a:gd name="T0" fmla="*/ 22 w 43"/>
                <a:gd name="T1" fmla="*/ 75 h 75"/>
                <a:gd name="T2" fmla="*/ 43 w 43"/>
                <a:gd name="T3" fmla="*/ 53 h 75"/>
                <a:gd name="T4" fmla="*/ 20 w 43"/>
                <a:gd name="T5" fmla="*/ 0 h 75"/>
                <a:gd name="T6" fmla="*/ 0 w 43"/>
                <a:gd name="T7" fmla="*/ 54 h 75"/>
                <a:gd name="T8" fmla="*/ 22 w 43"/>
                <a:gd name="T9" fmla="*/ 75 h 75"/>
                <a:gd name="T10" fmla="*/ 35 w 43"/>
                <a:gd name="T11" fmla="*/ 49 h 75"/>
                <a:gd name="T12" fmla="*/ 22 w 43"/>
                <a:gd name="T13" fmla="*/ 66 h 75"/>
                <a:gd name="T14" fmla="*/ 35 w 43"/>
                <a:gd name="T15" fmla="*/ 49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75">
                  <a:moveTo>
                    <a:pt x="22" y="75"/>
                  </a:moveTo>
                  <a:cubicBezTo>
                    <a:pt x="34" y="75"/>
                    <a:pt x="43" y="65"/>
                    <a:pt x="43" y="53"/>
                  </a:cubicBezTo>
                  <a:cubicBezTo>
                    <a:pt x="42" y="31"/>
                    <a:pt x="20" y="0"/>
                    <a:pt x="20" y="0"/>
                  </a:cubicBezTo>
                  <a:cubicBezTo>
                    <a:pt x="20" y="0"/>
                    <a:pt x="0" y="32"/>
                    <a:pt x="0" y="54"/>
                  </a:cubicBezTo>
                  <a:cubicBezTo>
                    <a:pt x="0" y="66"/>
                    <a:pt x="10" y="75"/>
                    <a:pt x="22" y="75"/>
                  </a:cubicBezTo>
                  <a:moveTo>
                    <a:pt x="35" y="49"/>
                  </a:moveTo>
                  <a:cubicBezTo>
                    <a:pt x="35" y="49"/>
                    <a:pt x="37" y="66"/>
                    <a:pt x="22" y="66"/>
                  </a:cubicBezTo>
                  <a:cubicBezTo>
                    <a:pt x="35" y="49"/>
                    <a:pt x="35" y="49"/>
                    <a:pt x="35" y="49"/>
                  </a:cubicBezTo>
                </a:path>
              </a:pathLst>
            </a:custGeom>
            <a:solidFill>
              <a:schemeClr val="bg1">
                <a:lumMod val="75000"/>
              </a:schemeClr>
            </a:solidFill>
            <a:ln>
              <a:noFill/>
            </a:ln>
          </p:spPr>
          <p:txBody>
            <a:bodyPr/>
            <a:lstStyle/>
            <a:p>
              <a:pPr>
                <a:defRPr/>
              </a:pPr>
              <a:endParaRPr lang="zh-CN" altLang="en-US"/>
            </a:p>
          </p:txBody>
        </p:sp>
        <p:sp>
          <p:nvSpPr>
            <p:cNvPr id="552" name="Freeform 315"/>
            <p:cNvSpPr>
              <a:spLocks noEditPoints="1"/>
            </p:cNvSpPr>
            <p:nvPr/>
          </p:nvSpPr>
          <p:spPr bwMode="auto">
            <a:xfrm>
              <a:off x="10309416" y="3226964"/>
              <a:ext cx="76386" cy="128219"/>
            </a:xfrm>
            <a:custGeom>
              <a:avLst/>
              <a:gdLst>
                <a:gd name="T0" fmla="*/ 1 w 45"/>
                <a:gd name="T1" fmla="*/ 55 h 76"/>
                <a:gd name="T2" fmla="*/ 24 w 45"/>
                <a:gd name="T3" fmla="*/ 75 h 76"/>
                <a:gd name="T4" fmla="*/ 44 w 45"/>
                <a:gd name="T5" fmla="*/ 53 h 76"/>
                <a:gd name="T6" fmla="*/ 20 w 45"/>
                <a:gd name="T7" fmla="*/ 0 h 76"/>
                <a:gd name="T8" fmla="*/ 1 w 45"/>
                <a:gd name="T9" fmla="*/ 55 h 76"/>
                <a:gd name="T10" fmla="*/ 36 w 45"/>
                <a:gd name="T11" fmla="*/ 49 h 76"/>
                <a:gd name="T12" fmla="*/ 23 w 45"/>
                <a:gd name="T13" fmla="*/ 67 h 76"/>
                <a:gd name="T14" fmla="*/ 36 w 45"/>
                <a:gd name="T15" fmla="*/ 49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6">
                  <a:moveTo>
                    <a:pt x="1" y="55"/>
                  </a:moveTo>
                  <a:cubicBezTo>
                    <a:pt x="2" y="67"/>
                    <a:pt x="12" y="76"/>
                    <a:pt x="24" y="75"/>
                  </a:cubicBezTo>
                  <a:cubicBezTo>
                    <a:pt x="35" y="75"/>
                    <a:pt x="45" y="65"/>
                    <a:pt x="44" y="53"/>
                  </a:cubicBezTo>
                  <a:cubicBezTo>
                    <a:pt x="43" y="31"/>
                    <a:pt x="20" y="0"/>
                    <a:pt x="20" y="0"/>
                  </a:cubicBezTo>
                  <a:cubicBezTo>
                    <a:pt x="20" y="0"/>
                    <a:pt x="0" y="33"/>
                    <a:pt x="1" y="55"/>
                  </a:cubicBezTo>
                  <a:moveTo>
                    <a:pt x="36" y="49"/>
                  </a:moveTo>
                  <a:cubicBezTo>
                    <a:pt x="36" y="49"/>
                    <a:pt x="38" y="66"/>
                    <a:pt x="23" y="67"/>
                  </a:cubicBezTo>
                  <a:cubicBezTo>
                    <a:pt x="36" y="49"/>
                    <a:pt x="36" y="49"/>
                    <a:pt x="36" y="49"/>
                  </a:cubicBezTo>
                </a:path>
              </a:pathLst>
            </a:custGeom>
            <a:solidFill>
              <a:schemeClr val="bg1">
                <a:lumMod val="75000"/>
              </a:schemeClr>
            </a:solidFill>
            <a:ln>
              <a:noFill/>
            </a:ln>
          </p:spPr>
          <p:txBody>
            <a:bodyPr/>
            <a:lstStyle/>
            <a:p>
              <a:pPr>
                <a:defRPr/>
              </a:pPr>
              <a:endParaRPr lang="zh-CN" altLang="en-US"/>
            </a:p>
          </p:txBody>
        </p:sp>
        <p:grpSp>
          <p:nvGrpSpPr>
            <p:cNvPr id="553" name="组合 552"/>
            <p:cNvGrpSpPr/>
            <p:nvPr/>
          </p:nvGrpSpPr>
          <p:grpSpPr>
            <a:xfrm>
              <a:off x="10152551" y="3078285"/>
              <a:ext cx="133675" cy="335552"/>
              <a:chOff x="4291009" y="3006280"/>
              <a:chExt cx="133675" cy="335552"/>
            </a:xfrm>
            <a:solidFill>
              <a:schemeClr val="bg1">
                <a:lumMod val="75000"/>
              </a:schemeClr>
            </a:solidFill>
          </p:grpSpPr>
          <p:sp>
            <p:nvSpPr>
              <p:cNvPr id="554" name="Freeform 316"/>
              <p:cNvSpPr>
                <a:spLocks/>
              </p:cNvSpPr>
              <p:nvPr/>
            </p:nvSpPr>
            <p:spPr bwMode="auto">
              <a:xfrm>
                <a:off x="4291009" y="3067661"/>
                <a:ext cx="133675" cy="274171"/>
              </a:xfrm>
              <a:custGeom>
                <a:avLst/>
                <a:gdLst>
                  <a:gd name="T0" fmla="*/ 77 w 79"/>
                  <a:gd name="T1" fmla="*/ 19 h 163"/>
                  <a:gd name="T2" fmla="*/ 77 w 79"/>
                  <a:gd name="T3" fmla="*/ 18 h 163"/>
                  <a:gd name="T4" fmla="*/ 77 w 79"/>
                  <a:gd name="T5" fmla="*/ 18 h 163"/>
                  <a:gd name="T6" fmla="*/ 47 w 79"/>
                  <a:gd name="T7" fmla="*/ 2 h 163"/>
                  <a:gd name="T8" fmla="*/ 46 w 79"/>
                  <a:gd name="T9" fmla="*/ 1 h 163"/>
                  <a:gd name="T10" fmla="*/ 34 w 79"/>
                  <a:gd name="T11" fmla="*/ 2 h 163"/>
                  <a:gd name="T12" fmla="*/ 0 w 79"/>
                  <a:gd name="T13" fmla="*/ 22 h 163"/>
                  <a:gd name="T14" fmla="*/ 1 w 79"/>
                  <a:gd name="T15" fmla="*/ 72 h 163"/>
                  <a:gd name="T16" fmla="*/ 9 w 79"/>
                  <a:gd name="T17" fmla="*/ 80 h 163"/>
                  <a:gd name="T18" fmla="*/ 17 w 79"/>
                  <a:gd name="T19" fmla="*/ 72 h 163"/>
                  <a:gd name="T20" fmla="*/ 16 w 79"/>
                  <a:gd name="T21" fmla="*/ 33 h 163"/>
                  <a:gd name="T22" fmla="*/ 19 w 79"/>
                  <a:gd name="T23" fmla="*/ 33 h 163"/>
                  <a:gd name="T24" fmla="*/ 20 w 79"/>
                  <a:gd name="T25" fmla="*/ 56 h 163"/>
                  <a:gd name="T26" fmla="*/ 20 w 79"/>
                  <a:gd name="T27" fmla="*/ 77 h 163"/>
                  <a:gd name="T28" fmla="*/ 22 w 79"/>
                  <a:gd name="T29" fmla="*/ 154 h 163"/>
                  <a:gd name="T30" fmla="*/ 31 w 79"/>
                  <a:gd name="T31" fmla="*/ 163 h 163"/>
                  <a:gd name="T32" fmla="*/ 40 w 79"/>
                  <a:gd name="T33" fmla="*/ 154 h 163"/>
                  <a:gd name="T34" fmla="*/ 39 w 79"/>
                  <a:gd name="T35" fmla="*/ 83 h 163"/>
                  <a:gd name="T36" fmla="*/ 42 w 79"/>
                  <a:gd name="T37" fmla="*/ 83 h 163"/>
                  <a:gd name="T38" fmla="*/ 44 w 79"/>
                  <a:gd name="T39" fmla="*/ 154 h 163"/>
                  <a:gd name="T40" fmla="*/ 53 w 79"/>
                  <a:gd name="T41" fmla="*/ 163 h 163"/>
                  <a:gd name="T42" fmla="*/ 62 w 79"/>
                  <a:gd name="T43" fmla="*/ 153 h 163"/>
                  <a:gd name="T44" fmla="*/ 60 w 79"/>
                  <a:gd name="T45" fmla="*/ 76 h 163"/>
                  <a:gd name="T46" fmla="*/ 60 w 79"/>
                  <a:gd name="T47" fmla="*/ 55 h 163"/>
                  <a:gd name="T48" fmla="*/ 59 w 79"/>
                  <a:gd name="T49" fmla="*/ 32 h 163"/>
                  <a:gd name="T50" fmla="*/ 62 w 79"/>
                  <a:gd name="T51" fmla="*/ 32 h 163"/>
                  <a:gd name="T52" fmla="*/ 63 w 79"/>
                  <a:gd name="T53" fmla="*/ 70 h 163"/>
                  <a:gd name="T54" fmla="*/ 71 w 79"/>
                  <a:gd name="T55" fmla="*/ 78 h 163"/>
                  <a:gd name="T56" fmla="*/ 79 w 79"/>
                  <a:gd name="T57" fmla="*/ 70 h 163"/>
                  <a:gd name="T58" fmla="*/ 78 w 79"/>
                  <a:gd name="T59" fmla="*/ 20 h 163"/>
                  <a:gd name="T60" fmla="*/ 77 w 79"/>
                  <a:gd name="T61" fmla="*/ 1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 h="163">
                    <a:moveTo>
                      <a:pt x="77" y="19"/>
                    </a:moveTo>
                    <a:cubicBezTo>
                      <a:pt x="77" y="18"/>
                      <a:pt x="77" y="18"/>
                      <a:pt x="77" y="18"/>
                    </a:cubicBezTo>
                    <a:cubicBezTo>
                      <a:pt x="77" y="18"/>
                      <a:pt x="77" y="18"/>
                      <a:pt x="77" y="18"/>
                    </a:cubicBezTo>
                    <a:cubicBezTo>
                      <a:pt x="75" y="5"/>
                      <a:pt x="56" y="2"/>
                      <a:pt x="47" y="2"/>
                    </a:cubicBezTo>
                    <a:cubicBezTo>
                      <a:pt x="47" y="1"/>
                      <a:pt x="46" y="1"/>
                      <a:pt x="46" y="1"/>
                    </a:cubicBezTo>
                    <a:cubicBezTo>
                      <a:pt x="34" y="2"/>
                      <a:pt x="34" y="2"/>
                      <a:pt x="34" y="2"/>
                    </a:cubicBezTo>
                    <a:cubicBezTo>
                      <a:pt x="34" y="2"/>
                      <a:pt x="0" y="0"/>
                      <a:pt x="0" y="22"/>
                    </a:cubicBezTo>
                    <a:cubicBezTo>
                      <a:pt x="1" y="72"/>
                      <a:pt x="1" y="72"/>
                      <a:pt x="1" y="72"/>
                    </a:cubicBezTo>
                    <a:cubicBezTo>
                      <a:pt x="1" y="76"/>
                      <a:pt x="5" y="80"/>
                      <a:pt x="9" y="80"/>
                    </a:cubicBezTo>
                    <a:cubicBezTo>
                      <a:pt x="14" y="80"/>
                      <a:pt x="17" y="76"/>
                      <a:pt x="17" y="72"/>
                    </a:cubicBezTo>
                    <a:cubicBezTo>
                      <a:pt x="16" y="33"/>
                      <a:pt x="16" y="33"/>
                      <a:pt x="16" y="33"/>
                    </a:cubicBezTo>
                    <a:cubicBezTo>
                      <a:pt x="19" y="33"/>
                      <a:pt x="19" y="33"/>
                      <a:pt x="19" y="33"/>
                    </a:cubicBezTo>
                    <a:cubicBezTo>
                      <a:pt x="20" y="56"/>
                      <a:pt x="20" y="56"/>
                      <a:pt x="20" y="56"/>
                    </a:cubicBezTo>
                    <a:cubicBezTo>
                      <a:pt x="20" y="77"/>
                      <a:pt x="20" y="77"/>
                      <a:pt x="20" y="77"/>
                    </a:cubicBezTo>
                    <a:cubicBezTo>
                      <a:pt x="22" y="154"/>
                      <a:pt x="22" y="154"/>
                      <a:pt x="22" y="154"/>
                    </a:cubicBezTo>
                    <a:cubicBezTo>
                      <a:pt x="22" y="159"/>
                      <a:pt x="26" y="163"/>
                      <a:pt x="31" y="163"/>
                    </a:cubicBezTo>
                    <a:cubicBezTo>
                      <a:pt x="37" y="163"/>
                      <a:pt x="41" y="159"/>
                      <a:pt x="40" y="154"/>
                    </a:cubicBezTo>
                    <a:cubicBezTo>
                      <a:pt x="39" y="83"/>
                      <a:pt x="39" y="83"/>
                      <a:pt x="39" y="83"/>
                    </a:cubicBezTo>
                    <a:cubicBezTo>
                      <a:pt x="42" y="83"/>
                      <a:pt x="42" y="83"/>
                      <a:pt x="42" y="83"/>
                    </a:cubicBezTo>
                    <a:cubicBezTo>
                      <a:pt x="44" y="154"/>
                      <a:pt x="44" y="154"/>
                      <a:pt x="44" y="154"/>
                    </a:cubicBezTo>
                    <a:cubicBezTo>
                      <a:pt x="44" y="159"/>
                      <a:pt x="48" y="163"/>
                      <a:pt x="53" y="163"/>
                    </a:cubicBezTo>
                    <a:cubicBezTo>
                      <a:pt x="58" y="163"/>
                      <a:pt x="62" y="158"/>
                      <a:pt x="62" y="153"/>
                    </a:cubicBezTo>
                    <a:cubicBezTo>
                      <a:pt x="60" y="76"/>
                      <a:pt x="60" y="76"/>
                      <a:pt x="60" y="76"/>
                    </a:cubicBezTo>
                    <a:cubicBezTo>
                      <a:pt x="60" y="55"/>
                      <a:pt x="60" y="55"/>
                      <a:pt x="60" y="55"/>
                    </a:cubicBezTo>
                    <a:cubicBezTo>
                      <a:pt x="59" y="32"/>
                      <a:pt x="59" y="32"/>
                      <a:pt x="59" y="32"/>
                    </a:cubicBezTo>
                    <a:cubicBezTo>
                      <a:pt x="62" y="32"/>
                      <a:pt x="62" y="32"/>
                      <a:pt x="62" y="32"/>
                    </a:cubicBezTo>
                    <a:cubicBezTo>
                      <a:pt x="63" y="70"/>
                      <a:pt x="63" y="70"/>
                      <a:pt x="63" y="70"/>
                    </a:cubicBezTo>
                    <a:cubicBezTo>
                      <a:pt x="63" y="74"/>
                      <a:pt x="66" y="78"/>
                      <a:pt x="71" y="78"/>
                    </a:cubicBezTo>
                    <a:cubicBezTo>
                      <a:pt x="75" y="78"/>
                      <a:pt x="79" y="74"/>
                      <a:pt x="79" y="70"/>
                    </a:cubicBezTo>
                    <a:cubicBezTo>
                      <a:pt x="78" y="20"/>
                      <a:pt x="78" y="20"/>
                      <a:pt x="78" y="20"/>
                    </a:cubicBezTo>
                    <a:cubicBezTo>
                      <a:pt x="77" y="19"/>
                      <a:pt x="77" y="19"/>
                      <a:pt x="77" y="19"/>
                    </a:cubicBezTo>
                  </a:path>
                </a:pathLst>
              </a:custGeom>
              <a:grpFill/>
              <a:ln>
                <a:noFill/>
              </a:ln>
            </p:spPr>
            <p:txBody>
              <a:bodyPr/>
              <a:lstStyle/>
              <a:p>
                <a:pPr>
                  <a:defRPr/>
                </a:pPr>
                <a:endParaRPr lang="zh-CN" altLang="en-US"/>
              </a:p>
            </p:txBody>
          </p:sp>
          <p:sp>
            <p:nvSpPr>
              <p:cNvPr id="555" name="Freeform 317"/>
              <p:cNvSpPr>
                <a:spLocks/>
              </p:cNvSpPr>
              <p:nvPr/>
            </p:nvSpPr>
            <p:spPr bwMode="auto">
              <a:xfrm>
                <a:off x="4326475" y="3006280"/>
                <a:ext cx="60017" cy="58654"/>
              </a:xfrm>
              <a:custGeom>
                <a:avLst/>
                <a:gdLst>
                  <a:gd name="T0" fmla="*/ 18 w 35"/>
                  <a:gd name="T1" fmla="*/ 35 h 35"/>
                  <a:gd name="T2" fmla="*/ 35 w 35"/>
                  <a:gd name="T3" fmla="*/ 17 h 35"/>
                  <a:gd name="T4" fmla="*/ 17 w 35"/>
                  <a:gd name="T5" fmla="*/ 0 h 35"/>
                  <a:gd name="T6" fmla="*/ 0 w 35"/>
                  <a:gd name="T7" fmla="*/ 18 h 35"/>
                  <a:gd name="T8" fmla="*/ 18 w 35"/>
                  <a:gd name="T9" fmla="*/ 35 h 35"/>
                </a:gdLst>
                <a:ahLst/>
                <a:cxnLst>
                  <a:cxn ang="0">
                    <a:pos x="T0" y="T1"/>
                  </a:cxn>
                  <a:cxn ang="0">
                    <a:pos x="T2" y="T3"/>
                  </a:cxn>
                  <a:cxn ang="0">
                    <a:pos x="T4" y="T5"/>
                  </a:cxn>
                  <a:cxn ang="0">
                    <a:pos x="T6" y="T7"/>
                  </a:cxn>
                  <a:cxn ang="0">
                    <a:pos x="T8" y="T9"/>
                  </a:cxn>
                </a:cxnLst>
                <a:rect l="0" t="0" r="r" b="b"/>
                <a:pathLst>
                  <a:path w="35" h="35">
                    <a:moveTo>
                      <a:pt x="18" y="35"/>
                    </a:moveTo>
                    <a:cubicBezTo>
                      <a:pt x="27" y="35"/>
                      <a:pt x="35" y="27"/>
                      <a:pt x="35" y="17"/>
                    </a:cubicBezTo>
                    <a:cubicBezTo>
                      <a:pt x="34" y="8"/>
                      <a:pt x="27" y="0"/>
                      <a:pt x="17" y="0"/>
                    </a:cubicBezTo>
                    <a:cubicBezTo>
                      <a:pt x="7" y="0"/>
                      <a:pt x="0" y="8"/>
                      <a:pt x="0" y="18"/>
                    </a:cubicBezTo>
                    <a:cubicBezTo>
                      <a:pt x="0" y="28"/>
                      <a:pt x="8" y="35"/>
                      <a:pt x="18" y="35"/>
                    </a:cubicBezTo>
                  </a:path>
                </a:pathLst>
              </a:custGeom>
              <a:grpFill/>
              <a:ln>
                <a:noFill/>
              </a:ln>
            </p:spPr>
            <p:txBody>
              <a:bodyPr/>
              <a:lstStyle/>
              <a:p>
                <a:pPr>
                  <a:defRPr/>
                </a:pPr>
                <a:endParaRPr lang="zh-CN" altLang="en-US"/>
              </a:p>
            </p:txBody>
          </p:sp>
        </p:grpSp>
        <p:grpSp>
          <p:nvGrpSpPr>
            <p:cNvPr id="556" name="组合 555"/>
            <p:cNvGrpSpPr/>
            <p:nvPr/>
          </p:nvGrpSpPr>
          <p:grpSpPr>
            <a:xfrm>
              <a:off x="9467806" y="2662256"/>
              <a:ext cx="204605" cy="366924"/>
              <a:chOff x="3108356" y="2662256"/>
              <a:chExt cx="204605" cy="366924"/>
            </a:xfrm>
          </p:grpSpPr>
          <p:sp>
            <p:nvSpPr>
              <p:cNvPr id="557" name="Freeform 318"/>
              <p:cNvSpPr>
                <a:spLocks/>
              </p:cNvSpPr>
              <p:nvPr/>
            </p:nvSpPr>
            <p:spPr bwMode="auto">
              <a:xfrm>
                <a:off x="3108356" y="2719544"/>
                <a:ext cx="204605" cy="309636"/>
              </a:xfrm>
              <a:custGeom>
                <a:avLst/>
                <a:gdLst>
                  <a:gd name="T0" fmla="*/ 31 w 121"/>
                  <a:gd name="T1" fmla="*/ 43 h 184"/>
                  <a:gd name="T2" fmla="*/ 4 w 121"/>
                  <a:gd name="T3" fmla="*/ 66 h 184"/>
                  <a:gd name="T4" fmla="*/ 3 w 121"/>
                  <a:gd name="T5" fmla="*/ 78 h 184"/>
                  <a:gd name="T6" fmla="*/ 15 w 121"/>
                  <a:gd name="T7" fmla="*/ 79 h 184"/>
                  <a:gd name="T8" fmla="*/ 42 w 121"/>
                  <a:gd name="T9" fmla="*/ 56 h 184"/>
                  <a:gd name="T10" fmla="*/ 44 w 121"/>
                  <a:gd name="T11" fmla="*/ 54 h 184"/>
                  <a:gd name="T12" fmla="*/ 46 w 121"/>
                  <a:gd name="T13" fmla="*/ 51 h 184"/>
                  <a:gd name="T14" fmla="*/ 50 w 121"/>
                  <a:gd name="T15" fmla="*/ 45 h 184"/>
                  <a:gd name="T16" fmla="*/ 54 w 121"/>
                  <a:gd name="T17" fmla="*/ 72 h 184"/>
                  <a:gd name="T18" fmla="*/ 58 w 121"/>
                  <a:gd name="T19" fmla="*/ 80 h 184"/>
                  <a:gd name="T20" fmla="*/ 41 w 121"/>
                  <a:gd name="T21" fmla="*/ 119 h 184"/>
                  <a:gd name="T22" fmla="*/ 41 w 121"/>
                  <a:gd name="T23" fmla="*/ 119 h 184"/>
                  <a:gd name="T24" fmla="*/ 41 w 121"/>
                  <a:gd name="T25" fmla="*/ 120 h 184"/>
                  <a:gd name="T26" fmla="*/ 39 w 121"/>
                  <a:gd name="T27" fmla="*/ 126 h 184"/>
                  <a:gd name="T28" fmla="*/ 32 w 121"/>
                  <a:gd name="T29" fmla="*/ 174 h 184"/>
                  <a:gd name="T30" fmla="*/ 43 w 121"/>
                  <a:gd name="T31" fmla="*/ 184 h 184"/>
                  <a:gd name="T32" fmla="*/ 54 w 121"/>
                  <a:gd name="T33" fmla="*/ 173 h 184"/>
                  <a:gd name="T34" fmla="*/ 61 w 121"/>
                  <a:gd name="T35" fmla="*/ 129 h 184"/>
                  <a:gd name="T36" fmla="*/ 77 w 121"/>
                  <a:gd name="T37" fmla="*/ 103 h 184"/>
                  <a:gd name="T38" fmla="*/ 96 w 121"/>
                  <a:gd name="T39" fmla="*/ 174 h 184"/>
                  <a:gd name="T40" fmla="*/ 109 w 121"/>
                  <a:gd name="T41" fmla="*/ 182 h 184"/>
                  <a:gd name="T42" fmla="*/ 117 w 121"/>
                  <a:gd name="T43" fmla="*/ 168 h 184"/>
                  <a:gd name="T44" fmla="*/ 95 w 121"/>
                  <a:gd name="T45" fmla="*/ 75 h 184"/>
                  <a:gd name="T46" fmla="*/ 97 w 121"/>
                  <a:gd name="T47" fmla="*/ 64 h 184"/>
                  <a:gd name="T48" fmla="*/ 91 w 121"/>
                  <a:gd name="T49" fmla="*/ 27 h 184"/>
                  <a:gd name="T50" fmla="*/ 96 w 121"/>
                  <a:gd name="T51" fmla="*/ 29 h 184"/>
                  <a:gd name="T52" fmla="*/ 103 w 121"/>
                  <a:gd name="T53" fmla="*/ 59 h 184"/>
                  <a:gd name="T54" fmla="*/ 113 w 121"/>
                  <a:gd name="T55" fmla="*/ 65 h 184"/>
                  <a:gd name="T56" fmla="*/ 120 w 121"/>
                  <a:gd name="T57" fmla="*/ 55 h 184"/>
                  <a:gd name="T58" fmla="*/ 111 w 121"/>
                  <a:gd name="T59" fmla="*/ 20 h 184"/>
                  <a:gd name="T60" fmla="*/ 104 w 121"/>
                  <a:gd name="T61" fmla="*/ 13 h 184"/>
                  <a:gd name="T62" fmla="*/ 81 w 121"/>
                  <a:gd name="T63" fmla="*/ 5 h 184"/>
                  <a:gd name="T64" fmla="*/ 64 w 121"/>
                  <a:gd name="T65" fmla="*/ 1 h 184"/>
                  <a:gd name="T66" fmla="*/ 50 w 121"/>
                  <a:gd name="T67" fmla="*/ 10 h 184"/>
                  <a:gd name="T68" fmla="*/ 50 w 121"/>
                  <a:gd name="T69" fmla="*/ 10 h 184"/>
                  <a:gd name="T70" fmla="*/ 50 w 121"/>
                  <a:gd name="T71" fmla="*/ 10 h 184"/>
                  <a:gd name="T72" fmla="*/ 49 w 121"/>
                  <a:gd name="T73" fmla="*/ 11 h 184"/>
                  <a:gd name="T74" fmla="*/ 32 w 121"/>
                  <a:gd name="T75" fmla="*/ 42 h 184"/>
                  <a:gd name="T76" fmla="*/ 31 w 121"/>
                  <a:gd name="T77" fmla="*/ 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1" h="184">
                    <a:moveTo>
                      <a:pt x="31" y="43"/>
                    </a:moveTo>
                    <a:cubicBezTo>
                      <a:pt x="4" y="66"/>
                      <a:pt x="4" y="66"/>
                      <a:pt x="4" y="66"/>
                    </a:cubicBezTo>
                    <a:cubicBezTo>
                      <a:pt x="0" y="69"/>
                      <a:pt x="0" y="75"/>
                      <a:pt x="3" y="78"/>
                    </a:cubicBezTo>
                    <a:cubicBezTo>
                      <a:pt x="6" y="82"/>
                      <a:pt x="12" y="82"/>
                      <a:pt x="15" y="79"/>
                    </a:cubicBezTo>
                    <a:cubicBezTo>
                      <a:pt x="42" y="56"/>
                      <a:pt x="42" y="56"/>
                      <a:pt x="42" y="56"/>
                    </a:cubicBezTo>
                    <a:cubicBezTo>
                      <a:pt x="43" y="55"/>
                      <a:pt x="43" y="54"/>
                      <a:pt x="44" y="54"/>
                    </a:cubicBezTo>
                    <a:cubicBezTo>
                      <a:pt x="45" y="53"/>
                      <a:pt x="46" y="52"/>
                      <a:pt x="46" y="51"/>
                    </a:cubicBezTo>
                    <a:cubicBezTo>
                      <a:pt x="50" y="45"/>
                      <a:pt x="50" y="45"/>
                      <a:pt x="50" y="45"/>
                    </a:cubicBezTo>
                    <a:cubicBezTo>
                      <a:pt x="54" y="72"/>
                      <a:pt x="54" y="72"/>
                      <a:pt x="54" y="72"/>
                    </a:cubicBezTo>
                    <a:cubicBezTo>
                      <a:pt x="55" y="75"/>
                      <a:pt x="56" y="77"/>
                      <a:pt x="58" y="80"/>
                    </a:cubicBezTo>
                    <a:cubicBezTo>
                      <a:pt x="41" y="119"/>
                      <a:pt x="41" y="119"/>
                      <a:pt x="41" y="119"/>
                    </a:cubicBezTo>
                    <a:cubicBezTo>
                      <a:pt x="41" y="119"/>
                      <a:pt x="41" y="119"/>
                      <a:pt x="41" y="119"/>
                    </a:cubicBezTo>
                    <a:cubicBezTo>
                      <a:pt x="41" y="120"/>
                      <a:pt x="41" y="120"/>
                      <a:pt x="41" y="120"/>
                    </a:cubicBezTo>
                    <a:cubicBezTo>
                      <a:pt x="40" y="122"/>
                      <a:pt x="39" y="124"/>
                      <a:pt x="39" y="126"/>
                    </a:cubicBezTo>
                    <a:cubicBezTo>
                      <a:pt x="32" y="174"/>
                      <a:pt x="32" y="174"/>
                      <a:pt x="32" y="174"/>
                    </a:cubicBezTo>
                    <a:cubicBezTo>
                      <a:pt x="32" y="180"/>
                      <a:pt x="37" y="184"/>
                      <a:pt x="43" y="184"/>
                    </a:cubicBezTo>
                    <a:cubicBezTo>
                      <a:pt x="49" y="184"/>
                      <a:pt x="54" y="179"/>
                      <a:pt x="54" y="173"/>
                    </a:cubicBezTo>
                    <a:cubicBezTo>
                      <a:pt x="61" y="129"/>
                      <a:pt x="61" y="129"/>
                      <a:pt x="61" y="129"/>
                    </a:cubicBezTo>
                    <a:cubicBezTo>
                      <a:pt x="77" y="103"/>
                      <a:pt x="77" y="103"/>
                      <a:pt x="77" y="103"/>
                    </a:cubicBezTo>
                    <a:cubicBezTo>
                      <a:pt x="96" y="174"/>
                      <a:pt x="96" y="174"/>
                      <a:pt x="96" y="174"/>
                    </a:cubicBezTo>
                    <a:cubicBezTo>
                      <a:pt x="97" y="179"/>
                      <a:pt x="103" y="183"/>
                      <a:pt x="109" y="182"/>
                    </a:cubicBezTo>
                    <a:cubicBezTo>
                      <a:pt x="115" y="180"/>
                      <a:pt x="119" y="174"/>
                      <a:pt x="117" y="168"/>
                    </a:cubicBezTo>
                    <a:cubicBezTo>
                      <a:pt x="95" y="75"/>
                      <a:pt x="95" y="75"/>
                      <a:pt x="95" y="75"/>
                    </a:cubicBezTo>
                    <a:cubicBezTo>
                      <a:pt x="97" y="72"/>
                      <a:pt x="98" y="68"/>
                      <a:pt x="97" y="64"/>
                    </a:cubicBezTo>
                    <a:cubicBezTo>
                      <a:pt x="91" y="27"/>
                      <a:pt x="91" y="27"/>
                      <a:pt x="91" y="27"/>
                    </a:cubicBezTo>
                    <a:cubicBezTo>
                      <a:pt x="96" y="29"/>
                      <a:pt x="96" y="29"/>
                      <a:pt x="96" y="29"/>
                    </a:cubicBezTo>
                    <a:cubicBezTo>
                      <a:pt x="103" y="59"/>
                      <a:pt x="103" y="59"/>
                      <a:pt x="103" y="59"/>
                    </a:cubicBezTo>
                    <a:cubicBezTo>
                      <a:pt x="104" y="63"/>
                      <a:pt x="109" y="66"/>
                      <a:pt x="113" y="65"/>
                    </a:cubicBezTo>
                    <a:cubicBezTo>
                      <a:pt x="118" y="64"/>
                      <a:pt x="121" y="59"/>
                      <a:pt x="120" y="55"/>
                    </a:cubicBezTo>
                    <a:cubicBezTo>
                      <a:pt x="111" y="20"/>
                      <a:pt x="111" y="20"/>
                      <a:pt x="111" y="20"/>
                    </a:cubicBezTo>
                    <a:cubicBezTo>
                      <a:pt x="110" y="16"/>
                      <a:pt x="107" y="13"/>
                      <a:pt x="104" y="13"/>
                    </a:cubicBezTo>
                    <a:cubicBezTo>
                      <a:pt x="81" y="5"/>
                      <a:pt x="81" y="5"/>
                      <a:pt x="81" y="5"/>
                    </a:cubicBezTo>
                    <a:cubicBezTo>
                      <a:pt x="77" y="2"/>
                      <a:pt x="70" y="0"/>
                      <a:pt x="64" y="1"/>
                    </a:cubicBezTo>
                    <a:cubicBezTo>
                      <a:pt x="58" y="2"/>
                      <a:pt x="54" y="6"/>
                      <a:pt x="50" y="10"/>
                    </a:cubicBezTo>
                    <a:cubicBezTo>
                      <a:pt x="50" y="10"/>
                      <a:pt x="50" y="10"/>
                      <a:pt x="50" y="10"/>
                    </a:cubicBezTo>
                    <a:cubicBezTo>
                      <a:pt x="50" y="10"/>
                      <a:pt x="50" y="10"/>
                      <a:pt x="50" y="10"/>
                    </a:cubicBezTo>
                    <a:cubicBezTo>
                      <a:pt x="50" y="11"/>
                      <a:pt x="50" y="11"/>
                      <a:pt x="49" y="11"/>
                    </a:cubicBezTo>
                    <a:cubicBezTo>
                      <a:pt x="32" y="42"/>
                      <a:pt x="32" y="42"/>
                      <a:pt x="32" y="42"/>
                    </a:cubicBezTo>
                    <a:cubicBezTo>
                      <a:pt x="31" y="43"/>
                      <a:pt x="31" y="43"/>
                      <a:pt x="31" y="43"/>
                    </a:cubicBezTo>
                  </a:path>
                </a:pathLst>
              </a:custGeom>
              <a:solidFill>
                <a:schemeClr val="bg1">
                  <a:lumMod val="95000"/>
                </a:schemeClr>
              </a:solidFill>
              <a:ln>
                <a:noFill/>
              </a:ln>
            </p:spPr>
            <p:txBody>
              <a:bodyPr/>
              <a:lstStyle/>
              <a:p>
                <a:pPr>
                  <a:defRPr/>
                </a:pPr>
                <a:endParaRPr lang="zh-CN" altLang="en-US"/>
              </a:p>
            </p:txBody>
          </p:sp>
          <p:sp>
            <p:nvSpPr>
              <p:cNvPr id="558" name="Freeform 319"/>
              <p:cNvSpPr>
                <a:spLocks/>
              </p:cNvSpPr>
              <p:nvPr/>
            </p:nvSpPr>
            <p:spPr bwMode="auto">
              <a:xfrm>
                <a:off x="3176559" y="2662256"/>
                <a:ext cx="57289" cy="57289"/>
              </a:xfrm>
              <a:custGeom>
                <a:avLst/>
                <a:gdLst>
                  <a:gd name="T0" fmla="*/ 17 w 34"/>
                  <a:gd name="T1" fmla="*/ 0 h 34"/>
                  <a:gd name="T2" fmla="*/ 0 w 34"/>
                  <a:gd name="T3" fmla="*/ 17 h 34"/>
                  <a:gd name="T4" fmla="*/ 18 w 34"/>
                  <a:gd name="T5" fmla="*/ 34 h 34"/>
                  <a:gd name="T6" fmla="*/ 34 w 34"/>
                  <a:gd name="T7" fmla="*/ 16 h 34"/>
                  <a:gd name="T8" fmla="*/ 17 w 34"/>
                  <a:gd name="T9" fmla="*/ 0 h 34"/>
                </a:gdLst>
                <a:ahLst/>
                <a:cxnLst>
                  <a:cxn ang="0">
                    <a:pos x="T0" y="T1"/>
                  </a:cxn>
                  <a:cxn ang="0">
                    <a:pos x="T2" y="T3"/>
                  </a:cxn>
                  <a:cxn ang="0">
                    <a:pos x="T4" y="T5"/>
                  </a:cxn>
                  <a:cxn ang="0">
                    <a:pos x="T6" y="T7"/>
                  </a:cxn>
                  <a:cxn ang="0">
                    <a:pos x="T8" y="T9"/>
                  </a:cxn>
                </a:cxnLst>
                <a:rect l="0" t="0" r="r" b="b"/>
                <a:pathLst>
                  <a:path w="34" h="34">
                    <a:moveTo>
                      <a:pt x="17" y="0"/>
                    </a:moveTo>
                    <a:cubicBezTo>
                      <a:pt x="8" y="0"/>
                      <a:pt x="0" y="8"/>
                      <a:pt x="0" y="17"/>
                    </a:cubicBezTo>
                    <a:cubicBezTo>
                      <a:pt x="1" y="26"/>
                      <a:pt x="8" y="34"/>
                      <a:pt x="18" y="34"/>
                    </a:cubicBezTo>
                    <a:cubicBezTo>
                      <a:pt x="27" y="33"/>
                      <a:pt x="34" y="26"/>
                      <a:pt x="34" y="16"/>
                    </a:cubicBezTo>
                    <a:cubicBezTo>
                      <a:pt x="34" y="7"/>
                      <a:pt x="26" y="0"/>
                      <a:pt x="17" y="0"/>
                    </a:cubicBezTo>
                  </a:path>
                </a:pathLst>
              </a:custGeom>
              <a:solidFill>
                <a:schemeClr val="bg1">
                  <a:lumMod val="95000"/>
                </a:schemeClr>
              </a:solidFill>
              <a:ln>
                <a:noFill/>
              </a:ln>
            </p:spPr>
            <p:txBody>
              <a:bodyPr/>
              <a:lstStyle/>
              <a:p>
                <a:pPr>
                  <a:defRPr/>
                </a:pPr>
                <a:endParaRPr lang="zh-CN" altLang="en-US"/>
              </a:p>
            </p:txBody>
          </p:sp>
        </p:grpSp>
        <p:sp>
          <p:nvSpPr>
            <p:cNvPr id="559" name="Freeform 320"/>
            <p:cNvSpPr>
              <a:spLocks/>
            </p:cNvSpPr>
            <p:nvPr/>
          </p:nvSpPr>
          <p:spPr bwMode="auto">
            <a:xfrm>
              <a:off x="9998415" y="2377173"/>
              <a:ext cx="141859" cy="100938"/>
            </a:xfrm>
            <a:custGeom>
              <a:avLst/>
              <a:gdLst>
                <a:gd name="T0" fmla="*/ 49 w 84"/>
                <a:gd name="T1" fmla="*/ 7 h 60"/>
                <a:gd name="T2" fmla="*/ 33 w 84"/>
                <a:gd name="T3" fmla="*/ 8 h 60"/>
                <a:gd name="T4" fmla="*/ 4 w 84"/>
                <a:gd name="T5" fmla="*/ 46 h 60"/>
                <a:gd name="T6" fmla="*/ 13 w 84"/>
                <a:gd name="T7" fmla="*/ 60 h 60"/>
                <a:gd name="T8" fmla="*/ 71 w 84"/>
                <a:gd name="T9" fmla="*/ 59 h 60"/>
                <a:gd name="T10" fmla="*/ 79 w 84"/>
                <a:gd name="T11" fmla="*/ 44 h 60"/>
                <a:gd name="T12" fmla="*/ 49 w 84"/>
                <a:gd name="T13" fmla="*/ 7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7"/>
                  </a:moveTo>
                  <a:cubicBezTo>
                    <a:pt x="45" y="0"/>
                    <a:pt x="37" y="0"/>
                    <a:pt x="33" y="8"/>
                  </a:cubicBezTo>
                  <a:cubicBezTo>
                    <a:pt x="4" y="46"/>
                    <a:pt x="4" y="46"/>
                    <a:pt x="4" y="46"/>
                  </a:cubicBezTo>
                  <a:cubicBezTo>
                    <a:pt x="0" y="54"/>
                    <a:pt x="4" y="60"/>
                    <a:pt x="13" y="60"/>
                  </a:cubicBezTo>
                  <a:cubicBezTo>
                    <a:pt x="71" y="59"/>
                    <a:pt x="71" y="59"/>
                    <a:pt x="71" y="59"/>
                  </a:cubicBezTo>
                  <a:cubicBezTo>
                    <a:pt x="80" y="59"/>
                    <a:pt x="84" y="52"/>
                    <a:pt x="79" y="44"/>
                  </a:cubicBezTo>
                  <a:cubicBezTo>
                    <a:pt x="49" y="7"/>
                    <a:pt x="49" y="7"/>
                    <a:pt x="49" y="7"/>
                  </a:cubicBezTo>
                </a:path>
              </a:pathLst>
            </a:custGeom>
            <a:solidFill>
              <a:schemeClr val="bg1">
                <a:lumMod val="95000"/>
              </a:schemeClr>
            </a:solidFill>
            <a:ln>
              <a:noFill/>
            </a:ln>
          </p:spPr>
          <p:txBody>
            <a:bodyPr/>
            <a:lstStyle/>
            <a:p>
              <a:pPr>
                <a:defRPr/>
              </a:pPr>
              <a:endParaRPr lang="zh-CN" altLang="en-US"/>
            </a:p>
          </p:txBody>
        </p:sp>
        <p:sp>
          <p:nvSpPr>
            <p:cNvPr id="560" name="Freeform 321"/>
            <p:cNvSpPr>
              <a:spLocks/>
            </p:cNvSpPr>
            <p:nvPr/>
          </p:nvSpPr>
          <p:spPr bwMode="auto">
            <a:xfrm>
              <a:off x="10001143" y="2561317"/>
              <a:ext cx="141859" cy="102303"/>
            </a:xfrm>
            <a:custGeom>
              <a:avLst/>
              <a:gdLst>
                <a:gd name="T0" fmla="*/ 13 w 84"/>
                <a:gd name="T1" fmla="*/ 2 h 61"/>
                <a:gd name="T2" fmla="*/ 5 w 84"/>
                <a:gd name="T3" fmla="*/ 16 h 61"/>
                <a:gd name="T4" fmla="*/ 34 w 84"/>
                <a:gd name="T5" fmla="*/ 53 h 61"/>
                <a:gd name="T6" fmla="*/ 51 w 84"/>
                <a:gd name="T7" fmla="*/ 53 h 61"/>
                <a:gd name="T8" fmla="*/ 79 w 84"/>
                <a:gd name="T9" fmla="*/ 15 h 61"/>
                <a:gd name="T10" fmla="*/ 71 w 84"/>
                <a:gd name="T11" fmla="*/ 0 h 61"/>
                <a:gd name="T12" fmla="*/ 13 w 84"/>
                <a:gd name="T13" fmla="*/ 2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13" y="2"/>
                  </a:moveTo>
                  <a:cubicBezTo>
                    <a:pt x="3" y="2"/>
                    <a:pt x="0" y="8"/>
                    <a:pt x="5" y="16"/>
                  </a:cubicBezTo>
                  <a:cubicBezTo>
                    <a:pt x="34" y="53"/>
                    <a:pt x="34" y="53"/>
                    <a:pt x="34" y="53"/>
                  </a:cubicBezTo>
                  <a:cubicBezTo>
                    <a:pt x="39" y="61"/>
                    <a:pt x="47" y="61"/>
                    <a:pt x="51" y="53"/>
                  </a:cubicBezTo>
                  <a:cubicBezTo>
                    <a:pt x="79" y="15"/>
                    <a:pt x="79" y="15"/>
                    <a:pt x="79" y="15"/>
                  </a:cubicBezTo>
                  <a:cubicBezTo>
                    <a:pt x="84" y="7"/>
                    <a:pt x="80" y="0"/>
                    <a:pt x="71" y="0"/>
                  </a:cubicBezTo>
                  <a:cubicBezTo>
                    <a:pt x="13" y="2"/>
                    <a:pt x="13" y="2"/>
                    <a:pt x="13" y="2"/>
                  </a:cubicBezTo>
                </a:path>
              </a:pathLst>
            </a:custGeom>
            <a:solidFill>
              <a:schemeClr val="bg1">
                <a:lumMod val="95000"/>
              </a:schemeClr>
            </a:solidFill>
            <a:ln>
              <a:noFill/>
            </a:ln>
          </p:spPr>
          <p:txBody>
            <a:bodyPr/>
            <a:lstStyle/>
            <a:p>
              <a:pPr>
                <a:defRPr/>
              </a:pPr>
              <a:endParaRPr lang="zh-CN" altLang="en-US"/>
            </a:p>
          </p:txBody>
        </p:sp>
        <p:sp>
          <p:nvSpPr>
            <p:cNvPr id="561" name="Freeform 322"/>
            <p:cNvSpPr>
              <a:spLocks/>
            </p:cNvSpPr>
            <p:nvPr/>
          </p:nvSpPr>
          <p:spPr bwMode="auto">
            <a:xfrm>
              <a:off x="9845644" y="2561317"/>
              <a:ext cx="130947" cy="186873"/>
            </a:xfrm>
            <a:custGeom>
              <a:avLst/>
              <a:gdLst>
                <a:gd name="T0" fmla="*/ 37 w 77"/>
                <a:gd name="T1" fmla="*/ 111 h 111"/>
                <a:gd name="T2" fmla="*/ 40 w 77"/>
                <a:gd name="T3" fmla="*/ 111 h 111"/>
                <a:gd name="T4" fmla="*/ 47 w 77"/>
                <a:gd name="T5" fmla="*/ 104 h 111"/>
                <a:gd name="T6" fmla="*/ 47 w 77"/>
                <a:gd name="T7" fmla="*/ 38 h 111"/>
                <a:gd name="T8" fmla="*/ 67 w 77"/>
                <a:gd name="T9" fmla="*/ 38 h 111"/>
                <a:gd name="T10" fmla="*/ 77 w 77"/>
                <a:gd name="T11" fmla="*/ 28 h 111"/>
                <a:gd name="T12" fmla="*/ 77 w 77"/>
                <a:gd name="T13" fmla="*/ 10 h 111"/>
                <a:gd name="T14" fmla="*/ 67 w 77"/>
                <a:gd name="T15" fmla="*/ 0 h 111"/>
                <a:gd name="T16" fmla="*/ 10 w 77"/>
                <a:gd name="T17" fmla="*/ 0 h 111"/>
                <a:gd name="T18" fmla="*/ 0 w 77"/>
                <a:gd name="T19" fmla="*/ 10 h 111"/>
                <a:gd name="T20" fmla="*/ 0 w 77"/>
                <a:gd name="T21" fmla="*/ 28 h 111"/>
                <a:gd name="T22" fmla="*/ 10 w 77"/>
                <a:gd name="T23" fmla="*/ 38 h 111"/>
                <a:gd name="T24" fmla="*/ 30 w 77"/>
                <a:gd name="T25" fmla="*/ 38 h 111"/>
                <a:gd name="T26" fmla="*/ 30 w 77"/>
                <a:gd name="T27" fmla="*/ 104 h 111"/>
                <a:gd name="T28" fmla="*/ 37 w 77"/>
                <a:gd name="T29"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11">
                  <a:moveTo>
                    <a:pt x="37" y="111"/>
                  </a:moveTo>
                  <a:cubicBezTo>
                    <a:pt x="40" y="111"/>
                    <a:pt x="40" y="111"/>
                    <a:pt x="40" y="111"/>
                  </a:cubicBezTo>
                  <a:cubicBezTo>
                    <a:pt x="43" y="111"/>
                    <a:pt x="47" y="108"/>
                    <a:pt x="47" y="104"/>
                  </a:cubicBezTo>
                  <a:cubicBezTo>
                    <a:pt x="47" y="38"/>
                    <a:pt x="47" y="38"/>
                    <a:pt x="47" y="38"/>
                  </a:cubicBezTo>
                  <a:cubicBezTo>
                    <a:pt x="67" y="38"/>
                    <a:pt x="67" y="38"/>
                    <a:pt x="67" y="38"/>
                  </a:cubicBezTo>
                  <a:cubicBezTo>
                    <a:pt x="72" y="38"/>
                    <a:pt x="77" y="33"/>
                    <a:pt x="77" y="28"/>
                  </a:cubicBezTo>
                  <a:cubicBezTo>
                    <a:pt x="77" y="10"/>
                    <a:pt x="77" y="10"/>
                    <a:pt x="77" y="10"/>
                  </a:cubicBezTo>
                  <a:cubicBezTo>
                    <a:pt x="77" y="5"/>
                    <a:pt x="73" y="0"/>
                    <a:pt x="67" y="0"/>
                  </a:cubicBezTo>
                  <a:cubicBezTo>
                    <a:pt x="10" y="0"/>
                    <a:pt x="10" y="0"/>
                    <a:pt x="10" y="0"/>
                  </a:cubicBezTo>
                  <a:cubicBezTo>
                    <a:pt x="5" y="0"/>
                    <a:pt x="1" y="4"/>
                    <a:pt x="0" y="10"/>
                  </a:cubicBezTo>
                  <a:cubicBezTo>
                    <a:pt x="0" y="28"/>
                    <a:pt x="0" y="28"/>
                    <a:pt x="0" y="28"/>
                  </a:cubicBezTo>
                  <a:cubicBezTo>
                    <a:pt x="0" y="33"/>
                    <a:pt x="5" y="37"/>
                    <a:pt x="10" y="38"/>
                  </a:cubicBezTo>
                  <a:cubicBezTo>
                    <a:pt x="30" y="38"/>
                    <a:pt x="30" y="38"/>
                    <a:pt x="30" y="38"/>
                  </a:cubicBezTo>
                  <a:cubicBezTo>
                    <a:pt x="30" y="104"/>
                    <a:pt x="30" y="104"/>
                    <a:pt x="30" y="104"/>
                  </a:cubicBezTo>
                  <a:cubicBezTo>
                    <a:pt x="30" y="107"/>
                    <a:pt x="33" y="111"/>
                    <a:pt x="37" y="111"/>
                  </a:cubicBezTo>
                </a:path>
              </a:pathLst>
            </a:custGeom>
            <a:solidFill>
              <a:schemeClr val="bg1">
                <a:lumMod val="95000"/>
              </a:schemeClr>
            </a:solidFill>
            <a:ln>
              <a:noFill/>
            </a:ln>
          </p:spPr>
          <p:txBody>
            <a:bodyPr/>
            <a:lstStyle/>
            <a:p>
              <a:pPr>
                <a:defRPr/>
              </a:pPr>
              <a:endParaRPr lang="zh-CN" altLang="en-US"/>
            </a:p>
          </p:txBody>
        </p:sp>
        <p:sp>
          <p:nvSpPr>
            <p:cNvPr id="562" name="Freeform 323"/>
            <p:cNvSpPr>
              <a:spLocks noEditPoints="1"/>
            </p:cNvSpPr>
            <p:nvPr/>
          </p:nvSpPr>
          <p:spPr bwMode="auto">
            <a:xfrm>
              <a:off x="9110431" y="3475219"/>
              <a:ext cx="407846" cy="392842"/>
            </a:xfrm>
            <a:custGeom>
              <a:avLst/>
              <a:gdLst>
                <a:gd name="T0" fmla="*/ 225 w 242"/>
                <a:gd name="T1" fmla="*/ 89 h 233"/>
                <a:gd name="T2" fmla="*/ 225 w 242"/>
                <a:gd name="T3" fmla="*/ 15 h 233"/>
                <a:gd name="T4" fmla="*/ 212 w 242"/>
                <a:gd name="T5" fmla="*/ 2 h 233"/>
                <a:gd name="T6" fmla="*/ 175 w 242"/>
                <a:gd name="T7" fmla="*/ 2 h 233"/>
                <a:gd name="T8" fmla="*/ 162 w 242"/>
                <a:gd name="T9" fmla="*/ 15 h 233"/>
                <a:gd name="T10" fmla="*/ 162 w 242"/>
                <a:gd name="T11" fmla="*/ 30 h 233"/>
                <a:gd name="T12" fmla="*/ 143 w 242"/>
                <a:gd name="T13" fmla="*/ 11 h 233"/>
                <a:gd name="T14" fmla="*/ 99 w 242"/>
                <a:gd name="T15" fmla="*/ 11 h 233"/>
                <a:gd name="T16" fmla="*/ 11 w 242"/>
                <a:gd name="T17" fmla="*/ 95 h 233"/>
                <a:gd name="T18" fmla="*/ 18 w 242"/>
                <a:gd name="T19" fmla="*/ 116 h 233"/>
                <a:gd name="T20" fmla="*/ 18 w 242"/>
                <a:gd name="T21" fmla="*/ 223 h 233"/>
                <a:gd name="T22" fmla="*/ 28 w 242"/>
                <a:gd name="T23" fmla="*/ 233 h 233"/>
                <a:gd name="T24" fmla="*/ 214 w 242"/>
                <a:gd name="T25" fmla="*/ 233 h 233"/>
                <a:gd name="T26" fmla="*/ 225 w 242"/>
                <a:gd name="T27" fmla="*/ 223 h 233"/>
                <a:gd name="T28" fmla="*/ 225 w 242"/>
                <a:gd name="T29" fmla="*/ 116 h 233"/>
                <a:gd name="T30" fmla="*/ 231 w 242"/>
                <a:gd name="T31" fmla="*/ 95 h 233"/>
                <a:gd name="T32" fmla="*/ 225 w 242"/>
                <a:gd name="T33" fmla="*/ 89 h 233"/>
                <a:gd name="T34" fmla="*/ 104 w 242"/>
                <a:gd name="T35" fmla="*/ 216 h 233"/>
                <a:gd name="T36" fmla="*/ 43 w 242"/>
                <a:gd name="T37" fmla="*/ 216 h 233"/>
                <a:gd name="T38" fmla="*/ 43 w 242"/>
                <a:gd name="T39" fmla="*/ 146 h 233"/>
                <a:gd name="T40" fmla="*/ 55 w 242"/>
                <a:gd name="T41" fmla="*/ 134 h 233"/>
                <a:gd name="T42" fmla="*/ 92 w 242"/>
                <a:gd name="T43" fmla="*/ 134 h 233"/>
                <a:gd name="T44" fmla="*/ 104 w 242"/>
                <a:gd name="T45" fmla="*/ 146 h 233"/>
                <a:gd name="T46" fmla="*/ 104 w 242"/>
                <a:gd name="T47" fmla="*/ 216 h 233"/>
                <a:gd name="T48" fmla="*/ 162 w 242"/>
                <a:gd name="T49" fmla="*/ 192 h 233"/>
                <a:gd name="T50" fmla="*/ 149 w 242"/>
                <a:gd name="T51" fmla="*/ 192 h 233"/>
                <a:gd name="T52" fmla="*/ 137 w 242"/>
                <a:gd name="T53" fmla="*/ 180 h 233"/>
                <a:gd name="T54" fmla="*/ 137 w 242"/>
                <a:gd name="T55" fmla="*/ 169 h 233"/>
                <a:gd name="T56" fmla="*/ 162 w 242"/>
                <a:gd name="T57" fmla="*/ 169 h 233"/>
                <a:gd name="T58" fmla="*/ 162 w 242"/>
                <a:gd name="T59" fmla="*/ 192 h 233"/>
                <a:gd name="T60" fmla="*/ 162 w 242"/>
                <a:gd name="T61" fmla="*/ 157 h 233"/>
                <a:gd name="T62" fmla="*/ 137 w 242"/>
                <a:gd name="T63" fmla="*/ 157 h 233"/>
                <a:gd name="T64" fmla="*/ 137 w 242"/>
                <a:gd name="T65" fmla="*/ 146 h 233"/>
                <a:gd name="T66" fmla="*/ 149 w 242"/>
                <a:gd name="T67" fmla="*/ 134 h 233"/>
                <a:gd name="T68" fmla="*/ 162 w 242"/>
                <a:gd name="T69" fmla="*/ 134 h 233"/>
                <a:gd name="T70" fmla="*/ 162 w 242"/>
                <a:gd name="T71" fmla="*/ 157 h 233"/>
                <a:gd name="T72" fmla="*/ 198 w 242"/>
                <a:gd name="T73" fmla="*/ 180 h 233"/>
                <a:gd name="T74" fmla="*/ 186 w 242"/>
                <a:gd name="T75" fmla="*/ 192 h 233"/>
                <a:gd name="T76" fmla="*/ 173 w 242"/>
                <a:gd name="T77" fmla="*/ 192 h 233"/>
                <a:gd name="T78" fmla="*/ 173 w 242"/>
                <a:gd name="T79" fmla="*/ 169 h 233"/>
                <a:gd name="T80" fmla="*/ 198 w 242"/>
                <a:gd name="T81" fmla="*/ 169 h 233"/>
                <a:gd name="T82" fmla="*/ 198 w 242"/>
                <a:gd name="T83" fmla="*/ 180 h 233"/>
                <a:gd name="T84" fmla="*/ 198 w 242"/>
                <a:gd name="T85" fmla="*/ 157 h 233"/>
                <a:gd name="T86" fmla="*/ 173 w 242"/>
                <a:gd name="T87" fmla="*/ 157 h 233"/>
                <a:gd name="T88" fmla="*/ 173 w 242"/>
                <a:gd name="T89" fmla="*/ 134 h 233"/>
                <a:gd name="T90" fmla="*/ 186 w 242"/>
                <a:gd name="T91" fmla="*/ 134 h 233"/>
                <a:gd name="T92" fmla="*/ 198 w 242"/>
                <a:gd name="T93" fmla="*/ 146 h 233"/>
                <a:gd name="T94" fmla="*/ 198 w 242"/>
                <a:gd name="T95" fmla="*/ 15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2" h="233">
                  <a:moveTo>
                    <a:pt x="225" y="89"/>
                  </a:moveTo>
                  <a:cubicBezTo>
                    <a:pt x="225" y="15"/>
                    <a:pt x="225" y="15"/>
                    <a:pt x="225" y="15"/>
                  </a:cubicBezTo>
                  <a:cubicBezTo>
                    <a:pt x="225" y="8"/>
                    <a:pt x="219" y="2"/>
                    <a:pt x="212" y="2"/>
                  </a:cubicBezTo>
                  <a:cubicBezTo>
                    <a:pt x="175" y="2"/>
                    <a:pt x="175" y="2"/>
                    <a:pt x="175" y="2"/>
                  </a:cubicBezTo>
                  <a:cubicBezTo>
                    <a:pt x="168" y="2"/>
                    <a:pt x="162" y="8"/>
                    <a:pt x="162" y="15"/>
                  </a:cubicBezTo>
                  <a:cubicBezTo>
                    <a:pt x="162" y="30"/>
                    <a:pt x="162" y="30"/>
                    <a:pt x="162" y="30"/>
                  </a:cubicBezTo>
                  <a:cubicBezTo>
                    <a:pt x="143" y="11"/>
                    <a:pt x="143" y="11"/>
                    <a:pt x="143" y="11"/>
                  </a:cubicBezTo>
                  <a:cubicBezTo>
                    <a:pt x="131" y="0"/>
                    <a:pt x="111" y="0"/>
                    <a:pt x="99" y="11"/>
                  </a:cubicBezTo>
                  <a:cubicBezTo>
                    <a:pt x="11" y="95"/>
                    <a:pt x="11" y="95"/>
                    <a:pt x="11" y="95"/>
                  </a:cubicBezTo>
                  <a:cubicBezTo>
                    <a:pt x="0" y="106"/>
                    <a:pt x="3" y="116"/>
                    <a:pt x="18" y="116"/>
                  </a:cubicBezTo>
                  <a:cubicBezTo>
                    <a:pt x="18" y="223"/>
                    <a:pt x="18" y="223"/>
                    <a:pt x="18" y="223"/>
                  </a:cubicBezTo>
                  <a:cubicBezTo>
                    <a:pt x="18" y="229"/>
                    <a:pt x="22" y="233"/>
                    <a:pt x="28" y="233"/>
                  </a:cubicBezTo>
                  <a:cubicBezTo>
                    <a:pt x="214" y="233"/>
                    <a:pt x="214" y="233"/>
                    <a:pt x="214" y="233"/>
                  </a:cubicBezTo>
                  <a:cubicBezTo>
                    <a:pt x="220" y="233"/>
                    <a:pt x="225" y="229"/>
                    <a:pt x="225" y="223"/>
                  </a:cubicBezTo>
                  <a:cubicBezTo>
                    <a:pt x="225" y="116"/>
                    <a:pt x="225" y="116"/>
                    <a:pt x="225" y="116"/>
                  </a:cubicBezTo>
                  <a:cubicBezTo>
                    <a:pt x="239" y="116"/>
                    <a:pt x="242" y="106"/>
                    <a:pt x="231" y="95"/>
                  </a:cubicBezTo>
                  <a:cubicBezTo>
                    <a:pt x="225" y="89"/>
                    <a:pt x="225" y="89"/>
                    <a:pt x="225" y="89"/>
                  </a:cubicBezTo>
                  <a:moveTo>
                    <a:pt x="104" y="216"/>
                  </a:moveTo>
                  <a:cubicBezTo>
                    <a:pt x="43" y="216"/>
                    <a:pt x="43" y="216"/>
                    <a:pt x="43" y="216"/>
                  </a:cubicBezTo>
                  <a:cubicBezTo>
                    <a:pt x="43" y="146"/>
                    <a:pt x="43" y="146"/>
                    <a:pt x="43" y="146"/>
                  </a:cubicBezTo>
                  <a:cubicBezTo>
                    <a:pt x="43" y="139"/>
                    <a:pt x="48" y="134"/>
                    <a:pt x="55" y="134"/>
                  </a:cubicBezTo>
                  <a:cubicBezTo>
                    <a:pt x="92" y="134"/>
                    <a:pt x="92" y="134"/>
                    <a:pt x="92" y="134"/>
                  </a:cubicBezTo>
                  <a:cubicBezTo>
                    <a:pt x="99" y="134"/>
                    <a:pt x="104" y="139"/>
                    <a:pt x="104" y="146"/>
                  </a:cubicBezTo>
                  <a:cubicBezTo>
                    <a:pt x="104" y="216"/>
                    <a:pt x="104" y="216"/>
                    <a:pt x="104" y="216"/>
                  </a:cubicBezTo>
                  <a:moveTo>
                    <a:pt x="162" y="192"/>
                  </a:moveTo>
                  <a:cubicBezTo>
                    <a:pt x="149" y="192"/>
                    <a:pt x="149" y="192"/>
                    <a:pt x="149" y="192"/>
                  </a:cubicBezTo>
                  <a:cubicBezTo>
                    <a:pt x="142" y="192"/>
                    <a:pt x="137" y="187"/>
                    <a:pt x="137" y="180"/>
                  </a:cubicBezTo>
                  <a:cubicBezTo>
                    <a:pt x="137" y="169"/>
                    <a:pt x="137" y="169"/>
                    <a:pt x="137" y="169"/>
                  </a:cubicBezTo>
                  <a:cubicBezTo>
                    <a:pt x="162" y="169"/>
                    <a:pt x="162" y="169"/>
                    <a:pt x="162" y="169"/>
                  </a:cubicBezTo>
                  <a:cubicBezTo>
                    <a:pt x="162" y="192"/>
                    <a:pt x="162" y="192"/>
                    <a:pt x="162" y="192"/>
                  </a:cubicBezTo>
                  <a:moveTo>
                    <a:pt x="162" y="157"/>
                  </a:moveTo>
                  <a:cubicBezTo>
                    <a:pt x="137" y="157"/>
                    <a:pt x="137" y="157"/>
                    <a:pt x="137" y="157"/>
                  </a:cubicBezTo>
                  <a:cubicBezTo>
                    <a:pt x="137" y="146"/>
                    <a:pt x="137" y="146"/>
                    <a:pt x="137" y="146"/>
                  </a:cubicBezTo>
                  <a:cubicBezTo>
                    <a:pt x="137" y="139"/>
                    <a:pt x="142" y="134"/>
                    <a:pt x="149" y="134"/>
                  </a:cubicBezTo>
                  <a:cubicBezTo>
                    <a:pt x="162" y="134"/>
                    <a:pt x="162" y="134"/>
                    <a:pt x="162" y="134"/>
                  </a:cubicBezTo>
                  <a:cubicBezTo>
                    <a:pt x="162" y="157"/>
                    <a:pt x="162" y="157"/>
                    <a:pt x="162" y="157"/>
                  </a:cubicBezTo>
                  <a:moveTo>
                    <a:pt x="198" y="180"/>
                  </a:moveTo>
                  <a:cubicBezTo>
                    <a:pt x="198" y="187"/>
                    <a:pt x="193" y="192"/>
                    <a:pt x="186" y="192"/>
                  </a:cubicBezTo>
                  <a:cubicBezTo>
                    <a:pt x="173" y="192"/>
                    <a:pt x="173" y="192"/>
                    <a:pt x="173" y="192"/>
                  </a:cubicBezTo>
                  <a:cubicBezTo>
                    <a:pt x="173" y="169"/>
                    <a:pt x="173" y="169"/>
                    <a:pt x="173" y="169"/>
                  </a:cubicBezTo>
                  <a:cubicBezTo>
                    <a:pt x="198" y="169"/>
                    <a:pt x="198" y="169"/>
                    <a:pt x="198" y="169"/>
                  </a:cubicBezTo>
                  <a:cubicBezTo>
                    <a:pt x="198" y="180"/>
                    <a:pt x="198" y="180"/>
                    <a:pt x="198" y="180"/>
                  </a:cubicBezTo>
                  <a:moveTo>
                    <a:pt x="198" y="157"/>
                  </a:moveTo>
                  <a:cubicBezTo>
                    <a:pt x="173" y="157"/>
                    <a:pt x="173" y="157"/>
                    <a:pt x="173" y="157"/>
                  </a:cubicBezTo>
                  <a:cubicBezTo>
                    <a:pt x="173" y="134"/>
                    <a:pt x="173" y="134"/>
                    <a:pt x="173" y="134"/>
                  </a:cubicBezTo>
                  <a:cubicBezTo>
                    <a:pt x="186" y="134"/>
                    <a:pt x="186" y="134"/>
                    <a:pt x="186" y="134"/>
                  </a:cubicBezTo>
                  <a:cubicBezTo>
                    <a:pt x="193" y="134"/>
                    <a:pt x="198" y="139"/>
                    <a:pt x="198" y="146"/>
                  </a:cubicBezTo>
                  <a:cubicBezTo>
                    <a:pt x="198" y="157"/>
                    <a:pt x="198" y="157"/>
                    <a:pt x="198" y="157"/>
                  </a:cubicBezTo>
                </a:path>
              </a:pathLst>
            </a:custGeom>
            <a:solidFill>
              <a:schemeClr val="bg1">
                <a:lumMod val="75000"/>
              </a:schemeClr>
            </a:solidFill>
            <a:ln>
              <a:noFill/>
            </a:ln>
          </p:spPr>
          <p:txBody>
            <a:bodyPr/>
            <a:lstStyle/>
            <a:p>
              <a:pPr>
                <a:defRPr/>
              </a:pPr>
              <a:endParaRPr lang="zh-CN" altLang="en-US"/>
            </a:p>
          </p:txBody>
        </p:sp>
        <p:grpSp>
          <p:nvGrpSpPr>
            <p:cNvPr id="563" name="组合 562"/>
            <p:cNvGrpSpPr/>
            <p:nvPr/>
          </p:nvGrpSpPr>
          <p:grpSpPr>
            <a:xfrm>
              <a:off x="9703784" y="2735913"/>
              <a:ext cx="196421" cy="293268"/>
              <a:chOff x="3842242" y="2663908"/>
              <a:chExt cx="196421" cy="293268"/>
            </a:xfrm>
          </p:grpSpPr>
          <p:sp>
            <p:nvSpPr>
              <p:cNvPr id="564" name="Freeform 324"/>
              <p:cNvSpPr>
                <a:spLocks noEditPoints="1"/>
              </p:cNvSpPr>
              <p:nvPr/>
            </p:nvSpPr>
            <p:spPr bwMode="auto">
              <a:xfrm>
                <a:off x="3917265" y="2713014"/>
                <a:ext cx="49105" cy="98210"/>
              </a:xfrm>
              <a:custGeom>
                <a:avLst/>
                <a:gdLst>
                  <a:gd name="T0" fmla="*/ 4 w 29"/>
                  <a:gd name="T1" fmla="*/ 49 h 58"/>
                  <a:gd name="T2" fmla="*/ 9 w 29"/>
                  <a:gd name="T3" fmla="*/ 50 h 58"/>
                  <a:gd name="T4" fmla="*/ 9 w 29"/>
                  <a:gd name="T5" fmla="*/ 56 h 58"/>
                  <a:gd name="T6" fmla="*/ 11 w 29"/>
                  <a:gd name="T7" fmla="*/ 58 h 58"/>
                  <a:gd name="T8" fmla="*/ 13 w 29"/>
                  <a:gd name="T9" fmla="*/ 56 h 58"/>
                  <a:gd name="T10" fmla="*/ 13 w 29"/>
                  <a:gd name="T11" fmla="*/ 50 h 58"/>
                  <a:gd name="T12" fmla="*/ 17 w 29"/>
                  <a:gd name="T13" fmla="*/ 50 h 58"/>
                  <a:gd name="T14" fmla="*/ 17 w 29"/>
                  <a:gd name="T15" fmla="*/ 56 h 58"/>
                  <a:gd name="T16" fmla="*/ 19 w 29"/>
                  <a:gd name="T17" fmla="*/ 58 h 58"/>
                  <a:gd name="T18" fmla="*/ 21 w 29"/>
                  <a:gd name="T19" fmla="*/ 56 h 58"/>
                  <a:gd name="T20" fmla="*/ 21 w 29"/>
                  <a:gd name="T21" fmla="*/ 49 h 58"/>
                  <a:gd name="T22" fmla="*/ 24 w 29"/>
                  <a:gd name="T23" fmla="*/ 47 h 58"/>
                  <a:gd name="T24" fmla="*/ 27 w 29"/>
                  <a:gd name="T25" fmla="*/ 44 h 58"/>
                  <a:gd name="T26" fmla="*/ 29 w 29"/>
                  <a:gd name="T27" fmla="*/ 38 h 58"/>
                  <a:gd name="T28" fmla="*/ 26 w 29"/>
                  <a:gd name="T29" fmla="*/ 30 h 58"/>
                  <a:gd name="T30" fmla="*/ 20 w 29"/>
                  <a:gd name="T31" fmla="*/ 26 h 58"/>
                  <a:gd name="T32" fmla="*/ 20 w 29"/>
                  <a:gd name="T33" fmla="*/ 14 h 58"/>
                  <a:gd name="T34" fmla="*/ 21 w 29"/>
                  <a:gd name="T35" fmla="*/ 14 h 58"/>
                  <a:gd name="T36" fmla="*/ 24 w 29"/>
                  <a:gd name="T37" fmla="*/ 15 h 58"/>
                  <a:gd name="T38" fmla="*/ 26 w 29"/>
                  <a:gd name="T39" fmla="*/ 14 h 58"/>
                  <a:gd name="T40" fmla="*/ 26 w 29"/>
                  <a:gd name="T41" fmla="*/ 12 h 58"/>
                  <a:gd name="T42" fmla="*/ 27 w 29"/>
                  <a:gd name="T43" fmla="*/ 10 h 58"/>
                  <a:gd name="T44" fmla="*/ 26 w 29"/>
                  <a:gd name="T45" fmla="*/ 8 h 58"/>
                  <a:gd name="T46" fmla="*/ 25 w 29"/>
                  <a:gd name="T47" fmla="*/ 8 h 58"/>
                  <a:gd name="T48" fmla="*/ 23 w 29"/>
                  <a:gd name="T49" fmla="*/ 7 h 58"/>
                  <a:gd name="T50" fmla="*/ 20 w 29"/>
                  <a:gd name="T51" fmla="*/ 7 h 58"/>
                  <a:gd name="T52" fmla="*/ 20 w 29"/>
                  <a:gd name="T53" fmla="*/ 2 h 58"/>
                  <a:gd name="T54" fmla="*/ 18 w 29"/>
                  <a:gd name="T55" fmla="*/ 0 h 58"/>
                  <a:gd name="T56" fmla="*/ 16 w 29"/>
                  <a:gd name="T57" fmla="*/ 2 h 58"/>
                  <a:gd name="T58" fmla="*/ 16 w 29"/>
                  <a:gd name="T59" fmla="*/ 7 h 58"/>
                  <a:gd name="T60" fmla="*/ 16 w 29"/>
                  <a:gd name="T61" fmla="*/ 7 h 58"/>
                  <a:gd name="T62" fmla="*/ 13 w 29"/>
                  <a:gd name="T63" fmla="*/ 7 h 58"/>
                  <a:gd name="T64" fmla="*/ 13 w 29"/>
                  <a:gd name="T65" fmla="*/ 2 h 58"/>
                  <a:gd name="T66" fmla="*/ 11 w 29"/>
                  <a:gd name="T67" fmla="*/ 0 h 58"/>
                  <a:gd name="T68" fmla="*/ 9 w 29"/>
                  <a:gd name="T69" fmla="*/ 2 h 58"/>
                  <a:gd name="T70" fmla="*/ 9 w 29"/>
                  <a:gd name="T71" fmla="*/ 8 h 58"/>
                  <a:gd name="T72" fmla="*/ 5 w 29"/>
                  <a:gd name="T73" fmla="*/ 10 h 58"/>
                  <a:gd name="T74" fmla="*/ 2 w 29"/>
                  <a:gd name="T75" fmla="*/ 14 h 58"/>
                  <a:gd name="T76" fmla="*/ 1 w 29"/>
                  <a:gd name="T77" fmla="*/ 18 h 58"/>
                  <a:gd name="T78" fmla="*/ 2 w 29"/>
                  <a:gd name="T79" fmla="*/ 23 h 58"/>
                  <a:gd name="T80" fmla="*/ 5 w 29"/>
                  <a:gd name="T81" fmla="*/ 27 h 58"/>
                  <a:gd name="T82" fmla="*/ 8 w 29"/>
                  <a:gd name="T83" fmla="*/ 29 h 58"/>
                  <a:gd name="T84" fmla="*/ 9 w 29"/>
                  <a:gd name="T85" fmla="*/ 30 h 58"/>
                  <a:gd name="T86" fmla="*/ 9 w 29"/>
                  <a:gd name="T87" fmla="*/ 43 h 58"/>
                  <a:gd name="T88" fmla="*/ 6 w 29"/>
                  <a:gd name="T89" fmla="*/ 42 h 58"/>
                  <a:gd name="T90" fmla="*/ 2 w 29"/>
                  <a:gd name="T91" fmla="*/ 41 h 58"/>
                  <a:gd name="T92" fmla="*/ 1 w 29"/>
                  <a:gd name="T93" fmla="*/ 42 h 58"/>
                  <a:gd name="T94" fmla="*/ 0 w 29"/>
                  <a:gd name="T95" fmla="*/ 44 h 58"/>
                  <a:gd name="T96" fmla="*/ 0 w 29"/>
                  <a:gd name="T97" fmla="*/ 46 h 58"/>
                  <a:gd name="T98" fmla="*/ 0 w 29"/>
                  <a:gd name="T99" fmla="*/ 48 h 58"/>
                  <a:gd name="T100" fmla="*/ 4 w 29"/>
                  <a:gd name="T101" fmla="*/ 49 h 58"/>
                  <a:gd name="T102" fmla="*/ 17 w 29"/>
                  <a:gd name="T103" fmla="*/ 42 h 58"/>
                  <a:gd name="T104" fmla="*/ 13 w 29"/>
                  <a:gd name="T105" fmla="*/ 43 h 58"/>
                  <a:gd name="T106" fmla="*/ 13 w 29"/>
                  <a:gd name="T107" fmla="*/ 31 h 58"/>
                  <a:gd name="T108" fmla="*/ 17 w 29"/>
                  <a:gd name="T109" fmla="*/ 33 h 58"/>
                  <a:gd name="T110" fmla="*/ 17 w 29"/>
                  <a:gd name="T111" fmla="*/ 42 h 58"/>
                  <a:gd name="T112" fmla="*/ 17 w 29"/>
                  <a:gd name="T113" fmla="*/ 14 h 58"/>
                  <a:gd name="T114" fmla="*/ 17 w 29"/>
                  <a:gd name="T115" fmla="*/ 24 h 58"/>
                  <a:gd name="T116" fmla="*/ 13 w 29"/>
                  <a:gd name="T117" fmla="*/ 23 h 58"/>
                  <a:gd name="T118" fmla="*/ 13 w 29"/>
                  <a:gd name="T119" fmla="*/ 14 h 58"/>
                  <a:gd name="T120" fmla="*/ 17 w 29"/>
                  <a:gd name="T121"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 h="58">
                    <a:moveTo>
                      <a:pt x="4" y="49"/>
                    </a:moveTo>
                    <a:cubicBezTo>
                      <a:pt x="6" y="49"/>
                      <a:pt x="7" y="50"/>
                      <a:pt x="9" y="50"/>
                    </a:cubicBezTo>
                    <a:cubicBezTo>
                      <a:pt x="9" y="56"/>
                      <a:pt x="9" y="56"/>
                      <a:pt x="9" y="56"/>
                    </a:cubicBezTo>
                    <a:cubicBezTo>
                      <a:pt x="9" y="57"/>
                      <a:pt x="10" y="58"/>
                      <a:pt x="11" y="58"/>
                    </a:cubicBezTo>
                    <a:cubicBezTo>
                      <a:pt x="12" y="58"/>
                      <a:pt x="13" y="57"/>
                      <a:pt x="13" y="56"/>
                    </a:cubicBezTo>
                    <a:cubicBezTo>
                      <a:pt x="13" y="50"/>
                      <a:pt x="13" y="50"/>
                      <a:pt x="13" y="50"/>
                    </a:cubicBezTo>
                    <a:cubicBezTo>
                      <a:pt x="14" y="50"/>
                      <a:pt x="16" y="50"/>
                      <a:pt x="17" y="50"/>
                    </a:cubicBezTo>
                    <a:cubicBezTo>
                      <a:pt x="17" y="56"/>
                      <a:pt x="17" y="56"/>
                      <a:pt x="17" y="56"/>
                    </a:cubicBezTo>
                    <a:cubicBezTo>
                      <a:pt x="17" y="57"/>
                      <a:pt x="18" y="58"/>
                      <a:pt x="19" y="58"/>
                    </a:cubicBezTo>
                    <a:cubicBezTo>
                      <a:pt x="20" y="58"/>
                      <a:pt x="21" y="57"/>
                      <a:pt x="21" y="56"/>
                    </a:cubicBezTo>
                    <a:cubicBezTo>
                      <a:pt x="21" y="49"/>
                      <a:pt x="21" y="49"/>
                      <a:pt x="21" y="49"/>
                    </a:cubicBezTo>
                    <a:cubicBezTo>
                      <a:pt x="22" y="48"/>
                      <a:pt x="23" y="48"/>
                      <a:pt x="24" y="47"/>
                    </a:cubicBezTo>
                    <a:cubicBezTo>
                      <a:pt x="25" y="46"/>
                      <a:pt x="26" y="45"/>
                      <a:pt x="27" y="44"/>
                    </a:cubicBezTo>
                    <a:cubicBezTo>
                      <a:pt x="28" y="42"/>
                      <a:pt x="29" y="40"/>
                      <a:pt x="29" y="38"/>
                    </a:cubicBezTo>
                    <a:cubicBezTo>
                      <a:pt x="29" y="35"/>
                      <a:pt x="28" y="32"/>
                      <a:pt x="26" y="30"/>
                    </a:cubicBezTo>
                    <a:cubicBezTo>
                      <a:pt x="24" y="28"/>
                      <a:pt x="23" y="27"/>
                      <a:pt x="20" y="26"/>
                    </a:cubicBezTo>
                    <a:cubicBezTo>
                      <a:pt x="20" y="14"/>
                      <a:pt x="20" y="14"/>
                      <a:pt x="20" y="14"/>
                    </a:cubicBezTo>
                    <a:cubicBezTo>
                      <a:pt x="21" y="14"/>
                      <a:pt x="21" y="14"/>
                      <a:pt x="21" y="14"/>
                    </a:cubicBezTo>
                    <a:cubicBezTo>
                      <a:pt x="22" y="14"/>
                      <a:pt x="24" y="15"/>
                      <a:pt x="24" y="15"/>
                    </a:cubicBezTo>
                    <a:cubicBezTo>
                      <a:pt x="25" y="15"/>
                      <a:pt x="25" y="15"/>
                      <a:pt x="26" y="14"/>
                    </a:cubicBezTo>
                    <a:cubicBezTo>
                      <a:pt x="26" y="13"/>
                      <a:pt x="26" y="13"/>
                      <a:pt x="26" y="12"/>
                    </a:cubicBezTo>
                    <a:cubicBezTo>
                      <a:pt x="27" y="11"/>
                      <a:pt x="27" y="10"/>
                      <a:pt x="27" y="10"/>
                    </a:cubicBezTo>
                    <a:cubicBezTo>
                      <a:pt x="27" y="9"/>
                      <a:pt x="26" y="8"/>
                      <a:pt x="26" y="8"/>
                    </a:cubicBezTo>
                    <a:cubicBezTo>
                      <a:pt x="26" y="8"/>
                      <a:pt x="25" y="8"/>
                      <a:pt x="25" y="8"/>
                    </a:cubicBezTo>
                    <a:cubicBezTo>
                      <a:pt x="24" y="8"/>
                      <a:pt x="24" y="8"/>
                      <a:pt x="23" y="7"/>
                    </a:cubicBezTo>
                    <a:cubicBezTo>
                      <a:pt x="22" y="7"/>
                      <a:pt x="21" y="7"/>
                      <a:pt x="20" y="7"/>
                    </a:cubicBezTo>
                    <a:cubicBezTo>
                      <a:pt x="20" y="2"/>
                      <a:pt x="20" y="2"/>
                      <a:pt x="20" y="2"/>
                    </a:cubicBezTo>
                    <a:cubicBezTo>
                      <a:pt x="20" y="1"/>
                      <a:pt x="19" y="0"/>
                      <a:pt x="18" y="0"/>
                    </a:cubicBezTo>
                    <a:cubicBezTo>
                      <a:pt x="17" y="0"/>
                      <a:pt x="16" y="1"/>
                      <a:pt x="16" y="2"/>
                    </a:cubicBezTo>
                    <a:cubicBezTo>
                      <a:pt x="16" y="7"/>
                      <a:pt x="16" y="7"/>
                      <a:pt x="16" y="7"/>
                    </a:cubicBezTo>
                    <a:cubicBezTo>
                      <a:pt x="16" y="7"/>
                      <a:pt x="16" y="7"/>
                      <a:pt x="16" y="7"/>
                    </a:cubicBezTo>
                    <a:cubicBezTo>
                      <a:pt x="15" y="7"/>
                      <a:pt x="14" y="7"/>
                      <a:pt x="13" y="7"/>
                    </a:cubicBezTo>
                    <a:cubicBezTo>
                      <a:pt x="13" y="2"/>
                      <a:pt x="13" y="2"/>
                      <a:pt x="13" y="2"/>
                    </a:cubicBezTo>
                    <a:cubicBezTo>
                      <a:pt x="13" y="1"/>
                      <a:pt x="12" y="0"/>
                      <a:pt x="11" y="0"/>
                    </a:cubicBezTo>
                    <a:cubicBezTo>
                      <a:pt x="10" y="0"/>
                      <a:pt x="9" y="1"/>
                      <a:pt x="9" y="2"/>
                    </a:cubicBezTo>
                    <a:cubicBezTo>
                      <a:pt x="9" y="8"/>
                      <a:pt x="9" y="8"/>
                      <a:pt x="9" y="8"/>
                    </a:cubicBezTo>
                    <a:cubicBezTo>
                      <a:pt x="7" y="9"/>
                      <a:pt x="6" y="9"/>
                      <a:pt x="5" y="10"/>
                    </a:cubicBezTo>
                    <a:cubicBezTo>
                      <a:pt x="3" y="11"/>
                      <a:pt x="2" y="13"/>
                      <a:pt x="2" y="14"/>
                    </a:cubicBezTo>
                    <a:cubicBezTo>
                      <a:pt x="1" y="15"/>
                      <a:pt x="1" y="17"/>
                      <a:pt x="1" y="18"/>
                    </a:cubicBezTo>
                    <a:cubicBezTo>
                      <a:pt x="1" y="20"/>
                      <a:pt x="1" y="22"/>
                      <a:pt x="2" y="23"/>
                    </a:cubicBezTo>
                    <a:cubicBezTo>
                      <a:pt x="3" y="24"/>
                      <a:pt x="3" y="26"/>
                      <a:pt x="5" y="27"/>
                    </a:cubicBezTo>
                    <a:cubicBezTo>
                      <a:pt x="6" y="28"/>
                      <a:pt x="7" y="28"/>
                      <a:pt x="8" y="29"/>
                    </a:cubicBezTo>
                    <a:cubicBezTo>
                      <a:pt x="9" y="30"/>
                      <a:pt x="9" y="30"/>
                      <a:pt x="9" y="30"/>
                    </a:cubicBezTo>
                    <a:cubicBezTo>
                      <a:pt x="9" y="43"/>
                      <a:pt x="9" y="43"/>
                      <a:pt x="9" y="43"/>
                    </a:cubicBezTo>
                    <a:cubicBezTo>
                      <a:pt x="8" y="43"/>
                      <a:pt x="7" y="43"/>
                      <a:pt x="6" y="42"/>
                    </a:cubicBezTo>
                    <a:cubicBezTo>
                      <a:pt x="4" y="42"/>
                      <a:pt x="3" y="41"/>
                      <a:pt x="2" y="41"/>
                    </a:cubicBezTo>
                    <a:cubicBezTo>
                      <a:pt x="1" y="41"/>
                      <a:pt x="1" y="41"/>
                      <a:pt x="1" y="42"/>
                    </a:cubicBezTo>
                    <a:cubicBezTo>
                      <a:pt x="0" y="42"/>
                      <a:pt x="0" y="43"/>
                      <a:pt x="0" y="44"/>
                    </a:cubicBezTo>
                    <a:cubicBezTo>
                      <a:pt x="0" y="45"/>
                      <a:pt x="0" y="45"/>
                      <a:pt x="0" y="46"/>
                    </a:cubicBezTo>
                    <a:cubicBezTo>
                      <a:pt x="0" y="47"/>
                      <a:pt x="0" y="47"/>
                      <a:pt x="0" y="48"/>
                    </a:cubicBezTo>
                    <a:cubicBezTo>
                      <a:pt x="1" y="48"/>
                      <a:pt x="2" y="49"/>
                      <a:pt x="4" y="49"/>
                    </a:cubicBezTo>
                    <a:moveTo>
                      <a:pt x="17" y="42"/>
                    </a:moveTo>
                    <a:cubicBezTo>
                      <a:pt x="16" y="43"/>
                      <a:pt x="14" y="43"/>
                      <a:pt x="13" y="43"/>
                    </a:cubicBezTo>
                    <a:cubicBezTo>
                      <a:pt x="13" y="31"/>
                      <a:pt x="13" y="31"/>
                      <a:pt x="13" y="31"/>
                    </a:cubicBezTo>
                    <a:cubicBezTo>
                      <a:pt x="14" y="32"/>
                      <a:pt x="16" y="32"/>
                      <a:pt x="17" y="33"/>
                    </a:cubicBezTo>
                    <a:cubicBezTo>
                      <a:pt x="17" y="42"/>
                      <a:pt x="17" y="42"/>
                      <a:pt x="17" y="42"/>
                    </a:cubicBezTo>
                    <a:moveTo>
                      <a:pt x="17" y="14"/>
                    </a:moveTo>
                    <a:cubicBezTo>
                      <a:pt x="17" y="24"/>
                      <a:pt x="17" y="24"/>
                      <a:pt x="17" y="24"/>
                    </a:cubicBezTo>
                    <a:cubicBezTo>
                      <a:pt x="15" y="24"/>
                      <a:pt x="14" y="23"/>
                      <a:pt x="13" y="23"/>
                    </a:cubicBezTo>
                    <a:cubicBezTo>
                      <a:pt x="13" y="14"/>
                      <a:pt x="13" y="14"/>
                      <a:pt x="13" y="14"/>
                    </a:cubicBezTo>
                    <a:cubicBezTo>
                      <a:pt x="14" y="14"/>
                      <a:pt x="15" y="14"/>
                      <a:pt x="17" y="14"/>
                    </a:cubicBezTo>
                  </a:path>
                </a:pathLst>
              </a:custGeom>
              <a:solidFill>
                <a:schemeClr val="bg1">
                  <a:lumMod val="95000"/>
                </a:schemeClr>
              </a:solidFill>
              <a:ln>
                <a:noFill/>
              </a:ln>
            </p:spPr>
            <p:txBody>
              <a:bodyPr/>
              <a:lstStyle/>
              <a:p>
                <a:pPr>
                  <a:defRPr/>
                </a:pPr>
                <a:endParaRPr lang="zh-CN" altLang="en-US"/>
              </a:p>
            </p:txBody>
          </p:sp>
          <p:sp>
            <p:nvSpPr>
              <p:cNvPr id="565" name="Freeform 325"/>
              <p:cNvSpPr>
                <a:spLocks noEditPoints="1"/>
              </p:cNvSpPr>
              <p:nvPr/>
            </p:nvSpPr>
            <p:spPr bwMode="auto">
              <a:xfrm>
                <a:off x="3842242" y="2663908"/>
                <a:ext cx="196421" cy="293268"/>
              </a:xfrm>
              <a:custGeom>
                <a:avLst/>
                <a:gdLst>
                  <a:gd name="T0" fmla="*/ 43 w 116"/>
                  <a:gd name="T1" fmla="*/ 114 h 174"/>
                  <a:gd name="T2" fmla="*/ 43 w 116"/>
                  <a:gd name="T3" fmla="*/ 163 h 174"/>
                  <a:gd name="T4" fmla="*/ 53 w 116"/>
                  <a:gd name="T5" fmla="*/ 174 h 174"/>
                  <a:gd name="T6" fmla="*/ 64 w 116"/>
                  <a:gd name="T7" fmla="*/ 173 h 174"/>
                  <a:gd name="T8" fmla="*/ 75 w 116"/>
                  <a:gd name="T9" fmla="*/ 163 h 174"/>
                  <a:gd name="T10" fmla="*/ 74 w 116"/>
                  <a:gd name="T11" fmla="*/ 113 h 174"/>
                  <a:gd name="T12" fmla="*/ 116 w 116"/>
                  <a:gd name="T13" fmla="*/ 58 h 174"/>
                  <a:gd name="T14" fmla="*/ 58 w 116"/>
                  <a:gd name="T15" fmla="*/ 1 h 174"/>
                  <a:gd name="T16" fmla="*/ 1 w 116"/>
                  <a:gd name="T17" fmla="*/ 59 h 174"/>
                  <a:gd name="T18" fmla="*/ 43 w 116"/>
                  <a:gd name="T19" fmla="*/ 114 h 174"/>
                  <a:gd name="T20" fmla="*/ 58 w 116"/>
                  <a:gd name="T21" fmla="*/ 17 h 174"/>
                  <a:gd name="T22" fmla="*/ 99 w 116"/>
                  <a:gd name="T23" fmla="*/ 58 h 174"/>
                  <a:gd name="T24" fmla="*/ 58 w 116"/>
                  <a:gd name="T25" fmla="*/ 99 h 174"/>
                  <a:gd name="T26" fmla="*/ 17 w 116"/>
                  <a:gd name="T27" fmla="*/ 59 h 174"/>
                  <a:gd name="T28" fmla="*/ 58 w 116"/>
                  <a:gd name="T29" fmla="*/ 1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74">
                    <a:moveTo>
                      <a:pt x="43" y="114"/>
                    </a:moveTo>
                    <a:cubicBezTo>
                      <a:pt x="43" y="163"/>
                      <a:pt x="43" y="163"/>
                      <a:pt x="43" y="163"/>
                    </a:cubicBezTo>
                    <a:cubicBezTo>
                      <a:pt x="43" y="169"/>
                      <a:pt x="48" y="174"/>
                      <a:pt x="53" y="174"/>
                    </a:cubicBezTo>
                    <a:cubicBezTo>
                      <a:pt x="64" y="173"/>
                      <a:pt x="64" y="173"/>
                      <a:pt x="64" y="173"/>
                    </a:cubicBezTo>
                    <a:cubicBezTo>
                      <a:pt x="70" y="173"/>
                      <a:pt x="75" y="169"/>
                      <a:pt x="75" y="163"/>
                    </a:cubicBezTo>
                    <a:cubicBezTo>
                      <a:pt x="74" y="113"/>
                      <a:pt x="74" y="113"/>
                      <a:pt x="74" y="113"/>
                    </a:cubicBezTo>
                    <a:cubicBezTo>
                      <a:pt x="98" y="106"/>
                      <a:pt x="116" y="84"/>
                      <a:pt x="116" y="58"/>
                    </a:cubicBezTo>
                    <a:cubicBezTo>
                      <a:pt x="115" y="26"/>
                      <a:pt x="89" y="0"/>
                      <a:pt x="58" y="1"/>
                    </a:cubicBezTo>
                    <a:cubicBezTo>
                      <a:pt x="26" y="1"/>
                      <a:pt x="0" y="27"/>
                      <a:pt x="1" y="59"/>
                    </a:cubicBezTo>
                    <a:cubicBezTo>
                      <a:pt x="1" y="85"/>
                      <a:pt x="19" y="107"/>
                      <a:pt x="43" y="114"/>
                    </a:cubicBezTo>
                    <a:moveTo>
                      <a:pt x="58" y="17"/>
                    </a:moveTo>
                    <a:cubicBezTo>
                      <a:pt x="80" y="17"/>
                      <a:pt x="99" y="35"/>
                      <a:pt x="99" y="58"/>
                    </a:cubicBezTo>
                    <a:cubicBezTo>
                      <a:pt x="99" y="81"/>
                      <a:pt x="81" y="99"/>
                      <a:pt x="58" y="99"/>
                    </a:cubicBezTo>
                    <a:cubicBezTo>
                      <a:pt x="36" y="99"/>
                      <a:pt x="17" y="81"/>
                      <a:pt x="17" y="59"/>
                    </a:cubicBezTo>
                    <a:cubicBezTo>
                      <a:pt x="17" y="36"/>
                      <a:pt x="35" y="17"/>
                      <a:pt x="58" y="17"/>
                    </a:cubicBezTo>
                  </a:path>
                </a:pathLst>
              </a:custGeom>
              <a:solidFill>
                <a:schemeClr val="bg1">
                  <a:lumMod val="95000"/>
                </a:schemeClr>
              </a:solidFill>
              <a:ln>
                <a:noFill/>
              </a:ln>
            </p:spPr>
            <p:txBody>
              <a:bodyPr/>
              <a:lstStyle/>
              <a:p>
                <a:pPr>
                  <a:defRPr/>
                </a:pPr>
                <a:endParaRPr lang="zh-CN" altLang="en-US"/>
              </a:p>
            </p:txBody>
          </p:sp>
        </p:grpSp>
        <p:sp>
          <p:nvSpPr>
            <p:cNvPr id="566" name="Freeform 327"/>
            <p:cNvSpPr>
              <a:spLocks noEditPoints="1"/>
            </p:cNvSpPr>
            <p:nvPr/>
          </p:nvSpPr>
          <p:spPr bwMode="auto">
            <a:xfrm>
              <a:off x="10030222" y="3079651"/>
              <a:ext cx="94119" cy="128219"/>
            </a:xfrm>
            <a:custGeom>
              <a:avLst/>
              <a:gdLst>
                <a:gd name="T0" fmla="*/ 69 w 69"/>
                <a:gd name="T1" fmla="*/ 0 h 94"/>
                <a:gd name="T2" fmla="*/ 0 w 69"/>
                <a:gd name="T3" fmla="*/ 0 h 94"/>
                <a:gd name="T4" fmla="*/ 0 w 69"/>
                <a:gd name="T5" fmla="*/ 81 h 94"/>
                <a:gd name="T6" fmla="*/ 10 w 69"/>
                <a:gd name="T7" fmla="*/ 94 h 94"/>
                <a:gd name="T8" fmla="*/ 69 w 69"/>
                <a:gd name="T9" fmla="*/ 94 h 94"/>
                <a:gd name="T10" fmla="*/ 69 w 69"/>
                <a:gd name="T11" fmla="*/ 0 h 94"/>
                <a:gd name="T12" fmla="*/ 19 w 69"/>
                <a:gd name="T13" fmla="*/ 85 h 94"/>
                <a:gd name="T14" fmla="*/ 13 w 69"/>
                <a:gd name="T15" fmla="*/ 85 h 94"/>
                <a:gd name="T16" fmla="*/ 13 w 69"/>
                <a:gd name="T17" fmla="*/ 71 h 94"/>
                <a:gd name="T18" fmla="*/ 19 w 69"/>
                <a:gd name="T19" fmla="*/ 71 h 94"/>
                <a:gd name="T20" fmla="*/ 19 w 69"/>
                <a:gd name="T21" fmla="*/ 85 h 94"/>
                <a:gd name="T22" fmla="*/ 34 w 69"/>
                <a:gd name="T23" fmla="*/ 85 h 94"/>
                <a:gd name="T24" fmla="*/ 26 w 69"/>
                <a:gd name="T25" fmla="*/ 85 h 94"/>
                <a:gd name="T26" fmla="*/ 26 w 69"/>
                <a:gd name="T27" fmla="*/ 71 h 94"/>
                <a:gd name="T28" fmla="*/ 34 w 69"/>
                <a:gd name="T29" fmla="*/ 71 h 94"/>
                <a:gd name="T30" fmla="*/ 34 w 69"/>
                <a:gd name="T31" fmla="*/ 85 h 94"/>
                <a:gd name="T32" fmla="*/ 47 w 69"/>
                <a:gd name="T33" fmla="*/ 85 h 94"/>
                <a:gd name="T34" fmla="*/ 41 w 69"/>
                <a:gd name="T35" fmla="*/ 85 h 94"/>
                <a:gd name="T36" fmla="*/ 41 w 69"/>
                <a:gd name="T37" fmla="*/ 71 h 94"/>
                <a:gd name="T38" fmla="*/ 47 w 69"/>
                <a:gd name="T39" fmla="*/ 71 h 94"/>
                <a:gd name="T40" fmla="*/ 47 w 69"/>
                <a:gd name="T41" fmla="*/ 85 h 94"/>
                <a:gd name="T42" fmla="*/ 61 w 69"/>
                <a:gd name="T43" fmla="*/ 85 h 94"/>
                <a:gd name="T44" fmla="*/ 53 w 69"/>
                <a:gd name="T45" fmla="*/ 85 h 94"/>
                <a:gd name="T46" fmla="*/ 53 w 69"/>
                <a:gd name="T47" fmla="*/ 71 h 94"/>
                <a:gd name="T48" fmla="*/ 61 w 69"/>
                <a:gd name="T49" fmla="*/ 71 h 94"/>
                <a:gd name="T50" fmla="*/ 61 w 69"/>
                <a:gd name="T51" fmla="*/ 85 h 94"/>
                <a:gd name="T52" fmla="*/ 61 w 69"/>
                <a:gd name="T53" fmla="*/ 23 h 94"/>
                <a:gd name="T54" fmla="*/ 11 w 69"/>
                <a:gd name="T55" fmla="*/ 23 h 94"/>
                <a:gd name="T56" fmla="*/ 11 w 69"/>
                <a:gd name="T57" fmla="*/ 8 h 94"/>
                <a:gd name="T58" fmla="*/ 61 w 69"/>
                <a:gd name="T59" fmla="*/ 8 h 94"/>
                <a:gd name="T60" fmla="*/ 61 w 69"/>
                <a:gd name="T61" fmla="*/ 2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 h="94">
                  <a:moveTo>
                    <a:pt x="69" y="0"/>
                  </a:moveTo>
                  <a:lnTo>
                    <a:pt x="0" y="0"/>
                  </a:lnTo>
                  <a:lnTo>
                    <a:pt x="0" y="81"/>
                  </a:lnTo>
                  <a:lnTo>
                    <a:pt x="10" y="94"/>
                  </a:lnTo>
                  <a:lnTo>
                    <a:pt x="69" y="94"/>
                  </a:lnTo>
                  <a:lnTo>
                    <a:pt x="69" y="0"/>
                  </a:lnTo>
                  <a:moveTo>
                    <a:pt x="19" y="85"/>
                  </a:moveTo>
                  <a:lnTo>
                    <a:pt x="13" y="85"/>
                  </a:lnTo>
                  <a:lnTo>
                    <a:pt x="13" y="71"/>
                  </a:lnTo>
                  <a:lnTo>
                    <a:pt x="19" y="71"/>
                  </a:lnTo>
                  <a:lnTo>
                    <a:pt x="19" y="85"/>
                  </a:lnTo>
                  <a:moveTo>
                    <a:pt x="34" y="85"/>
                  </a:moveTo>
                  <a:lnTo>
                    <a:pt x="26" y="85"/>
                  </a:lnTo>
                  <a:lnTo>
                    <a:pt x="26" y="71"/>
                  </a:lnTo>
                  <a:lnTo>
                    <a:pt x="34" y="71"/>
                  </a:lnTo>
                  <a:lnTo>
                    <a:pt x="34" y="85"/>
                  </a:lnTo>
                  <a:moveTo>
                    <a:pt x="47" y="85"/>
                  </a:moveTo>
                  <a:lnTo>
                    <a:pt x="41" y="85"/>
                  </a:lnTo>
                  <a:lnTo>
                    <a:pt x="41" y="71"/>
                  </a:lnTo>
                  <a:lnTo>
                    <a:pt x="47" y="71"/>
                  </a:lnTo>
                  <a:lnTo>
                    <a:pt x="47" y="85"/>
                  </a:lnTo>
                  <a:moveTo>
                    <a:pt x="61" y="85"/>
                  </a:moveTo>
                  <a:lnTo>
                    <a:pt x="53" y="85"/>
                  </a:lnTo>
                  <a:lnTo>
                    <a:pt x="53" y="71"/>
                  </a:lnTo>
                  <a:lnTo>
                    <a:pt x="61" y="71"/>
                  </a:lnTo>
                  <a:lnTo>
                    <a:pt x="61" y="85"/>
                  </a:lnTo>
                  <a:moveTo>
                    <a:pt x="61" y="23"/>
                  </a:moveTo>
                  <a:lnTo>
                    <a:pt x="11" y="23"/>
                  </a:lnTo>
                  <a:lnTo>
                    <a:pt x="11" y="8"/>
                  </a:lnTo>
                  <a:lnTo>
                    <a:pt x="61" y="8"/>
                  </a:lnTo>
                  <a:lnTo>
                    <a:pt x="61" y="23"/>
                  </a:lnTo>
                </a:path>
              </a:pathLst>
            </a:custGeom>
            <a:solidFill>
              <a:schemeClr val="bg1">
                <a:lumMod val="75000"/>
              </a:schemeClr>
            </a:solidFill>
            <a:ln>
              <a:noFill/>
            </a:ln>
          </p:spPr>
          <p:txBody>
            <a:bodyPr/>
            <a:lstStyle/>
            <a:p>
              <a:pPr>
                <a:defRPr/>
              </a:pPr>
              <a:endParaRPr lang="zh-CN" altLang="en-US"/>
            </a:p>
          </p:txBody>
        </p:sp>
        <p:grpSp>
          <p:nvGrpSpPr>
            <p:cNvPr id="567" name="组合 566"/>
            <p:cNvGrpSpPr/>
            <p:nvPr/>
          </p:nvGrpSpPr>
          <p:grpSpPr>
            <a:xfrm>
              <a:off x="9330039" y="2292603"/>
              <a:ext cx="390114" cy="200513"/>
              <a:chOff x="2970589" y="2292603"/>
              <a:chExt cx="390114" cy="200513"/>
            </a:xfrm>
          </p:grpSpPr>
          <p:sp>
            <p:nvSpPr>
              <p:cNvPr id="568" name="Freeform 328"/>
              <p:cNvSpPr>
                <a:spLocks/>
              </p:cNvSpPr>
              <p:nvPr/>
            </p:nvSpPr>
            <p:spPr bwMode="auto">
              <a:xfrm>
                <a:off x="3048340" y="2292603"/>
                <a:ext cx="109123" cy="54561"/>
              </a:xfrm>
              <a:custGeom>
                <a:avLst/>
                <a:gdLst>
                  <a:gd name="T0" fmla="*/ 0 w 65"/>
                  <a:gd name="T1" fmla="*/ 32 h 32"/>
                  <a:gd name="T2" fmla="*/ 65 w 65"/>
                  <a:gd name="T3" fmla="*/ 32 h 32"/>
                  <a:gd name="T4" fmla="*/ 65 w 65"/>
                  <a:gd name="T5" fmla="*/ 0 h 32"/>
                  <a:gd name="T6" fmla="*/ 35 w 65"/>
                  <a:gd name="T7" fmla="*/ 0 h 32"/>
                  <a:gd name="T8" fmla="*/ 0 w 65"/>
                  <a:gd name="T9" fmla="*/ 32 h 32"/>
                </a:gdLst>
                <a:ahLst/>
                <a:cxnLst>
                  <a:cxn ang="0">
                    <a:pos x="T0" y="T1"/>
                  </a:cxn>
                  <a:cxn ang="0">
                    <a:pos x="T2" y="T3"/>
                  </a:cxn>
                  <a:cxn ang="0">
                    <a:pos x="T4" y="T5"/>
                  </a:cxn>
                  <a:cxn ang="0">
                    <a:pos x="T6" y="T7"/>
                  </a:cxn>
                  <a:cxn ang="0">
                    <a:pos x="T8" y="T9"/>
                  </a:cxn>
                </a:cxnLst>
                <a:rect l="0" t="0" r="r" b="b"/>
                <a:pathLst>
                  <a:path w="65" h="32">
                    <a:moveTo>
                      <a:pt x="0" y="32"/>
                    </a:moveTo>
                    <a:cubicBezTo>
                      <a:pt x="65" y="32"/>
                      <a:pt x="65" y="32"/>
                      <a:pt x="65" y="32"/>
                    </a:cubicBezTo>
                    <a:cubicBezTo>
                      <a:pt x="65" y="0"/>
                      <a:pt x="65" y="0"/>
                      <a:pt x="65" y="0"/>
                    </a:cubicBezTo>
                    <a:cubicBezTo>
                      <a:pt x="65" y="0"/>
                      <a:pt x="62" y="0"/>
                      <a:pt x="35" y="0"/>
                    </a:cubicBezTo>
                    <a:cubicBezTo>
                      <a:pt x="9" y="0"/>
                      <a:pt x="0" y="32"/>
                      <a:pt x="0" y="32"/>
                    </a:cubicBezTo>
                  </a:path>
                </a:pathLst>
              </a:custGeom>
              <a:solidFill>
                <a:schemeClr val="bg1">
                  <a:lumMod val="95000"/>
                </a:schemeClr>
              </a:solidFill>
              <a:ln>
                <a:noFill/>
              </a:ln>
            </p:spPr>
            <p:txBody>
              <a:bodyPr/>
              <a:lstStyle/>
              <a:p>
                <a:pPr>
                  <a:defRPr/>
                </a:pPr>
                <a:endParaRPr lang="zh-CN" altLang="en-US"/>
              </a:p>
            </p:txBody>
          </p:sp>
          <p:sp>
            <p:nvSpPr>
              <p:cNvPr id="569" name="Freeform 329"/>
              <p:cNvSpPr>
                <a:spLocks noEditPoints="1"/>
              </p:cNvSpPr>
              <p:nvPr/>
            </p:nvSpPr>
            <p:spPr bwMode="auto">
              <a:xfrm>
                <a:off x="2970589" y="2356712"/>
                <a:ext cx="390114" cy="115943"/>
              </a:xfrm>
              <a:custGeom>
                <a:avLst/>
                <a:gdLst>
                  <a:gd name="T0" fmla="*/ 8 w 231"/>
                  <a:gd name="T1" fmla="*/ 66 h 69"/>
                  <a:gd name="T2" fmla="*/ 16 w 231"/>
                  <a:gd name="T3" fmla="*/ 66 h 69"/>
                  <a:gd name="T4" fmla="*/ 27 w 231"/>
                  <a:gd name="T5" fmla="*/ 69 h 69"/>
                  <a:gd name="T6" fmla="*/ 30 w 231"/>
                  <a:gd name="T7" fmla="*/ 69 h 69"/>
                  <a:gd name="T8" fmla="*/ 29 w 231"/>
                  <a:gd name="T9" fmla="*/ 60 h 69"/>
                  <a:gd name="T10" fmla="*/ 55 w 231"/>
                  <a:gd name="T11" fmla="*/ 34 h 69"/>
                  <a:gd name="T12" fmla="*/ 80 w 231"/>
                  <a:gd name="T13" fmla="*/ 60 h 69"/>
                  <a:gd name="T14" fmla="*/ 79 w 231"/>
                  <a:gd name="T15" fmla="*/ 69 h 69"/>
                  <a:gd name="T16" fmla="*/ 151 w 231"/>
                  <a:gd name="T17" fmla="*/ 69 h 69"/>
                  <a:gd name="T18" fmla="*/ 150 w 231"/>
                  <a:gd name="T19" fmla="*/ 60 h 69"/>
                  <a:gd name="T20" fmla="*/ 176 w 231"/>
                  <a:gd name="T21" fmla="*/ 34 h 69"/>
                  <a:gd name="T22" fmla="*/ 201 w 231"/>
                  <a:gd name="T23" fmla="*/ 60 h 69"/>
                  <a:gd name="T24" fmla="*/ 200 w 231"/>
                  <a:gd name="T25" fmla="*/ 69 h 69"/>
                  <a:gd name="T26" fmla="*/ 205 w 231"/>
                  <a:gd name="T27" fmla="*/ 69 h 69"/>
                  <a:gd name="T28" fmla="*/ 219 w 231"/>
                  <a:gd name="T29" fmla="*/ 64 h 69"/>
                  <a:gd name="T30" fmla="*/ 220 w 231"/>
                  <a:gd name="T31" fmla="*/ 64 h 69"/>
                  <a:gd name="T32" fmla="*/ 225 w 231"/>
                  <a:gd name="T33" fmla="*/ 64 h 69"/>
                  <a:gd name="T34" fmla="*/ 231 w 231"/>
                  <a:gd name="T35" fmla="*/ 59 h 69"/>
                  <a:gd name="T36" fmla="*/ 226 w 231"/>
                  <a:gd name="T37" fmla="*/ 53 h 69"/>
                  <a:gd name="T38" fmla="*/ 227 w 231"/>
                  <a:gd name="T39" fmla="*/ 47 h 69"/>
                  <a:gd name="T40" fmla="*/ 227 w 231"/>
                  <a:gd name="T41" fmla="*/ 22 h 69"/>
                  <a:gd name="T42" fmla="*/ 205 w 231"/>
                  <a:gd name="T43" fmla="*/ 0 h 69"/>
                  <a:gd name="T44" fmla="*/ 27 w 231"/>
                  <a:gd name="T45" fmla="*/ 0 h 69"/>
                  <a:gd name="T46" fmla="*/ 6 w 231"/>
                  <a:gd name="T47" fmla="*/ 22 h 69"/>
                  <a:gd name="T48" fmla="*/ 6 w 231"/>
                  <a:gd name="T49" fmla="*/ 47 h 69"/>
                  <a:gd name="T50" fmla="*/ 6 w 231"/>
                  <a:gd name="T51" fmla="*/ 50 h 69"/>
                  <a:gd name="T52" fmla="*/ 0 w 231"/>
                  <a:gd name="T53" fmla="*/ 58 h 69"/>
                  <a:gd name="T54" fmla="*/ 8 w 231"/>
                  <a:gd name="T55" fmla="*/ 66 h 69"/>
                  <a:gd name="T56" fmla="*/ 81 w 231"/>
                  <a:gd name="T57" fmla="*/ 13 h 69"/>
                  <a:gd name="T58" fmla="*/ 84 w 231"/>
                  <a:gd name="T59" fmla="*/ 11 h 69"/>
                  <a:gd name="T60" fmla="*/ 102 w 231"/>
                  <a:gd name="T61" fmla="*/ 11 h 69"/>
                  <a:gd name="T62" fmla="*/ 105 w 231"/>
                  <a:gd name="T63" fmla="*/ 13 h 69"/>
                  <a:gd name="T64" fmla="*/ 105 w 231"/>
                  <a:gd name="T65" fmla="*/ 16 h 69"/>
                  <a:gd name="T66" fmla="*/ 102 w 231"/>
                  <a:gd name="T67" fmla="*/ 19 h 69"/>
                  <a:gd name="T68" fmla="*/ 84 w 231"/>
                  <a:gd name="T69" fmla="*/ 19 h 69"/>
                  <a:gd name="T70" fmla="*/ 81 w 231"/>
                  <a:gd name="T71" fmla="*/ 16 h 69"/>
                  <a:gd name="T72" fmla="*/ 81 w 231"/>
                  <a:gd name="T73" fmla="*/ 13 h 69"/>
                  <a:gd name="T74" fmla="*/ 12 w 231"/>
                  <a:gd name="T75" fmla="*/ 22 h 69"/>
                  <a:gd name="T76" fmla="*/ 14 w 231"/>
                  <a:gd name="T77" fmla="*/ 32 h 69"/>
                  <a:gd name="T78" fmla="*/ 12 w 231"/>
                  <a:gd name="T79" fmla="*/ 42 h 69"/>
                  <a:gd name="T80" fmla="*/ 10 w 231"/>
                  <a:gd name="T81" fmla="*/ 32 h 69"/>
                  <a:gd name="T82" fmla="*/ 12 w 231"/>
                  <a:gd name="T83" fmla="*/ 2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69">
                    <a:moveTo>
                      <a:pt x="8" y="66"/>
                    </a:moveTo>
                    <a:cubicBezTo>
                      <a:pt x="16" y="66"/>
                      <a:pt x="16" y="66"/>
                      <a:pt x="16" y="66"/>
                    </a:cubicBezTo>
                    <a:cubicBezTo>
                      <a:pt x="20" y="67"/>
                      <a:pt x="23" y="69"/>
                      <a:pt x="27" y="69"/>
                    </a:cubicBezTo>
                    <a:cubicBezTo>
                      <a:pt x="30" y="69"/>
                      <a:pt x="30" y="69"/>
                      <a:pt x="30" y="69"/>
                    </a:cubicBezTo>
                    <a:cubicBezTo>
                      <a:pt x="29" y="66"/>
                      <a:pt x="29" y="63"/>
                      <a:pt x="29" y="60"/>
                    </a:cubicBezTo>
                    <a:cubicBezTo>
                      <a:pt x="29" y="46"/>
                      <a:pt x="40" y="34"/>
                      <a:pt x="55" y="34"/>
                    </a:cubicBezTo>
                    <a:cubicBezTo>
                      <a:pt x="69" y="34"/>
                      <a:pt x="80" y="46"/>
                      <a:pt x="80" y="60"/>
                    </a:cubicBezTo>
                    <a:cubicBezTo>
                      <a:pt x="80" y="63"/>
                      <a:pt x="80" y="66"/>
                      <a:pt x="79" y="69"/>
                    </a:cubicBezTo>
                    <a:cubicBezTo>
                      <a:pt x="151" y="69"/>
                      <a:pt x="151" y="69"/>
                      <a:pt x="151" y="69"/>
                    </a:cubicBezTo>
                    <a:cubicBezTo>
                      <a:pt x="150" y="66"/>
                      <a:pt x="150" y="63"/>
                      <a:pt x="150" y="60"/>
                    </a:cubicBezTo>
                    <a:cubicBezTo>
                      <a:pt x="150" y="46"/>
                      <a:pt x="161" y="34"/>
                      <a:pt x="176" y="34"/>
                    </a:cubicBezTo>
                    <a:cubicBezTo>
                      <a:pt x="190" y="34"/>
                      <a:pt x="201" y="46"/>
                      <a:pt x="201" y="60"/>
                    </a:cubicBezTo>
                    <a:cubicBezTo>
                      <a:pt x="201" y="63"/>
                      <a:pt x="201" y="66"/>
                      <a:pt x="200" y="69"/>
                    </a:cubicBezTo>
                    <a:cubicBezTo>
                      <a:pt x="205" y="69"/>
                      <a:pt x="205" y="69"/>
                      <a:pt x="205" y="69"/>
                    </a:cubicBezTo>
                    <a:cubicBezTo>
                      <a:pt x="211" y="69"/>
                      <a:pt x="215" y="67"/>
                      <a:pt x="219" y="64"/>
                    </a:cubicBezTo>
                    <a:cubicBezTo>
                      <a:pt x="219" y="64"/>
                      <a:pt x="220" y="64"/>
                      <a:pt x="220" y="64"/>
                    </a:cubicBezTo>
                    <a:cubicBezTo>
                      <a:pt x="225" y="64"/>
                      <a:pt x="225" y="64"/>
                      <a:pt x="225" y="64"/>
                    </a:cubicBezTo>
                    <a:cubicBezTo>
                      <a:pt x="228" y="64"/>
                      <a:pt x="231" y="62"/>
                      <a:pt x="231" y="59"/>
                    </a:cubicBezTo>
                    <a:cubicBezTo>
                      <a:pt x="231" y="56"/>
                      <a:pt x="229" y="53"/>
                      <a:pt x="226" y="53"/>
                    </a:cubicBezTo>
                    <a:cubicBezTo>
                      <a:pt x="227" y="51"/>
                      <a:pt x="227" y="49"/>
                      <a:pt x="227" y="47"/>
                    </a:cubicBezTo>
                    <a:cubicBezTo>
                      <a:pt x="227" y="22"/>
                      <a:pt x="227" y="22"/>
                      <a:pt x="227" y="22"/>
                    </a:cubicBezTo>
                    <a:cubicBezTo>
                      <a:pt x="227" y="10"/>
                      <a:pt x="217" y="0"/>
                      <a:pt x="205" y="0"/>
                    </a:cubicBezTo>
                    <a:cubicBezTo>
                      <a:pt x="27" y="0"/>
                      <a:pt x="27" y="0"/>
                      <a:pt x="27" y="0"/>
                    </a:cubicBezTo>
                    <a:cubicBezTo>
                      <a:pt x="16" y="0"/>
                      <a:pt x="6" y="10"/>
                      <a:pt x="6" y="22"/>
                    </a:cubicBezTo>
                    <a:cubicBezTo>
                      <a:pt x="6" y="47"/>
                      <a:pt x="6" y="47"/>
                      <a:pt x="6" y="47"/>
                    </a:cubicBezTo>
                    <a:cubicBezTo>
                      <a:pt x="6" y="48"/>
                      <a:pt x="6" y="49"/>
                      <a:pt x="6" y="50"/>
                    </a:cubicBezTo>
                    <a:cubicBezTo>
                      <a:pt x="3" y="51"/>
                      <a:pt x="0" y="54"/>
                      <a:pt x="0" y="58"/>
                    </a:cubicBezTo>
                    <a:cubicBezTo>
                      <a:pt x="0" y="62"/>
                      <a:pt x="3" y="66"/>
                      <a:pt x="8" y="66"/>
                    </a:cubicBezTo>
                    <a:moveTo>
                      <a:pt x="81" y="13"/>
                    </a:moveTo>
                    <a:cubicBezTo>
                      <a:pt x="81" y="12"/>
                      <a:pt x="83" y="11"/>
                      <a:pt x="84" y="11"/>
                    </a:cubicBezTo>
                    <a:cubicBezTo>
                      <a:pt x="102" y="11"/>
                      <a:pt x="102" y="11"/>
                      <a:pt x="102" y="11"/>
                    </a:cubicBezTo>
                    <a:cubicBezTo>
                      <a:pt x="103" y="11"/>
                      <a:pt x="105" y="12"/>
                      <a:pt x="105" y="13"/>
                    </a:cubicBezTo>
                    <a:cubicBezTo>
                      <a:pt x="105" y="16"/>
                      <a:pt x="105" y="16"/>
                      <a:pt x="105" y="16"/>
                    </a:cubicBezTo>
                    <a:cubicBezTo>
                      <a:pt x="105" y="18"/>
                      <a:pt x="103" y="19"/>
                      <a:pt x="102" y="19"/>
                    </a:cubicBezTo>
                    <a:cubicBezTo>
                      <a:pt x="84" y="19"/>
                      <a:pt x="84" y="19"/>
                      <a:pt x="84" y="19"/>
                    </a:cubicBezTo>
                    <a:cubicBezTo>
                      <a:pt x="83" y="19"/>
                      <a:pt x="81" y="18"/>
                      <a:pt x="81" y="16"/>
                    </a:cubicBezTo>
                    <a:cubicBezTo>
                      <a:pt x="81" y="13"/>
                      <a:pt x="81" y="13"/>
                      <a:pt x="81" y="13"/>
                    </a:cubicBezTo>
                    <a:moveTo>
                      <a:pt x="12" y="22"/>
                    </a:moveTo>
                    <a:cubicBezTo>
                      <a:pt x="13" y="22"/>
                      <a:pt x="14" y="26"/>
                      <a:pt x="14" y="32"/>
                    </a:cubicBezTo>
                    <a:cubicBezTo>
                      <a:pt x="14" y="37"/>
                      <a:pt x="13" y="42"/>
                      <a:pt x="12" y="42"/>
                    </a:cubicBezTo>
                    <a:cubicBezTo>
                      <a:pt x="11" y="42"/>
                      <a:pt x="10" y="37"/>
                      <a:pt x="10" y="32"/>
                    </a:cubicBezTo>
                    <a:cubicBezTo>
                      <a:pt x="10" y="26"/>
                      <a:pt x="11" y="22"/>
                      <a:pt x="12" y="22"/>
                    </a:cubicBezTo>
                  </a:path>
                </a:pathLst>
              </a:custGeom>
              <a:solidFill>
                <a:schemeClr val="bg1">
                  <a:lumMod val="95000"/>
                </a:schemeClr>
              </a:solidFill>
              <a:ln>
                <a:noFill/>
              </a:ln>
            </p:spPr>
            <p:txBody>
              <a:bodyPr/>
              <a:lstStyle/>
              <a:p>
                <a:pPr>
                  <a:defRPr/>
                </a:pPr>
                <a:endParaRPr lang="zh-CN" altLang="en-US"/>
              </a:p>
            </p:txBody>
          </p:sp>
          <p:sp>
            <p:nvSpPr>
              <p:cNvPr id="570" name="Freeform 330"/>
              <p:cNvSpPr>
                <a:spLocks noEditPoints="1"/>
              </p:cNvSpPr>
              <p:nvPr/>
            </p:nvSpPr>
            <p:spPr bwMode="auto">
              <a:xfrm>
                <a:off x="3027879" y="2422186"/>
                <a:ext cx="70930" cy="70930"/>
              </a:xfrm>
              <a:custGeom>
                <a:avLst/>
                <a:gdLst>
                  <a:gd name="T0" fmla="*/ 21 w 42"/>
                  <a:gd name="T1" fmla="*/ 0 h 42"/>
                  <a:gd name="T2" fmla="*/ 0 w 42"/>
                  <a:gd name="T3" fmla="*/ 21 h 42"/>
                  <a:gd name="T4" fmla="*/ 21 w 42"/>
                  <a:gd name="T5" fmla="*/ 42 h 42"/>
                  <a:gd name="T6" fmla="*/ 42 w 42"/>
                  <a:gd name="T7" fmla="*/ 21 h 42"/>
                  <a:gd name="T8" fmla="*/ 21 w 42"/>
                  <a:gd name="T9" fmla="*/ 0 h 42"/>
                  <a:gd name="T10" fmla="*/ 21 w 42"/>
                  <a:gd name="T11" fmla="*/ 30 h 42"/>
                  <a:gd name="T12" fmla="*/ 11 w 42"/>
                  <a:gd name="T13" fmla="*/ 21 h 42"/>
                  <a:gd name="T14" fmla="*/ 21 w 42"/>
                  <a:gd name="T15" fmla="*/ 11 h 42"/>
                  <a:gd name="T16" fmla="*/ 30 w 42"/>
                  <a:gd name="T17" fmla="*/ 21 h 42"/>
                  <a:gd name="T18" fmla="*/ 21 w 42"/>
                  <a:gd name="T19"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0"/>
                    </a:moveTo>
                    <a:cubicBezTo>
                      <a:pt x="9" y="0"/>
                      <a:pt x="0" y="9"/>
                      <a:pt x="0" y="21"/>
                    </a:cubicBezTo>
                    <a:cubicBezTo>
                      <a:pt x="0" y="32"/>
                      <a:pt x="9" y="42"/>
                      <a:pt x="21" y="42"/>
                    </a:cubicBezTo>
                    <a:cubicBezTo>
                      <a:pt x="32" y="42"/>
                      <a:pt x="42" y="32"/>
                      <a:pt x="42" y="21"/>
                    </a:cubicBezTo>
                    <a:cubicBezTo>
                      <a:pt x="42" y="9"/>
                      <a:pt x="32" y="0"/>
                      <a:pt x="21" y="0"/>
                    </a:cubicBezTo>
                    <a:moveTo>
                      <a:pt x="21" y="30"/>
                    </a:moveTo>
                    <a:cubicBezTo>
                      <a:pt x="15" y="30"/>
                      <a:pt x="11" y="26"/>
                      <a:pt x="11" y="21"/>
                    </a:cubicBezTo>
                    <a:cubicBezTo>
                      <a:pt x="11" y="16"/>
                      <a:pt x="15" y="11"/>
                      <a:pt x="21" y="11"/>
                    </a:cubicBezTo>
                    <a:cubicBezTo>
                      <a:pt x="26" y="11"/>
                      <a:pt x="30" y="16"/>
                      <a:pt x="30" y="21"/>
                    </a:cubicBezTo>
                    <a:cubicBezTo>
                      <a:pt x="30" y="26"/>
                      <a:pt x="26" y="30"/>
                      <a:pt x="21" y="30"/>
                    </a:cubicBezTo>
                  </a:path>
                </a:pathLst>
              </a:custGeom>
              <a:solidFill>
                <a:schemeClr val="bg1">
                  <a:lumMod val="95000"/>
                </a:schemeClr>
              </a:solidFill>
              <a:ln>
                <a:noFill/>
              </a:ln>
            </p:spPr>
            <p:txBody>
              <a:bodyPr/>
              <a:lstStyle/>
              <a:p>
                <a:pPr>
                  <a:defRPr/>
                </a:pPr>
                <a:endParaRPr lang="zh-CN" altLang="en-US"/>
              </a:p>
            </p:txBody>
          </p:sp>
          <p:sp>
            <p:nvSpPr>
              <p:cNvPr id="571" name="Freeform 331"/>
              <p:cNvSpPr>
                <a:spLocks noEditPoints="1"/>
              </p:cNvSpPr>
              <p:nvPr/>
            </p:nvSpPr>
            <p:spPr bwMode="auto">
              <a:xfrm>
                <a:off x="3232484" y="2422186"/>
                <a:ext cx="70930" cy="70930"/>
              </a:xfrm>
              <a:custGeom>
                <a:avLst/>
                <a:gdLst>
                  <a:gd name="T0" fmla="*/ 21 w 42"/>
                  <a:gd name="T1" fmla="*/ 42 h 42"/>
                  <a:gd name="T2" fmla="*/ 42 w 42"/>
                  <a:gd name="T3" fmla="*/ 21 h 42"/>
                  <a:gd name="T4" fmla="*/ 21 w 42"/>
                  <a:gd name="T5" fmla="*/ 0 h 42"/>
                  <a:gd name="T6" fmla="*/ 0 w 42"/>
                  <a:gd name="T7" fmla="*/ 21 h 42"/>
                  <a:gd name="T8" fmla="*/ 21 w 42"/>
                  <a:gd name="T9" fmla="*/ 42 h 42"/>
                  <a:gd name="T10" fmla="*/ 21 w 42"/>
                  <a:gd name="T11" fmla="*/ 11 h 42"/>
                  <a:gd name="T12" fmla="*/ 30 w 42"/>
                  <a:gd name="T13" fmla="*/ 21 h 42"/>
                  <a:gd name="T14" fmla="*/ 21 w 42"/>
                  <a:gd name="T15" fmla="*/ 30 h 42"/>
                  <a:gd name="T16" fmla="*/ 11 w 42"/>
                  <a:gd name="T17" fmla="*/ 21 h 42"/>
                  <a:gd name="T18" fmla="*/ 21 w 42"/>
                  <a:gd name="T1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42"/>
                    </a:moveTo>
                    <a:cubicBezTo>
                      <a:pt x="32" y="42"/>
                      <a:pt x="42" y="32"/>
                      <a:pt x="42" y="21"/>
                    </a:cubicBezTo>
                    <a:cubicBezTo>
                      <a:pt x="42" y="9"/>
                      <a:pt x="32" y="0"/>
                      <a:pt x="21" y="0"/>
                    </a:cubicBezTo>
                    <a:cubicBezTo>
                      <a:pt x="9" y="0"/>
                      <a:pt x="0" y="9"/>
                      <a:pt x="0" y="21"/>
                    </a:cubicBezTo>
                    <a:cubicBezTo>
                      <a:pt x="0" y="32"/>
                      <a:pt x="9" y="42"/>
                      <a:pt x="21" y="42"/>
                    </a:cubicBezTo>
                    <a:moveTo>
                      <a:pt x="21" y="11"/>
                    </a:moveTo>
                    <a:cubicBezTo>
                      <a:pt x="26" y="11"/>
                      <a:pt x="30" y="16"/>
                      <a:pt x="30" y="21"/>
                    </a:cubicBezTo>
                    <a:cubicBezTo>
                      <a:pt x="30" y="26"/>
                      <a:pt x="26" y="30"/>
                      <a:pt x="21" y="30"/>
                    </a:cubicBezTo>
                    <a:cubicBezTo>
                      <a:pt x="15" y="30"/>
                      <a:pt x="11" y="26"/>
                      <a:pt x="11" y="21"/>
                    </a:cubicBezTo>
                    <a:cubicBezTo>
                      <a:pt x="11" y="16"/>
                      <a:pt x="15" y="11"/>
                      <a:pt x="21" y="11"/>
                    </a:cubicBezTo>
                  </a:path>
                </a:pathLst>
              </a:custGeom>
              <a:solidFill>
                <a:schemeClr val="bg1">
                  <a:lumMod val="95000"/>
                </a:schemeClr>
              </a:solidFill>
              <a:ln>
                <a:noFill/>
              </a:ln>
            </p:spPr>
            <p:txBody>
              <a:bodyPr/>
              <a:lstStyle/>
              <a:p>
                <a:pPr>
                  <a:defRPr/>
                </a:pPr>
                <a:endParaRPr lang="zh-CN" altLang="en-US"/>
              </a:p>
            </p:txBody>
          </p:sp>
        </p:grpSp>
        <p:sp>
          <p:nvSpPr>
            <p:cNvPr id="572" name="Freeform 332"/>
            <p:cNvSpPr>
              <a:spLocks noEditPoints="1"/>
            </p:cNvSpPr>
            <p:nvPr/>
          </p:nvSpPr>
          <p:spPr bwMode="auto">
            <a:xfrm>
              <a:off x="9396878" y="2528580"/>
              <a:ext cx="126856" cy="132312"/>
            </a:xfrm>
            <a:custGeom>
              <a:avLst/>
              <a:gdLst>
                <a:gd name="T0" fmla="*/ 62 w 75"/>
                <a:gd name="T1" fmla="*/ 0 h 78"/>
                <a:gd name="T2" fmla="*/ 30 w 75"/>
                <a:gd name="T3" fmla="*/ 0 h 78"/>
                <a:gd name="T4" fmla="*/ 22 w 75"/>
                <a:gd name="T5" fmla="*/ 7 h 78"/>
                <a:gd name="T6" fmla="*/ 22 w 75"/>
                <a:gd name="T7" fmla="*/ 15 h 78"/>
                <a:gd name="T8" fmla="*/ 22 w 75"/>
                <a:gd name="T9" fmla="*/ 54 h 78"/>
                <a:gd name="T10" fmla="*/ 11 w 75"/>
                <a:gd name="T11" fmla="*/ 54 h 78"/>
                <a:gd name="T12" fmla="*/ 7 w 75"/>
                <a:gd name="T13" fmla="*/ 51 h 78"/>
                <a:gd name="T14" fmla="*/ 7 w 75"/>
                <a:gd name="T15" fmla="*/ 25 h 78"/>
                <a:gd name="T16" fmla="*/ 8 w 75"/>
                <a:gd name="T17" fmla="*/ 25 h 78"/>
                <a:gd name="T18" fmla="*/ 15 w 75"/>
                <a:gd name="T19" fmla="*/ 19 h 78"/>
                <a:gd name="T20" fmla="*/ 14 w 75"/>
                <a:gd name="T21" fmla="*/ 15 h 78"/>
                <a:gd name="T22" fmla="*/ 19 w 75"/>
                <a:gd name="T23" fmla="*/ 15 h 78"/>
                <a:gd name="T24" fmla="*/ 19 w 75"/>
                <a:gd name="T25" fmla="*/ 7 h 78"/>
                <a:gd name="T26" fmla="*/ 11 w 75"/>
                <a:gd name="T27" fmla="*/ 7 h 78"/>
                <a:gd name="T28" fmla="*/ 0 w 75"/>
                <a:gd name="T29" fmla="*/ 18 h 78"/>
                <a:gd name="T30" fmla="*/ 0 w 75"/>
                <a:gd name="T31" fmla="*/ 51 h 78"/>
                <a:gd name="T32" fmla="*/ 11 w 75"/>
                <a:gd name="T33" fmla="*/ 62 h 78"/>
                <a:gd name="T34" fmla="*/ 22 w 75"/>
                <a:gd name="T35" fmla="*/ 62 h 78"/>
                <a:gd name="T36" fmla="*/ 22 w 75"/>
                <a:gd name="T37" fmla="*/ 71 h 78"/>
                <a:gd name="T38" fmla="*/ 16 w 75"/>
                <a:gd name="T39" fmla="*/ 71 h 78"/>
                <a:gd name="T40" fmla="*/ 16 w 75"/>
                <a:gd name="T41" fmla="*/ 78 h 78"/>
                <a:gd name="T42" fmla="*/ 30 w 75"/>
                <a:gd name="T43" fmla="*/ 78 h 78"/>
                <a:gd name="T44" fmla="*/ 62 w 75"/>
                <a:gd name="T45" fmla="*/ 78 h 78"/>
                <a:gd name="T46" fmla="*/ 75 w 75"/>
                <a:gd name="T47" fmla="*/ 78 h 78"/>
                <a:gd name="T48" fmla="*/ 75 w 75"/>
                <a:gd name="T49" fmla="*/ 71 h 78"/>
                <a:gd name="T50" fmla="*/ 69 w 75"/>
                <a:gd name="T51" fmla="*/ 71 h 78"/>
                <a:gd name="T52" fmla="*/ 69 w 75"/>
                <a:gd name="T53" fmla="*/ 7 h 78"/>
                <a:gd name="T54" fmla="*/ 62 w 75"/>
                <a:gd name="T55" fmla="*/ 0 h 78"/>
                <a:gd name="T56" fmla="*/ 7 w 75"/>
                <a:gd name="T57" fmla="*/ 19 h 78"/>
                <a:gd name="T58" fmla="*/ 7 w 75"/>
                <a:gd name="T59" fmla="*/ 19 h 78"/>
                <a:gd name="T60" fmla="*/ 8 w 75"/>
                <a:gd name="T61" fmla="*/ 20 h 78"/>
                <a:gd name="T62" fmla="*/ 9 w 75"/>
                <a:gd name="T63" fmla="*/ 20 h 78"/>
                <a:gd name="T64" fmla="*/ 9 w 75"/>
                <a:gd name="T65" fmla="*/ 18 h 78"/>
                <a:gd name="T66" fmla="*/ 7 w 75"/>
                <a:gd name="T67" fmla="*/ 16 h 78"/>
                <a:gd name="T68" fmla="*/ 8 w 75"/>
                <a:gd name="T69" fmla="*/ 15 h 78"/>
                <a:gd name="T70" fmla="*/ 12 w 75"/>
                <a:gd name="T71" fmla="*/ 19 h 78"/>
                <a:gd name="T72" fmla="*/ 8 w 75"/>
                <a:gd name="T73" fmla="*/ 23 h 78"/>
                <a:gd name="T74" fmla="*/ 7 w 75"/>
                <a:gd name="T75" fmla="*/ 19 h 78"/>
                <a:gd name="T76" fmla="*/ 61 w 75"/>
                <a:gd name="T77" fmla="*/ 37 h 78"/>
                <a:gd name="T78" fmla="*/ 59 w 75"/>
                <a:gd name="T79" fmla="*/ 39 h 78"/>
                <a:gd name="T80" fmla="*/ 33 w 75"/>
                <a:gd name="T81" fmla="*/ 39 h 78"/>
                <a:gd name="T82" fmla="*/ 31 w 75"/>
                <a:gd name="T83" fmla="*/ 37 h 78"/>
                <a:gd name="T84" fmla="*/ 31 w 75"/>
                <a:gd name="T85" fmla="*/ 35 h 78"/>
                <a:gd name="T86" fmla="*/ 33 w 75"/>
                <a:gd name="T87" fmla="*/ 33 h 78"/>
                <a:gd name="T88" fmla="*/ 59 w 75"/>
                <a:gd name="T89" fmla="*/ 33 h 78"/>
                <a:gd name="T90" fmla="*/ 61 w 75"/>
                <a:gd name="T91" fmla="*/ 35 h 78"/>
                <a:gd name="T92" fmla="*/ 61 w 75"/>
                <a:gd name="T93" fmla="*/ 37 h 78"/>
                <a:gd name="T94" fmla="*/ 61 w 75"/>
                <a:gd name="T95" fmla="*/ 24 h 78"/>
                <a:gd name="T96" fmla="*/ 59 w 75"/>
                <a:gd name="T97" fmla="*/ 26 h 78"/>
                <a:gd name="T98" fmla="*/ 33 w 75"/>
                <a:gd name="T99" fmla="*/ 26 h 78"/>
                <a:gd name="T100" fmla="*/ 31 w 75"/>
                <a:gd name="T101" fmla="*/ 24 h 78"/>
                <a:gd name="T102" fmla="*/ 31 w 75"/>
                <a:gd name="T103" fmla="*/ 10 h 78"/>
                <a:gd name="T104" fmla="*/ 33 w 75"/>
                <a:gd name="T105" fmla="*/ 8 h 78"/>
                <a:gd name="T106" fmla="*/ 59 w 75"/>
                <a:gd name="T107" fmla="*/ 8 h 78"/>
                <a:gd name="T108" fmla="*/ 61 w 75"/>
                <a:gd name="T109" fmla="*/ 10 h 78"/>
                <a:gd name="T110" fmla="*/ 61 w 75"/>
                <a:gd name="T111" fmla="*/ 2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 h="78">
                  <a:moveTo>
                    <a:pt x="62" y="0"/>
                  </a:moveTo>
                  <a:cubicBezTo>
                    <a:pt x="30" y="0"/>
                    <a:pt x="30" y="0"/>
                    <a:pt x="30" y="0"/>
                  </a:cubicBezTo>
                  <a:cubicBezTo>
                    <a:pt x="26" y="0"/>
                    <a:pt x="22" y="3"/>
                    <a:pt x="22" y="7"/>
                  </a:cubicBezTo>
                  <a:cubicBezTo>
                    <a:pt x="22" y="15"/>
                    <a:pt x="22" y="15"/>
                    <a:pt x="22" y="15"/>
                  </a:cubicBezTo>
                  <a:cubicBezTo>
                    <a:pt x="22" y="54"/>
                    <a:pt x="22" y="54"/>
                    <a:pt x="22" y="54"/>
                  </a:cubicBezTo>
                  <a:cubicBezTo>
                    <a:pt x="11" y="54"/>
                    <a:pt x="11" y="54"/>
                    <a:pt x="11" y="54"/>
                  </a:cubicBezTo>
                  <a:cubicBezTo>
                    <a:pt x="9" y="54"/>
                    <a:pt x="7" y="53"/>
                    <a:pt x="7" y="51"/>
                  </a:cubicBezTo>
                  <a:cubicBezTo>
                    <a:pt x="7" y="25"/>
                    <a:pt x="7" y="25"/>
                    <a:pt x="7" y="25"/>
                  </a:cubicBezTo>
                  <a:cubicBezTo>
                    <a:pt x="7" y="25"/>
                    <a:pt x="8" y="25"/>
                    <a:pt x="8" y="25"/>
                  </a:cubicBezTo>
                  <a:cubicBezTo>
                    <a:pt x="12" y="25"/>
                    <a:pt x="15" y="22"/>
                    <a:pt x="15" y="19"/>
                  </a:cubicBezTo>
                  <a:cubicBezTo>
                    <a:pt x="15" y="17"/>
                    <a:pt x="14" y="16"/>
                    <a:pt x="14" y="15"/>
                  </a:cubicBezTo>
                  <a:cubicBezTo>
                    <a:pt x="19" y="15"/>
                    <a:pt x="19" y="15"/>
                    <a:pt x="19" y="15"/>
                  </a:cubicBezTo>
                  <a:cubicBezTo>
                    <a:pt x="19" y="7"/>
                    <a:pt x="19" y="7"/>
                    <a:pt x="19" y="7"/>
                  </a:cubicBezTo>
                  <a:cubicBezTo>
                    <a:pt x="11" y="7"/>
                    <a:pt x="11" y="7"/>
                    <a:pt x="11" y="7"/>
                  </a:cubicBezTo>
                  <a:cubicBezTo>
                    <a:pt x="5" y="7"/>
                    <a:pt x="0" y="12"/>
                    <a:pt x="0" y="18"/>
                  </a:cubicBezTo>
                  <a:cubicBezTo>
                    <a:pt x="0" y="51"/>
                    <a:pt x="0" y="51"/>
                    <a:pt x="0" y="51"/>
                  </a:cubicBezTo>
                  <a:cubicBezTo>
                    <a:pt x="0" y="57"/>
                    <a:pt x="5" y="62"/>
                    <a:pt x="11" y="62"/>
                  </a:cubicBezTo>
                  <a:cubicBezTo>
                    <a:pt x="22" y="62"/>
                    <a:pt x="22" y="62"/>
                    <a:pt x="22" y="62"/>
                  </a:cubicBezTo>
                  <a:cubicBezTo>
                    <a:pt x="22" y="71"/>
                    <a:pt x="22" y="71"/>
                    <a:pt x="22" y="71"/>
                  </a:cubicBezTo>
                  <a:cubicBezTo>
                    <a:pt x="16" y="71"/>
                    <a:pt x="16" y="71"/>
                    <a:pt x="16" y="71"/>
                  </a:cubicBezTo>
                  <a:cubicBezTo>
                    <a:pt x="16" y="78"/>
                    <a:pt x="16" y="78"/>
                    <a:pt x="16" y="78"/>
                  </a:cubicBezTo>
                  <a:cubicBezTo>
                    <a:pt x="30" y="78"/>
                    <a:pt x="30" y="78"/>
                    <a:pt x="30" y="78"/>
                  </a:cubicBezTo>
                  <a:cubicBezTo>
                    <a:pt x="62" y="78"/>
                    <a:pt x="62" y="78"/>
                    <a:pt x="62" y="78"/>
                  </a:cubicBezTo>
                  <a:cubicBezTo>
                    <a:pt x="75" y="78"/>
                    <a:pt x="75" y="78"/>
                    <a:pt x="75" y="78"/>
                  </a:cubicBezTo>
                  <a:cubicBezTo>
                    <a:pt x="75" y="71"/>
                    <a:pt x="75" y="71"/>
                    <a:pt x="75" y="71"/>
                  </a:cubicBezTo>
                  <a:cubicBezTo>
                    <a:pt x="69" y="71"/>
                    <a:pt x="69" y="71"/>
                    <a:pt x="69" y="71"/>
                  </a:cubicBezTo>
                  <a:cubicBezTo>
                    <a:pt x="69" y="7"/>
                    <a:pt x="69" y="7"/>
                    <a:pt x="69" y="7"/>
                  </a:cubicBezTo>
                  <a:cubicBezTo>
                    <a:pt x="69" y="3"/>
                    <a:pt x="66" y="0"/>
                    <a:pt x="62" y="0"/>
                  </a:cubicBezTo>
                  <a:moveTo>
                    <a:pt x="7" y="19"/>
                  </a:moveTo>
                  <a:cubicBezTo>
                    <a:pt x="7" y="19"/>
                    <a:pt x="7" y="19"/>
                    <a:pt x="7" y="19"/>
                  </a:cubicBezTo>
                  <a:cubicBezTo>
                    <a:pt x="8" y="20"/>
                    <a:pt x="8" y="20"/>
                    <a:pt x="8" y="20"/>
                  </a:cubicBezTo>
                  <a:cubicBezTo>
                    <a:pt x="8" y="20"/>
                    <a:pt x="9" y="20"/>
                    <a:pt x="9" y="20"/>
                  </a:cubicBezTo>
                  <a:cubicBezTo>
                    <a:pt x="10" y="19"/>
                    <a:pt x="10" y="18"/>
                    <a:pt x="9" y="18"/>
                  </a:cubicBezTo>
                  <a:cubicBezTo>
                    <a:pt x="7" y="16"/>
                    <a:pt x="7" y="16"/>
                    <a:pt x="7" y="16"/>
                  </a:cubicBezTo>
                  <a:cubicBezTo>
                    <a:pt x="7" y="15"/>
                    <a:pt x="7" y="15"/>
                    <a:pt x="8" y="15"/>
                  </a:cubicBezTo>
                  <a:cubicBezTo>
                    <a:pt x="10" y="15"/>
                    <a:pt x="12" y="17"/>
                    <a:pt x="12" y="19"/>
                  </a:cubicBezTo>
                  <a:cubicBezTo>
                    <a:pt x="12" y="21"/>
                    <a:pt x="10" y="23"/>
                    <a:pt x="8" y="23"/>
                  </a:cubicBezTo>
                  <a:cubicBezTo>
                    <a:pt x="6" y="23"/>
                    <a:pt x="7" y="21"/>
                    <a:pt x="7" y="19"/>
                  </a:cubicBezTo>
                  <a:moveTo>
                    <a:pt x="61" y="37"/>
                  </a:moveTo>
                  <a:cubicBezTo>
                    <a:pt x="61" y="38"/>
                    <a:pt x="60" y="39"/>
                    <a:pt x="59" y="39"/>
                  </a:cubicBezTo>
                  <a:cubicBezTo>
                    <a:pt x="33" y="39"/>
                    <a:pt x="33" y="39"/>
                    <a:pt x="33" y="39"/>
                  </a:cubicBezTo>
                  <a:cubicBezTo>
                    <a:pt x="32" y="39"/>
                    <a:pt x="31" y="38"/>
                    <a:pt x="31" y="37"/>
                  </a:cubicBezTo>
                  <a:cubicBezTo>
                    <a:pt x="31" y="35"/>
                    <a:pt x="31" y="35"/>
                    <a:pt x="31" y="35"/>
                  </a:cubicBezTo>
                  <a:cubicBezTo>
                    <a:pt x="31" y="34"/>
                    <a:pt x="32" y="33"/>
                    <a:pt x="33" y="33"/>
                  </a:cubicBezTo>
                  <a:cubicBezTo>
                    <a:pt x="59" y="33"/>
                    <a:pt x="59" y="33"/>
                    <a:pt x="59" y="33"/>
                  </a:cubicBezTo>
                  <a:cubicBezTo>
                    <a:pt x="60" y="33"/>
                    <a:pt x="61" y="34"/>
                    <a:pt x="61" y="35"/>
                  </a:cubicBezTo>
                  <a:cubicBezTo>
                    <a:pt x="61" y="37"/>
                    <a:pt x="61" y="37"/>
                    <a:pt x="61" y="37"/>
                  </a:cubicBezTo>
                  <a:moveTo>
                    <a:pt x="61" y="24"/>
                  </a:moveTo>
                  <a:cubicBezTo>
                    <a:pt x="61" y="25"/>
                    <a:pt x="60" y="26"/>
                    <a:pt x="59" y="26"/>
                  </a:cubicBezTo>
                  <a:cubicBezTo>
                    <a:pt x="33" y="26"/>
                    <a:pt x="33" y="26"/>
                    <a:pt x="33" y="26"/>
                  </a:cubicBezTo>
                  <a:cubicBezTo>
                    <a:pt x="32" y="26"/>
                    <a:pt x="31" y="25"/>
                    <a:pt x="31" y="24"/>
                  </a:cubicBezTo>
                  <a:cubicBezTo>
                    <a:pt x="31" y="10"/>
                    <a:pt x="31" y="10"/>
                    <a:pt x="31" y="10"/>
                  </a:cubicBezTo>
                  <a:cubicBezTo>
                    <a:pt x="31" y="9"/>
                    <a:pt x="32" y="8"/>
                    <a:pt x="33" y="8"/>
                  </a:cubicBezTo>
                  <a:cubicBezTo>
                    <a:pt x="59" y="8"/>
                    <a:pt x="59" y="8"/>
                    <a:pt x="59" y="8"/>
                  </a:cubicBezTo>
                  <a:cubicBezTo>
                    <a:pt x="60" y="8"/>
                    <a:pt x="61" y="9"/>
                    <a:pt x="61" y="10"/>
                  </a:cubicBezTo>
                  <a:cubicBezTo>
                    <a:pt x="61" y="24"/>
                    <a:pt x="61" y="24"/>
                    <a:pt x="61" y="24"/>
                  </a:cubicBezTo>
                </a:path>
              </a:pathLst>
            </a:custGeom>
            <a:solidFill>
              <a:schemeClr val="bg1">
                <a:lumMod val="95000"/>
              </a:schemeClr>
            </a:solidFill>
            <a:ln>
              <a:noFill/>
            </a:ln>
          </p:spPr>
          <p:txBody>
            <a:bodyPr/>
            <a:lstStyle/>
            <a:p>
              <a:pPr>
                <a:defRPr/>
              </a:pPr>
              <a:endParaRPr lang="zh-CN" altLang="en-US"/>
            </a:p>
          </p:txBody>
        </p:sp>
        <p:sp>
          <p:nvSpPr>
            <p:cNvPr id="573" name="Freeform 333"/>
            <p:cNvSpPr>
              <a:spLocks noEditPoints="1"/>
            </p:cNvSpPr>
            <p:nvPr/>
          </p:nvSpPr>
          <p:spPr bwMode="auto">
            <a:xfrm>
              <a:off x="9570108" y="2085270"/>
              <a:ext cx="189601" cy="195057"/>
            </a:xfrm>
            <a:custGeom>
              <a:avLst/>
              <a:gdLst>
                <a:gd name="T0" fmla="*/ 97 w 113"/>
                <a:gd name="T1" fmla="*/ 11 h 116"/>
                <a:gd name="T2" fmla="*/ 83 w 113"/>
                <a:gd name="T3" fmla="*/ 11 h 116"/>
                <a:gd name="T4" fmla="*/ 83 w 113"/>
                <a:gd name="T5" fmla="*/ 22 h 116"/>
                <a:gd name="T6" fmla="*/ 92 w 113"/>
                <a:gd name="T7" fmla="*/ 22 h 116"/>
                <a:gd name="T8" fmla="*/ 90 w 113"/>
                <a:gd name="T9" fmla="*/ 28 h 116"/>
                <a:gd name="T10" fmla="*/ 100 w 113"/>
                <a:gd name="T11" fmla="*/ 38 h 116"/>
                <a:gd name="T12" fmla="*/ 102 w 113"/>
                <a:gd name="T13" fmla="*/ 38 h 116"/>
                <a:gd name="T14" fmla="*/ 102 w 113"/>
                <a:gd name="T15" fmla="*/ 76 h 116"/>
                <a:gd name="T16" fmla="*/ 97 w 113"/>
                <a:gd name="T17" fmla="*/ 81 h 116"/>
                <a:gd name="T18" fmla="*/ 79 w 113"/>
                <a:gd name="T19" fmla="*/ 81 h 116"/>
                <a:gd name="T20" fmla="*/ 79 w 113"/>
                <a:gd name="T21" fmla="*/ 22 h 116"/>
                <a:gd name="T22" fmla="*/ 79 w 113"/>
                <a:gd name="T23" fmla="*/ 11 h 116"/>
                <a:gd name="T24" fmla="*/ 68 w 113"/>
                <a:gd name="T25" fmla="*/ 0 h 116"/>
                <a:gd name="T26" fmla="*/ 20 w 113"/>
                <a:gd name="T27" fmla="*/ 0 h 116"/>
                <a:gd name="T28" fmla="*/ 9 w 113"/>
                <a:gd name="T29" fmla="*/ 11 h 116"/>
                <a:gd name="T30" fmla="*/ 9 w 113"/>
                <a:gd name="T31" fmla="*/ 106 h 116"/>
                <a:gd name="T32" fmla="*/ 0 w 113"/>
                <a:gd name="T33" fmla="*/ 106 h 116"/>
                <a:gd name="T34" fmla="*/ 0 w 113"/>
                <a:gd name="T35" fmla="*/ 116 h 116"/>
                <a:gd name="T36" fmla="*/ 20 w 113"/>
                <a:gd name="T37" fmla="*/ 116 h 116"/>
                <a:gd name="T38" fmla="*/ 68 w 113"/>
                <a:gd name="T39" fmla="*/ 116 h 116"/>
                <a:gd name="T40" fmla="*/ 88 w 113"/>
                <a:gd name="T41" fmla="*/ 116 h 116"/>
                <a:gd name="T42" fmla="*/ 88 w 113"/>
                <a:gd name="T43" fmla="*/ 106 h 116"/>
                <a:gd name="T44" fmla="*/ 79 w 113"/>
                <a:gd name="T45" fmla="*/ 106 h 116"/>
                <a:gd name="T46" fmla="*/ 79 w 113"/>
                <a:gd name="T47" fmla="*/ 92 h 116"/>
                <a:gd name="T48" fmla="*/ 97 w 113"/>
                <a:gd name="T49" fmla="*/ 92 h 116"/>
                <a:gd name="T50" fmla="*/ 113 w 113"/>
                <a:gd name="T51" fmla="*/ 76 h 116"/>
                <a:gd name="T52" fmla="*/ 113 w 113"/>
                <a:gd name="T53" fmla="*/ 28 h 116"/>
                <a:gd name="T54" fmla="*/ 97 w 113"/>
                <a:gd name="T55" fmla="*/ 11 h 116"/>
                <a:gd name="T56" fmla="*/ 66 w 113"/>
                <a:gd name="T57" fmla="*/ 55 h 116"/>
                <a:gd name="T58" fmla="*/ 63 w 113"/>
                <a:gd name="T59" fmla="*/ 58 h 116"/>
                <a:gd name="T60" fmla="*/ 25 w 113"/>
                <a:gd name="T61" fmla="*/ 58 h 116"/>
                <a:gd name="T62" fmla="*/ 21 w 113"/>
                <a:gd name="T63" fmla="*/ 55 h 116"/>
                <a:gd name="T64" fmla="*/ 21 w 113"/>
                <a:gd name="T65" fmla="*/ 52 h 116"/>
                <a:gd name="T66" fmla="*/ 25 w 113"/>
                <a:gd name="T67" fmla="*/ 49 h 116"/>
                <a:gd name="T68" fmla="*/ 63 w 113"/>
                <a:gd name="T69" fmla="*/ 49 h 116"/>
                <a:gd name="T70" fmla="*/ 66 w 113"/>
                <a:gd name="T71" fmla="*/ 52 h 116"/>
                <a:gd name="T72" fmla="*/ 66 w 113"/>
                <a:gd name="T73" fmla="*/ 55 h 116"/>
                <a:gd name="T74" fmla="*/ 66 w 113"/>
                <a:gd name="T75" fmla="*/ 35 h 116"/>
                <a:gd name="T76" fmla="*/ 63 w 113"/>
                <a:gd name="T77" fmla="*/ 38 h 116"/>
                <a:gd name="T78" fmla="*/ 25 w 113"/>
                <a:gd name="T79" fmla="*/ 38 h 116"/>
                <a:gd name="T80" fmla="*/ 21 w 113"/>
                <a:gd name="T81" fmla="*/ 35 h 116"/>
                <a:gd name="T82" fmla="*/ 21 w 113"/>
                <a:gd name="T83" fmla="*/ 15 h 116"/>
                <a:gd name="T84" fmla="*/ 25 w 113"/>
                <a:gd name="T85" fmla="*/ 12 h 116"/>
                <a:gd name="T86" fmla="*/ 63 w 113"/>
                <a:gd name="T87" fmla="*/ 12 h 116"/>
                <a:gd name="T88" fmla="*/ 66 w 113"/>
                <a:gd name="T89" fmla="*/ 15 h 116"/>
                <a:gd name="T90" fmla="*/ 66 w 113"/>
                <a:gd name="T91" fmla="*/ 35 h 116"/>
                <a:gd name="T92" fmla="*/ 100 w 113"/>
                <a:gd name="T93" fmla="*/ 34 h 116"/>
                <a:gd name="T94" fmla="*/ 94 w 113"/>
                <a:gd name="T95" fmla="*/ 28 h 116"/>
                <a:gd name="T96" fmla="*/ 100 w 113"/>
                <a:gd name="T97" fmla="*/ 22 h 116"/>
                <a:gd name="T98" fmla="*/ 102 w 113"/>
                <a:gd name="T99" fmla="*/ 23 h 116"/>
                <a:gd name="T100" fmla="*/ 99 w 113"/>
                <a:gd name="T101" fmla="*/ 27 h 116"/>
                <a:gd name="T102" fmla="*/ 99 w 113"/>
                <a:gd name="T103" fmla="*/ 29 h 116"/>
                <a:gd name="T104" fmla="*/ 101 w 113"/>
                <a:gd name="T105" fmla="*/ 29 h 116"/>
                <a:gd name="T106" fmla="*/ 103 w 113"/>
                <a:gd name="T107" fmla="*/ 28 h 116"/>
                <a:gd name="T108" fmla="*/ 103 w 113"/>
                <a:gd name="T109" fmla="*/ 28 h 116"/>
                <a:gd name="T110" fmla="*/ 100 w 113"/>
                <a:gd name="T111" fmla="*/ 3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6">
                  <a:moveTo>
                    <a:pt x="97" y="11"/>
                  </a:moveTo>
                  <a:cubicBezTo>
                    <a:pt x="83" y="11"/>
                    <a:pt x="83" y="11"/>
                    <a:pt x="83" y="11"/>
                  </a:cubicBezTo>
                  <a:cubicBezTo>
                    <a:pt x="83" y="22"/>
                    <a:pt x="83" y="22"/>
                    <a:pt x="83" y="22"/>
                  </a:cubicBezTo>
                  <a:cubicBezTo>
                    <a:pt x="92" y="22"/>
                    <a:pt x="92" y="22"/>
                    <a:pt x="92" y="22"/>
                  </a:cubicBezTo>
                  <a:cubicBezTo>
                    <a:pt x="91" y="24"/>
                    <a:pt x="90" y="26"/>
                    <a:pt x="90" y="28"/>
                  </a:cubicBezTo>
                  <a:cubicBezTo>
                    <a:pt x="90" y="34"/>
                    <a:pt x="95" y="38"/>
                    <a:pt x="100" y="38"/>
                  </a:cubicBezTo>
                  <a:cubicBezTo>
                    <a:pt x="101" y="38"/>
                    <a:pt x="101" y="38"/>
                    <a:pt x="102" y="38"/>
                  </a:cubicBezTo>
                  <a:cubicBezTo>
                    <a:pt x="102" y="76"/>
                    <a:pt x="102" y="76"/>
                    <a:pt x="102" y="76"/>
                  </a:cubicBezTo>
                  <a:cubicBezTo>
                    <a:pt x="102" y="79"/>
                    <a:pt x="99" y="81"/>
                    <a:pt x="97" y="81"/>
                  </a:cubicBezTo>
                  <a:cubicBezTo>
                    <a:pt x="79" y="81"/>
                    <a:pt x="79" y="81"/>
                    <a:pt x="79" y="81"/>
                  </a:cubicBezTo>
                  <a:cubicBezTo>
                    <a:pt x="79" y="22"/>
                    <a:pt x="79" y="22"/>
                    <a:pt x="79" y="22"/>
                  </a:cubicBezTo>
                  <a:cubicBezTo>
                    <a:pt x="79" y="11"/>
                    <a:pt x="79" y="11"/>
                    <a:pt x="79" y="11"/>
                  </a:cubicBezTo>
                  <a:cubicBezTo>
                    <a:pt x="79" y="5"/>
                    <a:pt x="74" y="0"/>
                    <a:pt x="68" y="0"/>
                  </a:cubicBezTo>
                  <a:cubicBezTo>
                    <a:pt x="20" y="0"/>
                    <a:pt x="20" y="0"/>
                    <a:pt x="20" y="0"/>
                  </a:cubicBezTo>
                  <a:cubicBezTo>
                    <a:pt x="14" y="0"/>
                    <a:pt x="9" y="5"/>
                    <a:pt x="9" y="11"/>
                  </a:cubicBezTo>
                  <a:cubicBezTo>
                    <a:pt x="9" y="106"/>
                    <a:pt x="9" y="106"/>
                    <a:pt x="9" y="106"/>
                  </a:cubicBezTo>
                  <a:cubicBezTo>
                    <a:pt x="0" y="106"/>
                    <a:pt x="0" y="106"/>
                    <a:pt x="0" y="106"/>
                  </a:cubicBezTo>
                  <a:cubicBezTo>
                    <a:pt x="0" y="116"/>
                    <a:pt x="0" y="116"/>
                    <a:pt x="0" y="116"/>
                  </a:cubicBezTo>
                  <a:cubicBezTo>
                    <a:pt x="20" y="116"/>
                    <a:pt x="20" y="116"/>
                    <a:pt x="20" y="116"/>
                  </a:cubicBezTo>
                  <a:cubicBezTo>
                    <a:pt x="68" y="116"/>
                    <a:pt x="68" y="116"/>
                    <a:pt x="68" y="116"/>
                  </a:cubicBezTo>
                  <a:cubicBezTo>
                    <a:pt x="88" y="116"/>
                    <a:pt x="88" y="116"/>
                    <a:pt x="88" y="116"/>
                  </a:cubicBezTo>
                  <a:cubicBezTo>
                    <a:pt x="88" y="106"/>
                    <a:pt x="88" y="106"/>
                    <a:pt x="88" y="106"/>
                  </a:cubicBezTo>
                  <a:cubicBezTo>
                    <a:pt x="79" y="106"/>
                    <a:pt x="79" y="106"/>
                    <a:pt x="79" y="106"/>
                  </a:cubicBezTo>
                  <a:cubicBezTo>
                    <a:pt x="79" y="92"/>
                    <a:pt x="79" y="92"/>
                    <a:pt x="79" y="92"/>
                  </a:cubicBezTo>
                  <a:cubicBezTo>
                    <a:pt x="97" y="92"/>
                    <a:pt x="97" y="92"/>
                    <a:pt x="97" y="92"/>
                  </a:cubicBezTo>
                  <a:cubicBezTo>
                    <a:pt x="106" y="92"/>
                    <a:pt x="113" y="85"/>
                    <a:pt x="113" y="76"/>
                  </a:cubicBezTo>
                  <a:cubicBezTo>
                    <a:pt x="113" y="28"/>
                    <a:pt x="113" y="28"/>
                    <a:pt x="113" y="28"/>
                  </a:cubicBezTo>
                  <a:cubicBezTo>
                    <a:pt x="113" y="19"/>
                    <a:pt x="106" y="11"/>
                    <a:pt x="97" y="11"/>
                  </a:cubicBezTo>
                  <a:moveTo>
                    <a:pt x="66" y="55"/>
                  </a:moveTo>
                  <a:cubicBezTo>
                    <a:pt x="66" y="57"/>
                    <a:pt x="65" y="58"/>
                    <a:pt x="63" y="58"/>
                  </a:cubicBezTo>
                  <a:cubicBezTo>
                    <a:pt x="25" y="58"/>
                    <a:pt x="25" y="58"/>
                    <a:pt x="25" y="58"/>
                  </a:cubicBezTo>
                  <a:cubicBezTo>
                    <a:pt x="23" y="58"/>
                    <a:pt x="21" y="57"/>
                    <a:pt x="21" y="55"/>
                  </a:cubicBezTo>
                  <a:cubicBezTo>
                    <a:pt x="21" y="52"/>
                    <a:pt x="21" y="52"/>
                    <a:pt x="21" y="52"/>
                  </a:cubicBezTo>
                  <a:cubicBezTo>
                    <a:pt x="21" y="51"/>
                    <a:pt x="23" y="49"/>
                    <a:pt x="25" y="49"/>
                  </a:cubicBezTo>
                  <a:cubicBezTo>
                    <a:pt x="63" y="49"/>
                    <a:pt x="63" y="49"/>
                    <a:pt x="63" y="49"/>
                  </a:cubicBezTo>
                  <a:cubicBezTo>
                    <a:pt x="65" y="49"/>
                    <a:pt x="66" y="51"/>
                    <a:pt x="66" y="52"/>
                  </a:cubicBezTo>
                  <a:cubicBezTo>
                    <a:pt x="66" y="55"/>
                    <a:pt x="66" y="55"/>
                    <a:pt x="66" y="55"/>
                  </a:cubicBezTo>
                  <a:moveTo>
                    <a:pt x="66" y="35"/>
                  </a:moveTo>
                  <a:cubicBezTo>
                    <a:pt x="66" y="37"/>
                    <a:pt x="65" y="38"/>
                    <a:pt x="63" y="38"/>
                  </a:cubicBezTo>
                  <a:cubicBezTo>
                    <a:pt x="25" y="38"/>
                    <a:pt x="25" y="38"/>
                    <a:pt x="25" y="38"/>
                  </a:cubicBezTo>
                  <a:cubicBezTo>
                    <a:pt x="23" y="38"/>
                    <a:pt x="21" y="37"/>
                    <a:pt x="21" y="35"/>
                  </a:cubicBezTo>
                  <a:cubicBezTo>
                    <a:pt x="21" y="15"/>
                    <a:pt x="21" y="15"/>
                    <a:pt x="21" y="15"/>
                  </a:cubicBezTo>
                  <a:cubicBezTo>
                    <a:pt x="21" y="13"/>
                    <a:pt x="23" y="12"/>
                    <a:pt x="25" y="12"/>
                  </a:cubicBezTo>
                  <a:cubicBezTo>
                    <a:pt x="63" y="12"/>
                    <a:pt x="63" y="12"/>
                    <a:pt x="63" y="12"/>
                  </a:cubicBezTo>
                  <a:cubicBezTo>
                    <a:pt x="65" y="12"/>
                    <a:pt x="66" y="13"/>
                    <a:pt x="66" y="15"/>
                  </a:cubicBezTo>
                  <a:cubicBezTo>
                    <a:pt x="66" y="35"/>
                    <a:pt x="66" y="35"/>
                    <a:pt x="66" y="35"/>
                  </a:cubicBezTo>
                  <a:moveTo>
                    <a:pt x="100" y="34"/>
                  </a:moveTo>
                  <a:cubicBezTo>
                    <a:pt x="97" y="34"/>
                    <a:pt x="94" y="31"/>
                    <a:pt x="94" y="28"/>
                  </a:cubicBezTo>
                  <a:cubicBezTo>
                    <a:pt x="94" y="25"/>
                    <a:pt x="97" y="22"/>
                    <a:pt x="100" y="22"/>
                  </a:cubicBezTo>
                  <a:cubicBezTo>
                    <a:pt x="101" y="22"/>
                    <a:pt x="102" y="23"/>
                    <a:pt x="102" y="23"/>
                  </a:cubicBezTo>
                  <a:cubicBezTo>
                    <a:pt x="99" y="27"/>
                    <a:pt x="99" y="27"/>
                    <a:pt x="99" y="27"/>
                  </a:cubicBezTo>
                  <a:cubicBezTo>
                    <a:pt x="98" y="27"/>
                    <a:pt x="98" y="29"/>
                    <a:pt x="99" y="29"/>
                  </a:cubicBezTo>
                  <a:cubicBezTo>
                    <a:pt x="99" y="30"/>
                    <a:pt x="100" y="30"/>
                    <a:pt x="101" y="29"/>
                  </a:cubicBezTo>
                  <a:cubicBezTo>
                    <a:pt x="103" y="28"/>
                    <a:pt x="103" y="28"/>
                    <a:pt x="103" y="28"/>
                  </a:cubicBezTo>
                  <a:cubicBezTo>
                    <a:pt x="103" y="28"/>
                    <a:pt x="103" y="28"/>
                    <a:pt x="103" y="28"/>
                  </a:cubicBezTo>
                  <a:cubicBezTo>
                    <a:pt x="103" y="31"/>
                    <a:pt x="103" y="34"/>
                    <a:pt x="100" y="34"/>
                  </a:cubicBezTo>
                </a:path>
              </a:pathLst>
            </a:custGeom>
            <a:solidFill>
              <a:schemeClr val="bg1">
                <a:lumMod val="95000"/>
              </a:schemeClr>
            </a:solidFill>
            <a:ln>
              <a:noFill/>
            </a:ln>
          </p:spPr>
          <p:txBody>
            <a:bodyPr/>
            <a:lstStyle/>
            <a:p>
              <a:pPr>
                <a:defRPr/>
              </a:pPr>
              <a:endParaRPr lang="zh-CN" altLang="en-US"/>
            </a:p>
          </p:txBody>
        </p:sp>
        <p:grpSp>
          <p:nvGrpSpPr>
            <p:cNvPr id="574" name="组合 573"/>
            <p:cNvGrpSpPr/>
            <p:nvPr/>
          </p:nvGrpSpPr>
          <p:grpSpPr>
            <a:xfrm>
              <a:off x="7574528" y="2951431"/>
              <a:ext cx="428307" cy="392841"/>
              <a:chOff x="1215078" y="2951431"/>
              <a:chExt cx="428307" cy="392841"/>
            </a:xfrm>
          </p:grpSpPr>
          <p:sp>
            <p:nvSpPr>
              <p:cNvPr id="575" name="Freeform 192"/>
              <p:cNvSpPr>
                <a:spLocks/>
              </p:cNvSpPr>
              <p:nvPr/>
            </p:nvSpPr>
            <p:spPr bwMode="auto">
              <a:xfrm>
                <a:off x="1230082" y="3068738"/>
                <a:ext cx="77750" cy="175961"/>
              </a:xfrm>
              <a:custGeom>
                <a:avLst/>
                <a:gdLst>
                  <a:gd name="T0" fmla="*/ 46 w 46"/>
                  <a:gd name="T1" fmla="*/ 90 h 105"/>
                  <a:gd name="T2" fmla="*/ 32 w 46"/>
                  <a:gd name="T3" fmla="*/ 104 h 105"/>
                  <a:gd name="T4" fmla="*/ 16 w 46"/>
                  <a:gd name="T5" fmla="*/ 105 h 105"/>
                  <a:gd name="T6" fmla="*/ 1 w 46"/>
                  <a:gd name="T7" fmla="*/ 90 h 105"/>
                  <a:gd name="T8" fmla="*/ 0 w 46"/>
                  <a:gd name="T9" fmla="*/ 16 h 105"/>
                  <a:gd name="T10" fmla="*/ 14 w 46"/>
                  <a:gd name="T11" fmla="*/ 1 h 105"/>
                  <a:gd name="T12" fmla="*/ 29 w 46"/>
                  <a:gd name="T13" fmla="*/ 1 h 105"/>
                  <a:gd name="T14" fmla="*/ 44 w 46"/>
                  <a:gd name="T15" fmla="*/ 15 h 105"/>
                  <a:gd name="T16" fmla="*/ 46 w 46"/>
                  <a:gd name="T17"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5">
                    <a:moveTo>
                      <a:pt x="46" y="90"/>
                    </a:moveTo>
                    <a:cubicBezTo>
                      <a:pt x="46" y="98"/>
                      <a:pt x="40" y="104"/>
                      <a:pt x="32" y="104"/>
                    </a:cubicBezTo>
                    <a:cubicBezTo>
                      <a:pt x="16" y="105"/>
                      <a:pt x="16" y="105"/>
                      <a:pt x="16" y="105"/>
                    </a:cubicBezTo>
                    <a:cubicBezTo>
                      <a:pt x="8" y="105"/>
                      <a:pt x="1" y="99"/>
                      <a:pt x="1" y="90"/>
                    </a:cubicBezTo>
                    <a:cubicBezTo>
                      <a:pt x="0" y="16"/>
                      <a:pt x="0" y="16"/>
                      <a:pt x="0" y="16"/>
                    </a:cubicBezTo>
                    <a:cubicBezTo>
                      <a:pt x="0" y="8"/>
                      <a:pt x="6" y="1"/>
                      <a:pt x="14" y="1"/>
                    </a:cubicBezTo>
                    <a:cubicBezTo>
                      <a:pt x="29" y="1"/>
                      <a:pt x="29" y="1"/>
                      <a:pt x="29" y="1"/>
                    </a:cubicBezTo>
                    <a:cubicBezTo>
                      <a:pt x="38" y="0"/>
                      <a:pt x="44" y="7"/>
                      <a:pt x="44" y="15"/>
                    </a:cubicBezTo>
                    <a:cubicBezTo>
                      <a:pt x="46" y="90"/>
                      <a:pt x="46" y="90"/>
                      <a:pt x="46" y="90"/>
                    </a:cubicBezTo>
                  </a:path>
                </a:pathLst>
              </a:custGeom>
              <a:solidFill>
                <a:schemeClr val="bg1">
                  <a:lumMod val="95000"/>
                </a:schemeClr>
              </a:solidFill>
              <a:ln>
                <a:noFill/>
              </a:ln>
            </p:spPr>
            <p:txBody>
              <a:bodyPr/>
              <a:lstStyle/>
              <a:p>
                <a:pPr>
                  <a:defRPr/>
                </a:pPr>
                <a:endParaRPr lang="zh-CN" altLang="en-US"/>
              </a:p>
            </p:txBody>
          </p:sp>
          <p:sp>
            <p:nvSpPr>
              <p:cNvPr id="576" name="Freeform 193"/>
              <p:cNvSpPr>
                <a:spLocks/>
              </p:cNvSpPr>
              <p:nvPr/>
            </p:nvSpPr>
            <p:spPr bwMode="auto">
              <a:xfrm>
                <a:off x="1333748" y="3018269"/>
                <a:ext cx="79114" cy="225066"/>
              </a:xfrm>
              <a:custGeom>
                <a:avLst/>
                <a:gdLst>
                  <a:gd name="T0" fmla="*/ 47 w 47"/>
                  <a:gd name="T1" fmla="*/ 118 h 134"/>
                  <a:gd name="T2" fmla="*/ 33 w 47"/>
                  <a:gd name="T3" fmla="*/ 133 h 134"/>
                  <a:gd name="T4" fmla="*/ 17 w 47"/>
                  <a:gd name="T5" fmla="*/ 133 h 134"/>
                  <a:gd name="T6" fmla="*/ 2 w 47"/>
                  <a:gd name="T7" fmla="*/ 119 h 134"/>
                  <a:gd name="T8" fmla="*/ 0 w 47"/>
                  <a:gd name="T9" fmla="*/ 15 h 134"/>
                  <a:gd name="T10" fmla="*/ 14 w 47"/>
                  <a:gd name="T11" fmla="*/ 1 h 134"/>
                  <a:gd name="T12" fmla="*/ 30 w 47"/>
                  <a:gd name="T13" fmla="*/ 0 h 134"/>
                  <a:gd name="T14" fmla="*/ 45 w 47"/>
                  <a:gd name="T15" fmla="*/ 14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1" y="133"/>
                      <a:pt x="33" y="133"/>
                    </a:cubicBezTo>
                    <a:cubicBezTo>
                      <a:pt x="17" y="133"/>
                      <a:pt x="17" y="133"/>
                      <a:pt x="17" y="133"/>
                    </a:cubicBezTo>
                    <a:cubicBezTo>
                      <a:pt x="9" y="134"/>
                      <a:pt x="2" y="127"/>
                      <a:pt x="2" y="119"/>
                    </a:cubicBezTo>
                    <a:cubicBezTo>
                      <a:pt x="0" y="15"/>
                      <a:pt x="0" y="15"/>
                      <a:pt x="0" y="15"/>
                    </a:cubicBezTo>
                    <a:cubicBezTo>
                      <a:pt x="0" y="7"/>
                      <a:pt x="6" y="1"/>
                      <a:pt x="14" y="1"/>
                    </a:cubicBezTo>
                    <a:cubicBezTo>
                      <a:pt x="30" y="0"/>
                      <a:pt x="30" y="0"/>
                      <a:pt x="30" y="0"/>
                    </a:cubicBezTo>
                    <a:cubicBezTo>
                      <a:pt x="38" y="0"/>
                      <a:pt x="45" y="6"/>
                      <a:pt x="45" y="14"/>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577" name="Freeform 194"/>
              <p:cNvSpPr>
                <a:spLocks/>
              </p:cNvSpPr>
              <p:nvPr/>
            </p:nvSpPr>
            <p:spPr bwMode="auto">
              <a:xfrm>
                <a:off x="1440143" y="2951431"/>
                <a:ext cx="81842" cy="289175"/>
              </a:xfrm>
              <a:custGeom>
                <a:avLst/>
                <a:gdLst>
                  <a:gd name="T0" fmla="*/ 48 w 48"/>
                  <a:gd name="T1" fmla="*/ 156 h 171"/>
                  <a:gd name="T2" fmla="*/ 34 w 48"/>
                  <a:gd name="T3" fmla="*/ 171 h 171"/>
                  <a:gd name="T4" fmla="*/ 18 w 48"/>
                  <a:gd name="T5" fmla="*/ 171 h 171"/>
                  <a:gd name="T6" fmla="*/ 3 w 48"/>
                  <a:gd name="T7" fmla="*/ 157 h 171"/>
                  <a:gd name="T8" fmla="*/ 0 w 48"/>
                  <a:gd name="T9" fmla="*/ 16 h 171"/>
                  <a:gd name="T10" fmla="*/ 15 w 48"/>
                  <a:gd name="T11" fmla="*/ 1 h 171"/>
                  <a:gd name="T12" fmla="*/ 30 w 48"/>
                  <a:gd name="T13" fmla="*/ 0 h 171"/>
                  <a:gd name="T14" fmla="*/ 45 w 48"/>
                  <a:gd name="T15" fmla="*/ 15 h 171"/>
                  <a:gd name="T16" fmla="*/ 48 w 48"/>
                  <a:gd name="T17"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71">
                    <a:moveTo>
                      <a:pt x="48" y="156"/>
                    </a:moveTo>
                    <a:cubicBezTo>
                      <a:pt x="48" y="164"/>
                      <a:pt x="42" y="170"/>
                      <a:pt x="34" y="171"/>
                    </a:cubicBezTo>
                    <a:cubicBezTo>
                      <a:pt x="18" y="171"/>
                      <a:pt x="18" y="171"/>
                      <a:pt x="18" y="171"/>
                    </a:cubicBezTo>
                    <a:cubicBezTo>
                      <a:pt x="10" y="171"/>
                      <a:pt x="4" y="165"/>
                      <a:pt x="3" y="157"/>
                    </a:cubicBezTo>
                    <a:cubicBezTo>
                      <a:pt x="0" y="16"/>
                      <a:pt x="0" y="16"/>
                      <a:pt x="0" y="16"/>
                    </a:cubicBezTo>
                    <a:cubicBezTo>
                      <a:pt x="0" y="8"/>
                      <a:pt x="7" y="1"/>
                      <a:pt x="15" y="1"/>
                    </a:cubicBezTo>
                    <a:cubicBezTo>
                      <a:pt x="30" y="0"/>
                      <a:pt x="30" y="0"/>
                      <a:pt x="30" y="0"/>
                    </a:cubicBezTo>
                    <a:cubicBezTo>
                      <a:pt x="38" y="0"/>
                      <a:pt x="45" y="7"/>
                      <a:pt x="45" y="15"/>
                    </a:cubicBezTo>
                    <a:cubicBezTo>
                      <a:pt x="48" y="156"/>
                      <a:pt x="48" y="156"/>
                      <a:pt x="48" y="156"/>
                    </a:cubicBezTo>
                  </a:path>
                </a:pathLst>
              </a:custGeom>
              <a:solidFill>
                <a:schemeClr val="bg1">
                  <a:lumMod val="95000"/>
                </a:schemeClr>
              </a:solidFill>
              <a:ln>
                <a:noFill/>
              </a:ln>
            </p:spPr>
            <p:txBody>
              <a:bodyPr/>
              <a:lstStyle/>
              <a:p>
                <a:pPr>
                  <a:defRPr/>
                </a:pPr>
                <a:endParaRPr lang="zh-CN" altLang="en-US"/>
              </a:p>
            </p:txBody>
          </p:sp>
          <p:sp>
            <p:nvSpPr>
              <p:cNvPr id="578" name="Freeform 195"/>
              <p:cNvSpPr>
                <a:spLocks/>
              </p:cNvSpPr>
              <p:nvPr/>
            </p:nvSpPr>
            <p:spPr bwMode="auto">
              <a:xfrm>
                <a:off x="1215078" y="3265158"/>
                <a:ext cx="428307" cy="79114"/>
              </a:xfrm>
              <a:custGeom>
                <a:avLst/>
                <a:gdLst>
                  <a:gd name="T0" fmla="*/ 15 w 254"/>
                  <a:gd name="T1" fmla="*/ 47 h 47"/>
                  <a:gd name="T2" fmla="*/ 0 w 254"/>
                  <a:gd name="T3" fmla="*/ 33 h 47"/>
                  <a:gd name="T4" fmla="*/ 0 w 254"/>
                  <a:gd name="T5" fmla="*/ 20 h 47"/>
                  <a:gd name="T6" fmla="*/ 14 w 254"/>
                  <a:gd name="T7" fmla="*/ 6 h 47"/>
                  <a:gd name="T8" fmla="*/ 239 w 254"/>
                  <a:gd name="T9" fmla="*/ 1 h 47"/>
                  <a:gd name="T10" fmla="*/ 253 w 254"/>
                  <a:gd name="T11" fmla="*/ 15 h 47"/>
                  <a:gd name="T12" fmla="*/ 254 w 254"/>
                  <a:gd name="T13" fmla="*/ 27 h 47"/>
                  <a:gd name="T14" fmla="*/ 239 w 254"/>
                  <a:gd name="T15" fmla="*/ 42 h 47"/>
                  <a:gd name="T16" fmla="*/ 15 w 25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47">
                    <a:moveTo>
                      <a:pt x="15" y="47"/>
                    </a:moveTo>
                    <a:cubicBezTo>
                      <a:pt x="7" y="47"/>
                      <a:pt x="1" y="41"/>
                      <a:pt x="0" y="33"/>
                    </a:cubicBezTo>
                    <a:cubicBezTo>
                      <a:pt x="0" y="20"/>
                      <a:pt x="0" y="20"/>
                      <a:pt x="0" y="20"/>
                    </a:cubicBezTo>
                    <a:cubicBezTo>
                      <a:pt x="0" y="12"/>
                      <a:pt x="6" y="6"/>
                      <a:pt x="14" y="6"/>
                    </a:cubicBezTo>
                    <a:cubicBezTo>
                      <a:pt x="239" y="1"/>
                      <a:pt x="239" y="1"/>
                      <a:pt x="239" y="1"/>
                    </a:cubicBezTo>
                    <a:cubicBezTo>
                      <a:pt x="247" y="0"/>
                      <a:pt x="253" y="7"/>
                      <a:pt x="253" y="15"/>
                    </a:cubicBezTo>
                    <a:cubicBezTo>
                      <a:pt x="254" y="27"/>
                      <a:pt x="254" y="27"/>
                      <a:pt x="254" y="27"/>
                    </a:cubicBezTo>
                    <a:cubicBezTo>
                      <a:pt x="254" y="36"/>
                      <a:pt x="247" y="42"/>
                      <a:pt x="239" y="42"/>
                    </a:cubicBezTo>
                    <a:cubicBezTo>
                      <a:pt x="15" y="47"/>
                      <a:pt x="15" y="47"/>
                      <a:pt x="15" y="47"/>
                    </a:cubicBezTo>
                  </a:path>
                </a:pathLst>
              </a:custGeom>
              <a:solidFill>
                <a:schemeClr val="bg1">
                  <a:lumMod val="95000"/>
                </a:schemeClr>
              </a:solidFill>
              <a:ln>
                <a:noFill/>
              </a:ln>
            </p:spPr>
            <p:txBody>
              <a:bodyPr/>
              <a:lstStyle/>
              <a:p>
                <a:pPr>
                  <a:defRPr/>
                </a:pPr>
                <a:endParaRPr lang="zh-CN" altLang="en-US"/>
              </a:p>
            </p:txBody>
          </p:sp>
          <p:sp>
            <p:nvSpPr>
              <p:cNvPr id="579" name="Freeform 196"/>
              <p:cNvSpPr>
                <a:spLocks/>
              </p:cNvSpPr>
              <p:nvPr/>
            </p:nvSpPr>
            <p:spPr bwMode="auto">
              <a:xfrm>
                <a:off x="1543809" y="3012813"/>
                <a:ext cx="79114" cy="226430"/>
              </a:xfrm>
              <a:custGeom>
                <a:avLst/>
                <a:gdLst>
                  <a:gd name="T0" fmla="*/ 47 w 47"/>
                  <a:gd name="T1" fmla="*/ 118 h 134"/>
                  <a:gd name="T2" fmla="*/ 32 w 47"/>
                  <a:gd name="T3" fmla="*/ 133 h 134"/>
                  <a:gd name="T4" fmla="*/ 17 w 47"/>
                  <a:gd name="T5" fmla="*/ 134 h 134"/>
                  <a:gd name="T6" fmla="*/ 2 w 47"/>
                  <a:gd name="T7" fmla="*/ 119 h 134"/>
                  <a:gd name="T8" fmla="*/ 0 w 47"/>
                  <a:gd name="T9" fmla="*/ 16 h 134"/>
                  <a:gd name="T10" fmla="*/ 14 w 47"/>
                  <a:gd name="T11" fmla="*/ 1 h 134"/>
                  <a:gd name="T12" fmla="*/ 30 w 47"/>
                  <a:gd name="T13" fmla="*/ 1 h 134"/>
                  <a:gd name="T14" fmla="*/ 44 w 47"/>
                  <a:gd name="T15" fmla="*/ 15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0" y="133"/>
                      <a:pt x="32" y="133"/>
                    </a:cubicBezTo>
                    <a:cubicBezTo>
                      <a:pt x="17" y="134"/>
                      <a:pt x="17" y="134"/>
                      <a:pt x="17" y="134"/>
                    </a:cubicBezTo>
                    <a:cubicBezTo>
                      <a:pt x="9" y="134"/>
                      <a:pt x="2" y="127"/>
                      <a:pt x="2" y="119"/>
                    </a:cubicBezTo>
                    <a:cubicBezTo>
                      <a:pt x="0" y="16"/>
                      <a:pt x="0" y="16"/>
                      <a:pt x="0" y="16"/>
                    </a:cubicBezTo>
                    <a:cubicBezTo>
                      <a:pt x="0" y="8"/>
                      <a:pt x="6" y="1"/>
                      <a:pt x="14" y="1"/>
                    </a:cubicBezTo>
                    <a:cubicBezTo>
                      <a:pt x="30" y="1"/>
                      <a:pt x="30" y="1"/>
                      <a:pt x="30" y="1"/>
                    </a:cubicBezTo>
                    <a:cubicBezTo>
                      <a:pt x="38" y="0"/>
                      <a:pt x="44" y="7"/>
                      <a:pt x="44" y="15"/>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580" name="Freeform 334"/>
              <p:cNvSpPr>
                <a:spLocks noEditPoints="1"/>
              </p:cNvSpPr>
              <p:nvPr/>
            </p:nvSpPr>
            <p:spPr bwMode="auto">
              <a:xfrm>
                <a:off x="1256000" y="3070101"/>
                <a:ext cx="24553" cy="174596"/>
              </a:xfrm>
              <a:custGeom>
                <a:avLst/>
                <a:gdLst>
                  <a:gd name="T0" fmla="*/ 0 w 14"/>
                  <a:gd name="T1" fmla="*/ 104 h 104"/>
                  <a:gd name="T2" fmla="*/ 0 w 14"/>
                  <a:gd name="T3" fmla="*/ 104 h 104"/>
                  <a:gd name="T4" fmla="*/ 0 w 14"/>
                  <a:gd name="T5" fmla="*/ 104 h 104"/>
                  <a:gd name="T6" fmla="*/ 0 w 14"/>
                  <a:gd name="T7" fmla="*/ 104 h 104"/>
                  <a:gd name="T8" fmla="*/ 0 w 14"/>
                  <a:gd name="T9" fmla="*/ 104 h 104"/>
                  <a:gd name="T10" fmla="*/ 0 w 14"/>
                  <a:gd name="T11" fmla="*/ 104 h 104"/>
                  <a:gd name="T12" fmla="*/ 0 w 14"/>
                  <a:gd name="T13" fmla="*/ 104 h 104"/>
                  <a:gd name="T14" fmla="*/ 14 w 14"/>
                  <a:gd name="T15" fmla="*/ 0 h 104"/>
                  <a:gd name="T16" fmla="*/ 14 w 14"/>
                  <a:gd name="T17" fmla="*/ 0 h 104"/>
                  <a:gd name="T18" fmla="*/ 14 w 14"/>
                  <a:gd name="T19" fmla="*/ 0 h 104"/>
                  <a:gd name="T20" fmla="*/ 14 w 14"/>
                  <a:gd name="T21" fmla="*/ 0 h 104"/>
                  <a:gd name="T22" fmla="*/ 14 w 14"/>
                  <a:gd name="T23" fmla="*/ 0 h 104"/>
                  <a:gd name="T24" fmla="*/ 14 w 14"/>
                  <a:gd name="T25" fmla="*/ 0 h 104"/>
                  <a:gd name="T26" fmla="*/ 14 w 14"/>
                  <a:gd name="T2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04">
                    <a:moveTo>
                      <a:pt x="0" y="104"/>
                    </a:moveTo>
                    <a:cubicBezTo>
                      <a:pt x="0" y="104"/>
                      <a:pt x="0" y="104"/>
                      <a:pt x="0" y="104"/>
                    </a:cubicBezTo>
                    <a:cubicBezTo>
                      <a:pt x="0" y="104"/>
                      <a:pt x="0" y="104"/>
                      <a:pt x="0" y="104"/>
                    </a:cubicBezTo>
                    <a:cubicBezTo>
                      <a:pt x="0" y="104"/>
                      <a:pt x="0" y="104"/>
                      <a:pt x="0" y="104"/>
                    </a:cubicBezTo>
                    <a:moveTo>
                      <a:pt x="0" y="104"/>
                    </a:moveTo>
                    <a:cubicBezTo>
                      <a:pt x="0" y="104"/>
                      <a:pt x="0" y="104"/>
                      <a:pt x="0" y="104"/>
                    </a:cubicBezTo>
                    <a:cubicBezTo>
                      <a:pt x="0" y="104"/>
                      <a:pt x="0" y="104"/>
                      <a:pt x="0" y="104"/>
                    </a:cubicBezTo>
                    <a:moveTo>
                      <a:pt x="14" y="0"/>
                    </a:moveTo>
                    <a:cubicBezTo>
                      <a:pt x="14" y="0"/>
                      <a:pt x="14" y="0"/>
                      <a:pt x="14" y="0"/>
                    </a:cubicBezTo>
                    <a:cubicBezTo>
                      <a:pt x="14" y="0"/>
                      <a:pt x="14" y="0"/>
                      <a:pt x="14" y="0"/>
                    </a:cubicBezTo>
                    <a:moveTo>
                      <a:pt x="14" y="0"/>
                    </a:moveTo>
                    <a:cubicBezTo>
                      <a:pt x="14" y="0"/>
                      <a:pt x="14" y="0"/>
                      <a:pt x="14" y="0"/>
                    </a:cubicBezTo>
                    <a:cubicBezTo>
                      <a:pt x="14" y="0"/>
                      <a:pt x="14" y="0"/>
                      <a:pt x="14" y="0"/>
                    </a:cubicBezTo>
                    <a:cubicBezTo>
                      <a:pt x="14" y="0"/>
                      <a:pt x="14" y="0"/>
                      <a:pt x="14" y="0"/>
                    </a:cubicBezTo>
                  </a:path>
                </a:pathLst>
              </a:custGeom>
              <a:solidFill>
                <a:schemeClr val="bg1">
                  <a:lumMod val="95000"/>
                </a:schemeClr>
              </a:solidFill>
              <a:ln>
                <a:noFill/>
              </a:ln>
            </p:spPr>
            <p:txBody>
              <a:bodyPr/>
              <a:lstStyle/>
              <a:p>
                <a:pPr>
                  <a:defRPr/>
                </a:pPr>
                <a:endParaRPr lang="zh-CN" altLang="en-US"/>
              </a:p>
            </p:txBody>
          </p:sp>
          <p:sp>
            <p:nvSpPr>
              <p:cNvPr id="581" name="Freeform 336"/>
              <p:cNvSpPr>
                <a:spLocks noEditPoints="1"/>
              </p:cNvSpPr>
              <p:nvPr/>
            </p:nvSpPr>
            <p:spPr bwMode="auto">
              <a:xfrm>
                <a:off x="1362393" y="3018269"/>
                <a:ext cx="47742" cy="223702"/>
              </a:xfrm>
              <a:custGeom>
                <a:avLst/>
                <a:gdLst>
                  <a:gd name="T0" fmla="*/ 0 w 28"/>
                  <a:gd name="T1" fmla="*/ 133 h 133"/>
                  <a:gd name="T2" fmla="*/ 0 w 28"/>
                  <a:gd name="T3" fmla="*/ 133 h 133"/>
                  <a:gd name="T4" fmla="*/ 0 w 28"/>
                  <a:gd name="T5" fmla="*/ 133 h 133"/>
                  <a:gd name="T6" fmla="*/ 0 w 28"/>
                  <a:gd name="T7" fmla="*/ 133 h 133"/>
                  <a:gd name="T8" fmla="*/ 0 w 28"/>
                  <a:gd name="T9" fmla="*/ 133 h 133"/>
                  <a:gd name="T10" fmla="*/ 0 w 28"/>
                  <a:gd name="T11" fmla="*/ 133 h 133"/>
                  <a:gd name="T12" fmla="*/ 0 w 28"/>
                  <a:gd name="T13" fmla="*/ 133 h 133"/>
                  <a:gd name="T14" fmla="*/ 28 w 28"/>
                  <a:gd name="T15" fmla="*/ 14 h 133"/>
                  <a:gd name="T16" fmla="*/ 28 w 28"/>
                  <a:gd name="T17" fmla="*/ 14 h 133"/>
                  <a:gd name="T18" fmla="*/ 28 w 28"/>
                  <a:gd name="T19" fmla="*/ 14 h 133"/>
                  <a:gd name="T20" fmla="*/ 13 w 28"/>
                  <a:gd name="T21" fmla="*/ 0 h 133"/>
                  <a:gd name="T22" fmla="*/ 13 w 28"/>
                  <a:gd name="T23" fmla="*/ 0 h 133"/>
                  <a:gd name="T24" fmla="*/ 13 w 28"/>
                  <a:gd name="T25" fmla="*/ 0 h 133"/>
                  <a:gd name="T26" fmla="*/ 13 w 28"/>
                  <a:gd name="T27" fmla="*/ 0 h 133"/>
                  <a:gd name="T28" fmla="*/ 13 w 28"/>
                  <a:gd name="T29" fmla="*/ 0 h 133"/>
                  <a:gd name="T30" fmla="*/ 13 w 28"/>
                  <a:gd name="T31" fmla="*/ 0 h 133"/>
                  <a:gd name="T32" fmla="*/ 13 w 28"/>
                  <a:gd name="T33"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33">
                    <a:moveTo>
                      <a:pt x="0" y="133"/>
                    </a:moveTo>
                    <a:cubicBezTo>
                      <a:pt x="0" y="133"/>
                      <a:pt x="0" y="133"/>
                      <a:pt x="0" y="133"/>
                    </a:cubicBezTo>
                    <a:cubicBezTo>
                      <a:pt x="0" y="133"/>
                      <a:pt x="0" y="133"/>
                      <a:pt x="0" y="133"/>
                    </a:cubicBezTo>
                    <a:cubicBezTo>
                      <a:pt x="0" y="133"/>
                      <a:pt x="0" y="133"/>
                      <a:pt x="0" y="133"/>
                    </a:cubicBezTo>
                    <a:moveTo>
                      <a:pt x="0" y="133"/>
                    </a:moveTo>
                    <a:cubicBezTo>
                      <a:pt x="0" y="133"/>
                      <a:pt x="0" y="133"/>
                      <a:pt x="0" y="133"/>
                    </a:cubicBezTo>
                    <a:cubicBezTo>
                      <a:pt x="0" y="133"/>
                      <a:pt x="0" y="133"/>
                      <a:pt x="0" y="133"/>
                    </a:cubicBezTo>
                    <a:moveTo>
                      <a:pt x="28" y="14"/>
                    </a:moveTo>
                    <a:cubicBezTo>
                      <a:pt x="28" y="14"/>
                      <a:pt x="28" y="14"/>
                      <a:pt x="28" y="14"/>
                    </a:cubicBezTo>
                    <a:cubicBezTo>
                      <a:pt x="28" y="14"/>
                      <a:pt x="28" y="14"/>
                      <a:pt x="28" y="14"/>
                    </a:cubicBezTo>
                    <a:moveTo>
                      <a:pt x="13" y="0"/>
                    </a:moveTo>
                    <a:cubicBezTo>
                      <a:pt x="13" y="0"/>
                      <a:pt x="13" y="0"/>
                      <a:pt x="13" y="0"/>
                    </a:cubicBezTo>
                    <a:cubicBezTo>
                      <a:pt x="13" y="0"/>
                      <a:pt x="13" y="0"/>
                      <a:pt x="13" y="0"/>
                    </a:cubicBezTo>
                    <a:moveTo>
                      <a:pt x="13" y="0"/>
                    </a:moveTo>
                    <a:cubicBezTo>
                      <a:pt x="13" y="0"/>
                      <a:pt x="13" y="0"/>
                      <a:pt x="13" y="0"/>
                    </a:cubicBezTo>
                    <a:cubicBezTo>
                      <a:pt x="13" y="0"/>
                      <a:pt x="13" y="0"/>
                      <a:pt x="13" y="0"/>
                    </a:cubicBezTo>
                    <a:cubicBezTo>
                      <a:pt x="13" y="0"/>
                      <a:pt x="13" y="0"/>
                      <a:pt x="13" y="0"/>
                    </a:cubicBezTo>
                  </a:path>
                </a:pathLst>
              </a:custGeom>
              <a:solidFill>
                <a:schemeClr val="bg1">
                  <a:lumMod val="95000"/>
                </a:schemeClr>
              </a:solidFill>
              <a:ln>
                <a:noFill/>
              </a:ln>
            </p:spPr>
            <p:txBody>
              <a:bodyPr/>
              <a:lstStyle/>
              <a:p>
                <a:pPr>
                  <a:defRPr/>
                </a:pPr>
                <a:endParaRPr lang="zh-CN" altLang="en-US"/>
              </a:p>
            </p:txBody>
          </p:sp>
          <p:sp>
            <p:nvSpPr>
              <p:cNvPr id="582" name="Freeform 338"/>
              <p:cNvSpPr>
                <a:spLocks noEditPoints="1"/>
              </p:cNvSpPr>
              <p:nvPr/>
            </p:nvSpPr>
            <p:spPr bwMode="auto">
              <a:xfrm>
                <a:off x="1440144" y="2951431"/>
                <a:ext cx="53198" cy="289175"/>
              </a:xfrm>
              <a:custGeom>
                <a:avLst/>
                <a:gdLst>
                  <a:gd name="T0" fmla="*/ 18 w 31"/>
                  <a:gd name="T1" fmla="*/ 171 h 171"/>
                  <a:gd name="T2" fmla="*/ 18 w 31"/>
                  <a:gd name="T3" fmla="*/ 171 h 171"/>
                  <a:gd name="T4" fmla="*/ 18 w 31"/>
                  <a:gd name="T5" fmla="*/ 171 h 171"/>
                  <a:gd name="T6" fmla="*/ 18 w 31"/>
                  <a:gd name="T7" fmla="*/ 171 h 171"/>
                  <a:gd name="T8" fmla="*/ 18 w 31"/>
                  <a:gd name="T9" fmla="*/ 171 h 171"/>
                  <a:gd name="T10" fmla="*/ 18 w 31"/>
                  <a:gd name="T11" fmla="*/ 171 h 171"/>
                  <a:gd name="T12" fmla="*/ 18 w 31"/>
                  <a:gd name="T13" fmla="*/ 171 h 171"/>
                  <a:gd name="T14" fmla="*/ 3 w 31"/>
                  <a:gd name="T15" fmla="*/ 157 h 171"/>
                  <a:gd name="T16" fmla="*/ 3 w 31"/>
                  <a:gd name="T17" fmla="*/ 157 h 171"/>
                  <a:gd name="T18" fmla="*/ 3 w 31"/>
                  <a:gd name="T19" fmla="*/ 157 h 171"/>
                  <a:gd name="T20" fmla="*/ 31 w 31"/>
                  <a:gd name="T21" fmla="*/ 0 h 171"/>
                  <a:gd name="T22" fmla="*/ 30 w 31"/>
                  <a:gd name="T23" fmla="*/ 0 h 171"/>
                  <a:gd name="T24" fmla="*/ 15 w 31"/>
                  <a:gd name="T25" fmla="*/ 1 h 171"/>
                  <a:gd name="T26" fmla="*/ 0 w 31"/>
                  <a:gd name="T27" fmla="*/ 15 h 171"/>
                  <a:gd name="T28" fmla="*/ 15 w 31"/>
                  <a:gd name="T29" fmla="*/ 1 h 171"/>
                  <a:gd name="T30" fmla="*/ 30 w 31"/>
                  <a:gd name="T31" fmla="*/ 0 h 171"/>
                  <a:gd name="T32" fmla="*/ 31 w 31"/>
                  <a:gd name="T33" fmla="*/ 0 h 171"/>
                  <a:gd name="T34" fmla="*/ 31 w 31"/>
                  <a:gd name="T35" fmla="*/ 0 h 171"/>
                  <a:gd name="T36" fmla="*/ 31 w 31"/>
                  <a:gd name="T37" fmla="*/ 0 h 171"/>
                  <a:gd name="T38" fmla="*/ 31 w 31"/>
                  <a:gd name="T39" fmla="*/ 0 h 171"/>
                  <a:gd name="T40" fmla="*/ 31 w 31"/>
                  <a:gd name="T4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171">
                    <a:moveTo>
                      <a:pt x="18" y="171"/>
                    </a:moveTo>
                    <a:cubicBezTo>
                      <a:pt x="18" y="171"/>
                      <a:pt x="18" y="171"/>
                      <a:pt x="18" y="171"/>
                    </a:cubicBezTo>
                    <a:cubicBezTo>
                      <a:pt x="18" y="171"/>
                      <a:pt x="18" y="171"/>
                      <a:pt x="18" y="171"/>
                    </a:cubicBezTo>
                    <a:cubicBezTo>
                      <a:pt x="18" y="171"/>
                      <a:pt x="18" y="171"/>
                      <a:pt x="18" y="171"/>
                    </a:cubicBezTo>
                    <a:moveTo>
                      <a:pt x="18" y="171"/>
                    </a:moveTo>
                    <a:cubicBezTo>
                      <a:pt x="18" y="171"/>
                      <a:pt x="18" y="171"/>
                      <a:pt x="18" y="171"/>
                    </a:cubicBezTo>
                    <a:cubicBezTo>
                      <a:pt x="18" y="171"/>
                      <a:pt x="18" y="171"/>
                      <a:pt x="18" y="171"/>
                    </a:cubicBezTo>
                    <a:moveTo>
                      <a:pt x="3" y="157"/>
                    </a:moveTo>
                    <a:cubicBezTo>
                      <a:pt x="3" y="157"/>
                      <a:pt x="3" y="157"/>
                      <a:pt x="3" y="157"/>
                    </a:cubicBezTo>
                    <a:cubicBezTo>
                      <a:pt x="3" y="157"/>
                      <a:pt x="3" y="157"/>
                      <a:pt x="3" y="157"/>
                    </a:cubicBezTo>
                    <a:moveTo>
                      <a:pt x="31" y="0"/>
                    </a:moveTo>
                    <a:cubicBezTo>
                      <a:pt x="30" y="0"/>
                      <a:pt x="30" y="0"/>
                      <a:pt x="30" y="0"/>
                    </a:cubicBezTo>
                    <a:cubicBezTo>
                      <a:pt x="15" y="1"/>
                      <a:pt x="15" y="1"/>
                      <a:pt x="15" y="1"/>
                    </a:cubicBezTo>
                    <a:cubicBezTo>
                      <a:pt x="7" y="1"/>
                      <a:pt x="0" y="7"/>
                      <a:pt x="0" y="15"/>
                    </a:cubicBezTo>
                    <a:cubicBezTo>
                      <a:pt x="0" y="7"/>
                      <a:pt x="7" y="1"/>
                      <a:pt x="15" y="1"/>
                    </a:cubicBezTo>
                    <a:cubicBezTo>
                      <a:pt x="30" y="0"/>
                      <a:pt x="30" y="0"/>
                      <a:pt x="30" y="0"/>
                    </a:cubicBezTo>
                    <a:cubicBezTo>
                      <a:pt x="30" y="0"/>
                      <a:pt x="30" y="0"/>
                      <a:pt x="31" y="0"/>
                    </a:cubicBezTo>
                    <a:moveTo>
                      <a:pt x="31" y="0"/>
                    </a:moveTo>
                    <a:cubicBezTo>
                      <a:pt x="31" y="0"/>
                      <a:pt x="31" y="0"/>
                      <a:pt x="31" y="0"/>
                    </a:cubicBezTo>
                    <a:cubicBezTo>
                      <a:pt x="31" y="0"/>
                      <a:pt x="31" y="0"/>
                      <a:pt x="31" y="0"/>
                    </a:cubicBezTo>
                    <a:cubicBezTo>
                      <a:pt x="31" y="0"/>
                      <a:pt x="31" y="0"/>
                      <a:pt x="31" y="0"/>
                    </a:cubicBezTo>
                  </a:path>
                </a:pathLst>
              </a:custGeom>
              <a:solidFill>
                <a:schemeClr val="bg1">
                  <a:lumMod val="95000"/>
                </a:schemeClr>
              </a:solidFill>
              <a:ln>
                <a:noFill/>
              </a:ln>
            </p:spPr>
            <p:txBody>
              <a:bodyPr/>
              <a:lstStyle/>
              <a:p>
                <a:pPr>
                  <a:defRPr/>
                </a:pPr>
                <a:endParaRPr lang="zh-CN" altLang="en-US"/>
              </a:p>
            </p:txBody>
          </p:sp>
          <p:sp>
            <p:nvSpPr>
              <p:cNvPr id="583" name="Freeform 340"/>
              <p:cNvSpPr>
                <a:spLocks noEditPoints="1"/>
              </p:cNvSpPr>
              <p:nvPr/>
            </p:nvSpPr>
            <p:spPr bwMode="auto">
              <a:xfrm>
                <a:off x="1215079" y="3267885"/>
                <a:ext cx="402390" cy="76386"/>
              </a:xfrm>
              <a:custGeom>
                <a:avLst/>
                <a:gdLst>
                  <a:gd name="T0" fmla="*/ 15 w 239"/>
                  <a:gd name="T1" fmla="*/ 46 h 46"/>
                  <a:gd name="T2" fmla="*/ 15 w 239"/>
                  <a:gd name="T3" fmla="*/ 46 h 46"/>
                  <a:gd name="T4" fmla="*/ 15 w 239"/>
                  <a:gd name="T5" fmla="*/ 46 h 46"/>
                  <a:gd name="T6" fmla="*/ 15 w 239"/>
                  <a:gd name="T7" fmla="*/ 46 h 46"/>
                  <a:gd name="T8" fmla="*/ 15 w 239"/>
                  <a:gd name="T9" fmla="*/ 46 h 46"/>
                  <a:gd name="T10" fmla="*/ 15 w 239"/>
                  <a:gd name="T11" fmla="*/ 46 h 46"/>
                  <a:gd name="T12" fmla="*/ 15 w 239"/>
                  <a:gd name="T13" fmla="*/ 46 h 46"/>
                  <a:gd name="T14" fmla="*/ 239 w 239"/>
                  <a:gd name="T15" fmla="*/ 0 h 46"/>
                  <a:gd name="T16" fmla="*/ 239 w 239"/>
                  <a:gd name="T17" fmla="*/ 0 h 46"/>
                  <a:gd name="T18" fmla="*/ 14 w 239"/>
                  <a:gd name="T19" fmla="*/ 5 h 46"/>
                  <a:gd name="T20" fmla="*/ 0 w 239"/>
                  <a:gd name="T21" fmla="*/ 19 h 46"/>
                  <a:gd name="T22" fmla="*/ 14 w 239"/>
                  <a:gd name="T23" fmla="*/ 5 h 46"/>
                  <a:gd name="T24" fmla="*/ 239 w 239"/>
                  <a:gd name="T25" fmla="*/ 0 h 46"/>
                  <a:gd name="T26" fmla="*/ 239 w 239"/>
                  <a:gd name="T27" fmla="*/ 0 h 46"/>
                  <a:gd name="T28" fmla="*/ 239 w 239"/>
                  <a:gd name="T29" fmla="*/ 0 h 46"/>
                  <a:gd name="T30" fmla="*/ 239 w 239"/>
                  <a:gd name="T31" fmla="*/ 0 h 46"/>
                  <a:gd name="T32" fmla="*/ 239 w 239"/>
                  <a:gd name="T33" fmla="*/ 0 h 46"/>
                  <a:gd name="T34" fmla="*/ 239 w 239"/>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46">
                    <a:moveTo>
                      <a:pt x="15" y="46"/>
                    </a:moveTo>
                    <a:cubicBezTo>
                      <a:pt x="15" y="46"/>
                      <a:pt x="15" y="46"/>
                      <a:pt x="15" y="46"/>
                    </a:cubicBezTo>
                    <a:cubicBezTo>
                      <a:pt x="15" y="46"/>
                      <a:pt x="15" y="46"/>
                      <a:pt x="15" y="46"/>
                    </a:cubicBezTo>
                    <a:cubicBezTo>
                      <a:pt x="15" y="46"/>
                      <a:pt x="15" y="46"/>
                      <a:pt x="15" y="46"/>
                    </a:cubicBezTo>
                    <a:moveTo>
                      <a:pt x="15" y="46"/>
                    </a:moveTo>
                    <a:cubicBezTo>
                      <a:pt x="15" y="46"/>
                      <a:pt x="15" y="46"/>
                      <a:pt x="15" y="46"/>
                    </a:cubicBezTo>
                    <a:cubicBezTo>
                      <a:pt x="15" y="46"/>
                      <a:pt x="15" y="46"/>
                      <a:pt x="15" y="46"/>
                    </a:cubicBezTo>
                    <a:moveTo>
                      <a:pt x="239" y="0"/>
                    </a:moveTo>
                    <a:cubicBezTo>
                      <a:pt x="239" y="0"/>
                      <a:pt x="239" y="0"/>
                      <a:pt x="239" y="0"/>
                    </a:cubicBezTo>
                    <a:cubicBezTo>
                      <a:pt x="14" y="5"/>
                      <a:pt x="14" y="5"/>
                      <a:pt x="14" y="5"/>
                    </a:cubicBezTo>
                    <a:cubicBezTo>
                      <a:pt x="6" y="5"/>
                      <a:pt x="0" y="11"/>
                      <a:pt x="0" y="19"/>
                    </a:cubicBezTo>
                    <a:cubicBezTo>
                      <a:pt x="0" y="11"/>
                      <a:pt x="6" y="5"/>
                      <a:pt x="14" y="5"/>
                    </a:cubicBezTo>
                    <a:cubicBezTo>
                      <a:pt x="239" y="0"/>
                      <a:pt x="239" y="0"/>
                      <a:pt x="239" y="0"/>
                    </a:cubicBezTo>
                    <a:cubicBezTo>
                      <a:pt x="239" y="0"/>
                      <a:pt x="239" y="0"/>
                      <a:pt x="239" y="0"/>
                    </a:cubicBezTo>
                    <a:moveTo>
                      <a:pt x="239" y="0"/>
                    </a:moveTo>
                    <a:cubicBezTo>
                      <a:pt x="239" y="0"/>
                      <a:pt x="239" y="0"/>
                      <a:pt x="239" y="0"/>
                    </a:cubicBezTo>
                    <a:cubicBezTo>
                      <a:pt x="239" y="0"/>
                      <a:pt x="239" y="0"/>
                      <a:pt x="239" y="0"/>
                    </a:cubicBezTo>
                    <a:cubicBezTo>
                      <a:pt x="239" y="0"/>
                      <a:pt x="239" y="0"/>
                      <a:pt x="239" y="0"/>
                    </a:cubicBezTo>
                  </a:path>
                </a:pathLst>
              </a:custGeom>
              <a:solidFill>
                <a:schemeClr val="bg1">
                  <a:lumMod val="95000"/>
                </a:schemeClr>
              </a:solidFill>
              <a:ln>
                <a:noFill/>
              </a:ln>
            </p:spPr>
            <p:txBody>
              <a:bodyPr/>
              <a:lstStyle/>
              <a:p>
                <a:pPr>
                  <a:defRPr/>
                </a:pPr>
                <a:endParaRPr lang="zh-CN" altLang="en-US"/>
              </a:p>
            </p:txBody>
          </p:sp>
          <p:sp>
            <p:nvSpPr>
              <p:cNvPr id="584" name="Freeform 342"/>
              <p:cNvSpPr>
                <a:spLocks noEditPoints="1"/>
              </p:cNvSpPr>
              <p:nvPr/>
            </p:nvSpPr>
            <p:spPr bwMode="auto">
              <a:xfrm>
                <a:off x="1543809" y="3014175"/>
                <a:ext cx="50470" cy="225066"/>
              </a:xfrm>
              <a:custGeom>
                <a:avLst/>
                <a:gdLst>
                  <a:gd name="T0" fmla="*/ 16 w 30"/>
                  <a:gd name="T1" fmla="*/ 133 h 133"/>
                  <a:gd name="T2" fmla="*/ 17 w 30"/>
                  <a:gd name="T3" fmla="*/ 133 h 133"/>
                  <a:gd name="T4" fmla="*/ 17 w 30"/>
                  <a:gd name="T5" fmla="*/ 133 h 133"/>
                  <a:gd name="T6" fmla="*/ 16 w 30"/>
                  <a:gd name="T7" fmla="*/ 133 h 133"/>
                  <a:gd name="T8" fmla="*/ 17 w 30"/>
                  <a:gd name="T9" fmla="*/ 133 h 133"/>
                  <a:gd name="T10" fmla="*/ 17 w 30"/>
                  <a:gd name="T11" fmla="*/ 133 h 133"/>
                  <a:gd name="T12" fmla="*/ 17 w 30"/>
                  <a:gd name="T13" fmla="*/ 133 h 133"/>
                  <a:gd name="T14" fmla="*/ 30 w 30"/>
                  <a:gd name="T15" fmla="*/ 0 h 133"/>
                  <a:gd name="T16" fmla="*/ 30 w 30"/>
                  <a:gd name="T17" fmla="*/ 0 h 133"/>
                  <a:gd name="T18" fmla="*/ 14 w 30"/>
                  <a:gd name="T19" fmla="*/ 0 h 133"/>
                  <a:gd name="T20" fmla="*/ 0 w 30"/>
                  <a:gd name="T21" fmla="*/ 14 h 133"/>
                  <a:gd name="T22" fmla="*/ 14 w 30"/>
                  <a:gd name="T23" fmla="*/ 0 h 133"/>
                  <a:gd name="T24" fmla="*/ 30 w 30"/>
                  <a:gd name="T25" fmla="*/ 0 h 133"/>
                  <a:gd name="T26" fmla="*/ 30 w 30"/>
                  <a:gd name="T27" fmla="*/ 0 h 133"/>
                  <a:gd name="T28" fmla="*/ 30 w 30"/>
                  <a:gd name="T29" fmla="*/ 0 h 133"/>
                  <a:gd name="T30" fmla="*/ 30 w 30"/>
                  <a:gd name="T31" fmla="*/ 0 h 133"/>
                  <a:gd name="T32" fmla="*/ 30 w 30"/>
                  <a:gd name="T33" fmla="*/ 0 h 133"/>
                  <a:gd name="T34" fmla="*/ 30 w 30"/>
                  <a:gd name="T3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33">
                    <a:moveTo>
                      <a:pt x="16" y="133"/>
                    </a:moveTo>
                    <a:cubicBezTo>
                      <a:pt x="16" y="133"/>
                      <a:pt x="17" y="133"/>
                      <a:pt x="17" y="133"/>
                    </a:cubicBezTo>
                    <a:cubicBezTo>
                      <a:pt x="17" y="133"/>
                      <a:pt x="17" y="133"/>
                      <a:pt x="17" y="133"/>
                    </a:cubicBezTo>
                    <a:cubicBezTo>
                      <a:pt x="17" y="133"/>
                      <a:pt x="16" y="133"/>
                      <a:pt x="16" y="133"/>
                    </a:cubicBezTo>
                    <a:moveTo>
                      <a:pt x="17" y="133"/>
                    </a:moveTo>
                    <a:cubicBezTo>
                      <a:pt x="17" y="133"/>
                      <a:pt x="17" y="133"/>
                      <a:pt x="17" y="133"/>
                    </a:cubicBezTo>
                    <a:cubicBezTo>
                      <a:pt x="17" y="133"/>
                      <a:pt x="17" y="133"/>
                      <a:pt x="17" y="133"/>
                    </a:cubicBezTo>
                    <a:moveTo>
                      <a:pt x="30" y="0"/>
                    </a:moveTo>
                    <a:cubicBezTo>
                      <a:pt x="30" y="0"/>
                      <a:pt x="30" y="0"/>
                      <a:pt x="30" y="0"/>
                    </a:cubicBezTo>
                    <a:cubicBezTo>
                      <a:pt x="14" y="0"/>
                      <a:pt x="14" y="0"/>
                      <a:pt x="14" y="0"/>
                    </a:cubicBezTo>
                    <a:cubicBezTo>
                      <a:pt x="6" y="0"/>
                      <a:pt x="0" y="7"/>
                      <a:pt x="0" y="14"/>
                    </a:cubicBezTo>
                    <a:cubicBezTo>
                      <a:pt x="0" y="7"/>
                      <a:pt x="6" y="0"/>
                      <a:pt x="14" y="0"/>
                    </a:cubicBezTo>
                    <a:cubicBezTo>
                      <a:pt x="30" y="0"/>
                      <a:pt x="30" y="0"/>
                      <a:pt x="30" y="0"/>
                    </a:cubicBezTo>
                    <a:cubicBezTo>
                      <a:pt x="30" y="0"/>
                      <a:pt x="30" y="0"/>
                      <a:pt x="30" y="0"/>
                    </a:cubicBezTo>
                    <a:moveTo>
                      <a:pt x="30" y="0"/>
                    </a:moveTo>
                    <a:cubicBezTo>
                      <a:pt x="30" y="0"/>
                      <a:pt x="30" y="0"/>
                      <a:pt x="30" y="0"/>
                    </a:cubicBezTo>
                    <a:cubicBezTo>
                      <a:pt x="30" y="0"/>
                      <a:pt x="30" y="0"/>
                      <a:pt x="30" y="0"/>
                    </a:cubicBezTo>
                    <a:cubicBezTo>
                      <a:pt x="30" y="0"/>
                      <a:pt x="30" y="0"/>
                      <a:pt x="30" y="0"/>
                    </a:cubicBezTo>
                  </a:path>
                </a:pathLst>
              </a:custGeom>
              <a:solidFill>
                <a:schemeClr val="bg1">
                  <a:lumMod val="95000"/>
                </a:schemeClr>
              </a:solidFill>
              <a:ln>
                <a:noFill/>
              </a:ln>
            </p:spPr>
            <p:txBody>
              <a:bodyPr/>
              <a:lstStyle/>
              <a:p>
                <a:pPr>
                  <a:defRPr/>
                </a:pPr>
                <a:endParaRPr lang="zh-CN" altLang="en-US"/>
              </a:p>
            </p:txBody>
          </p:sp>
        </p:grpSp>
        <p:grpSp>
          <p:nvGrpSpPr>
            <p:cNvPr id="585" name="组合 584"/>
            <p:cNvGrpSpPr/>
            <p:nvPr/>
          </p:nvGrpSpPr>
          <p:grpSpPr>
            <a:xfrm>
              <a:off x="8451601" y="3412474"/>
              <a:ext cx="293269" cy="335552"/>
              <a:chOff x="2590059" y="3340469"/>
              <a:chExt cx="293269" cy="335552"/>
            </a:xfrm>
            <a:solidFill>
              <a:schemeClr val="bg1">
                <a:lumMod val="75000"/>
              </a:schemeClr>
            </a:solidFill>
          </p:grpSpPr>
          <p:sp>
            <p:nvSpPr>
              <p:cNvPr id="586" name="Freeform 206"/>
              <p:cNvSpPr>
                <a:spLocks noEditPoints="1"/>
              </p:cNvSpPr>
              <p:nvPr/>
            </p:nvSpPr>
            <p:spPr bwMode="auto">
              <a:xfrm>
                <a:off x="2590059" y="3340469"/>
                <a:ext cx="234614" cy="335552"/>
              </a:xfrm>
              <a:custGeom>
                <a:avLst/>
                <a:gdLst>
                  <a:gd name="T0" fmla="*/ 136 w 139"/>
                  <a:gd name="T1" fmla="*/ 34 h 199"/>
                  <a:gd name="T2" fmla="*/ 100 w 139"/>
                  <a:gd name="T3" fmla="*/ 0 h 199"/>
                  <a:gd name="T4" fmla="*/ 34 w 139"/>
                  <a:gd name="T5" fmla="*/ 2 h 199"/>
                  <a:gd name="T6" fmla="*/ 0 w 139"/>
                  <a:gd name="T7" fmla="*/ 37 h 199"/>
                  <a:gd name="T8" fmla="*/ 3 w 139"/>
                  <a:gd name="T9" fmla="*/ 164 h 199"/>
                  <a:gd name="T10" fmla="*/ 39 w 139"/>
                  <a:gd name="T11" fmla="*/ 199 h 199"/>
                  <a:gd name="T12" fmla="*/ 105 w 139"/>
                  <a:gd name="T13" fmla="*/ 197 h 199"/>
                  <a:gd name="T14" fmla="*/ 139 w 139"/>
                  <a:gd name="T15" fmla="*/ 161 h 199"/>
                  <a:gd name="T16" fmla="*/ 136 w 139"/>
                  <a:gd name="T17" fmla="*/ 34 h 199"/>
                  <a:gd name="T18" fmla="*/ 78 w 139"/>
                  <a:gd name="T19" fmla="*/ 185 h 199"/>
                  <a:gd name="T20" fmla="*/ 64 w 139"/>
                  <a:gd name="T21" fmla="*/ 185 h 199"/>
                  <a:gd name="T22" fmla="*/ 61 w 139"/>
                  <a:gd name="T23" fmla="*/ 182 h 199"/>
                  <a:gd name="T24" fmla="*/ 61 w 139"/>
                  <a:gd name="T25" fmla="*/ 173 h 199"/>
                  <a:gd name="T26" fmla="*/ 64 w 139"/>
                  <a:gd name="T27" fmla="*/ 170 h 199"/>
                  <a:gd name="T28" fmla="*/ 78 w 139"/>
                  <a:gd name="T29" fmla="*/ 170 h 199"/>
                  <a:gd name="T30" fmla="*/ 81 w 139"/>
                  <a:gd name="T31" fmla="*/ 173 h 199"/>
                  <a:gd name="T32" fmla="*/ 81 w 139"/>
                  <a:gd name="T33" fmla="*/ 182 h 199"/>
                  <a:gd name="T34" fmla="*/ 78 w 139"/>
                  <a:gd name="T35" fmla="*/ 185 h 199"/>
                  <a:gd name="T36" fmla="*/ 102 w 139"/>
                  <a:gd name="T37" fmla="*/ 153 h 199"/>
                  <a:gd name="T38" fmla="*/ 40 w 139"/>
                  <a:gd name="T39" fmla="*/ 154 h 199"/>
                  <a:gd name="T40" fmla="*/ 19 w 139"/>
                  <a:gd name="T41" fmla="*/ 134 h 199"/>
                  <a:gd name="T42" fmla="*/ 17 w 139"/>
                  <a:gd name="T43" fmla="*/ 40 h 199"/>
                  <a:gd name="T44" fmla="*/ 37 w 139"/>
                  <a:gd name="T45" fmla="*/ 19 h 199"/>
                  <a:gd name="T46" fmla="*/ 99 w 139"/>
                  <a:gd name="T47" fmla="*/ 18 h 199"/>
                  <a:gd name="T48" fmla="*/ 120 w 139"/>
                  <a:gd name="T49" fmla="*/ 38 h 199"/>
                  <a:gd name="T50" fmla="*/ 122 w 139"/>
                  <a:gd name="T51" fmla="*/ 132 h 199"/>
                  <a:gd name="T52" fmla="*/ 102 w 139"/>
                  <a:gd name="T53" fmla="*/ 1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9" h="199">
                    <a:moveTo>
                      <a:pt x="136" y="34"/>
                    </a:moveTo>
                    <a:cubicBezTo>
                      <a:pt x="136" y="15"/>
                      <a:pt x="120" y="0"/>
                      <a:pt x="100" y="0"/>
                    </a:cubicBezTo>
                    <a:cubicBezTo>
                      <a:pt x="34" y="2"/>
                      <a:pt x="34" y="2"/>
                      <a:pt x="34" y="2"/>
                    </a:cubicBezTo>
                    <a:cubicBezTo>
                      <a:pt x="15" y="2"/>
                      <a:pt x="0" y="18"/>
                      <a:pt x="0" y="37"/>
                    </a:cubicBezTo>
                    <a:cubicBezTo>
                      <a:pt x="3" y="164"/>
                      <a:pt x="3" y="164"/>
                      <a:pt x="3" y="164"/>
                    </a:cubicBezTo>
                    <a:cubicBezTo>
                      <a:pt x="3" y="184"/>
                      <a:pt x="19" y="199"/>
                      <a:pt x="39" y="199"/>
                    </a:cubicBezTo>
                    <a:cubicBezTo>
                      <a:pt x="105" y="197"/>
                      <a:pt x="105" y="197"/>
                      <a:pt x="105" y="197"/>
                    </a:cubicBezTo>
                    <a:cubicBezTo>
                      <a:pt x="124" y="197"/>
                      <a:pt x="139" y="181"/>
                      <a:pt x="139" y="161"/>
                    </a:cubicBezTo>
                    <a:cubicBezTo>
                      <a:pt x="136" y="34"/>
                      <a:pt x="136" y="34"/>
                      <a:pt x="136" y="34"/>
                    </a:cubicBezTo>
                    <a:moveTo>
                      <a:pt x="78" y="185"/>
                    </a:moveTo>
                    <a:cubicBezTo>
                      <a:pt x="64" y="185"/>
                      <a:pt x="64" y="185"/>
                      <a:pt x="64" y="185"/>
                    </a:cubicBezTo>
                    <a:cubicBezTo>
                      <a:pt x="63" y="185"/>
                      <a:pt x="61" y="184"/>
                      <a:pt x="61" y="182"/>
                    </a:cubicBezTo>
                    <a:cubicBezTo>
                      <a:pt x="61" y="173"/>
                      <a:pt x="61" y="173"/>
                      <a:pt x="61" y="173"/>
                    </a:cubicBezTo>
                    <a:cubicBezTo>
                      <a:pt x="61" y="171"/>
                      <a:pt x="62" y="170"/>
                      <a:pt x="64" y="170"/>
                    </a:cubicBezTo>
                    <a:cubicBezTo>
                      <a:pt x="78" y="170"/>
                      <a:pt x="78" y="170"/>
                      <a:pt x="78" y="170"/>
                    </a:cubicBezTo>
                    <a:cubicBezTo>
                      <a:pt x="80" y="170"/>
                      <a:pt x="81" y="171"/>
                      <a:pt x="81" y="173"/>
                    </a:cubicBezTo>
                    <a:cubicBezTo>
                      <a:pt x="81" y="182"/>
                      <a:pt x="81" y="182"/>
                      <a:pt x="81" y="182"/>
                    </a:cubicBezTo>
                    <a:cubicBezTo>
                      <a:pt x="82" y="184"/>
                      <a:pt x="80" y="185"/>
                      <a:pt x="78" y="185"/>
                    </a:cubicBezTo>
                    <a:moveTo>
                      <a:pt x="102" y="153"/>
                    </a:moveTo>
                    <a:cubicBezTo>
                      <a:pt x="40" y="154"/>
                      <a:pt x="40" y="154"/>
                      <a:pt x="40" y="154"/>
                    </a:cubicBezTo>
                    <a:cubicBezTo>
                      <a:pt x="29" y="155"/>
                      <a:pt x="19" y="146"/>
                      <a:pt x="19" y="134"/>
                    </a:cubicBezTo>
                    <a:cubicBezTo>
                      <a:pt x="17" y="40"/>
                      <a:pt x="17" y="40"/>
                      <a:pt x="17" y="40"/>
                    </a:cubicBezTo>
                    <a:cubicBezTo>
                      <a:pt x="17" y="29"/>
                      <a:pt x="26" y="19"/>
                      <a:pt x="37" y="19"/>
                    </a:cubicBezTo>
                    <a:cubicBezTo>
                      <a:pt x="99" y="18"/>
                      <a:pt x="99" y="18"/>
                      <a:pt x="99" y="18"/>
                    </a:cubicBezTo>
                    <a:cubicBezTo>
                      <a:pt x="110" y="18"/>
                      <a:pt x="119" y="27"/>
                      <a:pt x="120" y="38"/>
                    </a:cubicBezTo>
                    <a:cubicBezTo>
                      <a:pt x="122" y="132"/>
                      <a:pt x="122" y="132"/>
                      <a:pt x="122" y="132"/>
                    </a:cubicBezTo>
                    <a:cubicBezTo>
                      <a:pt x="122" y="143"/>
                      <a:pt x="113" y="153"/>
                      <a:pt x="102" y="153"/>
                    </a:cubicBezTo>
                  </a:path>
                </a:pathLst>
              </a:custGeom>
              <a:grpFill/>
              <a:ln>
                <a:noFill/>
              </a:ln>
            </p:spPr>
            <p:txBody>
              <a:bodyPr/>
              <a:lstStyle/>
              <a:p>
                <a:pPr>
                  <a:defRPr/>
                </a:pPr>
                <a:endParaRPr lang="zh-CN" altLang="en-US"/>
              </a:p>
            </p:txBody>
          </p:sp>
          <p:sp>
            <p:nvSpPr>
              <p:cNvPr id="587" name="Freeform 207"/>
              <p:cNvSpPr>
                <a:spLocks/>
              </p:cNvSpPr>
              <p:nvPr/>
            </p:nvSpPr>
            <p:spPr bwMode="auto">
              <a:xfrm>
                <a:off x="2836949" y="3356837"/>
                <a:ext cx="35465" cy="306908"/>
              </a:xfrm>
              <a:custGeom>
                <a:avLst/>
                <a:gdLst>
                  <a:gd name="T0" fmla="*/ 9 w 21"/>
                  <a:gd name="T1" fmla="*/ 0 h 182"/>
                  <a:gd name="T2" fmla="*/ 0 w 21"/>
                  <a:gd name="T3" fmla="*/ 9 h 182"/>
                  <a:gd name="T4" fmla="*/ 4 w 21"/>
                  <a:gd name="T5" fmla="*/ 173 h 182"/>
                  <a:gd name="T6" fmla="*/ 13 w 21"/>
                  <a:gd name="T7" fmla="*/ 182 h 182"/>
                  <a:gd name="T8" fmla="*/ 21 w 21"/>
                  <a:gd name="T9" fmla="*/ 173 h 182"/>
                  <a:gd name="T10" fmla="*/ 17 w 21"/>
                  <a:gd name="T11" fmla="*/ 9 h 182"/>
                  <a:gd name="T12" fmla="*/ 9 w 21"/>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1" h="182">
                    <a:moveTo>
                      <a:pt x="9" y="0"/>
                    </a:moveTo>
                    <a:cubicBezTo>
                      <a:pt x="4" y="1"/>
                      <a:pt x="0" y="5"/>
                      <a:pt x="0" y="9"/>
                    </a:cubicBezTo>
                    <a:cubicBezTo>
                      <a:pt x="4" y="173"/>
                      <a:pt x="4" y="173"/>
                      <a:pt x="4" y="173"/>
                    </a:cubicBezTo>
                    <a:cubicBezTo>
                      <a:pt x="4" y="178"/>
                      <a:pt x="8" y="182"/>
                      <a:pt x="13" y="182"/>
                    </a:cubicBezTo>
                    <a:cubicBezTo>
                      <a:pt x="17" y="182"/>
                      <a:pt x="21" y="178"/>
                      <a:pt x="21" y="173"/>
                    </a:cubicBezTo>
                    <a:cubicBezTo>
                      <a:pt x="17" y="9"/>
                      <a:pt x="17" y="9"/>
                      <a:pt x="17" y="9"/>
                    </a:cubicBezTo>
                    <a:cubicBezTo>
                      <a:pt x="17" y="4"/>
                      <a:pt x="13" y="0"/>
                      <a:pt x="9" y="0"/>
                    </a:cubicBezTo>
                  </a:path>
                </a:pathLst>
              </a:custGeom>
              <a:grpFill/>
              <a:ln>
                <a:noFill/>
              </a:ln>
            </p:spPr>
            <p:txBody>
              <a:bodyPr/>
              <a:lstStyle/>
              <a:p>
                <a:pPr>
                  <a:defRPr/>
                </a:pPr>
                <a:endParaRPr lang="zh-CN" altLang="en-US"/>
              </a:p>
            </p:txBody>
          </p:sp>
          <p:sp>
            <p:nvSpPr>
              <p:cNvPr id="588" name="Freeform 208"/>
              <p:cNvSpPr>
                <a:spLocks/>
              </p:cNvSpPr>
              <p:nvPr/>
            </p:nvSpPr>
            <p:spPr bwMode="auto">
              <a:xfrm>
                <a:off x="2871050" y="3371842"/>
                <a:ext cx="12277" cy="106395"/>
              </a:xfrm>
              <a:custGeom>
                <a:avLst/>
                <a:gdLst>
                  <a:gd name="T0" fmla="*/ 2 w 7"/>
                  <a:gd name="T1" fmla="*/ 0 h 63"/>
                  <a:gd name="T2" fmla="*/ 0 w 7"/>
                  <a:gd name="T3" fmla="*/ 3 h 63"/>
                  <a:gd name="T4" fmla="*/ 1 w 7"/>
                  <a:gd name="T5" fmla="*/ 60 h 63"/>
                  <a:gd name="T6" fmla="*/ 4 w 7"/>
                  <a:gd name="T7" fmla="*/ 63 h 63"/>
                  <a:gd name="T8" fmla="*/ 7 w 7"/>
                  <a:gd name="T9" fmla="*/ 60 h 63"/>
                  <a:gd name="T10" fmla="*/ 5 w 7"/>
                  <a:gd name="T11" fmla="*/ 3 h 63"/>
                  <a:gd name="T12" fmla="*/ 2 w 7"/>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7" h="63">
                    <a:moveTo>
                      <a:pt x="2" y="0"/>
                    </a:moveTo>
                    <a:cubicBezTo>
                      <a:pt x="1" y="0"/>
                      <a:pt x="0" y="1"/>
                      <a:pt x="0" y="3"/>
                    </a:cubicBezTo>
                    <a:cubicBezTo>
                      <a:pt x="1" y="60"/>
                      <a:pt x="1" y="60"/>
                      <a:pt x="1" y="60"/>
                    </a:cubicBezTo>
                    <a:cubicBezTo>
                      <a:pt x="1" y="61"/>
                      <a:pt x="2" y="63"/>
                      <a:pt x="4" y="63"/>
                    </a:cubicBezTo>
                    <a:cubicBezTo>
                      <a:pt x="5" y="63"/>
                      <a:pt x="7" y="61"/>
                      <a:pt x="7" y="60"/>
                    </a:cubicBezTo>
                    <a:cubicBezTo>
                      <a:pt x="5" y="3"/>
                      <a:pt x="5" y="3"/>
                      <a:pt x="5" y="3"/>
                    </a:cubicBezTo>
                    <a:cubicBezTo>
                      <a:pt x="5" y="1"/>
                      <a:pt x="4" y="0"/>
                      <a:pt x="2" y="0"/>
                    </a:cubicBezTo>
                  </a:path>
                </a:pathLst>
              </a:custGeom>
              <a:grpFill/>
              <a:ln>
                <a:noFill/>
              </a:ln>
            </p:spPr>
            <p:txBody>
              <a:bodyPr/>
              <a:lstStyle/>
              <a:p>
                <a:pPr>
                  <a:defRPr/>
                </a:pPr>
                <a:endParaRPr lang="zh-CN" altLang="en-US"/>
              </a:p>
            </p:txBody>
          </p:sp>
          <p:sp>
            <p:nvSpPr>
              <p:cNvPr id="589" name="Freeform 209"/>
              <p:cNvSpPr>
                <a:spLocks/>
              </p:cNvSpPr>
              <p:nvPr/>
            </p:nvSpPr>
            <p:spPr bwMode="auto">
              <a:xfrm>
                <a:off x="2632344" y="3415491"/>
                <a:ext cx="144588" cy="24553"/>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5"/>
                      <a:pt x="2" y="2"/>
                      <a:pt x="6" y="2"/>
                    </a:cubicBezTo>
                    <a:cubicBezTo>
                      <a:pt x="80" y="0"/>
                      <a:pt x="80" y="0"/>
                      <a:pt x="80" y="0"/>
                    </a:cubicBezTo>
                    <a:cubicBezTo>
                      <a:pt x="83" y="0"/>
                      <a:pt x="86" y="3"/>
                      <a:pt x="86" y="6"/>
                    </a:cubicBezTo>
                  </a:path>
                </a:pathLst>
              </a:custGeom>
              <a:grpFill/>
              <a:ln>
                <a:noFill/>
              </a:ln>
            </p:spPr>
            <p:txBody>
              <a:bodyPr/>
              <a:lstStyle/>
              <a:p>
                <a:pPr>
                  <a:defRPr/>
                </a:pPr>
                <a:endParaRPr lang="zh-CN" altLang="en-US"/>
              </a:p>
            </p:txBody>
          </p:sp>
          <p:sp>
            <p:nvSpPr>
              <p:cNvPr id="590" name="Freeform 210"/>
              <p:cNvSpPr>
                <a:spLocks/>
              </p:cNvSpPr>
              <p:nvPr/>
            </p:nvSpPr>
            <p:spPr bwMode="auto">
              <a:xfrm>
                <a:off x="2632344" y="3453684"/>
                <a:ext cx="145952" cy="23189"/>
              </a:xfrm>
              <a:custGeom>
                <a:avLst/>
                <a:gdLst>
                  <a:gd name="T0" fmla="*/ 86 w 87"/>
                  <a:gd name="T1" fmla="*/ 6 h 14"/>
                  <a:gd name="T2" fmla="*/ 80 w 87"/>
                  <a:gd name="T3" fmla="*/ 12 h 14"/>
                  <a:gd name="T4" fmla="*/ 6 w 87"/>
                  <a:gd name="T5" fmla="*/ 14 h 14"/>
                  <a:gd name="T6" fmla="*/ 0 w 87"/>
                  <a:gd name="T7" fmla="*/ 8 h 14"/>
                  <a:gd name="T8" fmla="*/ 6 w 87"/>
                  <a:gd name="T9" fmla="*/ 2 h 14"/>
                  <a:gd name="T10" fmla="*/ 80 w 87"/>
                  <a:gd name="T11" fmla="*/ 0 h 14"/>
                  <a:gd name="T12" fmla="*/ 86 w 87"/>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7" h="14">
                    <a:moveTo>
                      <a:pt x="86" y="6"/>
                    </a:moveTo>
                    <a:cubicBezTo>
                      <a:pt x="87" y="9"/>
                      <a:pt x="84" y="12"/>
                      <a:pt x="80" y="12"/>
                    </a:cubicBezTo>
                    <a:cubicBezTo>
                      <a:pt x="6" y="14"/>
                      <a:pt x="6" y="14"/>
                      <a:pt x="6" y="14"/>
                    </a:cubicBezTo>
                    <a:cubicBezTo>
                      <a:pt x="3" y="14"/>
                      <a:pt x="0" y="11"/>
                      <a:pt x="0" y="8"/>
                    </a:cubicBezTo>
                    <a:cubicBezTo>
                      <a:pt x="0" y="5"/>
                      <a:pt x="3" y="2"/>
                      <a:pt x="6" y="2"/>
                    </a:cubicBezTo>
                    <a:cubicBezTo>
                      <a:pt x="80" y="0"/>
                      <a:pt x="80" y="0"/>
                      <a:pt x="80" y="0"/>
                    </a:cubicBezTo>
                    <a:cubicBezTo>
                      <a:pt x="84" y="0"/>
                      <a:pt x="86" y="3"/>
                      <a:pt x="86" y="6"/>
                    </a:cubicBezTo>
                  </a:path>
                </a:pathLst>
              </a:custGeom>
              <a:grpFill/>
              <a:ln>
                <a:noFill/>
              </a:ln>
            </p:spPr>
            <p:txBody>
              <a:bodyPr/>
              <a:lstStyle/>
              <a:p>
                <a:pPr>
                  <a:defRPr/>
                </a:pPr>
                <a:endParaRPr lang="zh-CN" altLang="en-US"/>
              </a:p>
            </p:txBody>
          </p:sp>
          <p:sp>
            <p:nvSpPr>
              <p:cNvPr id="591" name="Freeform 211"/>
              <p:cNvSpPr>
                <a:spLocks/>
              </p:cNvSpPr>
              <p:nvPr/>
            </p:nvSpPr>
            <p:spPr bwMode="auto">
              <a:xfrm>
                <a:off x="2633708" y="3490513"/>
                <a:ext cx="144588" cy="23189"/>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4"/>
                      <a:pt x="2" y="2"/>
                      <a:pt x="6" y="2"/>
                    </a:cubicBezTo>
                    <a:cubicBezTo>
                      <a:pt x="80" y="0"/>
                      <a:pt x="80" y="0"/>
                      <a:pt x="80" y="0"/>
                    </a:cubicBezTo>
                    <a:cubicBezTo>
                      <a:pt x="83" y="0"/>
                      <a:pt x="86" y="2"/>
                      <a:pt x="86" y="6"/>
                    </a:cubicBezTo>
                  </a:path>
                </a:pathLst>
              </a:custGeom>
              <a:grpFill/>
              <a:ln>
                <a:noFill/>
              </a:ln>
            </p:spPr>
            <p:txBody>
              <a:bodyPr/>
              <a:lstStyle/>
              <a:p>
                <a:pPr>
                  <a:defRPr/>
                </a:pPr>
                <a:endParaRPr lang="zh-CN" altLang="en-US"/>
              </a:p>
            </p:txBody>
          </p:sp>
          <p:sp>
            <p:nvSpPr>
              <p:cNvPr id="592" name="Freeform 212"/>
              <p:cNvSpPr>
                <a:spLocks/>
              </p:cNvSpPr>
              <p:nvPr/>
            </p:nvSpPr>
            <p:spPr bwMode="auto">
              <a:xfrm>
                <a:off x="2692362" y="3527342"/>
                <a:ext cx="85935" cy="21825"/>
              </a:xfrm>
              <a:custGeom>
                <a:avLst/>
                <a:gdLst>
                  <a:gd name="T0" fmla="*/ 51 w 51"/>
                  <a:gd name="T1" fmla="*/ 6 h 13"/>
                  <a:gd name="T2" fmla="*/ 45 w 51"/>
                  <a:gd name="T3" fmla="*/ 12 h 13"/>
                  <a:gd name="T4" fmla="*/ 7 w 51"/>
                  <a:gd name="T5" fmla="*/ 13 h 13"/>
                  <a:gd name="T6" fmla="*/ 0 w 51"/>
                  <a:gd name="T7" fmla="*/ 7 h 13"/>
                  <a:gd name="T8" fmla="*/ 6 w 51"/>
                  <a:gd name="T9" fmla="*/ 1 h 13"/>
                  <a:gd name="T10" fmla="*/ 45 w 51"/>
                  <a:gd name="T11" fmla="*/ 0 h 13"/>
                  <a:gd name="T12" fmla="*/ 51 w 51"/>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51" h="13">
                    <a:moveTo>
                      <a:pt x="51" y="6"/>
                    </a:moveTo>
                    <a:cubicBezTo>
                      <a:pt x="51" y="9"/>
                      <a:pt x="49" y="12"/>
                      <a:pt x="45" y="12"/>
                    </a:cubicBezTo>
                    <a:cubicBezTo>
                      <a:pt x="7" y="13"/>
                      <a:pt x="7" y="13"/>
                      <a:pt x="7" y="13"/>
                    </a:cubicBezTo>
                    <a:cubicBezTo>
                      <a:pt x="3" y="13"/>
                      <a:pt x="0" y="10"/>
                      <a:pt x="0" y="7"/>
                    </a:cubicBezTo>
                    <a:cubicBezTo>
                      <a:pt x="0" y="3"/>
                      <a:pt x="3" y="1"/>
                      <a:pt x="6" y="1"/>
                    </a:cubicBezTo>
                    <a:cubicBezTo>
                      <a:pt x="45" y="0"/>
                      <a:pt x="45" y="0"/>
                      <a:pt x="45" y="0"/>
                    </a:cubicBezTo>
                    <a:cubicBezTo>
                      <a:pt x="49" y="0"/>
                      <a:pt x="51" y="2"/>
                      <a:pt x="51" y="6"/>
                    </a:cubicBezTo>
                  </a:path>
                </a:pathLst>
              </a:custGeom>
              <a:grpFill/>
              <a:ln>
                <a:noFill/>
              </a:ln>
            </p:spPr>
            <p:txBody>
              <a:bodyPr/>
              <a:lstStyle/>
              <a:p>
                <a:pPr>
                  <a:defRPr/>
                </a:pPr>
                <a:endParaRPr lang="zh-CN" altLang="en-US"/>
              </a:p>
            </p:txBody>
          </p:sp>
          <p:sp>
            <p:nvSpPr>
              <p:cNvPr id="593" name="Freeform 344"/>
              <p:cNvSpPr>
                <a:spLocks noEditPoints="1"/>
              </p:cNvSpPr>
              <p:nvPr/>
            </p:nvSpPr>
            <p:spPr bwMode="auto">
              <a:xfrm>
                <a:off x="2590060" y="3340469"/>
                <a:ext cx="234614" cy="335552"/>
              </a:xfrm>
              <a:custGeom>
                <a:avLst/>
                <a:gdLst>
                  <a:gd name="T0" fmla="*/ 61 w 139"/>
                  <a:gd name="T1" fmla="*/ 173 h 199"/>
                  <a:gd name="T2" fmla="*/ 64 w 139"/>
                  <a:gd name="T3" fmla="*/ 170 h 199"/>
                  <a:gd name="T4" fmla="*/ 78 w 139"/>
                  <a:gd name="T5" fmla="*/ 170 h 199"/>
                  <a:gd name="T6" fmla="*/ 78 w 139"/>
                  <a:gd name="T7" fmla="*/ 170 h 199"/>
                  <a:gd name="T8" fmla="*/ 81 w 139"/>
                  <a:gd name="T9" fmla="*/ 173 h 199"/>
                  <a:gd name="T10" fmla="*/ 81 w 139"/>
                  <a:gd name="T11" fmla="*/ 182 h 199"/>
                  <a:gd name="T12" fmla="*/ 81 w 139"/>
                  <a:gd name="T13" fmla="*/ 182 h 199"/>
                  <a:gd name="T14" fmla="*/ 78 w 139"/>
                  <a:gd name="T15" fmla="*/ 185 h 199"/>
                  <a:gd name="T16" fmla="*/ 64 w 139"/>
                  <a:gd name="T17" fmla="*/ 185 h 199"/>
                  <a:gd name="T18" fmla="*/ 64 w 139"/>
                  <a:gd name="T19" fmla="*/ 185 h 199"/>
                  <a:gd name="T20" fmla="*/ 61 w 139"/>
                  <a:gd name="T21" fmla="*/ 182 h 199"/>
                  <a:gd name="T22" fmla="*/ 61 w 139"/>
                  <a:gd name="T23" fmla="*/ 173 h 199"/>
                  <a:gd name="T24" fmla="*/ 61 w 139"/>
                  <a:gd name="T25" fmla="*/ 173 h 199"/>
                  <a:gd name="T26" fmla="*/ 17 w 139"/>
                  <a:gd name="T27" fmla="*/ 40 h 199"/>
                  <a:gd name="T28" fmla="*/ 37 w 139"/>
                  <a:gd name="T29" fmla="*/ 19 h 199"/>
                  <a:gd name="T30" fmla="*/ 99 w 139"/>
                  <a:gd name="T31" fmla="*/ 18 h 199"/>
                  <a:gd name="T32" fmla="*/ 99 w 139"/>
                  <a:gd name="T33" fmla="*/ 18 h 199"/>
                  <a:gd name="T34" fmla="*/ 120 w 139"/>
                  <a:gd name="T35" fmla="*/ 38 h 199"/>
                  <a:gd name="T36" fmla="*/ 122 w 139"/>
                  <a:gd name="T37" fmla="*/ 132 h 199"/>
                  <a:gd name="T38" fmla="*/ 122 w 139"/>
                  <a:gd name="T39" fmla="*/ 132 h 199"/>
                  <a:gd name="T40" fmla="*/ 102 w 139"/>
                  <a:gd name="T41" fmla="*/ 153 h 199"/>
                  <a:gd name="T42" fmla="*/ 40 w 139"/>
                  <a:gd name="T43" fmla="*/ 154 h 199"/>
                  <a:gd name="T44" fmla="*/ 39 w 139"/>
                  <a:gd name="T45" fmla="*/ 154 h 199"/>
                  <a:gd name="T46" fmla="*/ 19 w 139"/>
                  <a:gd name="T47" fmla="*/ 134 h 199"/>
                  <a:gd name="T48" fmla="*/ 17 w 139"/>
                  <a:gd name="T49" fmla="*/ 40 h 199"/>
                  <a:gd name="T50" fmla="*/ 17 w 139"/>
                  <a:gd name="T51" fmla="*/ 40 h 199"/>
                  <a:gd name="T52" fmla="*/ 101 w 139"/>
                  <a:gd name="T53" fmla="*/ 0 h 199"/>
                  <a:gd name="T54" fmla="*/ 100 w 139"/>
                  <a:gd name="T55" fmla="*/ 0 h 199"/>
                  <a:gd name="T56" fmla="*/ 34 w 139"/>
                  <a:gd name="T57" fmla="*/ 2 h 199"/>
                  <a:gd name="T58" fmla="*/ 0 w 139"/>
                  <a:gd name="T59" fmla="*/ 37 h 199"/>
                  <a:gd name="T60" fmla="*/ 0 w 139"/>
                  <a:gd name="T61" fmla="*/ 37 h 199"/>
                  <a:gd name="T62" fmla="*/ 3 w 139"/>
                  <a:gd name="T63" fmla="*/ 164 h 199"/>
                  <a:gd name="T64" fmla="*/ 38 w 139"/>
                  <a:gd name="T65" fmla="*/ 199 h 199"/>
                  <a:gd name="T66" fmla="*/ 39 w 139"/>
                  <a:gd name="T67" fmla="*/ 199 h 199"/>
                  <a:gd name="T68" fmla="*/ 105 w 139"/>
                  <a:gd name="T69" fmla="*/ 197 h 199"/>
                  <a:gd name="T70" fmla="*/ 139 w 139"/>
                  <a:gd name="T71" fmla="*/ 162 h 199"/>
                  <a:gd name="T72" fmla="*/ 139 w 139"/>
                  <a:gd name="T73" fmla="*/ 161 h 199"/>
                  <a:gd name="T74" fmla="*/ 136 w 139"/>
                  <a:gd name="T75" fmla="*/ 34 h 199"/>
                  <a:gd name="T76" fmla="*/ 101 w 139"/>
                  <a:gd name="T7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 h="199">
                    <a:moveTo>
                      <a:pt x="61" y="173"/>
                    </a:moveTo>
                    <a:cubicBezTo>
                      <a:pt x="61" y="171"/>
                      <a:pt x="62" y="170"/>
                      <a:pt x="64" y="170"/>
                    </a:cubicBezTo>
                    <a:cubicBezTo>
                      <a:pt x="78" y="170"/>
                      <a:pt x="78" y="170"/>
                      <a:pt x="78" y="170"/>
                    </a:cubicBezTo>
                    <a:cubicBezTo>
                      <a:pt x="78" y="170"/>
                      <a:pt x="78" y="170"/>
                      <a:pt x="78" y="170"/>
                    </a:cubicBezTo>
                    <a:cubicBezTo>
                      <a:pt x="80" y="170"/>
                      <a:pt x="81" y="171"/>
                      <a:pt x="81" y="173"/>
                    </a:cubicBezTo>
                    <a:cubicBezTo>
                      <a:pt x="81" y="182"/>
                      <a:pt x="81" y="182"/>
                      <a:pt x="81" y="182"/>
                    </a:cubicBezTo>
                    <a:cubicBezTo>
                      <a:pt x="81" y="182"/>
                      <a:pt x="81" y="182"/>
                      <a:pt x="81" y="182"/>
                    </a:cubicBezTo>
                    <a:cubicBezTo>
                      <a:pt x="81" y="184"/>
                      <a:pt x="80" y="185"/>
                      <a:pt x="78" y="185"/>
                    </a:cubicBezTo>
                    <a:cubicBezTo>
                      <a:pt x="64" y="185"/>
                      <a:pt x="64" y="185"/>
                      <a:pt x="64" y="185"/>
                    </a:cubicBezTo>
                    <a:cubicBezTo>
                      <a:pt x="64" y="185"/>
                      <a:pt x="64" y="185"/>
                      <a:pt x="64" y="185"/>
                    </a:cubicBezTo>
                    <a:cubicBezTo>
                      <a:pt x="63" y="185"/>
                      <a:pt x="61" y="184"/>
                      <a:pt x="61" y="182"/>
                    </a:cubicBezTo>
                    <a:cubicBezTo>
                      <a:pt x="61" y="173"/>
                      <a:pt x="61" y="173"/>
                      <a:pt x="61" y="173"/>
                    </a:cubicBezTo>
                    <a:cubicBezTo>
                      <a:pt x="61" y="173"/>
                      <a:pt x="61" y="173"/>
                      <a:pt x="61" y="173"/>
                    </a:cubicBezTo>
                    <a:moveTo>
                      <a:pt x="17" y="40"/>
                    </a:moveTo>
                    <a:cubicBezTo>
                      <a:pt x="17" y="29"/>
                      <a:pt x="26" y="19"/>
                      <a:pt x="37" y="19"/>
                    </a:cubicBezTo>
                    <a:cubicBezTo>
                      <a:pt x="99" y="18"/>
                      <a:pt x="99" y="18"/>
                      <a:pt x="99" y="18"/>
                    </a:cubicBezTo>
                    <a:cubicBezTo>
                      <a:pt x="99" y="18"/>
                      <a:pt x="99" y="18"/>
                      <a:pt x="99" y="18"/>
                    </a:cubicBezTo>
                    <a:cubicBezTo>
                      <a:pt x="110" y="18"/>
                      <a:pt x="119" y="27"/>
                      <a:pt x="120" y="38"/>
                    </a:cubicBezTo>
                    <a:cubicBezTo>
                      <a:pt x="122" y="132"/>
                      <a:pt x="122" y="132"/>
                      <a:pt x="122" y="132"/>
                    </a:cubicBezTo>
                    <a:cubicBezTo>
                      <a:pt x="122" y="132"/>
                      <a:pt x="122" y="132"/>
                      <a:pt x="122" y="132"/>
                    </a:cubicBezTo>
                    <a:cubicBezTo>
                      <a:pt x="122" y="144"/>
                      <a:pt x="113" y="153"/>
                      <a:pt x="102" y="153"/>
                    </a:cubicBezTo>
                    <a:cubicBezTo>
                      <a:pt x="40" y="154"/>
                      <a:pt x="40" y="154"/>
                      <a:pt x="40" y="154"/>
                    </a:cubicBezTo>
                    <a:cubicBezTo>
                      <a:pt x="40" y="154"/>
                      <a:pt x="40" y="154"/>
                      <a:pt x="39" y="154"/>
                    </a:cubicBezTo>
                    <a:cubicBezTo>
                      <a:pt x="28" y="154"/>
                      <a:pt x="19" y="145"/>
                      <a:pt x="19" y="134"/>
                    </a:cubicBezTo>
                    <a:cubicBezTo>
                      <a:pt x="17" y="40"/>
                      <a:pt x="17" y="40"/>
                      <a:pt x="17" y="40"/>
                    </a:cubicBezTo>
                    <a:cubicBezTo>
                      <a:pt x="17" y="40"/>
                      <a:pt x="17" y="40"/>
                      <a:pt x="17" y="40"/>
                    </a:cubicBezTo>
                    <a:moveTo>
                      <a:pt x="101" y="0"/>
                    </a:moveTo>
                    <a:cubicBezTo>
                      <a:pt x="101" y="0"/>
                      <a:pt x="101" y="0"/>
                      <a:pt x="100" y="0"/>
                    </a:cubicBezTo>
                    <a:cubicBezTo>
                      <a:pt x="34" y="2"/>
                      <a:pt x="34" y="2"/>
                      <a:pt x="34" y="2"/>
                    </a:cubicBezTo>
                    <a:cubicBezTo>
                      <a:pt x="15" y="2"/>
                      <a:pt x="0" y="18"/>
                      <a:pt x="0" y="37"/>
                    </a:cubicBezTo>
                    <a:cubicBezTo>
                      <a:pt x="0" y="37"/>
                      <a:pt x="0" y="37"/>
                      <a:pt x="0" y="37"/>
                    </a:cubicBezTo>
                    <a:cubicBezTo>
                      <a:pt x="3" y="164"/>
                      <a:pt x="3" y="164"/>
                      <a:pt x="3" y="164"/>
                    </a:cubicBezTo>
                    <a:cubicBezTo>
                      <a:pt x="3" y="184"/>
                      <a:pt x="19" y="199"/>
                      <a:pt x="38" y="199"/>
                    </a:cubicBezTo>
                    <a:cubicBezTo>
                      <a:pt x="38" y="199"/>
                      <a:pt x="38" y="199"/>
                      <a:pt x="39" y="199"/>
                    </a:cubicBezTo>
                    <a:cubicBezTo>
                      <a:pt x="105" y="197"/>
                      <a:pt x="105" y="197"/>
                      <a:pt x="105" y="197"/>
                    </a:cubicBezTo>
                    <a:cubicBezTo>
                      <a:pt x="124" y="197"/>
                      <a:pt x="139" y="181"/>
                      <a:pt x="139" y="162"/>
                    </a:cubicBezTo>
                    <a:cubicBezTo>
                      <a:pt x="139" y="162"/>
                      <a:pt x="139" y="162"/>
                      <a:pt x="139" y="161"/>
                    </a:cubicBezTo>
                    <a:cubicBezTo>
                      <a:pt x="136" y="34"/>
                      <a:pt x="136" y="34"/>
                      <a:pt x="136" y="34"/>
                    </a:cubicBezTo>
                    <a:cubicBezTo>
                      <a:pt x="136" y="15"/>
                      <a:pt x="120" y="0"/>
                      <a:pt x="101" y="0"/>
                    </a:cubicBezTo>
                  </a:path>
                </a:pathLst>
              </a:custGeom>
              <a:grpFill/>
              <a:ln>
                <a:noFill/>
              </a:ln>
            </p:spPr>
            <p:txBody>
              <a:bodyPr/>
              <a:lstStyle/>
              <a:p>
                <a:pPr>
                  <a:defRPr/>
                </a:pPr>
                <a:endParaRPr lang="zh-CN" altLang="en-US"/>
              </a:p>
            </p:txBody>
          </p:sp>
          <p:sp>
            <p:nvSpPr>
              <p:cNvPr id="594" name="Freeform 345"/>
              <p:cNvSpPr>
                <a:spLocks/>
              </p:cNvSpPr>
              <p:nvPr/>
            </p:nvSpPr>
            <p:spPr bwMode="auto">
              <a:xfrm>
                <a:off x="2836949" y="3356836"/>
                <a:ext cx="35465" cy="306908"/>
              </a:xfrm>
              <a:custGeom>
                <a:avLst/>
                <a:gdLst>
                  <a:gd name="T0" fmla="*/ 9 w 21"/>
                  <a:gd name="T1" fmla="*/ 0 h 182"/>
                  <a:gd name="T2" fmla="*/ 9 w 21"/>
                  <a:gd name="T3" fmla="*/ 0 h 182"/>
                  <a:gd name="T4" fmla="*/ 0 w 21"/>
                  <a:gd name="T5" fmla="*/ 9 h 182"/>
                  <a:gd name="T6" fmla="*/ 0 w 21"/>
                  <a:gd name="T7" fmla="*/ 9 h 182"/>
                  <a:gd name="T8" fmla="*/ 4 w 21"/>
                  <a:gd name="T9" fmla="*/ 173 h 182"/>
                  <a:gd name="T10" fmla="*/ 13 w 21"/>
                  <a:gd name="T11" fmla="*/ 182 h 182"/>
                  <a:gd name="T12" fmla="*/ 13 w 21"/>
                  <a:gd name="T13" fmla="*/ 182 h 182"/>
                  <a:gd name="T14" fmla="*/ 21 w 21"/>
                  <a:gd name="T15" fmla="*/ 173 h 182"/>
                  <a:gd name="T16" fmla="*/ 21 w 21"/>
                  <a:gd name="T17" fmla="*/ 173 h 182"/>
                  <a:gd name="T18" fmla="*/ 17 w 21"/>
                  <a:gd name="T19" fmla="*/ 9 h 182"/>
                  <a:gd name="T20" fmla="*/ 9 w 21"/>
                  <a:gd name="T2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82">
                    <a:moveTo>
                      <a:pt x="9" y="0"/>
                    </a:moveTo>
                    <a:cubicBezTo>
                      <a:pt x="9" y="0"/>
                      <a:pt x="9" y="0"/>
                      <a:pt x="9" y="0"/>
                    </a:cubicBezTo>
                    <a:cubicBezTo>
                      <a:pt x="4" y="1"/>
                      <a:pt x="0" y="4"/>
                      <a:pt x="0" y="9"/>
                    </a:cubicBezTo>
                    <a:cubicBezTo>
                      <a:pt x="0" y="9"/>
                      <a:pt x="0" y="9"/>
                      <a:pt x="0" y="9"/>
                    </a:cubicBezTo>
                    <a:cubicBezTo>
                      <a:pt x="4" y="173"/>
                      <a:pt x="4" y="173"/>
                      <a:pt x="4" y="173"/>
                    </a:cubicBezTo>
                    <a:cubicBezTo>
                      <a:pt x="4" y="178"/>
                      <a:pt x="8" y="182"/>
                      <a:pt x="13" y="182"/>
                    </a:cubicBezTo>
                    <a:cubicBezTo>
                      <a:pt x="13" y="182"/>
                      <a:pt x="13" y="182"/>
                      <a:pt x="13" y="182"/>
                    </a:cubicBezTo>
                    <a:cubicBezTo>
                      <a:pt x="17" y="182"/>
                      <a:pt x="21" y="178"/>
                      <a:pt x="21" y="173"/>
                    </a:cubicBezTo>
                    <a:cubicBezTo>
                      <a:pt x="21" y="173"/>
                      <a:pt x="21" y="173"/>
                      <a:pt x="21" y="173"/>
                    </a:cubicBezTo>
                    <a:cubicBezTo>
                      <a:pt x="17" y="9"/>
                      <a:pt x="17" y="9"/>
                      <a:pt x="17" y="9"/>
                    </a:cubicBezTo>
                    <a:cubicBezTo>
                      <a:pt x="17" y="4"/>
                      <a:pt x="14" y="0"/>
                      <a:pt x="9" y="0"/>
                    </a:cubicBezTo>
                  </a:path>
                </a:pathLst>
              </a:custGeom>
              <a:grpFill/>
              <a:ln>
                <a:noFill/>
              </a:ln>
            </p:spPr>
            <p:txBody>
              <a:bodyPr/>
              <a:lstStyle/>
              <a:p>
                <a:pPr>
                  <a:defRPr/>
                </a:pPr>
                <a:endParaRPr lang="zh-CN" altLang="en-US"/>
              </a:p>
            </p:txBody>
          </p:sp>
          <p:sp>
            <p:nvSpPr>
              <p:cNvPr id="595" name="Freeform 346"/>
              <p:cNvSpPr>
                <a:spLocks/>
              </p:cNvSpPr>
              <p:nvPr/>
            </p:nvSpPr>
            <p:spPr bwMode="auto">
              <a:xfrm>
                <a:off x="2871051" y="3371841"/>
                <a:ext cx="12277" cy="106395"/>
              </a:xfrm>
              <a:custGeom>
                <a:avLst/>
                <a:gdLst>
                  <a:gd name="T0" fmla="*/ 3 w 7"/>
                  <a:gd name="T1" fmla="*/ 0 h 63"/>
                  <a:gd name="T2" fmla="*/ 2 w 7"/>
                  <a:gd name="T3" fmla="*/ 0 h 63"/>
                  <a:gd name="T4" fmla="*/ 0 w 7"/>
                  <a:gd name="T5" fmla="*/ 3 h 63"/>
                  <a:gd name="T6" fmla="*/ 0 w 7"/>
                  <a:gd name="T7" fmla="*/ 3 h 63"/>
                  <a:gd name="T8" fmla="*/ 1 w 7"/>
                  <a:gd name="T9" fmla="*/ 60 h 63"/>
                  <a:gd name="T10" fmla="*/ 4 w 7"/>
                  <a:gd name="T11" fmla="*/ 63 h 63"/>
                  <a:gd name="T12" fmla="*/ 4 w 7"/>
                  <a:gd name="T13" fmla="*/ 63 h 63"/>
                  <a:gd name="T14" fmla="*/ 7 w 7"/>
                  <a:gd name="T15" fmla="*/ 60 h 63"/>
                  <a:gd name="T16" fmla="*/ 7 w 7"/>
                  <a:gd name="T17" fmla="*/ 60 h 63"/>
                  <a:gd name="T18" fmla="*/ 5 w 7"/>
                  <a:gd name="T19" fmla="*/ 3 h 63"/>
                  <a:gd name="T20" fmla="*/ 3 w 7"/>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63">
                    <a:moveTo>
                      <a:pt x="3" y="0"/>
                    </a:moveTo>
                    <a:cubicBezTo>
                      <a:pt x="3" y="0"/>
                      <a:pt x="2" y="0"/>
                      <a:pt x="2" y="0"/>
                    </a:cubicBezTo>
                    <a:cubicBezTo>
                      <a:pt x="1" y="0"/>
                      <a:pt x="0" y="1"/>
                      <a:pt x="0" y="3"/>
                    </a:cubicBezTo>
                    <a:cubicBezTo>
                      <a:pt x="0" y="3"/>
                      <a:pt x="0" y="3"/>
                      <a:pt x="0" y="3"/>
                    </a:cubicBezTo>
                    <a:cubicBezTo>
                      <a:pt x="1" y="60"/>
                      <a:pt x="1" y="60"/>
                      <a:pt x="1" y="60"/>
                    </a:cubicBezTo>
                    <a:cubicBezTo>
                      <a:pt x="1" y="61"/>
                      <a:pt x="2" y="63"/>
                      <a:pt x="4" y="63"/>
                    </a:cubicBezTo>
                    <a:cubicBezTo>
                      <a:pt x="4" y="63"/>
                      <a:pt x="4" y="63"/>
                      <a:pt x="4" y="63"/>
                    </a:cubicBezTo>
                    <a:cubicBezTo>
                      <a:pt x="5" y="63"/>
                      <a:pt x="7" y="61"/>
                      <a:pt x="7" y="60"/>
                    </a:cubicBezTo>
                    <a:cubicBezTo>
                      <a:pt x="7" y="60"/>
                      <a:pt x="7" y="60"/>
                      <a:pt x="7" y="60"/>
                    </a:cubicBezTo>
                    <a:cubicBezTo>
                      <a:pt x="5" y="3"/>
                      <a:pt x="5" y="3"/>
                      <a:pt x="5" y="3"/>
                    </a:cubicBezTo>
                    <a:cubicBezTo>
                      <a:pt x="5" y="1"/>
                      <a:pt x="4" y="0"/>
                      <a:pt x="3" y="0"/>
                    </a:cubicBezTo>
                  </a:path>
                </a:pathLst>
              </a:custGeom>
              <a:grpFill/>
              <a:ln>
                <a:noFill/>
              </a:ln>
            </p:spPr>
            <p:txBody>
              <a:bodyPr/>
              <a:lstStyle/>
              <a:p>
                <a:pPr>
                  <a:defRPr/>
                </a:pPr>
                <a:endParaRPr lang="zh-CN" altLang="en-US"/>
              </a:p>
            </p:txBody>
          </p:sp>
          <p:sp>
            <p:nvSpPr>
              <p:cNvPr id="596" name="Freeform 347"/>
              <p:cNvSpPr>
                <a:spLocks noEditPoints="1"/>
              </p:cNvSpPr>
              <p:nvPr/>
            </p:nvSpPr>
            <p:spPr bwMode="auto">
              <a:xfrm>
                <a:off x="2641892" y="3415490"/>
                <a:ext cx="124127" cy="24553"/>
              </a:xfrm>
              <a:custGeom>
                <a:avLst/>
                <a:gdLst>
                  <a:gd name="T0" fmla="*/ 0 w 74"/>
                  <a:gd name="T1" fmla="*/ 14 h 14"/>
                  <a:gd name="T2" fmla="*/ 0 w 74"/>
                  <a:gd name="T3" fmla="*/ 14 h 14"/>
                  <a:gd name="T4" fmla="*/ 0 w 74"/>
                  <a:gd name="T5" fmla="*/ 14 h 14"/>
                  <a:gd name="T6" fmla="*/ 0 w 74"/>
                  <a:gd name="T7" fmla="*/ 14 h 14"/>
                  <a:gd name="T8" fmla="*/ 0 w 74"/>
                  <a:gd name="T9" fmla="*/ 14 h 14"/>
                  <a:gd name="T10" fmla="*/ 0 w 74"/>
                  <a:gd name="T11" fmla="*/ 14 h 14"/>
                  <a:gd name="T12" fmla="*/ 0 w 74"/>
                  <a:gd name="T13" fmla="*/ 14 h 14"/>
                  <a:gd name="T14" fmla="*/ 74 w 74"/>
                  <a:gd name="T15" fmla="*/ 0 h 14"/>
                  <a:gd name="T16" fmla="*/ 74 w 74"/>
                  <a:gd name="T17" fmla="*/ 0 h 14"/>
                  <a:gd name="T18" fmla="*/ 74 w 74"/>
                  <a:gd name="T19" fmla="*/ 0 h 14"/>
                  <a:gd name="T20" fmla="*/ 74 w 74"/>
                  <a:gd name="T21" fmla="*/ 0 h 14"/>
                  <a:gd name="T22" fmla="*/ 74 w 74"/>
                  <a:gd name="T23" fmla="*/ 0 h 14"/>
                  <a:gd name="T24" fmla="*/ 74 w 74"/>
                  <a:gd name="T25" fmla="*/ 0 h 14"/>
                  <a:gd name="T26" fmla="*/ 74 w 74"/>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4">
                    <a:moveTo>
                      <a:pt x="0" y="14"/>
                    </a:moveTo>
                    <a:cubicBezTo>
                      <a:pt x="0" y="14"/>
                      <a:pt x="0" y="14"/>
                      <a:pt x="0" y="14"/>
                    </a:cubicBezTo>
                    <a:cubicBezTo>
                      <a:pt x="0" y="14"/>
                      <a:pt x="0" y="14"/>
                      <a:pt x="0" y="14"/>
                    </a:cubicBezTo>
                    <a:cubicBezTo>
                      <a:pt x="0" y="14"/>
                      <a:pt x="0" y="14"/>
                      <a:pt x="0" y="14"/>
                    </a:cubicBezTo>
                    <a:moveTo>
                      <a:pt x="0" y="14"/>
                    </a:moveTo>
                    <a:cubicBezTo>
                      <a:pt x="0" y="14"/>
                      <a:pt x="0" y="14"/>
                      <a:pt x="0" y="14"/>
                    </a:cubicBezTo>
                    <a:cubicBezTo>
                      <a:pt x="0" y="14"/>
                      <a:pt x="0" y="14"/>
                      <a:pt x="0" y="14"/>
                    </a:cubicBezTo>
                    <a:moveTo>
                      <a:pt x="74" y="0"/>
                    </a:moveTo>
                    <a:cubicBezTo>
                      <a:pt x="74" y="0"/>
                      <a:pt x="74" y="0"/>
                      <a:pt x="74" y="0"/>
                    </a:cubicBezTo>
                    <a:cubicBezTo>
                      <a:pt x="74" y="0"/>
                      <a:pt x="74" y="0"/>
                      <a:pt x="74" y="0"/>
                    </a:cubicBezTo>
                    <a:moveTo>
                      <a:pt x="74" y="0"/>
                    </a:moveTo>
                    <a:cubicBezTo>
                      <a:pt x="74" y="0"/>
                      <a:pt x="74" y="0"/>
                      <a:pt x="74" y="0"/>
                    </a:cubicBezTo>
                    <a:cubicBezTo>
                      <a:pt x="74" y="0"/>
                      <a:pt x="74" y="0"/>
                      <a:pt x="74" y="0"/>
                    </a:cubicBezTo>
                    <a:cubicBezTo>
                      <a:pt x="74" y="0"/>
                      <a:pt x="74" y="0"/>
                      <a:pt x="74" y="0"/>
                    </a:cubicBezTo>
                  </a:path>
                </a:pathLst>
              </a:custGeom>
              <a:grpFill/>
              <a:ln>
                <a:noFill/>
              </a:ln>
            </p:spPr>
            <p:txBody>
              <a:bodyPr/>
              <a:lstStyle/>
              <a:p>
                <a:pPr>
                  <a:defRPr/>
                </a:pPr>
                <a:endParaRPr lang="zh-CN" altLang="en-US"/>
              </a:p>
            </p:txBody>
          </p:sp>
          <p:sp>
            <p:nvSpPr>
              <p:cNvPr id="597" name="Freeform 348"/>
              <p:cNvSpPr>
                <a:spLocks/>
              </p:cNvSpPr>
              <p:nvPr/>
            </p:nvSpPr>
            <p:spPr bwMode="auto">
              <a:xfrm>
                <a:off x="2632345" y="3415490"/>
                <a:ext cx="144588" cy="24553"/>
              </a:xfrm>
              <a:custGeom>
                <a:avLst/>
                <a:gdLst>
                  <a:gd name="T0" fmla="*/ 80 w 86"/>
                  <a:gd name="T1" fmla="*/ 0 h 14"/>
                  <a:gd name="T2" fmla="*/ 80 w 86"/>
                  <a:gd name="T3" fmla="*/ 0 h 14"/>
                  <a:gd name="T4" fmla="*/ 80 w 86"/>
                  <a:gd name="T5" fmla="*/ 0 h 14"/>
                  <a:gd name="T6" fmla="*/ 80 w 86"/>
                  <a:gd name="T7" fmla="*/ 0 h 14"/>
                  <a:gd name="T8" fmla="*/ 80 w 86"/>
                  <a:gd name="T9" fmla="*/ 0 h 14"/>
                  <a:gd name="T10" fmla="*/ 6 w 86"/>
                  <a:gd name="T11" fmla="*/ 2 h 14"/>
                  <a:gd name="T12" fmla="*/ 0 w 86"/>
                  <a:gd name="T13" fmla="*/ 8 h 14"/>
                  <a:gd name="T14" fmla="*/ 0 w 86"/>
                  <a:gd name="T15" fmla="*/ 8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80" y="0"/>
                      <a:pt x="80" y="0"/>
                      <a:pt x="80" y="0"/>
                    </a:cubicBezTo>
                    <a:cubicBezTo>
                      <a:pt x="80" y="0"/>
                      <a:pt x="80" y="0"/>
                      <a:pt x="80" y="0"/>
                    </a:cubicBezTo>
                    <a:cubicBezTo>
                      <a:pt x="6" y="2"/>
                      <a:pt x="6" y="2"/>
                      <a:pt x="6" y="2"/>
                    </a:cubicBezTo>
                    <a:cubicBezTo>
                      <a:pt x="2" y="2"/>
                      <a:pt x="0" y="5"/>
                      <a:pt x="0" y="8"/>
                    </a:cubicBezTo>
                    <a:cubicBezTo>
                      <a:pt x="0" y="8"/>
                      <a:pt x="0" y="8"/>
                      <a:pt x="0" y="8"/>
                    </a:cubicBezTo>
                    <a:cubicBezTo>
                      <a:pt x="0" y="11"/>
                      <a:pt x="2"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3" y="12"/>
                      <a:pt x="86" y="10"/>
                      <a:pt x="86" y="6"/>
                    </a:cubicBezTo>
                    <a:cubicBezTo>
                      <a:pt x="86" y="6"/>
                      <a:pt x="86" y="6"/>
                      <a:pt x="86" y="6"/>
                    </a:cubicBezTo>
                    <a:cubicBezTo>
                      <a:pt x="86" y="6"/>
                      <a:pt x="86" y="6"/>
                      <a:pt x="86" y="6"/>
                    </a:cubicBezTo>
                    <a:cubicBezTo>
                      <a:pt x="86" y="3"/>
                      <a:pt x="83" y="0"/>
                      <a:pt x="80" y="0"/>
                    </a:cubicBezTo>
                    <a:cubicBezTo>
                      <a:pt x="80" y="0"/>
                      <a:pt x="80" y="0"/>
                      <a:pt x="80" y="0"/>
                    </a:cubicBezTo>
                  </a:path>
                </a:pathLst>
              </a:custGeom>
              <a:grpFill/>
              <a:ln>
                <a:noFill/>
              </a:ln>
            </p:spPr>
            <p:txBody>
              <a:bodyPr/>
              <a:lstStyle/>
              <a:p>
                <a:pPr>
                  <a:defRPr/>
                </a:pPr>
                <a:endParaRPr lang="zh-CN" altLang="en-US"/>
              </a:p>
            </p:txBody>
          </p:sp>
          <p:sp>
            <p:nvSpPr>
              <p:cNvPr id="598" name="Freeform 349"/>
              <p:cNvSpPr>
                <a:spLocks noEditPoints="1"/>
              </p:cNvSpPr>
              <p:nvPr/>
            </p:nvSpPr>
            <p:spPr bwMode="auto">
              <a:xfrm>
                <a:off x="2632345" y="3453683"/>
                <a:ext cx="133675" cy="23189"/>
              </a:xfrm>
              <a:custGeom>
                <a:avLst/>
                <a:gdLst>
                  <a:gd name="T0" fmla="*/ 6 w 80"/>
                  <a:gd name="T1" fmla="*/ 14 h 14"/>
                  <a:gd name="T2" fmla="*/ 6 w 80"/>
                  <a:gd name="T3" fmla="*/ 14 h 14"/>
                  <a:gd name="T4" fmla="*/ 6 w 80"/>
                  <a:gd name="T5" fmla="*/ 14 h 14"/>
                  <a:gd name="T6" fmla="*/ 6 w 80"/>
                  <a:gd name="T7" fmla="*/ 14 h 14"/>
                  <a:gd name="T8" fmla="*/ 6 w 80"/>
                  <a:gd name="T9" fmla="*/ 14 h 14"/>
                  <a:gd name="T10" fmla="*/ 6 w 80"/>
                  <a:gd name="T11" fmla="*/ 14 h 14"/>
                  <a:gd name="T12" fmla="*/ 6 w 80"/>
                  <a:gd name="T13" fmla="*/ 14 h 14"/>
                  <a:gd name="T14" fmla="*/ 6 w 80"/>
                  <a:gd name="T15" fmla="*/ 14 h 14"/>
                  <a:gd name="T16" fmla="*/ 6 w 80"/>
                  <a:gd name="T17" fmla="*/ 14 h 14"/>
                  <a:gd name="T18" fmla="*/ 6 w 80"/>
                  <a:gd name="T19" fmla="*/ 14 h 14"/>
                  <a:gd name="T20" fmla="*/ 80 w 80"/>
                  <a:gd name="T21" fmla="*/ 0 h 14"/>
                  <a:gd name="T22" fmla="*/ 80 w 80"/>
                  <a:gd name="T23" fmla="*/ 0 h 14"/>
                  <a:gd name="T24" fmla="*/ 6 w 80"/>
                  <a:gd name="T25" fmla="*/ 2 h 14"/>
                  <a:gd name="T26" fmla="*/ 0 w 80"/>
                  <a:gd name="T27" fmla="*/ 8 h 14"/>
                  <a:gd name="T28" fmla="*/ 6 w 80"/>
                  <a:gd name="T29" fmla="*/ 2 h 14"/>
                  <a:gd name="T30" fmla="*/ 80 w 80"/>
                  <a:gd name="T31" fmla="*/ 0 h 14"/>
                  <a:gd name="T32" fmla="*/ 80 w 80"/>
                  <a:gd name="T33" fmla="*/ 0 h 14"/>
                  <a:gd name="T34" fmla="*/ 80 w 80"/>
                  <a:gd name="T35" fmla="*/ 0 h 14"/>
                  <a:gd name="T36" fmla="*/ 80 w 80"/>
                  <a:gd name="T37" fmla="*/ 0 h 14"/>
                  <a:gd name="T38" fmla="*/ 80 w 80"/>
                  <a:gd name="T39" fmla="*/ 0 h 14"/>
                  <a:gd name="T40" fmla="*/ 80 w 80"/>
                  <a:gd name="T4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4">
                    <a:moveTo>
                      <a:pt x="6" y="14"/>
                    </a:moveTo>
                    <a:cubicBezTo>
                      <a:pt x="6" y="14"/>
                      <a:pt x="6" y="14"/>
                      <a:pt x="6" y="14"/>
                    </a:cubicBezTo>
                    <a:cubicBezTo>
                      <a:pt x="6" y="14"/>
                      <a:pt x="6" y="14"/>
                      <a:pt x="6" y="14"/>
                    </a:cubicBezTo>
                    <a:cubicBezTo>
                      <a:pt x="6" y="14"/>
                      <a:pt x="6" y="14"/>
                      <a:pt x="6" y="14"/>
                    </a:cubicBezTo>
                    <a:moveTo>
                      <a:pt x="6" y="14"/>
                    </a:moveTo>
                    <a:cubicBezTo>
                      <a:pt x="6" y="14"/>
                      <a:pt x="6" y="14"/>
                      <a:pt x="6" y="14"/>
                    </a:cubicBezTo>
                    <a:cubicBezTo>
                      <a:pt x="6" y="14"/>
                      <a:pt x="6" y="14"/>
                      <a:pt x="6" y="14"/>
                    </a:cubicBezTo>
                    <a:moveTo>
                      <a:pt x="6" y="14"/>
                    </a:moveTo>
                    <a:cubicBezTo>
                      <a:pt x="6" y="14"/>
                      <a:pt x="6" y="14"/>
                      <a:pt x="6" y="14"/>
                    </a:cubicBezTo>
                    <a:cubicBezTo>
                      <a:pt x="6" y="14"/>
                      <a:pt x="6" y="14"/>
                      <a:pt x="6" y="14"/>
                    </a:cubicBezTo>
                    <a:moveTo>
                      <a:pt x="80" y="0"/>
                    </a:moveTo>
                    <a:cubicBezTo>
                      <a:pt x="80" y="0"/>
                      <a:pt x="80" y="0"/>
                      <a:pt x="80" y="0"/>
                    </a:cubicBezTo>
                    <a:cubicBezTo>
                      <a:pt x="6" y="2"/>
                      <a:pt x="6" y="2"/>
                      <a:pt x="6" y="2"/>
                    </a:cubicBezTo>
                    <a:cubicBezTo>
                      <a:pt x="3" y="2"/>
                      <a:pt x="0" y="4"/>
                      <a:pt x="0" y="8"/>
                    </a:cubicBezTo>
                    <a:cubicBezTo>
                      <a:pt x="0" y="4"/>
                      <a:pt x="3"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599" name="Freeform 350"/>
              <p:cNvSpPr>
                <a:spLocks/>
              </p:cNvSpPr>
              <p:nvPr/>
            </p:nvSpPr>
            <p:spPr bwMode="auto">
              <a:xfrm>
                <a:off x="2632345" y="3453683"/>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6" y="2"/>
                      <a:pt x="6" y="2"/>
                      <a:pt x="6" y="2"/>
                    </a:cubicBezTo>
                    <a:cubicBezTo>
                      <a:pt x="3" y="2"/>
                      <a:pt x="0" y="4"/>
                      <a:pt x="0" y="8"/>
                    </a:cubicBezTo>
                    <a:cubicBezTo>
                      <a:pt x="0" y="8"/>
                      <a:pt x="0" y="8"/>
                      <a:pt x="0" y="8"/>
                    </a:cubicBezTo>
                    <a:cubicBezTo>
                      <a:pt x="0" y="11"/>
                      <a:pt x="3"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4" y="12"/>
                      <a:pt x="86" y="9"/>
                      <a:pt x="86" y="6"/>
                    </a:cubicBezTo>
                    <a:cubicBezTo>
                      <a:pt x="86" y="6"/>
                      <a:pt x="86" y="6"/>
                      <a:pt x="86" y="6"/>
                    </a:cubicBezTo>
                    <a:cubicBezTo>
                      <a:pt x="86" y="6"/>
                      <a:pt x="86" y="6"/>
                      <a:pt x="86" y="6"/>
                    </a:cubicBezTo>
                    <a:cubicBezTo>
                      <a:pt x="86" y="3"/>
                      <a:pt x="84" y="0"/>
                      <a:pt x="80" y="0"/>
                    </a:cubicBezTo>
                    <a:cubicBezTo>
                      <a:pt x="80" y="0"/>
                      <a:pt x="80" y="0"/>
                      <a:pt x="80" y="0"/>
                    </a:cubicBezTo>
                  </a:path>
                </a:pathLst>
              </a:custGeom>
              <a:grpFill/>
              <a:ln>
                <a:noFill/>
              </a:ln>
            </p:spPr>
            <p:txBody>
              <a:bodyPr/>
              <a:lstStyle/>
              <a:p>
                <a:pPr>
                  <a:defRPr/>
                </a:pPr>
                <a:endParaRPr lang="zh-CN" altLang="en-US"/>
              </a:p>
            </p:txBody>
          </p:sp>
          <p:sp>
            <p:nvSpPr>
              <p:cNvPr id="600" name="Freeform 351"/>
              <p:cNvSpPr>
                <a:spLocks noEditPoints="1"/>
              </p:cNvSpPr>
              <p:nvPr/>
            </p:nvSpPr>
            <p:spPr bwMode="auto">
              <a:xfrm>
                <a:off x="2633709" y="3490512"/>
                <a:ext cx="144588" cy="23189"/>
              </a:xfrm>
              <a:custGeom>
                <a:avLst/>
                <a:gdLst>
                  <a:gd name="T0" fmla="*/ 6 w 86"/>
                  <a:gd name="T1" fmla="*/ 14 h 14"/>
                  <a:gd name="T2" fmla="*/ 6 w 86"/>
                  <a:gd name="T3" fmla="*/ 14 h 14"/>
                  <a:gd name="T4" fmla="*/ 6 w 86"/>
                  <a:gd name="T5" fmla="*/ 14 h 14"/>
                  <a:gd name="T6" fmla="*/ 6 w 86"/>
                  <a:gd name="T7" fmla="*/ 14 h 14"/>
                  <a:gd name="T8" fmla="*/ 86 w 86"/>
                  <a:gd name="T9" fmla="*/ 5 h 14"/>
                  <a:gd name="T10" fmla="*/ 86 w 86"/>
                  <a:gd name="T11" fmla="*/ 6 h 14"/>
                  <a:gd name="T12" fmla="*/ 86 w 86"/>
                  <a:gd name="T13" fmla="*/ 5 h 14"/>
                  <a:gd name="T14" fmla="*/ 80 w 86"/>
                  <a:gd name="T15" fmla="*/ 0 h 14"/>
                  <a:gd name="T16" fmla="*/ 80 w 86"/>
                  <a:gd name="T17" fmla="*/ 0 h 14"/>
                  <a:gd name="T18" fmla="*/ 6 w 86"/>
                  <a:gd name="T19" fmla="*/ 2 h 14"/>
                  <a:gd name="T20" fmla="*/ 0 w 86"/>
                  <a:gd name="T21" fmla="*/ 8 h 14"/>
                  <a:gd name="T22" fmla="*/ 6 w 86"/>
                  <a:gd name="T23" fmla="*/ 2 h 14"/>
                  <a:gd name="T24" fmla="*/ 80 w 86"/>
                  <a:gd name="T25" fmla="*/ 0 h 14"/>
                  <a:gd name="T26" fmla="*/ 80 w 86"/>
                  <a:gd name="T27" fmla="*/ 0 h 14"/>
                  <a:gd name="T28" fmla="*/ 80 w 86"/>
                  <a:gd name="T29" fmla="*/ 0 h 14"/>
                  <a:gd name="T30" fmla="*/ 80 w 86"/>
                  <a:gd name="T31" fmla="*/ 0 h 14"/>
                  <a:gd name="T32" fmla="*/ 80 w 86"/>
                  <a:gd name="T33" fmla="*/ 0 h 14"/>
                  <a:gd name="T34" fmla="*/ 80 w 86"/>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4">
                    <a:moveTo>
                      <a:pt x="6" y="14"/>
                    </a:moveTo>
                    <a:cubicBezTo>
                      <a:pt x="6" y="14"/>
                      <a:pt x="6" y="14"/>
                      <a:pt x="6" y="14"/>
                    </a:cubicBezTo>
                    <a:cubicBezTo>
                      <a:pt x="6" y="14"/>
                      <a:pt x="6" y="14"/>
                      <a:pt x="6" y="14"/>
                    </a:cubicBezTo>
                    <a:cubicBezTo>
                      <a:pt x="6" y="14"/>
                      <a:pt x="6" y="14"/>
                      <a:pt x="6" y="14"/>
                    </a:cubicBezTo>
                    <a:moveTo>
                      <a:pt x="86" y="5"/>
                    </a:moveTo>
                    <a:cubicBezTo>
                      <a:pt x="86" y="6"/>
                      <a:pt x="86" y="6"/>
                      <a:pt x="86" y="6"/>
                    </a:cubicBezTo>
                    <a:cubicBezTo>
                      <a:pt x="86" y="6"/>
                      <a:pt x="86" y="6"/>
                      <a:pt x="86" y="5"/>
                    </a:cubicBezTo>
                    <a:moveTo>
                      <a:pt x="80" y="0"/>
                    </a:moveTo>
                    <a:cubicBezTo>
                      <a:pt x="80" y="0"/>
                      <a:pt x="80" y="0"/>
                      <a:pt x="80" y="0"/>
                    </a:cubicBezTo>
                    <a:cubicBezTo>
                      <a:pt x="6" y="2"/>
                      <a:pt x="6" y="2"/>
                      <a:pt x="6" y="2"/>
                    </a:cubicBezTo>
                    <a:cubicBezTo>
                      <a:pt x="2" y="2"/>
                      <a:pt x="0" y="4"/>
                      <a:pt x="0" y="8"/>
                    </a:cubicBezTo>
                    <a:cubicBezTo>
                      <a:pt x="0" y="4"/>
                      <a:pt x="2"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601" name="Freeform 352"/>
              <p:cNvSpPr>
                <a:spLocks/>
              </p:cNvSpPr>
              <p:nvPr/>
            </p:nvSpPr>
            <p:spPr bwMode="auto">
              <a:xfrm>
                <a:off x="2633709" y="3490512"/>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80 w 86"/>
                  <a:gd name="T19" fmla="*/ 12 h 14"/>
                  <a:gd name="T20" fmla="*/ 86 w 86"/>
                  <a:gd name="T21" fmla="*/ 6 h 14"/>
                  <a:gd name="T22" fmla="*/ 86 w 86"/>
                  <a:gd name="T23" fmla="*/ 6 h 14"/>
                  <a:gd name="T24" fmla="*/ 86 w 86"/>
                  <a:gd name="T25" fmla="*/ 6 h 14"/>
                  <a:gd name="T26" fmla="*/ 86 w 86"/>
                  <a:gd name="T27" fmla="*/ 6 h 14"/>
                  <a:gd name="T28" fmla="*/ 86 w 86"/>
                  <a:gd name="T29" fmla="*/ 5 h 14"/>
                  <a:gd name="T30" fmla="*/ 80 w 86"/>
                  <a:gd name="T31" fmla="*/ 0 h 14"/>
                  <a:gd name="T32" fmla="*/ 80 w 8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14">
                    <a:moveTo>
                      <a:pt x="80" y="0"/>
                    </a:moveTo>
                    <a:cubicBezTo>
                      <a:pt x="80" y="0"/>
                      <a:pt x="80" y="0"/>
                      <a:pt x="80" y="0"/>
                    </a:cubicBezTo>
                    <a:cubicBezTo>
                      <a:pt x="80" y="0"/>
                      <a:pt x="80" y="0"/>
                      <a:pt x="80" y="0"/>
                    </a:cubicBezTo>
                    <a:cubicBezTo>
                      <a:pt x="6" y="2"/>
                      <a:pt x="6" y="2"/>
                      <a:pt x="6" y="2"/>
                    </a:cubicBezTo>
                    <a:cubicBezTo>
                      <a:pt x="2" y="2"/>
                      <a:pt x="0" y="4"/>
                      <a:pt x="0" y="8"/>
                    </a:cubicBezTo>
                    <a:cubicBezTo>
                      <a:pt x="0" y="8"/>
                      <a:pt x="0" y="8"/>
                      <a:pt x="0" y="8"/>
                    </a:cubicBezTo>
                    <a:cubicBezTo>
                      <a:pt x="0" y="11"/>
                      <a:pt x="2" y="14"/>
                      <a:pt x="6" y="14"/>
                    </a:cubicBezTo>
                    <a:cubicBezTo>
                      <a:pt x="6" y="14"/>
                      <a:pt x="6" y="14"/>
                      <a:pt x="6" y="14"/>
                    </a:cubicBezTo>
                    <a:cubicBezTo>
                      <a:pt x="6" y="14"/>
                      <a:pt x="6" y="14"/>
                      <a:pt x="6" y="14"/>
                    </a:cubicBezTo>
                    <a:cubicBezTo>
                      <a:pt x="80" y="12"/>
                      <a:pt x="80" y="12"/>
                      <a:pt x="80" y="12"/>
                    </a:cubicBezTo>
                    <a:cubicBezTo>
                      <a:pt x="83" y="12"/>
                      <a:pt x="86" y="9"/>
                      <a:pt x="86" y="6"/>
                    </a:cubicBezTo>
                    <a:cubicBezTo>
                      <a:pt x="86" y="6"/>
                      <a:pt x="86" y="6"/>
                      <a:pt x="86" y="6"/>
                    </a:cubicBezTo>
                    <a:cubicBezTo>
                      <a:pt x="86" y="6"/>
                      <a:pt x="86" y="6"/>
                      <a:pt x="86" y="6"/>
                    </a:cubicBezTo>
                    <a:cubicBezTo>
                      <a:pt x="86" y="6"/>
                      <a:pt x="86" y="6"/>
                      <a:pt x="86" y="6"/>
                    </a:cubicBezTo>
                    <a:cubicBezTo>
                      <a:pt x="86" y="6"/>
                      <a:pt x="86" y="6"/>
                      <a:pt x="86" y="5"/>
                    </a:cubicBezTo>
                    <a:cubicBezTo>
                      <a:pt x="86" y="2"/>
                      <a:pt x="83" y="0"/>
                      <a:pt x="80" y="0"/>
                    </a:cubicBezTo>
                    <a:cubicBezTo>
                      <a:pt x="80" y="0"/>
                      <a:pt x="80" y="0"/>
                      <a:pt x="80" y="0"/>
                    </a:cubicBezTo>
                  </a:path>
                </a:pathLst>
              </a:custGeom>
              <a:grpFill/>
              <a:ln>
                <a:noFill/>
              </a:ln>
            </p:spPr>
            <p:txBody>
              <a:bodyPr/>
              <a:lstStyle/>
              <a:p>
                <a:pPr>
                  <a:defRPr/>
                </a:pPr>
                <a:endParaRPr lang="zh-CN" altLang="en-US"/>
              </a:p>
            </p:txBody>
          </p:sp>
          <p:sp>
            <p:nvSpPr>
              <p:cNvPr id="602" name="Freeform 353"/>
              <p:cNvSpPr>
                <a:spLocks noEditPoints="1"/>
              </p:cNvSpPr>
              <p:nvPr/>
            </p:nvSpPr>
            <p:spPr bwMode="auto">
              <a:xfrm>
                <a:off x="2692363" y="3527341"/>
                <a:ext cx="76386" cy="21825"/>
              </a:xfrm>
              <a:custGeom>
                <a:avLst/>
                <a:gdLst>
                  <a:gd name="T0" fmla="*/ 6 w 45"/>
                  <a:gd name="T1" fmla="*/ 13 h 13"/>
                  <a:gd name="T2" fmla="*/ 6 w 45"/>
                  <a:gd name="T3" fmla="*/ 13 h 13"/>
                  <a:gd name="T4" fmla="*/ 6 w 45"/>
                  <a:gd name="T5" fmla="*/ 13 h 13"/>
                  <a:gd name="T6" fmla="*/ 6 w 45"/>
                  <a:gd name="T7" fmla="*/ 13 h 13"/>
                  <a:gd name="T8" fmla="*/ 7 w 45"/>
                  <a:gd name="T9" fmla="*/ 13 h 13"/>
                  <a:gd name="T10" fmla="*/ 6 w 45"/>
                  <a:gd name="T11" fmla="*/ 13 h 13"/>
                  <a:gd name="T12" fmla="*/ 7 w 45"/>
                  <a:gd name="T13" fmla="*/ 13 h 13"/>
                  <a:gd name="T14" fmla="*/ 7 w 45"/>
                  <a:gd name="T15" fmla="*/ 13 h 13"/>
                  <a:gd name="T16" fmla="*/ 7 w 45"/>
                  <a:gd name="T17" fmla="*/ 13 h 13"/>
                  <a:gd name="T18" fmla="*/ 7 w 45"/>
                  <a:gd name="T19" fmla="*/ 13 h 13"/>
                  <a:gd name="T20" fmla="*/ 0 w 45"/>
                  <a:gd name="T21" fmla="*/ 7 h 13"/>
                  <a:gd name="T22" fmla="*/ 0 w 45"/>
                  <a:gd name="T23" fmla="*/ 7 h 13"/>
                  <a:gd name="T24" fmla="*/ 0 w 45"/>
                  <a:gd name="T25" fmla="*/ 7 h 13"/>
                  <a:gd name="T26" fmla="*/ 45 w 45"/>
                  <a:gd name="T27" fmla="*/ 0 h 13"/>
                  <a:gd name="T28" fmla="*/ 45 w 45"/>
                  <a:gd name="T29" fmla="*/ 0 h 13"/>
                  <a:gd name="T30" fmla="*/ 6 w 45"/>
                  <a:gd name="T31" fmla="*/ 1 h 13"/>
                  <a:gd name="T32" fmla="*/ 0 w 45"/>
                  <a:gd name="T33" fmla="*/ 7 h 13"/>
                  <a:gd name="T34" fmla="*/ 6 w 45"/>
                  <a:gd name="T35" fmla="*/ 1 h 13"/>
                  <a:gd name="T36" fmla="*/ 45 w 45"/>
                  <a:gd name="T37" fmla="*/ 0 h 13"/>
                  <a:gd name="T38" fmla="*/ 45 w 45"/>
                  <a:gd name="T39" fmla="*/ 0 h 13"/>
                  <a:gd name="T40" fmla="*/ 45 w 45"/>
                  <a:gd name="T41" fmla="*/ 0 h 13"/>
                  <a:gd name="T42" fmla="*/ 45 w 45"/>
                  <a:gd name="T43" fmla="*/ 0 h 13"/>
                  <a:gd name="T44" fmla="*/ 45 w 45"/>
                  <a:gd name="T45" fmla="*/ 0 h 13"/>
                  <a:gd name="T46" fmla="*/ 45 w 45"/>
                  <a:gd name="T4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13">
                    <a:moveTo>
                      <a:pt x="6" y="13"/>
                    </a:moveTo>
                    <a:cubicBezTo>
                      <a:pt x="6" y="13"/>
                      <a:pt x="6" y="13"/>
                      <a:pt x="6" y="13"/>
                    </a:cubicBezTo>
                    <a:cubicBezTo>
                      <a:pt x="6" y="13"/>
                      <a:pt x="6" y="13"/>
                      <a:pt x="6" y="13"/>
                    </a:cubicBezTo>
                    <a:cubicBezTo>
                      <a:pt x="6" y="13"/>
                      <a:pt x="6" y="13"/>
                      <a:pt x="6" y="13"/>
                    </a:cubicBezTo>
                    <a:moveTo>
                      <a:pt x="7" y="13"/>
                    </a:moveTo>
                    <a:cubicBezTo>
                      <a:pt x="7" y="13"/>
                      <a:pt x="6" y="13"/>
                      <a:pt x="6" y="13"/>
                    </a:cubicBezTo>
                    <a:cubicBezTo>
                      <a:pt x="6" y="13"/>
                      <a:pt x="7" y="13"/>
                      <a:pt x="7" y="13"/>
                    </a:cubicBezTo>
                    <a:moveTo>
                      <a:pt x="7" y="13"/>
                    </a:moveTo>
                    <a:cubicBezTo>
                      <a:pt x="7" y="13"/>
                      <a:pt x="7" y="13"/>
                      <a:pt x="7" y="13"/>
                    </a:cubicBezTo>
                    <a:cubicBezTo>
                      <a:pt x="7" y="13"/>
                      <a:pt x="7" y="13"/>
                      <a:pt x="7" y="13"/>
                    </a:cubicBezTo>
                    <a:moveTo>
                      <a:pt x="0" y="7"/>
                    </a:moveTo>
                    <a:cubicBezTo>
                      <a:pt x="0" y="7"/>
                      <a:pt x="0" y="7"/>
                      <a:pt x="0" y="7"/>
                    </a:cubicBezTo>
                    <a:cubicBezTo>
                      <a:pt x="0" y="7"/>
                      <a:pt x="0" y="7"/>
                      <a:pt x="0" y="7"/>
                    </a:cubicBezTo>
                    <a:moveTo>
                      <a:pt x="45" y="0"/>
                    </a:moveTo>
                    <a:cubicBezTo>
                      <a:pt x="45" y="0"/>
                      <a:pt x="45" y="0"/>
                      <a:pt x="45" y="0"/>
                    </a:cubicBezTo>
                    <a:cubicBezTo>
                      <a:pt x="6" y="1"/>
                      <a:pt x="6" y="1"/>
                      <a:pt x="6" y="1"/>
                    </a:cubicBezTo>
                    <a:cubicBezTo>
                      <a:pt x="3" y="1"/>
                      <a:pt x="0" y="3"/>
                      <a:pt x="0" y="7"/>
                    </a:cubicBezTo>
                    <a:cubicBezTo>
                      <a:pt x="0" y="3"/>
                      <a:pt x="3" y="1"/>
                      <a:pt x="6" y="1"/>
                    </a:cubicBezTo>
                    <a:cubicBezTo>
                      <a:pt x="45" y="0"/>
                      <a:pt x="45" y="0"/>
                      <a:pt x="45" y="0"/>
                    </a:cubicBezTo>
                    <a:cubicBezTo>
                      <a:pt x="45" y="0"/>
                      <a:pt x="45" y="0"/>
                      <a:pt x="45" y="0"/>
                    </a:cubicBezTo>
                    <a:moveTo>
                      <a:pt x="45" y="0"/>
                    </a:moveTo>
                    <a:cubicBezTo>
                      <a:pt x="45" y="0"/>
                      <a:pt x="45" y="0"/>
                      <a:pt x="45" y="0"/>
                    </a:cubicBezTo>
                    <a:cubicBezTo>
                      <a:pt x="45" y="0"/>
                      <a:pt x="45" y="0"/>
                      <a:pt x="45" y="0"/>
                    </a:cubicBezTo>
                    <a:cubicBezTo>
                      <a:pt x="45" y="0"/>
                      <a:pt x="45" y="0"/>
                      <a:pt x="45" y="0"/>
                    </a:cubicBezTo>
                  </a:path>
                </a:pathLst>
              </a:custGeom>
              <a:grpFill/>
              <a:ln>
                <a:noFill/>
              </a:ln>
            </p:spPr>
            <p:txBody>
              <a:bodyPr/>
              <a:lstStyle/>
              <a:p>
                <a:pPr>
                  <a:defRPr/>
                </a:pPr>
                <a:endParaRPr lang="zh-CN" altLang="en-US"/>
              </a:p>
            </p:txBody>
          </p:sp>
          <p:sp>
            <p:nvSpPr>
              <p:cNvPr id="603" name="Freeform 354"/>
              <p:cNvSpPr>
                <a:spLocks/>
              </p:cNvSpPr>
              <p:nvPr/>
            </p:nvSpPr>
            <p:spPr bwMode="auto">
              <a:xfrm>
                <a:off x="2692363" y="3527341"/>
                <a:ext cx="85935" cy="21825"/>
              </a:xfrm>
              <a:custGeom>
                <a:avLst/>
                <a:gdLst>
                  <a:gd name="T0" fmla="*/ 45 w 51"/>
                  <a:gd name="T1" fmla="*/ 0 h 13"/>
                  <a:gd name="T2" fmla="*/ 45 w 51"/>
                  <a:gd name="T3" fmla="*/ 0 h 13"/>
                  <a:gd name="T4" fmla="*/ 45 w 51"/>
                  <a:gd name="T5" fmla="*/ 0 h 13"/>
                  <a:gd name="T6" fmla="*/ 6 w 51"/>
                  <a:gd name="T7" fmla="*/ 1 h 13"/>
                  <a:gd name="T8" fmla="*/ 0 w 51"/>
                  <a:gd name="T9" fmla="*/ 7 h 13"/>
                  <a:gd name="T10" fmla="*/ 0 w 51"/>
                  <a:gd name="T11" fmla="*/ 7 h 13"/>
                  <a:gd name="T12" fmla="*/ 0 w 51"/>
                  <a:gd name="T13" fmla="*/ 7 h 13"/>
                  <a:gd name="T14" fmla="*/ 0 w 51"/>
                  <a:gd name="T15" fmla="*/ 7 h 13"/>
                  <a:gd name="T16" fmla="*/ 6 w 51"/>
                  <a:gd name="T17" fmla="*/ 13 h 13"/>
                  <a:gd name="T18" fmla="*/ 6 w 51"/>
                  <a:gd name="T19" fmla="*/ 13 h 13"/>
                  <a:gd name="T20" fmla="*/ 6 w 51"/>
                  <a:gd name="T21" fmla="*/ 13 h 13"/>
                  <a:gd name="T22" fmla="*/ 7 w 51"/>
                  <a:gd name="T23" fmla="*/ 13 h 13"/>
                  <a:gd name="T24" fmla="*/ 7 w 51"/>
                  <a:gd name="T25" fmla="*/ 13 h 13"/>
                  <a:gd name="T26" fmla="*/ 7 w 51"/>
                  <a:gd name="T27" fmla="*/ 13 h 13"/>
                  <a:gd name="T28" fmla="*/ 7 w 51"/>
                  <a:gd name="T29" fmla="*/ 13 h 13"/>
                  <a:gd name="T30" fmla="*/ 45 w 51"/>
                  <a:gd name="T31" fmla="*/ 12 h 13"/>
                  <a:gd name="T32" fmla="*/ 51 w 51"/>
                  <a:gd name="T33" fmla="*/ 6 h 13"/>
                  <a:gd name="T34" fmla="*/ 51 w 51"/>
                  <a:gd name="T35" fmla="*/ 6 h 13"/>
                  <a:gd name="T36" fmla="*/ 51 w 51"/>
                  <a:gd name="T37" fmla="*/ 6 h 13"/>
                  <a:gd name="T38" fmla="*/ 45 w 51"/>
                  <a:gd name="T39" fmla="*/ 0 h 13"/>
                  <a:gd name="T40" fmla="*/ 45 w 51"/>
                  <a:gd name="T4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13">
                    <a:moveTo>
                      <a:pt x="45" y="0"/>
                    </a:moveTo>
                    <a:cubicBezTo>
                      <a:pt x="45" y="0"/>
                      <a:pt x="45" y="0"/>
                      <a:pt x="45" y="0"/>
                    </a:cubicBezTo>
                    <a:cubicBezTo>
                      <a:pt x="45" y="0"/>
                      <a:pt x="45" y="0"/>
                      <a:pt x="45" y="0"/>
                    </a:cubicBezTo>
                    <a:cubicBezTo>
                      <a:pt x="6" y="1"/>
                      <a:pt x="6" y="1"/>
                      <a:pt x="6" y="1"/>
                    </a:cubicBezTo>
                    <a:cubicBezTo>
                      <a:pt x="3" y="1"/>
                      <a:pt x="0" y="3"/>
                      <a:pt x="0" y="7"/>
                    </a:cubicBezTo>
                    <a:cubicBezTo>
                      <a:pt x="0" y="7"/>
                      <a:pt x="0" y="7"/>
                      <a:pt x="0" y="7"/>
                    </a:cubicBezTo>
                    <a:cubicBezTo>
                      <a:pt x="0" y="7"/>
                      <a:pt x="0" y="7"/>
                      <a:pt x="0" y="7"/>
                    </a:cubicBezTo>
                    <a:cubicBezTo>
                      <a:pt x="0" y="7"/>
                      <a:pt x="0" y="7"/>
                      <a:pt x="0" y="7"/>
                    </a:cubicBezTo>
                    <a:cubicBezTo>
                      <a:pt x="1" y="10"/>
                      <a:pt x="3" y="13"/>
                      <a:pt x="6" y="13"/>
                    </a:cubicBezTo>
                    <a:cubicBezTo>
                      <a:pt x="6" y="13"/>
                      <a:pt x="6" y="13"/>
                      <a:pt x="6" y="13"/>
                    </a:cubicBezTo>
                    <a:cubicBezTo>
                      <a:pt x="6" y="13"/>
                      <a:pt x="6" y="13"/>
                      <a:pt x="6" y="13"/>
                    </a:cubicBezTo>
                    <a:cubicBezTo>
                      <a:pt x="6" y="13"/>
                      <a:pt x="7" y="13"/>
                      <a:pt x="7" y="13"/>
                    </a:cubicBezTo>
                    <a:cubicBezTo>
                      <a:pt x="7" y="13"/>
                      <a:pt x="7" y="13"/>
                      <a:pt x="7" y="13"/>
                    </a:cubicBezTo>
                    <a:cubicBezTo>
                      <a:pt x="7" y="13"/>
                      <a:pt x="7" y="13"/>
                      <a:pt x="7" y="13"/>
                    </a:cubicBezTo>
                    <a:cubicBezTo>
                      <a:pt x="7" y="13"/>
                      <a:pt x="7" y="13"/>
                      <a:pt x="7" y="13"/>
                    </a:cubicBezTo>
                    <a:cubicBezTo>
                      <a:pt x="45" y="12"/>
                      <a:pt x="45" y="12"/>
                      <a:pt x="45" y="12"/>
                    </a:cubicBezTo>
                    <a:cubicBezTo>
                      <a:pt x="49" y="12"/>
                      <a:pt x="51" y="9"/>
                      <a:pt x="51" y="6"/>
                    </a:cubicBezTo>
                    <a:cubicBezTo>
                      <a:pt x="51" y="6"/>
                      <a:pt x="51" y="6"/>
                      <a:pt x="51" y="6"/>
                    </a:cubicBezTo>
                    <a:cubicBezTo>
                      <a:pt x="51" y="6"/>
                      <a:pt x="51" y="6"/>
                      <a:pt x="51" y="6"/>
                    </a:cubicBezTo>
                    <a:cubicBezTo>
                      <a:pt x="51" y="2"/>
                      <a:pt x="49" y="0"/>
                      <a:pt x="45" y="0"/>
                    </a:cubicBezTo>
                    <a:cubicBezTo>
                      <a:pt x="45" y="0"/>
                      <a:pt x="45" y="0"/>
                      <a:pt x="45" y="0"/>
                    </a:cubicBezTo>
                  </a:path>
                </a:pathLst>
              </a:custGeom>
              <a:grpFill/>
              <a:ln>
                <a:noFill/>
              </a:ln>
            </p:spPr>
            <p:txBody>
              <a:bodyPr/>
              <a:lstStyle/>
              <a:p>
                <a:pPr>
                  <a:defRPr/>
                </a:pPr>
                <a:endParaRPr lang="zh-CN" altLang="en-US"/>
              </a:p>
            </p:txBody>
          </p:sp>
        </p:grpSp>
        <p:grpSp>
          <p:nvGrpSpPr>
            <p:cNvPr id="604" name="组合 603"/>
            <p:cNvGrpSpPr/>
            <p:nvPr/>
          </p:nvGrpSpPr>
          <p:grpSpPr>
            <a:xfrm>
              <a:off x="8102408" y="3386557"/>
              <a:ext cx="272808" cy="343737"/>
              <a:chOff x="2240866" y="3314552"/>
              <a:chExt cx="272808" cy="343737"/>
            </a:xfrm>
            <a:solidFill>
              <a:schemeClr val="bg1">
                <a:lumMod val="75000"/>
              </a:schemeClr>
            </a:solidFill>
          </p:grpSpPr>
          <p:sp>
            <p:nvSpPr>
              <p:cNvPr id="605" name="Freeform 213"/>
              <p:cNvSpPr>
                <a:spLocks noEditPoints="1"/>
              </p:cNvSpPr>
              <p:nvPr/>
            </p:nvSpPr>
            <p:spPr bwMode="auto">
              <a:xfrm>
                <a:off x="2240866" y="3314553"/>
                <a:ext cx="272807" cy="343736"/>
              </a:xfrm>
              <a:custGeom>
                <a:avLst/>
                <a:gdLst>
                  <a:gd name="T0" fmla="*/ 117 w 162"/>
                  <a:gd name="T1" fmla="*/ 0 h 204"/>
                  <a:gd name="T2" fmla="*/ 0 w 162"/>
                  <a:gd name="T3" fmla="*/ 44 h 204"/>
                  <a:gd name="T4" fmla="*/ 45 w 162"/>
                  <a:gd name="T5" fmla="*/ 204 h 204"/>
                  <a:gd name="T6" fmla="*/ 162 w 162"/>
                  <a:gd name="T7" fmla="*/ 160 h 204"/>
                  <a:gd name="T8" fmla="*/ 16 w 162"/>
                  <a:gd name="T9" fmla="*/ 43 h 204"/>
                  <a:gd name="T10" fmla="*/ 117 w 162"/>
                  <a:gd name="T11" fmla="*/ 15 h 204"/>
                  <a:gd name="T12" fmla="*/ 144 w 162"/>
                  <a:gd name="T13" fmla="*/ 51 h 204"/>
                  <a:gd name="T14" fmla="*/ 42 w 162"/>
                  <a:gd name="T15" fmla="*/ 78 h 204"/>
                  <a:gd name="T16" fmla="*/ 16 w 162"/>
                  <a:gd name="T17" fmla="*/ 43 h 204"/>
                  <a:gd name="T18" fmla="*/ 21 w 162"/>
                  <a:gd name="T19" fmla="*/ 91 h 204"/>
                  <a:gd name="T20" fmla="*/ 43 w 162"/>
                  <a:gd name="T21" fmla="*/ 95 h 204"/>
                  <a:gd name="T22" fmla="*/ 39 w 162"/>
                  <a:gd name="T23" fmla="*/ 111 h 204"/>
                  <a:gd name="T24" fmla="*/ 17 w 162"/>
                  <a:gd name="T25" fmla="*/ 107 h 204"/>
                  <a:gd name="T26" fmla="*/ 18 w 162"/>
                  <a:gd name="T27" fmla="*/ 128 h 204"/>
                  <a:gd name="T28" fmla="*/ 40 w 162"/>
                  <a:gd name="T29" fmla="*/ 124 h 204"/>
                  <a:gd name="T30" fmla="*/ 44 w 162"/>
                  <a:gd name="T31" fmla="*/ 140 h 204"/>
                  <a:gd name="T32" fmla="*/ 22 w 162"/>
                  <a:gd name="T33" fmla="*/ 144 h 204"/>
                  <a:gd name="T34" fmla="*/ 18 w 162"/>
                  <a:gd name="T35" fmla="*/ 128 h 204"/>
                  <a:gd name="T36" fmla="*/ 23 w 162"/>
                  <a:gd name="T37" fmla="*/ 177 h 204"/>
                  <a:gd name="T38" fmla="*/ 18 w 162"/>
                  <a:gd name="T39" fmla="*/ 161 h 204"/>
                  <a:gd name="T40" fmla="*/ 40 w 162"/>
                  <a:gd name="T41" fmla="*/ 157 h 204"/>
                  <a:gd name="T42" fmla="*/ 45 w 162"/>
                  <a:gd name="T43" fmla="*/ 173 h 204"/>
                  <a:gd name="T44" fmla="*/ 51 w 162"/>
                  <a:gd name="T45" fmla="*/ 94 h 204"/>
                  <a:gd name="T46" fmla="*/ 73 w 162"/>
                  <a:gd name="T47" fmla="*/ 90 h 204"/>
                  <a:gd name="T48" fmla="*/ 77 w 162"/>
                  <a:gd name="T49" fmla="*/ 106 h 204"/>
                  <a:gd name="T50" fmla="*/ 55 w 162"/>
                  <a:gd name="T51" fmla="*/ 110 h 204"/>
                  <a:gd name="T52" fmla="*/ 51 w 162"/>
                  <a:gd name="T53" fmla="*/ 94 h 204"/>
                  <a:gd name="T54" fmla="*/ 55 w 162"/>
                  <a:gd name="T55" fmla="*/ 123 h 204"/>
                  <a:gd name="T56" fmla="*/ 78 w 162"/>
                  <a:gd name="T57" fmla="*/ 127 h 204"/>
                  <a:gd name="T58" fmla="*/ 74 w 162"/>
                  <a:gd name="T59" fmla="*/ 143 h 204"/>
                  <a:gd name="T60" fmla="*/ 52 w 162"/>
                  <a:gd name="T61" fmla="*/ 139 h 204"/>
                  <a:gd name="T62" fmla="*/ 75 w 162"/>
                  <a:gd name="T63" fmla="*/ 176 h 204"/>
                  <a:gd name="T64" fmla="*/ 52 w 162"/>
                  <a:gd name="T65" fmla="*/ 172 h 204"/>
                  <a:gd name="T66" fmla="*/ 56 w 162"/>
                  <a:gd name="T67" fmla="*/ 156 h 204"/>
                  <a:gd name="T68" fmla="*/ 78 w 162"/>
                  <a:gd name="T69" fmla="*/ 160 h 204"/>
                  <a:gd name="T70" fmla="*/ 75 w 162"/>
                  <a:gd name="T71" fmla="*/ 176 h 204"/>
                  <a:gd name="T72" fmla="*/ 88 w 162"/>
                  <a:gd name="T73" fmla="*/ 90 h 204"/>
                  <a:gd name="T74" fmla="*/ 111 w 162"/>
                  <a:gd name="T75" fmla="*/ 93 h 204"/>
                  <a:gd name="T76" fmla="*/ 107 w 162"/>
                  <a:gd name="T77" fmla="*/ 109 h 204"/>
                  <a:gd name="T78" fmla="*/ 85 w 162"/>
                  <a:gd name="T79" fmla="*/ 106 h 204"/>
                  <a:gd name="T80" fmla="*/ 85 w 162"/>
                  <a:gd name="T81" fmla="*/ 127 h 204"/>
                  <a:gd name="T82" fmla="*/ 107 w 162"/>
                  <a:gd name="T83" fmla="*/ 122 h 204"/>
                  <a:gd name="T84" fmla="*/ 112 w 162"/>
                  <a:gd name="T85" fmla="*/ 138 h 204"/>
                  <a:gd name="T86" fmla="*/ 90 w 162"/>
                  <a:gd name="T87" fmla="*/ 143 h 204"/>
                  <a:gd name="T88" fmla="*/ 85 w 162"/>
                  <a:gd name="T89" fmla="*/ 127 h 204"/>
                  <a:gd name="T90" fmla="*/ 90 w 162"/>
                  <a:gd name="T91" fmla="*/ 176 h 204"/>
                  <a:gd name="T92" fmla="*/ 86 w 162"/>
                  <a:gd name="T93" fmla="*/ 160 h 204"/>
                  <a:gd name="T94" fmla="*/ 108 w 162"/>
                  <a:gd name="T95" fmla="*/ 155 h 204"/>
                  <a:gd name="T96" fmla="*/ 112 w 162"/>
                  <a:gd name="T97" fmla="*/ 171 h 204"/>
                  <a:gd name="T98" fmla="*/ 118 w 162"/>
                  <a:gd name="T99" fmla="*/ 93 h 204"/>
                  <a:gd name="T100" fmla="*/ 140 w 162"/>
                  <a:gd name="T101" fmla="*/ 88 h 204"/>
                  <a:gd name="T102" fmla="*/ 145 w 162"/>
                  <a:gd name="T103" fmla="*/ 104 h 204"/>
                  <a:gd name="T104" fmla="*/ 123 w 162"/>
                  <a:gd name="T105" fmla="*/ 109 h 204"/>
                  <a:gd name="T106" fmla="*/ 118 w 162"/>
                  <a:gd name="T107" fmla="*/ 93 h 204"/>
                  <a:gd name="T108" fmla="*/ 123 w 162"/>
                  <a:gd name="T109" fmla="*/ 122 h 204"/>
                  <a:gd name="T110" fmla="*/ 145 w 162"/>
                  <a:gd name="T111" fmla="*/ 125 h 204"/>
                  <a:gd name="T112" fmla="*/ 142 w 162"/>
                  <a:gd name="T113" fmla="*/ 141 h 204"/>
                  <a:gd name="T114" fmla="*/ 119 w 162"/>
                  <a:gd name="T115" fmla="*/ 138 h 204"/>
                  <a:gd name="T116" fmla="*/ 142 w 162"/>
                  <a:gd name="T117" fmla="*/ 175 h 204"/>
                  <a:gd name="T118" fmla="*/ 120 w 162"/>
                  <a:gd name="T119" fmla="*/ 171 h 204"/>
                  <a:gd name="T120" fmla="*/ 124 w 162"/>
                  <a:gd name="T121" fmla="*/ 155 h 204"/>
                  <a:gd name="T122" fmla="*/ 146 w 162"/>
                  <a:gd name="T123" fmla="*/ 158 h 204"/>
                  <a:gd name="T124" fmla="*/ 142 w 162"/>
                  <a:gd name="T125" fmla="*/ 17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4">
                    <a:moveTo>
                      <a:pt x="159" y="40"/>
                    </a:moveTo>
                    <a:cubicBezTo>
                      <a:pt x="158" y="17"/>
                      <a:pt x="140" y="0"/>
                      <a:pt x="117" y="0"/>
                    </a:cubicBezTo>
                    <a:cubicBezTo>
                      <a:pt x="40" y="2"/>
                      <a:pt x="40" y="2"/>
                      <a:pt x="40" y="2"/>
                    </a:cubicBezTo>
                    <a:cubicBezTo>
                      <a:pt x="18" y="2"/>
                      <a:pt x="0" y="21"/>
                      <a:pt x="0" y="44"/>
                    </a:cubicBezTo>
                    <a:cubicBezTo>
                      <a:pt x="3" y="164"/>
                      <a:pt x="3" y="164"/>
                      <a:pt x="3" y="164"/>
                    </a:cubicBezTo>
                    <a:cubicBezTo>
                      <a:pt x="3" y="186"/>
                      <a:pt x="22" y="204"/>
                      <a:pt x="45" y="204"/>
                    </a:cubicBezTo>
                    <a:cubicBezTo>
                      <a:pt x="121" y="202"/>
                      <a:pt x="121" y="202"/>
                      <a:pt x="121" y="202"/>
                    </a:cubicBezTo>
                    <a:cubicBezTo>
                      <a:pt x="144" y="202"/>
                      <a:pt x="162" y="183"/>
                      <a:pt x="162" y="160"/>
                    </a:cubicBezTo>
                    <a:cubicBezTo>
                      <a:pt x="159" y="40"/>
                      <a:pt x="159" y="40"/>
                      <a:pt x="159" y="40"/>
                    </a:cubicBezTo>
                    <a:moveTo>
                      <a:pt x="16" y="43"/>
                    </a:moveTo>
                    <a:cubicBezTo>
                      <a:pt x="15" y="29"/>
                      <a:pt x="27" y="17"/>
                      <a:pt x="41" y="17"/>
                    </a:cubicBezTo>
                    <a:cubicBezTo>
                      <a:pt x="117" y="15"/>
                      <a:pt x="117" y="15"/>
                      <a:pt x="117" y="15"/>
                    </a:cubicBezTo>
                    <a:cubicBezTo>
                      <a:pt x="132" y="15"/>
                      <a:pt x="143" y="26"/>
                      <a:pt x="144" y="40"/>
                    </a:cubicBezTo>
                    <a:cubicBezTo>
                      <a:pt x="144" y="51"/>
                      <a:pt x="144" y="51"/>
                      <a:pt x="144" y="51"/>
                    </a:cubicBezTo>
                    <a:cubicBezTo>
                      <a:pt x="144" y="65"/>
                      <a:pt x="133" y="77"/>
                      <a:pt x="119" y="77"/>
                    </a:cubicBezTo>
                    <a:cubicBezTo>
                      <a:pt x="42" y="78"/>
                      <a:pt x="42" y="78"/>
                      <a:pt x="42" y="78"/>
                    </a:cubicBezTo>
                    <a:cubicBezTo>
                      <a:pt x="28" y="79"/>
                      <a:pt x="16" y="68"/>
                      <a:pt x="16" y="53"/>
                    </a:cubicBezTo>
                    <a:cubicBezTo>
                      <a:pt x="16" y="43"/>
                      <a:pt x="16" y="43"/>
                      <a:pt x="16" y="43"/>
                    </a:cubicBezTo>
                    <a:moveTo>
                      <a:pt x="17" y="95"/>
                    </a:moveTo>
                    <a:cubicBezTo>
                      <a:pt x="17" y="93"/>
                      <a:pt x="19" y="91"/>
                      <a:pt x="21" y="91"/>
                    </a:cubicBezTo>
                    <a:cubicBezTo>
                      <a:pt x="39" y="91"/>
                      <a:pt x="39" y="91"/>
                      <a:pt x="39" y="91"/>
                    </a:cubicBezTo>
                    <a:cubicBezTo>
                      <a:pt x="41" y="91"/>
                      <a:pt x="43" y="92"/>
                      <a:pt x="43" y="95"/>
                    </a:cubicBezTo>
                    <a:cubicBezTo>
                      <a:pt x="43" y="107"/>
                      <a:pt x="43" y="107"/>
                      <a:pt x="43" y="107"/>
                    </a:cubicBezTo>
                    <a:cubicBezTo>
                      <a:pt x="43" y="109"/>
                      <a:pt x="42" y="111"/>
                      <a:pt x="39" y="111"/>
                    </a:cubicBezTo>
                    <a:cubicBezTo>
                      <a:pt x="21" y="111"/>
                      <a:pt x="21" y="111"/>
                      <a:pt x="21" y="111"/>
                    </a:cubicBezTo>
                    <a:cubicBezTo>
                      <a:pt x="19" y="111"/>
                      <a:pt x="17" y="109"/>
                      <a:pt x="17" y="107"/>
                    </a:cubicBezTo>
                    <a:cubicBezTo>
                      <a:pt x="17" y="95"/>
                      <a:pt x="17" y="95"/>
                      <a:pt x="17" y="95"/>
                    </a:cubicBezTo>
                    <a:moveTo>
                      <a:pt x="18" y="128"/>
                    </a:moveTo>
                    <a:cubicBezTo>
                      <a:pt x="18" y="126"/>
                      <a:pt x="19" y="124"/>
                      <a:pt x="22" y="124"/>
                    </a:cubicBezTo>
                    <a:cubicBezTo>
                      <a:pt x="40" y="124"/>
                      <a:pt x="40" y="124"/>
                      <a:pt x="40" y="124"/>
                    </a:cubicBezTo>
                    <a:cubicBezTo>
                      <a:pt x="42" y="124"/>
                      <a:pt x="44" y="125"/>
                      <a:pt x="44" y="128"/>
                    </a:cubicBezTo>
                    <a:cubicBezTo>
                      <a:pt x="44" y="140"/>
                      <a:pt x="44" y="140"/>
                      <a:pt x="44" y="140"/>
                    </a:cubicBezTo>
                    <a:cubicBezTo>
                      <a:pt x="44" y="142"/>
                      <a:pt x="42" y="144"/>
                      <a:pt x="40" y="144"/>
                    </a:cubicBezTo>
                    <a:cubicBezTo>
                      <a:pt x="22" y="144"/>
                      <a:pt x="22" y="144"/>
                      <a:pt x="22" y="144"/>
                    </a:cubicBezTo>
                    <a:cubicBezTo>
                      <a:pt x="20" y="144"/>
                      <a:pt x="18" y="142"/>
                      <a:pt x="18" y="140"/>
                    </a:cubicBezTo>
                    <a:cubicBezTo>
                      <a:pt x="18" y="128"/>
                      <a:pt x="18" y="128"/>
                      <a:pt x="18" y="128"/>
                    </a:cubicBezTo>
                    <a:moveTo>
                      <a:pt x="41" y="177"/>
                    </a:moveTo>
                    <a:cubicBezTo>
                      <a:pt x="23" y="177"/>
                      <a:pt x="23" y="177"/>
                      <a:pt x="23" y="177"/>
                    </a:cubicBezTo>
                    <a:cubicBezTo>
                      <a:pt x="20" y="177"/>
                      <a:pt x="19" y="175"/>
                      <a:pt x="19" y="173"/>
                    </a:cubicBezTo>
                    <a:cubicBezTo>
                      <a:pt x="18" y="161"/>
                      <a:pt x="18" y="161"/>
                      <a:pt x="18" y="161"/>
                    </a:cubicBezTo>
                    <a:cubicBezTo>
                      <a:pt x="18" y="159"/>
                      <a:pt x="20" y="157"/>
                      <a:pt x="22" y="157"/>
                    </a:cubicBezTo>
                    <a:cubicBezTo>
                      <a:pt x="40" y="157"/>
                      <a:pt x="40" y="157"/>
                      <a:pt x="40" y="157"/>
                    </a:cubicBezTo>
                    <a:cubicBezTo>
                      <a:pt x="43" y="157"/>
                      <a:pt x="45" y="158"/>
                      <a:pt x="45" y="161"/>
                    </a:cubicBezTo>
                    <a:cubicBezTo>
                      <a:pt x="45" y="173"/>
                      <a:pt x="45" y="173"/>
                      <a:pt x="45" y="173"/>
                    </a:cubicBezTo>
                    <a:cubicBezTo>
                      <a:pt x="45" y="175"/>
                      <a:pt x="43" y="177"/>
                      <a:pt x="41" y="177"/>
                    </a:cubicBezTo>
                    <a:moveTo>
                      <a:pt x="51" y="94"/>
                    </a:moveTo>
                    <a:cubicBezTo>
                      <a:pt x="51" y="92"/>
                      <a:pt x="52" y="90"/>
                      <a:pt x="55" y="90"/>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0"/>
                      <a:pt x="55" y="110"/>
                      <a:pt x="55" y="110"/>
                    </a:cubicBezTo>
                    <a:cubicBezTo>
                      <a:pt x="53" y="110"/>
                      <a:pt x="51" y="109"/>
                      <a:pt x="51" y="106"/>
                    </a:cubicBezTo>
                    <a:cubicBezTo>
                      <a:pt x="51" y="94"/>
                      <a:pt x="51" y="94"/>
                      <a:pt x="51" y="94"/>
                    </a:cubicBezTo>
                    <a:moveTo>
                      <a:pt x="51" y="127"/>
                    </a:moveTo>
                    <a:cubicBezTo>
                      <a:pt x="51" y="125"/>
                      <a:pt x="53" y="123"/>
                      <a:pt x="55" y="123"/>
                    </a:cubicBezTo>
                    <a:cubicBezTo>
                      <a:pt x="74" y="123"/>
                      <a:pt x="74" y="123"/>
                      <a:pt x="74" y="123"/>
                    </a:cubicBezTo>
                    <a:cubicBezTo>
                      <a:pt x="76" y="123"/>
                      <a:pt x="78" y="125"/>
                      <a:pt x="78" y="127"/>
                    </a:cubicBezTo>
                    <a:cubicBezTo>
                      <a:pt x="78" y="139"/>
                      <a:pt x="78" y="139"/>
                      <a:pt x="78" y="139"/>
                    </a:cubicBezTo>
                    <a:cubicBezTo>
                      <a:pt x="78" y="141"/>
                      <a:pt x="76" y="143"/>
                      <a:pt x="74" y="143"/>
                    </a:cubicBezTo>
                    <a:cubicBezTo>
                      <a:pt x="56" y="143"/>
                      <a:pt x="56" y="143"/>
                      <a:pt x="56" y="143"/>
                    </a:cubicBezTo>
                    <a:cubicBezTo>
                      <a:pt x="54" y="143"/>
                      <a:pt x="52" y="142"/>
                      <a:pt x="52" y="139"/>
                    </a:cubicBezTo>
                    <a:cubicBezTo>
                      <a:pt x="51" y="127"/>
                      <a:pt x="51" y="127"/>
                      <a:pt x="51" y="127"/>
                    </a:cubicBezTo>
                    <a:moveTo>
                      <a:pt x="75" y="176"/>
                    </a:moveTo>
                    <a:cubicBezTo>
                      <a:pt x="56" y="176"/>
                      <a:pt x="56" y="176"/>
                      <a:pt x="56" y="176"/>
                    </a:cubicBezTo>
                    <a:cubicBezTo>
                      <a:pt x="54" y="176"/>
                      <a:pt x="52" y="175"/>
                      <a:pt x="52" y="172"/>
                    </a:cubicBezTo>
                    <a:cubicBezTo>
                      <a:pt x="52" y="161"/>
                      <a:pt x="52" y="161"/>
                      <a:pt x="52" y="161"/>
                    </a:cubicBezTo>
                    <a:cubicBezTo>
                      <a:pt x="52" y="158"/>
                      <a:pt x="54" y="156"/>
                      <a:pt x="56" y="156"/>
                    </a:cubicBezTo>
                    <a:cubicBezTo>
                      <a:pt x="74" y="156"/>
                      <a:pt x="74" y="156"/>
                      <a:pt x="74" y="156"/>
                    </a:cubicBezTo>
                    <a:cubicBezTo>
                      <a:pt x="76" y="156"/>
                      <a:pt x="78" y="158"/>
                      <a:pt x="78" y="160"/>
                    </a:cubicBezTo>
                    <a:cubicBezTo>
                      <a:pt x="79" y="172"/>
                      <a:pt x="79" y="172"/>
                      <a:pt x="79" y="172"/>
                    </a:cubicBezTo>
                    <a:cubicBezTo>
                      <a:pt x="79" y="174"/>
                      <a:pt x="77" y="176"/>
                      <a:pt x="75" y="176"/>
                    </a:cubicBezTo>
                    <a:moveTo>
                      <a:pt x="84" y="94"/>
                    </a:moveTo>
                    <a:cubicBezTo>
                      <a:pt x="84" y="91"/>
                      <a:pt x="86" y="90"/>
                      <a:pt x="88" y="90"/>
                    </a:cubicBezTo>
                    <a:cubicBezTo>
                      <a:pt x="107" y="89"/>
                      <a:pt x="107" y="89"/>
                      <a:pt x="107" y="89"/>
                    </a:cubicBezTo>
                    <a:cubicBezTo>
                      <a:pt x="109" y="89"/>
                      <a:pt x="111" y="91"/>
                      <a:pt x="111" y="93"/>
                    </a:cubicBezTo>
                    <a:cubicBezTo>
                      <a:pt x="111" y="105"/>
                      <a:pt x="111" y="105"/>
                      <a:pt x="111" y="105"/>
                    </a:cubicBezTo>
                    <a:cubicBezTo>
                      <a:pt x="111" y="107"/>
                      <a:pt x="109" y="109"/>
                      <a:pt x="107" y="109"/>
                    </a:cubicBezTo>
                    <a:cubicBezTo>
                      <a:pt x="89" y="110"/>
                      <a:pt x="89" y="110"/>
                      <a:pt x="89" y="110"/>
                    </a:cubicBezTo>
                    <a:cubicBezTo>
                      <a:pt x="87" y="110"/>
                      <a:pt x="85" y="108"/>
                      <a:pt x="85" y="106"/>
                    </a:cubicBezTo>
                    <a:cubicBezTo>
                      <a:pt x="84" y="94"/>
                      <a:pt x="84" y="94"/>
                      <a:pt x="84" y="94"/>
                    </a:cubicBezTo>
                    <a:moveTo>
                      <a:pt x="85" y="127"/>
                    </a:moveTo>
                    <a:cubicBezTo>
                      <a:pt x="85" y="125"/>
                      <a:pt x="87" y="123"/>
                      <a:pt x="89" y="123"/>
                    </a:cubicBezTo>
                    <a:cubicBezTo>
                      <a:pt x="107" y="122"/>
                      <a:pt x="107" y="122"/>
                      <a:pt x="107" y="122"/>
                    </a:cubicBezTo>
                    <a:cubicBezTo>
                      <a:pt x="110" y="122"/>
                      <a:pt x="111" y="124"/>
                      <a:pt x="111" y="126"/>
                    </a:cubicBezTo>
                    <a:cubicBezTo>
                      <a:pt x="112" y="138"/>
                      <a:pt x="112" y="138"/>
                      <a:pt x="112" y="138"/>
                    </a:cubicBezTo>
                    <a:cubicBezTo>
                      <a:pt x="112" y="140"/>
                      <a:pt x="110" y="142"/>
                      <a:pt x="108" y="142"/>
                    </a:cubicBezTo>
                    <a:cubicBezTo>
                      <a:pt x="90" y="143"/>
                      <a:pt x="90" y="143"/>
                      <a:pt x="90" y="143"/>
                    </a:cubicBezTo>
                    <a:cubicBezTo>
                      <a:pt x="87" y="143"/>
                      <a:pt x="85" y="141"/>
                      <a:pt x="85" y="139"/>
                    </a:cubicBezTo>
                    <a:cubicBezTo>
                      <a:pt x="85" y="127"/>
                      <a:pt x="85" y="127"/>
                      <a:pt x="85" y="127"/>
                    </a:cubicBezTo>
                    <a:moveTo>
                      <a:pt x="108" y="175"/>
                    </a:moveTo>
                    <a:cubicBezTo>
                      <a:pt x="90" y="176"/>
                      <a:pt x="90" y="176"/>
                      <a:pt x="90" y="176"/>
                    </a:cubicBezTo>
                    <a:cubicBezTo>
                      <a:pt x="88" y="176"/>
                      <a:pt x="86" y="174"/>
                      <a:pt x="86" y="172"/>
                    </a:cubicBezTo>
                    <a:cubicBezTo>
                      <a:pt x="86" y="160"/>
                      <a:pt x="86" y="160"/>
                      <a:pt x="86" y="160"/>
                    </a:cubicBezTo>
                    <a:cubicBezTo>
                      <a:pt x="86" y="158"/>
                      <a:pt x="88" y="156"/>
                      <a:pt x="90" y="156"/>
                    </a:cubicBezTo>
                    <a:cubicBezTo>
                      <a:pt x="108" y="155"/>
                      <a:pt x="108" y="155"/>
                      <a:pt x="108" y="155"/>
                    </a:cubicBezTo>
                    <a:cubicBezTo>
                      <a:pt x="110" y="155"/>
                      <a:pt x="112" y="157"/>
                      <a:pt x="112" y="159"/>
                    </a:cubicBezTo>
                    <a:cubicBezTo>
                      <a:pt x="112" y="171"/>
                      <a:pt x="112" y="171"/>
                      <a:pt x="112" y="171"/>
                    </a:cubicBezTo>
                    <a:cubicBezTo>
                      <a:pt x="112" y="173"/>
                      <a:pt x="111" y="175"/>
                      <a:pt x="108" y="175"/>
                    </a:cubicBezTo>
                    <a:moveTo>
                      <a:pt x="118" y="93"/>
                    </a:moveTo>
                    <a:cubicBezTo>
                      <a:pt x="118" y="91"/>
                      <a:pt x="120" y="89"/>
                      <a:pt x="122" y="89"/>
                    </a:cubicBezTo>
                    <a:cubicBezTo>
                      <a:pt x="140" y="88"/>
                      <a:pt x="140" y="88"/>
                      <a:pt x="140" y="88"/>
                    </a:cubicBezTo>
                    <a:cubicBezTo>
                      <a:pt x="143" y="88"/>
                      <a:pt x="144" y="90"/>
                      <a:pt x="144" y="92"/>
                    </a:cubicBezTo>
                    <a:cubicBezTo>
                      <a:pt x="145" y="104"/>
                      <a:pt x="145" y="104"/>
                      <a:pt x="145" y="104"/>
                    </a:cubicBezTo>
                    <a:cubicBezTo>
                      <a:pt x="145" y="107"/>
                      <a:pt x="143" y="108"/>
                      <a:pt x="141" y="108"/>
                    </a:cubicBezTo>
                    <a:cubicBezTo>
                      <a:pt x="123" y="109"/>
                      <a:pt x="123" y="109"/>
                      <a:pt x="123" y="109"/>
                    </a:cubicBezTo>
                    <a:cubicBezTo>
                      <a:pt x="120" y="109"/>
                      <a:pt x="119" y="107"/>
                      <a:pt x="118" y="105"/>
                    </a:cubicBezTo>
                    <a:cubicBezTo>
                      <a:pt x="118" y="93"/>
                      <a:pt x="118" y="93"/>
                      <a:pt x="118" y="93"/>
                    </a:cubicBezTo>
                    <a:moveTo>
                      <a:pt x="119" y="126"/>
                    </a:moveTo>
                    <a:cubicBezTo>
                      <a:pt x="119" y="124"/>
                      <a:pt x="121" y="122"/>
                      <a:pt x="123" y="122"/>
                    </a:cubicBezTo>
                    <a:cubicBezTo>
                      <a:pt x="141" y="122"/>
                      <a:pt x="141" y="122"/>
                      <a:pt x="141" y="122"/>
                    </a:cubicBezTo>
                    <a:cubicBezTo>
                      <a:pt x="143" y="121"/>
                      <a:pt x="145" y="123"/>
                      <a:pt x="145" y="125"/>
                    </a:cubicBezTo>
                    <a:cubicBezTo>
                      <a:pt x="145" y="137"/>
                      <a:pt x="145" y="137"/>
                      <a:pt x="145" y="137"/>
                    </a:cubicBezTo>
                    <a:cubicBezTo>
                      <a:pt x="145" y="140"/>
                      <a:pt x="144" y="141"/>
                      <a:pt x="142" y="141"/>
                    </a:cubicBezTo>
                    <a:cubicBezTo>
                      <a:pt x="123" y="142"/>
                      <a:pt x="123" y="142"/>
                      <a:pt x="123" y="142"/>
                    </a:cubicBezTo>
                    <a:cubicBezTo>
                      <a:pt x="121" y="142"/>
                      <a:pt x="119" y="140"/>
                      <a:pt x="119" y="138"/>
                    </a:cubicBezTo>
                    <a:cubicBezTo>
                      <a:pt x="119" y="126"/>
                      <a:pt x="119" y="126"/>
                      <a:pt x="119" y="126"/>
                    </a:cubicBezTo>
                    <a:moveTo>
                      <a:pt x="142" y="175"/>
                    </a:moveTo>
                    <a:cubicBezTo>
                      <a:pt x="124" y="175"/>
                      <a:pt x="124" y="175"/>
                      <a:pt x="124" y="175"/>
                    </a:cubicBezTo>
                    <a:cubicBezTo>
                      <a:pt x="122" y="175"/>
                      <a:pt x="120" y="173"/>
                      <a:pt x="120" y="171"/>
                    </a:cubicBezTo>
                    <a:cubicBezTo>
                      <a:pt x="120" y="159"/>
                      <a:pt x="120" y="159"/>
                      <a:pt x="120" y="159"/>
                    </a:cubicBezTo>
                    <a:cubicBezTo>
                      <a:pt x="120" y="157"/>
                      <a:pt x="121" y="155"/>
                      <a:pt x="124" y="155"/>
                    </a:cubicBezTo>
                    <a:cubicBezTo>
                      <a:pt x="142" y="155"/>
                      <a:pt x="142" y="155"/>
                      <a:pt x="142" y="155"/>
                    </a:cubicBezTo>
                    <a:cubicBezTo>
                      <a:pt x="144" y="155"/>
                      <a:pt x="146" y="156"/>
                      <a:pt x="146" y="158"/>
                    </a:cubicBezTo>
                    <a:cubicBezTo>
                      <a:pt x="146" y="170"/>
                      <a:pt x="146" y="170"/>
                      <a:pt x="146" y="170"/>
                    </a:cubicBezTo>
                    <a:cubicBezTo>
                      <a:pt x="146" y="173"/>
                      <a:pt x="144" y="174"/>
                      <a:pt x="142" y="175"/>
                    </a:cubicBezTo>
                  </a:path>
                </a:pathLst>
              </a:custGeom>
              <a:grpFill/>
              <a:ln>
                <a:noFill/>
              </a:ln>
            </p:spPr>
            <p:txBody>
              <a:bodyPr/>
              <a:lstStyle/>
              <a:p>
                <a:pPr>
                  <a:defRPr/>
                </a:pPr>
                <a:endParaRPr lang="zh-CN" altLang="en-US"/>
              </a:p>
            </p:txBody>
          </p:sp>
          <p:sp>
            <p:nvSpPr>
              <p:cNvPr id="606" name="Freeform 214"/>
              <p:cNvSpPr>
                <a:spLocks/>
              </p:cNvSpPr>
              <p:nvPr/>
            </p:nvSpPr>
            <p:spPr bwMode="auto">
              <a:xfrm>
                <a:off x="2284515" y="3355474"/>
                <a:ext cx="81842" cy="83206"/>
              </a:xfrm>
              <a:custGeom>
                <a:avLst/>
                <a:gdLst>
                  <a:gd name="T0" fmla="*/ 42 w 49"/>
                  <a:gd name="T1" fmla="*/ 17 h 49"/>
                  <a:gd name="T2" fmla="*/ 31 w 49"/>
                  <a:gd name="T3" fmla="*/ 17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1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7"/>
                      <a:pt x="31" y="17"/>
                      <a:pt x="31" y="17"/>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1"/>
                      <a:pt x="18" y="31"/>
                      <a:pt x="18" y="31"/>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6" y="17"/>
                      <a:pt x="42" y="17"/>
                    </a:cubicBezTo>
                  </a:path>
                </a:pathLst>
              </a:custGeom>
              <a:grpFill/>
              <a:ln>
                <a:noFill/>
              </a:ln>
            </p:spPr>
            <p:txBody>
              <a:bodyPr/>
              <a:lstStyle/>
              <a:p>
                <a:pPr>
                  <a:defRPr/>
                </a:pPr>
                <a:endParaRPr lang="zh-CN" altLang="en-US"/>
              </a:p>
            </p:txBody>
          </p:sp>
          <p:sp>
            <p:nvSpPr>
              <p:cNvPr id="607" name="Freeform 215"/>
              <p:cNvSpPr>
                <a:spLocks/>
              </p:cNvSpPr>
              <p:nvPr/>
            </p:nvSpPr>
            <p:spPr bwMode="auto">
              <a:xfrm>
                <a:off x="2382726" y="3382755"/>
                <a:ext cx="81842" cy="23189"/>
              </a:xfrm>
              <a:custGeom>
                <a:avLst/>
                <a:gdLst>
                  <a:gd name="T0" fmla="*/ 42 w 49"/>
                  <a:gd name="T1" fmla="*/ 0 h 14"/>
                  <a:gd name="T2" fmla="*/ 7 w 49"/>
                  <a:gd name="T3" fmla="*/ 1 h 14"/>
                  <a:gd name="T4" fmla="*/ 0 w 49"/>
                  <a:gd name="T5" fmla="*/ 8 h 14"/>
                  <a:gd name="T6" fmla="*/ 7 w 49"/>
                  <a:gd name="T7" fmla="*/ 14 h 14"/>
                  <a:gd name="T8" fmla="*/ 42 w 49"/>
                  <a:gd name="T9" fmla="*/ 14 h 14"/>
                  <a:gd name="T10" fmla="*/ 49 w 49"/>
                  <a:gd name="T11" fmla="*/ 7 h 14"/>
                  <a:gd name="T12" fmla="*/ 42 w 4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9" h="14">
                    <a:moveTo>
                      <a:pt x="42" y="0"/>
                    </a:moveTo>
                    <a:cubicBezTo>
                      <a:pt x="7" y="1"/>
                      <a:pt x="7" y="1"/>
                      <a:pt x="7" y="1"/>
                    </a:cubicBezTo>
                    <a:cubicBezTo>
                      <a:pt x="3" y="1"/>
                      <a:pt x="0" y="4"/>
                      <a:pt x="0" y="8"/>
                    </a:cubicBezTo>
                    <a:cubicBezTo>
                      <a:pt x="0" y="11"/>
                      <a:pt x="3" y="14"/>
                      <a:pt x="7" y="14"/>
                    </a:cubicBezTo>
                    <a:cubicBezTo>
                      <a:pt x="42" y="14"/>
                      <a:pt x="42" y="14"/>
                      <a:pt x="42" y="14"/>
                    </a:cubicBezTo>
                    <a:cubicBezTo>
                      <a:pt x="46" y="14"/>
                      <a:pt x="49" y="10"/>
                      <a:pt x="49" y="7"/>
                    </a:cubicBezTo>
                    <a:cubicBezTo>
                      <a:pt x="49" y="3"/>
                      <a:pt x="46" y="0"/>
                      <a:pt x="42" y="0"/>
                    </a:cubicBezTo>
                  </a:path>
                </a:pathLst>
              </a:custGeom>
              <a:grpFill/>
              <a:ln>
                <a:noFill/>
              </a:ln>
            </p:spPr>
            <p:txBody>
              <a:bodyPr/>
              <a:lstStyle/>
              <a:p>
                <a:pPr>
                  <a:defRPr/>
                </a:pPr>
                <a:endParaRPr lang="zh-CN" altLang="en-US"/>
              </a:p>
            </p:txBody>
          </p:sp>
          <p:sp>
            <p:nvSpPr>
              <p:cNvPr id="608" name="Freeform 355"/>
              <p:cNvSpPr>
                <a:spLocks noEditPoints="1"/>
              </p:cNvSpPr>
              <p:nvPr/>
            </p:nvSpPr>
            <p:spPr bwMode="auto">
              <a:xfrm>
                <a:off x="2240867" y="3314552"/>
                <a:ext cx="272807" cy="343736"/>
              </a:xfrm>
              <a:custGeom>
                <a:avLst/>
                <a:gdLst>
                  <a:gd name="T0" fmla="*/ 40 w 162"/>
                  <a:gd name="T1" fmla="*/ 157 h 204"/>
                  <a:gd name="T2" fmla="*/ 45 w 162"/>
                  <a:gd name="T3" fmla="*/ 173 h 204"/>
                  <a:gd name="T4" fmla="*/ 23 w 162"/>
                  <a:gd name="T5" fmla="*/ 177 h 204"/>
                  <a:gd name="T6" fmla="*/ 18 w 162"/>
                  <a:gd name="T7" fmla="*/ 161 h 204"/>
                  <a:gd name="T8" fmla="*/ 56 w 162"/>
                  <a:gd name="T9" fmla="*/ 156 h 204"/>
                  <a:gd name="T10" fmla="*/ 78 w 162"/>
                  <a:gd name="T11" fmla="*/ 160 h 204"/>
                  <a:gd name="T12" fmla="*/ 75 w 162"/>
                  <a:gd name="T13" fmla="*/ 176 h 204"/>
                  <a:gd name="T14" fmla="*/ 52 w 162"/>
                  <a:gd name="T15" fmla="*/ 172 h 204"/>
                  <a:gd name="T16" fmla="*/ 86 w 162"/>
                  <a:gd name="T17" fmla="*/ 160 h 204"/>
                  <a:gd name="T18" fmla="*/ 108 w 162"/>
                  <a:gd name="T19" fmla="*/ 155 h 204"/>
                  <a:gd name="T20" fmla="*/ 112 w 162"/>
                  <a:gd name="T21" fmla="*/ 171 h 204"/>
                  <a:gd name="T22" fmla="*/ 90 w 162"/>
                  <a:gd name="T23" fmla="*/ 176 h 204"/>
                  <a:gd name="T24" fmla="*/ 86 w 162"/>
                  <a:gd name="T25" fmla="*/ 160 h 204"/>
                  <a:gd name="T26" fmla="*/ 142 w 162"/>
                  <a:gd name="T27" fmla="*/ 155 h 204"/>
                  <a:gd name="T28" fmla="*/ 146 w 162"/>
                  <a:gd name="T29" fmla="*/ 170 h 204"/>
                  <a:gd name="T30" fmla="*/ 124 w 162"/>
                  <a:gd name="T31" fmla="*/ 175 h 204"/>
                  <a:gd name="T32" fmla="*/ 120 w 162"/>
                  <a:gd name="T33" fmla="*/ 159 h 204"/>
                  <a:gd name="T34" fmla="*/ 22 w 162"/>
                  <a:gd name="T35" fmla="*/ 124 h 204"/>
                  <a:gd name="T36" fmla="*/ 44 w 162"/>
                  <a:gd name="T37" fmla="*/ 128 h 204"/>
                  <a:gd name="T38" fmla="*/ 40 w 162"/>
                  <a:gd name="T39" fmla="*/ 144 h 204"/>
                  <a:gd name="T40" fmla="*/ 18 w 162"/>
                  <a:gd name="T41" fmla="*/ 140 h 204"/>
                  <a:gd name="T42" fmla="*/ 51 w 162"/>
                  <a:gd name="T43" fmla="*/ 127 h 204"/>
                  <a:gd name="T44" fmla="*/ 74 w 162"/>
                  <a:gd name="T45" fmla="*/ 123 h 204"/>
                  <a:gd name="T46" fmla="*/ 78 w 162"/>
                  <a:gd name="T47" fmla="*/ 139 h 204"/>
                  <a:gd name="T48" fmla="*/ 56 w 162"/>
                  <a:gd name="T49" fmla="*/ 143 h 204"/>
                  <a:gd name="T50" fmla="*/ 51 w 162"/>
                  <a:gd name="T51" fmla="*/ 127 h 204"/>
                  <a:gd name="T52" fmla="*/ 107 w 162"/>
                  <a:gd name="T53" fmla="*/ 122 h 204"/>
                  <a:gd name="T54" fmla="*/ 112 w 162"/>
                  <a:gd name="T55" fmla="*/ 138 h 204"/>
                  <a:gd name="T56" fmla="*/ 90 w 162"/>
                  <a:gd name="T57" fmla="*/ 143 h 204"/>
                  <a:gd name="T58" fmla="*/ 85 w 162"/>
                  <a:gd name="T59" fmla="*/ 127 h 204"/>
                  <a:gd name="T60" fmla="*/ 123 w 162"/>
                  <a:gd name="T61" fmla="*/ 122 h 204"/>
                  <a:gd name="T62" fmla="*/ 145 w 162"/>
                  <a:gd name="T63" fmla="*/ 125 h 204"/>
                  <a:gd name="T64" fmla="*/ 142 w 162"/>
                  <a:gd name="T65" fmla="*/ 141 h 204"/>
                  <a:gd name="T66" fmla="*/ 119 w 162"/>
                  <a:gd name="T67" fmla="*/ 138 h 204"/>
                  <a:gd name="T68" fmla="*/ 17 w 162"/>
                  <a:gd name="T69" fmla="*/ 95 h 204"/>
                  <a:gd name="T70" fmla="*/ 39 w 162"/>
                  <a:gd name="T71" fmla="*/ 91 h 204"/>
                  <a:gd name="T72" fmla="*/ 43 w 162"/>
                  <a:gd name="T73" fmla="*/ 107 h 204"/>
                  <a:gd name="T74" fmla="*/ 21 w 162"/>
                  <a:gd name="T75" fmla="*/ 111 h 204"/>
                  <a:gd name="T76" fmla="*/ 17 w 162"/>
                  <a:gd name="T77" fmla="*/ 95 h 204"/>
                  <a:gd name="T78" fmla="*/ 73 w 162"/>
                  <a:gd name="T79" fmla="*/ 90 h 204"/>
                  <a:gd name="T80" fmla="*/ 77 w 162"/>
                  <a:gd name="T81" fmla="*/ 106 h 204"/>
                  <a:gd name="T82" fmla="*/ 55 w 162"/>
                  <a:gd name="T83" fmla="*/ 110 h 204"/>
                  <a:gd name="T84" fmla="*/ 51 w 162"/>
                  <a:gd name="T85" fmla="*/ 94 h 204"/>
                  <a:gd name="T86" fmla="*/ 88 w 162"/>
                  <a:gd name="T87" fmla="*/ 90 h 204"/>
                  <a:gd name="T88" fmla="*/ 111 w 162"/>
                  <a:gd name="T89" fmla="*/ 93 h 204"/>
                  <a:gd name="T90" fmla="*/ 107 w 162"/>
                  <a:gd name="T91" fmla="*/ 109 h 204"/>
                  <a:gd name="T92" fmla="*/ 85 w 162"/>
                  <a:gd name="T93" fmla="*/ 106 h 204"/>
                  <a:gd name="T94" fmla="*/ 118 w 162"/>
                  <a:gd name="T95" fmla="*/ 93 h 204"/>
                  <a:gd name="T96" fmla="*/ 141 w 162"/>
                  <a:gd name="T97" fmla="*/ 88 h 204"/>
                  <a:gd name="T98" fmla="*/ 145 w 162"/>
                  <a:gd name="T99" fmla="*/ 104 h 204"/>
                  <a:gd name="T100" fmla="*/ 122 w 162"/>
                  <a:gd name="T101" fmla="*/ 109 h 204"/>
                  <a:gd name="T102" fmla="*/ 118 w 162"/>
                  <a:gd name="T103" fmla="*/ 93 h 204"/>
                  <a:gd name="T104" fmla="*/ 117 w 162"/>
                  <a:gd name="T105" fmla="*/ 15 h 204"/>
                  <a:gd name="T106" fmla="*/ 144 w 162"/>
                  <a:gd name="T107" fmla="*/ 51 h 204"/>
                  <a:gd name="T108" fmla="*/ 42 w 162"/>
                  <a:gd name="T109" fmla="*/ 78 h 204"/>
                  <a:gd name="T110" fmla="*/ 16 w 162"/>
                  <a:gd name="T111" fmla="*/ 43 h 204"/>
                  <a:gd name="T112" fmla="*/ 117 w 162"/>
                  <a:gd name="T113" fmla="*/ 0 h 204"/>
                  <a:gd name="T114" fmla="*/ 0 w 162"/>
                  <a:gd name="T115" fmla="*/ 44 h 204"/>
                  <a:gd name="T116" fmla="*/ 45 w 162"/>
                  <a:gd name="T117" fmla="*/ 204 h 204"/>
                  <a:gd name="T118" fmla="*/ 162 w 162"/>
                  <a:gd name="T119" fmla="*/ 16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2" h="204">
                    <a:moveTo>
                      <a:pt x="18" y="161"/>
                    </a:moveTo>
                    <a:cubicBezTo>
                      <a:pt x="18" y="159"/>
                      <a:pt x="20" y="157"/>
                      <a:pt x="22" y="157"/>
                    </a:cubicBezTo>
                    <a:cubicBezTo>
                      <a:pt x="40" y="157"/>
                      <a:pt x="40" y="157"/>
                      <a:pt x="40" y="157"/>
                    </a:cubicBezTo>
                    <a:cubicBezTo>
                      <a:pt x="41" y="157"/>
                      <a:pt x="41" y="157"/>
                      <a:pt x="41" y="157"/>
                    </a:cubicBezTo>
                    <a:cubicBezTo>
                      <a:pt x="43" y="157"/>
                      <a:pt x="45" y="159"/>
                      <a:pt x="45" y="161"/>
                    </a:cubicBezTo>
                    <a:cubicBezTo>
                      <a:pt x="45" y="173"/>
                      <a:pt x="45" y="173"/>
                      <a:pt x="45" y="173"/>
                    </a:cubicBezTo>
                    <a:cubicBezTo>
                      <a:pt x="45" y="173"/>
                      <a:pt x="45" y="173"/>
                      <a:pt x="45" y="173"/>
                    </a:cubicBezTo>
                    <a:cubicBezTo>
                      <a:pt x="45" y="175"/>
                      <a:pt x="43" y="177"/>
                      <a:pt x="41" y="177"/>
                    </a:cubicBezTo>
                    <a:cubicBezTo>
                      <a:pt x="23" y="177"/>
                      <a:pt x="23" y="177"/>
                      <a:pt x="23" y="177"/>
                    </a:cubicBezTo>
                    <a:cubicBezTo>
                      <a:pt x="23" y="177"/>
                      <a:pt x="23" y="177"/>
                      <a:pt x="23" y="177"/>
                    </a:cubicBezTo>
                    <a:cubicBezTo>
                      <a:pt x="20" y="177"/>
                      <a:pt x="19" y="175"/>
                      <a:pt x="19" y="173"/>
                    </a:cubicBezTo>
                    <a:cubicBezTo>
                      <a:pt x="18" y="161"/>
                      <a:pt x="18" y="161"/>
                      <a:pt x="18" y="161"/>
                    </a:cubicBezTo>
                    <a:cubicBezTo>
                      <a:pt x="18" y="161"/>
                      <a:pt x="18" y="161"/>
                      <a:pt x="18" y="161"/>
                    </a:cubicBezTo>
                    <a:moveTo>
                      <a:pt x="52" y="160"/>
                    </a:moveTo>
                    <a:cubicBezTo>
                      <a:pt x="52" y="158"/>
                      <a:pt x="54" y="156"/>
                      <a:pt x="56" y="156"/>
                    </a:cubicBezTo>
                    <a:cubicBezTo>
                      <a:pt x="74" y="156"/>
                      <a:pt x="74" y="156"/>
                      <a:pt x="74" y="156"/>
                    </a:cubicBezTo>
                    <a:cubicBezTo>
                      <a:pt x="74" y="156"/>
                      <a:pt x="74" y="156"/>
                      <a:pt x="74" y="156"/>
                    </a:cubicBezTo>
                    <a:cubicBezTo>
                      <a:pt x="77" y="156"/>
                      <a:pt x="78" y="158"/>
                      <a:pt x="78" y="160"/>
                    </a:cubicBezTo>
                    <a:cubicBezTo>
                      <a:pt x="79" y="172"/>
                      <a:pt x="79" y="172"/>
                      <a:pt x="79" y="172"/>
                    </a:cubicBezTo>
                    <a:cubicBezTo>
                      <a:pt x="79" y="172"/>
                      <a:pt x="79" y="172"/>
                      <a:pt x="79" y="172"/>
                    </a:cubicBezTo>
                    <a:cubicBezTo>
                      <a:pt x="79" y="174"/>
                      <a:pt x="77" y="176"/>
                      <a:pt x="75" y="176"/>
                    </a:cubicBezTo>
                    <a:cubicBezTo>
                      <a:pt x="56" y="176"/>
                      <a:pt x="56" y="176"/>
                      <a:pt x="56" y="176"/>
                    </a:cubicBezTo>
                    <a:cubicBezTo>
                      <a:pt x="56" y="176"/>
                      <a:pt x="56" y="176"/>
                      <a:pt x="56" y="176"/>
                    </a:cubicBezTo>
                    <a:cubicBezTo>
                      <a:pt x="54" y="176"/>
                      <a:pt x="52" y="175"/>
                      <a:pt x="52" y="172"/>
                    </a:cubicBezTo>
                    <a:cubicBezTo>
                      <a:pt x="52" y="161"/>
                      <a:pt x="52" y="161"/>
                      <a:pt x="52" y="161"/>
                    </a:cubicBezTo>
                    <a:cubicBezTo>
                      <a:pt x="52" y="160"/>
                      <a:pt x="52" y="160"/>
                      <a:pt x="52" y="160"/>
                    </a:cubicBezTo>
                    <a:moveTo>
                      <a:pt x="86" y="160"/>
                    </a:moveTo>
                    <a:cubicBezTo>
                      <a:pt x="86" y="158"/>
                      <a:pt x="88" y="156"/>
                      <a:pt x="90" y="156"/>
                    </a:cubicBezTo>
                    <a:cubicBezTo>
                      <a:pt x="108" y="155"/>
                      <a:pt x="108" y="155"/>
                      <a:pt x="108" y="155"/>
                    </a:cubicBezTo>
                    <a:cubicBezTo>
                      <a:pt x="108" y="155"/>
                      <a:pt x="108" y="155"/>
                      <a:pt x="108" y="155"/>
                    </a:cubicBezTo>
                    <a:cubicBezTo>
                      <a:pt x="110" y="155"/>
                      <a:pt x="112" y="157"/>
                      <a:pt x="112" y="159"/>
                    </a:cubicBezTo>
                    <a:cubicBezTo>
                      <a:pt x="112" y="171"/>
                      <a:pt x="112" y="171"/>
                      <a:pt x="112" y="171"/>
                    </a:cubicBezTo>
                    <a:cubicBezTo>
                      <a:pt x="112" y="171"/>
                      <a:pt x="112" y="171"/>
                      <a:pt x="112" y="171"/>
                    </a:cubicBezTo>
                    <a:cubicBezTo>
                      <a:pt x="112" y="173"/>
                      <a:pt x="111" y="175"/>
                      <a:pt x="108" y="175"/>
                    </a:cubicBezTo>
                    <a:cubicBezTo>
                      <a:pt x="90" y="176"/>
                      <a:pt x="90" y="176"/>
                      <a:pt x="90" y="176"/>
                    </a:cubicBezTo>
                    <a:cubicBezTo>
                      <a:pt x="90" y="176"/>
                      <a:pt x="90" y="176"/>
                      <a:pt x="90" y="176"/>
                    </a:cubicBezTo>
                    <a:cubicBezTo>
                      <a:pt x="88" y="176"/>
                      <a:pt x="86" y="174"/>
                      <a:pt x="86" y="172"/>
                    </a:cubicBezTo>
                    <a:cubicBezTo>
                      <a:pt x="86" y="160"/>
                      <a:pt x="86" y="160"/>
                      <a:pt x="86" y="160"/>
                    </a:cubicBezTo>
                    <a:cubicBezTo>
                      <a:pt x="86" y="160"/>
                      <a:pt x="86" y="160"/>
                      <a:pt x="86" y="160"/>
                    </a:cubicBezTo>
                    <a:moveTo>
                      <a:pt x="120" y="159"/>
                    </a:moveTo>
                    <a:cubicBezTo>
                      <a:pt x="120" y="157"/>
                      <a:pt x="121" y="155"/>
                      <a:pt x="124" y="155"/>
                    </a:cubicBezTo>
                    <a:cubicBezTo>
                      <a:pt x="142" y="155"/>
                      <a:pt x="142" y="155"/>
                      <a:pt x="142" y="155"/>
                    </a:cubicBezTo>
                    <a:cubicBezTo>
                      <a:pt x="142" y="155"/>
                      <a:pt x="142" y="155"/>
                      <a:pt x="142" y="155"/>
                    </a:cubicBezTo>
                    <a:cubicBezTo>
                      <a:pt x="144" y="155"/>
                      <a:pt x="146" y="156"/>
                      <a:pt x="146" y="158"/>
                    </a:cubicBezTo>
                    <a:cubicBezTo>
                      <a:pt x="146" y="170"/>
                      <a:pt x="146" y="170"/>
                      <a:pt x="146" y="170"/>
                    </a:cubicBezTo>
                    <a:cubicBezTo>
                      <a:pt x="146" y="170"/>
                      <a:pt x="146" y="170"/>
                      <a:pt x="146" y="171"/>
                    </a:cubicBezTo>
                    <a:cubicBezTo>
                      <a:pt x="146" y="173"/>
                      <a:pt x="144" y="174"/>
                      <a:pt x="142" y="175"/>
                    </a:cubicBezTo>
                    <a:cubicBezTo>
                      <a:pt x="124" y="175"/>
                      <a:pt x="124" y="175"/>
                      <a:pt x="124" y="175"/>
                    </a:cubicBezTo>
                    <a:cubicBezTo>
                      <a:pt x="124" y="175"/>
                      <a:pt x="124" y="175"/>
                      <a:pt x="124" y="175"/>
                    </a:cubicBezTo>
                    <a:cubicBezTo>
                      <a:pt x="122" y="175"/>
                      <a:pt x="120" y="173"/>
                      <a:pt x="120" y="171"/>
                    </a:cubicBezTo>
                    <a:cubicBezTo>
                      <a:pt x="120" y="159"/>
                      <a:pt x="120" y="159"/>
                      <a:pt x="120" y="159"/>
                    </a:cubicBezTo>
                    <a:cubicBezTo>
                      <a:pt x="120" y="159"/>
                      <a:pt x="120" y="159"/>
                      <a:pt x="120" y="159"/>
                    </a:cubicBezTo>
                    <a:moveTo>
                      <a:pt x="18" y="128"/>
                    </a:moveTo>
                    <a:cubicBezTo>
                      <a:pt x="18" y="126"/>
                      <a:pt x="19" y="124"/>
                      <a:pt x="22" y="124"/>
                    </a:cubicBezTo>
                    <a:cubicBezTo>
                      <a:pt x="40" y="124"/>
                      <a:pt x="40" y="124"/>
                      <a:pt x="40" y="124"/>
                    </a:cubicBezTo>
                    <a:cubicBezTo>
                      <a:pt x="40" y="124"/>
                      <a:pt x="40" y="124"/>
                      <a:pt x="40" y="124"/>
                    </a:cubicBezTo>
                    <a:cubicBezTo>
                      <a:pt x="42" y="124"/>
                      <a:pt x="44" y="125"/>
                      <a:pt x="44" y="128"/>
                    </a:cubicBezTo>
                    <a:cubicBezTo>
                      <a:pt x="44" y="140"/>
                      <a:pt x="44" y="140"/>
                      <a:pt x="44" y="140"/>
                    </a:cubicBezTo>
                    <a:cubicBezTo>
                      <a:pt x="44" y="140"/>
                      <a:pt x="44" y="140"/>
                      <a:pt x="44" y="140"/>
                    </a:cubicBezTo>
                    <a:cubicBezTo>
                      <a:pt x="44" y="142"/>
                      <a:pt x="42" y="144"/>
                      <a:pt x="40" y="144"/>
                    </a:cubicBezTo>
                    <a:cubicBezTo>
                      <a:pt x="22" y="144"/>
                      <a:pt x="22" y="144"/>
                      <a:pt x="22" y="144"/>
                    </a:cubicBezTo>
                    <a:cubicBezTo>
                      <a:pt x="22" y="144"/>
                      <a:pt x="22" y="144"/>
                      <a:pt x="22" y="144"/>
                    </a:cubicBezTo>
                    <a:cubicBezTo>
                      <a:pt x="20" y="144"/>
                      <a:pt x="18" y="142"/>
                      <a:pt x="18" y="140"/>
                    </a:cubicBezTo>
                    <a:cubicBezTo>
                      <a:pt x="18" y="128"/>
                      <a:pt x="18" y="128"/>
                      <a:pt x="18" y="128"/>
                    </a:cubicBezTo>
                    <a:cubicBezTo>
                      <a:pt x="18" y="128"/>
                      <a:pt x="18" y="128"/>
                      <a:pt x="18" y="128"/>
                    </a:cubicBezTo>
                    <a:moveTo>
                      <a:pt x="51" y="127"/>
                    </a:moveTo>
                    <a:cubicBezTo>
                      <a:pt x="51" y="125"/>
                      <a:pt x="53" y="123"/>
                      <a:pt x="55" y="123"/>
                    </a:cubicBezTo>
                    <a:cubicBezTo>
                      <a:pt x="74" y="123"/>
                      <a:pt x="74" y="123"/>
                      <a:pt x="74" y="123"/>
                    </a:cubicBezTo>
                    <a:cubicBezTo>
                      <a:pt x="74" y="123"/>
                      <a:pt x="74" y="123"/>
                      <a:pt x="74" y="123"/>
                    </a:cubicBezTo>
                    <a:cubicBezTo>
                      <a:pt x="76" y="123"/>
                      <a:pt x="78" y="125"/>
                      <a:pt x="78" y="127"/>
                    </a:cubicBezTo>
                    <a:cubicBezTo>
                      <a:pt x="78" y="139"/>
                      <a:pt x="78" y="139"/>
                      <a:pt x="78" y="139"/>
                    </a:cubicBezTo>
                    <a:cubicBezTo>
                      <a:pt x="78" y="139"/>
                      <a:pt x="78" y="139"/>
                      <a:pt x="78" y="139"/>
                    </a:cubicBezTo>
                    <a:cubicBezTo>
                      <a:pt x="78" y="141"/>
                      <a:pt x="76" y="143"/>
                      <a:pt x="74" y="143"/>
                    </a:cubicBezTo>
                    <a:cubicBezTo>
                      <a:pt x="56" y="143"/>
                      <a:pt x="56" y="143"/>
                      <a:pt x="56" y="143"/>
                    </a:cubicBezTo>
                    <a:cubicBezTo>
                      <a:pt x="56" y="143"/>
                      <a:pt x="56" y="143"/>
                      <a:pt x="56" y="143"/>
                    </a:cubicBezTo>
                    <a:cubicBezTo>
                      <a:pt x="53" y="143"/>
                      <a:pt x="52" y="142"/>
                      <a:pt x="52" y="139"/>
                    </a:cubicBezTo>
                    <a:cubicBezTo>
                      <a:pt x="51" y="127"/>
                      <a:pt x="51" y="127"/>
                      <a:pt x="51" y="127"/>
                    </a:cubicBezTo>
                    <a:cubicBezTo>
                      <a:pt x="51" y="127"/>
                      <a:pt x="51" y="127"/>
                      <a:pt x="51" y="127"/>
                    </a:cubicBezTo>
                    <a:moveTo>
                      <a:pt x="85" y="127"/>
                    </a:moveTo>
                    <a:cubicBezTo>
                      <a:pt x="85" y="124"/>
                      <a:pt x="87" y="123"/>
                      <a:pt x="89" y="123"/>
                    </a:cubicBezTo>
                    <a:cubicBezTo>
                      <a:pt x="107" y="122"/>
                      <a:pt x="107" y="122"/>
                      <a:pt x="107" y="122"/>
                    </a:cubicBezTo>
                    <a:cubicBezTo>
                      <a:pt x="107" y="122"/>
                      <a:pt x="107" y="122"/>
                      <a:pt x="107" y="122"/>
                    </a:cubicBezTo>
                    <a:cubicBezTo>
                      <a:pt x="110" y="122"/>
                      <a:pt x="111" y="124"/>
                      <a:pt x="111" y="126"/>
                    </a:cubicBezTo>
                    <a:cubicBezTo>
                      <a:pt x="112" y="138"/>
                      <a:pt x="112" y="138"/>
                      <a:pt x="112" y="138"/>
                    </a:cubicBezTo>
                    <a:cubicBezTo>
                      <a:pt x="112" y="138"/>
                      <a:pt x="112" y="138"/>
                      <a:pt x="112" y="138"/>
                    </a:cubicBezTo>
                    <a:cubicBezTo>
                      <a:pt x="112" y="140"/>
                      <a:pt x="110" y="142"/>
                      <a:pt x="108" y="142"/>
                    </a:cubicBezTo>
                    <a:cubicBezTo>
                      <a:pt x="90" y="143"/>
                      <a:pt x="90" y="143"/>
                      <a:pt x="90" y="143"/>
                    </a:cubicBezTo>
                    <a:cubicBezTo>
                      <a:pt x="89" y="143"/>
                      <a:pt x="89" y="143"/>
                      <a:pt x="89" y="143"/>
                    </a:cubicBezTo>
                    <a:cubicBezTo>
                      <a:pt x="87" y="143"/>
                      <a:pt x="85" y="141"/>
                      <a:pt x="85" y="139"/>
                    </a:cubicBezTo>
                    <a:cubicBezTo>
                      <a:pt x="85" y="127"/>
                      <a:pt x="85" y="127"/>
                      <a:pt x="85" y="127"/>
                    </a:cubicBezTo>
                    <a:cubicBezTo>
                      <a:pt x="85" y="127"/>
                      <a:pt x="85" y="127"/>
                      <a:pt x="85" y="127"/>
                    </a:cubicBezTo>
                    <a:moveTo>
                      <a:pt x="119" y="126"/>
                    </a:moveTo>
                    <a:cubicBezTo>
                      <a:pt x="119" y="124"/>
                      <a:pt x="121" y="122"/>
                      <a:pt x="123" y="122"/>
                    </a:cubicBezTo>
                    <a:cubicBezTo>
                      <a:pt x="141" y="122"/>
                      <a:pt x="141" y="122"/>
                      <a:pt x="141" y="122"/>
                    </a:cubicBezTo>
                    <a:cubicBezTo>
                      <a:pt x="141" y="122"/>
                      <a:pt x="141" y="122"/>
                      <a:pt x="141" y="122"/>
                    </a:cubicBezTo>
                    <a:cubicBezTo>
                      <a:pt x="143" y="122"/>
                      <a:pt x="145" y="123"/>
                      <a:pt x="145" y="125"/>
                    </a:cubicBezTo>
                    <a:cubicBezTo>
                      <a:pt x="145" y="137"/>
                      <a:pt x="145" y="137"/>
                      <a:pt x="145" y="137"/>
                    </a:cubicBezTo>
                    <a:cubicBezTo>
                      <a:pt x="145" y="137"/>
                      <a:pt x="145" y="137"/>
                      <a:pt x="145" y="137"/>
                    </a:cubicBezTo>
                    <a:cubicBezTo>
                      <a:pt x="145" y="140"/>
                      <a:pt x="144" y="141"/>
                      <a:pt x="142" y="141"/>
                    </a:cubicBezTo>
                    <a:cubicBezTo>
                      <a:pt x="123" y="142"/>
                      <a:pt x="123" y="142"/>
                      <a:pt x="123" y="142"/>
                    </a:cubicBezTo>
                    <a:cubicBezTo>
                      <a:pt x="123" y="142"/>
                      <a:pt x="123" y="142"/>
                      <a:pt x="123" y="142"/>
                    </a:cubicBezTo>
                    <a:cubicBezTo>
                      <a:pt x="121" y="142"/>
                      <a:pt x="119" y="140"/>
                      <a:pt x="119" y="138"/>
                    </a:cubicBezTo>
                    <a:cubicBezTo>
                      <a:pt x="119" y="126"/>
                      <a:pt x="119" y="126"/>
                      <a:pt x="119" y="126"/>
                    </a:cubicBezTo>
                    <a:cubicBezTo>
                      <a:pt x="119" y="126"/>
                      <a:pt x="119" y="126"/>
                      <a:pt x="119" y="126"/>
                    </a:cubicBezTo>
                    <a:moveTo>
                      <a:pt x="17" y="95"/>
                    </a:moveTo>
                    <a:cubicBezTo>
                      <a:pt x="17" y="93"/>
                      <a:pt x="19" y="91"/>
                      <a:pt x="21" y="91"/>
                    </a:cubicBezTo>
                    <a:cubicBezTo>
                      <a:pt x="39" y="91"/>
                      <a:pt x="39" y="91"/>
                      <a:pt x="39" y="91"/>
                    </a:cubicBezTo>
                    <a:cubicBezTo>
                      <a:pt x="39" y="91"/>
                      <a:pt x="39" y="91"/>
                      <a:pt x="39" y="91"/>
                    </a:cubicBezTo>
                    <a:cubicBezTo>
                      <a:pt x="41" y="91"/>
                      <a:pt x="43" y="92"/>
                      <a:pt x="43" y="95"/>
                    </a:cubicBezTo>
                    <a:cubicBezTo>
                      <a:pt x="43" y="107"/>
                      <a:pt x="43" y="107"/>
                      <a:pt x="43" y="107"/>
                    </a:cubicBezTo>
                    <a:cubicBezTo>
                      <a:pt x="43" y="107"/>
                      <a:pt x="43" y="107"/>
                      <a:pt x="43" y="107"/>
                    </a:cubicBezTo>
                    <a:cubicBezTo>
                      <a:pt x="43" y="109"/>
                      <a:pt x="42" y="111"/>
                      <a:pt x="39" y="111"/>
                    </a:cubicBezTo>
                    <a:cubicBezTo>
                      <a:pt x="21" y="111"/>
                      <a:pt x="21" y="111"/>
                      <a:pt x="21" y="111"/>
                    </a:cubicBezTo>
                    <a:cubicBezTo>
                      <a:pt x="21" y="111"/>
                      <a:pt x="21" y="111"/>
                      <a:pt x="21" y="111"/>
                    </a:cubicBezTo>
                    <a:cubicBezTo>
                      <a:pt x="19" y="111"/>
                      <a:pt x="17" y="109"/>
                      <a:pt x="17" y="107"/>
                    </a:cubicBezTo>
                    <a:cubicBezTo>
                      <a:pt x="17" y="95"/>
                      <a:pt x="17" y="95"/>
                      <a:pt x="17" y="95"/>
                    </a:cubicBezTo>
                    <a:cubicBezTo>
                      <a:pt x="17" y="95"/>
                      <a:pt x="17" y="95"/>
                      <a:pt x="17" y="95"/>
                    </a:cubicBezTo>
                    <a:moveTo>
                      <a:pt x="51" y="94"/>
                    </a:moveTo>
                    <a:cubicBezTo>
                      <a:pt x="51" y="92"/>
                      <a:pt x="52" y="90"/>
                      <a:pt x="55" y="90"/>
                    </a:cubicBezTo>
                    <a:cubicBezTo>
                      <a:pt x="73" y="90"/>
                      <a:pt x="73" y="90"/>
                      <a:pt x="73" y="90"/>
                    </a:cubicBezTo>
                    <a:cubicBezTo>
                      <a:pt x="73" y="90"/>
                      <a:pt x="73" y="90"/>
                      <a:pt x="73" y="90"/>
                    </a:cubicBezTo>
                    <a:cubicBezTo>
                      <a:pt x="75" y="90"/>
                      <a:pt x="77" y="92"/>
                      <a:pt x="77" y="94"/>
                    </a:cubicBezTo>
                    <a:cubicBezTo>
                      <a:pt x="77" y="106"/>
                      <a:pt x="77" y="106"/>
                      <a:pt x="77" y="106"/>
                    </a:cubicBezTo>
                    <a:cubicBezTo>
                      <a:pt x="77" y="106"/>
                      <a:pt x="77" y="106"/>
                      <a:pt x="77" y="106"/>
                    </a:cubicBezTo>
                    <a:cubicBezTo>
                      <a:pt x="77" y="108"/>
                      <a:pt x="75" y="110"/>
                      <a:pt x="73" y="110"/>
                    </a:cubicBezTo>
                    <a:cubicBezTo>
                      <a:pt x="55" y="110"/>
                      <a:pt x="55" y="110"/>
                      <a:pt x="55" y="110"/>
                    </a:cubicBezTo>
                    <a:cubicBezTo>
                      <a:pt x="55" y="110"/>
                      <a:pt x="55" y="110"/>
                      <a:pt x="55" y="110"/>
                    </a:cubicBezTo>
                    <a:cubicBezTo>
                      <a:pt x="53" y="110"/>
                      <a:pt x="51" y="109"/>
                      <a:pt x="51" y="106"/>
                    </a:cubicBezTo>
                    <a:cubicBezTo>
                      <a:pt x="51" y="94"/>
                      <a:pt x="51" y="94"/>
                      <a:pt x="51" y="94"/>
                    </a:cubicBezTo>
                    <a:cubicBezTo>
                      <a:pt x="51" y="94"/>
                      <a:pt x="51" y="94"/>
                      <a:pt x="51" y="94"/>
                    </a:cubicBezTo>
                    <a:moveTo>
                      <a:pt x="84" y="94"/>
                    </a:moveTo>
                    <a:cubicBezTo>
                      <a:pt x="84" y="91"/>
                      <a:pt x="86" y="90"/>
                      <a:pt x="88" y="90"/>
                    </a:cubicBezTo>
                    <a:cubicBezTo>
                      <a:pt x="107" y="89"/>
                      <a:pt x="107" y="89"/>
                      <a:pt x="107" y="89"/>
                    </a:cubicBezTo>
                    <a:cubicBezTo>
                      <a:pt x="107" y="89"/>
                      <a:pt x="107" y="89"/>
                      <a:pt x="107" y="89"/>
                    </a:cubicBezTo>
                    <a:cubicBezTo>
                      <a:pt x="109" y="89"/>
                      <a:pt x="111" y="91"/>
                      <a:pt x="111" y="93"/>
                    </a:cubicBezTo>
                    <a:cubicBezTo>
                      <a:pt x="111" y="105"/>
                      <a:pt x="111" y="105"/>
                      <a:pt x="111" y="105"/>
                    </a:cubicBezTo>
                    <a:cubicBezTo>
                      <a:pt x="111" y="105"/>
                      <a:pt x="111" y="105"/>
                      <a:pt x="111" y="105"/>
                    </a:cubicBezTo>
                    <a:cubicBezTo>
                      <a:pt x="111" y="107"/>
                      <a:pt x="109" y="109"/>
                      <a:pt x="107" y="109"/>
                    </a:cubicBezTo>
                    <a:cubicBezTo>
                      <a:pt x="89" y="110"/>
                      <a:pt x="89" y="110"/>
                      <a:pt x="89" y="110"/>
                    </a:cubicBezTo>
                    <a:cubicBezTo>
                      <a:pt x="89" y="110"/>
                      <a:pt x="89" y="110"/>
                      <a:pt x="89" y="110"/>
                    </a:cubicBezTo>
                    <a:cubicBezTo>
                      <a:pt x="87" y="110"/>
                      <a:pt x="85" y="108"/>
                      <a:pt x="85" y="106"/>
                    </a:cubicBezTo>
                    <a:cubicBezTo>
                      <a:pt x="84" y="94"/>
                      <a:pt x="84" y="94"/>
                      <a:pt x="84" y="94"/>
                    </a:cubicBezTo>
                    <a:cubicBezTo>
                      <a:pt x="84" y="94"/>
                      <a:pt x="84" y="94"/>
                      <a:pt x="84" y="94"/>
                    </a:cubicBezTo>
                    <a:moveTo>
                      <a:pt x="118" y="93"/>
                    </a:moveTo>
                    <a:cubicBezTo>
                      <a:pt x="118" y="91"/>
                      <a:pt x="120" y="89"/>
                      <a:pt x="122" y="89"/>
                    </a:cubicBezTo>
                    <a:cubicBezTo>
                      <a:pt x="140" y="88"/>
                      <a:pt x="140" y="88"/>
                      <a:pt x="140" y="88"/>
                    </a:cubicBezTo>
                    <a:cubicBezTo>
                      <a:pt x="140" y="88"/>
                      <a:pt x="140" y="88"/>
                      <a:pt x="141" y="88"/>
                    </a:cubicBezTo>
                    <a:cubicBezTo>
                      <a:pt x="143" y="88"/>
                      <a:pt x="144" y="90"/>
                      <a:pt x="144" y="92"/>
                    </a:cubicBezTo>
                    <a:cubicBezTo>
                      <a:pt x="145" y="104"/>
                      <a:pt x="145" y="104"/>
                      <a:pt x="145" y="104"/>
                    </a:cubicBezTo>
                    <a:cubicBezTo>
                      <a:pt x="145" y="104"/>
                      <a:pt x="145" y="104"/>
                      <a:pt x="145" y="104"/>
                    </a:cubicBezTo>
                    <a:cubicBezTo>
                      <a:pt x="145" y="107"/>
                      <a:pt x="143" y="108"/>
                      <a:pt x="141" y="108"/>
                    </a:cubicBezTo>
                    <a:cubicBezTo>
                      <a:pt x="123" y="109"/>
                      <a:pt x="123" y="109"/>
                      <a:pt x="123" y="109"/>
                    </a:cubicBezTo>
                    <a:cubicBezTo>
                      <a:pt x="123" y="109"/>
                      <a:pt x="123" y="109"/>
                      <a:pt x="122" y="109"/>
                    </a:cubicBezTo>
                    <a:cubicBezTo>
                      <a:pt x="120" y="109"/>
                      <a:pt x="119" y="107"/>
                      <a:pt x="118" y="105"/>
                    </a:cubicBezTo>
                    <a:cubicBezTo>
                      <a:pt x="118" y="93"/>
                      <a:pt x="118" y="93"/>
                      <a:pt x="118" y="93"/>
                    </a:cubicBezTo>
                    <a:cubicBezTo>
                      <a:pt x="118" y="93"/>
                      <a:pt x="118" y="93"/>
                      <a:pt x="118" y="93"/>
                    </a:cubicBezTo>
                    <a:moveTo>
                      <a:pt x="16" y="43"/>
                    </a:moveTo>
                    <a:cubicBezTo>
                      <a:pt x="16" y="29"/>
                      <a:pt x="27" y="17"/>
                      <a:pt x="41" y="17"/>
                    </a:cubicBezTo>
                    <a:cubicBezTo>
                      <a:pt x="117" y="15"/>
                      <a:pt x="117" y="15"/>
                      <a:pt x="117" y="15"/>
                    </a:cubicBezTo>
                    <a:cubicBezTo>
                      <a:pt x="118" y="15"/>
                      <a:pt x="118" y="15"/>
                      <a:pt x="118" y="15"/>
                    </a:cubicBezTo>
                    <a:cubicBezTo>
                      <a:pt x="132" y="15"/>
                      <a:pt x="143" y="27"/>
                      <a:pt x="144" y="40"/>
                    </a:cubicBezTo>
                    <a:cubicBezTo>
                      <a:pt x="144" y="51"/>
                      <a:pt x="144" y="51"/>
                      <a:pt x="144" y="51"/>
                    </a:cubicBezTo>
                    <a:cubicBezTo>
                      <a:pt x="144" y="51"/>
                      <a:pt x="144" y="51"/>
                      <a:pt x="144" y="51"/>
                    </a:cubicBezTo>
                    <a:cubicBezTo>
                      <a:pt x="144" y="65"/>
                      <a:pt x="133" y="77"/>
                      <a:pt x="119" y="77"/>
                    </a:cubicBezTo>
                    <a:cubicBezTo>
                      <a:pt x="42" y="78"/>
                      <a:pt x="42" y="78"/>
                      <a:pt x="42" y="78"/>
                    </a:cubicBezTo>
                    <a:cubicBezTo>
                      <a:pt x="42" y="78"/>
                      <a:pt x="42" y="78"/>
                      <a:pt x="42" y="78"/>
                    </a:cubicBezTo>
                    <a:cubicBezTo>
                      <a:pt x="28" y="78"/>
                      <a:pt x="16" y="67"/>
                      <a:pt x="16" y="53"/>
                    </a:cubicBezTo>
                    <a:cubicBezTo>
                      <a:pt x="16" y="43"/>
                      <a:pt x="16" y="43"/>
                      <a:pt x="16" y="43"/>
                    </a:cubicBezTo>
                    <a:cubicBezTo>
                      <a:pt x="16" y="43"/>
                      <a:pt x="16" y="43"/>
                      <a:pt x="16" y="43"/>
                    </a:cubicBezTo>
                    <a:moveTo>
                      <a:pt x="118" y="0"/>
                    </a:moveTo>
                    <a:cubicBezTo>
                      <a:pt x="118" y="0"/>
                      <a:pt x="117" y="0"/>
                      <a:pt x="117" y="0"/>
                    </a:cubicBezTo>
                    <a:cubicBezTo>
                      <a:pt x="40" y="2"/>
                      <a:pt x="40" y="2"/>
                      <a:pt x="40" y="2"/>
                    </a:cubicBezTo>
                    <a:cubicBezTo>
                      <a:pt x="18" y="2"/>
                      <a:pt x="0" y="20"/>
                      <a:pt x="0" y="43"/>
                    </a:cubicBezTo>
                    <a:cubicBezTo>
                      <a:pt x="0" y="43"/>
                      <a:pt x="0" y="43"/>
                      <a:pt x="0" y="44"/>
                    </a:cubicBezTo>
                    <a:cubicBezTo>
                      <a:pt x="3" y="164"/>
                      <a:pt x="3" y="164"/>
                      <a:pt x="3" y="164"/>
                    </a:cubicBezTo>
                    <a:cubicBezTo>
                      <a:pt x="3" y="186"/>
                      <a:pt x="22" y="204"/>
                      <a:pt x="44" y="204"/>
                    </a:cubicBezTo>
                    <a:cubicBezTo>
                      <a:pt x="44" y="204"/>
                      <a:pt x="44" y="204"/>
                      <a:pt x="45" y="204"/>
                    </a:cubicBezTo>
                    <a:cubicBezTo>
                      <a:pt x="121" y="202"/>
                      <a:pt x="121" y="202"/>
                      <a:pt x="121" y="202"/>
                    </a:cubicBezTo>
                    <a:cubicBezTo>
                      <a:pt x="144" y="202"/>
                      <a:pt x="162" y="183"/>
                      <a:pt x="162" y="161"/>
                    </a:cubicBezTo>
                    <a:cubicBezTo>
                      <a:pt x="162" y="161"/>
                      <a:pt x="162" y="161"/>
                      <a:pt x="162" y="160"/>
                    </a:cubicBezTo>
                    <a:cubicBezTo>
                      <a:pt x="159" y="40"/>
                      <a:pt x="159" y="40"/>
                      <a:pt x="159" y="40"/>
                    </a:cubicBezTo>
                    <a:cubicBezTo>
                      <a:pt x="158" y="18"/>
                      <a:pt x="140" y="0"/>
                      <a:pt x="118" y="0"/>
                    </a:cubicBezTo>
                  </a:path>
                </a:pathLst>
              </a:custGeom>
              <a:grpFill/>
              <a:ln>
                <a:noFill/>
              </a:ln>
            </p:spPr>
            <p:txBody>
              <a:bodyPr/>
              <a:lstStyle/>
              <a:p>
                <a:pPr>
                  <a:defRPr/>
                </a:pPr>
                <a:endParaRPr lang="zh-CN" altLang="en-US"/>
              </a:p>
            </p:txBody>
          </p:sp>
          <p:sp>
            <p:nvSpPr>
              <p:cNvPr id="609" name="Freeform 356"/>
              <p:cNvSpPr>
                <a:spLocks/>
              </p:cNvSpPr>
              <p:nvPr/>
            </p:nvSpPr>
            <p:spPr bwMode="auto">
              <a:xfrm>
                <a:off x="2284516" y="3355473"/>
                <a:ext cx="81842" cy="83206"/>
              </a:xfrm>
              <a:custGeom>
                <a:avLst/>
                <a:gdLst>
                  <a:gd name="T0" fmla="*/ 24 w 49"/>
                  <a:gd name="T1" fmla="*/ 0 h 49"/>
                  <a:gd name="T2" fmla="*/ 24 w 49"/>
                  <a:gd name="T3" fmla="*/ 0 h 49"/>
                  <a:gd name="T4" fmla="*/ 17 w 49"/>
                  <a:gd name="T5" fmla="*/ 7 h 49"/>
                  <a:gd name="T6" fmla="*/ 17 w 49"/>
                  <a:gd name="T7" fmla="*/ 7 h 49"/>
                  <a:gd name="T8" fmla="*/ 17 w 49"/>
                  <a:gd name="T9" fmla="*/ 18 h 49"/>
                  <a:gd name="T10" fmla="*/ 7 w 49"/>
                  <a:gd name="T11" fmla="*/ 18 h 49"/>
                  <a:gd name="T12" fmla="*/ 0 w 49"/>
                  <a:gd name="T13" fmla="*/ 25 h 49"/>
                  <a:gd name="T14" fmla="*/ 0 w 49"/>
                  <a:gd name="T15" fmla="*/ 25 h 49"/>
                  <a:gd name="T16" fmla="*/ 7 w 49"/>
                  <a:gd name="T17" fmla="*/ 32 h 49"/>
                  <a:gd name="T18" fmla="*/ 7 w 49"/>
                  <a:gd name="T19" fmla="*/ 32 h 49"/>
                  <a:gd name="T20" fmla="*/ 18 w 49"/>
                  <a:gd name="T21" fmla="*/ 31 h 49"/>
                  <a:gd name="T22" fmla="*/ 18 w 49"/>
                  <a:gd name="T23" fmla="*/ 42 h 49"/>
                  <a:gd name="T24" fmla="*/ 25 w 49"/>
                  <a:gd name="T25" fmla="*/ 49 h 49"/>
                  <a:gd name="T26" fmla="*/ 25 w 49"/>
                  <a:gd name="T27" fmla="*/ 49 h 49"/>
                  <a:gd name="T28" fmla="*/ 32 w 49"/>
                  <a:gd name="T29" fmla="*/ 42 h 49"/>
                  <a:gd name="T30" fmla="*/ 32 w 49"/>
                  <a:gd name="T31" fmla="*/ 42 h 49"/>
                  <a:gd name="T32" fmla="*/ 31 w 49"/>
                  <a:gd name="T33" fmla="*/ 31 h 49"/>
                  <a:gd name="T34" fmla="*/ 42 w 49"/>
                  <a:gd name="T35" fmla="*/ 31 h 49"/>
                  <a:gd name="T36" fmla="*/ 49 w 49"/>
                  <a:gd name="T37" fmla="*/ 24 h 49"/>
                  <a:gd name="T38" fmla="*/ 49 w 49"/>
                  <a:gd name="T39" fmla="*/ 24 h 49"/>
                  <a:gd name="T40" fmla="*/ 42 w 49"/>
                  <a:gd name="T41" fmla="*/ 17 h 49"/>
                  <a:gd name="T42" fmla="*/ 42 w 49"/>
                  <a:gd name="T43" fmla="*/ 17 h 49"/>
                  <a:gd name="T44" fmla="*/ 31 w 49"/>
                  <a:gd name="T45" fmla="*/ 17 h 49"/>
                  <a:gd name="T46" fmla="*/ 31 w 49"/>
                  <a:gd name="T47" fmla="*/ 7 h 49"/>
                  <a:gd name="T48" fmla="*/ 24 w 49"/>
                  <a:gd name="T4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9">
                    <a:moveTo>
                      <a:pt x="24" y="0"/>
                    </a:moveTo>
                    <a:cubicBezTo>
                      <a:pt x="24" y="0"/>
                      <a:pt x="24" y="0"/>
                      <a:pt x="24" y="0"/>
                    </a:cubicBezTo>
                    <a:cubicBezTo>
                      <a:pt x="20" y="0"/>
                      <a:pt x="17" y="3"/>
                      <a:pt x="17" y="7"/>
                    </a:cubicBezTo>
                    <a:cubicBezTo>
                      <a:pt x="17" y="7"/>
                      <a:pt x="17" y="7"/>
                      <a:pt x="17" y="7"/>
                    </a:cubicBezTo>
                    <a:cubicBezTo>
                      <a:pt x="17" y="18"/>
                      <a:pt x="17" y="18"/>
                      <a:pt x="17" y="18"/>
                    </a:cubicBezTo>
                    <a:cubicBezTo>
                      <a:pt x="7" y="18"/>
                      <a:pt x="7" y="18"/>
                      <a:pt x="7" y="18"/>
                    </a:cubicBezTo>
                    <a:cubicBezTo>
                      <a:pt x="3" y="18"/>
                      <a:pt x="0" y="21"/>
                      <a:pt x="0" y="25"/>
                    </a:cubicBezTo>
                    <a:cubicBezTo>
                      <a:pt x="0" y="25"/>
                      <a:pt x="0" y="25"/>
                      <a:pt x="0" y="25"/>
                    </a:cubicBezTo>
                    <a:cubicBezTo>
                      <a:pt x="0" y="29"/>
                      <a:pt x="3" y="32"/>
                      <a:pt x="7" y="32"/>
                    </a:cubicBezTo>
                    <a:cubicBezTo>
                      <a:pt x="7" y="32"/>
                      <a:pt x="7" y="32"/>
                      <a:pt x="7" y="32"/>
                    </a:cubicBezTo>
                    <a:cubicBezTo>
                      <a:pt x="18" y="31"/>
                      <a:pt x="18" y="31"/>
                      <a:pt x="18" y="31"/>
                    </a:cubicBezTo>
                    <a:cubicBezTo>
                      <a:pt x="18" y="42"/>
                      <a:pt x="18" y="42"/>
                      <a:pt x="18" y="42"/>
                    </a:cubicBezTo>
                    <a:cubicBezTo>
                      <a:pt x="18" y="46"/>
                      <a:pt x="21" y="49"/>
                      <a:pt x="25" y="49"/>
                    </a:cubicBezTo>
                    <a:cubicBezTo>
                      <a:pt x="25" y="49"/>
                      <a:pt x="25" y="49"/>
                      <a:pt x="25" y="49"/>
                    </a:cubicBezTo>
                    <a:cubicBezTo>
                      <a:pt x="29" y="49"/>
                      <a:pt x="32" y="46"/>
                      <a:pt x="32" y="42"/>
                    </a:cubicBezTo>
                    <a:cubicBezTo>
                      <a:pt x="32" y="42"/>
                      <a:pt x="32" y="42"/>
                      <a:pt x="32" y="42"/>
                    </a:cubicBezTo>
                    <a:cubicBezTo>
                      <a:pt x="31" y="31"/>
                      <a:pt x="31" y="31"/>
                      <a:pt x="31" y="31"/>
                    </a:cubicBezTo>
                    <a:cubicBezTo>
                      <a:pt x="42" y="31"/>
                      <a:pt x="42" y="31"/>
                      <a:pt x="42" y="31"/>
                    </a:cubicBezTo>
                    <a:cubicBezTo>
                      <a:pt x="46" y="31"/>
                      <a:pt x="49" y="28"/>
                      <a:pt x="49" y="24"/>
                    </a:cubicBezTo>
                    <a:cubicBezTo>
                      <a:pt x="49" y="24"/>
                      <a:pt x="49" y="24"/>
                      <a:pt x="49" y="24"/>
                    </a:cubicBezTo>
                    <a:cubicBezTo>
                      <a:pt x="49" y="20"/>
                      <a:pt x="46" y="17"/>
                      <a:pt x="42" y="17"/>
                    </a:cubicBezTo>
                    <a:cubicBezTo>
                      <a:pt x="42" y="17"/>
                      <a:pt x="42" y="17"/>
                      <a:pt x="42" y="17"/>
                    </a:cubicBezTo>
                    <a:cubicBezTo>
                      <a:pt x="31" y="17"/>
                      <a:pt x="31" y="17"/>
                      <a:pt x="31" y="17"/>
                    </a:cubicBezTo>
                    <a:cubicBezTo>
                      <a:pt x="31" y="7"/>
                      <a:pt x="31" y="7"/>
                      <a:pt x="31" y="7"/>
                    </a:cubicBezTo>
                    <a:cubicBezTo>
                      <a:pt x="31" y="3"/>
                      <a:pt x="28" y="0"/>
                      <a:pt x="24" y="0"/>
                    </a:cubicBezTo>
                  </a:path>
                </a:pathLst>
              </a:custGeom>
              <a:grpFill/>
              <a:ln>
                <a:noFill/>
              </a:ln>
            </p:spPr>
            <p:txBody>
              <a:bodyPr/>
              <a:lstStyle/>
              <a:p>
                <a:pPr>
                  <a:defRPr/>
                </a:pPr>
                <a:endParaRPr lang="zh-CN" altLang="en-US"/>
              </a:p>
            </p:txBody>
          </p:sp>
          <p:sp>
            <p:nvSpPr>
              <p:cNvPr id="610" name="Freeform 357"/>
              <p:cNvSpPr>
                <a:spLocks/>
              </p:cNvSpPr>
              <p:nvPr/>
            </p:nvSpPr>
            <p:spPr bwMode="auto">
              <a:xfrm>
                <a:off x="2382726" y="3382754"/>
                <a:ext cx="81842" cy="23189"/>
              </a:xfrm>
              <a:custGeom>
                <a:avLst/>
                <a:gdLst>
                  <a:gd name="T0" fmla="*/ 42 w 49"/>
                  <a:gd name="T1" fmla="*/ 0 h 14"/>
                  <a:gd name="T2" fmla="*/ 42 w 49"/>
                  <a:gd name="T3" fmla="*/ 0 h 14"/>
                  <a:gd name="T4" fmla="*/ 7 w 49"/>
                  <a:gd name="T5" fmla="*/ 1 h 14"/>
                  <a:gd name="T6" fmla="*/ 0 w 49"/>
                  <a:gd name="T7" fmla="*/ 7 h 14"/>
                  <a:gd name="T8" fmla="*/ 0 w 49"/>
                  <a:gd name="T9" fmla="*/ 8 h 14"/>
                  <a:gd name="T10" fmla="*/ 7 w 49"/>
                  <a:gd name="T11" fmla="*/ 14 h 14"/>
                  <a:gd name="T12" fmla="*/ 7 w 49"/>
                  <a:gd name="T13" fmla="*/ 14 h 14"/>
                  <a:gd name="T14" fmla="*/ 42 w 49"/>
                  <a:gd name="T15" fmla="*/ 14 h 14"/>
                  <a:gd name="T16" fmla="*/ 49 w 49"/>
                  <a:gd name="T17" fmla="*/ 7 h 14"/>
                  <a:gd name="T18" fmla="*/ 49 w 49"/>
                  <a:gd name="T19" fmla="*/ 7 h 14"/>
                  <a:gd name="T20" fmla="*/ 42 w 49"/>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14">
                    <a:moveTo>
                      <a:pt x="42" y="0"/>
                    </a:moveTo>
                    <a:cubicBezTo>
                      <a:pt x="42" y="0"/>
                      <a:pt x="42" y="0"/>
                      <a:pt x="42" y="0"/>
                    </a:cubicBezTo>
                    <a:cubicBezTo>
                      <a:pt x="7" y="1"/>
                      <a:pt x="7" y="1"/>
                      <a:pt x="7" y="1"/>
                    </a:cubicBezTo>
                    <a:cubicBezTo>
                      <a:pt x="3" y="1"/>
                      <a:pt x="0" y="4"/>
                      <a:pt x="0" y="7"/>
                    </a:cubicBezTo>
                    <a:cubicBezTo>
                      <a:pt x="0" y="8"/>
                      <a:pt x="0" y="8"/>
                      <a:pt x="0" y="8"/>
                    </a:cubicBezTo>
                    <a:cubicBezTo>
                      <a:pt x="0" y="11"/>
                      <a:pt x="3" y="14"/>
                      <a:pt x="7" y="14"/>
                    </a:cubicBezTo>
                    <a:cubicBezTo>
                      <a:pt x="7" y="14"/>
                      <a:pt x="7" y="14"/>
                      <a:pt x="7" y="14"/>
                    </a:cubicBezTo>
                    <a:cubicBezTo>
                      <a:pt x="42" y="14"/>
                      <a:pt x="42" y="14"/>
                      <a:pt x="42" y="14"/>
                    </a:cubicBezTo>
                    <a:cubicBezTo>
                      <a:pt x="46" y="14"/>
                      <a:pt x="49" y="10"/>
                      <a:pt x="49" y="7"/>
                    </a:cubicBezTo>
                    <a:cubicBezTo>
                      <a:pt x="49" y="7"/>
                      <a:pt x="49" y="7"/>
                      <a:pt x="49" y="7"/>
                    </a:cubicBezTo>
                    <a:cubicBezTo>
                      <a:pt x="49" y="3"/>
                      <a:pt x="46" y="0"/>
                      <a:pt x="42" y="0"/>
                    </a:cubicBezTo>
                  </a:path>
                </a:pathLst>
              </a:custGeom>
              <a:grpFill/>
              <a:ln>
                <a:noFill/>
              </a:ln>
            </p:spPr>
            <p:txBody>
              <a:bodyPr/>
              <a:lstStyle/>
              <a:p>
                <a:pPr>
                  <a:defRPr/>
                </a:pPr>
                <a:endParaRPr lang="zh-CN" altLang="en-US"/>
              </a:p>
            </p:txBody>
          </p:sp>
        </p:grpSp>
        <p:grpSp>
          <p:nvGrpSpPr>
            <p:cNvPr id="611" name="组合 610"/>
            <p:cNvGrpSpPr/>
            <p:nvPr/>
          </p:nvGrpSpPr>
          <p:grpSpPr>
            <a:xfrm>
              <a:off x="7563617" y="3404290"/>
              <a:ext cx="470592" cy="361469"/>
              <a:chOff x="1702075" y="3332285"/>
              <a:chExt cx="470592" cy="361469"/>
            </a:xfrm>
            <a:solidFill>
              <a:schemeClr val="bg1">
                <a:lumMod val="75000"/>
              </a:schemeClr>
            </a:solidFill>
          </p:grpSpPr>
          <p:sp>
            <p:nvSpPr>
              <p:cNvPr id="612" name="Freeform 224"/>
              <p:cNvSpPr>
                <a:spLocks noEditPoints="1"/>
              </p:cNvSpPr>
              <p:nvPr/>
            </p:nvSpPr>
            <p:spPr bwMode="auto">
              <a:xfrm>
                <a:off x="1702075" y="3332285"/>
                <a:ext cx="470592" cy="361469"/>
              </a:xfrm>
              <a:custGeom>
                <a:avLst/>
                <a:gdLst>
                  <a:gd name="T0" fmla="*/ 221 w 279"/>
                  <a:gd name="T1" fmla="*/ 2 h 215"/>
                  <a:gd name="T2" fmla="*/ 39 w 279"/>
                  <a:gd name="T3" fmla="*/ 20 h 215"/>
                  <a:gd name="T4" fmla="*/ 3 w 279"/>
                  <a:gd name="T5" fmla="*/ 65 h 215"/>
                  <a:gd name="T6" fmla="*/ 14 w 279"/>
                  <a:gd name="T7" fmla="*/ 176 h 215"/>
                  <a:gd name="T8" fmla="*/ 59 w 279"/>
                  <a:gd name="T9" fmla="*/ 213 h 215"/>
                  <a:gd name="T10" fmla="*/ 240 w 279"/>
                  <a:gd name="T11" fmla="*/ 195 h 215"/>
                  <a:gd name="T12" fmla="*/ 277 w 279"/>
                  <a:gd name="T13" fmla="*/ 151 h 215"/>
                  <a:gd name="T14" fmla="*/ 266 w 279"/>
                  <a:gd name="T15" fmla="*/ 39 h 215"/>
                  <a:gd name="T16" fmla="*/ 221 w 279"/>
                  <a:gd name="T17" fmla="*/ 2 h 215"/>
                  <a:gd name="T18" fmla="*/ 41 w 279"/>
                  <a:gd name="T19" fmla="*/ 38 h 215"/>
                  <a:gd name="T20" fmla="*/ 223 w 279"/>
                  <a:gd name="T21" fmla="*/ 20 h 215"/>
                  <a:gd name="T22" fmla="*/ 248 w 279"/>
                  <a:gd name="T23" fmla="*/ 40 h 215"/>
                  <a:gd name="T24" fmla="*/ 249 w 279"/>
                  <a:gd name="T25" fmla="*/ 51 h 215"/>
                  <a:gd name="T26" fmla="*/ 21 w 279"/>
                  <a:gd name="T27" fmla="*/ 73 h 215"/>
                  <a:gd name="T28" fmla="*/ 20 w 279"/>
                  <a:gd name="T29" fmla="*/ 63 h 215"/>
                  <a:gd name="T30" fmla="*/ 41 w 279"/>
                  <a:gd name="T31" fmla="*/ 38 h 215"/>
                  <a:gd name="T32" fmla="*/ 238 w 279"/>
                  <a:gd name="T33" fmla="*/ 178 h 215"/>
                  <a:gd name="T34" fmla="*/ 57 w 279"/>
                  <a:gd name="T35" fmla="*/ 195 h 215"/>
                  <a:gd name="T36" fmla="*/ 31 w 279"/>
                  <a:gd name="T37" fmla="*/ 175 h 215"/>
                  <a:gd name="T38" fmla="*/ 26 w 279"/>
                  <a:gd name="T39" fmla="*/ 117 h 215"/>
                  <a:gd name="T40" fmla="*/ 253 w 279"/>
                  <a:gd name="T41" fmla="*/ 95 h 215"/>
                  <a:gd name="T42" fmla="*/ 259 w 279"/>
                  <a:gd name="T43" fmla="*/ 152 h 215"/>
                  <a:gd name="T44" fmla="*/ 238 w 279"/>
                  <a:gd name="T45" fmla="*/ 17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9" h="215">
                    <a:moveTo>
                      <a:pt x="221" y="2"/>
                    </a:moveTo>
                    <a:cubicBezTo>
                      <a:pt x="39" y="20"/>
                      <a:pt x="39" y="20"/>
                      <a:pt x="39" y="20"/>
                    </a:cubicBezTo>
                    <a:cubicBezTo>
                      <a:pt x="17" y="22"/>
                      <a:pt x="0" y="42"/>
                      <a:pt x="3" y="65"/>
                    </a:cubicBezTo>
                    <a:cubicBezTo>
                      <a:pt x="14" y="176"/>
                      <a:pt x="14" y="176"/>
                      <a:pt x="14" y="176"/>
                    </a:cubicBezTo>
                    <a:cubicBezTo>
                      <a:pt x="16" y="199"/>
                      <a:pt x="36" y="215"/>
                      <a:pt x="59" y="213"/>
                    </a:cubicBezTo>
                    <a:cubicBezTo>
                      <a:pt x="240" y="195"/>
                      <a:pt x="240" y="195"/>
                      <a:pt x="240" y="195"/>
                    </a:cubicBezTo>
                    <a:cubicBezTo>
                      <a:pt x="263" y="193"/>
                      <a:pt x="279" y="173"/>
                      <a:pt x="277" y="151"/>
                    </a:cubicBezTo>
                    <a:cubicBezTo>
                      <a:pt x="266" y="39"/>
                      <a:pt x="266" y="39"/>
                      <a:pt x="266" y="39"/>
                    </a:cubicBezTo>
                    <a:cubicBezTo>
                      <a:pt x="264" y="16"/>
                      <a:pt x="243" y="0"/>
                      <a:pt x="221" y="2"/>
                    </a:cubicBezTo>
                    <a:moveTo>
                      <a:pt x="41" y="38"/>
                    </a:moveTo>
                    <a:cubicBezTo>
                      <a:pt x="223" y="20"/>
                      <a:pt x="223" y="20"/>
                      <a:pt x="223" y="20"/>
                    </a:cubicBezTo>
                    <a:cubicBezTo>
                      <a:pt x="235" y="18"/>
                      <a:pt x="247" y="28"/>
                      <a:pt x="248" y="40"/>
                    </a:cubicBezTo>
                    <a:cubicBezTo>
                      <a:pt x="249" y="51"/>
                      <a:pt x="249" y="51"/>
                      <a:pt x="249" y="51"/>
                    </a:cubicBezTo>
                    <a:cubicBezTo>
                      <a:pt x="21" y="73"/>
                      <a:pt x="21" y="73"/>
                      <a:pt x="21" y="73"/>
                    </a:cubicBezTo>
                    <a:cubicBezTo>
                      <a:pt x="20" y="63"/>
                      <a:pt x="20" y="63"/>
                      <a:pt x="20" y="63"/>
                    </a:cubicBezTo>
                    <a:cubicBezTo>
                      <a:pt x="19" y="50"/>
                      <a:pt x="29" y="39"/>
                      <a:pt x="41" y="38"/>
                    </a:cubicBezTo>
                    <a:moveTo>
                      <a:pt x="238" y="178"/>
                    </a:moveTo>
                    <a:cubicBezTo>
                      <a:pt x="57" y="195"/>
                      <a:pt x="57" y="195"/>
                      <a:pt x="57" y="195"/>
                    </a:cubicBezTo>
                    <a:cubicBezTo>
                      <a:pt x="44" y="197"/>
                      <a:pt x="33" y="187"/>
                      <a:pt x="31" y="175"/>
                    </a:cubicBezTo>
                    <a:cubicBezTo>
                      <a:pt x="26" y="117"/>
                      <a:pt x="26" y="117"/>
                      <a:pt x="26" y="117"/>
                    </a:cubicBezTo>
                    <a:cubicBezTo>
                      <a:pt x="253" y="95"/>
                      <a:pt x="253" y="95"/>
                      <a:pt x="253" y="95"/>
                    </a:cubicBezTo>
                    <a:cubicBezTo>
                      <a:pt x="259" y="152"/>
                      <a:pt x="259" y="152"/>
                      <a:pt x="259" y="152"/>
                    </a:cubicBezTo>
                    <a:cubicBezTo>
                      <a:pt x="260" y="165"/>
                      <a:pt x="251" y="176"/>
                      <a:pt x="238" y="178"/>
                    </a:cubicBezTo>
                  </a:path>
                </a:pathLst>
              </a:custGeom>
              <a:grpFill/>
              <a:ln>
                <a:noFill/>
              </a:ln>
            </p:spPr>
            <p:txBody>
              <a:bodyPr/>
              <a:lstStyle/>
              <a:p>
                <a:pPr>
                  <a:defRPr/>
                </a:pPr>
                <a:endParaRPr lang="zh-CN" altLang="en-US"/>
              </a:p>
            </p:txBody>
          </p:sp>
          <p:sp>
            <p:nvSpPr>
              <p:cNvPr id="613" name="Freeform 225"/>
              <p:cNvSpPr>
                <a:spLocks/>
              </p:cNvSpPr>
              <p:nvPr/>
            </p:nvSpPr>
            <p:spPr bwMode="auto">
              <a:xfrm>
                <a:off x="1777096" y="3531434"/>
                <a:ext cx="216882" cy="50470"/>
              </a:xfrm>
              <a:custGeom>
                <a:avLst/>
                <a:gdLst>
                  <a:gd name="T0" fmla="*/ 129 w 129"/>
                  <a:gd name="T1" fmla="*/ 9 h 30"/>
                  <a:gd name="T2" fmla="*/ 121 w 129"/>
                  <a:gd name="T3" fmla="*/ 19 h 30"/>
                  <a:gd name="T4" fmla="*/ 11 w 129"/>
                  <a:gd name="T5" fmla="*/ 30 h 30"/>
                  <a:gd name="T6" fmla="*/ 1 w 129"/>
                  <a:gd name="T7" fmla="*/ 21 h 30"/>
                  <a:gd name="T8" fmla="*/ 9 w 129"/>
                  <a:gd name="T9" fmla="*/ 11 h 30"/>
                  <a:gd name="T10" fmla="*/ 119 w 129"/>
                  <a:gd name="T11" fmla="*/ 1 h 30"/>
                  <a:gd name="T12" fmla="*/ 129 w 129"/>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129" h="30">
                    <a:moveTo>
                      <a:pt x="129" y="9"/>
                    </a:moveTo>
                    <a:cubicBezTo>
                      <a:pt x="129" y="14"/>
                      <a:pt x="126" y="18"/>
                      <a:pt x="121" y="19"/>
                    </a:cubicBezTo>
                    <a:cubicBezTo>
                      <a:pt x="11" y="30"/>
                      <a:pt x="11" y="30"/>
                      <a:pt x="11" y="30"/>
                    </a:cubicBezTo>
                    <a:cubicBezTo>
                      <a:pt x="6" y="30"/>
                      <a:pt x="1" y="26"/>
                      <a:pt x="1" y="21"/>
                    </a:cubicBezTo>
                    <a:cubicBezTo>
                      <a:pt x="0" y="16"/>
                      <a:pt x="4" y="12"/>
                      <a:pt x="9" y="11"/>
                    </a:cubicBezTo>
                    <a:cubicBezTo>
                      <a:pt x="119" y="1"/>
                      <a:pt x="119" y="1"/>
                      <a:pt x="119" y="1"/>
                    </a:cubicBezTo>
                    <a:cubicBezTo>
                      <a:pt x="124" y="0"/>
                      <a:pt x="128" y="4"/>
                      <a:pt x="129" y="9"/>
                    </a:cubicBezTo>
                  </a:path>
                </a:pathLst>
              </a:custGeom>
              <a:grpFill/>
              <a:ln>
                <a:noFill/>
              </a:ln>
            </p:spPr>
            <p:txBody>
              <a:bodyPr/>
              <a:lstStyle/>
              <a:p>
                <a:pPr>
                  <a:defRPr/>
                </a:pPr>
                <a:endParaRPr lang="zh-CN" altLang="en-US"/>
              </a:p>
            </p:txBody>
          </p:sp>
          <p:sp>
            <p:nvSpPr>
              <p:cNvPr id="614" name="Freeform 226"/>
              <p:cNvSpPr>
                <a:spLocks/>
              </p:cNvSpPr>
              <p:nvPr/>
            </p:nvSpPr>
            <p:spPr bwMode="auto">
              <a:xfrm>
                <a:off x="1781188" y="3594179"/>
                <a:ext cx="129584" cy="40921"/>
              </a:xfrm>
              <a:custGeom>
                <a:avLst/>
                <a:gdLst>
                  <a:gd name="T0" fmla="*/ 77 w 77"/>
                  <a:gd name="T1" fmla="*/ 8 h 24"/>
                  <a:gd name="T2" fmla="*/ 69 w 77"/>
                  <a:gd name="T3" fmla="*/ 18 h 24"/>
                  <a:gd name="T4" fmla="*/ 11 w 77"/>
                  <a:gd name="T5" fmla="*/ 24 h 24"/>
                  <a:gd name="T6" fmla="*/ 1 w 77"/>
                  <a:gd name="T7" fmla="*/ 16 h 24"/>
                  <a:gd name="T8" fmla="*/ 9 w 77"/>
                  <a:gd name="T9" fmla="*/ 6 h 24"/>
                  <a:gd name="T10" fmla="*/ 67 w 77"/>
                  <a:gd name="T11" fmla="*/ 0 h 24"/>
                  <a:gd name="T12" fmla="*/ 77 w 77"/>
                  <a:gd name="T13" fmla="*/ 8 h 24"/>
                </a:gdLst>
                <a:ahLst/>
                <a:cxnLst>
                  <a:cxn ang="0">
                    <a:pos x="T0" y="T1"/>
                  </a:cxn>
                  <a:cxn ang="0">
                    <a:pos x="T2" y="T3"/>
                  </a:cxn>
                  <a:cxn ang="0">
                    <a:pos x="T4" y="T5"/>
                  </a:cxn>
                  <a:cxn ang="0">
                    <a:pos x="T6" y="T7"/>
                  </a:cxn>
                  <a:cxn ang="0">
                    <a:pos x="T8" y="T9"/>
                  </a:cxn>
                  <a:cxn ang="0">
                    <a:pos x="T10" y="T11"/>
                  </a:cxn>
                  <a:cxn ang="0">
                    <a:pos x="T12" y="T13"/>
                  </a:cxn>
                </a:cxnLst>
                <a:rect l="0" t="0" r="r" b="b"/>
                <a:pathLst>
                  <a:path w="77" h="24">
                    <a:moveTo>
                      <a:pt x="77" y="8"/>
                    </a:moveTo>
                    <a:cubicBezTo>
                      <a:pt x="77" y="13"/>
                      <a:pt x="74" y="18"/>
                      <a:pt x="69" y="18"/>
                    </a:cubicBezTo>
                    <a:cubicBezTo>
                      <a:pt x="11" y="24"/>
                      <a:pt x="11" y="24"/>
                      <a:pt x="11" y="24"/>
                    </a:cubicBezTo>
                    <a:cubicBezTo>
                      <a:pt x="6" y="24"/>
                      <a:pt x="1" y="21"/>
                      <a:pt x="1" y="16"/>
                    </a:cubicBezTo>
                    <a:cubicBezTo>
                      <a:pt x="0" y="11"/>
                      <a:pt x="4" y="6"/>
                      <a:pt x="9" y="6"/>
                    </a:cubicBezTo>
                    <a:cubicBezTo>
                      <a:pt x="67" y="0"/>
                      <a:pt x="67" y="0"/>
                      <a:pt x="67" y="0"/>
                    </a:cubicBezTo>
                    <a:cubicBezTo>
                      <a:pt x="72" y="0"/>
                      <a:pt x="76" y="3"/>
                      <a:pt x="77" y="8"/>
                    </a:cubicBezTo>
                  </a:path>
                </a:pathLst>
              </a:custGeom>
              <a:grpFill/>
              <a:ln>
                <a:noFill/>
              </a:ln>
            </p:spPr>
            <p:txBody>
              <a:bodyPr/>
              <a:lstStyle/>
              <a:p>
                <a:pPr>
                  <a:defRPr/>
                </a:pPr>
                <a:endParaRPr lang="zh-CN" altLang="en-US"/>
              </a:p>
            </p:txBody>
          </p:sp>
          <p:sp>
            <p:nvSpPr>
              <p:cNvPr id="615" name="Freeform 358"/>
              <p:cNvSpPr>
                <a:spLocks noEditPoints="1"/>
              </p:cNvSpPr>
              <p:nvPr/>
            </p:nvSpPr>
            <p:spPr bwMode="auto">
              <a:xfrm>
                <a:off x="1706165" y="3335012"/>
                <a:ext cx="463771" cy="356013"/>
              </a:xfrm>
              <a:custGeom>
                <a:avLst/>
                <a:gdLst>
                  <a:gd name="T0" fmla="*/ 24 w 275"/>
                  <a:gd name="T1" fmla="*/ 115 h 211"/>
                  <a:gd name="T2" fmla="*/ 24 w 275"/>
                  <a:gd name="T3" fmla="*/ 115 h 211"/>
                  <a:gd name="T4" fmla="*/ 251 w 275"/>
                  <a:gd name="T5" fmla="*/ 93 h 211"/>
                  <a:gd name="T6" fmla="*/ 257 w 275"/>
                  <a:gd name="T7" fmla="*/ 150 h 211"/>
                  <a:gd name="T8" fmla="*/ 257 w 275"/>
                  <a:gd name="T9" fmla="*/ 153 h 211"/>
                  <a:gd name="T10" fmla="*/ 236 w 275"/>
                  <a:gd name="T11" fmla="*/ 176 h 211"/>
                  <a:gd name="T12" fmla="*/ 55 w 275"/>
                  <a:gd name="T13" fmla="*/ 193 h 211"/>
                  <a:gd name="T14" fmla="*/ 53 w 275"/>
                  <a:gd name="T15" fmla="*/ 194 h 211"/>
                  <a:gd name="T16" fmla="*/ 29 w 275"/>
                  <a:gd name="T17" fmla="*/ 173 h 211"/>
                  <a:gd name="T18" fmla="*/ 24 w 275"/>
                  <a:gd name="T19" fmla="*/ 115 h 211"/>
                  <a:gd name="T20" fmla="*/ 18 w 275"/>
                  <a:gd name="T21" fmla="*/ 59 h 211"/>
                  <a:gd name="T22" fmla="*/ 39 w 275"/>
                  <a:gd name="T23" fmla="*/ 36 h 211"/>
                  <a:gd name="T24" fmla="*/ 221 w 275"/>
                  <a:gd name="T25" fmla="*/ 18 h 211"/>
                  <a:gd name="T26" fmla="*/ 223 w 275"/>
                  <a:gd name="T27" fmla="*/ 18 h 211"/>
                  <a:gd name="T28" fmla="*/ 246 w 275"/>
                  <a:gd name="T29" fmla="*/ 38 h 211"/>
                  <a:gd name="T30" fmla="*/ 247 w 275"/>
                  <a:gd name="T31" fmla="*/ 49 h 211"/>
                  <a:gd name="T32" fmla="*/ 19 w 275"/>
                  <a:gd name="T33" fmla="*/ 71 h 211"/>
                  <a:gd name="T34" fmla="*/ 18 w 275"/>
                  <a:gd name="T35" fmla="*/ 61 h 211"/>
                  <a:gd name="T36" fmla="*/ 18 w 275"/>
                  <a:gd name="T37" fmla="*/ 59 h 211"/>
                  <a:gd name="T38" fmla="*/ 223 w 275"/>
                  <a:gd name="T39" fmla="*/ 0 h 211"/>
                  <a:gd name="T40" fmla="*/ 219 w 275"/>
                  <a:gd name="T41" fmla="*/ 0 h 211"/>
                  <a:gd name="T42" fmla="*/ 37 w 275"/>
                  <a:gd name="T43" fmla="*/ 18 h 211"/>
                  <a:gd name="T44" fmla="*/ 0 w 275"/>
                  <a:gd name="T45" fmla="*/ 59 h 211"/>
                  <a:gd name="T46" fmla="*/ 1 w 275"/>
                  <a:gd name="T47" fmla="*/ 63 h 211"/>
                  <a:gd name="T48" fmla="*/ 12 w 275"/>
                  <a:gd name="T49" fmla="*/ 174 h 211"/>
                  <a:gd name="T50" fmla="*/ 52 w 275"/>
                  <a:gd name="T51" fmla="*/ 211 h 211"/>
                  <a:gd name="T52" fmla="*/ 57 w 275"/>
                  <a:gd name="T53" fmla="*/ 211 h 211"/>
                  <a:gd name="T54" fmla="*/ 238 w 275"/>
                  <a:gd name="T55" fmla="*/ 193 h 211"/>
                  <a:gd name="T56" fmla="*/ 275 w 275"/>
                  <a:gd name="T57" fmla="*/ 153 h 211"/>
                  <a:gd name="T58" fmla="*/ 275 w 275"/>
                  <a:gd name="T59" fmla="*/ 149 h 211"/>
                  <a:gd name="T60" fmla="*/ 264 w 275"/>
                  <a:gd name="T61" fmla="*/ 37 h 211"/>
                  <a:gd name="T62" fmla="*/ 223 w 275"/>
                  <a:gd name="T63"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211">
                    <a:moveTo>
                      <a:pt x="24" y="115"/>
                    </a:moveTo>
                    <a:cubicBezTo>
                      <a:pt x="24" y="115"/>
                      <a:pt x="24" y="115"/>
                      <a:pt x="24" y="115"/>
                    </a:cubicBezTo>
                    <a:cubicBezTo>
                      <a:pt x="251" y="93"/>
                      <a:pt x="251" y="93"/>
                      <a:pt x="251" y="93"/>
                    </a:cubicBezTo>
                    <a:cubicBezTo>
                      <a:pt x="257" y="150"/>
                      <a:pt x="257" y="150"/>
                      <a:pt x="257" y="150"/>
                    </a:cubicBezTo>
                    <a:cubicBezTo>
                      <a:pt x="257" y="151"/>
                      <a:pt x="257" y="152"/>
                      <a:pt x="257" y="153"/>
                    </a:cubicBezTo>
                    <a:cubicBezTo>
                      <a:pt x="257" y="164"/>
                      <a:pt x="248" y="174"/>
                      <a:pt x="236" y="176"/>
                    </a:cubicBezTo>
                    <a:cubicBezTo>
                      <a:pt x="55" y="193"/>
                      <a:pt x="55" y="193"/>
                      <a:pt x="55" y="193"/>
                    </a:cubicBezTo>
                    <a:cubicBezTo>
                      <a:pt x="54" y="194"/>
                      <a:pt x="53" y="194"/>
                      <a:pt x="53" y="194"/>
                    </a:cubicBezTo>
                    <a:cubicBezTo>
                      <a:pt x="41" y="194"/>
                      <a:pt x="31" y="185"/>
                      <a:pt x="29" y="173"/>
                    </a:cubicBezTo>
                    <a:cubicBezTo>
                      <a:pt x="24" y="115"/>
                      <a:pt x="24" y="115"/>
                      <a:pt x="24" y="115"/>
                    </a:cubicBezTo>
                    <a:moveTo>
                      <a:pt x="18" y="59"/>
                    </a:moveTo>
                    <a:cubicBezTo>
                      <a:pt x="18" y="47"/>
                      <a:pt x="27" y="37"/>
                      <a:pt x="39" y="36"/>
                    </a:cubicBezTo>
                    <a:cubicBezTo>
                      <a:pt x="221" y="18"/>
                      <a:pt x="221" y="18"/>
                      <a:pt x="221" y="18"/>
                    </a:cubicBezTo>
                    <a:cubicBezTo>
                      <a:pt x="221" y="18"/>
                      <a:pt x="222" y="18"/>
                      <a:pt x="223" y="18"/>
                    </a:cubicBezTo>
                    <a:cubicBezTo>
                      <a:pt x="235" y="18"/>
                      <a:pt x="245" y="27"/>
                      <a:pt x="246" y="38"/>
                    </a:cubicBezTo>
                    <a:cubicBezTo>
                      <a:pt x="247" y="49"/>
                      <a:pt x="247" y="49"/>
                      <a:pt x="247" y="49"/>
                    </a:cubicBezTo>
                    <a:cubicBezTo>
                      <a:pt x="19" y="71"/>
                      <a:pt x="19" y="71"/>
                      <a:pt x="19" y="71"/>
                    </a:cubicBezTo>
                    <a:cubicBezTo>
                      <a:pt x="18" y="61"/>
                      <a:pt x="18" y="61"/>
                      <a:pt x="18" y="61"/>
                    </a:cubicBezTo>
                    <a:cubicBezTo>
                      <a:pt x="18" y="60"/>
                      <a:pt x="18" y="59"/>
                      <a:pt x="18" y="59"/>
                    </a:cubicBezTo>
                    <a:moveTo>
                      <a:pt x="223" y="0"/>
                    </a:moveTo>
                    <a:cubicBezTo>
                      <a:pt x="222" y="0"/>
                      <a:pt x="220" y="0"/>
                      <a:pt x="219" y="0"/>
                    </a:cubicBezTo>
                    <a:cubicBezTo>
                      <a:pt x="37" y="18"/>
                      <a:pt x="37" y="18"/>
                      <a:pt x="37" y="18"/>
                    </a:cubicBezTo>
                    <a:cubicBezTo>
                      <a:pt x="16" y="20"/>
                      <a:pt x="0" y="38"/>
                      <a:pt x="0" y="59"/>
                    </a:cubicBezTo>
                    <a:cubicBezTo>
                      <a:pt x="0" y="60"/>
                      <a:pt x="1" y="61"/>
                      <a:pt x="1" y="63"/>
                    </a:cubicBezTo>
                    <a:cubicBezTo>
                      <a:pt x="12" y="174"/>
                      <a:pt x="12" y="174"/>
                      <a:pt x="12" y="174"/>
                    </a:cubicBezTo>
                    <a:cubicBezTo>
                      <a:pt x="14" y="196"/>
                      <a:pt x="32" y="211"/>
                      <a:pt x="52" y="211"/>
                    </a:cubicBezTo>
                    <a:cubicBezTo>
                      <a:pt x="54" y="211"/>
                      <a:pt x="55" y="211"/>
                      <a:pt x="57" y="211"/>
                    </a:cubicBezTo>
                    <a:cubicBezTo>
                      <a:pt x="238" y="193"/>
                      <a:pt x="238" y="193"/>
                      <a:pt x="238" y="193"/>
                    </a:cubicBezTo>
                    <a:cubicBezTo>
                      <a:pt x="259" y="191"/>
                      <a:pt x="275" y="173"/>
                      <a:pt x="275" y="153"/>
                    </a:cubicBezTo>
                    <a:cubicBezTo>
                      <a:pt x="275" y="151"/>
                      <a:pt x="275" y="150"/>
                      <a:pt x="275" y="149"/>
                    </a:cubicBezTo>
                    <a:cubicBezTo>
                      <a:pt x="264" y="37"/>
                      <a:pt x="264" y="37"/>
                      <a:pt x="264" y="37"/>
                    </a:cubicBezTo>
                    <a:cubicBezTo>
                      <a:pt x="262" y="16"/>
                      <a:pt x="244" y="0"/>
                      <a:pt x="223" y="0"/>
                    </a:cubicBezTo>
                  </a:path>
                </a:pathLst>
              </a:custGeom>
              <a:grpFill/>
              <a:ln>
                <a:noFill/>
              </a:ln>
            </p:spPr>
            <p:txBody>
              <a:bodyPr/>
              <a:lstStyle/>
              <a:p>
                <a:pPr>
                  <a:defRPr/>
                </a:pPr>
                <a:endParaRPr lang="zh-CN" altLang="en-US"/>
              </a:p>
            </p:txBody>
          </p:sp>
          <p:sp>
            <p:nvSpPr>
              <p:cNvPr id="616" name="Freeform 359"/>
              <p:cNvSpPr>
                <a:spLocks noEditPoints="1"/>
              </p:cNvSpPr>
              <p:nvPr/>
            </p:nvSpPr>
            <p:spPr bwMode="auto">
              <a:xfrm>
                <a:off x="1778459" y="3532797"/>
                <a:ext cx="200513" cy="49105"/>
              </a:xfrm>
              <a:custGeom>
                <a:avLst/>
                <a:gdLst>
                  <a:gd name="T0" fmla="*/ 9 w 119"/>
                  <a:gd name="T1" fmla="*/ 29 h 29"/>
                  <a:gd name="T2" fmla="*/ 9 w 119"/>
                  <a:gd name="T3" fmla="*/ 29 h 29"/>
                  <a:gd name="T4" fmla="*/ 9 w 119"/>
                  <a:gd name="T5" fmla="*/ 29 h 29"/>
                  <a:gd name="T6" fmla="*/ 9 w 119"/>
                  <a:gd name="T7" fmla="*/ 29 h 29"/>
                  <a:gd name="T8" fmla="*/ 10 w 119"/>
                  <a:gd name="T9" fmla="*/ 29 h 29"/>
                  <a:gd name="T10" fmla="*/ 9 w 119"/>
                  <a:gd name="T11" fmla="*/ 29 h 29"/>
                  <a:gd name="T12" fmla="*/ 10 w 119"/>
                  <a:gd name="T13" fmla="*/ 29 h 29"/>
                  <a:gd name="T14" fmla="*/ 0 w 119"/>
                  <a:gd name="T15" fmla="*/ 20 h 29"/>
                  <a:gd name="T16" fmla="*/ 0 w 119"/>
                  <a:gd name="T17" fmla="*/ 21 h 29"/>
                  <a:gd name="T18" fmla="*/ 0 w 119"/>
                  <a:gd name="T19" fmla="*/ 20 h 29"/>
                  <a:gd name="T20" fmla="*/ 119 w 119"/>
                  <a:gd name="T21" fmla="*/ 0 h 29"/>
                  <a:gd name="T22" fmla="*/ 118 w 119"/>
                  <a:gd name="T23" fmla="*/ 0 h 29"/>
                  <a:gd name="T24" fmla="*/ 8 w 119"/>
                  <a:gd name="T25" fmla="*/ 10 h 29"/>
                  <a:gd name="T26" fmla="*/ 0 w 119"/>
                  <a:gd name="T27" fmla="*/ 20 h 29"/>
                  <a:gd name="T28" fmla="*/ 8 w 119"/>
                  <a:gd name="T29" fmla="*/ 10 h 29"/>
                  <a:gd name="T30" fmla="*/ 118 w 119"/>
                  <a:gd name="T31" fmla="*/ 0 h 29"/>
                  <a:gd name="T32" fmla="*/ 119 w 119"/>
                  <a:gd name="T33" fmla="*/ 0 h 29"/>
                  <a:gd name="T34" fmla="*/ 119 w 119"/>
                  <a:gd name="T35" fmla="*/ 0 h 29"/>
                  <a:gd name="T36" fmla="*/ 119 w 119"/>
                  <a:gd name="T37" fmla="*/ 0 h 29"/>
                  <a:gd name="T38" fmla="*/ 119 w 119"/>
                  <a:gd name="T39" fmla="*/ 0 h 29"/>
                  <a:gd name="T40" fmla="*/ 119 w 119"/>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29">
                    <a:moveTo>
                      <a:pt x="9" y="29"/>
                    </a:moveTo>
                    <a:cubicBezTo>
                      <a:pt x="9" y="29"/>
                      <a:pt x="9" y="29"/>
                      <a:pt x="9" y="29"/>
                    </a:cubicBezTo>
                    <a:cubicBezTo>
                      <a:pt x="9" y="29"/>
                      <a:pt x="9" y="29"/>
                      <a:pt x="9" y="29"/>
                    </a:cubicBezTo>
                    <a:cubicBezTo>
                      <a:pt x="9" y="29"/>
                      <a:pt x="9" y="29"/>
                      <a:pt x="9" y="29"/>
                    </a:cubicBezTo>
                    <a:moveTo>
                      <a:pt x="10" y="29"/>
                    </a:moveTo>
                    <a:cubicBezTo>
                      <a:pt x="9" y="29"/>
                      <a:pt x="9" y="29"/>
                      <a:pt x="9" y="29"/>
                    </a:cubicBezTo>
                    <a:cubicBezTo>
                      <a:pt x="9" y="29"/>
                      <a:pt x="9" y="29"/>
                      <a:pt x="10" y="29"/>
                    </a:cubicBezTo>
                    <a:moveTo>
                      <a:pt x="0" y="20"/>
                    </a:moveTo>
                    <a:cubicBezTo>
                      <a:pt x="0" y="21"/>
                      <a:pt x="0" y="21"/>
                      <a:pt x="0" y="21"/>
                    </a:cubicBezTo>
                    <a:cubicBezTo>
                      <a:pt x="0" y="21"/>
                      <a:pt x="0" y="21"/>
                      <a:pt x="0" y="20"/>
                    </a:cubicBezTo>
                    <a:moveTo>
                      <a:pt x="119" y="0"/>
                    </a:moveTo>
                    <a:cubicBezTo>
                      <a:pt x="119" y="0"/>
                      <a:pt x="118" y="0"/>
                      <a:pt x="118" y="0"/>
                    </a:cubicBezTo>
                    <a:cubicBezTo>
                      <a:pt x="8" y="10"/>
                      <a:pt x="8" y="10"/>
                      <a:pt x="8" y="10"/>
                    </a:cubicBezTo>
                    <a:cubicBezTo>
                      <a:pt x="3" y="11"/>
                      <a:pt x="0" y="15"/>
                      <a:pt x="0" y="20"/>
                    </a:cubicBezTo>
                    <a:cubicBezTo>
                      <a:pt x="0" y="15"/>
                      <a:pt x="3" y="11"/>
                      <a:pt x="8" y="10"/>
                    </a:cubicBezTo>
                    <a:cubicBezTo>
                      <a:pt x="118" y="0"/>
                      <a:pt x="118" y="0"/>
                      <a:pt x="118" y="0"/>
                    </a:cubicBezTo>
                    <a:cubicBezTo>
                      <a:pt x="118" y="0"/>
                      <a:pt x="119" y="0"/>
                      <a:pt x="119" y="0"/>
                    </a:cubicBezTo>
                    <a:moveTo>
                      <a:pt x="119" y="0"/>
                    </a:moveTo>
                    <a:cubicBezTo>
                      <a:pt x="119" y="0"/>
                      <a:pt x="119" y="0"/>
                      <a:pt x="119" y="0"/>
                    </a:cubicBezTo>
                    <a:cubicBezTo>
                      <a:pt x="119" y="0"/>
                      <a:pt x="119" y="0"/>
                      <a:pt x="119" y="0"/>
                    </a:cubicBezTo>
                    <a:cubicBezTo>
                      <a:pt x="119" y="0"/>
                      <a:pt x="119" y="0"/>
                      <a:pt x="119" y="0"/>
                    </a:cubicBezTo>
                  </a:path>
                </a:pathLst>
              </a:custGeom>
              <a:grpFill/>
              <a:ln>
                <a:noFill/>
              </a:ln>
            </p:spPr>
            <p:txBody>
              <a:bodyPr/>
              <a:lstStyle/>
              <a:p>
                <a:pPr>
                  <a:defRPr/>
                </a:pPr>
                <a:endParaRPr lang="zh-CN" altLang="en-US"/>
              </a:p>
            </p:txBody>
          </p:sp>
          <p:sp>
            <p:nvSpPr>
              <p:cNvPr id="617" name="Freeform 360"/>
              <p:cNvSpPr>
                <a:spLocks/>
              </p:cNvSpPr>
              <p:nvPr/>
            </p:nvSpPr>
            <p:spPr bwMode="auto">
              <a:xfrm>
                <a:off x="1778458" y="3532797"/>
                <a:ext cx="215517" cy="49105"/>
              </a:xfrm>
              <a:custGeom>
                <a:avLst/>
                <a:gdLst>
                  <a:gd name="T0" fmla="*/ 119 w 128"/>
                  <a:gd name="T1" fmla="*/ 0 h 29"/>
                  <a:gd name="T2" fmla="*/ 119 w 128"/>
                  <a:gd name="T3" fmla="*/ 0 h 29"/>
                  <a:gd name="T4" fmla="*/ 118 w 128"/>
                  <a:gd name="T5" fmla="*/ 0 h 29"/>
                  <a:gd name="T6" fmla="*/ 8 w 128"/>
                  <a:gd name="T7" fmla="*/ 10 h 29"/>
                  <a:gd name="T8" fmla="*/ 0 w 128"/>
                  <a:gd name="T9" fmla="*/ 20 h 29"/>
                  <a:gd name="T10" fmla="*/ 0 w 128"/>
                  <a:gd name="T11" fmla="*/ 20 h 29"/>
                  <a:gd name="T12" fmla="*/ 0 w 128"/>
                  <a:gd name="T13" fmla="*/ 20 h 29"/>
                  <a:gd name="T14" fmla="*/ 0 w 128"/>
                  <a:gd name="T15" fmla="*/ 21 h 29"/>
                  <a:gd name="T16" fmla="*/ 9 w 128"/>
                  <a:gd name="T17" fmla="*/ 29 h 29"/>
                  <a:gd name="T18" fmla="*/ 9 w 128"/>
                  <a:gd name="T19" fmla="*/ 29 h 29"/>
                  <a:gd name="T20" fmla="*/ 9 w 128"/>
                  <a:gd name="T21" fmla="*/ 29 h 29"/>
                  <a:gd name="T22" fmla="*/ 10 w 128"/>
                  <a:gd name="T23" fmla="*/ 29 h 29"/>
                  <a:gd name="T24" fmla="*/ 10 w 128"/>
                  <a:gd name="T25" fmla="*/ 29 h 29"/>
                  <a:gd name="T26" fmla="*/ 120 w 128"/>
                  <a:gd name="T27" fmla="*/ 18 h 29"/>
                  <a:gd name="T28" fmla="*/ 128 w 128"/>
                  <a:gd name="T29" fmla="*/ 9 h 29"/>
                  <a:gd name="T30" fmla="*/ 128 w 128"/>
                  <a:gd name="T31" fmla="*/ 8 h 29"/>
                  <a:gd name="T32" fmla="*/ 128 w 128"/>
                  <a:gd name="T33" fmla="*/ 8 h 29"/>
                  <a:gd name="T34" fmla="*/ 119 w 128"/>
                  <a:gd name="T35" fmla="*/ 0 h 29"/>
                  <a:gd name="T36" fmla="*/ 119 w 128"/>
                  <a:gd name="T3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29">
                    <a:moveTo>
                      <a:pt x="119" y="0"/>
                    </a:moveTo>
                    <a:cubicBezTo>
                      <a:pt x="119" y="0"/>
                      <a:pt x="119" y="0"/>
                      <a:pt x="119" y="0"/>
                    </a:cubicBezTo>
                    <a:cubicBezTo>
                      <a:pt x="119" y="0"/>
                      <a:pt x="118" y="0"/>
                      <a:pt x="118" y="0"/>
                    </a:cubicBezTo>
                    <a:cubicBezTo>
                      <a:pt x="8" y="10"/>
                      <a:pt x="8" y="10"/>
                      <a:pt x="8" y="10"/>
                    </a:cubicBezTo>
                    <a:cubicBezTo>
                      <a:pt x="3" y="11"/>
                      <a:pt x="0" y="15"/>
                      <a:pt x="0" y="20"/>
                    </a:cubicBezTo>
                    <a:cubicBezTo>
                      <a:pt x="0" y="20"/>
                      <a:pt x="0" y="20"/>
                      <a:pt x="0" y="20"/>
                    </a:cubicBezTo>
                    <a:cubicBezTo>
                      <a:pt x="0" y="20"/>
                      <a:pt x="0" y="20"/>
                      <a:pt x="0" y="20"/>
                    </a:cubicBezTo>
                    <a:cubicBezTo>
                      <a:pt x="0" y="21"/>
                      <a:pt x="0" y="21"/>
                      <a:pt x="0" y="21"/>
                    </a:cubicBezTo>
                    <a:cubicBezTo>
                      <a:pt x="0" y="25"/>
                      <a:pt x="4" y="29"/>
                      <a:pt x="9" y="29"/>
                    </a:cubicBezTo>
                    <a:cubicBezTo>
                      <a:pt x="9" y="29"/>
                      <a:pt x="9" y="29"/>
                      <a:pt x="9" y="29"/>
                    </a:cubicBezTo>
                    <a:cubicBezTo>
                      <a:pt x="9" y="29"/>
                      <a:pt x="9" y="29"/>
                      <a:pt x="9" y="29"/>
                    </a:cubicBezTo>
                    <a:cubicBezTo>
                      <a:pt x="9" y="29"/>
                      <a:pt x="9" y="29"/>
                      <a:pt x="10" y="29"/>
                    </a:cubicBezTo>
                    <a:cubicBezTo>
                      <a:pt x="10" y="29"/>
                      <a:pt x="10" y="29"/>
                      <a:pt x="10" y="29"/>
                    </a:cubicBezTo>
                    <a:cubicBezTo>
                      <a:pt x="120" y="18"/>
                      <a:pt x="120" y="18"/>
                      <a:pt x="120" y="18"/>
                    </a:cubicBezTo>
                    <a:cubicBezTo>
                      <a:pt x="124" y="17"/>
                      <a:pt x="128" y="13"/>
                      <a:pt x="128" y="9"/>
                    </a:cubicBezTo>
                    <a:cubicBezTo>
                      <a:pt x="128" y="8"/>
                      <a:pt x="128" y="8"/>
                      <a:pt x="128" y="8"/>
                    </a:cubicBezTo>
                    <a:cubicBezTo>
                      <a:pt x="128" y="8"/>
                      <a:pt x="128" y="8"/>
                      <a:pt x="128" y="8"/>
                    </a:cubicBezTo>
                    <a:cubicBezTo>
                      <a:pt x="127" y="3"/>
                      <a:pt x="124" y="0"/>
                      <a:pt x="119" y="0"/>
                    </a:cubicBezTo>
                    <a:cubicBezTo>
                      <a:pt x="119" y="0"/>
                      <a:pt x="119" y="0"/>
                      <a:pt x="119" y="0"/>
                    </a:cubicBezTo>
                  </a:path>
                </a:pathLst>
              </a:custGeom>
              <a:grpFill/>
              <a:ln>
                <a:noFill/>
              </a:ln>
            </p:spPr>
            <p:txBody>
              <a:bodyPr/>
              <a:lstStyle/>
              <a:p>
                <a:pPr>
                  <a:defRPr/>
                </a:pPr>
                <a:endParaRPr lang="zh-CN" altLang="en-US"/>
              </a:p>
            </p:txBody>
          </p:sp>
          <p:sp>
            <p:nvSpPr>
              <p:cNvPr id="618" name="Freeform 361"/>
              <p:cNvSpPr>
                <a:spLocks noEditPoints="1"/>
              </p:cNvSpPr>
              <p:nvPr/>
            </p:nvSpPr>
            <p:spPr bwMode="auto">
              <a:xfrm>
                <a:off x="1798920" y="3594179"/>
                <a:ext cx="96847" cy="40921"/>
              </a:xfrm>
              <a:custGeom>
                <a:avLst/>
                <a:gdLst>
                  <a:gd name="T0" fmla="*/ 0 w 58"/>
                  <a:gd name="T1" fmla="*/ 24 h 24"/>
                  <a:gd name="T2" fmla="*/ 0 w 58"/>
                  <a:gd name="T3" fmla="*/ 24 h 24"/>
                  <a:gd name="T4" fmla="*/ 0 w 58"/>
                  <a:gd name="T5" fmla="*/ 24 h 24"/>
                  <a:gd name="T6" fmla="*/ 0 w 58"/>
                  <a:gd name="T7" fmla="*/ 24 h 24"/>
                  <a:gd name="T8" fmla="*/ 1 w 58"/>
                  <a:gd name="T9" fmla="*/ 24 h 24"/>
                  <a:gd name="T10" fmla="*/ 0 w 58"/>
                  <a:gd name="T11" fmla="*/ 24 h 24"/>
                  <a:gd name="T12" fmla="*/ 1 w 58"/>
                  <a:gd name="T13" fmla="*/ 24 h 24"/>
                  <a:gd name="T14" fmla="*/ 58 w 58"/>
                  <a:gd name="T15" fmla="*/ 0 h 24"/>
                  <a:gd name="T16" fmla="*/ 57 w 58"/>
                  <a:gd name="T17" fmla="*/ 0 h 24"/>
                  <a:gd name="T18" fmla="*/ 58 w 58"/>
                  <a:gd name="T19" fmla="*/ 0 h 24"/>
                  <a:gd name="T20" fmla="*/ 58 w 58"/>
                  <a:gd name="T21" fmla="*/ 0 h 24"/>
                  <a:gd name="T22" fmla="*/ 58 w 58"/>
                  <a:gd name="T23" fmla="*/ 0 h 24"/>
                  <a:gd name="T24" fmla="*/ 58 w 58"/>
                  <a:gd name="T25" fmla="*/ 0 h 24"/>
                  <a:gd name="T26" fmla="*/ 58 w 58"/>
                  <a:gd name="T2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24">
                    <a:moveTo>
                      <a:pt x="0" y="24"/>
                    </a:moveTo>
                    <a:cubicBezTo>
                      <a:pt x="0" y="24"/>
                      <a:pt x="0" y="24"/>
                      <a:pt x="0" y="24"/>
                    </a:cubicBezTo>
                    <a:cubicBezTo>
                      <a:pt x="0" y="24"/>
                      <a:pt x="0" y="24"/>
                      <a:pt x="0" y="24"/>
                    </a:cubicBezTo>
                    <a:cubicBezTo>
                      <a:pt x="0" y="24"/>
                      <a:pt x="0" y="24"/>
                      <a:pt x="0" y="24"/>
                    </a:cubicBezTo>
                    <a:moveTo>
                      <a:pt x="1" y="24"/>
                    </a:moveTo>
                    <a:cubicBezTo>
                      <a:pt x="1" y="24"/>
                      <a:pt x="0" y="24"/>
                      <a:pt x="0" y="24"/>
                    </a:cubicBezTo>
                    <a:cubicBezTo>
                      <a:pt x="0" y="24"/>
                      <a:pt x="1" y="24"/>
                      <a:pt x="1" y="24"/>
                    </a:cubicBezTo>
                    <a:moveTo>
                      <a:pt x="58" y="0"/>
                    </a:moveTo>
                    <a:cubicBezTo>
                      <a:pt x="58" y="0"/>
                      <a:pt x="57" y="0"/>
                      <a:pt x="57" y="0"/>
                    </a:cubicBezTo>
                    <a:cubicBezTo>
                      <a:pt x="57" y="0"/>
                      <a:pt x="58" y="0"/>
                      <a:pt x="58" y="0"/>
                    </a:cubicBezTo>
                    <a:moveTo>
                      <a:pt x="58" y="0"/>
                    </a:moveTo>
                    <a:cubicBezTo>
                      <a:pt x="58" y="0"/>
                      <a:pt x="58" y="0"/>
                      <a:pt x="58" y="0"/>
                    </a:cubicBezTo>
                    <a:cubicBezTo>
                      <a:pt x="58" y="0"/>
                      <a:pt x="58" y="0"/>
                      <a:pt x="58" y="0"/>
                    </a:cubicBezTo>
                    <a:cubicBezTo>
                      <a:pt x="58" y="0"/>
                      <a:pt x="58" y="0"/>
                      <a:pt x="58" y="0"/>
                    </a:cubicBezTo>
                  </a:path>
                </a:pathLst>
              </a:custGeom>
              <a:grpFill/>
              <a:ln>
                <a:noFill/>
              </a:ln>
            </p:spPr>
            <p:txBody>
              <a:bodyPr/>
              <a:lstStyle/>
              <a:p>
                <a:pPr>
                  <a:defRPr/>
                </a:pPr>
                <a:endParaRPr lang="zh-CN" altLang="en-US"/>
              </a:p>
            </p:txBody>
          </p:sp>
          <p:sp>
            <p:nvSpPr>
              <p:cNvPr id="619" name="Freeform 362"/>
              <p:cNvSpPr>
                <a:spLocks/>
              </p:cNvSpPr>
              <p:nvPr/>
            </p:nvSpPr>
            <p:spPr bwMode="auto">
              <a:xfrm>
                <a:off x="1782551" y="3594179"/>
                <a:ext cx="128219" cy="40921"/>
              </a:xfrm>
              <a:custGeom>
                <a:avLst/>
                <a:gdLst>
                  <a:gd name="T0" fmla="*/ 67 w 76"/>
                  <a:gd name="T1" fmla="*/ 0 h 24"/>
                  <a:gd name="T2" fmla="*/ 67 w 76"/>
                  <a:gd name="T3" fmla="*/ 0 h 24"/>
                  <a:gd name="T4" fmla="*/ 66 w 76"/>
                  <a:gd name="T5" fmla="*/ 0 h 24"/>
                  <a:gd name="T6" fmla="*/ 66 w 76"/>
                  <a:gd name="T7" fmla="*/ 0 h 24"/>
                  <a:gd name="T8" fmla="*/ 66 w 76"/>
                  <a:gd name="T9" fmla="*/ 0 h 24"/>
                  <a:gd name="T10" fmla="*/ 8 w 76"/>
                  <a:gd name="T11" fmla="*/ 6 h 24"/>
                  <a:gd name="T12" fmla="*/ 0 w 76"/>
                  <a:gd name="T13" fmla="*/ 15 h 24"/>
                  <a:gd name="T14" fmla="*/ 0 w 76"/>
                  <a:gd name="T15" fmla="*/ 16 h 24"/>
                  <a:gd name="T16" fmla="*/ 9 w 76"/>
                  <a:gd name="T17" fmla="*/ 24 h 24"/>
                  <a:gd name="T18" fmla="*/ 9 w 76"/>
                  <a:gd name="T19" fmla="*/ 24 h 24"/>
                  <a:gd name="T20" fmla="*/ 9 w 76"/>
                  <a:gd name="T21" fmla="*/ 24 h 24"/>
                  <a:gd name="T22" fmla="*/ 10 w 76"/>
                  <a:gd name="T23" fmla="*/ 24 h 24"/>
                  <a:gd name="T24" fmla="*/ 10 w 76"/>
                  <a:gd name="T25" fmla="*/ 24 h 24"/>
                  <a:gd name="T26" fmla="*/ 68 w 76"/>
                  <a:gd name="T27" fmla="*/ 18 h 24"/>
                  <a:gd name="T28" fmla="*/ 76 w 76"/>
                  <a:gd name="T29" fmla="*/ 9 h 24"/>
                  <a:gd name="T30" fmla="*/ 76 w 76"/>
                  <a:gd name="T31" fmla="*/ 8 h 24"/>
                  <a:gd name="T32" fmla="*/ 76 w 76"/>
                  <a:gd name="T33" fmla="*/ 8 h 24"/>
                  <a:gd name="T34" fmla="*/ 67 w 76"/>
                  <a:gd name="T35" fmla="*/ 0 h 24"/>
                  <a:gd name="T36" fmla="*/ 67 w 7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24">
                    <a:moveTo>
                      <a:pt x="67" y="0"/>
                    </a:moveTo>
                    <a:cubicBezTo>
                      <a:pt x="67" y="0"/>
                      <a:pt x="67" y="0"/>
                      <a:pt x="67" y="0"/>
                    </a:cubicBezTo>
                    <a:cubicBezTo>
                      <a:pt x="67" y="0"/>
                      <a:pt x="66" y="0"/>
                      <a:pt x="66" y="0"/>
                    </a:cubicBezTo>
                    <a:cubicBezTo>
                      <a:pt x="66" y="0"/>
                      <a:pt x="66" y="0"/>
                      <a:pt x="66" y="0"/>
                    </a:cubicBezTo>
                    <a:cubicBezTo>
                      <a:pt x="66" y="0"/>
                      <a:pt x="66" y="0"/>
                      <a:pt x="66" y="0"/>
                    </a:cubicBezTo>
                    <a:cubicBezTo>
                      <a:pt x="8" y="6"/>
                      <a:pt x="8" y="6"/>
                      <a:pt x="8" y="6"/>
                    </a:cubicBezTo>
                    <a:cubicBezTo>
                      <a:pt x="3" y="6"/>
                      <a:pt x="0" y="10"/>
                      <a:pt x="0" y="15"/>
                    </a:cubicBezTo>
                    <a:cubicBezTo>
                      <a:pt x="0" y="15"/>
                      <a:pt x="0" y="16"/>
                      <a:pt x="0" y="16"/>
                    </a:cubicBezTo>
                    <a:cubicBezTo>
                      <a:pt x="0" y="21"/>
                      <a:pt x="4" y="24"/>
                      <a:pt x="9" y="24"/>
                    </a:cubicBezTo>
                    <a:cubicBezTo>
                      <a:pt x="9" y="24"/>
                      <a:pt x="9" y="24"/>
                      <a:pt x="9" y="24"/>
                    </a:cubicBezTo>
                    <a:cubicBezTo>
                      <a:pt x="9" y="24"/>
                      <a:pt x="9" y="24"/>
                      <a:pt x="9" y="24"/>
                    </a:cubicBezTo>
                    <a:cubicBezTo>
                      <a:pt x="9" y="24"/>
                      <a:pt x="10" y="24"/>
                      <a:pt x="10" y="24"/>
                    </a:cubicBezTo>
                    <a:cubicBezTo>
                      <a:pt x="10" y="24"/>
                      <a:pt x="10" y="24"/>
                      <a:pt x="10" y="24"/>
                    </a:cubicBezTo>
                    <a:cubicBezTo>
                      <a:pt x="68" y="18"/>
                      <a:pt x="68" y="18"/>
                      <a:pt x="68" y="18"/>
                    </a:cubicBezTo>
                    <a:cubicBezTo>
                      <a:pt x="72" y="18"/>
                      <a:pt x="76" y="14"/>
                      <a:pt x="76" y="9"/>
                    </a:cubicBezTo>
                    <a:cubicBezTo>
                      <a:pt x="76" y="9"/>
                      <a:pt x="76" y="9"/>
                      <a:pt x="76" y="8"/>
                    </a:cubicBezTo>
                    <a:cubicBezTo>
                      <a:pt x="76" y="8"/>
                      <a:pt x="76" y="8"/>
                      <a:pt x="76" y="8"/>
                    </a:cubicBezTo>
                    <a:cubicBezTo>
                      <a:pt x="75" y="4"/>
                      <a:pt x="71" y="0"/>
                      <a:pt x="67" y="0"/>
                    </a:cubicBezTo>
                    <a:cubicBezTo>
                      <a:pt x="67" y="0"/>
                      <a:pt x="67" y="0"/>
                      <a:pt x="67" y="0"/>
                    </a:cubicBezTo>
                  </a:path>
                </a:pathLst>
              </a:custGeom>
              <a:grpFill/>
              <a:ln>
                <a:noFill/>
              </a:ln>
            </p:spPr>
            <p:txBody>
              <a:bodyPr/>
              <a:lstStyle/>
              <a:p>
                <a:pPr>
                  <a:defRPr/>
                </a:pPr>
                <a:endParaRPr lang="zh-CN" altLang="en-US"/>
              </a:p>
            </p:txBody>
          </p:sp>
        </p:grpSp>
        <p:sp>
          <p:nvSpPr>
            <p:cNvPr id="620" name="Freeform 363"/>
            <p:cNvSpPr>
              <a:spLocks noEditPoints="1"/>
            </p:cNvSpPr>
            <p:nvPr/>
          </p:nvSpPr>
          <p:spPr bwMode="auto">
            <a:xfrm>
              <a:off x="8804886" y="2890050"/>
              <a:ext cx="396934" cy="193693"/>
            </a:xfrm>
            <a:custGeom>
              <a:avLst/>
              <a:gdLst>
                <a:gd name="T0" fmla="*/ 235 w 235"/>
                <a:gd name="T1" fmla="*/ 0 h 115"/>
                <a:gd name="T2" fmla="*/ 233 w 235"/>
                <a:gd name="T3" fmla="*/ 1 h 115"/>
                <a:gd name="T4" fmla="*/ 120 w 235"/>
                <a:gd name="T5" fmla="*/ 92 h 115"/>
                <a:gd name="T6" fmla="*/ 78 w 235"/>
                <a:gd name="T7" fmla="*/ 52 h 115"/>
                <a:gd name="T8" fmla="*/ 0 w 235"/>
                <a:gd name="T9" fmla="*/ 115 h 115"/>
                <a:gd name="T10" fmla="*/ 78 w 235"/>
                <a:gd name="T11" fmla="*/ 52 h 115"/>
                <a:gd name="T12" fmla="*/ 120 w 235"/>
                <a:gd name="T13" fmla="*/ 92 h 115"/>
                <a:gd name="T14" fmla="*/ 233 w 235"/>
                <a:gd name="T15" fmla="*/ 1 h 115"/>
                <a:gd name="T16" fmla="*/ 235 w 235"/>
                <a:gd name="T17" fmla="*/ 0 h 115"/>
                <a:gd name="T18" fmla="*/ 235 w 235"/>
                <a:gd name="T19" fmla="*/ 0 h 115"/>
                <a:gd name="T20" fmla="*/ 235 w 235"/>
                <a:gd name="T21" fmla="*/ 0 h 115"/>
                <a:gd name="T22" fmla="*/ 235 w 235"/>
                <a:gd name="T23" fmla="*/ 0 h 115"/>
                <a:gd name="T24" fmla="*/ 235 w 235"/>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5" h="115">
                  <a:moveTo>
                    <a:pt x="235" y="0"/>
                  </a:moveTo>
                  <a:cubicBezTo>
                    <a:pt x="234" y="0"/>
                    <a:pt x="233" y="1"/>
                    <a:pt x="233" y="1"/>
                  </a:cubicBezTo>
                  <a:cubicBezTo>
                    <a:pt x="120" y="92"/>
                    <a:pt x="120" y="92"/>
                    <a:pt x="120" y="92"/>
                  </a:cubicBezTo>
                  <a:cubicBezTo>
                    <a:pt x="78" y="52"/>
                    <a:pt x="78" y="52"/>
                    <a:pt x="78" y="52"/>
                  </a:cubicBezTo>
                  <a:cubicBezTo>
                    <a:pt x="0" y="115"/>
                    <a:pt x="0" y="115"/>
                    <a:pt x="0" y="115"/>
                  </a:cubicBezTo>
                  <a:cubicBezTo>
                    <a:pt x="78" y="52"/>
                    <a:pt x="78" y="52"/>
                    <a:pt x="78" y="52"/>
                  </a:cubicBezTo>
                  <a:cubicBezTo>
                    <a:pt x="120" y="92"/>
                    <a:pt x="120" y="92"/>
                    <a:pt x="120" y="92"/>
                  </a:cubicBezTo>
                  <a:cubicBezTo>
                    <a:pt x="233" y="1"/>
                    <a:pt x="233" y="1"/>
                    <a:pt x="233" y="1"/>
                  </a:cubicBezTo>
                  <a:cubicBezTo>
                    <a:pt x="233" y="1"/>
                    <a:pt x="234" y="0"/>
                    <a:pt x="235" y="0"/>
                  </a:cubicBezTo>
                  <a:moveTo>
                    <a:pt x="235" y="0"/>
                  </a:moveTo>
                  <a:cubicBezTo>
                    <a:pt x="235" y="0"/>
                    <a:pt x="235" y="0"/>
                    <a:pt x="235" y="0"/>
                  </a:cubicBezTo>
                  <a:cubicBezTo>
                    <a:pt x="235" y="0"/>
                    <a:pt x="235" y="0"/>
                    <a:pt x="235" y="0"/>
                  </a:cubicBezTo>
                  <a:cubicBezTo>
                    <a:pt x="235" y="0"/>
                    <a:pt x="235" y="0"/>
                    <a:pt x="235" y="0"/>
                  </a:cubicBezTo>
                </a:path>
              </a:pathLst>
            </a:custGeom>
            <a:solidFill>
              <a:schemeClr val="bg1">
                <a:lumMod val="95000"/>
              </a:schemeClr>
            </a:solidFill>
            <a:ln>
              <a:noFill/>
            </a:ln>
          </p:spPr>
          <p:txBody>
            <a:bodyPr/>
            <a:lstStyle/>
            <a:p>
              <a:pPr>
                <a:defRPr/>
              </a:pPr>
              <a:endParaRPr lang="zh-CN" altLang="en-US"/>
            </a:p>
          </p:txBody>
        </p:sp>
        <p:grpSp>
          <p:nvGrpSpPr>
            <p:cNvPr id="621" name="组合 620"/>
            <p:cNvGrpSpPr/>
            <p:nvPr/>
          </p:nvGrpSpPr>
          <p:grpSpPr>
            <a:xfrm>
              <a:off x="8804887" y="2887322"/>
              <a:ext cx="405118" cy="361469"/>
              <a:chOff x="2445437" y="2887322"/>
              <a:chExt cx="405118" cy="361469"/>
            </a:xfrm>
          </p:grpSpPr>
          <p:sp>
            <p:nvSpPr>
              <p:cNvPr id="622" name="Freeform 231"/>
              <p:cNvSpPr>
                <a:spLocks/>
              </p:cNvSpPr>
              <p:nvPr/>
            </p:nvSpPr>
            <p:spPr bwMode="auto">
              <a:xfrm>
                <a:off x="2783717"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623" name="Freeform 232"/>
              <p:cNvSpPr>
                <a:spLocks/>
              </p:cNvSpPr>
              <p:nvPr/>
            </p:nvSpPr>
            <p:spPr bwMode="auto">
              <a:xfrm>
                <a:off x="2780989"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nvGrpSpPr>
              <p:cNvPr id="624" name="组合 623"/>
              <p:cNvGrpSpPr/>
              <p:nvPr/>
            </p:nvGrpSpPr>
            <p:grpSpPr>
              <a:xfrm>
                <a:off x="2445437" y="2887322"/>
                <a:ext cx="405118" cy="361469"/>
                <a:chOff x="2445437" y="2887322"/>
                <a:chExt cx="405118" cy="361469"/>
              </a:xfrm>
            </p:grpSpPr>
            <p:sp>
              <p:nvSpPr>
                <p:cNvPr id="627" name="Freeform 230"/>
                <p:cNvSpPr>
                  <a:spLocks/>
                </p:cNvSpPr>
                <p:nvPr/>
              </p:nvSpPr>
              <p:spPr bwMode="auto">
                <a:xfrm>
                  <a:off x="2445437" y="2887322"/>
                  <a:ext cx="399662" cy="252347"/>
                </a:xfrm>
                <a:custGeom>
                  <a:avLst/>
                  <a:gdLst>
                    <a:gd name="T0" fmla="*/ 236 w 237"/>
                    <a:gd name="T1" fmla="*/ 4 h 149"/>
                    <a:gd name="T2" fmla="*/ 120 w 237"/>
                    <a:gd name="T3" fmla="*/ 124 h 149"/>
                    <a:gd name="T4" fmla="*/ 78 w 237"/>
                    <a:gd name="T5" fmla="*/ 85 h 149"/>
                    <a:gd name="T6" fmla="*/ 1 w 237"/>
                    <a:gd name="T7" fmla="*/ 149 h 149"/>
                    <a:gd name="T8" fmla="*/ 0 w 237"/>
                    <a:gd name="T9" fmla="*/ 116 h 149"/>
                    <a:gd name="T10" fmla="*/ 78 w 237"/>
                    <a:gd name="T11" fmla="*/ 53 h 149"/>
                    <a:gd name="T12" fmla="*/ 120 w 237"/>
                    <a:gd name="T13" fmla="*/ 93 h 149"/>
                    <a:gd name="T14" fmla="*/ 233 w 237"/>
                    <a:gd name="T15" fmla="*/ 2 h 149"/>
                    <a:gd name="T16" fmla="*/ 236 w 237"/>
                    <a:gd name="T17" fmla="*/ 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149">
                      <a:moveTo>
                        <a:pt x="236" y="4"/>
                      </a:moveTo>
                      <a:cubicBezTo>
                        <a:pt x="120" y="124"/>
                        <a:pt x="120" y="124"/>
                        <a:pt x="120" y="124"/>
                      </a:cubicBezTo>
                      <a:cubicBezTo>
                        <a:pt x="78" y="85"/>
                        <a:pt x="78" y="85"/>
                        <a:pt x="78" y="85"/>
                      </a:cubicBezTo>
                      <a:cubicBezTo>
                        <a:pt x="1" y="149"/>
                        <a:pt x="1" y="149"/>
                        <a:pt x="1" y="149"/>
                      </a:cubicBezTo>
                      <a:cubicBezTo>
                        <a:pt x="0" y="116"/>
                        <a:pt x="0" y="116"/>
                        <a:pt x="0" y="116"/>
                      </a:cubicBezTo>
                      <a:cubicBezTo>
                        <a:pt x="78" y="53"/>
                        <a:pt x="78" y="53"/>
                        <a:pt x="78" y="53"/>
                      </a:cubicBezTo>
                      <a:cubicBezTo>
                        <a:pt x="120" y="93"/>
                        <a:pt x="120" y="93"/>
                        <a:pt x="120" y="93"/>
                      </a:cubicBezTo>
                      <a:cubicBezTo>
                        <a:pt x="233" y="2"/>
                        <a:pt x="233" y="2"/>
                        <a:pt x="233" y="2"/>
                      </a:cubicBezTo>
                      <a:cubicBezTo>
                        <a:pt x="233" y="2"/>
                        <a:pt x="237" y="0"/>
                        <a:pt x="236" y="4"/>
                      </a:cubicBezTo>
                    </a:path>
                  </a:pathLst>
                </a:custGeom>
                <a:solidFill>
                  <a:schemeClr val="bg1">
                    <a:lumMod val="95000"/>
                  </a:schemeClr>
                </a:solidFill>
                <a:ln>
                  <a:noFill/>
                </a:ln>
              </p:spPr>
              <p:txBody>
                <a:bodyPr/>
                <a:lstStyle/>
                <a:p>
                  <a:pPr>
                    <a:defRPr/>
                  </a:pPr>
                  <a:endParaRPr lang="zh-CN" altLang="en-US"/>
                </a:p>
              </p:txBody>
            </p:sp>
            <p:sp>
              <p:nvSpPr>
                <p:cNvPr id="628" name="Freeform 233"/>
                <p:cNvSpPr>
                  <a:spLocks noEditPoints="1"/>
                </p:cNvSpPr>
                <p:nvPr/>
              </p:nvSpPr>
              <p:spPr bwMode="auto">
                <a:xfrm>
                  <a:off x="2448165" y="2950067"/>
                  <a:ext cx="402390" cy="298724"/>
                </a:xfrm>
                <a:custGeom>
                  <a:avLst/>
                  <a:gdLst>
                    <a:gd name="T0" fmla="*/ 236 w 239"/>
                    <a:gd name="T1" fmla="*/ 0 h 177"/>
                    <a:gd name="T2" fmla="*/ 216 w 239"/>
                    <a:gd name="T3" fmla="*/ 21 h 177"/>
                    <a:gd name="T4" fmla="*/ 120 w 239"/>
                    <a:gd name="T5" fmla="*/ 122 h 177"/>
                    <a:gd name="T6" fmla="*/ 78 w 239"/>
                    <a:gd name="T7" fmla="*/ 83 h 177"/>
                    <a:gd name="T8" fmla="*/ 0 w 239"/>
                    <a:gd name="T9" fmla="*/ 144 h 177"/>
                    <a:gd name="T10" fmla="*/ 1 w 239"/>
                    <a:gd name="T11" fmla="*/ 157 h 177"/>
                    <a:gd name="T12" fmla="*/ 20 w 239"/>
                    <a:gd name="T13" fmla="*/ 177 h 177"/>
                    <a:gd name="T14" fmla="*/ 221 w 239"/>
                    <a:gd name="T15" fmla="*/ 172 h 177"/>
                    <a:gd name="T16" fmla="*/ 239 w 239"/>
                    <a:gd name="T17" fmla="*/ 152 h 177"/>
                    <a:gd name="T18" fmla="*/ 236 w 239"/>
                    <a:gd name="T19" fmla="*/ 0 h 177"/>
                    <a:gd name="T20" fmla="*/ 216 w 239"/>
                    <a:gd name="T21" fmla="*/ 140 h 177"/>
                    <a:gd name="T22" fmla="*/ 212 w 239"/>
                    <a:gd name="T23" fmla="*/ 144 h 177"/>
                    <a:gd name="T24" fmla="*/ 208 w 239"/>
                    <a:gd name="T25" fmla="*/ 146 h 177"/>
                    <a:gd name="T26" fmla="*/ 208 w 239"/>
                    <a:gd name="T27" fmla="*/ 155 h 177"/>
                    <a:gd name="T28" fmla="*/ 206 w 239"/>
                    <a:gd name="T29" fmla="*/ 157 h 177"/>
                    <a:gd name="T30" fmla="*/ 204 w 239"/>
                    <a:gd name="T31" fmla="*/ 155 h 177"/>
                    <a:gd name="T32" fmla="*/ 204 w 239"/>
                    <a:gd name="T33" fmla="*/ 147 h 177"/>
                    <a:gd name="T34" fmla="*/ 199 w 239"/>
                    <a:gd name="T35" fmla="*/ 147 h 177"/>
                    <a:gd name="T36" fmla="*/ 199 w 239"/>
                    <a:gd name="T37" fmla="*/ 155 h 177"/>
                    <a:gd name="T38" fmla="*/ 197 w 239"/>
                    <a:gd name="T39" fmla="*/ 157 h 177"/>
                    <a:gd name="T40" fmla="*/ 195 w 239"/>
                    <a:gd name="T41" fmla="*/ 155 h 177"/>
                    <a:gd name="T42" fmla="*/ 195 w 239"/>
                    <a:gd name="T43" fmla="*/ 147 h 177"/>
                    <a:gd name="T44" fmla="*/ 189 w 239"/>
                    <a:gd name="T45" fmla="*/ 147 h 177"/>
                    <a:gd name="T46" fmla="*/ 184 w 239"/>
                    <a:gd name="T47" fmla="*/ 145 h 177"/>
                    <a:gd name="T48" fmla="*/ 183 w 239"/>
                    <a:gd name="T49" fmla="*/ 143 h 177"/>
                    <a:gd name="T50" fmla="*/ 184 w 239"/>
                    <a:gd name="T51" fmla="*/ 140 h 177"/>
                    <a:gd name="T52" fmla="*/ 184 w 239"/>
                    <a:gd name="T53" fmla="*/ 138 h 177"/>
                    <a:gd name="T54" fmla="*/ 185 w 239"/>
                    <a:gd name="T55" fmla="*/ 137 h 177"/>
                    <a:gd name="T56" fmla="*/ 190 w 239"/>
                    <a:gd name="T57" fmla="*/ 138 h 177"/>
                    <a:gd name="T58" fmla="*/ 194 w 239"/>
                    <a:gd name="T59" fmla="*/ 139 h 177"/>
                    <a:gd name="T60" fmla="*/ 194 w 239"/>
                    <a:gd name="T61" fmla="*/ 123 h 177"/>
                    <a:gd name="T62" fmla="*/ 193 w 239"/>
                    <a:gd name="T63" fmla="*/ 123 h 177"/>
                    <a:gd name="T64" fmla="*/ 189 w 239"/>
                    <a:gd name="T65" fmla="*/ 120 h 177"/>
                    <a:gd name="T66" fmla="*/ 186 w 239"/>
                    <a:gd name="T67" fmla="*/ 116 h 177"/>
                    <a:gd name="T68" fmla="*/ 184 w 239"/>
                    <a:gd name="T69" fmla="*/ 110 h 177"/>
                    <a:gd name="T70" fmla="*/ 185 w 239"/>
                    <a:gd name="T71" fmla="*/ 105 h 177"/>
                    <a:gd name="T72" fmla="*/ 188 w 239"/>
                    <a:gd name="T73" fmla="*/ 101 h 177"/>
                    <a:gd name="T74" fmla="*/ 194 w 239"/>
                    <a:gd name="T75" fmla="*/ 98 h 177"/>
                    <a:gd name="T76" fmla="*/ 193 w 239"/>
                    <a:gd name="T77" fmla="*/ 90 h 177"/>
                    <a:gd name="T78" fmla="*/ 196 w 239"/>
                    <a:gd name="T79" fmla="*/ 88 h 177"/>
                    <a:gd name="T80" fmla="*/ 198 w 239"/>
                    <a:gd name="T81" fmla="*/ 90 h 177"/>
                    <a:gd name="T82" fmla="*/ 198 w 239"/>
                    <a:gd name="T83" fmla="*/ 97 h 177"/>
                    <a:gd name="T84" fmla="*/ 202 w 239"/>
                    <a:gd name="T85" fmla="*/ 97 h 177"/>
                    <a:gd name="T86" fmla="*/ 202 w 239"/>
                    <a:gd name="T87" fmla="*/ 97 h 177"/>
                    <a:gd name="T88" fmla="*/ 202 w 239"/>
                    <a:gd name="T89" fmla="*/ 90 h 177"/>
                    <a:gd name="T90" fmla="*/ 205 w 239"/>
                    <a:gd name="T91" fmla="*/ 88 h 177"/>
                    <a:gd name="T92" fmla="*/ 207 w 239"/>
                    <a:gd name="T93" fmla="*/ 90 h 177"/>
                    <a:gd name="T94" fmla="*/ 207 w 239"/>
                    <a:gd name="T95" fmla="*/ 97 h 177"/>
                    <a:gd name="T96" fmla="*/ 210 w 239"/>
                    <a:gd name="T97" fmla="*/ 97 h 177"/>
                    <a:gd name="T98" fmla="*/ 212 w 239"/>
                    <a:gd name="T99" fmla="*/ 97 h 177"/>
                    <a:gd name="T100" fmla="*/ 214 w 239"/>
                    <a:gd name="T101" fmla="*/ 98 h 177"/>
                    <a:gd name="T102" fmla="*/ 215 w 239"/>
                    <a:gd name="T103" fmla="*/ 99 h 177"/>
                    <a:gd name="T104" fmla="*/ 214 w 239"/>
                    <a:gd name="T105" fmla="*/ 102 h 177"/>
                    <a:gd name="T106" fmla="*/ 213 w 239"/>
                    <a:gd name="T107" fmla="*/ 105 h 177"/>
                    <a:gd name="T108" fmla="*/ 212 w 239"/>
                    <a:gd name="T109" fmla="*/ 106 h 177"/>
                    <a:gd name="T110" fmla="*/ 208 w 239"/>
                    <a:gd name="T111" fmla="*/ 105 h 177"/>
                    <a:gd name="T112" fmla="*/ 207 w 239"/>
                    <a:gd name="T113" fmla="*/ 105 h 177"/>
                    <a:gd name="T114" fmla="*/ 207 w 239"/>
                    <a:gd name="T115" fmla="*/ 119 h 177"/>
                    <a:gd name="T116" fmla="*/ 214 w 239"/>
                    <a:gd name="T117" fmla="*/ 123 h 177"/>
                    <a:gd name="T118" fmla="*/ 217 w 239"/>
                    <a:gd name="T119" fmla="*/ 133 h 177"/>
                    <a:gd name="T120" fmla="*/ 216 w 239"/>
                    <a:gd name="T121" fmla="*/ 1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77">
                      <a:moveTo>
                        <a:pt x="236" y="0"/>
                      </a:moveTo>
                      <a:cubicBezTo>
                        <a:pt x="216" y="21"/>
                        <a:pt x="216" y="21"/>
                        <a:pt x="216" y="21"/>
                      </a:cubicBezTo>
                      <a:cubicBezTo>
                        <a:pt x="120" y="122"/>
                        <a:pt x="120" y="122"/>
                        <a:pt x="120" y="122"/>
                      </a:cubicBezTo>
                      <a:cubicBezTo>
                        <a:pt x="78" y="83"/>
                        <a:pt x="78" y="83"/>
                        <a:pt x="78" y="83"/>
                      </a:cubicBezTo>
                      <a:cubicBezTo>
                        <a:pt x="0" y="144"/>
                        <a:pt x="0" y="144"/>
                        <a:pt x="0" y="144"/>
                      </a:cubicBezTo>
                      <a:cubicBezTo>
                        <a:pt x="1" y="157"/>
                        <a:pt x="1" y="157"/>
                        <a:pt x="1" y="157"/>
                      </a:cubicBezTo>
                      <a:cubicBezTo>
                        <a:pt x="1" y="173"/>
                        <a:pt x="20" y="177"/>
                        <a:pt x="20" y="177"/>
                      </a:cubicBezTo>
                      <a:cubicBezTo>
                        <a:pt x="20" y="177"/>
                        <a:pt x="203" y="173"/>
                        <a:pt x="221" y="172"/>
                      </a:cubicBezTo>
                      <a:cubicBezTo>
                        <a:pt x="238" y="172"/>
                        <a:pt x="239" y="152"/>
                        <a:pt x="239" y="152"/>
                      </a:cubicBezTo>
                      <a:cubicBezTo>
                        <a:pt x="236" y="0"/>
                        <a:pt x="236" y="0"/>
                        <a:pt x="236" y="0"/>
                      </a:cubicBezTo>
                      <a:moveTo>
                        <a:pt x="216" y="140"/>
                      </a:moveTo>
                      <a:cubicBezTo>
                        <a:pt x="215" y="141"/>
                        <a:pt x="214" y="143"/>
                        <a:pt x="212" y="144"/>
                      </a:cubicBezTo>
                      <a:cubicBezTo>
                        <a:pt x="211" y="145"/>
                        <a:pt x="209" y="145"/>
                        <a:pt x="208" y="146"/>
                      </a:cubicBezTo>
                      <a:cubicBezTo>
                        <a:pt x="208" y="155"/>
                        <a:pt x="208" y="155"/>
                        <a:pt x="208" y="155"/>
                      </a:cubicBezTo>
                      <a:cubicBezTo>
                        <a:pt x="208" y="156"/>
                        <a:pt x="207" y="157"/>
                        <a:pt x="206" y="157"/>
                      </a:cubicBezTo>
                      <a:cubicBezTo>
                        <a:pt x="205" y="157"/>
                        <a:pt x="204" y="156"/>
                        <a:pt x="204" y="155"/>
                      </a:cubicBezTo>
                      <a:cubicBezTo>
                        <a:pt x="204" y="147"/>
                        <a:pt x="204" y="147"/>
                        <a:pt x="204" y="147"/>
                      </a:cubicBezTo>
                      <a:cubicBezTo>
                        <a:pt x="202" y="147"/>
                        <a:pt x="201" y="147"/>
                        <a:pt x="199" y="147"/>
                      </a:cubicBezTo>
                      <a:cubicBezTo>
                        <a:pt x="199" y="155"/>
                        <a:pt x="199" y="155"/>
                        <a:pt x="199" y="155"/>
                      </a:cubicBezTo>
                      <a:cubicBezTo>
                        <a:pt x="199" y="156"/>
                        <a:pt x="198" y="157"/>
                        <a:pt x="197" y="157"/>
                      </a:cubicBezTo>
                      <a:cubicBezTo>
                        <a:pt x="196" y="157"/>
                        <a:pt x="195" y="156"/>
                        <a:pt x="195" y="155"/>
                      </a:cubicBezTo>
                      <a:cubicBezTo>
                        <a:pt x="195" y="147"/>
                        <a:pt x="195" y="147"/>
                        <a:pt x="195" y="147"/>
                      </a:cubicBezTo>
                      <a:cubicBezTo>
                        <a:pt x="192" y="147"/>
                        <a:pt x="191" y="147"/>
                        <a:pt x="189" y="147"/>
                      </a:cubicBezTo>
                      <a:cubicBezTo>
                        <a:pt x="186" y="146"/>
                        <a:pt x="185" y="145"/>
                        <a:pt x="184" y="145"/>
                      </a:cubicBezTo>
                      <a:cubicBezTo>
                        <a:pt x="183" y="145"/>
                        <a:pt x="183" y="144"/>
                        <a:pt x="183" y="143"/>
                      </a:cubicBezTo>
                      <a:cubicBezTo>
                        <a:pt x="183" y="142"/>
                        <a:pt x="184" y="141"/>
                        <a:pt x="184" y="140"/>
                      </a:cubicBezTo>
                      <a:cubicBezTo>
                        <a:pt x="184" y="139"/>
                        <a:pt x="184" y="139"/>
                        <a:pt x="184" y="138"/>
                      </a:cubicBezTo>
                      <a:cubicBezTo>
                        <a:pt x="185" y="137"/>
                        <a:pt x="185" y="137"/>
                        <a:pt x="185" y="137"/>
                      </a:cubicBezTo>
                      <a:cubicBezTo>
                        <a:pt x="187" y="137"/>
                        <a:pt x="189" y="138"/>
                        <a:pt x="190" y="138"/>
                      </a:cubicBezTo>
                      <a:cubicBezTo>
                        <a:pt x="192" y="139"/>
                        <a:pt x="193" y="139"/>
                        <a:pt x="194" y="139"/>
                      </a:cubicBezTo>
                      <a:cubicBezTo>
                        <a:pt x="194" y="123"/>
                        <a:pt x="194" y="123"/>
                        <a:pt x="194" y="123"/>
                      </a:cubicBezTo>
                      <a:cubicBezTo>
                        <a:pt x="193" y="123"/>
                        <a:pt x="193" y="123"/>
                        <a:pt x="193" y="123"/>
                      </a:cubicBezTo>
                      <a:cubicBezTo>
                        <a:pt x="191" y="122"/>
                        <a:pt x="190" y="121"/>
                        <a:pt x="189" y="120"/>
                      </a:cubicBezTo>
                      <a:cubicBezTo>
                        <a:pt x="187" y="119"/>
                        <a:pt x="186" y="117"/>
                        <a:pt x="186" y="116"/>
                      </a:cubicBezTo>
                      <a:cubicBezTo>
                        <a:pt x="185" y="114"/>
                        <a:pt x="185" y="112"/>
                        <a:pt x="184" y="110"/>
                      </a:cubicBezTo>
                      <a:cubicBezTo>
                        <a:pt x="184" y="108"/>
                        <a:pt x="185" y="107"/>
                        <a:pt x="185" y="105"/>
                      </a:cubicBezTo>
                      <a:cubicBezTo>
                        <a:pt x="186" y="103"/>
                        <a:pt x="187" y="102"/>
                        <a:pt x="188" y="101"/>
                      </a:cubicBezTo>
                      <a:cubicBezTo>
                        <a:pt x="190" y="100"/>
                        <a:pt x="191" y="99"/>
                        <a:pt x="194" y="98"/>
                      </a:cubicBezTo>
                      <a:cubicBezTo>
                        <a:pt x="193" y="90"/>
                        <a:pt x="193" y="90"/>
                        <a:pt x="193" y="90"/>
                      </a:cubicBezTo>
                      <a:cubicBezTo>
                        <a:pt x="193" y="89"/>
                        <a:pt x="194" y="88"/>
                        <a:pt x="196" y="88"/>
                      </a:cubicBezTo>
                      <a:cubicBezTo>
                        <a:pt x="197" y="88"/>
                        <a:pt x="198" y="89"/>
                        <a:pt x="198" y="90"/>
                      </a:cubicBezTo>
                      <a:cubicBezTo>
                        <a:pt x="198" y="97"/>
                        <a:pt x="198" y="97"/>
                        <a:pt x="198" y="97"/>
                      </a:cubicBezTo>
                      <a:cubicBezTo>
                        <a:pt x="199" y="97"/>
                        <a:pt x="200" y="97"/>
                        <a:pt x="202" y="97"/>
                      </a:cubicBezTo>
                      <a:cubicBezTo>
                        <a:pt x="202" y="97"/>
                        <a:pt x="202" y="97"/>
                        <a:pt x="202" y="97"/>
                      </a:cubicBezTo>
                      <a:cubicBezTo>
                        <a:pt x="202" y="90"/>
                        <a:pt x="202" y="90"/>
                        <a:pt x="202" y="90"/>
                      </a:cubicBezTo>
                      <a:cubicBezTo>
                        <a:pt x="202" y="89"/>
                        <a:pt x="203" y="88"/>
                        <a:pt x="205" y="88"/>
                      </a:cubicBezTo>
                      <a:cubicBezTo>
                        <a:pt x="206" y="88"/>
                        <a:pt x="207" y="89"/>
                        <a:pt x="207" y="90"/>
                      </a:cubicBezTo>
                      <a:cubicBezTo>
                        <a:pt x="207" y="97"/>
                        <a:pt x="207" y="97"/>
                        <a:pt x="207" y="97"/>
                      </a:cubicBezTo>
                      <a:cubicBezTo>
                        <a:pt x="208" y="97"/>
                        <a:pt x="209" y="97"/>
                        <a:pt x="210" y="97"/>
                      </a:cubicBezTo>
                      <a:cubicBezTo>
                        <a:pt x="211" y="97"/>
                        <a:pt x="212" y="97"/>
                        <a:pt x="212" y="97"/>
                      </a:cubicBezTo>
                      <a:cubicBezTo>
                        <a:pt x="213" y="98"/>
                        <a:pt x="213" y="98"/>
                        <a:pt x="214" y="98"/>
                      </a:cubicBezTo>
                      <a:cubicBezTo>
                        <a:pt x="214" y="98"/>
                        <a:pt x="215" y="98"/>
                        <a:pt x="215" y="99"/>
                      </a:cubicBezTo>
                      <a:cubicBezTo>
                        <a:pt x="215" y="100"/>
                        <a:pt x="214" y="101"/>
                        <a:pt x="214" y="102"/>
                      </a:cubicBezTo>
                      <a:cubicBezTo>
                        <a:pt x="214" y="103"/>
                        <a:pt x="214" y="104"/>
                        <a:pt x="213" y="105"/>
                      </a:cubicBezTo>
                      <a:cubicBezTo>
                        <a:pt x="213" y="105"/>
                        <a:pt x="213" y="106"/>
                        <a:pt x="212" y="106"/>
                      </a:cubicBezTo>
                      <a:cubicBezTo>
                        <a:pt x="211" y="105"/>
                        <a:pt x="210" y="105"/>
                        <a:pt x="208" y="105"/>
                      </a:cubicBezTo>
                      <a:cubicBezTo>
                        <a:pt x="207" y="105"/>
                        <a:pt x="207" y="105"/>
                        <a:pt x="207" y="105"/>
                      </a:cubicBezTo>
                      <a:cubicBezTo>
                        <a:pt x="207" y="119"/>
                        <a:pt x="207" y="119"/>
                        <a:pt x="207" y="119"/>
                      </a:cubicBezTo>
                      <a:cubicBezTo>
                        <a:pt x="210" y="120"/>
                        <a:pt x="212" y="122"/>
                        <a:pt x="214" y="123"/>
                      </a:cubicBezTo>
                      <a:cubicBezTo>
                        <a:pt x="216" y="126"/>
                        <a:pt x="217" y="129"/>
                        <a:pt x="217" y="133"/>
                      </a:cubicBezTo>
                      <a:cubicBezTo>
                        <a:pt x="217" y="135"/>
                        <a:pt x="217" y="138"/>
                        <a:pt x="216" y="140"/>
                      </a:cubicBezTo>
                    </a:path>
                  </a:pathLst>
                </a:custGeom>
                <a:solidFill>
                  <a:schemeClr val="bg1">
                    <a:lumMod val="95000"/>
                  </a:schemeClr>
                </a:solidFill>
                <a:ln>
                  <a:noFill/>
                </a:ln>
              </p:spPr>
              <p:txBody>
                <a:bodyPr/>
                <a:lstStyle/>
                <a:p>
                  <a:pPr>
                    <a:defRPr/>
                  </a:pPr>
                  <a:endParaRPr lang="zh-CN" altLang="en-US"/>
                </a:p>
              </p:txBody>
            </p:sp>
          </p:grpSp>
          <p:sp>
            <p:nvSpPr>
              <p:cNvPr id="625" name="Freeform 365"/>
              <p:cNvSpPr>
                <a:spLocks/>
              </p:cNvSpPr>
              <p:nvPr/>
            </p:nvSpPr>
            <p:spPr bwMode="auto">
              <a:xfrm>
                <a:off x="2783716"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626" name="Freeform 366"/>
              <p:cNvSpPr>
                <a:spLocks/>
              </p:cNvSpPr>
              <p:nvPr/>
            </p:nvSpPr>
            <p:spPr bwMode="auto">
              <a:xfrm>
                <a:off x="2780988"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grpSp>
          <p:nvGrpSpPr>
            <p:cNvPr id="629" name="组合 628"/>
            <p:cNvGrpSpPr/>
            <p:nvPr/>
          </p:nvGrpSpPr>
          <p:grpSpPr>
            <a:xfrm>
              <a:off x="8792781" y="3289027"/>
              <a:ext cx="107759" cy="110487"/>
              <a:chOff x="2423611" y="3280162"/>
              <a:chExt cx="107759" cy="110487"/>
            </a:xfrm>
          </p:grpSpPr>
          <p:sp>
            <p:nvSpPr>
              <p:cNvPr id="630" name="Freeform 235"/>
              <p:cNvSpPr>
                <a:spLocks noEditPoints="1"/>
              </p:cNvSpPr>
              <p:nvPr/>
            </p:nvSpPr>
            <p:spPr bwMode="auto">
              <a:xfrm>
                <a:off x="2460441" y="3299260"/>
                <a:ext cx="35465" cy="72294"/>
              </a:xfrm>
              <a:custGeom>
                <a:avLst/>
                <a:gdLst>
                  <a:gd name="T0" fmla="*/ 15 w 21"/>
                  <a:gd name="T1" fmla="*/ 20 h 43"/>
                  <a:gd name="T2" fmla="*/ 15 w 21"/>
                  <a:gd name="T3" fmla="*/ 11 h 43"/>
                  <a:gd name="T4" fmla="*/ 15 w 21"/>
                  <a:gd name="T5" fmla="*/ 11 h 43"/>
                  <a:gd name="T6" fmla="*/ 18 w 21"/>
                  <a:gd name="T7" fmla="*/ 11 h 43"/>
                  <a:gd name="T8" fmla="*/ 18 w 21"/>
                  <a:gd name="T9" fmla="*/ 11 h 43"/>
                  <a:gd name="T10" fmla="*/ 19 w 21"/>
                  <a:gd name="T11" fmla="*/ 9 h 43"/>
                  <a:gd name="T12" fmla="*/ 19 w 21"/>
                  <a:gd name="T13" fmla="*/ 7 h 43"/>
                  <a:gd name="T14" fmla="*/ 19 w 21"/>
                  <a:gd name="T15" fmla="*/ 6 h 43"/>
                  <a:gd name="T16" fmla="*/ 18 w 21"/>
                  <a:gd name="T17" fmla="*/ 6 h 43"/>
                  <a:gd name="T18" fmla="*/ 16 w 21"/>
                  <a:gd name="T19" fmla="*/ 6 h 43"/>
                  <a:gd name="T20" fmla="*/ 14 w 21"/>
                  <a:gd name="T21" fmla="*/ 6 h 43"/>
                  <a:gd name="T22" fmla="*/ 14 w 21"/>
                  <a:gd name="T23" fmla="*/ 2 h 43"/>
                  <a:gd name="T24" fmla="*/ 13 w 21"/>
                  <a:gd name="T25" fmla="*/ 0 h 43"/>
                  <a:gd name="T26" fmla="*/ 12 w 21"/>
                  <a:gd name="T27" fmla="*/ 2 h 43"/>
                  <a:gd name="T28" fmla="*/ 12 w 21"/>
                  <a:gd name="T29" fmla="*/ 6 h 43"/>
                  <a:gd name="T30" fmla="*/ 11 w 21"/>
                  <a:gd name="T31" fmla="*/ 6 h 43"/>
                  <a:gd name="T32" fmla="*/ 9 w 21"/>
                  <a:gd name="T33" fmla="*/ 6 h 43"/>
                  <a:gd name="T34" fmla="*/ 9 w 21"/>
                  <a:gd name="T35" fmla="*/ 2 h 43"/>
                  <a:gd name="T36" fmla="*/ 7 w 21"/>
                  <a:gd name="T37" fmla="*/ 1 h 43"/>
                  <a:gd name="T38" fmla="*/ 6 w 21"/>
                  <a:gd name="T39" fmla="*/ 2 h 43"/>
                  <a:gd name="T40" fmla="*/ 6 w 21"/>
                  <a:gd name="T41" fmla="*/ 7 h 43"/>
                  <a:gd name="T42" fmla="*/ 3 w 21"/>
                  <a:gd name="T43" fmla="*/ 8 h 43"/>
                  <a:gd name="T44" fmla="*/ 1 w 21"/>
                  <a:gd name="T45" fmla="*/ 11 h 43"/>
                  <a:gd name="T46" fmla="*/ 0 w 21"/>
                  <a:gd name="T47" fmla="*/ 14 h 43"/>
                  <a:gd name="T48" fmla="*/ 1 w 21"/>
                  <a:gd name="T49" fmla="*/ 18 h 43"/>
                  <a:gd name="T50" fmla="*/ 3 w 21"/>
                  <a:gd name="T51" fmla="*/ 20 h 43"/>
                  <a:gd name="T52" fmla="*/ 6 w 21"/>
                  <a:gd name="T53" fmla="*/ 22 h 43"/>
                  <a:gd name="T54" fmla="*/ 6 w 21"/>
                  <a:gd name="T55" fmla="*/ 22 h 43"/>
                  <a:gd name="T56" fmla="*/ 7 w 21"/>
                  <a:gd name="T57" fmla="*/ 32 h 43"/>
                  <a:gd name="T58" fmla="*/ 4 w 21"/>
                  <a:gd name="T59" fmla="*/ 32 h 43"/>
                  <a:gd name="T60" fmla="*/ 1 w 21"/>
                  <a:gd name="T61" fmla="*/ 31 h 43"/>
                  <a:gd name="T62" fmla="*/ 1 w 21"/>
                  <a:gd name="T63" fmla="*/ 31 h 43"/>
                  <a:gd name="T64" fmla="*/ 0 w 21"/>
                  <a:gd name="T65" fmla="*/ 33 h 43"/>
                  <a:gd name="T66" fmla="*/ 0 w 21"/>
                  <a:gd name="T67" fmla="*/ 35 h 43"/>
                  <a:gd name="T68" fmla="*/ 0 w 21"/>
                  <a:gd name="T69" fmla="*/ 36 h 43"/>
                  <a:gd name="T70" fmla="*/ 3 w 21"/>
                  <a:gd name="T71" fmla="*/ 37 h 43"/>
                  <a:gd name="T72" fmla="*/ 7 w 21"/>
                  <a:gd name="T73" fmla="*/ 37 h 43"/>
                  <a:gd name="T74" fmla="*/ 7 w 21"/>
                  <a:gd name="T75" fmla="*/ 42 h 43"/>
                  <a:gd name="T76" fmla="*/ 8 w 21"/>
                  <a:gd name="T77" fmla="*/ 43 h 43"/>
                  <a:gd name="T78" fmla="*/ 10 w 21"/>
                  <a:gd name="T79" fmla="*/ 42 h 43"/>
                  <a:gd name="T80" fmla="*/ 10 w 21"/>
                  <a:gd name="T81" fmla="*/ 37 h 43"/>
                  <a:gd name="T82" fmla="*/ 12 w 21"/>
                  <a:gd name="T83" fmla="*/ 37 h 43"/>
                  <a:gd name="T84" fmla="*/ 12 w 21"/>
                  <a:gd name="T85" fmla="*/ 42 h 43"/>
                  <a:gd name="T86" fmla="*/ 14 w 21"/>
                  <a:gd name="T87" fmla="*/ 43 h 43"/>
                  <a:gd name="T88" fmla="*/ 15 w 21"/>
                  <a:gd name="T89" fmla="*/ 42 h 43"/>
                  <a:gd name="T90" fmla="*/ 15 w 21"/>
                  <a:gd name="T91" fmla="*/ 36 h 43"/>
                  <a:gd name="T92" fmla="*/ 17 w 21"/>
                  <a:gd name="T93" fmla="*/ 35 h 43"/>
                  <a:gd name="T94" fmla="*/ 20 w 21"/>
                  <a:gd name="T95" fmla="*/ 32 h 43"/>
                  <a:gd name="T96" fmla="*/ 21 w 21"/>
                  <a:gd name="T97" fmla="*/ 28 h 43"/>
                  <a:gd name="T98" fmla="*/ 19 w 21"/>
                  <a:gd name="T99" fmla="*/ 22 h 43"/>
                  <a:gd name="T100" fmla="*/ 15 w 21"/>
                  <a:gd name="T101" fmla="*/ 20 h 43"/>
                  <a:gd name="T102" fmla="*/ 12 w 21"/>
                  <a:gd name="T103" fmla="*/ 31 h 43"/>
                  <a:gd name="T104" fmla="*/ 9 w 21"/>
                  <a:gd name="T105" fmla="*/ 32 h 43"/>
                  <a:gd name="T106" fmla="*/ 9 w 21"/>
                  <a:gd name="T107" fmla="*/ 23 h 43"/>
                  <a:gd name="T108" fmla="*/ 12 w 21"/>
                  <a:gd name="T109" fmla="*/ 25 h 43"/>
                  <a:gd name="T110" fmla="*/ 12 w 21"/>
                  <a:gd name="T111" fmla="*/ 31 h 43"/>
                  <a:gd name="T112" fmla="*/ 12 w 21"/>
                  <a:gd name="T113" fmla="*/ 18 h 43"/>
                  <a:gd name="T114" fmla="*/ 9 w 21"/>
                  <a:gd name="T115" fmla="*/ 17 h 43"/>
                  <a:gd name="T116" fmla="*/ 9 w 21"/>
                  <a:gd name="T117" fmla="*/ 11 h 43"/>
                  <a:gd name="T118" fmla="*/ 12 w 21"/>
                  <a:gd name="T119" fmla="*/ 10 h 43"/>
                  <a:gd name="T120" fmla="*/ 12 w 21"/>
                  <a:gd name="T121"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43">
                    <a:moveTo>
                      <a:pt x="15" y="20"/>
                    </a:moveTo>
                    <a:cubicBezTo>
                      <a:pt x="15" y="11"/>
                      <a:pt x="15" y="11"/>
                      <a:pt x="15" y="11"/>
                    </a:cubicBezTo>
                    <a:cubicBezTo>
                      <a:pt x="15" y="11"/>
                      <a:pt x="15" y="11"/>
                      <a:pt x="15" y="11"/>
                    </a:cubicBezTo>
                    <a:cubicBezTo>
                      <a:pt x="16" y="11"/>
                      <a:pt x="17" y="11"/>
                      <a:pt x="18" y="11"/>
                    </a:cubicBezTo>
                    <a:cubicBezTo>
                      <a:pt x="18" y="11"/>
                      <a:pt x="18" y="11"/>
                      <a:pt x="18" y="11"/>
                    </a:cubicBezTo>
                    <a:cubicBezTo>
                      <a:pt x="19" y="10"/>
                      <a:pt x="19" y="10"/>
                      <a:pt x="19" y="9"/>
                    </a:cubicBezTo>
                    <a:cubicBezTo>
                      <a:pt x="19" y="8"/>
                      <a:pt x="19" y="8"/>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cubicBezTo>
                      <a:pt x="12" y="0"/>
                      <a:pt x="12" y="1"/>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1"/>
                    </a:cubicBezTo>
                    <a:cubicBezTo>
                      <a:pt x="7" y="1"/>
                      <a:pt x="6" y="1"/>
                      <a:pt x="6" y="2"/>
                    </a:cubicBezTo>
                    <a:cubicBezTo>
                      <a:pt x="6" y="7"/>
                      <a:pt x="6" y="7"/>
                      <a:pt x="6" y="7"/>
                    </a:cubicBezTo>
                    <a:cubicBezTo>
                      <a:pt x="5" y="7"/>
                      <a:pt x="4" y="8"/>
                      <a:pt x="3" y="8"/>
                    </a:cubicBezTo>
                    <a:cubicBezTo>
                      <a:pt x="2" y="9"/>
                      <a:pt x="1" y="10"/>
                      <a:pt x="1" y="11"/>
                    </a:cubicBezTo>
                    <a:cubicBezTo>
                      <a:pt x="1" y="12"/>
                      <a:pt x="0" y="13"/>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6" y="32"/>
                      <a:pt x="5" y="32"/>
                      <a:pt x="4" y="32"/>
                    </a:cubicBezTo>
                    <a:cubicBezTo>
                      <a:pt x="3" y="31"/>
                      <a:pt x="2" y="31"/>
                      <a:pt x="1" y="31"/>
                    </a:cubicBezTo>
                    <a:cubicBezTo>
                      <a:pt x="1" y="31"/>
                      <a:pt x="1" y="31"/>
                      <a:pt x="1" y="31"/>
                    </a:cubicBezTo>
                    <a:cubicBezTo>
                      <a:pt x="0" y="32"/>
                      <a:pt x="0" y="32"/>
                      <a:pt x="0" y="33"/>
                    </a:cubicBezTo>
                    <a:cubicBezTo>
                      <a:pt x="0" y="33"/>
                      <a:pt x="0" y="34"/>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9" y="43"/>
                      <a:pt x="10" y="43"/>
                      <a:pt x="10" y="42"/>
                    </a:cubicBezTo>
                    <a:cubicBezTo>
                      <a:pt x="10" y="37"/>
                      <a:pt x="10" y="37"/>
                      <a:pt x="10" y="37"/>
                    </a:cubicBezTo>
                    <a:cubicBezTo>
                      <a:pt x="11" y="37"/>
                      <a:pt x="11" y="37"/>
                      <a:pt x="12" y="37"/>
                    </a:cubicBezTo>
                    <a:cubicBezTo>
                      <a:pt x="12" y="42"/>
                      <a:pt x="12" y="42"/>
                      <a:pt x="12" y="42"/>
                    </a:cubicBezTo>
                    <a:cubicBezTo>
                      <a:pt x="12" y="43"/>
                      <a:pt x="13" y="43"/>
                      <a:pt x="14" y="43"/>
                    </a:cubicBezTo>
                    <a:cubicBezTo>
                      <a:pt x="15" y="43"/>
                      <a:pt x="15" y="43"/>
                      <a:pt x="15" y="42"/>
                    </a:cubicBezTo>
                    <a:cubicBezTo>
                      <a:pt x="15" y="36"/>
                      <a:pt x="15" y="36"/>
                      <a:pt x="15" y="36"/>
                    </a:cubicBezTo>
                    <a:cubicBezTo>
                      <a:pt x="16" y="36"/>
                      <a:pt x="17" y="36"/>
                      <a:pt x="17" y="35"/>
                    </a:cubicBezTo>
                    <a:cubicBezTo>
                      <a:pt x="19" y="34"/>
                      <a:pt x="19" y="34"/>
                      <a:pt x="20" y="32"/>
                    </a:cubicBezTo>
                    <a:cubicBezTo>
                      <a:pt x="21" y="31"/>
                      <a:pt x="21" y="30"/>
                      <a:pt x="21" y="28"/>
                    </a:cubicBezTo>
                    <a:cubicBezTo>
                      <a:pt x="21" y="26"/>
                      <a:pt x="20" y="24"/>
                      <a:pt x="19" y="22"/>
                    </a:cubicBezTo>
                    <a:cubicBezTo>
                      <a:pt x="18" y="21"/>
                      <a:pt x="16" y="20"/>
                      <a:pt x="15" y="20"/>
                    </a:cubicBezTo>
                    <a:moveTo>
                      <a:pt x="12" y="31"/>
                    </a:moveTo>
                    <a:cubicBezTo>
                      <a:pt x="11" y="32"/>
                      <a:pt x="10" y="32"/>
                      <a:pt x="9" y="32"/>
                    </a:cubicBezTo>
                    <a:cubicBezTo>
                      <a:pt x="9" y="23"/>
                      <a:pt x="9" y="23"/>
                      <a:pt x="9" y="23"/>
                    </a:cubicBezTo>
                    <a:cubicBezTo>
                      <a:pt x="10" y="24"/>
                      <a:pt x="11" y="24"/>
                      <a:pt x="12" y="25"/>
                    </a:cubicBezTo>
                    <a:cubicBezTo>
                      <a:pt x="12" y="31"/>
                      <a:pt x="12" y="31"/>
                      <a:pt x="12" y="31"/>
                    </a:cubicBezTo>
                    <a:moveTo>
                      <a:pt x="12" y="18"/>
                    </a:moveTo>
                    <a:cubicBezTo>
                      <a:pt x="11" y="18"/>
                      <a:pt x="10" y="18"/>
                      <a:pt x="9" y="17"/>
                    </a:cubicBezTo>
                    <a:cubicBezTo>
                      <a:pt x="9" y="11"/>
                      <a:pt x="9" y="11"/>
                      <a:pt x="9" y="11"/>
                    </a:cubicBezTo>
                    <a:cubicBezTo>
                      <a:pt x="10" y="11"/>
                      <a:pt x="11" y="11"/>
                      <a:pt x="12" y="10"/>
                    </a:cubicBezTo>
                    <a:cubicBezTo>
                      <a:pt x="12" y="18"/>
                      <a:pt x="12" y="18"/>
                      <a:pt x="12" y="18"/>
                    </a:cubicBezTo>
                  </a:path>
                </a:pathLst>
              </a:custGeom>
              <a:solidFill>
                <a:schemeClr val="bg1">
                  <a:lumMod val="95000"/>
                </a:schemeClr>
              </a:solidFill>
              <a:ln>
                <a:noFill/>
              </a:ln>
            </p:spPr>
            <p:txBody>
              <a:bodyPr/>
              <a:lstStyle/>
              <a:p>
                <a:pPr>
                  <a:defRPr/>
                </a:pPr>
                <a:endParaRPr lang="zh-CN" altLang="en-US"/>
              </a:p>
            </p:txBody>
          </p:sp>
          <p:sp>
            <p:nvSpPr>
              <p:cNvPr id="631" name="Freeform 368"/>
              <p:cNvSpPr>
                <a:spLocks noEditPoints="1"/>
              </p:cNvSpPr>
              <p:nvPr/>
            </p:nvSpPr>
            <p:spPr bwMode="auto">
              <a:xfrm>
                <a:off x="2423611" y="3280162"/>
                <a:ext cx="107759" cy="110487"/>
              </a:xfrm>
              <a:custGeom>
                <a:avLst/>
                <a:gdLst>
                  <a:gd name="T0" fmla="*/ 6 w 64"/>
                  <a:gd name="T1" fmla="*/ 33 h 65"/>
                  <a:gd name="T2" fmla="*/ 31 w 64"/>
                  <a:gd name="T3" fmla="*/ 7 h 65"/>
                  <a:gd name="T4" fmla="*/ 32 w 64"/>
                  <a:gd name="T5" fmla="*/ 7 h 65"/>
                  <a:gd name="T6" fmla="*/ 58 w 64"/>
                  <a:gd name="T7" fmla="*/ 32 h 65"/>
                  <a:gd name="T8" fmla="*/ 58 w 64"/>
                  <a:gd name="T9" fmla="*/ 33 h 65"/>
                  <a:gd name="T10" fmla="*/ 32 w 64"/>
                  <a:gd name="T11" fmla="*/ 58 h 65"/>
                  <a:gd name="T12" fmla="*/ 32 w 64"/>
                  <a:gd name="T13" fmla="*/ 58 h 65"/>
                  <a:gd name="T14" fmla="*/ 6 w 64"/>
                  <a:gd name="T15" fmla="*/ 33 h 65"/>
                  <a:gd name="T16" fmla="*/ 6 w 64"/>
                  <a:gd name="T17" fmla="*/ 33 h 65"/>
                  <a:gd name="T18" fmla="*/ 32 w 64"/>
                  <a:gd name="T19" fmla="*/ 0 h 65"/>
                  <a:gd name="T20" fmla="*/ 31 w 64"/>
                  <a:gd name="T21" fmla="*/ 0 h 65"/>
                  <a:gd name="T22" fmla="*/ 0 w 64"/>
                  <a:gd name="T23" fmla="*/ 33 h 65"/>
                  <a:gd name="T24" fmla="*/ 0 w 64"/>
                  <a:gd name="T25" fmla="*/ 33 h 65"/>
                  <a:gd name="T26" fmla="*/ 32 w 64"/>
                  <a:gd name="T27" fmla="*/ 65 h 65"/>
                  <a:gd name="T28" fmla="*/ 32 w 64"/>
                  <a:gd name="T29" fmla="*/ 65 h 65"/>
                  <a:gd name="T30" fmla="*/ 64 w 64"/>
                  <a:gd name="T31" fmla="*/ 33 h 65"/>
                  <a:gd name="T32" fmla="*/ 64 w 64"/>
                  <a:gd name="T33" fmla="*/ 32 h 65"/>
                  <a:gd name="T34" fmla="*/ 32 w 64"/>
                  <a:gd name="T3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5">
                    <a:moveTo>
                      <a:pt x="6" y="33"/>
                    </a:moveTo>
                    <a:cubicBezTo>
                      <a:pt x="6" y="19"/>
                      <a:pt x="17" y="7"/>
                      <a:pt x="31" y="7"/>
                    </a:cubicBezTo>
                    <a:cubicBezTo>
                      <a:pt x="31" y="7"/>
                      <a:pt x="32" y="7"/>
                      <a:pt x="32" y="7"/>
                    </a:cubicBezTo>
                    <a:cubicBezTo>
                      <a:pt x="46" y="7"/>
                      <a:pt x="57" y="18"/>
                      <a:pt x="58" y="32"/>
                    </a:cubicBezTo>
                    <a:cubicBezTo>
                      <a:pt x="58" y="32"/>
                      <a:pt x="58" y="32"/>
                      <a:pt x="58" y="33"/>
                    </a:cubicBezTo>
                    <a:cubicBezTo>
                      <a:pt x="58" y="47"/>
                      <a:pt x="46" y="58"/>
                      <a:pt x="32" y="58"/>
                    </a:cubicBezTo>
                    <a:cubicBezTo>
                      <a:pt x="32" y="58"/>
                      <a:pt x="32" y="58"/>
                      <a:pt x="32" y="58"/>
                    </a:cubicBezTo>
                    <a:cubicBezTo>
                      <a:pt x="18" y="58"/>
                      <a:pt x="6" y="47"/>
                      <a:pt x="6" y="33"/>
                    </a:cubicBezTo>
                    <a:cubicBezTo>
                      <a:pt x="6" y="33"/>
                      <a:pt x="6" y="33"/>
                      <a:pt x="6" y="33"/>
                    </a:cubicBezTo>
                    <a:moveTo>
                      <a:pt x="32" y="0"/>
                    </a:moveTo>
                    <a:cubicBezTo>
                      <a:pt x="32" y="0"/>
                      <a:pt x="31" y="0"/>
                      <a:pt x="31" y="0"/>
                    </a:cubicBezTo>
                    <a:cubicBezTo>
                      <a:pt x="14" y="1"/>
                      <a:pt x="0" y="15"/>
                      <a:pt x="0" y="33"/>
                    </a:cubicBezTo>
                    <a:cubicBezTo>
                      <a:pt x="0" y="33"/>
                      <a:pt x="0" y="33"/>
                      <a:pt x="0" y="33"/>
                    </a:cubicBezTo>
                    <a:cubicBezTo>
                      <a:pt x="0" y="51"/>
                      <a:pt x="14" y="65"/>
                      <a:pt x="32" y="65"/>
                    </a:cubicBezTo>
                    <a:cubicBezTo>
                      <a:pt x="32" y="65"/>
                      <a:pt x="32" y="65"/>
                      <a:pt x="32" y="65"/>
                    </a:cubicBezTo>
                    <a:cubicBezTo>
                      <a:pt x="50" y="64"/>
                      <a:pt x="64" y="50"/>
                      <a:pt x="64" y="33"/>
                    </a:cubicBezTo>
                    <a:cubicBezTo>
                      <a:pt x="64" y="32"/>
                      <a:pt x="64" y="32"/>
                      <a:pt x="64" y="32"/>
                    </a:cubicBezTo>
                    <a:cubicBezTo>
                      <a:pt x="64" y="14"/>
                      <a:pt x="49" y="0"/>
                      <a:pt x="32" y="0"/>
                    </a:cubicBezTo>
                  </a:path>
                </a:pathLst>
              </a:custGeom>
              <a:solidFill>
                <a:schemeClr val="bg1">
                  <a:lumMod val="95000"/>
                </a:schemeClr>
              </a:solidFill>
              <a:ln>
                <a:noFill/>
              </a:ln>
            </p:spPr>
            <p:txBody>
              <a:bodyPr/>
              <a:lstStyle/>
              <a:p>
                <a:pPr>
                  <a:defRPr/>
                </a:pPr>
                <a:endParaRPr lang="zh-CN" altLang="en-US"/>
              </a:p>
            </p:txBody>
          </p:sp>
          <p:sp>
            <p:nvSpPr>
              <p:cNvPr id="632" name="Freeform 369"/>
              <p:cNvSpPr>
                <a:spLocks noEditPoints="1"/>
              </p:cNvSpPr>
              <p:nvPr/>
            </p:nvSpPr>
            <p:spPr bwMode="auto">
              <a:xfrm>
                <a:off x="2460440" y="3299259"/>
                <a:ext cx="35465" cy="72294"/>
              </a:xfrm>
              <a:custGeom>
                <a:avLst/>
                <a:gdLst>
                  <a:gd name="T0" fmla="*/ 9 w 21"/>
                  <a:gd name="T1" fmla="*/ 23 h 43"/>
                  <a:gd name="T2" fmla="*/ 12 w 21"/>
                  <a:gd name="T3" fmla="*/ 25 h 43"/>
                  <a:gd name="T4" fmla="*/ 12 w 21"/>
                  <a:gd name="T5" fmla="*/ 31 h 43"/>
                  <a:gd name="T6" fmla="*/ 9 w 21"/>
                  <a:gd name="T7" fmla="*/ 11 h 43"/>
                  <a:gd name="T8" fmla="*/ 12 w 21"/>
                  <a:gd name="T9" fmla="*/ 10 h 43"/>
                  <a:gd name="T10" fmla="*/ 12 w 21"/>
                  <a:gd name="T11" fmla="*/ 18 h 43"/>
                  <a:gd name="T12" fmla="*/ 9 w 21"/>
                  <a:gd name="T13" fmla="*/ 11 h 43"/>
                  <a:gd name="T14" fmla="*/ 13 w 21"/>
                  <a:gd name="T15" fmla="*/ 0 h 43"/>
                  <a:gd name="T16" fmla="*/ 12 w 21"/>
                  <a:gd name="T17" fmla="*/ 2 h 43"/>
                  <a:gd name="T18" fmla="*/ 12 w 21"/>
                  <a:gd name="T19" fmla="*/ 6 h 43"/>
                  <a:gd name="T20" fmla="*/ 9 w 21"/>
                  <a:gd name="T21" fmla="*/ 6 h 43"/>
                  <a:gd name="T22" fmla="*/ 7 w 21"/>
                  <a:gd name="T23" fmla="*/ 0 h 43"/>
                  <a:gd name="T24" fmla="*/ 6 w 21"/>
                  <a:gd name="T25" fmla="*/ 2 h 43"/>
                  <a:gd name="T26" fmla="*/ 6 w 21"/>
                  <a:gd name="T27" fmla="*/ 7 h 43"/>
                  <a:gd name="T28" fmla="*/ 3 w 21"/>
                  <a:gd name="T29" fmla="*/ 8 h 43"/>
                  <a:gd name="T30" fmla="*/ 0 w 21"/>
                  <a:gd name="T31" fmla="*/ 14 h 43"/>
                  <a:gd name="T32" fmla="*/ 1 w 21"/>
                  <a:gd name="T33" fmla="*/ 18 h 43"/>
                  <a:gd name="T34" fmla="*/ 6 w 21"/>
                  <a:gd name="T35" fmla="*/ 22 h 43"/>
                  <a:gd name="T36" fmla="*/ 7 w 21"/>
                  <a:gd name="T37" fmla="*/ 32 h 43"/>
                  <a:gd name="T38" fmla="*/ 4 w 21"/>
                  <a:gd name="T39" fmla="*/ 32 h 43"/>
                  <a:gd name="T40" fmla="*/ 1 w 21"/>
                  <a:gd name="T41" fmla="*/ 31 h 43"/>
                  <a:gd name="T42" fmla="*/ 0 w 21"/>
                  <a:gd name="T43" fmla="*/ 33 h 43"/>
                  <a:gd name="T44" fmla="*/ 0 w 21"/>
                  <a:gd name="T45" fmla="*/ 35 h 43"/>
                  <a:gd name="T46" fmla="*/ 3 w 21"/>
                  <a:gd name="T47" fmla="*/ 37 h 43"/>
                  <a:gd name="T48" fmla="*/ 7 w 21"/>
                  <a:gd name="T49" fmla="*/ 42 h 43"/>
                  <a:gd name="T50" fmla="*/ 8 w 21"/>
                  <a:gd name="T51" fmla="*/ 43 h 43"/>
                  <a:gd name="T52" fmla="*/ 10 w 21"/>
                  <a:gd name="T53" fmla="*/ 42 h 43"/>
                  <a:gd name="T54" fmla="*/ 10 w 21"/>
                  <a:gd name="T55" fmla="*/ 37 h 43"/>
                  <a:gd name="T56" fmla="*/ 12 w 21"/>
                  <a:gd name="T57" fmla="*/ 42 h 43"/>
                  <a:gd name="T58" fmla="*/ 14 w 21"/>
                  <a:gd name="T59" fmla="*/ 43 h 43"/>
                  <a:gd name="T60" fmla="*/ 15 w 21"/>
                  <a:gd name="T61" fmla="*/ 42 h 43"/>
                  <a:gd name="T62" fmla="*/ 15 w 21"/>
                  <a:gd name="T63" fmla="*/ 36 h 43"/>
                  <a:gd name="T64" fmla="*/ 20 w 21"/>
                  <a:gd name="T65" fmla="*/ 32 h 43"/>
                  <a:gd name="T66" fmla="*/ 21 w 21"/>
                  <a:gd name="T67" fmla="*/ 28 h 43"/>
                  <a:gd name="T68" fmla="*/ 15 w 21"/>
                  <a:gd name="T69" fmla="*/ 20 h 43"/>
                  <a:gd name="T70" fmla="*/ 15 w 21"/>
                  <a:gd name="T71" fmla="*/ 11 h 43"/>
                  <a:gd name="T72" fmla="*/ 18 w 21"/>
                  <a:gd name="T73" fmla="*/ 11 h 43"/>
                  <a:gd name="T74" fmla="*/ 19 w 21"/>
                  <a:gd name="T75" fmla="*/ 9 h 43"/>
                  <a:gd name="T76" fmla="*/ 19 w 21"/>
                  <a:gd name="T77" fmla="*/ 7 h 43"/>
                  <a:gd name="T78" fmla="*/ 18 w 21"/>
                  <a:gd name="T79" fmla="*/ 6 h 43"/>
                  <a:gd name="T80" fmla="*/ 14 w 21"/>
                  <a:gd name="T81" fmla="*/ 6 h 43"/>
                  <a:gd name="T82" fmla="*/ 13 w 21"/>
                  <a:gd name="T8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 h="43">
                    <a:moveTo>
                      <a:pt x="9" y="32"/>
                    </a:moveTo>
                    <a:cubicBezTo>
                      <a:pt x="9" y="23"/>
                      <a:pt x="9" y="23"/>
                      <a:pt x="9" y="23"/>
                    </a:cubicBezTo>
                    <a:cubicBezTo>
                      <a:pt x="9" y="23"/>
                      <a:pt x="9" y="23"/>
                      <a:pt x="9" y="23"/>
                    </a:cubicBezTo>
                    <a:cubicBezTo>
                      <a:pt x="10" y="24"/>
                      <a:pt x="11" y="24"/>
                      <a:pt x="12" y="25"/>
                    </a:cubicBezTo>
                    <a:cubicBezTo>
                      <a:pt x="12" y="31"/>
                      <a:pt x="12" y="31"/>
                      <a:pt x="12" y="31"/>
                    </a:cubicBezTo>
                    <a:cubicBezTo>
                      <a:pt x="12" y="31"/>
                      <a:pt x="12" y="31"/>
                      <a:pt x="12" y="31"/>
                    </a:cubicBezTo>
                    <a:cubicBezTo>
                      <a:pt x="11" y="32"/>
                      <a:pt x="10" y="32"/>
                      <a:pt x="9" y="32"/>
                    </a:cubicBezTo>
                    <a:moveTo>
                      <a:pt x="9" y="11"/>
                    </a:moveTo>
                    <a:cubicBezTo>
                      <a:pt x="9" y="11"/>
                      <a:pt x="9" y="11"/>
                      <a:pt x="9" y="11"/>
                    </a:cubicBezTo>
                    <a:cubicBezTo>
                      <a:pt x="10" y="11"/>
                      <a:pt x="11" y="11"/>
                      <a:pt x="12" y="10"/>
                    </a:cubicBezTo>
                    <a:cubicBezTo>
                      <a:pt x="12" y="18"/>
                      <a:pt x="12" y="18"/>
                      <a:pt x="12" y="18"/>
                    </a:cubicBezTo>
                    <a:cubicBezTo>
                      <a:pt x="12" y="18"/>
                      <a:pt x="12" y="18"/>
                      <a:pt x="12" y="18"/>
                    </a:cubicBezTo>
                    <a:cubicBezTo>
                      <a:pt x="11" y="18"/>
                      <a:pt x="10" y="18"/>
                      <a:pt x="9" y="17"/>
                    </a:cubicBezTo>
                    <a:cubicBezTo>
                      <a:pt x="9" y="11"/>
                      <a:pt x="9" y="11"/>
                      <a:pt x="9" y="11"/>
                    </a:cubicBezTo>
                    <a:cubicBezTo>
                      <a:pt x="9" y="11"/>
                      <a:pt x="9" y="11"/>
                      <a:pt x="9" y="11"/>
                    </a:cubicBezTo>
                    <a:moveTo>
                      <a:pt x="13" y="0"/>
                    </a:moveTo>
                    <a:cubicBezTo>
                      <a:pt x="13" y="0"/>
                      <a:pt x="13" y="0"/>
                      <a:pt x="13" y="0"/>
                    </a:cubicBezTo>
                    <a:cubicBezTo>
                      <a:pt x="12" y="0"/>
                      <a:pt x="12" y="1"/>
                      <a:pt x="12" y="2"/>
                    </a:cubicBezTo>
                    <a:cubicBezTo>
                      <a:pt x="12" y="2"/>
                      <a:pt x="12" y="2"/>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0"/>
                    </a:cubicBezTo>
                    <a:cubicBezTo>
                      <a:pt x="7" y="0"/>
                      <a:pt x="7" y="0"/>
                      <a:pt x="7" y="1"/>
                    </a:cubicBezTo>
                    <a:cubicBezTo>
                      <a:pt x="7" y="1"/>
                      <a:pt x="6" y="1"/>
                      <a:pt x="6" y="2"/>
                    </a:cubicBezTo>
                    <a:cubicBezTo>
                      <a:pt x="6" y="2"/>
                      <a:pt x="6" y="2"/>
                      <a:pt x="6" y="2"/>
                    </a:cubicBezTo>
                    <a:cubicBezTo>
                      <a:pt x="6" y="7"/>
                      <a:pt x="6" y="7"/>
                      <a:pt x="6" y="7"/>
                    </a:cubicBezTo>
                    <a:cubicBezTo>
                      <a:pt x="6" y="7"/>
                      <a:pt x="6" y="7"/>
                      <a:pt x="6" y="7"/>
                    </a:cubicBezTo>
                    <a:cubicBezTo>
                      <a:pt x="5" y="7"/>
                      <a:pt x="4" y="8"/>
                      <a:pt x="3" y="8"/>
                    </a:cubicBezTo>
                    <a:cubicBezTo>
                      <a:pt x="2" y="9"/>
                      <a:pt x="1" y="10"/>
                      <a:pt x="1" y="11"/>
                    </a:cubicBezTo>
                    <a:cubicBezTo>
                      <a:pt x="1" y="12"/>
                      <a:pt x="0" y="13"/>
                      <a:pt x="0" y="14"/>
                    </a:cubicBezTo>
                    <a:cubicBezTo>
                      <a:pt x="0" y="14"/>
                      <a:pt x="0" y="14"/>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7" y="32"/>
                      <a:pt x="7" y="32"/>
                      <a:pt x="7" y="32"/>
                    </a:cubicBezTo>
                    <a:cubicBezTo>
                      <a:pt x="6" y="32"/>
                      <a:pt x="5" y="32"/>
                      <a:pt x="4" y="32"/>
                    </a:cubicBezTo>
                    <a:cubicBezTo>
                      <a:pt x="3" y="31"/>
                      <a:pt x="2" y="31"/>
                      <a:pt x="1" y="31"/>
                    </a:cubicBezTo>
                    <a:cubicBezTo>
                      <a:pt x="1" y="31"/>
                      <a:pt x="1" y="31"/>
                      <a:pt x="1" y="31"/>
                    </a:cubicBezTo>
                    <a:cubicBezTo>
                      <a:pt x="1" y="31"/>
                      <a:pt x="1" y="31"/>
                      <a:pt x="1" y="31"/>
                    </a:cubicBezTo>
                    <a:cubicBezTo>
                      <a:pt x="0" y="32"/>
                      <a:pt x="0" y="32"/>
                      <a:pt x="0" y="33"/>
                    </a:cubicBezTo>
                    <a:cubicBezTo>
                      <a:pt x="0" y="33"/>
                      <a:pt x="0" y="34"/>
                      <a:pt x="0" y="35"/>
                    </a:cubicBezTo>
                    <a:cubicBezTo>
                      <a:pt x="0" y="35"/>
                      <a:pt x="0" y="35"/>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8" y="43"/>
                      <a:pt x="8" y="43"/>
                      <a:pt x="8" y="43"/>
                    </a:cubicBezTo>
                    <a:cubicBezTo>
                      <a:pt x="9" y="43"/>
                      <a:pt x="10" y="43"/>
                      <a:pt x="10" y="42"/>
                    </a:cubicBezTo>
                    <a:cubicBezTo>
                      <a:pt x="10" y="42"/>
                      <a:pt x="10" y="42"/>
                      <a:pt x="10" y="42"/>
                    </a:cubicBezTo>
                    <a:cubicBezTo>
                      <a:pt x="10" y="37"/>
                      <a:pt x="10" y="37"/>
                      <a:pt x="10" y="37"/>
                    </a:cubicBezTo>
                    <a:cubicBezTo>
                      <a:pt x="10" y="37"/>
                      <a:pt x="10" y="37"/>
                      <a:pt x="10" y="37"/>
                    </a:cubicBezTo>
                    <a:cubicBezTo>
                      <a:pt x="11" y="37"/>
                      <a:pt x="11" y="37"/>
                      <a:pt x="12" y="37"/>
                    </a:cubicBezTo>
                    <a:cubicBezTo>
                      <a:pt x="12" y="42"/>
                      <a:pt x="12" y="42"/>
                      <a:pt x="12" y="42"/>
                    </a:cubicBezTo>
                    <a:cubicBezTo>
                      <a:pt x="12" y="43"/>
                      <a:pt x="13" y="43"/>
                      <a:pt x="14" y="43"/>
                    </a:cubicBezTo>
                    <a:cubicBezTo>
                      <a:pt x="14" y="43"/>
                      <a:pt x="14" y="43"/>
                      <a:pt x="14" y="43"/>
                    </a:cubicBezTo>
                    <a:cubicBezTo>
                      <a:pt x="15" y="43"/>
                      <a:pt x="15" y="43"/>
                      <a:pt x="15" y="42"/>
                    </a:cubicBezTo>
                    <a:cubicBezTo>
                      <a:pt x="15" y="42"/>
                      <a:pt x="15" y="42"/>
                      <a:pt x="15" y="42"/>
                    </a:cubicBezTo>
                    <a:cubicBezTo>
                      <a:pt x="15" y="36"/>
                      <a:pt x="15" y="36"/>
                      <a:pt x="15" y="36"/>
                    </a:cubicBezTo>
                    <a:cubicBezTo>
                      <a:pt x="15" y="36"/>
                      <a:pt x="15" y="36"/>
                      <a:pt x="15" y="36"/>
                    </a:cubicBezTo>
                    <a:cubicBezTo>
                      <a:pt x="16" y="36"/>
                      <a:pt x="17" y="36"/>
                      <a:pt x="17" y="35"/>
                    </a:cubicBezTo>
                    <a:cubicBezTo>
                      <a:pt x="19" y="34"/>
                      <a:pt x="19" y="34"/>
                      <a:pt x="20" y="32"/>
                    </a:cubicBezTo>
                    <a:cubicBezTo>
                      <a:pt x="21" y="31"/>
                      <a:pt x="21" y="30"/>
                      <a:pt x="21" y="28"/>
                    </a:cubicBezTo>
                    <a:cubicBezTo>
                      <a:pt x="21" y="28"/>
                      <a:pt x="21" y="28"/>
                      <a:pt x="21" y="28"/>
                    </a:cubicBezTo>
                    <a:cubicBezTo>
                      <a:pt x="21" y="26"/>
                      <a:pt x="20" y="24"/>
                      <a:pt x="19" y="22"/>
                    </a:cubicBezTo>
                    <a:cubicBezTo>
                      <a:pt x="18" y="21"/>
                      <a:pt x="16" y="20"/>
                      <a:pt x="15" y="20"/>
                    </a:cubicBezTo>
                    <a:cubicBezTo>
                      <a:pt x="15" y="11"/>
                      <a:pt x="15" y="11"/>
                      <a:pt x="15" y="11"/>
                    </a:cubicBezTo>
                    <a:cubicBezTo>
                      <a:pt x="15" y="11"/>
                      <a:pt x="15" y="11"/>
                      <a:pt x="15" y="11"/>
                    </a:cubicBezTo>
                    <a:cubicBezTo>
                      <a:pt x="16" y="11"/>
                      <a:pt x="17" y="11"/>
                      <a:pt x="18" y="11"/>
                    </a:cubicBezTo>
                    <a:cubicBezTo>
                      <a:pt x="18" y="11"/>
                      <a:pt x="18" y="11"/>
                      <a:pt x="18" y="11"/>
                    </a:cubicBezTo>
                    <a:cubicBezTo>
                      <a:pt x="18" y="11"/>
                      <a:pt x="18" y="11"/>
                      <a:pt x="18" y="11"/>
                    </a:cubicBezTo>
                    <a:cubicBezTo>
                      <a:pt x="19" y="10"/>
                      <a:pt x="19" y="10"/>
                      <a:pt x="19" y="9"/>
                    </a:cubicBezTo>
                    <a:cubicBezTo>
                      <a:pt x="19" y="9"/>
                      <a:pt x="19" y="8"/>
                      <a:pt x="19" y="7"/>
                    </a:cubicBezTo>
                    <a:cubicBezTo>
                      <a:pt x="19" y="7"/>
                      <a:pt x="19" y="7"/>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path>
                </a:pathLst>
              </a:custGeom>
              <a:solidFill>
                <a:schemeClr val="bg1">
                  <a:lumMod val="95000"/>
                </a:schemeClr>
              </a:solidFill>
              <a:ln>
                <a:noFill/>
              </a:ln>
            </p:spPr>
            <p:txBody>
              <a:bodyPr/>
              <a:lstStyle/>
              <a:p>
                <a:pPr>
                  <a:defRPr/>
                </a:pPr>
                <a:endParaRPr lang="zh-CN" altLang="en-US"/>
              </a:p>
            </p:txBody>
          </p:sp>
        </p:grpSp>
        <p:grpSp>
          <p:nvGrpSpPr>
            <p:cNvPr id="633" name="组合 632"/>
            <p:cNvGrpSpPr/>
            <p:nvPr/>
          </p:nvGrpSpPr>
          <p:grpSpPr>
            <a:xfrm>
              <a:off x="8937197" y="3278798"/>
              <a:ext cx="114579" cy="114580"/>
              <a:chOff x="2577747" y="3278798"/>
              <a:chExt cx="114579" cy="114580"/>
            </a:xfrm>
          </p:grpSpPr>
          <p:sp>
            <p:nvSpPr>
              <p:cNvPr id="634" name="Freeform 238"/>
              <p:cNvSpPr>
                <a:spLocks noEditPoints="1"/>
              </p:cNvSpPr>
              <p:nvPr/>
            </p:nvSpPr>
            <p:spPr bwMode="auto">
              <a:xfrm>
                <a:off x="2577747" y="3278799"/>
                <a:ext cx="114579" cy="114579"/>
              </a:xfrm>
              <a:custGeom>
                <a:avLst/>
                <a:gdLst>
                  <a:gd name="T0" fmla="*/ 33 w 68"/>
                  <a:gd name="T1" fmla="*/ 0 h 68"/>
                  <a:gd name="T2" fmla="*/ 1 w 68"/>
                  <a:gd name="T3" fmla="*/ 34 h 68"/>
                  <a:gd name="T4" fmla="*/ 35 w 68"/>
                  <a:gd name="T5" fmla="*/ 67 h 68"/>
                  <a:gd name="T6" fmla="*/ 68 w 68"/>
                  <a:gd name="T7" fmla="*/ 33 h 68"/>
                  <a:gd name="T8" fmla="*/ 33 w 68"/>
                  <a:gd name="T9" fmla="*/ 0 h 68"/>
                  <a:gd name="T10" fmla="*/ 35 w 68"/>
                  <a:gd name="T11" fmla="*/ 61 h 68"/>
                  <a:gd name="T12" fmla="*/ 7 w 68"/>
                  <a:gd name="T13" fmla="*/ 34 h 68"/>
                  <a:gd name="T14" fmla="*/ 34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4"/>
                    </a:cubicBezTo>
                    <a:cubicBezTo>
                      <a:pt x="1" y="53"/>
                      <a:pt x="16" y="68"/>
                      <a:pt x="35" y="67"/>
                    </a:cubicBezTo>
                    <a:cubicBezTo>
                      <a:pt x="53" y="67"/>
                      <a:pt x="68" y="51"/>
                      <a:pt x="68" y="33"/>
                    </a:cubicBezTo>
                    <a:cubicBezTo>
                      <a:pt x="67" y="14"/>
                      <a:pt x="52" y="0"/>
                      <a:pt x="33" y="0"/>
                    </a:cubicBezTo>
                    <a:moveTo>
                      <a:pt x="35" y="61"/>
                    </a:moveTo>
                    <a:cubicBezTo>
                      <a:pt x="20" y="61"/>
                      <a:pt x="8" y="49"/>
                      <a:pt x="7" y="34"/>
                    </a:cubicBezTo>
                    <a:cubicBezTo>
                      <a:pt x="7" y="19"/>
                      <a:pt x="19" y="7"/>
                      <a:pt x="34" y="7"/>
                    </a:cubicBezTo>
                    <a:cubicBezTo>
                      <a:pt x="48" y="6"/>
                      <a:pt x="61" y="18"/>
                      <a:pt x="61" y="33"/>
                    </a:cubicBezTo>
                    <a:cubicBezTo>
                      <a:pt x="61" y="48"/>
                      <a:pt x="50" y="60"/>
                      <a:pt x="35" y="61"/>
                    </a:cubicBezTo>
                  </a:path>
                </a:pathLst>
              </a:custGeom>
              <a:solidFill>
                <a:schemeClr val="bg1">
                  <a:lumMod val="95000"/>
                </a:schemeClr>
              </a:solidFill>
              <a:ln>
                <a:noFill/>
              </a:ln>
            </p:spPr>
            <p:txBody>
              <a:bodyPr/>
              <a:lstStyle/>
              <a:p>
                <a:pPr>
                  <a:defRPr/>
                </a:pPr>
                <a:endParaRPr lang="zh-CN" altLang="en-US"/>
              </a:p>
            </p:txBody>
          </p:sp>
          <p:sp>
            <p:nvSpPr>
              <p:cNvPr id="635" name="Freeform 239"/>
              <p:cNvSpPr>
                <a:spLocks/>
              </p:cNvSpPr>
              <p:nvPr/>
            </p:nvSpPr>
            <p:spPr bwMode="auto">
              <a:xfrm>
                <a:off x="2605029" y="3307444"/>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4 w 36"/>
                  <a:gd name="T23" fmla="*/ 11 h 33"/>
                  <a:gd name="T24" fmla="*/ 22 w 36"/>
                  <a:gd name="T25" fmla="*/ 6 h 33"/>
                  <a:gd name="T26" fmla="*/ 29 w 36"/>
                  <a:gd name="T27" fmla="*/ 8 h 33"/>
                  <a:gd name="T28" fmla="*/ 36 w 36"/>
                  <a:gd name="T29" fmla="*/ 8 h 33"/>
                  <a:gd name="T30" fmla="*/ 22 w 36"/>
                  <a:gd name="T31" fmla="*/ 0 h 33"/>
                  <a:gd name="T32" fmla="*/ 8 w 36"/>
                  <a:gd name="T33" fmla="*/ 11 h 33"/>
                  <a:gd name="T34" fmla="*/ 2 w 36"/>
                  <a:gd name="T35" fmla="*/ 11 h 33"/>
                  <a:gd name="T36" fmla="*/ 0 w 36"/>
                  <a:gd name="T37" fmla="*/ 13 h 33"/>
                  <a:gd name="T38" fmla="*/ 2 w 36"/>
                  <a:gd name="T39" fmla="*/ 15 h 33"/>
                  <a:gd name="T40" fmla="*/ 7 w 36"/>
                  <a:gd name="T41" fmla="*/ 15 h 33"/>
                  <a:gd name="T42" fmla="*/ 7 w 36"/>
                  <a:gd name="T43" fmla="*/ 17 h 33"/>
                  <a:gd name="T44" fmla="*/ 7 w 36"/>
                  <a:gd name="T45" fmla="*/ 18 h 33"/>
                  <a:gd name="T46" fmla="*/ 3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30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2"/>
                      <a:pt x="23" y="21"/>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4" y="11"/>
                      <a:pt x="14" y="11"/>
                      <a:pt x="14" y="11"/>
                    </a:cubicBezTo>
                    <a:cubicBezTo>
                      <a:pt x="15" y="8"/>
                      <a:pt x="19" y="6"/>
                      <a:pt x="22" y="6"/>
                    </a:cubicBezTo>
                    <a:cubicBezTo>
                      <a:pt x="25" y="5"/>
                      <a:pt x="27" y="6"/>
                      <a:pt x="29" y="8"/>
                    </a:cubicBezTo>
                    <a:cubicBezTo>
                      <a:pt x="36" y="8"/>
                      <a:pt x="36" y="8"/>
                      <a:pt x="36" y="8"/>
                    </a:cubicBezTo>
                    <a:cubicBezTo>
                      <a:pt x="33" y="3"/>
                      <a:pt x="28" y="0"/>
                      <a:pt x="22" y="0"/>
                    </a:cubicBezTo>
                    <a:cubicBezTo>
                      <a:pt x="16" y="1"/>
                      <a:pt x="10" y="5"/>
                      <a:pt x="8" y="11"/>
                    </a:cubicBezTo>
                    <a:cubicBezTo>
                      <a:pt x="2" y="11"/>
                      <a:pt x="2" y="11"/>
                      <a:pt x="2" y="11"/>
                    </a:cubicBezTo>
                    <a:cubicBezTo>
                      <a:pt x="1" y="11"/>
                      <a:pt x="0" y="12"/>
                      <a:pt x="0" y="13"/>
                    </a:cubicBezTo>
                    <a:cubicBezTo>
                      <a:pt x="0" y="15"/>
                      <a:pt x="1" y="15"/>
                      <a:pt x="2" y="15"/>
                    </a:cubicBezTo>
                    <a:cubicBezTo>
                      <a:pt x="7" y="15"/>
                      <a:pt x="7" y="15"/>
                      <a:pt x="7" y="15"/>
                    </a:cubicBezTo>
                    <a:cubicBezTo>
                      <a:pt x="7" y="16"/>
                      <a:pt x="7" y="16"/>
                      <a:pt x="7" y="17"/>
                    </a:cubicBezTo>
                    <a:cubicBezTo>
                      <a:pt x="7" y="17"/>
                      <a:pt x="7" y="18"/>
                      <a:pt x="7" y="18"/>
                    </a:cubicBezTo>
                    <a:cubicBezTo>
                      <a:pt x="3" y="19"/>
                      <a:pt x="3" y="19"/>
                      <a:pt x="3" y="19"/>
                    </a:cubicBezTo>
                    <a:cubicBezTo>
                      <a:pt x="1" y="19"/>
                      <a:pt x="0" y="20"/>
                      <a:pt x="0" y="21"/>
                    </a:cubicBezTo>
                    <a:cubicBezTo>
                      <a:pt x="0" y="22"/>
                      <a:pt x="1" y="23"/>
                      <a:pt x="3" y="23"/>
                    </a:cubicBezTo>
                    <a:cubicBezTo>
                      <a:pt x="8" y="23"/>
                      <a:pt x="8" y="23"/>
                      <a:pt x="8" y="23"/>
                    </a:cubicBezTo>
                    <a:cubicBezTo>
                      <a:pt x="11" y="29"/>
                      <a:pt x="16" y="33"/>
                      <a:pt x="23" y="33"/>
                    </a:cubicBezTo>
                    <a:cubicBezTo>
                      <a:pt x="29" y="33"/>
                      <a:pt x="33" y="29"/>
                      <a:pt x="36" y="25"/>
                    </a:cubicBezTo>
                    <a:cubicBezTo>
                      <a:pt x="30" y="25"/>
                      <a:pt x="30" y="25"/>
                      <a:pt x="30" y="25"/>
                    </a:cubicBezTo>
                    <a:cubicBezTo>
                      <a:pt x="28" y="27"/>
                      <a:pt x="25" y="28"/>
                      <a:pt x="23" y="28"/>
                    </a:cubicBezTo>
                  </a:path>
                </a:pathLst>
              </a:custGeom>
              <a:solidFill>
                <a:schemeClr val="bg1">
                  <a:lumMod val="95000"/>
                </a:schemeClr>
              </a:solidFill>
              <a:ln>
                <a:noFill/>
              </a:ln>
            </p:spPr>
            <p:txBody>
              <a:bodyPr/>
              <a:lstStyle/>
              <a:p>
                <a:pPr>
                  <a:defRPr/>
                </a:pPr>
                <a:endParaRPr lang="zh-CN" altLang="en-US"/>
              </a:p>
            </p:txBody>
          </p:sp>
          <p:sp>
            <p:nvSpPr>
              <p:cNvPr id="636" name="Freeform 370"/>
              <p:cNvSpPr>
                <a:spLocks noEditPoints="1"/>
              </p:cNvSpPr>
              <p:nvPr/>
            </p:nvSpPr>
            <p:spPr bwMode="auto">
              <a:xfrm>
                <a:off x="2579111" y="3278798"/>
                <a:ext cx="113215" cy="113215"/>
              </a:xfrm>
              <a:custGeom>
                <a:avLst/>
                <a:gdLst>
                  <a:gd name="T0" fmla="*/ 6 w 67"/>
                  <a:gd name="T1" fmla="*/ 34 h 67"/>
                  <a:gd name="T2" fmla="*/ 33 w 67"/>
                  <a:gd name="T3" fmla="*/ 7 h 67"/>
                  <a:gd name="T4" fmla="*/ 33 w 67"/>
                  <a:gd name="T5" fmla="*/ 7 h 67"/>
                  <a:gd name="T6" fmla="*/ 60 w 67"/>
                  <a:gd name="T7" fmla="*/ 33 h 67"/>
                  <a:gd name="T8" fmla="*/ 60 w 67"/>
                  <a:gd name="T9" fmla="*/ 34 h 67"/>
                  <a:gd name="T10" fmla="*/ 34 w 67"/>
                  <a:gd name="T11" fmla="*/ 61 h 67"/>
                  <a:gd name="T12" fmla="*/ 33 w 67"/>
                  <a:gd name="T13" fmla="*/ 61 h 67"/>
                  <a:gd name="T14" fmla="*/ 6 w 67"/>
                  <a:gd name="T15" fmla="*/ 34 h 67"/>
                  <a:gd name="T16" fmla="*/ 6 w 67"/>
                  <a:gd name="T17" fmla="*/ 34 h 67"/>
                  <a:gd name="T18" fmla="*/ 33 w 67"/>
                  <a:gd name="T19" fmla="*/ 0 h 67"/>
                  <a:gd name="T20" fmla="*/ 32 w 67"/>
                  <a:gd name="T21" fmla="*/ 0 h 67"/>
                  <a:gd name="T22" fmla="*/ 0 w 67"/>
                  <a:gd name="T23" fmla="*/ 34 h 67"/>
                  <a:gd name="T24" fmla="*/ 0 w 67"/>
                  <a:gd name="T25" fmla="*/ 34 h 67"/>
                  <a:gd name="T26" fmla="*/ 33 w 67"/>
                  <a:gd name="T27" fmla="*/ 67 h 67"/>
                  <a:gd name="T28" fmla="*/ 34 w 67"/>
                  <a:gd name="T29" fmla="*/ 67 h 67"/>
                  <a:gd name="T30" fmla="*/ 67 w 67"/>
                  <a:gd name="T31" fmla="*/ 34 h 67"/>
                  <a:gd name="T32" fmla="*/ 67 w 67"/>
                  <a:gd name="T33" fmla="*/ 33 h 67"/>
                  <a:gd name="T34" fmla="*/ 33 w 67"/>
                  <a:gd name="T3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67">
                    <a:moveTo>
                      <a:pt x="6" y="34"/>
                    </a:moveTo>
                    <a:cubicBezTo>
                      <a:pt x="6" y="19"/>
                      <a:pt x="18" y="7"/>
                      <a:pt x="33" y="7"/>
                    </a:cubicBezTo>
                    <a:cubicBezTo>
                      <a:pt x="33" y="7"/>
                      <a:pt x="33" y="7"/>
                      <a:pt x="33" y="7"/>
                    </a:cubicBezTo>
                    <a:cubicBezTo>
                      <a:pt x="48" y="7"/>
                      <a:pt x="60" y="18"/>
                      <a:pt x="60" y="33"/>
                    </a:cubicBezTo>
                    <a:cubicBezTo>
                      <a:pt x="60" y="33"/>
                      <a:pt x="60" y="33"/>
                      <a:pt x="60" y="34"/>
                    </a:cubicBezTo>
                    <a:cubicBezTo>
                      <a:pt x="60" y="48"/>
                      <a:pt x="48" y="60"/>
                      <a:pt x="34" y="61"/>
                    </a:cubicBezTo>
                    <a:cubicBezTo>
                      <a:pt x="34" y="61"/>
                      <a:pt x="33" y="61"/>
                      <a:pt x="33" y="61"/>
                    </a:cubicBezTo>
                    <a:cubicBezTo>
                      <a:pt x="19" y="61"/>
                      <a:pt x="7" y="49"/>
                      <a:pt x="6" y="34"/>
                    </a:cubicBezTo>
                    <a:cubicBezTo>
                      <a:pt x="6" y="34"/>
                      <a:pt x="6" y="34"/>
                      <a:pt x="6" y="34"/>
                    </a:cubicBezTo>
                    <a:moveTo>
                      <a:pt x="33" y="0"/>
                    </a:moveTo>
                    <a:cubicBezTo>
                      <a:pt x="33" y="0"/>
                      <a:pt x="33" y="0"/>
                      <a:pt x="32" y="0"/>
                    </a:cubicBezTo>
                    <a:cubicBezTo>
                      <a:pt x="14" y="1"/>
                      <a:pt x="0" y="15"/>
                      <a:pt x="0" y="34"/>
                    </a:cubicBezTo>
                    <a:cubicBezTo>
                      <a:pt x="0" y="34"/>
                      <a:pt x="0" y="34"/>
                      <a:pt x="0" y="34"/>
                    </a:cubicBezTo>
                    <a:cubicBezTo>
                      <a:pt x="0" y="53"/>
                      <a:pt x="15" y="67"/>
                      <a:pt x="33" y="67"/>
                    </a:cubicBezTo>
                    <a:cubicBezTo>
                      <a:pt x="33" y="67"/>
                      <a:pt x="34" y="67"/>
                      <a:pt x="34" y="67"/>
                    </a:cubicBezTo>
                    <a:cubicBezTo>
                      <a:pt x="52" y="67"/>
                      <a:pt x="67" y="52"/>
                      <a:pt x="67" y="34"/>
                    </a:cubicBezTo>
                    <a:cubicBezTo>
                      <a:pt x="67" y="33"/>
                      <a:pt x="67" y="33"/>
                      <a:pt x="67" y="33"/>
                    </a:cubicBezTo>
                    <a:cubicBezTo>
                      <a:pt x="66" y="15"/>
                      <a:pt x="51" y="0"/>
                      <a:pt x="33" y="0"/>
                    </a:cubicBezTo>
                  </a:path>
                </a:pathLst>
              </a:custGeom>
              <a:solidFill>
                <a:schemeClr val="bg1">
                  <a:lumMod val="95000"/>
                </a:schemeClr>
              </a:solidFill>
              <a:ln>
                <a:noFill/>
              </a:ln>
            </p:spPr>
            <p:txBody>
              <a:bodyPr/>
              <a:lstStyle/>
              <a:p>
                <a:pPr>
                  <a:defRPr/>
                </a:pPr>
                <a:endParaRPr lang="zh-CN" altLang="en-US"/>
              </a:p>
            </p:txBody>
          </p:sp>
          <p:sp>
            <p:nvSpPr>
              <p:cNvPr id="637" name="Freeform 371"/>
              <p:cNvSpPr>
                <a:spLocks/>
              </p:cNvSpPr>
              <p:nvPr/>
            </p:nvSpPr>
            <p:spPr bwMode="auto">
              <a:xfrm>
                <a:off x="2605028" y="3307443"/>
                <a:ext cx="60017" cy="55926"/>
              </a:xfrm>
              <a:custGeom>
                <a:avLst/>
                <a:gdLst>
                  <a:gd name="T0" fmla="*/ 23 w 36"/>
                  <a:gd name="T1" fmla="*/ 0 h 33"/>
                  <a:gd name="T2" fmla="*/ 22 w 36"/>
                  <a:gd name="T3" fmla="*/ 0 h 33"/>
                  <a:gd name="T4" fmla="*/ 8 w 36"/>
                  <a:gd name="T5" fmla="*/ 11 h 33"/>
                  <a:gd name="T6" fmla="*/ 2 w 36"/>
                  <a:gd name="T7" fmla="*/ 11 h 33"/>
                  <a:gd name="T8" fmla="*/ 0 w 36"/>
                  <a:gd name="T9" fmla="*/ 13 h 33"/>
                  <a:gd name="T10" fmla="*/ 0 w 36"/>
                  <a:gd name="T11" fmla="*/ 13 h 33"/>
                  <a:gd name="T12" fmla="*/ 2 w 36"/>
                  <a:gd name="T13" fmla="*/ 15 h 33"/>
                  <a:gd name="T14" fmla="*/ 2 w 36"/>
                  <a:gd name="T15" fmla="*/ 15 h 33"/>
                  <a:gd name="T16" fmla="*/ 7 w 36"/>
                  <a:gd name="T17" fmla="*/ 15 h 33"/>
                  <a:gd name="T18" fmla="*/ 7 w 36"/>
                  <a:gd name="T19" fmla="*/ 15 h 33"/>
                  <a:gd name="T20" fmla="*/ 7 w 36"/>
                  <a:gd name="T21" fmla="*/ 17 h 33"/>
                  <a:gd name="T22" fmla="*/ 7 w 36"/>
                  <a:gd name="T23" fmla="*/ 17 h 33"/>
                  <a:gd name="T24" fmla="*/ 7 w 36"/>
                  <a:gd name="T25" fmla="*/ 18 h 33"/>
                  <a:gd name="T26" fmla="*/ 7 w 36"/>
                  <a:gd name="T27" fmla="*/ 18 h 33"/>
                  <a:gd name="T28" fmla="*/ 7 w 36"/>
                  <a:gd name="T29" fmla="*/ 18 h 33"/>
                  <a:gd name="T30" fmla="*/ 3 w 36"/>
                  <a:gd name="T31" fmla="*/ 19 h 33"/>
                  <a:gd name="T32" fmla="*/ 0 w 36"/>
                  <a:gd name="T33" fmla="*/ 21 h 33"/>
                  <a:gd name="T34" fmla="*/ 0 w 36"/>
                  <a:gd name="T35" fmla="*/ 21 h 33"/>
                  <a:gd name="T36" fmla="*/ 3 w 36"/>
                  <a:gd name="T37" fmla="*/ 23 h 33"/>
                  <a:gd name="T38" fmla="*/ 3 w 36"/>
                  <a:gd name="T39" fmla="*/ 23 h 33"/>
                  <a:gd name="T40" fmla="*/ 8 w 36"/>
                  <a:gd name="T41" fmla="*/ 23 h 33"/>
                  <a:gd name="T42" fmla="*/ 23 w 36"/>
                  <a:gd name="T43" fmla="*/ 33 h 33"/>
                  <a:gd name="T44" fmla="*/ 23 w 36"/>
                  <a:gd name="T45" fmla="*/ 33 h 33"/>
                  <a:gd name="T46" fmla="*/ 36 w 36"/>
                  <a:gd name="T47" fmla="*/ 25 h 33"/>
                  <a:gd name="T48" fmla="*/ 30 w 36"/>
                  <a:gd name="T49" fmla="*/ 25 h 33"/>
                  <a:gd name="T50" fmla="*/ 23 w 36"/>
                  <a:gd name="T51" fmla="*/ 28 h 33"/>
                  <a:gd name="T52" fmla="*/ 23 w 36"/>
                  <a:gd name="T53" fmla="*/ 28 h 33"/>
                  <a:gd name="T54" fmla="*/ 14 w 36"/>
                  <a:gd name="T55" fmla="*/ 23 h 33"/>
                  <a:gd name="T56" fmla="*/ 14 w 36"/>
                  <a:gd name="T57" fmla="*/ 23 h 33"/>
                  <a:gd name="T58" fmla="*/ 14 w 36"/>
                  <a:gd name="T59" fmla="*/ 23 h 33"/>
                  <a:gd name="T60" fmla="*/ 21 w 36"/>
                  <a:gd name="T61" fmla="*/ 23 h 33"/>
                  <a:gd name="T62" fmla="*/ 23 w 36"/>
                  <a:gd name="T63" fmla="*/ 20 h 33"/>
                  <a:gd name="T64" fmla="*/ 23 w 36"/>
                  <a:gd name="T65" fmla="*/ 20 h 33"/>
                  <a:gd name="T66" fmla="*/ 21 w 36"/>
                  <a:gd name="T67" fmla="*/ 18 h 33"/>
                  <a:gd name="T68" fmla="*/ 21 w 36"/>
                  <a:gd name="T69" fmla="*/ 18 h 33"/>
                  <a:gd name="T70" fmla="*/ 12 w 36"/>
                  <a:gd name="T71" fmla="*/ 18 h 33"/>
                  <a:gd name="T72" fmla="*/ 12 w 36"/>
                  <a:gd name="T73" fmla="*/ 17 h 33"/>
                  <a:gd name="T74" fmla="*/ 12 w 36"/>
                  <a:gd name="T75" fmla="*/ 17 h 33"/>
                  <a:gd name="T76" fmla="*/ 12 w 36"/>
                  <a:gd name="T77" fmla="*/ 15 h 33"/>
                  <a:gd name="T78" fmla="*/ 21 w 36"/>
                  <a:gd name="T79" fmla="*/ 15 h 33"/>
                  <a:gd name="T80" fmla="*/ 23 w 36"/>
                  <a:gd name="T81" fmla="*/ 13 h 33"/>
                  <a:gd name="T82" fmla="*/ 23 w 36"/>
                  <a:gd name="T83" fmla="*/ 13 h 33"/>
                  <a:gd name="T84" fmla="*/ 21 w 36"/>
                  <a:gd name="T85" fmla="*/ 11 h 33"/>
                  <a:gd name="T86" fmla="*/ 21 w 36"/>
                  <a:gd name="T87" fmla="*/ 11 h 33"/>
                  <a:gd name="T88" fmla="*/ 14 w 36"/>
                  <a:gd name="T89" fmla="*/ 11 h 33"/>
                  <a:gd name="T90" fmla="*/ 14 w 36"/>
                  <a:gd name="T91" fmla="*/ 11 h 33"/>
                  <a:gd name="T92" fmla="*/ 22 w 36"/>
                  <a:gd name="T93" fmla="*/ 6 h 33"/>
                  <a:gd name="T94" fmla="*/ 23 w 36"/>
                  <a:gd name="T95" fmla="*/ 6 h 33"/>
                  <a:gd name="T96" fmla="*/ 29 w 36"/>
                  <a:gd name="T97" fmla="*/ 8 h 33"/>
                  <a:gd name="T98" fmla="*/ 36 w 36"/>
                  <a:gd name="T99" fmla="*/ 8 h 33"/>
                  <a:gd name="T100" fmla="*/ 23 w 36"/>
                  <a:gd name="T10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 h="33">
                    <a:moveTo>
                      <a:pt x="23" y="0"/>
                    </a:moveTo>
                    <a:cubicBezTo>
                      <a:pt x="22" y="0"/>
                      <a:pt x="22" y="0"/>
                      <a:pt x="22" y="0"/>
                    </a:cubicBezTo>
                    <a:cubicBezTo>
                      <a:pt x="16" y="1"/>
                      <a:pt x="10" y="5"/>
                      <a:pt x="8" y="11"/>
                    </a:cubicBezTo>
                    <a:cubicBezTo>
                      <a:pt x="2" y="11"/>
                      <a:pt x="2" y="11"/>
                      <a:pt x="2" y="11"/>
                    </a:cubicBezTo>
                    <a:cubicBezTo>
                      <a:pt x="1" y="11"/>
                      <a:pt x="0" y="12"/>
                      <a:pt x="0" y="13"/>
                    </a:cubicBezTo>
                    <a:cubicBezTo>
                      <a:pt x="0" y="13"/>
                      <a:pt x="0" y="13"/>
                      <a:pt x="0" y="13"/>
                    </a:cubicBezTo>
                    <a:cubicBezTo>
                      <a:pt x="0" y="14"/>
                      <a:pt x="1" y="15"/>
                      <a:pt x="2" y="15"/>
                    </a:cubicBezTo>
                    <a:cubicBezTo>
                      <a:pt x="2" y="15"/>
                      <a:pt x="2" y="15"/>
                      <a:pt x="2" y="15"/>
                    </a:cubicBezTo>
                    <a:cubicBezTo>
                      <a:pt x="7" y="15"/>
                      <a:pt x="7" y="15"/>
                      <a:pt x="7" y="15"/>
                    </a:cubicBezTo>
                    <a:cubicBezTo>
                      <a:pt x="7" y="15"/>
                      <a:pt x="7" y="15"/>
                      <a:pt x="7" y="15"/>
                    </a:cubicBezTo>
                    <a:cubicBezTo>
                      <a:pt x="7" y="16"/>
                      <a:pt x="7" y="16"/>
                      <a:pt x="7" y="17"/>
                    </a:cubicBezTo>
                    <a:cubicBezTo>
                      <a:pt x="7" y="17"/>
                      <a:pt x="7" y="17"/>
                      <a:pt x="7" y="17"/>
                    </a:cubicBezTo>
                    <a:cubicBezTo>
                      <a:pt x="7" y="17"/>
                      <a:pt x="7" y="18"/>
                      <a:pt x="7" y="18"/>
                    </a:cubicBezTo>
                    <a:cubicBezTo>
                      <a:pt x="7" y="18"/>
                      <a:pt x="7" y="18"/>
                      <a:pt x="7" y="18"/>
                    </a:cubicBezTo>
                    <a:cubicBezTo>
                      <a:pt x="7" y="18"/>
                      <a:pt x="7" y="18"/>
                      <a:pt x="7" y="18"/>
                    </a:cubicBezTo>
                    <a:cubicBezTo>
                      <a:pt x="3" y="19"/>
                      <a:pt x="3" y="19"/>
                      <a:pt x="3" y="19"/>
                    </a:cubicBezTo>
                    <a:cubicBezTo>
                      <a:pt x="1" y="19"/>
                      <a:pt x="0" y="20"/>
                      <a:pt x="0" y="21"/>
                    </a:cubicBezTo>
                    <a:cubicBezTo>
                      <a:pt x="0" y="21"/>
                      <a:pt x="0" y="21"/>
                      <a:pt x="0" y="21"/>
                    </a:cubicBezTo>
                    <a:cubicBezTo>
                      <a:pt x="0" y="22"/>
                      <a:pt x="1" y="23"/>
                      <a:pt x="3" y="23"/>
                    </a:cubicBezTo>
                    <a:cubicBezTo>
                      <a:pt x="3" y="23"/>
                      <a:pt x="3" y="23"/>
                      <a:pt x="3" y="23"/>
                    </a:cubicBezTo>
                    <a:cubicBezTo>
                      <a:pt x="8" y="23"/>
                      <a:pt x="8" y="23"/>
                      <a:pt x="8" y="23"/>
                    </a:cubicBezTo>
                    <a:cubicBezTo>
                      <a:pt x="10" y="29"/>
                      <a:pt x="16" y="33"/>
                      <a:pt x="23" y="33"/>
                    </a:cubicBezTo>
                    <a:cubicBezTo>
                      <a:pt x="23" y="33"/>
                      <a:pt x="23" y="33"/>
                      <a:pt x="23" y="33"/>
                    </a:cubicBezTo>
                    <a:cubicBezTo>
                      <a:pt x="29" y="33"/>
                      <a:pt x="33" y="29"/>
                      <a:pt x="36" y="25"/>
                    </a:cubicBezTo>
                    <a:cubicBezTo>
                      <a:pt x="30" y="25"/>
                      <a:pt x="30" y="25"/>
                      <a:pt x="30" y="25"/>
                    </a:cubicBezTo>
                    <a:cubicBezTo>
                      <a:pt x="28" y="27"/>
                      <a:pt x="25" y="28"/>
                      <a:pt x="23" y="28"/>
                    </a:cubicBezTo>
                    <a:cubicBezTo>
                      <a:pt x="23" y="28"/>
                      <a:pt x="23" y="28"/>
                      <a:pt x="23" y="28"/>
                    </a:cubicBezTo>
                    <a:cubicBezTo>
                      <a:pt x="19" y="28"/>
                      <a:pt x="16" y="26"/>
                      <a:pt x="14" y="23"/>
                    </a:cubicBezTo>
                    <a:cubicBezTo>
                      <a:pt x="14" y="23"/>
                      <a:pt x="14" y="23"/>
                      <a:pt x="14" y="23"/>
                    </a:cubicBezTo>
                    <a:cubicBezTo>
                      <a:pt x="14" y="23"/>
                      <a:pt x="14" y="23"/>
                      <a:pt x="14" y="23"/>
                    </a:cubicBezTo>
                    <a:cubicBezTo>
                      <a:pt x="21" y="23"/>
                      <a:pt x="21" y="23"/>
                      <a:pt x="21" y="23"/>
                    </a:cubicBezTo>
                    <a:cubicBezTo>
                      <a:pt x="22" y="22"/>
                      <a:pt x="23" y="22"/>
                      <a:pt x="23" y="20"/>
                    </a:cubicBezTo>
                    <a:cubicBezTo>
                      <a:pt x="23" y="20"/>
                      <a:pt x="23" y="20"/>
                      <a:pt x="23" y="20"/>
                    </a:cubicBezTo>
                    <a:cubicBezTo>
                      <a:pt x="23" y="19"/>
                      <a:pt x="22" y="18"/>
                      <a:pt x="21" y="18"/>
                    </a:cubicBezTo>
                    <a:cubicBezTo>
                      <a:pt x="21" y="18"/>
                      <a:pt x="21" y="18"/>
                      <a:pt x="21" y="18"/>
                    </a:cubicBezTo>
                    <a:cubicBezTo>
                      <a:pt x="12" y="18"/>
                      <a:pt x="12" y="18"/>
                      <a:pt x="12" y="18"/>
                    </a:cubicBezTo>
                    <a:cubicBezTo>
                      <a:pt x="12" y="18"/>
                      <a:pt x="12" y="17"/>
                      <a:pt x="12" y="17"/>
                    </a:cubicBezTo>
                    <a:cubicBezTo>
                      <a:pt x="12" y="17"/>
                      <a:pt x="12" y="17"/>
                      <a:pt x="12" y="17"/>
                    </a:cubicBezTo>
                    <a:cubicBezTo>
                      <a:pt x="12" y="16"/>
                      <a:pt x="12" y="16"/>
                      <a:pt x="12" y="15"/>
                    </a:cubicBezTo>
                    <a:cubicBezTo>
                      <a:pt x="21" y="15"/>
                      <a:pt x="21" y="15"/>
                      <a:pt x="21" y="15"/>
                    </a:cubicBezTo>
                    <a:cubicBezTo>
                      <a:pt x="22" y="15"/>
                      <a:pt x="23" y="14"/>
                      <a:pt x="23" y="13"/>
                    </a:cubicBezTo>
                    <a:cubicBezTo>
                      <a:pt x="23" y="13"/>
                      <a:pt x="23" y="13"/>
                      <a:pt x="23" y="13"/>
                    </a:cubicBezTo>
                    <a:cubicBezTo>
                      <a:pt x="23" y="12"/>
                      <a:pt x="22" y="11"/>
                      <a:pt x="21" y="11"/>
                    </a:cubicBezTo>
                    <a:cubicBezTo>
                      <a:pt x="21" y="11"/>
                      <a:pt x="21" y="11"/>
                      <a:pt x="21" y="11"/>
                    </a:cubicBezTo>
                    <a:cubicBezTo>
                      <a:pt x="14" y="11"/>
                      <a:pt x="14" y="11"/>
                      <a:pt x="14" y="11"/>
                    </a:cubicBezTo>
                    <a:cubicBezTo>
                      <a:pt x="14" y="11"/>
                      <a:pt x="14" y="11"/>
                      <a:pt x="14" y="11"/>
                    </a:cubicBezTo>
                    <a:cubicBezTo>
                      <a:pt x="15" y="8"/>
                      <a:pt x="19" y="6"/>
                      <a:pt x="22" y="6"/>
                    </a:cubicBezTo>
                    <a:cubicBezTo>
                      <a:pt x="22" y="6"/>
                      <a:pt x="22" y="6"/>
                      <a:pt x="23" y="6"/>
                    </a:cubicBezTo>
                    <a:cubicBezTo>
                      <a:pt x="25" y="6"/>
                      <a:pt x="27" y="6"/>
                      <a:pt x="29" y="8"/>
                    </a:cubicBezTo>
                    <a:cubicBezTo>
                      <a:pt x="36" y="8"/>
                      <a:pt x="36" y="8"/>
                      <a:pt x="36" y="8"/>
                    </a:cubicBezTo>
                    <a:cubicBezTo>
                      <a:pt x="33" y="3"/>
                      <a:pt x="28" y="0"/>
                      <a:pt x="23" y="0"/>
                    </a:cubicBezTo>
                  </a:path>
                </a:pathLst>
              </a:custGeom>
              <a:solidFill>
                <a:schemeClr val="bg1">
                  <a:lumMod val="95000"/>
                </a:schemeClr>
              </a:solidFill>
              <a:ln>
                <a:noFill/>
              </a:ln>
            </p:spPr>
            <p:txBody>
              <a:bodyPr/>
              <a:lstStyle/>
              <a:p>
                <a:pPr>
                  <a:defRPr/>
                </a:pPr>
                <a:endParaRPr lang="zh-CN" altLang="en-US"/>
              </a:p>
            </p:txBody>
          </p:sp>
        </p:grpSp>
        <p:sp>
          <p:nvSpPr>
            <p:cNvPr id="638" name="Freeform 373"/>
            <p:cNvSpPr>
              <a:spLocks noEditPoints="1"/>
            </p:cNvSpPr>
            <p:nvPr/>
          </p:nvSpPr>
          <p:spPr bwMode="auto">
            <a:xfrm>
              <a:off x="8526966" y="2849129"/>
              <a:ext cx="230522" cy="466500"/>
            </a:xfrm>
            <a:custGeom>
              <a:avLst/>
              <a:gdLst>
                <a:gd name="T0" fmla="*/ 61 w 136"/>
                <a:gd name="T1" fmla="*/ 149 h 277"/>
                <a:gd name="T2" fmla="*/ 79 w 136"/>
                <a:gd name="T3" fmla="*/ 156 h 277"/>
                <a:gd name="T4" fmla="*/ 80 w 136"/>
                <a:gd name="T5" fmla="*/ 200 h 277"/>
                <a:gd name="T6" fmla="*/ 59 w 136"/>
                <a:gd name="T7" fmla="*/ 68 h 277"/>
                <a:gd name="T8" fmla="*/ 77 w 136"/>
                <a:gd name="T9" fmla="*/ 66 h 277"/>
                <a:gd name="T10" fmla="*/ 78 w 136"/>
                <a:gd name="T11" fmla="*/ 116 h 277"/>
                <a:gd name="T12" fmla="*/ 59 w 136"/>
                <a:gd name="T13" fmla="*/ 68 h 277"/>
                <a:gd name="T14" fmla="*/ 85 w 136"/>
                <a:gd name="T15" fmla="*/ 0 h 277"/>
                <a:gd name="T16" fmla="*/ 76 w 136"/>
                <a:gd name="T17" fmla="*/ 9 h 277"/>
                <a:gd name="T18" fmla="*/ 77 w 136"/>
                <a:gd name="T19" fmla="*/ 34 h 277"/>
                <a:gd name="T20" fmla="*/ 74 w 136"/>
                <a:gd name="T21" fmla="*/ 34 h 277"/>
                <a:gd name="T22" fmla="*/ 58 w 136"/>
                <a:gd name="T23" fmla="*/ 10 h 277"/>
                <a:gd name="T24" fmla="*/ 49 w 136"/>
                <a:gd name="T25" fmla="*/ 1 h 277"/>
                <a:gd name="T26" fmla="*/ 40 w 136"/>
                <a:gd name="T27" fmla="*/ 10 h 277"/>
                <a:gd name="T28" fmla="*/ 41 w 136"/>
                <a:gd name="T29" fmla="*/ 40 h 277"/>
                <a:gd name="T30" fmla="*/ 8 w 136"/>
                <a:gd name="T31" fmla="*/ 68 h 277"/>
                <a:gd name="T32" fmla="*/ 5 w 136"/>
                <a:gd name="T33" fmla="*/ 88 h 277"/>
                <a:gd name="T34" fmla="*/ 22 w 136"/>
                <a:gd name="T35" fmla="*/ 127 h 277"/>
                <a:gd name="T36" fmla="*/ 43 w 136"/>
                <a:gd name="T37" fmla="*/ 141 h 277"/>
                <a:gd name="T38" fmla="*/ 44 w 136"/>
                <a:gd name="T39" fmla="*/ 204 h 277"/>
                <a:gd name="T40" fmla="*/ 8 w 136"/>
                <a:gd name="T41" fmla="*/ 196 h 277"/>
                <a:gd name="T42" fmla="*/ 5 w 136"/>
                <a:gd name="T43" fmla="*/ 200 h 277"/>
                <a:gd name="T44" fmla="*/ 0 w 136"/>
                <a:gd name="T45" fmla="*/ 221 h 277"/>
                <a:gd name="T46" fmla="*/ 2 w 136"/>
                <a:gd name="T47" fmla="*/ 227 h 277"/>
                <a:gd name="T48" fmla="*/ 45 w 136"/>
                <a:gd name="T49" fmla="*/ 237 h 277"/>
                <a:gd name="T50" fmla="*/ 55 w 136"/>
                <a:gd name="T51" fmla="*/ 277 h 277"/>
                <a:gd name="T52" fmla="*/ 64 w 136"/>
                <a:gd name="T53" fmla="*/ 268 h 277"/>
                <a:gd name="T54" fmla="*/ 63 w 136"/>
                <a:gd name="T55" fmla="*/ 237 h 277"/>
                <a:gd name="T56" fmla="*/ 81 w 136"/>
                <a:gd name="T57" fmla="*/ 236 h 277"/>
                <a:gd name="T58" fmla="*/ 91 w 136"/>
                <a:gd name="T59" fmla="*/ 276 h 277"/>
                <a:gd name="T60" fmla="*/ 100 w 136"/>
                <a:gd name="T61" fmla="*/ 267 h 277"/>
                <a:gd name="T62" fmla="*/ 99 w 136"/>
                <a:gd name="T63" fmla="*/ 231 h 277"/>
                <a:gd name="T64" fmla="*/ 114 w 136"/>
                <a:gd name="T65" fmla="*/ 224 h 277"/>
                <a:gd name="T66" fmla="*/ 136 w 136"/>
                <a:gd name="T67" fmla="*/ 180 h 277"/>
                <a:gd name="T68" fmla="*/ 122 w 136"/>
                <a:gd name="T69" fmla="*/ 141 h 277"/>
                <a:gd name="T70" fmla="*/ 95 w 136"/>
                <a:gd name="T71" fmla="*/ 67 h 277"/>
                <a:gd name="T72" fmla="*/ 98 w 136"/>
                <a:gd name="T73" fmla="*/ 67 h 277"/>
                <a:gd name="T74" fmla="*/ 116 w 136"/>
                <a:gd name="T75" fmla="*/ 71 h 277"/>
                <a:gd name="T76" fmla="*/ 124 w 136"/>
                <a:gd name="T77" fmla="*/ 56 h 277"/>
                <a:gd name="T78" fmla="*/ 125 w 136"/>
                <a:gd name="T79" fmla="*/ 45 h 277"/>
                <a:gd name="T80" fmla="*/ 116 w 136"/>
                <a:gd name="T81" fmla="*/ 38 h 277"/>
                <a:gd name="T82" fmla="*/ 94 w 136"/>
                <a:gd name="T83" fmla="*/ 35 h 277"/>
                <a:gd name="T84" fmla="*/ 85 w 136"/>
                <a:gd name="T85"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277">
                  <a:moveTo>
                    <a:pt x="62" y="204"/>
                  </a:moveTo>
                  <a:cubicBezTo>
                    <a:pt x="61" y="149"/>
                    <a:pt x="61" y="149"/>
                    <a:pt x="61" y="149"/>
                  </a:cubicBezTo>
                  <a:cubicBezTo>
                    <a:pt x="61" y="149"/>
                    <a:pt x="61" y="149"/>
                    <a:pt x="61" y="149"/>
                  </a:cubicBezTo>
                  <a:cubicBezTo>
                    <a:pt x="68" y="151"/>
                    <a:pt x="74" y="154"/>
                    <a:pt x="79" y="156"/>
                  </a:cubicBezTo>
                  <a:cubicBezTo>
                    <a:pt x="80" y="200"/>
                    <a:pt x="80" y="200"/>
                    <a:pt x="80" y="200"/>
                  </a:cubicBezTo>
                  <a:cubicBezTo>
                    <a:pt x="80" y="200"/>
                    <a:pt x="80" y="200"/>
                    <a:pt x="80" y="200"/>
                  </a:cubicBezTo>
                  <a:cubicBezTo>
                    <a:pt x="75" y="202"/>
                    <a:pt x="69" y="203"/>
                    <a:pt x="62" y="204"/>
                  </a:cubicBezTo>
                  <a:moveTo>
                    <a:pt x="59" y="68"/>
                  </a:moveTo>
                  <a:cubicBezTo>
                    <a:pt x="59" y="68"/>
                    <a:pt x="59" y="68"/>
                    <a:pt x="59" y="68"/>
                  </a:cubicBezTo>
                  <a:cubicBezTo>
                    <a:pt x="64" y="66"/>
                    <a:pt x="70" y="66"/>
                    <a:pt x="77" y="66"/>
                  </a:cubicBezTo>
                  <a:cubicBezTo>
                    <a:pt x="78" y="116"/>
                    <a:pt x="78" y="116"/>
                    <a:pt x="78" y="116"/>
                  </a:cubicBezTo>
                  <a:cubicBezTo>
                    <a:pt x="78" y="116"/>
                    <a:pt x="78" y="116"/>
                    <a:pt x="78" y="116"/>
                  </a:cubicBezTo>
                  <a:cubicBezTo>
                    <a:pt x="71" y="114"/>
                    <a:pt x="65" y="111"/>
                    <a:pt x="60" y="109"/>
                  </a:cubicBezTo>
                  <a:cubicBezTo>
                    <a:pt x="59" y="68"/>
                    <a:pt x="59" y="68"/>
                    <a:pt x="59" y="68"/>
                  </a:cubicBezTo>
                  <a:cubicBezTo>
                    <a:pt x="59" y="68"/>
                    <a:pt x="59" y="68"/>
                    <a:pt x="59" y="68"/>
                  </a:cubicBezTo>
                  <a:moveTo>
                    <a:pt x="85" y="0"/>
                  </a:moveTo>
                  <a:cubicBezTo>
                    <a:pt x="85" y="0"/>
                    <a:pt x="85" y="0"/>
                    <a:pt x="85" y="0"/>
                  </a:cubicBezTo>
                  <a:cubicBezTo>
                    <a:pt x="80" y="0"/>
                    <a:pt x="76" y="4"/>
                    <a:pt x="76" y="9"/>
                  </a:cubicBezTo>
                  <a:cubicBezTo>
                    <a:pt x="76" y="9"/>
                    <a:pt x="76" y="9"/>
                    <a:pt x="76" y="9"/>
                  </a:cubicBezTo>
                  <a:cubicBezTo>
                    <a:pt x="77" y="34"/>
                    <a:pt x="77" y="34"/>
                    <a:pt x="77" y="34"/>
                  </a:cubicBezTo>
                  <a:cubicBezTo>
                    <a:pt x="77" y="34"/>
                    <a:pt x="77" y="34"/>
                    <a:pt x="77" y="34"/>
                  </a:cubicBezTo>
                  <a:cubicBezTo>
                    <a:pt x="76" y="34"/>
                    <a:pt x="75" y="34"/>
                    <a:pt x="74" y="34"/>
                  </a:cubicBezTo>
                  <a:cubicBezTo>
                    <a:pt x="69" y="35"/>
                    <a:pt x="64" y="35"/>
                    <a:pt x="59" y="36"/>
                  </a:cubicBezTo>
                  <a:cubicBezTo>
                    <a:pt x="58" y="10"/>
                    <a:pt x="58" y="10"/>
                    <a:pt x="58" y="10"/>
                  </a:cubicBezTo>
                  <a:cubicBezTo>
                    <a:pt x="58" y="5"/>
                    <a:pt x="54" y="1"/>
                    <a:pt x="49" y="1"/>
                  </a:cubicBezTo>
                  <a:cubicBezTo>
                    <a:pt x="49" y="1"/>
                    <a:pt x="49" y="1"/>
                    <a:pt x="49" y="1"/>
                  </a:cubicBezTo>
                  <a:cubicBezTo>
                    <a:pt x="44" y="1"/>
                    <a:pt x="40" y="5"/>
                    <a:pt x="40" y="10"/>
                  </a:cubicBezTo>
                  <a:cubicBezTo>
                    <a:pt x="40" y="10"/>
                    <a:pt x="40" y="10"/>
                    <a:pt x="40" y="10"/>
                  </a:cubicBezTo>
                  <a:cubicBezTo>
                    <a:pt x="41" y="40"/>
                    <a:pt x="41" y="40"/>
                    <a:pt x="41" y="40"/>
                  </a:cubicBezTo>
                  <a:cubicBezTo>
                    <a:pt x="41" y="40"/>
                    <a:pt x="41" y="40"/>
                    <a:pt x="41" y="40"/>
                  </a:cubicBezTo>
                  <a:cubicBezTo>
                    <a:pt x="33" y="43"/>
                    <a:pt x="26" y="46"/>
                    <a:pt x="21" y="51"/>
                  </a:cubicBezTo>
                  <a:cubicBezTo>
                    <a:pt x="15" y="56"/>
                    <a:pt x="11" y="61"/>
                    <a:pt x="8" y="68"/>
                  </a:cubicBezTo>
                  <a:cubicBezTo>
                    <a:pt x="6" y="74"/>
                    <a:pt x="5" y="80"/>
                    <a:pt x="5" y="87"/>
                  </a:cubicBezTo>
                  <a:cubicBezTo>
                    <a:pt x="5" y="87"/>
                    <a:pt x="5" y="88"/>
                    <a:pt x="5" y="88"/>
                  </a:cubicBezTo>
                  <a:cubicBezTo>
                    <a:pt x="5" y="97"/>
                    <a:pt x="6" y="105"/>
                    <a:pt x="9" y="111"/>
                  </a:cubicBezTo>
                  <a:cubicBezTo>
                    <a:pt x="12" y="117"/>
                    <a:pt x="16" y="123"/>
                    <a:pt x="22" y="127"/>
                  </a:cubicBezTo>
                  <a:cubicBezTo>
                    <a:pt x="27" y="132"/>
                    <a:pt x="33" y="136"/>
                    <a:pt x="39" y="139"/>
                  </a:cubicBezTo>
                  <a:cubicBezTo>
                    <a:pt x="40" y="140"/>
                    <a:pt x="42" y="140"/>
                    <a:pt x="43" y="141"/>
                  </a:cubicBezTo>
                  <a:cubicBezTo>
                    <a:pt x="44" y="204"/>
                    <a:pt x="44" y="204"/>
                    <a:pt x="44" y="204"/>
                  </a:cubicBezTo>
                  <a:cubicBezTo>
                    <a:pt x="44" y="204"/>
                    <a:pt x="44" y="204"/>
                    <a:pt x="44" y="204"/>
                  </a:cubicBezTo>
                  <a:cubicBezTo>
                    <a:pt x="39" y="204"/>
                    <a:pt x="33" y="203"/>
                    <a:pt x="29" y="202"/>
                  </a:cubicBezTo>
                  <a:cubicBezTo>
                    <a:pt x="21" y="200"/>
                    <a:pt x="15" y="198"/>
                    <a:pt x="8" y="196"/>
                  </a:cubicBezTo>
                  <a:cubicBezTo>
                    <a:pt x="8" y="196"/>
                    <a:pt x="8" y="196"/>
                    <a:pt x="8" y="196"/>
                  </a:cubicBezTo>
                  <a:cubicBezTo>
                    <a:pt x="7" y="196"/>
                    <a:pt x="6" y="197"/>
                    <a:pt x="5" y="200"/>
                  </a:cubicBezTo>
                  <a:cubicBezTo>
                    <a:pt x="3" y="203"/>
                    <a:pt x="2" y="206"/>
                    <a:pt x="2" y="210"/>
                  </a:cubicBezTo>
                  <a:cubicBezTo>
                    <a:pt x="1" y="213"/>
                    <a:pt x="0" y="217"/>
                    <a:pt x="0" y="221"/>
                  </a:cubicBezTo>
                  <a:cubicBezTo>
                    <a:pt x="0" y="221"/>
                    <a:pt x="0" y="222"/>
                    <a:pt x="0" y="222"/>
                  </a:cubicBezTo>
                  <a:cubicBezTo>
                    <a:pt x="0" y="225"/>
                    <a:pt x="1" y="226"/>
                    <a:pt x="2" y="227"/>
                  </a:cubicBezTo>
                  <a:cubicBezTo>
                    <a:pt x="5" y="230"/>
                    <a:pt x="12" y="232"/>
                    <a:pt x="22" y="234"/>
                  </a:cubicBezTo>
                  <a:cubicBezTo>
                    <a:pt x="29" y="236"/>
                    <a:pt x="36" y="237"/>
                    <a:pt x="45" y="237"/>
                  </a:cubicBezTo>
                  <a:cubicBezTo>
                    <a:pt x="46" y="268"/>
                    <a:pt x="46" y="268"/>
                    <a:pt x="46" y="268"/>
                  </a:cubicBezTo>
                  <a:cubicBezTo>
                    <a:pt x="46" y="273"/>
                    <a:pt x="50" y="277"/>
                    <a:pt x="55" y="277"/>
                  </a:cubicBezTo>
                  <a:cubicBezTo>
                    <a:pt x="55" y="277"/>
                    <a:pt x="55" y="277"/>
                    <a:pt x="55" y="277"/>
                  </a:cubicBezTo>
                  <a:cubicBezTo>
                    <a:pt x="60" y="277"/>
                    <a:pt x="64" y="273"/>
                    <a:pt x="64" y="268"/>
                  </a:cubicBezTo>
                  <a:cubicBezTo>
                    <a:pt x="64" y="268"/>
                    <a:pt x="64" y="268"/>
                    <a:pt x="64" y="268"/>
                  </a:cubicBezTo>
                  <a:cubicBezTo>
                    <a:pt x="63" y="237"/>
                    <a:pt x="63" y="237"/>
                    <a:pt x="63" y="237"/>
                  </a:cubicBezTo>
                  <a:cubicBezTo>
                    <a:pt x="63" y="237"/>
                    <a:pt x="63" y="237"/>
                    <a:pt x="63" y="237"/>
                  </a:cubicBezTo>
                  <a:cubicBezTo>
                    <a:pt x="69" y="237"/>
                    <a:pt x="75" y="236"/>
                    <a:pt x="81" y="236"/>
                  </a:cubicBezTo>
                  <a:cubicBezTo>
                    <a:pt x="82" y="268"/>
                    <a:pt x="82" y="268"/>
                    <a:pt x="82" y="268"/>
                  </a:cubicBezTo>
                  <a:cubicBezTo>
                    <a:pt x="82" y="272"/>
                    <a:pt x="86" y="276"/>
                    <a:pt x="91" y="276"/>
                  </a:cubicBezTo>
                  <a:cubicBezTo>
                    <a:pt x="91" y="276"/>
                    <a:pt x="91" y="276"/>
                    <a:pt x="91" y="276"/>
                  </a:cubicBezTo>
                  <a:cubicBezTo>
                    <a:pt x="96" y="276"/>
                    <a:pt x="100" y="272"/>
                    <a:pt x="100" y="267"/>
                  </a:cubicBezTo>
                  <a:cubicBezTo>
                    <a:pt x="100" y="267"/>
                    <a:pt x="100" y="267"/>
                    <a:pt x="100" y="267"/>
                  </a:cubicBezTo>
                  <a:cubicBezTo>
                    <a:pt x="99" y="231"/>
                    <a:pt x="99" y="231"/>
                    <a:pt x="99" y="231"/>
                  </a:cubicBezTo>
                  <a:cubicBezTo>
                    <a:pt x="99" y="231"/>
                    <a:pt x="99" y="231"/>
                    <a:pt x="99" y="231"/>
                  </a:cubicBezTo>
                  <a:cubicBezTo>
                    <a:pt x="104" y="230"/>
                    <a:pt x="109" y="227"/>
                    <a:pt x="114" y="224"/>
                  </a:cubicBezTo>
                  <a:cubicBezTo>
                    <a:pt x="121" y="220"/>
                    <a:pt x="126" y="214"/>
                    <a:pt x="131" y="206"/>
                  </a:cubicBezTo>
                  <a:cubicBezTo>
                    <a:pt x="134" y="199"/>
                    <a:pt x="136" y="191"/>
                    <a:pt x="136" y="180"/>
                  </a:cubicBezTo>
                  <a:cubicBezTo>
                    <a:pt x="136" y="180"/>
                    <a:pt x="136" y="179"/>
                    <a:pt x="136" y="178"/>
                  </a:cubicBezTo>
                  <a:cubicBezTo>
                    <a:pt x="136" y="163"/>
                    <a:pt x="131" y="151"/>
                    <a:pt x="122" y="141"/>
                  </a:cubicBezTo>
                  <a:cubicBezTo>
                    <a:pt x="116" y="135"/>
                    <a:pt x="107" y="129"/>
                    <a:pt x="96" y="124"/>
                  </a:cubicBezTo>
                  <a:cubicBezTo>
                    <a:pt x="95" y="67"/>
                    <a:pt x="95" y="67"/>
                    <a:pt x="95" y="67"/>
                  </a:cubicBezTo>
                  <a:cubicBezTo>
                    <a:pt x="95" y="67"/>
                    <a:pt x="95" y="67"/>
                    <a:pt x="95" y="67"/>
                  </a:cubicBezTo>
                  <a:cubicBezTo>
                    <a:pt x="96" y="67"/>
                    <a:pt x="97" y="67"/>
                    <a:pt x="98" y="67"/>
                  </a:cubicBezTo>
                  <a:cubicBezTo>
                    <a:pt x="105" y="69"/>
                    <a:pt x="111" y="70"/>
                    <a:pt x="115" y="71"/>
                  </a:cubicBezTo>
                  <a:cubicBezTo>
                    <a:pt x="115" y="71"/>
                    <a:pt x="116" y="71"/>
                    <a:pt x="116" y="71"/>
                  </a:cubicBezTo>
                  <a:cubicBezTo>
                    <a:pt x="117" y="71"/>
                    <a:pt x="119" y="70"/>
                    <a:pt x="120" y="67"/>
                  </a:cubicBezTo>
                  <a:cubicBezTo>
                    <a:pt x="122" y="64"/>
                    <a:pt x="123" y="60"/>
                    <a:pt x="124" y="56"/>
                  </a:cubicBezTo>
                  <a:cubicBezTo>
                    <a:pt x="125" y="53"/>
                    <a:pt x="125" y="50"/>
                    <a:pt x="125" y="46"/>
                  </a:cubicBezTo>
                  <a:cubicBezTo>
                    <a:pt x="125" y="46"/>
                    <a:pt x="125" y="46"/>
                    <a:pt x="125" y="45"/>
                  </a:cubicBezTo>
                  <a:cubicBezTo>
                    <a:pt x="125" y="42"/>
                    <a:pt x="124" y="40"/>
                    <a:pt x="122" y="39"/>
                  </a:cubicBezTo>
                  <a:cubicBezTo>
                    <a:pt x="120" y="39"/>
                    <a:pt x="118" y="38"/>
                    <a:pt x="116" y="38"/>
                  </a:cubicBezTo>
                  <a:cubicBezTo>
                    <a:pt x="114" y="37"/>
                    <a:pt x="111" y="36"/>
                    <a:pt x="108" y="36"/>
                  </a:cubicBezTo>
                  <a:cubicBezTo>
                    <a:pt x="104" y="35"/>
                    <a:pt x="100" y="35"/>
                    <a:pt x="94" y="35"/>
                  </a:cubicBezTo>
                  <a:cubicBezTo>
                    <a:pt x="94" y="9"/>
                    <a:pt x="94" y="9"/>
                    <a:pt x="94" y="9"/>
                  </a:cubicBezTo>
                  <a:cubicBezTo>
                    <a:pt x="94" y="4"/>
                    <a:pt x="90" y="0"/>
                    <a:pt x="85" y="0"/>
                  </a:cubicBezTo>
                </a:path>
              </a:pathLst>
            </a:custGeom>
            <a:solidFill>
              <a:schemeClr val="bg1">
                <a:lumMod val="95000"/>
              </a:schemeClr>
            </a:solidFill>
            <a:ln>
              <a:noFill/>
            </a:ln>
          </p:spPr>
          <p:txBody>
            <a:bodyPr/>
            <a:lstStyle/>
            <a:p>
              <a:pPr>
                <a:defRPr/>
              </a:pPr>
              <a:endParaRPr lang="zh-CN" altLang="en-US"/>
            </a:p>
          </p:txBody>
        </p:sp>
        <p:sp>
          <p:nvSpPr>
            <p:cNvPr id="639" name="Freeform 375"/>
            <p:cNvSpPr>
              <a:spLocks/>
            </p:cNvSpPr>
            <p:nvPr/>
          </p:nvSpPr>
          <p:spPr bwMode="auto">
            <a:xfrm>
              <a:off x="9111282" y="3276070"/>
              <a:ext cx="200513" cy="282355"/>
            </a:xfrm>
            <a:custGeom>
              <a:avLst/>
              <a:gdLst>
                <a:gd name="T0" fmla="*/ 29 w 119"/>
                <a:gd name="T1" fmla="*/ 0 h 167"/>
                <a:gd name="T2" fmla="*/ 16 w 119"/>
                <a:gd name="T3" fmla="*/ 8 h 167"/>
                <a:gd name="T4" fmla="*/ 5 w 119"/>
                <a:gd name="T5" fmla="*/ 32 h 167"/>
                <a:gd name="T6" fmla="*/ 4 w 119"/>
                <a:gd name="T7" fmla="*/ 38 h 167"/>
                <a:gd name="T8" fmla="*/ 13 w 119"/>
                <a:gd name="T9" fmla="*/ 51 h 167"/>
                <a:gd name="T10" fmla="*/ 39 w 119"/>
                <a:gd name="T11" fmla="*/ 63 h 167"/>
                <a:gd name="T12" fmla="*/ 1 w 119"/>
                <a:gd name="T13" fmla="*/ 151 h 167"/>
                <a:gd name="T14" fmla="*/ 0 w 119"/>
                <a:gd name="T15" fmla="*/ 155 h 167"/>
                <a:gd name="T16" fmla="*/ 6 w 119"/>
                <a:gd name="T17" fmla="*/ 165 h 167"/>
                <a:gd name="T18" fmla="*/ 10 w 119"/>
                <a:gd name="T19" fmla="*/ 166 h 167"/>
                <a:gd name="T20" fmla="*/ 14 w 119"/>
                <a:gd name="T21" fmla="*/ 167 h 167"/>
                <a:gd name="T22" fmla="*/ 24 w 119"/>
                <a:gd name="T23" fmla="*/ 161 h 167"/>
                <a:gd name="T24" fmla="*/ 62 w 119"/>
                <a:gd name="T25" fmla="*/ 73 h 167"/>
                <a:gd name="T26" fmla="*/ 89 w 119"/>
                <a:gd name="T27" fmla="*/ 84 h 167"/>
                <a:gd name="T28" fmla="*/ 94 w 119"/>
                <a:gd name="T29" fmla="*/ 85 h 167"/>
                <a:gd name="T30" fmla="*/ 107 w 119"/>
                <a:gd name="T31" fmla="*/ 77 h 167"/>
                <a:gd name="T32" fmla="*/ 118 w 119"/>
                <a:gd name="T33" fmla="*/ 53 h 167"/>
                <a:gd name="T34" fmla="*/ 119 w 119"/>
                <a:gd name="T35" fmla="*/ 47 h 167"/>
                <a:gd name="T36" fmla="*/ 111 w 119"/>
                <a:gd name="T37" fmla="*/ 34 h 167"/>
                <a:gd name="T38" fmla="*/ 34 w 119"/>
                <a:gd name="T39" fmla="*/ 1 h 167"/>
                <a:gd name="T40" fmla="*/ 29 w 119"/>
                <a:gd name="T4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167">
                  <a:moveTo>
                    <a:pt x="29" y="0"/>
                  </a:moveTo>
                  <a:cubicBezTo>
                    <a:pt x="23" y="0"/>
                    <a:pt x="18" y="3"/>
                    <a:pt x="16" y="8"/>
                  </a:cubicBezTo>
                  <a:cubicBezTo>
                    <a:pt x="5" y="32"/>
                    <a:pt x="5" y="32"/>
                    <a:pt x="5" y="32"/>
                  </a:cubicBezTo>
                  <a:cubicBezTo>
                    <a:pt x="4" y="34"/>
                    <a:pt x="4" y="36"/>
                    <a:pt x="4" y="38"/>
                  </a:cubicBezTo>
                  <a:cubicBezTo>
                    <a:pt x="4" y="44"/>
                    <a:pt x="7" y="49"/>
                    <a:pt x="13" y="51"/>
                  </a:cubicBezTo>
                  <a:cubicBezTo>
                    <a:pt x="39" y="63"/>
                    <a:pt x="39" y="63"/>
                    <a:pt x="39" y="63"/>
                  </a:cubicBezTo>
                  <a:cubicBezTo>
                    <a:pt x="1" y="151"/>
                    <a:pt x="1" y="151"/>
                    <a:pt x="1" y="151"/>
                  </a:cubicBezTo>
                  <a:cubicBezTo>
                    <a:pt x="0" y="152"/>
                    <a:pt x="0" y="154"/>
                    <a:pt x="0" y="155"/>
                  </a:cubicBezTo>
                  <a:cubicBezTo>
                    <a:pt x="0" y="159"/>
                    <a:pt x="2" y="163"/>
                    <a:pt x="6" y="165"/>
                  </a:cubicBezTo>
                  <a:cubicBezTo>
                    <a:pt x="10" y="166"/>
                    <a:pt x="10" y="166"/>
                    <a:pt x="10" y="166"/>
                  </a:cubicBezTo>
                  <a:cubicBezTo>
                    <a:pt x="11" y="167"/>
                    <a:pt x="13" y="167"/>
                    <a:pt x="14" y="167"/>
                  </a:cubicBezTo>
                  <a:cubicBezTo>
                    <a:pt x="18" y="167"/>
                    <a:pt x="22" y="165"/>
                    <a:pt x="24" y="161"/>
                  </a:cubicBezTo>
                  <a:cubicBezTo>
                    <a:pt x="62" y="73"/>
                    <a:pt x="62" y="73"/>
                    <a:pt x="62" y="73"/>
                  </a:cubicBezTo>
                  <a:cubicBezTo>
                    <a:pt x="89" y="84"/>
                    <a:pt x="89" y="84"/>
                    <a:pt x="89" y="84"/>
                  </a:cubicBezTo>
                  <a:cubicBezTo>
                    <a:pt x="91" y="85"/>
                    <a:pt x="93" y="85"/>
                    <a:pt x="94" y="85"/>
                  </a:cubicBezTo>
                  <a:cubicBezTo>
                    <a:pt x="100" y="85"/>
                    <a:pt x="105" y="82"/>
                    <a:pt x="107" y="77"/>
                  </a:cubicBezTo>
                  <a:cubicBezTo>
                    <a:pt x="118" y="53"/>
                    <a:pt x="118" y="53"/>
                    <a:pt x="118" y="53"/>
                  </a:cubicBezTo>
                  <a:cubicBezTo>
                    <a:pt x="119" y="51"/>
                    <a:pt x="119" y="49"/>
                    <a:pt x="119" y="47"/>
                  </a:cubicBezTo>
                  <a:cubicBezTo>
                    <a:pt x="119" y="41"/>
                    <a:pt x="116" y="36"/>
                    <a:pt x="111" y="34"/>
                  </a:cubicBezTo>
                  <a:cubicBezTo>
                    <a:pt x="34" y="1"/>
                    <a:pt x="34" y="1"/>
                    <a:pt x="34" y="1"/>
                  </a:cubicBezTo>
                  <a:cubicBezTo>
                    <a:pt x="33" y="0"/>
                    <a:pt x="31" y="0"/>
                    <a:pt x="29" y="0"/>
                  </a:cubicBezTo>
                </a:path>
              </a:pathLst>
            </a:custGeom>
            <a:solidFill>
              <a:schemeClr val="bg1">
                <a:lumMod val="75000"/>
              </a:schemeClr>
            </a:solidFill>
            <a:ln>
              <a:noFill/>
            </a:ln>
          </p:spPr>
          <p:txBody>
            <a:bodyPr/>
            <a:lstStyle/>
            <a:p>
              <a:pPr>
                <a:defRPr/>
              </a:pPr>
              <a:endParaRPr lang="zh-CN" altLang="en-US"/>
            </a:p>
          </p:txBody>
        </p:sp>
        <p:sp>
          <p:nvSpPr>
            <p:cNvPr id="640" name="任意多边形 639"/>
            <p:cNvSpPr>
              <a:spLocks/>
            </p:cNvSpPr>
            <p:nvPr/>
          </p:nvSpPr>
          <p:spPr bwMode="auto">
            <a:xfrm>
              <a:off x="10119939" y="2164385"/>
              <a:ext cx="324640" cy="323274"/>
            </a:xfrm>
            <a:custGeom>
              <a:avLst/>
              <a:gdLst>
                <a:gd name="connsiteX0" fmla="*/ 149400 w 324640"/>
                <a:gd name="connsiteY0" fmla="*/ 181416 h 323274"/>
                <a:gd name="connsiteX1" fmla="*/ 152772 w 324640"/>
                <a:gd name="connsiteY1" fmla="*/ 323274 h 323274"/>
                <a:gd name="connsiteX2" fmla="*/ 2728 w 324640"/>
                <a:gd name="connsiteY2" fmla="*/ 184794 h 323274"/>
                <a:gd name="connsiteX3" fmla="*/ 149400 w 324640"/>
                <a:gd name="connsiteY3" fmla="*/ 181416 h 323274"/>
                <a:gd name="connsiteX4" fmla="*/ 145301 w 324640"/>
                <a:gd name="connsiteY4" fmla="*/ 1365 h 323274"/>
                <a:gd name="connsiteX5" fmla="*/ 148680 w 324640"/>
                <a:gd name="connsiteY5" fmla="*/ 154856 h 323274"/>
                <a:gd name="connsiteX6" fmla="*/ 0 w 324640"/>
                <a:gd name="connsiteY6" fmla="*/ 158229 h 323274"/>
                <a:gd name="connsiteX7" fmla="*/ 145301 w 324640"/>
                <a:gd name="connsiteY7" fmla="*/ 1365 h 323274"/>
                <a:gd name="connsiteX8" fmla="*/ 173232 w 324640"/>
                <a:gd name="connsiteY8" fmla="*/ 0 h 323274"/>
                <a:gd name="connsiteX9" fmla="*/ 324640 w 324640"/>
                <a:gd name="connsiteY9" fmla="*/ 158428 h 323274"/>
                <a:gd name="connsiteX10" fmla="*/ 324640 w 324640"/>
                <a:gd name="connsiteY10" fmla="*/ 161799 h 323274"/>
                <a:gd name="connsiteX11" fmla="*/ 179961 w 324640"/>
                <a:gd name="connsiteY11" fmla="*/ 321912 h 323274"/>
                <a:gd name="connsiteX12" fmla="*/ 173232 w 324640"/>
                <a:gd name="connsiteY12" fmla="*/ 0 h 323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40" h="323274">
                  <a:moveTo>
                    <a:pt x="149400" y="181416"/>
                  </a:moveTo>
                  <a:cubicBezTo>
                    <a:pt x="149400" y="181416"/>
                    <a:pt x="149400" y="181416"/>
                    <a:pt x="152772" y="323274"/>
                  </a:cubicBezTo>
                  <a:cubicBezTo>
                    <a:pt x="76907" y="318208"/>
                    <a:pt x="14529" y="260789"/>
                    <a:pt x="2728" y="184794"/>
                  </a:cubicBezTo>
                  <a:cubicBezTo>
                    <a:pt x="2728" y="184794"/>
                    <a:pt x="2728" y="184794"/>
                    <a:pt x="149400" y="181416"/>
                  </a:cubicBezTo>
                  <a:close/>
                  <a:moveTo>
                    <a:pt x="145301" y="1365"/>
                  </a:moveTo>
                  <a:cubicBezTo>
                    <a:pt x="145301" y="1365"/>
                    <a:pt x="145301" y="1365"/>
                    <a:pt x="148680" y="154856"/>
                  </a:cubicBezTo>
                  <a:cubicBezTo>
                    <a:pt x="148680" y="154856"/>
                    <a:pt x="148680" y="154856"/>
                    <a:pt x="0" y="158229"/>
                  </a:cubicBezTo>
                  <a:cubicBezTo>
                    <a:pt x="1689" y="77267"/>
                    <a:pt x="64202" y="9799"/>
                    <a:pt x="145301" y="1365"/>
                  </a:cubicBezTo>
                  <a:close/>
                  <a:moveTo>
                    <a:pt x="173232" y="0"/>
                  </a:moveTo>
                  <a:cubicBezTo>
                    <a:pt x="255665" y="5056"/>
                    <a:pt x="322958" y="74158"/>
                    <a:pt x="324640" y="158428"/>
                  </a:cubicBezTo>
                  <a:cubicBezTo>
                    <a:pt x="324640" y="158428"/>
                    <a:pt x="324640" y="160113"/>
                    <a:pt x="324640" y="161799"/>
                  </a:cubicBezTo>
                  <a:cubicBezTo>
                    <a:pt x="324640" y="244384"/>
                    <a:pt x="260712" y="313485"/>
                    <a:pt x="179961" y="321912"/>
                  </a:cubicBezTo>
                  <a:cubicBezTo>
                    <a:pt x="179961" y="321912"/>
                    <a:pt x="179961" y="321912"/>
                    <a:pt x="173232"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641" name="组合 640"/>
            <p:cNvGrpSpPr/>
            <p:nvPr/>
          </p:nvGrpSpPr>
          <p:grpSpPr>
            <a:xfrm>
              <a:off x="9386647" y="3109659"/>
              <a:ext cx="304180" cy="310999"/>
              <a:chOff x="3518967" y="3017192"/>
              <a:chExt cx="304180" cy="310999"/>
            </a:xfrm>
          </p:grpSpPr>
          <p:sp>
            <p:nvSpPr>
              <p:cNvPr id="642" name="Freeform 285"/>
              <p:cNvSpPr>
                <a:spLocks/>
              </p:cNvSpPr>
              <p:nvPr/>
            </p:nvSpPr>
            <p:spPr bwMode="auto">
              <a:xfrm>
                <a:off x="3566708" y="3071755"/>
                <a:ext cx="203241" cy="24553"/>
              </a:xfrm>
              <a:custGeom>
                <a:avLst/>
                <a:gdLst>
                  <a:gd name="T0" fmla="*/ 6 w 121"/>
                  <a:gd name="T1" fmla="*/ 14 h 14"/>
                  <a:gd name="T2" fmla="*/ 115 w 121"/>
                  <a:gd name="T3" fmla="*/ 11 h 14"/>
                  <a:gd name="T4" fmla="*/ 120 w 121"/>
                  <a:gd name="T5" fmla="*/ 6 h 14"/>
                  <a:gd name="T6" fmla="*/ 115 w 121"/>
                  <a:gd name="T7" fmla="*/ 0 h 14"/>
                  <a:gd name="T8" fmla="*/ 6 w 121"/>
                  <a:gd name="T9" fmla="*/ 3 h 14"/>
                  <a:gd name="T10" fmla="*/ 0 w 121"/>
                  <a:gd name="T11" fmla="*/ 8 h 14"/>
                  <a:gd name="T12" fmla="*/ 6 w 121"/>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1" h="14">
                    <a:moveTo>
                      <a:pt x="6" y="14"/>
                    </a:moveTo>
                    <a:cubicBezTo>
                      <a:pt x="115" y="11"/>
                      <a:pt x="115" y="11"/>
                      <a:pt x="115" y="11"/>
                    </a:cubicBezTo>
                    <a:cubicBezTo>
                      <a:pt x="118" y="11"/>
                      <a:pt x="121" y="9"/>
                      <a:pt x="120" y="6"/>
                    </a:cubicBezTo>
                    <a:cubicBezTo>
                      <a:pt x="120" y="3"/>
                      <a:pt x="118" y="0"/>
                      <a:pt x="115" y="0"/>
                    </a:cubicBezTo>
                    <a:cubicBezTo>
                      <a:pt x="6" y="3"/>
                      <a:pt x="6" y="3"/>
                      <a:pt x="6" y="3"/>
                    </a:cubicBezTo>
                    <a:cubicBezTo>
                      <a:pt x="3" y="3"/>
                      <a:pt x="0" y="5"/>
                      <a:pt x="0" y="8"/>
                    </a:cubicBezTo>
                    <a:cubicBezTo>
                      <a:pt x="0" y="11"/>
                      <a:pt x="3" y="14"/>
                      <a:pt x="6" y="14"/>
                    </a:cubicBezTo>
                  </a:path>
                </a:pathLst>
              </a:custGeom>
              <a:solidFill>
                <a:schemeClr val="bg1">
                  <a:lumMod val="95000"/>
                </a:schemeClr>
              </a:solidFill>
              <a:ln>
                <a:noFill/>
              </a:ln>
            </p:spPr>
            <p:txBody>
              <a:bodyPr/>
              <a:lstStyle/>
              <a:p>
                <a:pPr>
                  <a:defRPr/>
                </a:pPr>
                <a:endParaRPr lang="zh-CN" altLang="en-US"/>
              </a:p>
            </p:txBody>
          </p:sp>
          <p:sp>
            <p:nvSpPr>
              <p:cNvPr id="643" name="Freeform 286"/>
              <p:cNvSpPr>
                <a:spLocks/>
              </p:cNvSpPr>
              <p:nvPr/>
            </p:nvSpPr>
            <p:spPr bwMode="auto">
              <a:xfrm>
                <a:off x="3568072" y="3105855"/>
                <a:ext cx="201877" cy="23189"/>
              </a:xfrm>
              <a:custGeom>
                <a:avLst/>
                <a:gdLst>
                  <a:gd name="T0" fmla="*/ 5 w 120"/>
                  <a:gd name="T1" fmla="*/ 14 h 14"/>
                  <a:gd name="T2" fmla="*/ 114 w 120"/>
                  <a:gd name="T3" fmla="*/ 12 h 14"/>
                  <a:gd name="T4" fmla="*/ 120 w 120"/>
                  <a:gd name="T5" fmla="*/ 6 h 14"/>
                  <a:gd name="T6" fmla="*/ 114 w 120"/>
                  <a:gd name="T7" fmla="*/ 1 h 14"/>
                  <a:gd name="T8" fmla="*/ 5 w 120"/>
                  <a:gd name="T9" fmla="*/ 3 h 14"/>
                  <a:gd name="T10" fmla="*/ 0 w 120"/>
                  <a:gd name="T11" fmla="*/ 9 h 14"/>
                  <a:gd name="T12" fmla="*/ 5 w 1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0" h="14">
                    <a:moveTo>
                      <a:pt x="5" y="14"/>
                    </a:moveTo>
                    <a:cubicBezTo>
                      <a:pt x="114" y="12"/>
                      <a:pt x="114" y="12"/>
                      <a:pt x="114" y="12"/>
                    </a:cubicBezTo>
                    <a:cubicBezTo>
                      <a:pt x="117" y="12"/>
                      <a:pt x="120" y="9"/>
                      <a:pt x="120" y="6"/>
                    </a:cubicBezTo>
                    <a:cubicBezTo>
                      <a:pt x="120" y="3"/>
                      <a:pt x="117" y="0"/>
                      <a:pt x="114" y="1"/>
                    </a:cubicBezTo>
                    <a:cubicBezTo>
                      <a:pt x="5" y="3"/>
                      <a:pt x="5" y="3"/>
                      <a:pt x="5" y="3"/>
                    </a:cubicBezTo>
                    <a:cubicBezTo>
                      <a:pt x="2" y="3"/>
                      <a:pt x="0" y="6"/>
                      <a:pt x="0" y="9"/>
                    </a:cubicBezTo>
                    <a:cubicBezTo>
                      <a:pt x="0" y="12"/>
                      <a:pt x="2" y="14"/>
                      <a:pt x="5" y="14"/>
                    </a:cubicBezTo>
                  </a:path>
                </a:pathLst>
              </a:custGeom>
              <a:solidFill>
                <a:schemeClr val="bg1">
                  <a:lumMod val="95000"/>
                </a:schemeClr>
              </a:solidFill>
              <a:ln>
                <a:noFill/>
              </a:ln>
            </p:spPr>
            <p:txBody>
              <a:bodyPr/>
              <a:lstStyle/>
              <a:p>
                <a:pPr>
                  <a:defRPr/>
                </a:pPr>
                <a:endParaRPr lang="zh-CN" altLang="en-US"/>
              </a:p>
            </p:txBody>
          </p:sp>
          <p:sp>
            <p:nvSpPr>
              <p:cNvPr id="644" name="Freeform 287"/>
              <p:cNvSpPr>
                <a:spLocks/>
              </p:cNvSpPr>
              <p:nvPr/>
            </p:nvSpPr>
            <p:spPr bwMode="auto">
              <a:xfrm>
                <a:off x="3568072" y="3141320"/>
                <a:ext cx="201877" cy="21825"/>
              </a:xfrm>
              <a:custGeom>
                <a:avLst/>
                <a:gdLst>
                  <a:gd name="T0" fmla="*/ 120 w 120"/>
                  <a:gd name="T1" fmla="*/ 5 h 13"/>
                  <a:gd name="T2" fmla="*/ 115 w 120"/>
                  <a:gd name="T3" fmla="*/ 0 h 13"/>
                  <a:gd name="T4" fmla="*/ 6 w 120"/>
                  <a:gd name="T5" fmla="*/ 2 h 13"/>
                  <a:gd name="T6" fmla="*/ 0 w 120"/>
                  <a:gd name="T7" fmla="*/ 8 h 13"/>
                  <a:gd name="T8" fmla="*/ 6 w 120"/>
                  <a:gd name="T9" fmla="*/ 13 h 13"/>
                  <a:gd name="T10" fmla="*/ 115 w 120"/>
                  <a:gd name="T11" fmla="*/ 11 h 13"/>
                  <a:gd name="T12" fmla="*/ 120 w 120"/>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20" h="13">
                    <a:moveTo>
                      <a:pt x="120" y="5"/>
                    </a:moveTo>
                    <a:cubicBezTo>
                      <a:pt x="120" y="2"/>
                      <a:pt x="118" y="0"/>
                      <a:pt x="115" y="0"/>
                    </a:cubicBezTo>
                    <a:cubicBezTo>
                      <a:pt x="6" y="2"/>
                      <a:pt x="6" y="2"/>
                      <a:pt x="6" y="2"/>
                    </a:cubicBezTo>
                    <a:cubicBezTo>
                      <a:pt x="2" y="2"/>
                      <a:pt x="0" y="5"/>
                      <a:pt x="0" y="8"/>
                    </a:cubicBezTo>
                    <a:cubicBezTo>
                      <a:pt x="0" y="11"/>
                      <a:pt x="3" y="13"/>
                      <a:pt x="6" y="13"/>
                    </a:cubicBezTo>
                    <a:cubicBezTo>
                      <a:pt x="115" y="11"/>
                      <a:pt x="115" y="11"/>
                      <a:pt x="115" y="11"/>
                    </a:cubicBezTo>
                    <a:cubicBezTo>
                      <a:pt x="118" y="11"/>
                      <a:pt x="120" y="8"/>
                      <a:pt x="120" y="5"/>
                    </a:cubicBezTo>
                  </a:path>
                </a:pathLst>
              </a:custGeom>
              <a:solidFill>
                <a:schemeClr val="bg1">
                  <a:lumMod val="95000"/>
                </a:schemeClr>
              </a:solidFill>
              <a:ln>
                <a:noFill/>
              </a:ln>
            </p:spPr>
            <p:txBody>
              <a:bodyPr/>
              <a:lstStyle/>
              <a:p>
                <a:pPr>
                  <a:defRPr/>
                </a:pPr>
                <a:endParaRPr lang="zh-CN" altLang="en-US"/>
              </a:p>
            </p:txBody>
          </p:sp>
          <p:sp>
            <p:nvSpPr>
              <p:cNvPr id="645" name="Freeform 288"/>
              <p:cNvSpPr>
                <a:spLocks/>
              </p:cNvSpPr>
              <p:nvPr/>
            </p:nvSpPr>
            <p:spPr bwMode="auto">
              <a:xfrm>
                <a:off x="3623996" y="3175421"/>
                <a:ext cx="148680" cy="21825"/>
              </a:xfrm>
              <a:custGeom>
                <a:avLst/>
                <a:gdLst>
                  <a:gd name="T0" fmla="*/ 82 w 88"/>
                  <a:gd name="T1" fmla="*/ 0 h 13"/>
                  <a:gd name="T2" fmla="*/ 6 w 88"/>
                  <a:gd name="T3" fmla="*/ 2 h 13"/>
                  <a:gd name="T4" fmla="*/ 0 w 88"/>
                  <a:gd name="T5" fmla="*/ 7 h 13"/>
                  <a:gd name="T6" fmla="*/ 6 w 88"/>
                  <a:gd name="T7" fmla="*/ 13 h 13"/>
                  <a:gd name="T8" fmla="*/ 82 w 88"/>
                  <a:gd name="T9" fmla="*/ 11 h 13"/>
                  <a:gd name="T10" fmla="*/ 88 w 88"/>
                  <a:gd name="T11" fmla="*/ 6 h 13"/>
                  <a:gd name="T12" fmla="*/ 82 w 8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88" h="13">
                    <a:moveTo>
                      <a:pt x="82" y="0"/>
                    </a:moveTo>
                    <a:cubicBezTo>
                      <a:pt x="6" y="2"/>
                      <a:pt x="6" y="2"/>
                      <a:pt x="6" y="2"/>
                    </a:cubicBezTo>
                    <a:cubicBezTo>
                      <a:pt x="3" y="2"/>
                      <a:pt x="0" y="4"/>
                      <a:pt x="0" y="7"/>
                    </a:cubicBezTo>
                    <a:cubicBezTo>
                      <a:pt x="0" y="11"/>
                      <a:pt x="3" y="13"/>
                      <a:pt x="6" y="13"/>
                    </a:cubicBezTo>
                    <a:cubicBezTo>
                      <a:pt x="82" y="11"/>
                      <a:pt x="82" y="11"/>
                      <a:pt x="82" y="11"/>
                    </a:cubicBezTo>
                    <a:cubicBezTo>
                      <a:pt x="85" y="11"/>
                      <a:pt x="88" y="9"/>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sp>
            <p:nvSpPr>
              <p:cNvPr id="646" name="Freeform 384"/>
              <p:cNvSpPr>
                <a:spLocks noEditPoints="1"/>
              </p:cNvSpPr>
              <p:nvPr/>
            </p:nvSpPr>
            <p:spPr bwMode="auto">
              <a:xfrm>
                <a:off x="3518967" y="3017192"/>
                <a:ext cx="304180" cy="310999"/>
              </a:xfrm>
              <a:custGeom>
                <a:avLst/>
                <a:gdLst>
                  <a:gd name="T0" fmla="*/ 12 w 180"/>
                  <a:gd name="T1" fmla="*/ 35 h 185"/>
                  <a:gd name="T2" fmla="*/ 32 w 180"/>
                  <a:gd name="T3" fmla="*/ 15 h 185"/>
                  <a:gd name="T4" fmla="*/ 145 w 180"/>
                  <a:gd name="T5" fmla="*/ 12 h 185"/>
                  <a:gd name="T6" fmla="*/ 146 w 180"/>
                  <a:gd name="T7" fmla="*/ 12 h 185"/>
                  <a:gd name="T8" fmla="*/ 166 w 180"/>
                  <a:gd name="T9" fmla="*/ 32 h 185"/>
                  <a:gd name="T10" fmla="*/ 168 w 180"/>
                  <a:gd name="T11" fmla="*/ 105 h 185"/>
                  <a:gd name="T12" fmla="*/ 168 w 180"/>
                  <a:gd name="T13" fmla="*/ 105 h 185"/>
                  <a:gd name="T14" fmla="*/ 148 w 180"/>
                  <a:gd name="T15" fmla="*/ 126 h 185"/>
                  <a:gd name="T16" fmla="*/ 34 w 180"/>
                  <a:gd name="T17" fmla="*/ 128 h 185"/>
                  <a:gd name="T18" fmla="*/ 34 w 180"/>
                  <a:gd name="T19" fmla="*/ 128 h 185"/>
                  <a:gd name="T20" fmla="*/ 14 w 180"/>
                  <a:gd name="T21" fmla="*/ 108 h 185"/>
                  <a:gd name="T22" fmla="*/ 12 w 180"/>
                  <a:gd name="T23" fmla="*/ 35 h 185"/>
                  <a:gd name="T24" fmla="*/ 12 w 180"/>
                  <a:gd name="T25" fmla="*/ 35 h 185"/>
                  <a:gd name="T26" fmla="*/ 146 w 180"/>
                  <a:gd name="T27" fmla="*/ 0 h 185"/>
                  <a:gd name="T28" fmla="*/ 145 w 180"/>
                  <a:gd name="T29" fmla="*/ 0 h 185"/>
                  <a:gd name="T30" fmla="*/ 32 w 180"/>
                  <a:gd name="T31" fmla="*/ 2 h 185"/>
                  <a:gd name="T32" fmla="*/ 0 w 180"/>
                  <a:gd name="T33" fmla="*/ 35 h 185"/>
                  <a:gd name="T34" fmla="*/ 0 w 180"/>
                  <a:gd name="T35" fmla="*/ 36 h 185"/>
                  <a:gd name="T36" fmla="*/ 1 w 180"/>
                  <a:gd name="T37" fmla="*/ 109 h 185"/>
                  <a:gd name="T38" fmla="*/ 34 w 180"/>
                  <a:gd name="T39" fmla="*/ 141 h 185"/>
                  <a:gd name="T40" fmla="*/ 35 w 180"/>
                  <a:gd name="T41" fmla="*/ 141 h 185"/>
                  <a:gd name="T42" fmla="*/ 78 w 180"/>
                  <a:gd name="T43" fmla="*/ 140 h 185"/>
                  <a:gd name="T44" fmla="*/ 78 w 180"/>
                  <a:gd name="T45" fmla="*/ 163 h 185"/>
                  <a:gd name="T46" fmla="*/ 27 w 180"/>
                  <a:gd name="T47" fmla="*/ 164 h 185"/>
                  <a:gd name="T48" fmla="*/ 17 w 180"/>
                  <a:gd name="T49" fmla="*/ 175 h 185"/>
                  <a:gd name="T50" fmla="*/ 17 w 180"/>
                  <a:gd name="T51" fmla="*/ 175 h 185"/>
                  <a:gd name="T52" fmla="*/ 27 w 180"/>
                  <a:gd name="T53" fmla="*/ 185 h 185"/>
                  <a:gd name="T54" fmla="*/ 27 w 180"/>
                  <a:gd name="T55" fmla="*/ 185 h 185"/>
                  <a:gd name="T56" fmla="*/ 157 w 180"/>
                  <a:gd name="T57" fmla="*/ 182 h 185"/>
                  <a:gd name="T58" fmla="*/ 168 w 180"/>
                  <a:gd name="T59" fmla="*/ 172 h 185"/>
                  <a:gd name="T60" fmla="*/ 168 w 180"/>
                  <a:gd name="T61" fmla="*/ 172 h 185"/>
                  <a:gd name="T62" fmla="*/ 157 w 180"/>
                  <a:gd name="T63" fmla="*/ 162 h 185"/>
                  <a:gd name="T64" fmla="*/ 157 w 180"/>
                  <a:gd name="T65" fmla="*/ 162 h 185"/>
                  <a:gd name="T66" fmla="*/ 106 w 180"/>
                  <a:gd name="T67" fmla="*/ 163 h 185"/>
                  <a:gd name="T68" fmla="*/ 105 w 180"/>
                  <a:gd name="T69" fmla="*/ 140 h 185"/>
                  <a:gd name="T70" fmla="*/ 148 w 180"/>
                  <a:gd name="T71" fmla="*/ 139 h 185"/>
                  <a:gd name="T72" fmla="*/ 180 w 180"/>
                  <a:gd name="T73" fmla="*/ 106 h 185"/>
                  <a:gd name="T74" fmla="*/ 180 w 180"/>
                  <a:gd name="T75" fmla="*/ 105 h 185"/>
                  <a:gd name="T76" fmla="*/ 178 w 180"/>
                  <a:gd name="T77" fmla="*/ 32 h 185"/>
                  <a:gd name="T78" fmla="*/ 146 w 180"/>
                  <a:gd name="T7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 h="185">
                    <a:moveTo>
                      <a:pt x="12" y="35"/>
                    </a:moveTo>
                    <a:cubicBezTo>
                      <a:pt x="12" y="24"/>
                      <a:pt x="21" y="15"/>
                      <a:pt x="32" y="15"/>
                    </a:cubicBezTo>
                    <a:cubicBezTo>
                      <a:pt x="145" y="12"/>
                      <a:pt x="145" y="12"/>
                      <a:pt x="145" y="12"/>
                    </a:cubicBezTo>
                    <a:cubicBezTo>
                      <a:pt x="146" y="12"/>
                      <a:pt x="146" y="12"/>
                      <a:pt x="146" y="12"/>
                    </a:cubicBezTo>
                    <a:cubicBezTo>
                      <a:pt x="157" y="12"/>
                      <a:pt x="166" y="21"/>
                      <a:pt x="166" y="32"/>
                    </a:cubicBezTo>
                    <a:cubicBezTo>
                      <a:pt x="168" y="105"/>
                      <a:pt x="168" y="105"/>
                      <a:pt x="168" y="105"/>
                    </a:cubicBezTo>
                    <a:cubicBezTo>
                      <a:pt x="168" y="105"/>
                      <a:pt x="168" y="105"/>
                      <a:pt x="168" y="105"/>
                    </a:cubicBezTo>
                    <a:cubicBezTo>
                      <a:pt x="168" y="116"/>
                      <a:pt x="159" y="126"/>
                      <a:pt x="148" y="126"/>
                    </a:cubicBezTo>
                    <a:cubicBezTo>
                      <a:pt x="34" y="128"/>
                      <a:pt x="34" y="128"/>
                      <a:pt x="34" y="128"/>
                    </a:cubicBezTo>
                    <a:cubicBezTo>
                      <a:pt x="34" y="128"/>
                      <a:pt x="34" y="128"/>
                      <a:pt x="34" y="128"/>
                    </a:cubicBezTo>
                    <a:cubicBezTo>
                      <a:pt x="23" y="128"/>
                      <a:pt x="14" y="119"/>
                      <a:pt x="14" y="108"/>
                    </a:cubicBezTo>
                    <a:cubicBezTo>
                      <a:pt x="12" y="35"/>
                      <a:pt x="12" y="35"/>
                      <a:pt x="12" y="35"/>
                    </a:cubicBezTo>
                    <a:cubicBezTo>
                      <a:pt x="12" y="35"/>
                      <a:pt x="12" y="35"/>
                      <a:pt x="12" y="35"/>
                    </a:cubicBezTo>
                    <a:moveTo>
                      <a:pt x="146" y="0"/>
                    </a:moveTo>
                    <a:cubicBezTo>
                      <a:pt x="146" y="0"/>
                      <a:pt x="145" y="0"/>
                      <a:pt x="145" y="0"/>
                    </a:cubicBezTo>
                    <a:cubicBezTo>
                      <a:pt x="32" y="2"/>
                      <a:pt x="32" y="2"/>
                      <a:pt x="32" y="2"/>
                    </a:cubicBezTo>
                    <a:cubicBezTo>
                      <a:pt x="14" y="3"/>
                      <a:pt x="0" y="17"/>
                      <a:pt x="0" y="35"/>
                    </a:cubicBezTo>
                    <a:cubicBezTo>
                      <a:pt x="0" y="35"/>
                      <a:pt x="0" y="35"/>
                      <a:pt x="0" y="36"/>
                    </a:cubicBezTo>
                    <a:cubicBezTo>
                      <a:pt x="1" y="109"/>
                      <a:pt x="1" y="109"/>
                      <a:pt x="1" y="109"/>
                    </a:cubicBezTo>
                    <a:cubicBezTo>
                      <a:pt x="2" y="127"/>
                      <a:pt x="16" y="141"/>
                      <a:pt x="34" y="141"/>
                    </a:cubicBezTo>
                    <a:cubicBezTo>
                      <a:pt x="34" y="141"/>
                      <a:pt x="34" y="141"/>
                      <a:pt x="35" y="141"/>
                    </a:cubicBezTo>
                    <a:cubicBezTo>
                      <a:pt x="78" y="140"/>
                      <a:pt x="78" y="140"/>
                      <a:pt x="78" y="140"/>
                    </a:cubicBezTo>
                    <a:cubicBezTo>
                      <a:pt x="78" y="163"/>
                      <a:pt x="78" y="163"/>
                      <a:pt x="78" y="163"/>
                    </a:cubicBezTo>
                    <a:cubicBezTo>
                      <a:pt x="27" y="164"/>
                      <a:pt x="27" y="164"/>
                      <a:pt x="27" y="164"/>
                    </a:cubicBezTo>
                    <a:cubicBezTo>
                      <a:pt x="21" y="165"/>
                      <a:pt x="17" y="169"/>
                      <a:pt x="17" y="175"/>
                    </a:cubicBezTo>
                    <a:cubicBezTo>
                      <a:pt x="17" y="175"/>
                      <a:pt x="17" y="175"/>
                      <a:pt x="17" y="175"/>
                    </a:cubicBezTo>
                    <a:cubicBezTo>
                      <a:pt x="17" y="181"/>
                      <a:pt x="21" y="185"/>
                      <a:pt x="27" y="185"/>
                    </a:cubicBezTo>
                    <a:cubicBezTo>
                      <a:pt x="27" y="185"/>
                      <a:pt x="27" y="185"/>
                      <a:pt x="27" y="185"/>
                    </a:cubicBezTo>
                    <a:cubicBezTo>
                      <a:pt x="157" y="182"/>
                      <a:pt x="157" y="182"/>
                      <a:pt x="157" y="182"/>
                    </a:cubicBezTo>
                    <a:cubicBezTo>
                      <a:pt x="163" y="182"/>
                      <a:pt x="168" y="178"/>
                      <a:pt x="168" y="172"/>
                    </a:cubicBezTo>
                    <a:cubicBezTo>
                      <a:pt x="168" y="172"/>
                      <a:pt x="168" y="172"/>
                      <a:pt x="168" y="172"/>
                    </a:cubicBezTo>
                    <a:cubicBezTo>
                      <a:pt x="168" y="166"/>
                      <a:pt x="163" y="162"/>
                      <a:pt x="157" y="162"/>
                    </a:cubicBezTo>
                    <a:cubicBezTo>
                      <a:pt x="157" y="162"/>
                      <a:pt x="157" y="162"/>
                      <a:pt x="157" y="162"/>
                    </a:cubicBezTo>
                    <a:cubicBezTo>
                      <a:pt x="106" y="163"/>
                      <a:pt x="106" y="163"/>
                      <a:pt x="106" y="163"/>
                    </a:cubicBezTo>
                    <a:cubicBezTo>
                      <a:pt x="105" y="140"/>
                      <a:pt x="105" y="140"/>
                      <a:pt x="105" y="140"/>
                    </a:cubicBezTo>
                    <a:cubicBezTo>
                      <a:pt x="148" y="139"/>
                      <a:pt x="148" y="139"/>
                      <a:pt x="148" y="139"/>
                    </a:cubicBezTo>
                    <a:cubicBezTo>
                      <a:pt x="166" y="138"/>
                      <a:pt x="180" y="124"/>
                      <a:pt x="180" y="106"/>
                    </a:cubicBezTo>
                    <a:cubicBezTo>
                      <a:pt x="180" y="106"/>
                      <a:pt x="180" y="106"/>
                      <a:pt x="180" y="105"/>
                    </a:cubicBezTo>
                    <a:cubicBezTo>
                      <a:pt x="178" y="32"/>
                      <a:pt x="178" y="32"/>
                      <a:pt x="178" y="32"/>
                    </a:cubicBezTo>
                    <a:cubicBezTo>
                      <a:pt x="178" y="14"/>
                      <a:pt x="164" y="0"/>
                      <a:pt x="146" y="0"/>
                    </a:cubicBezTo>
                  </a:path>
                </a:pathLst>
              </a:custGeom>
              <a:solidFill>
                <a:schemeClr val="bg1">
                  <a:lumMod val="95000"/>
                </a:schemeClr>
              </a:solidFill>
              <a:ln>
                <a:noFill/>
              </a:ln>
            </p:spPr>
            <p:txBody>
              <a:bodyPr/>
              <a:lstStyle/>
              <a:p>
                <a:pPr>
                  <a:defRPr/>
                </a:pPr>
                <a:endParaRPr lang="zh-CN" altLang="en-US"/>
              </a:p>
            </p:txBody>
          </p:sp>
          <p:sp>
            <p:nvSpPr>
              <p:cNvPr id="647" name="Freeform 385"/>
              <p:cNvSpPr>
                <a:spLocks/>
              </p:cNvSpPr>
              <p:nvPr/>
            </p:nvSpPr>
            <p:spPr bwMode="auto">
              <a:xfrm>
                <a:off x="3566705" y="3071754"/>
                <a:ext cx="201877" cy="24553"/>
              </a:xfrm>
              <a:custGeom>
                <a:avLst/>
                <a:gdLst>
                  <a:gd name="T0" fmla="*/ 115 w 120"/>
                  <a:gd name="T1" fmla="*/ 0 h 14"/>
                  <a:gd name="T2" fmla="*/ 115 w 120"/>
                  <a:gd name="T3" fmla="*/ 0 h 14"/>
                  <a:gd name="T4" fmla="*/ 6 w 120"/>
                  <a:gd name="T5" fmla="*/ 3 h 14"/>
                  <a:gd name="T6" fmla="*/ 0 w 120"/>
                  <a:gd name="T7" fmla="*/ 8 h 14"/>
                  <a:gd name="T8" fmla="*/ 0 w 120"/>
                  <a:gd name="T9" fmla="*/ 8 h 14"/>
                  <a:gd name="T10" fmla="*/ 6 w 120"/>
                  <a:gd name="T11" fmla="*/ 14 h 14"/>
                  <a:gd name="T12" fmla="*/ 6 w 120"/>
                  <a:gd name="T13" fmla="*/ 14 h 14"/>
                  <a:gd name="T14" fmla="*/ 115 w 120"/>
                  <a:gd name="T15" fmla="*/ 11 h 14"/>
                  <a:gd name="T16" fmla="*/ 120 w 120"/>
                  <a:gd name="T17" fmla="*/ 6 h 14"/>
                  <a:gd name="T18" fmla="*/ 120 w 120"/>
                  <a:gd name="T19" fmla="*/ 6 h 14"/>
                  <a:gd name="T20" fmla="*/ 115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5" y="0"/>
                    </a:moveTo>
                    <a:cubicBezTo>
                      <a:pt x="115" y="0"/>
                      <a:pt x="115" y="0"/>
                      <a:pt x="115" y="0"/>
                    </a:cubicBezTo>
                    <a:cubicBezTo>
                      <a:pt x="6" y="3"/>
                      <a:pt x="6" y="3"/>
                      <a:pt x="6" y="3"/>
                    </a:cubicBezTo>
                    <a:cubicBezTo>
                      <a:pt x="3" y="3"/>
                      <a:pt x="0" y="5"/>
                      <a:pt x="0" y="8"/>
                    </a:cubicBezTo>
                    <a:cubicBezTo>
                      <a:pt x="0" y="8"/>
                      <a:pt x="0" y="8"/>
                      <a:pt x="0" y="8"/>
                    </a:cubicBezTo>
                    <a:cubicBezTo>
                      <a:pt x="0" y="11"/>
                      <a:pt x="3" y="14"/>
                      <a:pt x="6" y="14"/>
                    </a:cubicBezTo>
                    <a:cubicBezTo>
                      <a:pt x="6" y="14"/>
                      <a:pt x="6" y="14"/>
                      <a:pt x="6" y="14"/>
                    </a:cubicBezTo>
                    <a:cubicBezTo>
                      <a:pt x="115" y="11"/>
                      <a:pt x="115" y="11"/>
                      <a:pt x="115" y="11"/>
                    </a:cubicBezTo>
                    <a:cubicBezTo>
                      <a:pt x="118" y="11"/>
                      <a:pt x="120" y="9"/>
                      <a:pt x="120" y="6"/>
                    </a:cubicBezTo>
                    <a:cubicBezTo>
                      <a:pt x="120" y="6"/>
                      <a:pt x="120" y="6"/>
                      <a:pt x="120" y="6"/>
                    </a:cubicBezTo>
                    <a:cubicBezTo>
                      <a:pt x="120" y="3"/>
                      <a:pt x="118" y="0"/>
                      <a:pt x="115" y="0"/>
                    </a:cubicBezTo>
                  </a:path>
                </a:pathLst>
              </a:custGeom>
              <a:solidFill>
                <a:schemeClr val="bg1">
                  <a:lumMod val="95000"/>
                </a:schemeClr>
              </a:solidFill>
              <a:ln>
                <a:noFill/>
              </a:ln>
            </p:spPr>
            <p:txBody>
              <a:bodyPr/>
              <a:lstStyle/>
              <a:p>
                <a:pPr>
                  <a:defRPr/>
                </a:pPr>
                <a:endParaRPr lang="zh-CN" altLang="en-US"/>
              </a:p>
            </p:txBody>
          </p:sp>
          <p:sp>
            <p:nvSpPr>
              <p:cNvPr id="648" name="Freeform 386"/>
              <p:cNvSpPr>
                <a:spLocks/>
              </p:cNvSpPr>
              <p:nvPr/>
            </p:nvSpPr>
            <p:spPr bwMode="auto">
              <a:xfrm>
                <a:off x="3568071" y="3105854"/>
                <a:ext cx="201877" cy="23189"/>
              </a:xfrm>
              <a:custGeom>
                <a:avLst/>
                <a:gdLst>
                  <a:gd name="T0" fmla="*/ 114 w 120"/>
                  <a:gd name="T1" fmla="*/ 0 h 14"/>
                  <a:gd name="T2" fmla="*/ 114 w 120"/>
                  <a:gd name="T3" fmla="*/ 1 h 14"/>
                  <a:gd name="T4" fmla="*/ 5 w 120"/>
                  <a:gd name="T5" fmla="*/ 3 h 14"/>
                  <a:gd name="T6" fmla="*/ 0 w 120"/>
                  <a:gd name="T7" fmla="*/ 8 h 14"/>
                  <a:gd name="T8" fmla="*/ 0 w 120"/>
                  <a:gd name="T9" fmla="*/ 9 h 14"/>
                  <a:gd name="T10" fmla="*/ 5 w 120"/>
                  <a:gd name="T11" fmla="*/ 14 h 14"/>
                  <a:gd name="T12" fmla="*/ 5 w 120"/>
                  <a:gd name="T13" fmla="*/ 14 h 14"/>
                  <a:gd name="T14" fmla="*/ 114 w 120"/>
                  <a:gd name="T15" fmla="*/ 12 h 14"/>
                  <a:gd name="T16" fmla="*/ 120 w 120"/>
                  <a:gd name="T17" fmla="*/ 6 h 14"/>
                  <a:gd name="T18" fmla="*/ 120 w 120"/>
                  <a:gd name="T19" fmla="*/ 6 h 14"/>
                  <a:gd name="T20" fmla="*/ 114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4" y="0"/>
                    </a:moveTo>
                    <a:cubicBezTo>
                      <a:pt x="114" y="0"/>
                      <a:pt x="114" y="0"/>
                      <a:pt x="114" y="1"/>
                    </a:cubicBezTo>
                    <a:cubicBezTo>
                      <a:pt x="5" y="3"/>
                      <a:pt x="5" y="3"/>
                      <a:pt x="5" y="3"/>
                    </a:cubicBezTo>
                    <a:cubicBezTo>
                      <a:pt x="2" y="3"/>
                      <a:pt x="0" y="5"/>
                      <a:pt x="0" y="8"/>
                    </a:cubicBezTo>
                    <a:cubicBezTo>
                      <a:pt x="0" y="9"/>
                      <a:pt x="0" y="9"/>
                      <a:pt x="0" y="9"/>
                    </a:cubicBezTo>
                    <a:cubicBezTo>
                      <a:pt x="0" y="12"/>
                      <a:pt x="2" y="14"/>
                      <a:pt x="5" y="14"/>
                    </a:cubicBezTo>
                    <a:cubicBezTo>
                      <a:pt x="5" y="14"/>
                      <a:pt x="5" y="14"/>
                      <a:pt x="5" y="14"/>
                    </a:cubicBezTo>
                    <a:cubicBezTo>
                      <a:pt x="114" y="12"/>
                      <a:pt x="114" y="12"/>
                      <a:pt x="114" y="12"/>
                    </a:cubicBezTo>
                    <a:cubicBezTo>
                      <a:pt x="117" y="12"/>
                      <a:pt x="120" y="9"/>
                      <a:pt x="120" y="6"/>
                    </a:cubicBezTo>
                    <a:cubicBezTo>
                      <a:pt x="120" y="6"/>
                      <a:pt x="120" y="6"/>
                      <a:pt x="120" y="6"/>
                    </a:cubicBezTo>
                    <a:cubicBezTo>
                      <a:pt x="120" y="3"/>
                      <a:pt x="117" y="0"/>
                      <a:pt x="114" y="0"/>
                    </a:cubicBezTo>
                  </a:path>
                </a:pathLst>
              </a:custGeom>
              <a:solidFill>
                <a:schemeClr val="bg1">
                  <a:lumMod val="95000"/>
                </a:schemeClr>
              </a:solidFill>
              <a:ln>
                <a:noFill/>
              </a:ln>
            </p:spPr>
            <p:txBody>
              <a:bodyPr/>
              <a:lstStyle/>
              <a:p>
                <a:pPr>
                  <a:defRPr/>
                </a:pPr>
                <a:endParaRPr lang="zh-CN" altLang="en-US"/>
              </a:p>
            </p:txBody>
          </p:sp>
          <p:sp>
            <p:nvSpPr>
              <p:cNvPr id="649" name="Freeform 387"/>
              <p:cNvSpPr>
                <a:spLocks/>
              </p:cNvSpPr>
              <p:nvPr/>
            </p:nvSpPr>
            <p:spPr bwMode="auto">
              <a:xfrm>
                <a:off x="3568072" y="3141319"/>
                <a:ext cx="201877" cy="21825"/>
              </a:xfrm>
              <a:custGeom>
                <a:avLst/>
                <a:gdLst>
                  <a:gd name="T0" fmla="*/ 115 w 120"/>
                  <a:gd name="T1" fmla="*/ 0 h 13"/>
                  <a:gd name="T2" fmla="*/ 115 w 120"/>
                  <a:gd name="T3" fmla="*/ 0 h 13"/>
                  <a:gd name="T4" fmla="*/ 6 w 120"/>
                  <a:gd name="T5" fmla="*/ 2 h 13"/>
                  <a:gd name="T6" fmla="*/ 0 w 120"/>
                  <a:gd name="T7" fmla="*/ 8 h 13"/>
                  <a:gd name="T8" fmla="*/ 0 w 120"/>
                  <a:gd name="T9" fmla="*/ 8 h 13"/>
                  <a:gd name="T10" fmla="*/ 6 w 120"/>
                  <a:gd name="T11" fmla="*/ 13 h 13"/>
                  <a:gd name="T12" fmla="*/ 6 w 120"/>
                  <a:gd name="T13" fmla="*/ 13 h 13"/>
                  <a:gd name="T14" fmla="*/ 115 w 120"/>
                  <a:gd name="T15" fmla="*/ 11 h 13"/>
                  <a:gd name="T16" fmla="*/ 120 w 120"/>
                  <a:gd name="T17" fmla="*/ 5 h 13"/>
                  <a:gd name="T18" fmla="*/ 120 w 120"/>
                  <a:gd name="T19" fmla="*/ 5 h 13"/>
                  <a:gd name="T20" fmla="*/ 115 w 12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3">
                    <a:moveTo>
                      <a:pt x="115" y="0"/>
                    </a:moveTo>
                    <a:cubicBezTo>
                      <a:pt x="115" y="0"/>
                      <a:pt x="115" y="0"/>
                      <a:pt x="115" y="0"/>
                    </a:cubicBezTo>
                    <a:cubicBezTo>
                      <a:pt x="6" y="2"/>
                      <a:pt x="6" y="2"/>
                      <a:pt x="6" y="2"/>
                    </a:cubicBezTo>
                    <a:cubicBezTo>
                      <a:pt x="2" y="2"/>
                      <a:pt x="0" y="5"/>
                      <a:pt x="0" y="8"/>
                    </a:cubicBezTo>
                    <a:cubicBezTo>
                      <a:pt x="0" y="8"/>
                      <a:pt x="0" y="8"/>
                      <a:pt x="0" y="8"/>
                    </a:cubicBezTo>
                    <a:cubicBezTo>
                      <a:pt x="0" y="11"/>
                      <a:pt x="3" y="13"/>
                      <a:pt x="6" y="13"/>
                    </a:cubicBezTo>
                    <a:cubicBezTo>
                      <a:pt x="6" y="13"/>
                      <a:pt x="6" y="13"/>
                      <a:pt x="6" y="13"/>
                    </a:cubicBezTo>
                    <a:cubicBezTo>
                      <a:pt x="115" y="11"/>
                      <a:pt x="115" y="11"/>
                      <a:pt x="115" y="11"/>
                    </a:cubicBezTo>
                    <a:cubicBezTo>
                      <a:pt x="118" y="11"/>
                      <a:pt x="120" y="8"/>
                      <a:pt x="120" y="5"/>
                    </a:cubicBezTo>
                    <a:cubicBezTo>
                      <a:pt x="120" y="5"/>
                      <a:pt x="120" y="5"/>
                      <a:pt x="120" y="5"/>
                    </a:cubicBezTo>
                    <a:cubicBezTo>
                      <a:pt x="120" y="2"/>
                      <a:pt x="118" y="0"/>
                      <a:pt x="115" y="0"/>
                    </a:cubicBezTo>
                  </a:path>
                </a:pathLst>
              </a:custGeom>
              <a:solidFill>
                <a:schemeClr val="bg1">
                  <a:lumMod val="95000"/>
                </a:schemeClr>
              </a:solidFill>
              <a:ln>
                <a:noFill/>
              </a:ln>
            </p:spPr>
            <p:txBody>
              <a:bodyPr/>
              <a:lstStyle/>
              <a:p>
                <a:pPr>
                  <a:defRPr/>
                </a:pPr>
                <a:endParaRPr lang="zh-CN" altLang="en-US"/>
              </a:p>
            </p:txBody>
          </p:sp>
          <p:sp>
            <p:nvSpPr>
              <p:cNvPr id="650" name="Freeform 388"/>
              <p:cNvSpPr>
                <a:spLocks/>
              </p:cNvSpPr>
              <p:nvPr/>
            </p:nvSpPr>
            <p:spPr bwMode="auto">
              <a:xfrm>
                <a:off x="3623996" y="3175420"/>
                <a:ext cx="148680" cy="21825"/>
              </a:xfrm>
              <a:custGeom>
                <a:avLst/>
                <a:gdLst>
                  <a:gd name="T0" fmla="*/ 82 w 88"/>
                  <a:gd name="T1" fmla="*/ 0 h 13"/>
                  <a:gd name="T2" fmla="*/ 82 w 88"/>
                  <a:gd name="T3" fmla="*/ 0 h 13"/>
                  <a:gd name="T4" fmla="*/ 6 w 88"/>
                  <a:gd name="T5" fmla="*/ 2 h 13"/>
                  <a:gd name="T6" fmla="*/ 0 w 88"/>
                  <a:gd name="T7" fmla="*/ 7 h 13"/>
                  <a:gd name="T8" fmla="*/ 0 w 88"/>
                  <a:gd name="T9" fmla="*/ 7 h 13"/>
                  <a:gd name="T10" fmla="*/ 6 w 88"/>
                  <a:gd name="T11" fmla="*/ 13 h 13"/>
                  <a:gd name="T12" fmla="*/ 6 w 88"/>
                  <a:gd name="T13" fmla="*/ 13 h 13"/>
                  <a:gd name="T14" fmla="*/ 82 w 88"/>
                  <a:gd name="T15" fmla="*/ 11 h 13"/>
                  <a:gd name="T16" fmla="*/ 88 w 88"/>
                  <a:gd name="T17" fmla="*/ 6 h 13"/>
                  <a:gd name="T18" fmla="*/ 88 w 88"/>
                  <a:gd name="T19" fmla="*/ 6 h 13"/>
                  <a:gd name="T20" fmla="*/ 82 w 88"/>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13">
                    <a:moveTo>
                      <a:pt x="82" y="0"/>
                    </a:moveTo>
                    <a:cubicBezTo>
                      <a:pt x="82" y="0"/>
                      <a:pt x="82" y="0"/>
                      <a:pt x="82" y="0"/>
                    </a:cubicBezTo>
                    <a:cubicBezTo>
                      <a:pt x="6" y="2"/>
                      <a:pt x="6" y="2"/>
                      <a:pt x="6" y="2"/>
                    </a:cubicBezTo>
                    <a:cubicBezTo>
                      <a:pt x="3" y="2"/>
                      <a:pt x="0" y="4"/>
                      <a:pt x="0" y="7"/>
                    </a:cubicBezTo>
                    <a:cubicBezTo>
                      <a:pt x="0" y="7"/>
                      <a:pt x="0" y="7"/>
                      <a:pt x="0" y="7"/>
                    </a:cubicBezTo>
                    <a:cubicBezTo>
                      <a:pt x="0" y="11"/>
                      <a:pt x="3" y="13"/>
                      <a:pt x="6" y="13"/>
                    </a:cubicBezTo>
                    <a:cubicBezTo>
                      <a:pt x="6" y="13"/>
                      <a:pt x="6" y="13"/>
                      <a:pt x="6" y="13"/>
                    </a:cubicBezTo>
                    <a:cubicBezTo>
                      <a:pt x="82" y="11"/>
                      <a:pt x="82" y="11"/>
                      <a:pt x="82" y="11"/>
                    </a:cubicBezTo>
                    <a:cubicBezTo>
                      <a:pt x="85" y="11"/>
                      <a:pt x="88" y="9"/>
                      <a:pt x="88" y="6"/>
                    </a:cubicBezTo>
                    <a:cubicBezTo>
                      <a:pt x="88" y="6"/>
                      <a:pt x="88" y="6"/>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grpSp>
        <p:grpSp>
          <p:nvGrpSpPr>
            <p:cNvPr id="651" name="组合 650"/>
            <p:cNvGrpSpPr/>
            <p:nvPr/>
          </p:nvGrpSpPr>
          <p:grpSpPr>
            <a:xfrm>
              <a:off x="9939204" y="2742315"/>
              <a:ext cx="282355" cy="282354"/>
              <a:chOff x="3578951" y="2722271"/>
              <a:chExt cx="282355" cy="282354"/>
            </a:xfrm>
          </p:grpSpPr>
          <p:sp>
            <p:nvSpPr>
              <p:cNvPr id="652" name="Freeform 290"/>
              <p:cNvSpPr>
                <a:spLocks noEditPoints="1"/>
              </p:cNvSpPr>
              <p:nvPr/>
            </p:nvSpPr>
            <p:spPr bwMode="auto">
              <a:xfrm>
                <a:off x="3677159" y="2770016"/>
                <a:ext cx="91391" cy="188237"/>
              </a:xfrm>
              <a:custGeom>
                <a:avLst/>
                <a:gdLst>
                  <a:gd name="T0" fmla="*/ 38 w 54"/>
                  <a:gd name="T1" fmla="*/ 50 h 112"/>
                  <a:gd name="T2" fmla="*/ 38 w 54"/>
                  <a:gd name="T3" fmla="*/ 27 h 112"/>
                  <a:gd name="T4" fmla="*/ 39 w 54"/>
                  <a:gd name="T5" fmla="*/ 27 h 112"/>
                  <a:gd name="T6" fmla="*/ 46 w 54"/>
                  <a:gd name="T7" fmla="*/ 29 h 112"/>
                  <a:gd name="T8" fmla="*/ 48 w 54"/>
                  <a:gd name="T9" fmla="*/ 27 h 112"/>
                  <a:gd name="T10" fmla="*/ 49 w 54"/>
                  <a:gd name="T11" fmla="*/ 23 h 112"/>
                  <a:gd name="T12" fmla="*/ 50 w 54"/>
                  <a:gd name="T13" fmla="*/ 19 h 112"/>
                  <a:gd name="T14" fmla="*/ 49 w 54"/>
                  <a:gd name="T15" fmla="*/ 16 h 112"/>
                  <a:gd name="T16" fmla="*/ 46 w 54"/>
                  <a:gd name="T17" fmla="*/ 15 h 112"/>
                  <a:gd name="T18" fmla="*/ 43 w 54"/>
                  <a:gd name="T19" fmla="*/ 15 h 112"/>
                  <a:gd name="T20" fmla="*/ 37 w 54"/>
                  <a:gd name="T21" fmla="*/ 14 h 112"/>
                  <a:gd name="T22" fmla="*/ 37 w 54"/>
                  <a:gd name="T23" fmla="*/ 4 h 112"/>
                  <a:gd name="T24" fmla="*/ 34 w 54"/>
                  <a:gd name="T25" fmla="*/ 0 h 112"/>
                  <a:gd name="T26" fmla="*/ 30 w 54"/>
                  <a:gd name="T27" fmla="*/ 4 h 112"/>
                  <a:gd name="T28" fmla="*/ 30 w 54"/>
                  <a:gd name="T29" fmla="*/ 14 h 112"/>
                  <a:gd name="T30" fmla="*/ 29 w 54"/>
                  <a:gd name="T31" fmla="*/ 14 h 112"/>
                  <a:gd name="T32" fmla="*/ 23 w 54"/>
                  <a:gd name="T33" fmla="*/ 15 h 112"/>
                  <a:gd name="T34" fmla="*/ 23 w 54"/>
                  <a:gd name="T35" fmla="*/ 4 h 112"/>
                  <a:gd name="T36" fmla="*/ 19 w 54"/>
                  <a:gd name="T37" fmla="*/ 1 h 112"/>
                  <a:gd name="T38" fmla="*/ 16 w 54"/>
                  <a:gd name="T39" fmla="*/ 4 h 112"/>
                  <a:gd name="T40" fmla="*/ 16 w 54"/>
                  <a:gd name="T41" fmla="*/ 16 h 112"/>
                  <a:gd name="T42" fmla="*/ 8 w 54"/>
                  <a:gd name="T43" fmla="*/ 21 h 112"/>
                  <a:gd name="T44" fmla="*/ 3 w 54"/>
                  <a:gd name="T45" fmla="*/ 27 h 112"/>
                  <a:gd name="T46" fmla="*/ 1 w 54"/>
                  <a:gd name="T47" fmla="*/ 36 h 112"/>
                  <a:gd name="T48" fmla="*/ 3 w 54"/>
                  <a:gd name="T49" fmla="*/ 45 h 112"/>
                  <a:gd name="T50" fmla="*/ 8 w 54"/>
                  <a:gd name="T51" fmla="*/ 51 h 112"/>
                  <a:gd name="T52" fmla="*/ 15 w 54"/>
                  <a:gd name="T53" fmla="*/ 56 h 112"/>
                  <a:gd name="T54" fmla="*/ 17 w 54"/>
                  <a:gd name="T55" fmla="*/ 57 h 112"/>
                  <a:gd name="T56" fmla="*/ 17 w 54"/>
                  <a:gd name="T57" fmla="*/ 82 h 112"/>
                  <a:gd name="T58" fmla="*/ 11 w 54"/>
                  <a:gd name="T59" fmla="*/ 81 h 112"/>
                  <a:gd name="T60" fmla="*/ 3 w 54"/>
                  <a:gd name="T61" fmla="*/ 79 h 112"/>
                  <a:gd name="T62" fmla="*/ 1 w 54"/>
                  <a:gd name="T63" fmla="*/ 81 h 112"/>
                  <a:gd name="T64" fmla="*/ 0 w 54"/>
                  <a:gd name="T65" fmla="*/ 84 h 112"/>
                  <a:gd name="T66" fmla="*/ 0 w 54"/>
                  <a:gd name="T67" fmla="*/ 89 h 112"/>
                  <a:gd name="T68" fmla="*/ 0 w 54"/>
                  <a:gd name="T69" fmla="*/ 91 h 112"/>
                  <a:gd name="T70" fmla="*/ 8 w 54"/>
                  <a:gd name="T71" fmla="*/ 94 h 112"/>
                  <a:gd name="T72" fmla="*/ 18 w 54"/>
                  <a:gd name="T73" fmla="*/ 95 h 112"/>
                  <a:gd name="T74" fmla="*/ 18 w 54"/>
                  <a:gd name="T75" fmla="*/ 108 h 112"/>
                  <a:gd name="T76" fmla="*/ 22 w 54"/>
                  <a:gd name="T77" fmla="*/ 111 h 112"/>
                  <a:gd name="T78" fmla="*/ 25 w 54"/>
                  <a:gd name="T79" fmla="*/ 108 h 112"/>
                  <a:gd name="T80" fmla="*/ 25 w 54"/>
                  <a:gd name="T81" fmla="*/ 95 h 112"/>
                  <a:gd name="T82" fmla="*/ 32 w 54"/>
                  <a:gd name="T83" fmla="*/ 95 h 112"/>
                  <a:gd name="T84" fmla="*/ 32 w 54"/>
                  <a:gd name="T85" fmla="*/ 108 h 112"/>
                  <a:gd name="T86" fmla="*/ 36 w 54"/>
                  <a:gd name="T87" fmla="*/ 111 h 112"/>
                  <a:gd name="T88" fmla="*/ 39 w 54"/>
                  <a:gd name="T89" fmla="*/ 108 h 112"/>
                  <a:gd name="T90" fmla="*/ 39 w 54"/>
                  <a:gd name="T91" fmla="*/ 93 h 112"/>
                  <a:gd name="T92" fmla="*/ 45 w 54"/>
                  <a:gd name="T93" fmla="*/ 90 h 112"/>
                  <a:gd name="T94" fmla="*/ 52 w 54"/>
                  <a:gd name="T95" fmla="*/ 83 h 112"/>
                  <a:gd name="T96" fmla="*/ 54 w 54"/>
                  <a:gd name="T97" fmla="*/ 72 h 112"/>
                  <a:gd name="T98" fmla="*/ 48 w 54"/>
                  <a:gd name="T99" fmla="*/ 57 h 112"/>
                  <a:gd name="T100" fmla="*/ 38 w 54"/>
                  <a:gd name="T101" fmla="*/ 50 h 112"/>
                  <a:gd name="T102" fmla="*/ 23 w 54"/>
                  <a:gd name="T103" fmla="*/ 27 h 112"/>
                  <a:gd name="T104" fmla="*/ 30 w 54"/>
                  <a:gd name="T105" fmla="*/ 27 h 112"/>
                  <a:gd name="T106" fmla="*/ 31 w 54"/>
                  <a:gd name="T107" fmla="*/ 47 h 112"/>
                  <a:gd name="T108" fmla="*/ 24 w 54"/>
                  <a:gd name="T109" fmla="*/ 44 h 112"/>
                  <a:gd name="T110" fmla="*/ 23 w 54"/>
                  <a:gd name="T111" fmla="*/ 27 h 112"/>
                  <a:gd name="T112" fmla="*/ 24 w 54"/>
                  <a:gd name="T113" fmla="*/ 82 h 112"/>
                  <a:gd name="T114" fmla="*/ 24 w 54"/>
                  <a:gd name="T115" fmla="*/ 60 h 112"/>
                  <a:gd name="T116" fmla="*/ 31 w 54"/>
                  <a:gd name="T117" fmla="*/ 63 h 112"/>
                  <a:gd name="T118" fmla="*/ 32 w 54"/>
                  <a:gd name="T119" fmla="*/ 81 h 112"/>
                  <a:gd name="T120" fmla="*/ 24 w 54"/>
                  <a:gd name="T121"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 h="112">
                    <a:moveTo>
                      <a:pt x="38" y="50"/>
                    </a:moveTo>
                    <a:cubicBezTo>
                      <a:pt x="38" y="27"/>
                      <a:pt x="38" y="27"/>
                      <a:pt x="38" y="27"/>
                    </a:cubicBezTo>
                    <a:cubicBezTo>
                      <a:pt x="38" y="27"/>
                      <a:pt x="39" y="27"/>
                      <a:pt x="39" y="27"/>
                    </a:cubicBezTo>
                    <a:cubicBezTo>
                      <a:pt x="42" y="28"/>
                      <a:pt x="44" y="28"/>
                      <a:pt x="46" y="29"/>
                    </a:cubicBezTo>
                    <a:cubicBezTo>
                      <a:pt x="46" y="29"/>
                      <a:pt x="47" y="28"/>
                      <a:pt x="48" y="27"/>
                    </a:cubicBezTo>
                    <a:cubicBezTo>
                      <a:pt x="48" y="26"/>
                      <a:pt x="49" y="25"/>
                      <a:pt x="49" y="23"/>
                    </a:cubicBezTo>
                    <a:cubicBezTo>
                      <a:pt x="49" y="21"/>
                      <a:pt x="50" y="20"/>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5" y="0"/>
                      <a:pt x="34" y="0"/>
                    </a:cubicBezTo>
                    <a:cubicBezTo>
                      <a:pt x="32" y="0"/>
                      <a:pt x="30" y="2"/>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7" y="1"/>
                      <a:pt x="16" y="2"/>
                      <a:pt x="16" y="4"/>
                    </a:cubicBezTo>
                    <a:cubicBezTo>
                      <a:pt x="16" y="16"/>
                      <a:pt x="16" y="16"/>
                      <a:pt x="16" y="16"/>
                    </a:cubicBezTo>
                    <a:cubicBezTo>
                      <a:pt x="13" y="17"/>
                      <a:pt x="10" y="19"/>
                      <a:pt x="8" y="21"/>
                    </a:cubicBezTo>
                    <a:cubicBezTo>
                      <a:pt x="5" y="23"/>
                      <a:pt x="4" y="25"/>
                      <a:pt x="3" y="27"/>
                    </a:cubicBezTo>
                    <a:cubicBezTo>
                      <a:pt x="2" y="30"/>
                      <a:pt x="1" y="33"/>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5" y="82"/>
                      <a:pt x="13" y="82"/>
                      <a:pt x="11" y="81"/>
                    </a:cubicBezTo>
                    <a:cubicBezTo>
                      <a:pt x="8" y="81"/>
                      <a:pt x="5" y="80"/>
                      <a:pt x="3" y="79"/>
                    </a:cubicBezTo>
                    <a:cubicBezTo>
                      <a:pt x="2" y="79"/>
                      <a:pt x="2" y="79"/>
                      <a:pt x="1" y="81"/>
                    </a:cubicBezTo>
                    <a:cubicBezTo>
                      <a:pt x="1" y="82"/>
                      <a:pt x="0" y="83"/>
                      <a:pt x="0" y="84"/>
                    </a:cubicBezTo>
                    <a:cubicBezTo>
                      <a:pt x="0" y="86"/>
                      <a:pt x="0" y="87"/>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2"/>
                      <a:pt x="22" y="111"/>
                    </a:cubicBezTo>
                    <a:cubicBezTo>
                      <a:pt x="24" y="111"/>
                      <a:pt x="25" y="110"/>
                      <a:pt x="25" y="108"/>
                    </a:cubicBezTo>
                    <a:cubicBezTo>
                      <a:pt x="25" y="95"/>
                      <a:pt x="25" y="95"/>
                      <a:pt x="25" y="95"/>
                    </a:cubicBezTo>
                    <a:cubicBezTo>
                      <a:pt x="27" y="95"/>
                      <a:pt x="30" y="95"/>
                      <a:pt x="32" y="95"/>
                    </a:cubicBezTo>
                    <a:cubicBezTo>
                      <a:pt x="32" y="108"/>
                      <a:pt x="32" y="108"/>
                      <a:pt x="32" y="108"/>
                    </a:cubicBezTo>
                    <a:cubicBezTo>
                      <a:pt x="32" y="110"/>
                      <a:pt x="34" y="111"/>
                      <a:pt x="36" y="111"/>
                    </a:cubicBezTo>
                    <a:cubicBezTo>
                      <a:pt x="38" y="111"/>
                      <a:pt x="39" y="109"/>
                      <a:pt x="39" y="108"/>
                    </a:cubicBezTo>
                    <a:cubicBezTo>
                      <a:pt x="39" y="93"/>
                      <a:pt x="39" y="93"/>
                      <a:pt x="39" y="93"/>
                    </a:cubicBezTo>
                    <a:cubicBezTo>
                      <a:pt x="41" y="92"/>
                      <a:pt x="43" y="91"/>
                      <a:pt x="45" y="90"/>
                    </a:cubicBezTo>
                    <a:cubicBezTo>
                      <a:pt x="48" y="89"/>
                      <a:pt x="50" y="86"/>
                      <a:pt x="52" y="83"/>
                    </a:cubicBezTo>
                    <a:cubicBezTo>
                      <a:pt x="54" y="80"/>
                      <a:pt x="54" y="76"/>
                      <a:pt x="54" y="72"/>
                    </a:cubicBezTo>
                    <a:cubicBezTo>
                      <a:pt x="54" y="66"/>
                      <a:pt x="52" y="61"/>
                      <a:pt x="48" y="57"/>
                    </a:cubicBezTo>
                    <a:cubicBezTo>
                      <a:pt x="46" y="54"/>
                      <a:pt x="42" y="52"/>
                      <a:pt x="38" y="50"/>
                    </a:cubicBezTo>
                    <a:moveTo>
                      <a:pt x="23" y="27"/>
                    </a:moveTo>
                    <a:cubicBezTo>
                      <a:pt x="25" y="27"/>
                      <a:pt x="28" y="27"/>
                      <a:pt x="30" y="27"/>
                    </a:cubicBezTo>
                    <a:cubicBezTo>
                      <a:pt x="31" y="47"/>
                      <a:pt x="31" y="47"/>
                      <a:pt x="31" y="47"/>
                    </a:cubicBezTo>
                    <a:cubicBezTo>
                      <a:pt x="28" y="46"/>
                      <a:pt x="26" y="45"/>
                      <a:pt x="24" y="44"/>
                    </a:cubicBezTo>
                    <a:cubicBezTo>
                      <a:pt x="23" y="27"/>
                      <a:pt x="23" y="27"/>
                      <a:pt x="23" y="27"/>
                    </a:cubicBezTo>
                    <a:moveTo>
                      <a:pt x="24" y="82"/>
                    </a:moveTo>
                    <a:cubicBezTo>
                      <a:pt x="24" y="60"/>
                      <a:pt x="24" y="60"/>
                      <a:pt x="24" y="60"/>
                    </a:cubicBezTo>
                    <a:cubicBezTo>
                      <a:pt x="27" y="61"/>
                      <a:pt x="29" y="62"/>
                      <a:pt x="31" y="63"/>
                    </a:cubicBezTo>
                    <a:cubicBezTo>
                      <a:pt x="32" y="81"/>
                      <a:pt x="32" y="81"/>
                      <a:pt x="32" y="81"/>
                    </a:cubicBezTo>
                    <a:cubicBezTo>
                      <a:pt x="30" y="81"/>
                      <a:pt x="27" y="82"/>
                      <a:pt x="24" y="82"/>
                    </a:cubicBezTo>
                  </a:path>
                </a:pathLst>
              </a:custGeom>
              <a:solidFill>
                <a:schemeClr val="bg1">
                  <a:lumMod val="95000"/>
                </a:schemeClr>
              </a:solidFill>
              <a:ln>
                <a:noFill/>
              </a:ln>
            </p:spPr>
            <p:txBody>
              <a:bodyPr/>
              <a:lstStyle/>
              <a:p>
                <a:pPr>
                  <a:defRPr/>
                </a:pPr>
                <a:endParaRPr lang="zh-CN" altLang="en-US"/>
              </a:p>
            </p:txBody>
          </p:sp>
          <p:grpSp>
            <p:nvGrpSpPr>
              <p:cNvPr id="653" name="组合 652"/>
              <p:cNvGrpSpPr/>
              <p:nvPr/>
            </p:nvGrpSpPr>
            <p:grpSpPr>
              <a:xfrm>
                <a:off x="3578951" y="2722271"/>
                <a:ext cx="282355" cy="282354"/>
                <a:chOff x="4076859" y="2650266"/>
                <a:chExt cx="282355" cy="282354"/>
              </a:xfrm>
              <a:solidFill>
                <a:schemeClr val="bg1">
                  <a:lumMod val="75000"/>
                </a:schemeClr>
              </a:solidFill>
            </p:grpSpPr>
            <p:sp>
              <p:nvSpPr>
                <p:cNvPr id="654" name="Freeform 389"/>
                <p:cNvSpPr>
                  <a:spLocks noEditPoints="1"/>
                </p:cNvSpPr>
                <p:nvPr/>
              </p:nvSpPr>
              <p:spPr bwMode="auto">
                <a:xfrm>
                  <a:off x="4076859" y="2650266"/>
                  <a:ext cx="282355" cy="282354"/>
                </a:xfrm>
                <a:custGeom>
                  <a:avLst/>
                  <a:gdLst>
                    <a:gd name="T0" fmla="*/ 17 w 167"/>
                    <a:gd name="T1" fmla="*/ 83 h 167"/>
                    <a:gd name="T2" fmla="*/ 82 w 167"/>
                    <a:gd name="T3" fmla="*/ 17 h 167"/>
                    <a:gd name="T4" fmla="*/ 83 w 167"/>
                    <a:gd name="T5" fmla="*/ 17 h 167"/>
                    <a:gd name="T6" fmla="*/ 150 w 167"/>
                    <a:gd name="T7" fmla="*/ 82 h 167"/>
                    <a:gd name="T8" fmla="*/ 150 w 167"/>
                    <a:gd name="T9" fmla="*/ 84 h 167"/>
                    <a:gd name="T10" fmla="*/ 85 w 167"/>
                    <a:gd name="T11" fmla="*/ 150 h 167"/>
                    <a:gd name="T12" fmla="*/ 83 w 167"/>
                    <a:gd name="T13" fmla="*/ 150 h 167"/>
                    <a:gd name="T14" fmla="*/ 17 w 167"/>
                    <a:gd name="T15" fmla="*/ 85 h 167"/>
                    <a:gd name="T16" fmla="*/ 17 w 167"/>
                    <a:gd name="T17" fmla="*/ 83 h 167"/>
                    <a:gd name="T18" fmla="*/ 83 w 167"/>
                    <a:gd name="T19" fmla="*/ 0 h 167"/>
                    <a:gd name="T20" fmla="*/ 82 w 167"/>
                    <a:gd name="T21" fmla="*/ 0 h 167"/>
                    <a:gd name="T22" fmla="*/ 0 w 167"/>
                    <a:gd name="T23" fmla="*/ 83 h 167"/>
                    <a:gd name="T24" fmla="*/ 0 w 167"/>
                    <a:gd name="T25" fmla="*/ 85 h 167"/>
                    <a:gd name="T26" fmla="*/ 83 w 167"/>
                    <a:gd name="T27" fmla="*/ 167 h 167"/>
                    <a:gd name="T28" fmla="*/ 85 w 167"/>
                    <a:gd name="T29" fmla="*/ 167 h 167"/>
                    <a:gd name="T30" fmla="*/ 167 w 167"/>
                    <a:gd name="T31" fmla="*/ 83 h 167"/>
                    <a:gd name="T32" fmla="*/ 167 w 167"/>
                    <a:gd name="T33" fmla="*/ 82 h 167"/>
                    <a:gd name="T34" fmla="*/ 83 w 167"/>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67">
                      <a:moveTo>
                        <a:pt x="17" y="83"/>
                      </a:moveTo>
                      <a:cubicBezTo>
                        <a:pt x="17" y="47"/>
                        <a:pt x="46" y="18"/>
                        <a:pt x="82" y="17"/>
                      </a:cubicBezTo>
                      <a:cubicBezTo>
                        <a:pt x="82" y="17"/>
                        <a:pt x="83" y="17"/>
                        <a:pt x="83" y="17"/>
                      </a:cubicBezTo>
                      <a:cubicBezTo>
                        <a:pt x="120" y="17"/>
                        <a:pt x="149" y="46"/>
                        <a:pt x="150" y="82"/>
                      </a:cubicBezTo>
                      <a:cubicBezTo>
                        <a:pt x="150" y="83"/>
                        <a:pt x="150" y="83"/>
                        <a:pt x="150" y="84"/>
                      </a:cubicBezTo>
                      <a:cubicBezTo>
                        <a:pt x="150" y="120"/>
                        <a:pt x="121" y="149"/>
                        <a:pt x="85" y="150"/>
                      </a:cubicBezTo>
                      <a:cubicBezTo>
                        <a:pt x="84" y="150"/>
                        <a:pt x="84" y="150"/>
                        <a:pt x="83" y="150"/>
                      </a:cubicBezTo>
                      <a:cubicBezTo>
                        <a:pt x="47" y="150"/>
                        <a:pt x="17" y="121"/>
                        <a:pt x="17" y="85"/>
                      </a:cubicBezTo>
                      <a:cubicBezTo>
                        <a:pt x="17" y="84"/>
                        <a:pt x="17" y="84"/>
                        <a:pt x="17" y="83"/>
                      </a:cubicBezTo>
                      <a:moveTo>
                        <a:pt x="83" y="0"/>
                      </a:moveTo>
                      <a:cubicBezTo>
                        <a:pt x="83" y="0"/>
                        <a:pt x="82" y="0"/>
                        <a:pt x="82" y="0"/>
                      </a:cubicBezTo>
                      <a:cubicBezTo>
                        <a:pt x="36" y="1"/>
                        <a:pt x="0" y="38"/>
                        <a:pt x="0" y="83"/>
                      </a:cubicBezTo>
                      <a:cubicBezTo>
                        <a:pt x="0" y="84"/>
                        <a:pt x="0" y="85"/>
                        <a:pt x="0" y="85"/>
                      </a:cubicBezTo>
                      <a:cubicBezTo>
                        <a:pt x="1" y="131"/>
                        <a:pt x="38" y="167"/>
                        <a:pt x="83" y="167"/>
                      </a:cubicBezTo>
                      <a:cubicBezTo>
                        <a:pt x="84" y="167"/>
                        <a:pt x="85" y="167"/>
                        <a:pt x="85" y="167"/>
                      </a:cubicBezTo>
                      <a:cubicBezTo>
                        <a:pt x="130" y="166"/>
                        <a:pt x="167" y="128"/>
                        <a:pt x="167" y="83"/>
                      </a:cubicBezTo>
                      <a:cubicBezTo>
                        <a:pt x="167" y="83"/>
                        <a:pt x="167" y="82"/>
                        <a:pt x="167" y="82"/>
                      </a:cubicBezTo>
                      <a:cubicBezTo>
                        <a:pt x="166" y="36"/>
                        <a:pt x="128" y="0"/>
                        <a:pt x="83" y="0"/>
                      </a:cubicBezTo>
                    </a:path>
                  </a:pathLst>
                </a:custGeom>
                <a:grpFill/>
                <a:ln>
                  <a:noFill/>
                </a:ln>
              </p:spPr>
              <p:txBody>
                <a:bodyPr/>
                <a:lstStyle/>
                <a:p>
                  <a:pPr>
                    <a:defRPr/>
                  </a:pPr>
                  <a:endParaRPr lang="zh-CN" altLang="en-US"/>
                </a:p>
              </p:txBody>
            </p:sp>
            <p:sp>
              <p:nvSpPr>
                <p:cNvPr id="655" name="Freeform 390"/>
                <p:cNvSpPr>
                  <a:spLocks noEditPoints="1"/>
                </p:cNvSpPr>
                <p:nvPr/>
              </p:nvSpPr>
              <p:spPr bwMode="auto">
                <a:xfrm>
                  <a:off x="4175070" y="2698010"/>
                  <a:ext cx="91391" cy="186873"/>
                </a:xfrm>
                <a:custGeom>
                  <a:avLst/>
                  <a:gdLst>
                    <a:gd name="T0" fmla="*/ 24 w 54"/>
                    <a:gd name="T1" fmla="*/ 60 h 111"/>
                    <a:gd name="T2" fmla="*/ 31 w 54"/>
                    <a:gd name="T3" fmla="*/ 63 h 111"/>
                    <a:gd name="T4" fmla="*/ 32 w 54"/>
                    <a:gd name="T5" fmla="*/ 81 h 111"/>
                    <a:gd name="T6" fmla="*/ 23 w 54"/>
                    <a:gd name="T7" fmla="*/ 27 h 111"/>
                    <a:gd name="T8" fmla="*/ 30 w 54"/>
                    <a:gd name="T9" fmla="*/ 27 h 111"/>
                    <a:gd name="T10" fmla="*/ 31 w 54"/>
                    <a:gd name="T11" fmla="*/ 47 h 111"/>
                    <a:gd name="T12" fmla="*/ 23 w 54"/>
                    <a:gd name="T13" fmla="*/ 27 h 111"/>
                    <a:gd name="T14" fmla="*/ 34 w 54"/>
                    <a:gd name="T15" fmla="*/ 0 h 111"/>
                    <a:gd name="T16" fmla="*/ 30 w 54"/>
                    <a:gd name="T17" fmla="*/ 4 h 111"/>
                    <a:gd name="T18" fmla="*/ 30 w 54"/>
                    <a:gd name="T19" fmla="*/ 14 h 111"/>
                    <a:gd name="T20" fmla="*/ 23 w 54"/>
                    <a:gd name="T21" fmla="*/ 15 h 111"/>
                    <a:gd name="T22" fmla="*/ 19 w 54"/>
                    <a:gd name="T23" fmla="*/ 1 h 111"/>
                    <a:gd name="T24" fmla="*/ 16 w 54"/>
                    <a:gd name="T25" fmla="*/ 4 h 111"/>
                    <a:gd name="T26" fmla="*/ 16 w 54"/>
                    <a:gd name="T27" fmla="*/ 16 h 111"/>
                    <a:gd name="T28" fmla="*/ 8 w 54"/>
                    <a:gd name="T29" fmla="*/ 21 h 111"/>
                    <a:gd name="T30" fmla="*/ 1 w 54"/>
                    <a:gd name="T31" fmla="*/ 35 h 111"/>
                    <a:gd name="T32" fmla="*/ 3 w 54"/>
                    <a:gd name="T33" fmla="*/ 45 h 111"/>
                    <a:gd name="T34" fmla="*/ 15 w 54"/>
                    <a:gd name="T35" fmla="*/ 56 h 111"/>
                    <a:gd name="T36" fmla="*/ 17 w 54"/>
                    <a:gd name="T37" fmla="*/ 82 h 111"/>
                    <a:gd name="T38" fmla="*/ 11 w 54"/>
                    <a:gd name="T39" fmla="*/ 81 h 111"/>
                    <a:gd name="T40" fmla="*/ 3 w 54"/>
                    <a:gd name="T41" fmla="*/ 79 h 111"/>
                    <a:gd name="T42" fmla="*/ 0 w 54"/>
                    <a:gd name="T43" fmla="*/ 84 h 111"/>
                    <a:gd name="T44" fmla="*/ 0 w 54"/>
                    <a:gd name="T45" fmla="*/ 89 h 111"/>
                    <a:gd name="T46" fmla="*/ 8 w 54"/>
                    <a:gd name="T47" fmla="*/ 94 h 111"/>
                    <a:gd name="T48" fmla="*/ 18 w 54"/>
                    <a:gd name="T49" fmla="*/ 108 h 111"/>
                    <a:gd name="T50" fmla="*/ 22 w 54"/>
                    <a:gd name="T51" fmla="*/ 111 h 111"/>
                    <a:gd name="T52" fmla="*/ 25 w 54"/>
                    <a:gd name="T53" fmla="*/ 108 h 111"/>
                    <a:gd name="T54" fmla="*/ 25 w 54"/>
                    <a:gd name="T55" fmla="*/ 95 h 111"/>
                    <a:gd name="T56" fmla="*/ 32 w 54"/>
                    <a:gd name="T57" fmla="*/ 108 h 111"/>
                    <a:gd name="T58" fmla="*/ 36 w 54"/>
                    <a:gd name="T59" fmla="*/ 111 h 111"/>
                    <a:gd name="T60" fmla="*/ 39 w 54"/>
                    <a:gd name="T61" fmla="*/ 108 h 111"/>
                    <a:gd name="T62" fmla="*/ 39 w 54"/>
                    <a:gd name="T63" fmla="*/ 93 h 111"/>
                    <a:gd name="T64" fmla="*/ 52 w 54"/>
                    <a:gd name="T65" fmla="*/ 83 h 111"/>
                    <a:gd name="T66" fmla="*/ 54 w 54"/>
                    <a:gd name="T67" fmla="*/ 72 h 111"/>
                    <a:gd name="T68" fmla="*/ 38 w 54"/>
                    <a:gd name="T69" fmla="*/ 50 h 111"/>
                    <a:gd name="T70" fmla="*/ 38 w 54"/>
                    <a:gd name="T71" fmla="*/ 27 h 111"/>
                    <a:gd name="T72" fmla="*/ 46 w 54"/>
                    <a:gd name="T73" fmla="*/ 29 h 111"/>
                    <a:gd name="T74" fmla="*/ 48 w 54"/>
                    <a:gd name="T75" fmla="*/ 27 h 111"/>
                    <a:gd name="T76" fmla="*/ 50 w 54"/>
                    <a:gd name="T77" fmla="*/ 19 h 111"/>
                    <a:gd name="T78" fmla="*/ 49 w 54"/>
                    <a:gd name="T79" fmla="*/ 16 h 111"/>
                    <a:gd name="T80" fmla="*/ 43 w 54"/>
                    <a:gd name="T81" fmla="*/ 15 h 111"/>
                    <a:gd name="T82" fmla="*/ 37 w 54"/>
                    <a:gd name="T83" fmla="*/ 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4" h="111">
                      <a:moveTo>
                        <a:pt x="24" y="82"/>
                      </a:moveTo>
                      <a:cubicBezTo>
                        <a:pt x="24" y="60"/>
                        <a:pt x="24" y="60"/>
                        <a:pt x="24" y="60"/>
                      </a:cubicBezTo>
                      <a:cubicBezTo>
                        <a:pt x="24" y="60"/>
                        <a:pt x="24" y="60"/>
                        <a:pt x="24" y="60"/>
                      </a:cubicBezTo>
                      <a:cubicBezTo>
                        <a:pt x="27" y="61"/>
                        <a:pt x="29" y="62"/>
                        <a:pt x="31" y="63"/>
                      </a:cubicBezTo>
                      <a:cubicBezTo>
                        <a:pt x="32" y="81"/>
                        <a:pt x="32" y="81"/>
                        <a:pt x="32" y="81"/>
                      </a:cubicBezTo>
                      <a:cubicBezTo>
                        <a:pt x="32" y="81"/>
                        <a:pt x="32" y="81"/>
                        <a:pt x="32" y="81"/>
                      </a:cubicBezTo>
                      <a:cubicBezTo>
                        <a:pt x="30" y="81"/>
                        <a:pt x="27" y="82"/>
                        <a:pt x="24" y="82"/>
                      </a:cubicBezTo>
                      <a:moveTo>
                        <a:pt x="23" y="27"/>
                      </a:moveTo>
                      <a:cubicBezTo>
                        <a:pt x="23" y="27"/>
                        <a:pt x="23" y="27"/>
                        <a:pt x="23" y="27"/>
                      </a:cubicBezTo>
                      <a:cubicBezTo>
                        <a:pt x="25" y="27"/>
                        <a:pt x="28" y="27"/>
                        <a:pt x="30" y="27"/>
                      </a:cubicBezTo>
                      <a:cubicBezTo>
                        <a:pt x="31" y="47"/>
                        <a:pt x="31" y="47"/>
                        <a:pt x="31" y="47"/>
                      </a:cubicBezTo>
                      <a:cubicBezTo>
                        <a:pt x="31" y="47"/>
                        <a:pt x="31" y="47"/>
                        <a:pt x="31" y="47"/>
                      </a:cubicBezTo>
                      <a:cubicBezTo>
                        <a:pt x="28" y="46"/>
                        <a:pt x="26" y="45"/>
                        <a:pt x="24" y="44"/>
                      </a:cubicBezTo>
                      <a:cubicBezTo>
                        <a:pt x="23" y="27"/>
                        <a:pt x="23" y="27"/>
                        <a:pt x="23" y="27"/>
                      </a:cubicBezTo>
                      <a:cubicBezTo>
                        <a:pt x="23" y="27"/>
                        <a:pt x="23" y="27"/>
                        <a:pt x="23" y="27"/>
                      </a:cubicBezTo>
                      <a:moveTo>
                        <a:pt x="34" y="0"/>
                      </a:moveTo>
                      <a:cubicBezTo>
                        <a:pt x="34" y="0"/>
                        <a:pt x="34" y="0"/>
                        <a:pt x="34" y="0"/>
                      </a:cubicBezTo>
                      <a:cubicBezTo>
                        <a:pt x="32" y="0"/>
                        <a:pt x="30" y="2"/>
                        <a:pt x="30" y="4"/>
                      </a:cubicBezTo>
                      <a:cubicBezTo>
                        <a:pt x="30" y="4"/>
                        <a:pt x="30" y="4"/>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9" y="1"/>
                        <a:pt x="19" y="1"/>
                        <a:pt x="19" y="1"/>
                      </a:cubicBezTo>
                      <a:cubicBezTo>
                        <a:pt x="17" y="1"/>
                        <a:pt x="16" y="2"/>
                        <a:pt x="16" y="4"/>
                      </a:cubicBezTo>
                      <a:cubicBezTo>
                        <a:pt x="16" y="4"/>
                        <a:pt x="16" y="4"/>
                        <a:pt x="16" y="4"/>
                      </a:cubicBezTo>
                      <a:cubicBezTo>
                        <a:pt x="16" y="16"/>
                        <a:pt x="16" y="16"/>
                        <a:pt x="16" y="16"/>
                      </a:cubicBezTo>
                      <a:cubicBezTo>
                        <a:pt x="16" y="16"/>
                        <a:pt x="16" y="16"/>
                        <a:pt x="16" y="16"/>
                      </a:cubicBezTo>
                      <a:cubicBezTo>
                        <a:pt x="13" y="17"/>
                        <a:pt x="10" y="19"/>
                        <a:pt x="8" y="21"/>
                      </a:cubicBezTo>
                      <a:cubicBezTo>
                        <a:pt x="5" y="23"/>
                        <a:pt x="4" y="25"/>
                        <a:pt x="3" y="27"/>
                      </a:cubicBezTo>
                      <a:cubicBezTo>
                        <a:pt x="2" y="30"/>
                        <a:pt x="1" y="33"/>
                        <a:pt x="1" y="35"/>
                      </a:cubicBezTo>
                      <a:cubicBezTo>
                        <a:pt x="1" y="35"/>
                        <a:pt x="1" y="36"/>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7" y="82"/>
                        <a:pt x="17" y="82"/>
                        <a:pt x="17" y="82"/>
                      </a:cubicBezTo>
                      <a:cubicBezTo>
                        <a:pt x="15" y="82"/>
                        <a:pt x="13" y="82"/>
                        <a:pt x="11" y="81"/>
                      </a:cubicBezTo>
                      <a:cubicBezTo>
                        <a:pt x="8" y="81"/>
                        <a:pt x="5" y="80"/>
                        <a:pt x="3" y="79"/>
                      </a:cubicBezTo>
                      <a:cubicBezTo>
                        <a:pt x="3" y="79"/>
                        <a:pt x="3" y="79"/>
                        <a:pt x="3" y="79"/>
                      </a:cubicBezTo>
                      <a:cubicBezTo>
                        <a:pt x="2" y="79"/>
                        <a:pt x="2" y="79"/>
                        <a:pt x="1" y="81"/>
                      </a:cubicBezTo>
                      <a:cubicBezTo>
                        <a:pt x="1" y="82"/>
                        <a:pt x="0" y="83"/>
                        <a:pt x="0" y="84"/>
                      </a:cubicBezTo>
                      <a:cubicBezTo>
                        <a:pt x="0" y="86"/>
                        <a:pt x="0" y="87"/>
                        <a:pt x="0" y="89"/>
                      </a:cubicBezTo>
                      <a:cubicBezTo>
                        <a:pt x="0" y="89"/>
                        <a:pt x="0" y="89"/>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1"/>
                        <a:pt x="21" y="111"/>
                      </a:cubicBezTo>
                      <a:cubicBezTo>
                        <a:pt x="21" y="111"/>
                        <a:pt x="22" y="111"/>
                        <a:pt x="22" y="111"/>
                      </a:cubicBezTo>
                      <a:cubicBezTo>
                        <a:pt x="23" y="111"/>
                        <a:pt x="25" y="110"/>
                        <a:pt x="25" y="108"/>
                      </a:cubicBezTo>
                      <a:cubicBezTo>
                        <a:pt x="25" y="108"/>
                        <a:pt x="25" y="108"/>
                        <a:pt x="25" y="108"/>
                      </a:cubicBezTo>
                      <a:cubicBezTo>
                        <a:pt x="25" y="95"/>
                        <a:pt x="25" y="95"/>
                        <a:pt x="25" y="95"/>
                      </a:cubicBezTo>
                      <a:cubicBezTo>
                        <a:pt x="25" y="95"/>
                        <a:pt x="25" y="95"/>
                        <a:pt x="25" y="95"/>
                      </a:cubicBezTo>
                      <a:cubicBezTo>
                        <a:pt x="27" y="95"/>
                        <a:pt x="30" y="95"/>
                        <a:pt x="32" y="95"/>
                      </a:cubicBezTo>
                      <a:cubicBezTo>
                        <a:pt x="32" y="108"/>
                        <a:pt x="32" y="108"/>
                        <a:pt x="32" y="108"/>
                      </a:cubicBezTo>
                      <a:cubicBezTo>
                        <a:pt x="32" y="110"/>
                        <a:pt x="34" y="111"/>
                        <a:pt x="36" y="111"/>
                      </a:cubicBezTo>
                      <a:cubicBezTo>
                        <a:pt x="36" y="111"/>
                        <a:pt x="36" y="111"/>
                        <a:pt x="36" y="111"/>
                      </a:cubicBezTo>
                      <a:cubicBezTo>
                        <a:pt x="38" y="111"/>
                        <a:pt x="39" y="110"/>
                        <a:pt x="39" y="108"/>
                      </a:cubicBezTo>
                      <a:cubicBezTo>
                        <a:pt x="39" y="108"/>
                        <a:pt x="39" y="108"/>
                        <a:pt x="39" y="108"/>
                      </a:cubicBezTo>
                      <a:cubicBezTo>
                        <a:pt x="39" y="93"/>
                        <a:pt x="39" y="93"/>
                        <a:pt x="39" y="93"/>
                      </a:cubicBezTo>
                      <a:cubicBezTo>
                        <a:pt x="39" y="93"/>
                        <a:pt x="39" y="93"/>
                        <a:pt x="39" y="93"/>
                      </a:cubicBezTo>
                      <a:cubicBezTo>
                        <a:pt x="41" y="92"/>
                        <a:pt x="43" y="91"/>
                        <a:pt x="45" y="90"/>
                      </a:cubicBezTo>
                      <a:cubicBezTo>
                        <a:pt x="48" y="89"/>
                        <a:pt x="50" y="86"/>
                        <a:pt x="52" y="83"/>
                      </a:cubicBezTo>
                      <a:cubicBezTo>
                        <a:pt x="53" y="80"/>
                        <a:pt x="54" y="77"/>
                        <a:pt x="54" y="73"/>
                      </a:cubicBezTo>
                      <a:cubicBezTo>
                        <a:pt x="54" y="72"/>
                        <a:pt x="54" y="72"/>
                        <a:pt x="54" y="72"/>
                      </a:cubicBezTo>
                      <a:cubicBezTo>
                        <a:pt x="54" y="66"/>
                        <a:pt x="52" y="61"/>
                        <a:pt x="48" y="57"/>
                      </a:cubicBezTo>
                      <a:cubicBezTo>
                        <a:pt x="46" y="54"/>
                        <a:pt x="42" y="52"/>
                        <a:pt x="38" y="50"/>
                      </a:cubicBezTo>
                      <a:cubicBezTo>
                        <a:pt x="38" y="27"/>
                        <a:pt x="38" y="27"/>
                        <a:pt x="38" y="27"/>
                      </a:cubicBezTo>
                      <a:cubicBezTo>
                        <a:pt x="38" y="27"/>
                        <a:pt x="38" y="27"/>
                        <a:pt x="38" y="27"/>
                      </a:cubicBezTo>
                      <a:cubicBezTo>
                        <a:pt x="38" y="27"/>
                        <a:pt x="39" y="27"/>
                        <a:pt x="39" y="27"/>
                      </a:cubicBezTo>
                      <a:cubicBezTo>
                        <a:pt x="42" y="28"/>
                        <a:pt x="44" y="28"/>
                        <a:pt x="46" y="29"/>
                      </a:cubicBezTo>
                      <a:cubicBezTo>
                        <a:pt x="46" y="29"/>
                        <a:pt x="46" y="29"/>
                        <a:pt x="46" y="29"/>
                      </a:cubicBezTo>
                      <a:cubicBezTo>
                        <a:pt x="47" y="29"/>
                        <a:pt x="47" y="28"/>
                        <a:pt x="48" y="27"/>
                      </a:cubicBezTo>
                      <a:cubicBezTo>
                        <a:pt x="48" y="26"/>
                        <a:pt x="49" y="25"/>
                        <a:pt x="49" y="23"/>
                      </a:cubicBezTo>
                      <a:cubicBezTo>
                        <a:pt x="49" y="22"/>
                        <a:pt x="50" y="20"/>
                        <a:pt x="50" y="19"/>
                      </a:cubicBezTo>
                      <a:cubicBezTo>
                        <a:pt x="50" y="19"/>
                        <a:pt x="50" y="19"/>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6" y="0"/>
                        <a:pt x="34" y="0"/>
                      </a:cubicBezTo>
                    </a:path>
                  </a:pathLst>
                </a:custGeom>
                <a:grpFill/>
                <a:ln>
                  <a:noFill/>
                </a:ln>
              </p:spPr>
              <p:txBody>
                <a:bodyPr/>
                <a:lstStyle/>
                <a:p>
                  <a:pPr>
                    <a:defRPr/>
                  </a:pPr>
                  <a:endParaRPr lang="zh-CN" altLang="en-US"/>
                </a:p>
              </p:txBody>
            </p:sp>
          </p:grpSp>
        </p:grpSp>
        <p:grpSp>
          <p:nvGrpSpPr>
            <p:cNvPr id="656" name="组合 655"/>
            <p:cNvGrpSpPr/>
            <p:nvPr/>
          </p:nvGrpSpPr>
          <p:grpSpPr>
            <a:xfrm>
              <a:off x="9841552" y="3518869"/>
              <a:ext cx="345102" cy="317820"/>
              <a:chOff x="3980010" y="3446864"/>
              <a:chExt cx="345102" cy="317820"/>
            </a:xfrm>
            <a:solidFill>
              <a:schemeClr val="bg1">
                <a:lumMod val="75000"/>
              </a:schemeClr>
            </a:solidFill>
          </p:grpSpPr>
          <p:sp>
            <p:nvSpPr>
              <p:cNvPr id="657" name="Freeform 291"/>
              <p:cNvSpPr>
                <a:spLocks noEditPoints="1"/>
              </p:cNvSpPr>
              <p:nvPr/>
            </p:nvSpPr>
            <p:spPr bwMode="auto">
              <a:xfrm>
                <a:off x="4075493" y="3446864"/>
                <a:ext cx="249619" cy="249619"/>
              </a:xfrm>
              <a:custGeom>
                <a:avLst/>
                <a:gdLst>
                  <a:gd name="T0" fmla="*/ 140 w 148"/>
                  <a:gd name="T1" fmla="*/ 82 h 148"/>
                  <a:gd name="T2" fmla="*/ 130 w 148"/>
                  <a:gd name="T3" fmla="*/ 78 h 148"/>
                  <a:gd name="T4" fmla="*/ 130 w 148"/>
                  <a:gd name="T5" fmla="*/ 68 h 148"/>
                  <a:gd name="T6" fmla="*/ 140 w 148"/>
                  <a:gd name="T7" fmla="*/ 63 h 148"/>
                  <a:gd name="T8" fmla="*/ 145 w 148"/>
                  <a:gd name="T9" fmla="*/ 49 h 148"/>
                  <a:gd name="T10" fmla="*/ 141 w 148"/>
                  <a:gd name="T11" fmla="*/ 38 h 148"/>
                  <a:gd name="T12" fmla="*/ 127 w 148"/>
                  <a:gd name="T13" fmla="*/ 33 h 148"/>
                  <a:gd name="T14" fmla="*/ 117 w 148"/>
                  <a:gd name="T15" fmla="*/ 37 h 148"/>
                  <a:gd name="T16" fmla="*/ 109 w 148"/>
                  <a:gd name="T17" fmla="*/ 30 h 148"/>
                  <a:gd name="T18" fmla="*/ 113 w 148"/>
                  <a:gd name="T19" fmla="*/ 20 h 148"/>
                  <a:gd name="T20" fmla="*/ 107 w 148"/>
                  <a:gd name="T21" fmla="*/ 6 h 148"/>
                  <a:gd name="T22" fmla="*/ 96 w 148"/>
                  <a:gd name="T23" fmla="*/ 2 h 148"/>
                  <a:gd name="T24" fmla="*/ 83 w 148"/>
                  <a:gd name="T25" fmla="*/ 8 h 148"/>
                  <a:gd name="T26" fmla="*/ 79 w 148"/>
                  <a:gd name="T27" fmla="*/ 18 h 148"/>
                  <a:gd name="T28" fmla="*/ 68 w 148"/>
                  <a:gd name="T29" fmla="*/ 18 h 148"/>
                  <a:gd name="T30" fmla="*/ 64 w 148"/>
                  <a:gd name="T31" fmla="*/ 8 h 148"/>
                  <a:gd name="T32" fmla="*/ 50 w 148"/>
                  <a:gd name="T33" fmla="*/ 3 h 148"/>
                  <a:gd name="T34" fmla="*/ 39 w 148"/>
                  <a:gd name="T35" fmla="*/ 8 h 148"/>
                  <a:gd name="T36" fmla="*/ 34 w 148"/>
                  <a:gd name="T37" fmla="*/ 21 h 148"/>
                  <a:gd name="T38" fmla="*/ 37 w 148"/>
                  <a:gd name="T39" fmla="*/ 30 h 148"/>
                  <a:gd name="T40" fmla="*/ 29 w 148"/>
                  <a:gd name="T41" fmla="*/ 38 h 148"/>
                  <a:gd name="T42" fmla="*/ 20 w 148"/>
                  <a:gd name="T43" fmla="*/ 35 h 148"/>
                  <a:gd name="T44" fmla="*/ 7 w 148"/>
                  <a:gd name="T45" fmla="*/ 41 h 148"/>
                  <a:gd name="T46" fmla="*/ 3 w 148"/>
                  <a:gd name="T47" fmla="*/ 52 h 148"/>
                  <a:gd name="T48" fmla="*/ 8 w 148"/>
                  <a:gd name="T49" fmla="*/ 66 h 148"/>
                  <a:gd name="T50" fmla="*/ 17 w 148"/>
                  <a:gd name="T51" fmla="*/ 69 h 148"/>
                  <a:gd name="T52" fmla="*/ 17 w 148"/>
                  <a:gd name="T53" fmla="*/ 81 h 148"/>
                  <a:gd name="T54" fmla="*/ 9 w 148"/>
                  <a:gd name="T55" fmla="*/ 85 h 148"/>
                  <a:gd name="T56" fmla="*/ 3 w 148"/>
                  <a:gd name="T57" fmla="*/ 98 h 148"/>
                  <a:gd name="T58" fmla="*/ 8 w 148"/>
                  <a:gd name="T59" fmla="*/ 109 h 148"/>
                  <a:gd name="T60" fmla="*/ 22 w 148"/>
                  <a:gd name="T61" fmla="*/ 115 h 148"/>
                  <a:gd name="T62" fmla="*/ 30 w 148"/>
                  <a:gd name="T63" fmla="*/ 111 h 148"/>
                  <a:gd name="T64" fmla="*/ 39 w 148"/>
                  <a:gd name="T65" fmla="*/ 120 h 148"/>
                  <a:gd name="T66" fmla="*/ 36 w 148"/>
                  <a:gd name="T67" fmla="*/ 128 h 148"/>
                  <a:gd name="T68" fmla="*/ 42 w 148"/>
                  <a:gd name="T69" fmla="*/ 141 h 148"/>
                  <a:gd name="T70" fmla="*/ 53 w 148"/>
                  <a:gd name="T71" fmla="*/ 146 h 148"/>
                  <a:gd name="T72" fmla="*/ 66 w 148"/>
                  <a:gd name="T73" fmla="*/ 140 h 148"/>
                  <a:gd name="T74" fmla="*/ 70 w 148"/>
                  <a:gd name="T75" fmla="*/ 131 h 148"/>
                  <a:gd name="T76" fmla="*/ 81 w 148"/>
                  <a:gd name="T77" fmla="*/ 131 h 148"/>
                  <a:gd name="T78" fmla="*/ 85 w 148"/>
                  <a:gd name="T79" fmla="*/ 139 h 148"/>
                  <a:gd name="T80" fmla="*/ 99 w 148"/>
                  <a:gd name="T81" fmla="*/ 145 h 148"/>
                  <a:gd name="T82" fmla="*/ 110 w 148"/>
                  <a:gd name="T83" fmla="*/ 140 h 148"/>
                  <a:gd name="T84" fmla="*/ 115 w 148"/>
                  <a:gd name="T85" fmla="*/ 126 h 148"/>
                  <a:gd name="T86" fmla="*/ 111 w 148"/>
                  <a:gd name="T87" fmla="*/ 117 h 148"/>
                  <a:gd name="T88" fmla="*/ 119 w 148"/>
                  <a:gd name="T89" fmla="*/ 109 h 148"/>
                  <a:gd name="T90" fmla="*/ 128 w 148"/>
                  <a:gd name="T91" fmla="*/ 113 h 148"/>
                  <a:gd name="T92" fmla="*/ 142 w 148"/>
                  <a:gd name="T93" fmla="*/ 107 h 148"/>
                  <a:gd name="T94" fmla="*/ 146 w 148"/>
                  <a:gd name="T95" fmla="*/ 96 h 148"/>
                  <a:gd name="T96" fmla="*/ 140 w 148"/>
                  <a:gd name="T97" fmla="*/ 82 h 148"/>
                  <a:gd name="T98" fmla="*/ 85 w 148"/>
                  <a:gd name="T99" fmla="*/ 100 h 148"/>
                  <a:gd name="T100" fmla="*/ 47 w 148"/>
                  <a:gd name="T101" fmla="*/ 86 h 148"/>
                  <a:gd name="T102" fmla="*/ 62 w 148"/>
                  <a:gd name="T103" fmla="*/ 48 h 148"/>
                  <a:gd name="T104" fmla="*/ 99 w 148"/>
                  <a:gd name="T105" fmla="*/ 63 h 148"/>
                  <a:gd name="T106" fmla="*/ 85 w 148"/>
                  <a:gd name="T107" fmla="*/ 10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8" h="148">
                    <a:moveTo>
                      <a:pt x="140" y="82"/>
                    </a:moveTo>
                    <a:cubicBezTo>
                      <a:pt x="130" y="78"/>
                      <a:pt x="130" y="78"/>
                      <a:pt x="130" y="78"/>
                    </a:cubicBezTo>
                    <a:cubicBezTo>
                      <a:pt x="130" y="75"/>
                      <a:pt x="130" y="71"/>
                      <a:pt x="130" y="68"/>
                    </a:cubicBezTo>
                    <a:cubicBezTo>
                      <a:pt x="140" y="63"/>
                      <a:pt x="140" y="63"/>
                      <a:pt x="140" y="63"/>
                    </a:cubicBezTo>
                    <a:cubicBezTo>
                      <a:pt x="145" y="61"/>
                      <a:pt x="148" y="55"/>
                      <a:pt x="145" y="49"/>
                    </a:cubicBezTo>
                    <a:cubicBezTo>
                      <a:pt x="141" y="38"/>
                      <a:pt x="141" y="38"/>
                      <a:pt x="141" y="38"/>
                    </a:cubicBezTo>
                    <a:cubicBezTo>
                      <a:pt x="138" y="33"/>
                      <a:pt x="132" y="31"/>
                      <a:pt x="127" y="33"/>
                    </a:cubicBezTo>
                    <a:cubicBezTo>
                      <a:pt x="117" y="37"/>
                      <a:pt x="117" y="37"/>
                      <a:pt x="117" y="37"/>
                    </a:cubicBezTo>
                    <a:cubicBezTo>
                      <a:pt x="114" y="35"/>
                      <a:pt x="112" y="32"/>
                      <a:pt x="109" y="30"/>
                    </a:cubicBezTo>
                    <a:cubicBezTo>
                      <a:pt x="113" y="20"/>
                      <a:pt x="113" y="20"/>
                      <a:pt x="113" y="20"/>
                    </a:cubicBezTo>
                    <a:cubicBezTo>
                      <a:pt x="115" y="14"/>
                      <a:pt x="113" y="8"/>
                      <a:pt x="107" y="6"/>
                    </a:cubicBezTo>
                    <a:cubicBezTo>
                      <a:pt x="96" y="2"/>
                      <a:pt x="96" y="2"/>
                      <a:pt x="96" y="2"/>
                    </a:cubicBezTo>
                    <a:cubicBezTo>
                      <a:pt x="91" y="0"/>
                      <a:pt x="85" y="2"/>
                      <a:pt x="83" y="8"/>
                    </a:cubicBezTo>
                    <a:cubicBezTo>
                      <a:pt x="79" y="18"/>
                      <a:pt x="79" y="18"/>
                      <a:pt x="79" y="18"/>
                    </a:cubicBezTo>
                    <a:cubicBezTo>
                      <a:pt x="75" y="17"/>
                      <a:pt x="71" y="17"/>
                      <a:pt x="68" y="18"/>
                    </a:cubicBezTo>
                    <a:cubicBezTo>
                      <a:pt x="64" y="8"/>
                      <a:pt x="64" y="8"/>
                      <a:pt x="64" y="8"/>
                    </a:cubicBezTo>
                    <a:cubicBezTo>
                      <a:pt x="61" y="3"/>
                      <a:pt x="55" y="0"/>
                      <a:pt x="50" y="3"/>
                    </a:cubicBezTo>
                    <a:cubicBezTo>
                      <a:pt x="39" y="8"/>
                      <a:pt x="39" y="8"/>
                      <a:pt x="39" y="8"/>
                    </a:cubicBezTo>
                    <a:cubicBezTo>
                      <a:pt x="34" y="10"/>
                      <a:pt x="31" y="16"/>
                      <a:pt x="34" y="21"/>
                    </a:cubicBezTo>
                    <a:cubicBezTo>
                      <a:pt x="37" y="30"/>
                      <a:pt x="37" y="30"/>
                      <a:pt x="37" y="30"/>
                    </a:cubicBezTo>
                    <a:cubicBezTo>
                      <a:pt x="34" y="33"/>
                      <a:pt x="32" y="35"/>
                      <a:pt x="29" y="38"/>
                    </a:cubicBezTo>
                    <a:cubicBezTo>
                      <a:pt x="20" y="35"/>
                      <a:pt x="20" y="35"/>
                      <a:pt x="20" y="35"/>
                    </a:cubicBezTo>
                    <a:cubicBezTo>
                      <a:pt x="15" y="33"/>
                      <a:pt x="9" y="36"/>
                      <a:pt x="7" y="41"/>
                    </a:cubicBezTo>
                    <a:cubicBezTo>
                      <a:pt x="3" y="52"/>
                      <a:pt x="3" y="52"/>
                      <a:pt x="3" y="52"/>
                    </a:cubicBezTo>
                    <a:cubicBezTo>
                      <a:pt x="0" y="57"/>
                      <a:pt x="3" y="64"/>
                      <a:pt x="8" y="66"/>
                    </a:cubicBezTo>
                    <a:cubicBezTo>
                      <a:pt x="17" y="69"/>
                      <a:pt x="17" y="69"/>
                      <a:pt x="17" y="69"/>
                    </a:cubicBezTo>
                    <a:cubicBezTo>
                      <a:pt x="16" y="73"/>
                      <a:pt x="16" y="77"/>
                      <a:pt x="17" y="81"/>
                    </a:cubicBezTo>
                    <a:cubicBezTo>
                      <a:pt x="9" y="85"/>
                      <a:pt x="9" y="85"/>
                      <a:pt x="9" y="85"/>
                    </a:cubicBezTo>
                    <a:cubicBezTo>
                      <a:pt x="4" y="87"/>
                      <a:pt x="1" y="93"/>
                      <a:pt x="3" y="98"/>
                    </a:cubicBezTo>
                    <a:cubicBezTo>
                      <a:pt x="8" y="109"/>
                      <a:pt x="8" y="109"/>
                      <a:pt x="8" y="109"/>
                    </a:cubicBezTo>
                    <a:cubicBezTo>
                      <a:pt x="10" y="115"/>
                      <a:pt x="17" y="117"/>
                      <a:pt x="22" y="115"/>
                    </a:cubicBezTo>
                    <a:cubicBezTo>
                      <a:pt x="30" y="111"/>
                      <a:pt x="30" y="111"/>
                      <a:pt x="30" y="111"/>
                    </a:cubicBezTo>
                    <a:cubicBezTo>
                      <a:pt x="33" y="114"/>
                      <a:pt x="36" y="117"/>
                      <a:pt x="39" y="120"/>
                    </a:cubicBezTo>
                    <a:cubicBezTo>
                      <a:pt x="36" y="128"/>
                      <a:pt x="36" y="128"/>
                      <a:pt x="36" y="128"/>
                    </a:cubicBezTo>
                    <a:cubicBezTo>
                      <a:pt x="34" y="133"/>
                      <a:pt x="36" y="139"/>
                      <a:pt x="42" y="141"/>
                    </a:cubicBezTo>
                    <a:cubicBezTo>
                      <a:pt x="53" y="146"/>
                      <a:pt x="53" y="146"/>
                      <a:pt x="53" y="146"/>
                    </a:cubicBezTo>
                    <a:cubicBezTo>
                      <a:pt x="58" y="148"/>
                      <a:pt x="64" y="145"/>
                      <a:pt x="66" y="140"/>
                    </a:cubicBezTo>
                    <a:cubicBezTo>
                      <a:pt x="70" y="131"/>
                      <a:pt x="70" y="131"/>
                      <a:pt x="70" y="131"/>
                    </a:cubicBezTo>
                    <a:cubicBezTo>
                      <a:pt x="74" y="131"/>
                      <a:pt x="77" y="131"/>
                      <a:pt x="81" y="131"/>
                    </a:cubicBezTo>
                    <a:cubicBezTo>
                      <a:pt x="85" y="139"/>
                      <a:pt x="85" y="139"/>
                      <a:pt x="85" y="139"/>
                    </a:cubicBezTo>
                    <a:cubicBezTo>
                      <a:pt x="88" y="145"/>
                      <a:pt x="94" y="147"/>
                      <a:pt x="99" y="145"/>
                    </a:cubicBezTo>
                    <a:cubicBezTo>
                      <a:pt x="110" y="140"/>
                      <a:pt x="110" y="140"/>
                      <a:pt x="110" y="140"/>
                    </a:cubicBezTo>
                    <a:cubicBezTo>
                      <a:pt x="115" y="138"/>
                      <a:pt x="118" y="132"/>
                      <a:pt x="115" y="126"/>
                    </a:cubicBezTo>
                    <a:cubicBezTo>
                      <a:pt x="111" y="117"/>
                      <a:pt x="111" y="117"/>
                      <a:pt x="111" y="117"/>
                    </a:cubicBezTo>
                    <a:cubicBezTo>
                      <a:pt x="114" y="114"/>
                      <a:pt x="116" y="112"/>
                      <a:pt x="119" y="109"/>
                    </a:cubicBezTo>
                    <a:cubicBezTo>
                      <a:pt x="128" y="113"/>
                      <a:pt x="128" y="113"/>
                      <a:pt x="128" y="113"/>
                    </a:cubicBezTo>
                    <a:cubicBezTo>
                      <a:pt x="134" y="115"/>
                      <a:pt x="140" y="112"/>
                      <a:pt x="142" y="107"/>
                    </a:cubicBezTo>
                    <a:cubicBezTo>
                      <a:pt x="146" y="96"/>
                      <a:pt x="146" y="96"/>
                      <a:pt x="146" y="96"/>
                    </a:cubicBezTo>
                    <a:cubicBezTo>
                      <a:pt x="148" y="90"/>
                      <a:pt x="146" y="84"/>
                      <a:pt x="140" y="82"/>
                    </a:cubicBezTo>
                    <a:moveTo>
                      <a:pt x="85" y="100"/>
                    </a:moveTo>
                    <a:cubicBezTo>
                      <a:pt x="70" y="107"/>
                      <a:pt x="54" y="100"/>
                      <a:pt x="47" y="86"/>
                    </a:cubicBezTo>
                    <a:cubicBezTo>
                      <a:pt x="41" y="71"/>
                      <a:pt x="48" y="55"/>
                      <a:pt x="62" y="48"/>
                    </a:cubicBezTo>
                    <a:cubicBezTo>
                      <a:pt x="76" y="42"/>
                      <a:pt x="93" y="49"/>
                      <a:pt x="99" y="63"/>
                    </a:cubicBezTo>
                    <a:cubicBezTo>
                      <a:pt x="106" y="77"/>
                      <a:pt x="99" y="94"/>
                      <a:pt x="85" y="100"/>
                    </a:cubicBezTo>
                  </a:path>
                </a:pathLst>
              </a:custGeom>
              <a:grpFill/>
              <a:ln>
                <a:noFill/>
              </a:ln>
            </p:spPr>
            <p:txBody>
              <a:bodyPr/>
              <a:lstStyle/>
              <a:p>
                <a:pPr>
                  <a:defRPr/>
                </a:pPr>
                <a:endParaRPr lang="zh-CN" altLang="en-US"/>
              </a:p>
            </p:txBody>
          </p:sp>
          <p:sp>
            <p:nvSpPr>
              <p:cNvPr id="658" name="Freeform 294"/>
              <p:cNvSpPr>
                <a:spLocks noEditPoints="1"/>
              </p:cNvSpPr>
              <p:nvPr/>
            </p:nvSpPr>
            <p:spPr bwMode="auto">
              <a:xfrm>
                <a:off x="3980010" y="3448228"/>
                <a:ext cx="95482" cy="94119"/>
              </a:xfrm>
              <a:custGeom>
                <a:avLst/>
                <a:gdLst>
                  <a:gd name="T0" fmla="*/ 31 w 57"/>
                  <a:gd name="T1" fmla="*/ 50 h 56"/>
                  <a:gd name="T2" fmla="*/ 33 w 57"/>
                  <a:gd name="T3" fmla="*/ 53 h 56"/>
                  <a:gd name="T4" fmla="*/ 38 w 57"/>
                  <a:gd name="T5" fmla="*/ 55 h 56"/>
                  <a:gd name="T6" fmla="*/ 42 w 57"/>
                  <a:gd name="T7" fmla="*/ 53 h 56"/>
                  <a:gd name="T8" fmla="*/ 44 w 57"/>
                  <a:gd name="T9" fmla="*/ 48 h 56"/>
                  <a:gd name="T10" fmla="*/ 43 w 57"/>
                  <a:gd name="T11" fmla="*/ 44 h 56"/>
                  <a:gd name="T12" fmla="*/ 45 w 57"/>
                  <a:gd name="T13" fmla="*/ 41 h 56"/>
                  <a:gd name="T14" fmla="*/ 49 w 57"/>
                  <a:gd name="T15" fmla="*/ 43 h 56"/>
                  <a:gd name="T16" fmla="*/ 54 w 57"/>
                  <a:gd name="T17" fmla="*/ 40 h 56"/>
                  <a:gd name="T18" fmla="*/ 56 w 57"/>
                  <a:gd name="T19" fmla="*/ 36 h 56"/>
                  <a:gd name="T20" fmla="*/ 54 w 57"/>
                  <a:gd name="T21" fmla="*/ 31 h 56"/>
                  <a:gd name="T22" fmla="*/ 50 w 57"/>
                  <a:gd name="T23" fmla="*/ 29 h 56"/>
                  <a:gd name="T24" fmla="*/ 50 w 57"/>
                  <a:gd name="T25" fmla="*/ 25 h 56"/>
                  <a:gd name="T26" fmla="*/ 54 w 57"/>
                  <a:gd name="T27" fmla="*/ 24 h 56"/>
                  <a:gd name="T28" fmla="*/ 56 w 57"/>
                  <a:gd name="T29" fmla="*/ 18 h 56"/>
                  <a:gd name="T30" fmla="*/ 54 w 57"/>
                  <a:gd name="T31" fmla="*/ 14 h 56"/>
                  <a:gd name="T32" fmla="*/ 49 w 57"/>
                  <a:gd name="T33" fmla="*/ 12 h 56"/>
                  <a:gd name="T34" fmla="*/ 45 w 57"/>
                  <a:gd name="T35" fmla="*/ 14 h 56"/>
                  <a:gd name="T36" fmla="*/ 42 w 57"/>
                  <a:gd name="T37" fmla="*/ 11 h 56"/>
                  <a:gd name="T38" fmla="*/ 43 w 57"/>
                  <a:gd name="T39" fmla="*/ 7 h 56"/>
                  <a:gd name="T40" fmla="*/ 41 w 57"/>
                  <a:gd name="T41" fmla="*/ 2 h 56"/>
                  <a:gd name="T42" fmla="*/ 37 w 57"/>
                  <a:gd name="T43" fmla="*/ 0 h 56"/>
                  <a:gd name="T44" fmla="*/ 32 w 57"/>
                  <a:gd name="T45" fmla="*/ 3 h 56"/>
                  <a:gd name="T46" fmla="*/ 30 w 57"/>
                  <a:gd name="T47" fmla="*/ 6 h 56"/>
                  <a:gd name="T48" fmla="*/ 26 w 57"/>
                  <a:gd name="T49" fmla="*/ 6 h 56"/>
                  <a:gd name="T50" fmla="*/ 24 w 57"/>
                  <a:gd name="T51" fmla="*/ 3 h 56"/>
                  <a:gd name="T52" fmla="*/ 19 w 57"/>
                  <a:gd name="T53" fmla="*/ 1 h 56"/>
                  <a:gd name="T54" fmla="*/ 15 w 57"/>
                  <a:gd name="T55" fmla="*/ 2 h 56"/>
                  <a:gd name="T56" fmla="*/ 13 w 57"/>
                  <a:gd name="T57" fmla="*/ 8 h 56"/>
                  <a:gd name="T58" fmla="*/ 14 w 57"/>
                  <a:gd name="T59" fmla="*/ 11 h 56"/>
                  <a:gd name="T60" fmla="*/ 11 w 57"/>
                  <a:gd name="T61" fmla="*/ 14 h 56"/>
                  <a:gd name="T62" fmla="*/ 8 w 57"/>
                  <a:gd name="T63" fmla="*/ 13 h 56"/>
                  <a:gd name="T64" fmla="*/ 3 w 57"/>
                  <a:gd name="T65" fmla="*/ 15 h 56"/>
                  <a:gd name="T66" fmla="*/ 1 w 57"/>
                  <a:gd name="T67" fmla="*/ 20 h 56"/>
                  <a:gd name="T68" fmla="*/ 3 w 57"/>
                  <a:gd name="T69" fmla="*/ 25 h 56"/>
                  <a:gd name="T70" fmla="*/ 6 w 57"/>
                  <a:gd name="T71" fmla="*/ 26 h 56"/>
                  <a:gd name="T72" fmla="*/ 6 w 57"/>
                  <a:gd name="T73" fmla="*/ 31 h 56"/>
                  <a:gd name="T74" fmla="*/ 3 w 57"/>
                  <a:gd name="T75" fmla="*/ 32 h 56"/>
                  <a:gd name="T76" fmla="*/ 1 w 57"/>
                  <a:gd name="T77" fmla="*/ 37 h 56"/>
                  <a:gd name="T78" fmla="*/ 3 w 57"/>
                  <a:gd name="T79" fmla="*/ 41 h 56"/>
                  <a:gd name="T80" fmla="*/ 8 w 57"/>
                  <a:gd name="T81" fmla="*/ 44 h 56"/>
                  <a:gd name="T82" fmla="*/ 11 w 57"/>
                  <a:gd name="T83" fmla="*/ 42 h 56"/>
                  <a:gd name="T84" fmla="*/ 15 w 57"/>
                  <a:gd name="T85" fmla="*/ 45 h 56"/>
                  <a:gd name="T86" fmla="*/ 14 w 57"/>
                  <a:gd name="T87" fmla="*/ 49 h 56"/>
                  <a:gd name="T88" fmla="*/ 16 w 57"/>
                  <a:gd name="T89" fmla="*/ 54 h 56"/>
                  <a:gd name="T90" fmla="*/ 20 w 57"/>
                  <a:gd name="T91" fmla="*/ 55 h 56"/>
                  <a:gd name="T92" fmla="*/ 25 w 57"/>
                  <a:gd name="T93" fmla="*/ 53 h 56"/>
                  <a:gd name="T94" fmla="*/ 27 w 57"/>
                  <a:gd name="T95" fmla="*/ 50 h 56"/>
                  <a:gd name="T96" fmla="*/ 31 w 57"/>
                  <a:gd name="T97" fmla="*/ 50 h 56"/>
                  <a:gd name="T98" fmla="*/ 18 w 57"/>
                  <a:gd name="T99" fmla="*/ 32 h 56"/>
                  <a:gd name="T100" fmla="*/ 24 w 57"/>
                  <a:gd name="T101" fmla="*/ 18 h 56"/>
                  <a:gd name="T102" fmla="*/ 38 w 57"/>
                  <a:gd name="T103" fmla="*/ 24 h 56"/>
                  <a:gd name="T104" fmla="*/ 32 w 57"/>
                  <a:gd name="T105" fmla="*/ 38 h 56"/>
                  <a:gd name="T106" fmla="*/ 18 w 57"/>
                  <a:gd name="T107"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6">
                    <a:moveTo>
                      <a:pt x="31" y="50"/>
                    </a:moveTo>
                    <a:cubicBezTo>
                      <a:pt x="33" y="53"/>
                      <a:pt x="33" y="53"/>
                      <a:pt x="33" y="53"/>
                    </a:cubicBezTo>
                    <a:cubicBezTo>
                      <a:pt x="33" y="55"/>
                      <a:pt x="36" y="56"/>
                      <a:pt x="38" y="55"/>
                    </a:cubicBezTo>
                    <a:cubicBezTo>
                      <a:pt x="42" y="53"/>
                      <a:pt x="42" y="53"/>
                      <a:pt x="42" y="53"/>
                    </a:cubicBezTo>
                    <a:cubicBezTo>
                      <a:pt x="44" y="52"/>
                      <a:pt x="45" y="50"/>
                      <a:pt x="44" y="48"/>
                    </a:cubicBezTo>
                    <a:cubicBezTo>
                      <a:pt x="43" y="44"/>
                      <a:pt x="43" y="44"/>
                      <a:pt x="43" y="44"/>
                    </a:cubicBezTo>
                    <a:cubicBezTo>
                      <a:pt x="44" y="43"/>
                      <a:pt x="45" y="42"/>
                      <a:pt x="45" y="41"/>
                    </a:cubicBezTo>
                    <a:cubicBezTo>
                      <a:pt x="49" y="43"/>
                      <a:pt x="49" y="43"/>
                      <a:pt x="49" y="43"/>
                    </a:cubicBezTo>
                    <a:cubicBezTo>
                      <a:pt x="51" y="44"/>
                      <a:pt x="54" y="43"/>
                      <a:pt x="54" y="40"/>
                    </a:cubicBezTo>
                    <a:cubicBezTo>
                      <a:pt x="56" y="36"/>
                      <a:pt x="56" y="36"/>
                      <a:pt x="56" y="36"/>
                    </a:cubicBezTo>
                    <a:cubicBezTo>
                      <a:pt x="57" y="34"/>
                      <a:pt x="56" y="32"/>
                      <a:pt x="54" y="31"/>
                    </a:cubicBezTo>
                    <a:cubicBezTo>
                      <a:pt x="50" y="29"/>
                      <a:pt x="50" y="29"/>
                      <a:pt x="50" y="29"/>
                    </a:cubicBezTo>
                    <a:cubicBezTo>
                      <a:pt x="50" y="28"/>
                      <a:pt x="50" y="27"/>
                      <a:pt x="50" y="25"/>
                    </a:cubicBezTo>
                    <a:cubicBezTo>
                      <a:pt x="54" y="24"/>
                      <a:pt x="54" y="24"/>
                      <a:pt x="54" y="24"/>
                    </a:cubicBezTo>
                    <a:cubicBezTo>
                      <a:pt x="56" y="23"/>
                      <a:pt x="57" y="20"/>
                      <a:pt x="56" y="18"/>
                    </a:cubicBezTo>
                    <a:cubicBezTo>
                      <a:pt x="54" y="14"/>
                      <a:pt x="54" y="14"/>
                      <a:pt x="54" y="14"/>
                    </a:cubicBezTo>
                    <a:cubicBezTo>
                      <a:pt x="53" y="12"/>
                      <a:pt x="51" y="11"/>
                      <a:pt x="49" y="12"/>
                    </a:cubicBezTo>
                    <a:cubicBezTo>
                      <a:pt x="45" y="14"/>
                      <a:pt x="45" y="14"/>
                      <a:pt x="45" y="14"/>
                    </a:cubicBezTo>
                    <a:cubicBezTo>
                      <a:pt x="44" y="13"/>
                      <a:pt x="43" y="12"/>
                      <a:pt x="42" y="11"/>
                    </a:cubicBezTo>
                    <a:cubicBezTo>
                      <a:pt x="43" y="7"/>
                      <a:pt x="43" y="7"/>
                      <a:pt x="43" y="7"/>
                    </a:cubicBezTo>
                    <a:cubicBezTo>
                      <a:pt x="44" y="5"/>
                      <a:pt x="43" y="3"/>
                      <a:pt x="41" y="2"/>
                    </a:cubicBezTo>
                    <a:cubicBezTo>
                      <a:pt x="37" y="0"/>
                      <a:pt x="37" y="0"/>
                      <a:pt x="37" y="0"/>
                    </a:cubicBezTo>
                    <a:cubicBezTo>
                      <a:pt x="35" y="0"/>
                      <a:pt x="32" y="1"/>
                      <a:pt x="32" y="3"/>
                    </a:cubicBezTo>
                    <a:cubicBezTo>
                      <a:pt x="30" y="6"/>
                      <a:pt x="30" y="6"/>
                      <a:pt x="30" y="6"/>
                    </a:cubicBezTo>
                    <a:cubicBezTo>
                      <a:pt x="29" y="6"/>
                      <a:pt x="27" y="6"/>
                      <a:pt x="26" y="6"/>
                    </a:cubicBezTo>
                    <a:cubicBezTo>
                      <a:pt x="24" y="3"/>
                      <a:pt x="24" y="3"/>
                      <a:pt x="24" y="3"/>
                    </a:cubicBezTo>
                    <a:cubicBezTo>
                      <a:pt x="23" y="1"/>
                      <a:pt x="21" y="0"/>
                      <a:pt x="19" y="1"/>
                    </a:cubicBezTo>
                    <a:cubicBezTo>
                      <a:pt x="15" y="2"/>
                      <a:pt x="15" y="2"/>
                      <a:pt x="15" y="2"/>
                    </a:cubicBezTo>
                    <a:cubicBezTo>
                      <a:pt x="13" y="3"/>
                      <a:pt x="12" y="6"/>
                      <a:pt x="13" y="8"/>
                    </a:cubicBezTo>
                    <a:cubicBezTo>
                      <a:pt x="14" y="11"/>
                      <a:pt x="14" y="11"/>
                      <a:pt x="14" y="11"/>
                    </a:cubicBezTo>
                    <a:cubicBezTo>
                      <a:pt x="13" y="12"/>
                      <a:pt x="12" y="13"/>
                      <a:pt x="11" y="14"/>
                    </a:cubicBezTo>
                    <a:cubicBezTo>
                      <a:pt x="8" y="13"/>
                      <a:pt x="8" y="13"/>
                      <a:pt x="8" y="13"/>
                    </a:cubicBezTo>
                    <a:cubicBezTo>
                      <a:pt x="6" y="12"/>
                      <a:pt x="3" y="13"/>
                      <a:pt x="3" y="15"/>
                    </a:cubicBezTo>
                    <a:cubicBezTo>
                      <a:pt x="1" y="20"/>
                      <a:pt x="1" y="20"/>
                      <a:pt x="1" y="20"/>
                    </a:cubicBezTo>
                    <a:cubicBezTo>
                      <a:pt x="0" y="22"/>
                      <a:pt x="1" y="24"/>
                      <a:pt x="3" y="25"/>
                    </a:cubicBezTo>
                    <a:cubicBezTo>
                      <a:pt x="6" y="26"/>
                      <a:pt x="6" y="26"/>
                      <a:pt x="6" y="26"/>
                    </a:cubicBezTo>
                    <a:cubicBezTo>
                      <a:pt x="6" y="28"/>
                      <a:pt x="6" y="29"/>
                      <a:pt x="6" y="31"/>
                    </a:cubicBezTo>
                    <a:cubicBezTo>
                      <a:pt x="3" y="32"/>
                      <a:pt x="3" y="32"/>
                      <a:pt x="3" y="32"/>
                    </a:cubicBezTo>
                    <a:cubicBezTo>
                      <a:pt x="1" y="33"/>
                      <a:pt x="0" y="35"/>
                      <a:pt x="1" y="37"/>
                    </a:cubicBezTo>
                    <a:cubicBezTo>
                      <a:pt x="3" y="41"/>
                      <a:pt x="3" y="41"/>
                      <a:pt x="3" y="41"/>
                    </a:cubicBezTo>
                    <a:cubicBezTo>
                      <a:pt x="4" y="44"/>
                      <a:pt x="6" y="44"/>
                      <a:pt x="8" y="44"/>
                    </a:cubicBezTo>
                    <a:cubicBezTo>
                      <a:pt x="11" y="42"/>
                      <a:pt x="11" y="42"/>
                      <a:pt x="11" y="42"/>
                    </a:cubicBezTo>
                    <a:cubicBezTo>
                      <a:pt x="12" y="43"/>
                      <a:pt x="14" y="45"/>
                      <a:pt x="15" y="45"/>
                    </a:cubicBezTo>
                    <a:cubicBezTo>
                      <a:pt x="14" y="49"/>
                      <a:pt x="14" y="49"/>
                      <a:pt x="14" y="49"/>
                    </a:cubicBezTo>
                    <a:cubicBezTo>
                      <a:pt x="13" y="51"/>
                      <a:pt x="14" y="53"/>
                      <a:pt x="16" y="54"/>
                    </a:cubicBezTo>
                    <a:cubicBezTo>
                      <a:pt x="20" y="55"/>
                      <a:pt x="20" y="55"/>
                      <a:pt x="20" y="55"/>
                    </a:cubicBezTo>
                    <a:cubicBezTo>
                      <a:pt x="22" y="56"/>
                      <a:pt x="25" y="55"/>
                      <a:pt x="25" y="53"/>
                    </a:cubicBezTo>
                    <a:cubicBezTo>
                      <a:pt x="27" y="50"/>
                      <a:pt x="27" y="50"/>
                      <a:pt x="27" y="50"/>
                    </a:cubicBezTo>
                    <a:cubicBezTo>
                      <a:pt x="28" y="50"/>
                      <a:pt x="30" y="50"/>
                      <a:pt x="31" y="50"/>
                    </a:cubicBezTo>
                    <a:moveTo>
                      <a:pt x="18" y="32"/>
                    </a:moveTo>
                    <a:cubicBezTo>
                      <a:pt x="16" y="27"/>
                      <a:pt x="18" y="21"/>
                      <a:pt x="24" y="18"/>
                    </a:cubicBezTo>
                    <a:cubicBezTo>
                      <a:pt x="29" y="16"/>
                      <a:pt x="36" y="18"/>
                      <a:pt x="38" y="24"/>
                    </a:cubicBezTo>
                    <a:cubicBezTo>
                      <a:pt x="40" y="29"/>
                      <a:pt x="38" y="36"/>
                      <a:pt x="32" y="38"/>
                    </a:cubicBezTo>
                    <a:cubicBezTo>
                      <a:pt x="27" y="40"/>
                      <a:pt x="20" y="38"/>
                      <a:pt x="18" y="32"/>
                    </a:cubicBezTo>
                  </a:path>
                </a:pathLst>
              </a:custGeom>
              <a:grpFill/>
              <a:ln>
                <a:noFill/>
              </a:ln>
            </p:spPr>
            <p:txBody>
              <a:bodyPr/>
              <a:lstStyle/>
              <a:p>
                <a:pPr>
                  <a:defRPr/>
                </a:pPr>
                <a:endParaRPr lang="zh-CN" altLang="en-US"/>
              </a:p>
            </p:txBody>
          </p:sp>
          <p:sp>
            <p:nvSpPr>
              <p:cNvPr id="659" name="Freeform 296"/>
              <p:cNvSpPr>
                <a:spLocks noEditPoints="1"/>
              </p:cNvSpPr>
              <p:nvPr/>
            </p:nvSpPr>
            <p:spPr bwMode="auto">
              <a:xfrm>
                <a:off x="4022295" y="3669202"/>
                <a:ext cx="95482" cy="95482"/>
              </a:xfrm>
              <a:custGeom>
                <a:avLst/>
                <a:gdLst>
                  <a:gd name="T0" fmla="*/ 54 w 57"/>
                  <a:gd name="T1" fmla="*/ 31 h 57"/>
                  <a:gd name="T2" fmla="*/ 50 w 57"/>
                  <a:gd name="T3" fmla="*/ 30 h 57"/>
                  <a:gd name="T4" fmla="*/ 50 w 57"/>
                  <a:gd name="T5" fmla="*/ 26 h 57"/>
                  <a:gd name="T6" fmla="*/ 54 w 57"/>
                  <a:gd name="T7" fmla="*/ 24 h 57"/>
                  <a:gd name="T8" fmla="*/ 56 w 57"/>
                  <a:gd name="T9" fmla="*/ 19 h 57"/>
                  <a:gd name="T10" fmla="*/ 54 w 57"/>
                  <a:gd name="T11" fmla="*/ 15 h 57"/>
                  <a:gd name="T12" fmla="*/ 49 w 57"/>
                  <a:gd name="T13" fmla="*/ 13 h 57"/>
                  <a:gd name="T14" fmla="*/ 45 w 57"/>
                  <a:gd name="T15" fmla="*/ 14 h 57"/>
                  <a:gd name="T16" fmla="*/ 42 w 57"/>
                  <a:gd name="T17" fmla="*/ 11 h 57"/>
                  <a:gd name="T18" fmla="*/ 44 w 57"/>
                  <a:gd name="T19" fmla="*/ 8 h 57"/>
                  <a:gd name="T20" fmla="*/ 41 w 57"/>
                  <a:gd name="T21" fmla="*/ 2 h 57"/>
                  <a:gd name="T22" fmla="*/ 37 w 57"/>
                  <a:gd name="T23" fmla="*/ 1 h 57"/>
                  <a:gd name="T24" fmla="*/ 32 w 57"/>
                  <a:gd name="T25" fmla="*/ 3 h 57"/>
                  <a:gd name="T26" fmla="*/ 30 w 57"/>
                  <a:gd name="T27" fmla="*/ 7 h 57"/>
                  <a:gd name="T28" fmla="*/ 26 w 57"/>
                  <a:gd name="T29" fmla="*/ 7 h 57"/>
                  <a:gd name="T30" fmla="*/ 25 w 57"/>
                  <a:gd name="T31" fmla="*/ 3 h 57"/>
                  <a:gd name="T32" fmla="*/ 19 w 57"/>
                  <a:gd name="T33" fmla="*/ 1 h 57"/>
                  <a:gd name="T34" fmla="*/ 15 w 57"/>
                  <a:gd name="T35" fmla="*/ 3 h 57"/>
                  <a:gd name="T36" fmla="*/ 13 w 57"/>
                  <a:gd name="T37" fmla="*/ 8 h 57"/>
                  <a:gd name="T38" fmla="*/ 14 w 57"/>
                  <a:gd name="T39" fmla="*/ 11 h 57"/>
                  <a:gd name="T40" fmla="*/ 11 w 57"/>
                  <a:gd name="T41" fmla="*/ 15 h 57"/>
                  <a:gd name="T42" fmla="*/ 8 w 57"/>
                  <a:gd name="T43" fmla="*/ 13 h 57"/>
                  <a:gd name="T44" fmla="*/ 3 w 57"/>
                  <a:gd name="T45" fmla="*/ 16 h 57"/>
                  <a:gd name="T46" fmla="*/ 1 w 57"/>
                  <a:gd name="T47" fmla="*/ 20 h 57"/>
                  <a:gd name="T48" fmla="*/ 3 w 57"/>
                  <a:gd name="T49" fmla="*/ 25 h 57"/>
                  <a:gd name="T50" fmla="*/ 7 w 57"/>
                  <a:gd name="T51" fmla="*/ 26 h 57"/>
                  <a:gd name="T52" fmla="*/ 7 w 57"/>
                  <a:gd name="T53" fmla="*/ 31 h 57"/>
                  <a:gd name="T54" fmla="*/ 3 w 57"/>
                  <a:gd name="T55" fmla="*/ 32 h 57"/>
                  <a:gd name="T56" fmla="*/ 1 w 57"/>
                  <a:gd name="T57" fmla="*/ 38 h 57"/>
                  <a:gd name="T58" fmla="*/ 3 w 57"/>
                  <a:gd name="T59" fmla="*/ 42 h 57"/>
                  <a:gd name="T60" fmla="*/ 9 w 57"/>
                  <a:gd name="T61" fmla="*/ 44 h 57"/>
                  <a:gd name="T62" fmla="*/ 12 w 57"/>
                  <a:gd name="T63" fmla="*/ 43 h 57"/>
                  <a:gd name="T64" fmla="*/ 15 w 57"/>
                  <a:gd name="T65" fmla="*/ 46 h 57"/>
                  <a:gd name="T66" fmla="*/ 14 w 57"/>
                  <a:gd name="T67" fmla="*/ 49 h 57"/>
                  <a:gd name="T68" fmla="*/ 16 w 57"/>
                  <a:gd name="T69" fmla="*/ 54 h 57"/>
                  <a:gd name="T70" fmla="*/ 20 w 57"/>
                  <a:gd name="T71" fmla="*/ 56 h 57"/>
                  <a:gd name="T72" fmla="*/ 25 w 57"/>
                  <a:gd name="T73" fmla="*/ 54 h 57"/>
                  <a:gd name="T74" fmla="*/ 27 w 57"/>
                  <a:gd name="T75" fmla="*/ 50 h 57"/>
                  <a:gd name="T76" fmla="*/ 31 w 57"/>
                  <a:gd name="T77" fmla="*/ 50 h 57"/>
                  <a:gd name="T78" fmla="*/ 33 w 57"/>
                  <a:gd name="T79" fmla="*/ 53 h 57"/>
                  <a:gd name="T80" fmla="*/ 38 w 57"/>
                  <a:gd name="T81" fmla="*/ 55 h 57"/>
                  <a:gd name="T82" fmla="*/ 42 w 57"/>
                  <a:gd name="T83" fmla="*/ 54 h 57"/>
                  <a:gd name="T84" fmla="*/ 44 w 57"/>
                  <a:gd name="T85" fmla="*/ 48 h 57"/>
                  <a:gd name="T86" fmla="*/ 43 w 57"/>
                  <a:gd name="T87" fmla="*/ 45 h 57"/>
                  <a:gd name="T88" fmla="*/ 46 w 57"/>
                  <a:gd name="T89" fmla="*/ 42 h 57"/>
                  <a:gd name="T90" fmla="*/ 49 w 57"/>
                  <a:gd name="T91" fmla="*/ 43 h 57"/>
                  <a:gd name="T92" fmla="*/ 55 w 57"/>
                  <a:gd name="T93" fmla="*/ 41 h 57"/>
                  <a:gd name="T94" fmla="*/ 56 w 57"/>
                  <a:gd name="T95" fmla="*/ 37 h 57"/>
                  <a:gd name="T96" fmla="*/ 54 w 57"/>
                  <a:gd name="T97" fmla="*/ 31 h 57"/>
                  <a:gd name="T98" fmla="*/ 33 w 57"/>
                  <a:gd name="T99" fmla="*/ 38 h 57"/>
                  <a:gd name="T100" fmla="*/ 18 w 57"/>
                  <a:gd name="T101" fmla="*/ 33 h 57"/>
                  <a:gd name="T102" fmla="*/ 24 w 57"/>
                  <a:gd name="T103" fmla="*/ 18 h 57"/>
                  <a:gd name="T104" fmla="*/ 38 w 57"/>
                  <a:gd name="T105" fmla="*/ 24 h 57"/>
                  <a:gd name="T106" fmla="*/ 33 w 57"/>
                  <a:gd name="T107" fmla="*/ 3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54" y="31"/>
                    </a:moveTo>
                    <a:cubicBezTo>
                      <a:pt x="50" y="30"/>
                      <a:pt x="50" y="30"/>
                      <a:pt x="50" y="30"/>
                    </a:cubicBezTo>
                    <a:cubicBezTo>
                      <a:pt x="50" y="28"/>
                      <a:pt x="50" y="27"/>
                      <a:pt x="50" y="26"/>
                    </a:cubicBezTo>
                    <a:cubicBezTo>
                      <a:pt x="54" y="24"/>
                      <a:pt x="54" y="24"/>
                      <a:pt x="54" y="24"/>
                    </a:cubicBezTo>
                    <a:cubicBezTo>
                      <a:pt x="56" y="23"/>
                      <a:pt x="57" y="21"/>
                      <a:pt x="56" y="19"/>
                    </a:cubicBezTo>
                    <a:cubicBezTo>
                      <a:pt x="54" y="15"/>
                      <a:pt x="54" y="15"/>
                      <a:pt x="54" y="15"/>
                    </a:cubicBezTo>
                    <a:cubicBezTo>
                      <a:pt x="53" y="13"/>
                      <a:pt x="51" y="12"/>
                      <a:pt x="49" y="13"/>
                    </a:cubicBezTo>
                    <a:cubicBezTo>
                      <a:pt x="45" y="14"/>
                      <a:pt x="45" y="14"/>
                      <a:pt x="45" y="14"/>
                    </a:cubicBezTo>
                    <a:cubicBezTo>
                      <a:pt x="44" y="13"/>
                      <a:pt x="43" y="12"/>
                      <a:pt x="42" y="11"/>
                    </a:cubicBezTo>
                    <a:cubicBezTo>
                      <a:pt x="44" y="8"/>
                      <a:pt x="44" y="8"/>
                      <a:pt x="44" y="8"/>
                    </a:cubicBezTo>
                    <a:cubicBezTo>
                      <a:pt x="44" y="5"/>
                      <a:pt x="43" y="3"/>
                      <a:pt x="41" y="2"/>
                    </a:cubicBezTo>
                    <a:cubicBezTo>
                      <a:pt x="37" y="1"/>
                      <a:pt x="37" y="1"/>
                      <a:pt x="37" y="1"/>
                    </a:cubicBezTo>
                    <a:cubicBezTo>
                      <a:pt x="35" y="0"/>
                      <a:pt x="33" y="1"/>
                      <a:pt x="32" y="3"/>
                    </a:cubicBezTo>
                    <a:cubicBezTo>
                      <a:pt x="30" y="7"/>
                      <a:pt x="30" y="7"/>
                      <a:pt x="30" y="7"/>
                    </a:cubicBezTo>
                    <a:cubicBezTo>
                      <a:pt x="29" y="7"/>
                      <a:pt x="28" y="7"/>
                      <a:pt x="26" y="7"/>
                    </a:cubicBezTo>
                    <a:cubicBezTo>
                      <a:pt x="25" y="3"/>
                      <a:pt x="25" y="3"/>
                      <a:pt x="25" y="3"/>
                    </a:cubicBezTo>
                    <a:cubicBezTo>
                      <a:pt x="24" y="1"/>
                      <a:pt x="21" y="0"/>
                      <a:pt x="19" y="1"/>
                    </a:cubicBezTo>
                    <a:cubicBezTo>
                      <a:pt x="15" y="3"/>
                      <a:pt x="15" y="3"/>
                      <a:pt x="15" y="3"/>
                    </a:cubicBezTo>
                    <a:cubicBezTo>
                      <a:pt x="13" y="4"/>
                      <a:pt x="12" y="6"/>
                      <a:pt x="13" y="8"/>
                    </a:cubicBezTo>
                    <a:cubicBezTo>
                      <a:pt x="14" y="11"/>
                      <a:pt x="14" y="11"/>
                      <a:pt x="14" y="11"/>
                    </a:cubicBezTo>
                    <a:cubicBezTo>
                      <a:pt x="13" y="12"/>
                      <a:pt x="12" y="13"/>
                      <a:pt x="11" y="15"/>
                    </a:cubicBezTo>
                    <a:cubicBezTo>
                      <a:pt x="8" y="13"/>
                      <a:pt x="8" y="13"/>
                      <a:pt x="8" y="13"/>
                    </a:cubicBezTo>
                    <a:cubicBezTo>
                      <a:pt x="6" y="13"/>
                      <a:pt x="4" y="14"/>
                      <a:pt x="3" y="16"/>
                    </a:cubicBezTo>
                    <a:cubicBezTo>
                      <a:pt x="1" y="20"/>
                      <a:pt x="1" y="20"/>
                      <a:pt x="1" y="20"/>
                    </a:cubicBezTo>
                    <a:cubicBezTo>
                      <a:pt x="0" y="22"/>
                      <a:pt x="1" y="24"/>
                      <a:pt x="3" y="25"/>
                    </a:cubicBezTo>
                    <a:cubicBezTo>
                      <a:pt x="7" y="26"/>
                      <a:pt x="7" y="26"/>
                      <a:pt x="7" y="26"/>
                    </a:cubicBezTo>
                    <a:cubicBezTo>
                      <a:pt x="6" y="28"/>
                      <a:pt x="6" y="29"/>
                      <a:pt x="7" y="31"/>
                    </a:cubicBezTo>
                    <a:cubicBezTo>
                      <a:pt x="3" y="32"/>
                      <a:pt x="3" y="32"/>
                      <a:pt x="3" y="32"/>
                    </a:cubicBezTo>
                    <a:cubicBezTo>
                      <a:pt x="1" y="33"/>
                      <a:pt x="1" y="36"/>
                      <a:pt x="1" y="38"/>
                    </a:cubicBezTo>
                    <a:cubicBezTo>
                      <a:pt x="3" y="42"/>
                      <a:pt x="3" y="42"/>
                      <a:pt x="3" y="42"/>
                    </a:cubicBezTo>
                    <a:cubicBezTo>
                      <a:pt x="4" y="44"/>
                      <a:pt x="6" y="45"/>
                      <a:pt x="9" y="44"/>
                    </a:cubicBezTo>
                    <a:cubicBezTo>
                      <a:pt x="12" y="43"/>
                      <a:pt x="12" y="43"/>
                      <a:pt x="12" y="43"/>
                    </a:cubicBezTo>
                    <a:cubicBezTo>
                      <a:pt x="13" y="44"/>
                      <a:pt x="14" y="45"/>
                      <a:pt x="15" y="46"/>
                    </a:cubicBezTo>
                    <a:cubicBezTo>
                      <a:pt x="14" y="49"/>
                      <a:pt x="14" y="49"/>
                      <a:pt x="14" y="49"/>
                    </a:cubicBezTo>
                    <a:cubicBezTo>
                      <a:pt x="13" y="51"/>
                      <a:pt x="14" y="53"/>
                      <a:pt x="16" y="54"/>
                    </a:cubicBezTo>
                    <a:cubicBezTo>
                      <a:pt x="20" y="56"/>
                      <a:pt x="20" y="56"/>
                      <a:pt x="20" y="56"/>
                    </a:cubicBezTo>
                    <a:cubicBezTo>
                      <a:pt x="22" y="57"/>
                      <a:pt x="25" y="56"/>
                      <a:pt x="25" y="54"/>
                    </a:cubicBezTo>
                    <a:cubicBezTo>
                      <a:pt x="27" y="50"/>
                      <a:pt x="27" y="50"/>
                      <a:pt x="27" y="50"/>
                    </a:cubicBezTo>
                    <a:cubicBezTo>
                      <a:pt x="28" y="50"/>
                      <a:pt x="30" y="50"/>
                      <a:pt x="31" y="50"/>
                    </a:cubicBezTo>
                    <a:cubicBezTo>
                      <a:pt x="33" y="53"/>
                      <a:pt x="33" y="53"/>
                      <a:pt x="33" y="53"/>
                    </a:cubicBezTo>
                    <a:cubicBezTo>
                      <a:pt x="34" y="55"/>
                      <a:pt x="36" y="56"/>
                      <a:pt x="38" y="55"/>
                    </a:cubicBezTo>
                    <a:cubicBezTo>
                      <a:pt x="42" y="54"/>
                      <a:pt x="42" y="54"/>
                      <a:pt x="42" y="54"/>
                    </a:cubicBezTo>
                    <a:cubicBezTo>
                      <a:pt x="44" y="53"/>
                      <a:pt x="45" y="50"/>
                      <a:pt x="44" y="48"/>
                    </a:cubicBezTo>
                    <a:cubicBezTo>
                      <a:pt x="43" y="45"/>
                      <a:pt x="43" y="45"/>
                      <a:pt x="43" y="45"/>
                    </a:cubicBezTo>
                    <a:cubicBezTo>
                      <a:pt x="44" y="44"/>
                      <a:pt x="45" y="43"/>
                      <a:pt x="46" y="42"/>
                    </a:cubicBezTo>
                    <a:cubicBezTo>
                      <a:pt x="49" y="43"/>
                      <a:pt x="49" y="43"/>
                      <a:pt x="49" y="43"/>
                    </a:cubicBezTo>
                    <a:cubicBezTo>
                      <a:pt x="51" y="44"/>
                      <a:pt x="54" y="43"/>
                      <a:pt x="55" y="41"/>
                    </a:cubicBezTo>
                    <a:cubicBezTo>
                      <a:pt x="56" y="37"/>
                      <a:pt x="56" y="37"/>
                      <a:pt x="56" y="37"/>
                    </a:cubicBezTo>
                    <a:cubicBezTo>
                      <a:pt x="57" y="35"/>
                      <a:pt x="56" y="32"/>
                      <a:pt x="54" y="31"/>
                    </a:cubicBezTo>
                    <a:moveTo>
                      <a:pt x="33" y="38"/>
                    </a:moveTo>
                    <a:cubicBezTo>
                      <a:pt x="27" y="41"/>
                      <a:pt x="21" y="38"/>
                      <a:pt x="18" y="33"/>
                    </a:cubicBezTo>
                    <a:cubicBezTo>
                      <a:pt x="16" y="27"/>
                      <a:pt x="18" y="21"/>
                      <a:pt x="24" y="18"/>
                    </a:cubicBezTo>
                    <a:cubicBezTo>
                      <a:pt x="29" y="16"/>
                      <a:pt x="36" y="19"/>
                      <a:pt x="38" y="24"/>
                    </a:cubicBezTo>
                    <a:cubicBezTo>
                      <a:pt x="41" y="30"/>
                      <a:pt x="38" y="36"/>
                      <a:pt x="33" y="38"/>
                    </a:cubicBezTo>
                  </a:path>
                </a:pathLst>
              </a:custGeom>
              <a:grpFill/>
              <a:ln>
                <a:noFill/>
              </a:ln>
            </p:spPr>
            <p:txBody>
              <a:bodyPr/>
              <a:lstStyle/>
              <a:p>
                <a:pPr>
                  <a:defRPr/>
                </a:pPr>
                <a:endParaRPr lang="zh-CN" altLang="en-US"/>
              </a:p>
            </p:txBody>
          </p:sp>
          <p:sp>
            <p:nvSpPr>
              <p:cNvPr id="660" name="Freeform 391"/>
              <p:cNvSpPr>
                <a:spLocks noEditPoints="1"/>
              </p:cNvSpPr>
              <p:nvPr/>
            </p:nvSpPr>
            <p:spPr bwMode="auto">
              <a:xfrm>
                <a:off x="4079575" y="3448226"/>
                <a:ext cx="244162" cy="245526"/>
              </a:xfrm>
              <a:custGeom>
                <a:avLst/>
                <a:gdLst>
                  <a:gd name="T0" fmla="*/ 60 w 145"/>
                  <a:gd name="T1" fmla="*/ 47 h 146"/>
                  <a:gd name="T2" fmla="*/ 97 w 145"/>
                  <a:gd name="T3" fmla="*/ 62 h 146"/>
                  <a:gd name="T4" fmla="*/ 83 w 145"/>
                  <a:gd name="T5" fmla="*/ 99 h 146"/>
                  <a:gd name="T6" fmla="*/ 45 w 145"/>
                  <a:gd name="T7" fmla="*/ 85 h 146"/>
                  <a:gd name="T8" fmla="*/ 90 w 145"/>
                  <a:gd name="T9" fmla="*/ 0 h 146"/>
                  <a:gd name="T10" fmla="*/ 77 w 145"/>
                  <a:gd name="T11" fmla="*/ 17 h 146"/>
                  <a:gd name="T12" fmla="*/ 66 w 145"/>
                  <a:gd name="T13" fmla="*/ 17 h 146"/>
                  <a:gd name="T14" fmla="*/ 52 w 145"/>
                  <a:gd name="T15" fmla="*/ 1 h 146"/>
                  <a:gd name="T16" fmla="*/ 37 w 145"/>
                  <a:gd name="T17" fmla="*/ 7 h 146"/>
                  <a:gd name="T18" fmla="*/ 32 w 145"/>
                  <a:gd name="T19" fmla="*/ 20 h 146"/>
                  <a:gd name="T20" fmla="*/ 35 w 145"/>
                  <a:gd name="T21" fmla="*/ 29 h 146"/>
                  <a:gd name="T22" fmla="*/ 18 w 145"/>
                  <a:gd name="T23" fmla="*/ 34 h 146"/>
                  <a:gd name="T24" fmla="*/ 5 w 145"/>
                  <a:gd name="T25" fmla="*/ 40 h 146"/>
                  <a:gd name="T26" fmla="*/ 0 w 145"/>
                  <a:gd name="T27" fmla="*/ 55 h 146"/>
                  <a:gd name="T28" fmla="*/ 15 w 145"/>
                  <a:gd name="T29" fmla="*/ 68 h 146"/>
                  <a:gd name="T30" fmla="*/ 14 w 145"/>
                  <a:gd name="T31" fmla="*/ 73 h 146"/>
                  <a:gd name="T32" fmla="*/ 15 w 145"/>
                  <a:gd name="T33" fmla="*/ 80 h 146"/>
                  <a:gd name="T34" fmla="*/ 7 w 145"/>
                  <a:gd name="T35" fmla="*/ 84 h 146"/>
                  <a:gd name="T36" fmla="*/ 1 w 145"/>
                  <a:gd name="T37" fmla="*/ 97 h 146"/>
                  <a:gd name="T38" fmla="*/ 16 w 145"/>
                  <a:gd name="T39" fmla="*/ 115 h 146"/>
                  <a:gd name="T40" fmla="*/ 28 w 145"/>
                  <a:gd name="T41" fmla="*/ 110 h 146"/>
                  <a:gd name="T42" fmla="*/ 37 w 145"/>
                  <a:gd name="T43" fmla="*/ 119 h 146"/>
                  <a:gd name="T44" fmla="*/ 34 w 145"/>
                  <a:gd name="T45" fmla="*/ 127 h 146"/>
                  <a:gd name="T46" fmla="*/ 40 w 145"/>
                  <a:gd name="T47" fmla="*/ 140 h 146"/>
                  <a:gd name="T48" fmla="*/ 54 w 145"/>
                  <a:gd name="T49" fmla="*/ 146 h 146"/>
                  <a:gd name="T50" fmla="*/ 68 w 145"/>
                  <a:gd name="T51" fmla="*/ 130 h 146"/>
                  <a:gd name="T52" fmla="*/ 79 w 145"/>
                  <a:gd name="T53" fmla="*/ 130 h 146"/>
                  <a:gd name="T54" fmla="*/ 93 w 145"/>
                  <a:gd name="T55" fmla="*/ 145 h 146"/>
                  <a:gd name="T56" fmla="*/ 108 w 145"/>
                  <a:gd name="T57" fmla="*/ 139 h 146"/>
                  <a:gd name="T58" fmla="*/ 113 w 145"/>
                  <a:gd name="T59" fmla="*/ 125 h 146"/>
                  <a:gd name="T60" fmla="*/ 109 w 145"/>
                  <a:gd name="T61" fmla="*/ 116 h 146"/>
                  <a:gd name="T62" fmla="*/ 126 w 145"/>
                  <a:gd name="T63" fmla="*/ 112 h 146"/>
                  <a:gd name="T64" fmla="*/ 140 w 145"/>
                  <a:gd name="T65" fmla="*/ 106 h 146"/>
                  <a:gd name="T66" fmla="*/ 145 w 145"/>
                  <a:gd name="T67" fmla="*/ 91 h 146"/>
                  <a:gd name="T68" fmla="*/ 128 w 145"/>
                  <a:gd name="T69" fmla="*/ 77 h 146"/>
                  <a:gd name="T70" fmla="*/ 128 w 145"/>
                  <a:gd name="T71" fmla="*/ 73 h 146"/>
                  <a:gd name="T72" fmla="*/ 128 w 145"/>
                  <a:gd name="T73" fmla="*/ 67 h 146"/>
                  <a:gd name="T74" fmla="*/ 138 w 145"/>
                  <a:gd name="T75" fmla="*/ 62 h 146"/>
                  <a:gd name="T76" fmla="*/ 143 w 145"/>
                  <a:gd name="T77" fmla="*/ 48 h 146"/>
                  <a:gd name="T78" fmla="*/ 129 w 145"/>
                  <a:gd name="T79" fmla="*/ 31 h 146"/>
                  <a:gd name="T80" fmla="*/ 115 w 145"/>
                  <a:gd name="T81" fmla="*/ 36 h 146"/>
                  <a:gd name="T82" fmla="*/ 107 w 145"/>
                  <a:gd name="T83" fmla="*/ 29 h 146"/>
                  <a:gd name="T84" fmla="*/ 111 w 145"/>
                  <a:gd name="T85" fmla="*/ 19 h 146"/>
                  <a:gd name="T86" fmla="*/ 105 w 145"/>
                  <a:gd name="T87" fmla="*/ 5 h 146"/>
                  <a:gd name="T88" fmla="*/ 90 w 145"/>
                  <a:gd name="T8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46">
                    <a:moveTo>
                      <a:pt x="43" y="73"/>
                    </a:moveTo>
                    <a:cubicBezTo>
                      <a:pt x="43" y="62"/>
                      <a:pt x="49" y="52"/>
                      <a:pt x="60" y="47"/>
                    </a:cubicBezTo>
                    <a:cubicBezTo>
                      <a:pt x="64" y="46"/>
                      <a:pt x="68" y="45"/>
                      <a:pt x="71" y="45"/>
                    </a:cubicBezTo>
                    <a:cubicBezTo>
                      <a:pt x="82" y="45"/>
                      <a:pt x="93" y="51"/>
                      <a:pt x="97" y="62"/>
                    </a:cubicBezTo>
                    <a:cubicBezTo>
                      <a:pt x="99" y="66"/>
                      <a:pt x="100" y="70"/>
                      <a:pt x="100" y="73"/>
                    </a:cubicBezTo>
                    <a:cubicBezTo>
                      <a:pt x="100" y="84"/>
                      <a:pt x="93" y="95"/>
                      <a:pt x="83" y="99"/>
                    </a:cubicBezTo>
                    <a:cubicBezTo>
                      <a:pt x="79" y="101"/>
                      <a:pt x="75" y="102"/>
                      <a:pt x="71" y="102"/>
                    </a:cubicBezTo>
                    <a:cubicBezTo>
                      <a:pt x="60" y="102"/>
                      <a:pt x="50" y="95"/>
                      <a:pt x="45" y="85"/>
                    </a:cubicBezTo>
                    <a:cubicBezTo>
                      <a:pt x="44" y="81"/>
                      <a:pt x="43" y="77"/>
                      <a:pt x="43" y="73"/>
                    </a:cubicBezTo>
                    <a:moveTo>
                      <a:pt x="90" y="0"/>
                    </a:moveTo>
                    <a:cubicBezTo>
                      <a:pt x="86" y="0"/>
                      <a:pt x="82" y="3"/>
                      <a:pt x="81" y="7"/>
                    </a:cubicBezTo>
                    <a:cubicBezTo>
                      <a:pt x="77" y="17"/>
                      <a:pt x="77" y="17"/>
                      <a:pt x="77" y="17"/>
                    </a:cubicBezTo>
                    <a:cubicBezTo>
                      <a:pt x="75" y="17"/>
                      <a:pt x="73" y="16"/>
                      <a:pt x="71" y="16"/>
                    </a:cubicBezTo>
                    <a:cubicBezTo>
                      <a:pt x="70" y="16"/>
                      <a:pt x="68" y="17"/>
                      <a:pt x="66" y="17"/>
                    </a:cubicBezTo>
                    <a:cubicBezTo>
                      <a:pt x="62" y="7"/>
                      <a:pt x="62" y="7"/>
                      <a:pt x="62" y="7"/>
                    </a:cubicBezTo>
                    <a:cubicBezTo>
                      <a:pt x="60" y="3"/>
                      <a:pt x="56" y="1"/>
                      <a:pt x="52" y="1"/>
                    </a:cubicBezTo>
                    <a:cubicBezTo>
                      <a:pt x="51" y="1"/>
                      <a:pt x="49" y="1"/>
                      <a:pt x="48" y="2"/>
                    </a:cubicBezTo>
                    <a:cubicBezTo>
                      <a:pt x="37" y="7"/>
                      <a:pt x="37" y="7"/>
                      <a:pt x="37" y="7"/>
                    </a:cubicBezTo>
                    <a:cubicBezTo>
                      <a:pt x="33" y="8"/>
                      <a:pt x="31" y="12"/>
                      <a:pt x="31" y="16"/>
                    </a:cubicBezTo>
                    <a:cubicBezTo>
                      <a:pt x="31" y="18"/>
                      <a:pt x="31" y="19"/>
                      <a:pt x="32" y="20"/>
                    </a:cubicBezTo>
                    <a:cubicBezTo>
                      <a:pt x="35" y="29"/>
                      <a:pt x="35" y="29"/>
                      <a:pt x="35" y="29"/>
                    </a:cubicBezTo>
                    <a:cubicBezTo>
                      <a:pt x="35" y="29"/>
                      <a:pt x="35" y="29"/>
                      <a:pt x="35" y="29"/>
                    </a:cubicBezTo>
                    <a:cubicBezTo>
                      <a:pt x="32" y="32"/>
                      <a:pt x="30" y="34"/>
                      <a:pt x="27" y="37"/>
                    </a:cubicBezTo>
                    <a:cubicBezTo>
                      <a:pt x="18" y="34"/>
                      <a:pt x="18" y="34"/>
                      <a:pt x="18" y="34"/>
                    </a:cubicBezTo>
                    <a:cubicBezTo>
                      <a:pt x="17" y="34"/>
                      <a:pt x="16" y="33"/>
                      <a:pt x="15" y="33"/>
                    </a:cubicBezTo>
                    <a:cubicBezTo>
                      <a:pt x="10" y="33"/>
                      <a:pt x="6" y="36"/>
                      <a:pt x="5" y="40"/>
                    </a:cubicBezTo>
                    <a:cubicBezTo>
                      <a:pt x="1" y="51"/>
                      <a:pt x="1" y="51"/>
                      <a:pt x="1" y="51"/>
                    </a:cubicBezTo>
                    <a:cubicBezTo>
                      <a:pt x="0" y="52"/>
                      <a:pt x="0" y="54"/>
                      <a:pt x="0" y="55"/>
                    </a:cubicBezTo>
                    <a:cubicBezTo>
                      <a:pt x="0" y="59"/>
                      <a:pt x="2" y="63"/>
                      <a:pt x="6" y="65"/>
                    </a:cubicBezTo>
                    <a:cubicBezTo>
                      <a:pt x="15" y="68"/>
                      <a:pt x="15" y="68"/>
                      <a:pt x="15" y="68"/>
                    </a:cubicBezTo>
                    <a:cubicBezTo>
                      <a:pt x="15" y="68"/>
                      <a:pt x="15" y="68"/>
                      <a:pt x="15" y="68"/>
                    </a:cubicBezTo>
                    <a:cubicBezTo>
                      <a:pt x="15" y="70"/>
                      <a:pt x="14" y="72"/>
                      <a:pt x="14" y="73"/>
                    </a:cubicBezTo>
                    <a:cubicBezTo>
                      <a:pt x="14" y="76"/>
                      <a:pt x="15" y="78"/>
                      <a:pt x="15" y="80"/>
                    </a:cubicBezTo>
                    <a:cubicBezTo>
                      <a:pt x="15" y="80"/>
                      <a:pt x="15" y="80"/>
                      <a:pt x="15" y="80"/>
                    </a:cubicBezTo>
                    <a:cubicBezTo>
                      <a:pt x="15" y="80"/>
                      <a:pt x="15" y="80"/>
                      <a:pt x="15" y="80"/>
                    </a:cubicBezTo>
                    <a:cubicBezTo>
                      <a:pt x="7" y="84"/>
                      <a:pt x="7" y="84"/>
                      <a:pt x="7" y="84"/>
                    </a:cubicBezTo>
                    <a:cubicBezTo>
                      <a:pt x="3" y="85"/>
                      <a:pt x="1" y="89"/>
                      <a:pt x="1" y="93"/>
                    </a:cubicBezTo>
                    <a:cubicBezTo>
                      <a:pt x="1" y="95"/>
                      <a:pt x="1" y="96"/>
                      <a:pt x="1" y="97"/>
                    </a:cubicBezTo>
                    <a:cubicBezTo>
                      <a:pt x="6" y="108"/>
                      <a:pt x="6" y="108"/>
                      <a:pt x="6" y="108"/>
                    </a:cubicBezTo>
                    <a:cubicBezTo>
                      <a:pt x="8" y="112"/>
                      <a:pt x="12" y="115"/>
                      <a:pt x="16" y="115"/>
                    </a:cubicBezTo>
                    <a:cubicBezTo>
                      <a:pt x="17" y="115"/>
                      <a:pt x="19" y="114"/>
                      <a:pt x="20" y="114"/>
                    </a:cubicBezTo>
                    <a:cubicBezTo>
                      <a:pt x="28" y="110"/>
                      <a:pt x="28" y="110"/>
                      <a:pt x="28" y="110"/>
                    </a:cubicBezTo>
                    <a:cubicBezTo>
                      <a:pt x="31" y="113"/>
                      <a:pt x="34" y="116"/>
                      <a:pt x="37" y="119"/>
                    </a:cubicBezTo>
                    <a:cubicBezTo>
                      <a:pt x="37" y="119"/>
                      <a:pt x="37" y="119"/>
                      <a:pt x="37" y="119"/>
                    </a:cubicBezTo>
                    <a:cubicBezTo>
                      <a:pt x="37" y="119"/>
                      <a:pt x="37" y="119"/>
                      <a:pt x="37" y="119"/>
                    </a:cubicBezTo>
                    <a:cubicBezTo>
                      <a:pt x="34" y="127"/>
                      <a:pt x="34" y="127"/>
                      <a:pt x="34" y="127"/>
                    </a:cubicBezTo>
                    <a:cubicBezTo>
                      <a:pt x="33" y="128"/>
                      <a:pt x="33" y="129"/>
                      <a:pt x="33" y="131"/>
                    </a:cubicBezTo>
                    <a:cubicBezTo>
                      <a:pt x="33" y="135"/>
                      <a:pt x="35" y="139"/>
                      <a:pt x="40" y="140"/>
                    </a:cubicBezTo>
                    <a:cubicBezTo>
                      <a:pt x="51" y="145"/>
                      <a:pt x="51" y="145"/>
                      <a:pt x="51" y="145"/>
                    </a:cubicBezTo>
                    <a:cubicBezTo>
                      <a:pt x="52" y="145"/>
                      <a:pt x="53" y="146"/>
                      <a:pt x="54" y="146"/>
                    </a:cubicBezTo>
                    <a:cubicBezTo>
                      <a:pt x="59" y="146"/>
                      <a:pt x="63" y="143"/>
                      <a:pt x="64" y="139"/>
                    </a:cubicBezTo>
                    <a:cubicBezTo>
                      <a:pt x="68" y="130"/>
                      <a:pt x="68" y="130"/>
                      <a:pt x="68" y="130"/>
                    </a:cubicBezTo>
                    <a:cubicBezTo>
                      <a:pt x="69" y="130"/>
                      <a:pt x="70" y="130"/>
                      <a:pt x="71" y="130"/>
                    </a:cubicBezTo>
                    <a:cubicBezTo>
                      <a:pt x="74" y="130"/>
                      <a:pt x="77" y="130"/>
                      <a:pt x="79" y="130"/>
                    </a:cubicBezTo>
                    <a:cubicBezTo>
                      <a:pt x="83" y="138"/>
                      <a:pt x="83" y="138"/>
                      <a:pt x="83" y="138"/>
                    </a:cubicBezTo>
                    <a:cubicBezTo>
                      <a:pt x="85" y="142"/>
                      <a:pt x="89" y="145"/>
                      <a:pt x="93" y="145"/>
                    </a:cubicBezTo>
                    <a:cubicBezTo>
                      <a:pt x="94" y="145"/>
                      <a:pt x="96" y="145"/>
                      <a:pt x="97" y="144"/>
                    </a:cubicBezTo>
                    <a:cubicBezTo>
                      <a:pt x="108" y="139"/>
                      <a:pt x="108" y="139"/>
                      <a:pt x="108" y="139"/>
                    </a:cubicBezTo>
                    <a:cubicBezTo>
                      <a:pt x="112" y="137"/>
                      <a:pt x="114" y="134"/>
                      <a:pt x="114" y="130"/>
                    </a:cubicBezTo>
                    <a:cubicBezTo>
                      <a:pt x="114" y="128"/>
                      <a:pt x="114" y="127"/>
                      <a:pt x="113" y="125"/>
                    </a:cubicBezTo>
                    <a:cubicBezTo>
                      <a:pt x="109" y="116"/>
                      <a:pt x="109" y="116"/>
                      <a:pt x="109" y="116"/>
                    </a:cubicBezTo>
                    <a:cubicBezTo>
                      <a:pt x="109" y="116"/>
                      <a:pt x="109" y="116"/>
                      <a:pt x="109" y="116"/>
                    </a:cubicBezTo>
                    <a:cubicBezTo>
                      <a:pt x="112" y="113"/>
                      <a:pt x="114" y="111"/>
                      <a:pt x="117" y="108"/>
                    </a:cubicBezTo>
                    <a:cubicBezTo>
                      <a:pt x="126" y="112"/>
                      <a:pt x="126" y="112"/>
                      <a:pt x="126" y="112"/>
                    </a:cubicBezTo>
                    <a:cubicBezTo>
                      <a:pt x="128" y="112"/>
                      <a:pt x="129" y="112"/>
                      <a:pt x="130" y="112"/>
                    </a:cubicBezTo>
                    <a:cubicBezTo>
                      <a:pt x="134" y="112"/>
                      <a:pt x="138" y="110"/>
                      <a:pt x="140" y="106"/>
                    </a:cubicBezTo>
                    <a:cubicBezTo>
                      <a:pt x="144" y="95"/>
                      <a:pt x="144" y="95"/>
                      <a:pt x="144" y="95"/>
                    </a:cubicBezTo>
                    <a:cubicBezTo>
                      <a:pt x="145" y="93"/>
                      <a:pt x="145" y="92"/>
                      <a:pt x="145" y="91"/>
                    </a:cubicBezTo>
                    <a:cubicBezTo>
                      <a:pt x="145" y="87"/>
                      <a:pt x="143" y="83"/>
                      <a:pt x="138" y="81"/>
                    </a:cubicBezTo>
                    <a:cubicBezTo>
                      <a:pt x="128" y="77"/>
                      <a:pt x="128" y="77"/>
                      <a:pt x="128" y="77"/>
                    </a:cubicBezTo>
                    <a:cubicBezTo>
                      <a:pt x="128" y="77"/>
                      <a:pt x="128" y="77"/>
                      <a:pt x="128" y="77"/>
                    </a:cubicBezTo>
                    <a:cubicBezTo>
                      <a:pt x="128" y="76"/>
                      <a:pt x="128" y="75"/>
                      <a:pt x="128" y="73"/>
                    </a:cubicBezTo>
                    <a:cubicBezTo>
                      <a:pt x="128" y="71"/>
                      <a:pt x="128" y="69"/>
                      <a:pt x="128" y="67"/>
                    </a:cubicBezTo>
                    <a:cubicBezTo>
                      <a:pt x="128" y="67"/>
                      <a:pt x="128" y="67"/>
                      <a:pt x="128" y="67"/>
                    </a:cubicBezTo>
                    <a:cubicBezTo>
                      <a:pt x="128" y="67"/>
                      <a:pt x="128" y="67"/>
                      <a:pt x="128" y="67"/>
                    </a:cubicBezTo>
                    <a:cubicBezTo>
                      <a:pt x="138" y="62"/>
                      <a:pt x="138" y="62"/>
                      <a:pt x="138" y="62"/>
                    </a:cubicBezTo>
                    <a:cubicBezTo>
                      <a:pt x="142" y="60"/>
                      <a:pt x="144" y="57"/>
                      <a:pt x="144" y="52"/>
                    </a:cubicBezTo>
                    <a:cubicBezTo>
                      <a:pt x="144" y="51"/>
                      <a:pt x="144" y="50"/>
                      <a:pt x="143" y="48"/>
                    </a:cubicBezTo>
                    <a:cubicBezTo>
                      <a:pt x="139" y="37"/>
                      <a:pt x="139" y="37"/>
                      <a:pt x="139" y="37"/>
                    </a:cubicBezTo>
                    <a:cubicBezTo>
                      <a:pt x="137" y="33"/>
                      <a:pt x="133" y="31"/>
                      <a:pt x="129" y="31"/>
                    </a:cubicBezTo>
                    <a:cubicBezTo>
                      <a:pt x="128" y="31"/>
                      <a:pt x="126" y="31"/>
                      <a:pt x="125" y="32"/>
                    </a:cubicBezTo>
                    <a:cubicBezTo>
                      <a:pt x="115" y="36"/>
                      <a:pt x="115" y="36"/>
                      <a:pt x="115" y="36"/>
                    </a:cubicBezTo>
                    <a:cubicBezTo>
                      <a:pt x="112" y="34"/>
                      <a:pt x="110" y="31"/>
                      <a:pt x="107" y="29"/>
                    </a:cubicBezTo>
                    <a:cubicBezTo>
                      <a:pt x="107" y="29"/>
                      <a:pt x="107" y="29"/>
                      <a:pt x="107" y="29"/>
                    </a:cubicBezTo>
                    <a:cubicBezTo>
                      <a:pt x="107" y="29"/>
                      <a:pt x="107" y="29"/>
                      <a:pt x="107" y="29"/>
                    </a:cubicBezTo>
                    <a:cubicBezTo>
                      <a:pt x="111" y="19"/>
                      <a:pt x="111" y="19"/>
                      <a:pt x="111" y="19"/>
                    </a:cubicBezTo>
                    <a:cubicBezTo>
                      <a:pt x="112" y="18"/>
                      <a:pt x="112" y="16"/>
                      <a:pt x="112" y="15"/>
                    </a:cubicBezTo>
                    <a:cubicBezTo>
                      <a:pt x="112" y="11"/>
                      <a:pt x="109" y="7"/>
                      <a:pt x="105" y="5"/>
                    </a:cubicBezTo>
                    <a:cubicBezTo>
                      <a:pt x="94" y="1"/>
                      <a:pt x="94" y="1"/>
                      <a:pt x="94" y="1"/>
                    </a:cubicBezTo>
                    <a:cubicBezTo>
                      <a:pt x="93" y="0"/>
                      <a:pt x="92" y="0"/>
                      <a:pt x="90" y="0"/>
                    </a:cubicBezTo>
                  </a:path>
                </a:pathLst>
              </a:custGeom>
              <a:grpFill/>
              <a:ln>
                <a:noFill/>
              </a:ln>
            </p:spPr>
            <p:txBody>
              <a:bodyPr/>
              <a:lstStyle/>
              <a:p>
                <a:pPr>
                  <a:defRPr/>
                </a:pPr>
                <a:endParaRPr lang="zh-CN" altLang="en-US"/>
              </a:p>
            </p:txBody>
          </p:sp>
        </p:grpSp>
      </p:grpSp>
      <p:pic>
        <p:nvPicPr>
          <p:cNvPr id="421" name="商务一">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732150" y="-6096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advTm="4779">
        <p14:vortex dir="r"/>
      </p:transition>
    </mc:Choice>
    <mc:Fallback>
      <p:transition spd="slow" advTm="477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560"/>
                                  </p:stCondLst>
                                  <p:childTnLst>
                                    <p:set>
                                      <p:cBhvr>
                                        <p:cTn id="6" dur="1" fill="hold">
                                          <p:stCondLst>
                                            <p:cond delay="0"/>
                                          </p:stCondLst>
                                        </p:cTn>
                                        <p:tgtEl>
                                          <p:spTgt spid="222"/>
                                        </p:tgtEl>
                                        <p:attrNameLst>
                                          <p:attrName>style.visibility</p:attrName>
                                        </p:attrNameLst>
                                      </p:cBhvr>
                                      <p:to>
                                        <p:strVal val="visible"/>
                                      </p:to>
                                    </p:set>
                                    <p:anim calcmode="lin" valueType="num">
                                      <p:cBhvr>
                                        <p:cTn id="7" dur="1000" fill="hold"/>
                                        <p:tgtEl>
                                          <p:spTgt spid="222"/>
                                        </p:tgtEl>
                                        <p:attrNameLst>
                                          <p:attrName>ppt_w</p:attrName>
                                        </p:attrNameLst>
                                      </p:cBhvr>
                                      <p:tavLst>
                                        <p:tav tm="0">
                                          <p:val>
                                            <p:fltVal val="0"/>
                                          </p:val>
                                        </p:tav>
                                        <p:tav tm="100000">
                                          <p:val>
                                            <p:strVal val="#ppt_w"/>
                                          </p:val>
                                        </p:tav>
                                      </p:tavLst>
                                    </p:anim>
                                    <p:anim calcmode="lin" valueType="num">
                                      <p:cBhvr>
                                        <p:cTn id="8" dur="1000" fill="hold"/>
                                        <p:tgtEl>
                                          <p:spTgt spid="222"/>
                                        </p:tgtEl>
                                        <p:attrNameLst>
                                          <p:attrName>ppt_h</p:attrName>
                                        </p:attrNameLst>
                                      </p:cBhvr>
                                      <p:tavLst>
                                        <p:tav tm="0">
                                          <p:val>
                                            <p:fltVal val="0"/>
                                          </p:val>
                                        </p:tav>
                                        <p:tav tm="100000">
                                          <p:val>
                                            <p:strVal val="#ppt_h"/>
                                          </p:val>
                                        </p:tav>
                                      </p:tavLst>
                                    </p:anim>
                                    <p:anim calcmode="lin" valueType="num">
                                      <p:cBhvr>
                                        <p:cTn id="9" dur="1000" fill="hold"/>
                                        <p:tgtEl>
                                          <p:spTgt spid="2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2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720"/>
                                  </p:stCondLst>
                                  <p:childTnLst>
                                    <p:set>
                                      <p:cBhvr>
                                        <p:cTn id="12" dur="1" fill="hold">
                                          <p:stCondLst>
                                            <p:cond delay="0"/>
                                          </p:stCondLst>
                                        </p:cTn>
                                        <p:tgtEl>
                                          <p:spTgt spid="26939"/>
                                        </p:tgtEl>
                                        <p:attrNameLst>
                                          <p:attrName>style.visibility</p:attrName>
                                        </p:attrNameLst>
                                      </p:cBhvr>
                                      <p:to>
                                        <p:strVal val="visible"/>
                                      </p:to>
                                    </p:set>
                                    <p:anim calcmode="lin" valueType="num">
                                      <p:cBhvr>
                                        <p:cTn id="13" dur="1000" fill="hold"/>
                                        <p:tgtEl>
                                          <p:spTgt spid="26939"/>
                                        </p:tgtEl>
                                        <p:attrNameLst>
                                          <p:attrName>ppt_w</p:attrName>
                                        </p:attrNameLst>
                                      </p:cBhvr>
                                      <p:tavLst>
                                        <p:tav tm="0">
                                          <p:val>
                                            <p:fltVal val="0"/>
                                          </p:val>
                                        </p:tav>
                                        <p:tav tm="100000">
                                          <p:val>
                                            <p:strVal val="#ppt_w"/>
                                          </p:val>
                                        </p:tav>
                                      </p:tavLst>
                                    </p:anim>
                                    <p:anim calcmode="lin" valueType="num">
                                      <p:cBhvr>
                                        <p:cTn id="14" dur="1000" fill="hold"/>
                                        <p:tgtEl>
                                          <p:spTgt spid="26939"/>
                                        </p:tgtEl>
                                        <p:attrNameLst>
                                          <p:attrName>ppt_h</p:attrName>
                                        </p:attrNameLst>
                                      </p:cBhvr>
                                      <p:tavLst>
                                        <p:tav tm="0">
                                          <p:val>
                                            <p:fltVal val="0"/>
                                          </p:val>
                                        </p:tav>
                                        <p:tav tm="100000">
                                          <p:val>
                                            <p:strVal val="#ppt_h"/>
                                          </p:val>
                                        </p:tav>
                                      </p:tavLst>
                                    </p:anim>
                                    <p:anim calcmode="lin" valueType="num">
                                      <p:cBhvr>
                                        <p:cTn id="15" dur="1000" fill="hold"/>
                                        <p:tgtEl>
                                          <p:spTgt spid="2693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6939"/>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80"/>
                                  </p:stCondLst>
                                  <p:childTnLst>
                                    <p:set>
                                      <p:cBhvr>
                                        <p:cTn id="18" dur="1" fill="hold">
                                          <p:stCondLst>
                                            <p:cond delay="0"/>
                                          </p:stCondLst>
                                        </p:cTn>
                                        <p:tgtEl>
                                          <p:spTgt spid="26860"/>
                                        </p:tgtEl>
                                        <p:attrNameLst>
                                          <p:attrName>style.visibility</p:attrName>
                                        </p:attrNameLst>
                                      </p:cBhvr>
                                      <p:to>
                                        <p:strVal val="visible"/>
                                      </p:to>
                                    </p:set>
                                    <p:anim calcmode="lin" valueType="num">
                                      <p:cBhvr>
                                        <p:cTn id="19" dur="1000" fill="hold"/>
                                        <p:tgtEl>
                                          <p:spTgt spid="26860"/>
                                        </p:tgtEl>
                                        <p:attrNameLst>
                                          <p:attrName>ppt_w</p:attrName>
                                        </p:attrNameLst>
                                      </p:cBhvr>
                                      <p:tavLst>
                                        <p:tav tm="0">
                                          <p:val>
                                            <p:fltVal val="0"/>
                                          </p:val>
                                        </p:tav>
                                        <p:tav tm="100000">
                                          <p:val>
                                            <p:strVal val="#ppt_w"/>
                                          </p:val>
                                        </p:tav>
                                      </p:tavLst>
                                    </p:anim>
                                    <p:anim calcmode="lin" valueType="num">
                                      <p:cBhvr>
                                        <p:cTn id="20" dur="1000" fill="hold"/>
                                        <p:tgtEl>
                                          <p:spTgt spid="26860"/>
                                        </p:tgtEl>
                                        <p:attrNameLst>
                                          <p:attrName>ppt_h</p:attrName>
                                        </p:attrNameLst>
                                      </p:cBhvr>
                                      <p:tavLst>
                                        <p:tav tm="0">
                                          <p:val>
                                            <p:fltVal val="0"/>
                                          </p:val>
                                        </p:tav>
                                        <p:tav tm="100000">
                                          <p:val>
                                            <p:strVal val="#ppt_h"/>
                                          </p:val>
                                        </p:tav>
                                      </p:tavLst>
                                    </p:anim>
                                    <p:anim calcmode="lin" valueType="num">
                                      <p:cBhvr>
                                        <p:cTn id="21" dur="1000" fill="hold"/>
                                        <p:tgtEl>
                                          <p:spTgt spid="26860"/>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6860"/>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560"/>
                                  </p:stCondLst>
                                  <p:childTnLst>
                                    <p:set>
                                      <p:cBhvr>
                                        <p:cTn id="24" dur="1" fill="hold">
                                          <p:stCondLst>
                                            <p:cond delay="0"/>
                                          </p:stCondLst>
                                        </p:cTn>
                                        <p:tgtEl>
                                          <p:spTgt spid="26817"/>
                                        </p:tgtEl>
                                        <p:attrNameLst>
                                          <p:attrName>style.visibility</p:attrName>
                                        </p:attrNameLst>
                                      </p:cBhvr>
                                      <p:to>
                                        <p:strVal val="visible"/>
                                      </p:to>
                                    </p:set>
                                    <p:anim calcmode="lin" valueType="num">
                                      <p:cBhvr>
                                        <p:cTn id="25" dur="1000" fill="hold"/>
                                        <p:tgtEl>
                                          <p:spTgt spid="26817"/>
                                        </p:tgtEl>
                                        <p:attrNameLst>
                                          <p:attrName>ppt_w</p:attrName>
                                        </p:attrNameLst>
                                      </p:cBhvr>
                                      <p:tavLst>
                                        <p:tav tm="0">
                                          <p:val>
                                            <p:fltVal val="0"/>
                                          </p:val>
                                        </p:tav>
                                        <p:tav tm="100000">
                                          <p:val>
                                            <p:strVal val="#ppt_w"/>
                                          </p:val>
                                        </p:tav>
                                      </p:tavLst>
                                    </p:anim>
                                    <p:anim calcmode="lin" valueType="num">
                                      <p:cBhvr>
                                        <p:cTn id="26" dur="1000" fill="hold"/>
                                        <p:tgtEl>
                                          <p:spTgt spid="26817"/>
                                        </p:tgtEl>
                                        <p:attrNameLst>
                                          <p:attrName>ppt_h</p:attrName>
                                        </p:attrNameLst>
                                      </p:cBhvr>
                                      <p:tavLst>
                                        <p:tav tm="0">
                                          <p:val>
                                            <p:fltVal val="0"/>
                                          </p:val>
                                        </p:tav>
                                        <p:tav tm="100000">
                                          <p:val>
                                            <p:strVal val="#ppt_h"/>
                                          </p:val>
                                        </p:tav>
                                      </p:tavLst>
                                    </p:anim>
                                    <p:anim calcmode="lin" valueType="num">
                                      <p:cBhvr>
                                        <p:cTn id="27" dur="1000" fill="hold"/>
                                        <p:tgtEl>
                                          <p:spTgt spid="26817"/>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6817"/>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75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fltVal val="0"/>
                                          </p:val>
                                        </p:tav>
                                        <p:tav tm="100000">
                                          <p:val>
                                            <p:strVal val="#ppt_h"/>
                                          </p:val>
                                        </p:tav>
                                      </p:tavLst>
                                    </p:anim>
                                    <p:anim calcmode="lin" valueType="num">
                                      <p:cBhvr>
                                        <p:cTn id="33"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1"/>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880"/>
                                  </p:stCondLst>
                                  <p:childTnLst>
                                    <p:set>
                                      <p:cBhvr>
                                        <p:cTn id="36" dur="1" fill="hold">
                                          <p:stCondLst>
                                            <p:cond delay="0"/>
                                          </p:stCondLst>
                                        </p:cTn>
                                        <p:tgtEl>
                                          <p:spTgt spid="10"/>
                                        </p:tgtEl>
                                        <p:attrNameLst>
                                          <p:attrName>style.visibility</p:attrName>
                                        </p:attrNameLst>
                                      </p:cBhvr>
                                      <p:to>
                                        <p:strVal val="visible"/>
                                      </p:to>
                                    </p:set>
                                    <p:anim calcmode="lin" valueType="num">
                                      <p:cBhvr>
                                        <p:cTn id="37" dur="1000" fill="hold"/>
                                        <p:tgtEl>
                                          <p:spTgt spid="10"/>
                                        </p:tgtEl>
                                        <p:attrNameLst>
                                          <p:attrName>ppt_w</p:attrName>
                                        </p:attrNameLst>
                                      </p:cBhvr>
                                      <p:tavLst>
                                        <p:tav tm="0">
                                          <p:val>
                                            <p:fltVal val="0"/>
                                          </p:val>
                                        </p:tav>
                                        <p:tav tm="100000">
                                          <p:val>
                                            <p:strVal val="#ppt_w"/>
                                          </p:val>
                                        </p:tav>
                                      </p:tavLst>
                                    </p:anim>
                                    <p:anim calcmode="lin" valueType="num">
                                      <p:cBhvr>
                                        <p:cTn id="38" dur="1000" fill="hold"/>
                                        <p:tgtEl>
                                          <p:spTgt spid="10"/>
                                        </p:tgtEl>
                                        <p:attrNameLst>
                                          <p:attrName>ppt_h</p:attrName>
                                        </p:attrNameLst>
                                      </p:cBhvr>
                                      <p:tavLst>
                                        <p:tav tm="0">
                                          <p:val>
                                            <p:fltVal val="0"/>
                                          </p:val>
                                        </p:tav>
                                        <p:tav tm="100000">
                                          <p:val>
                                            <p:strVal val="#ppt_h"/>
                                          </p:val>
                                        </p:tav>
                                      </p:tavLst>
                                    </p:anim>
                                    <p:anim calcmode="lin" valueType="num">
                                      <p:cBhvr>
                                        <p:cTn id="3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0"/>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8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9"/>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8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ppt_w</p:attrName>
                                        </p:attrNameLst>
                                      </p:cBhvr>
                                      <p:tavLst>
                                        <p:tav tm="0">
                                          <p:val>
                                            <p:fltVal val="0"/>
                                          </p:val>
                                        </p:tav>
                                        <p:tav tm="100000">
                                          <p:val>
                                            <p:strVal val="#ppt_w"/>
                                          </p:val>
                                        </p:tav>
                                      </p:tavLst>
                                    </p:anim>
                                    <p:anim calcmode="lin" valueType="num">
                                      <p:cBhvr>
                                        <p:cTn id="50" dur="1000" fill="hold"/>
                                        <p:tgtEl>
                                          <p:spTgt spid="14"/>
                                        </p:tgtEl>
                                        <p:attrNameLst>
                                          <p:attrName>ppt_h</p:attrName>
                                        </p:attrNameLst>
                                      </p:cBhvr>
                                      <p:tavLst>
                                        <p:tav tm="0">
                                          <p:val>
                                            <p:fltVal val="0"/>
                                          </p:val>
                                        </p:tav>
                                        <p:tav tm="100000">
                                          <p:val>
                                            <p:strVal val="#ppt_h"/>
                                          </p:val>
                                        </p:tav>
                                      </p:tavLst>
                                    </p:anim>
                                    <p:anim calcmode="lin" valueType="num">
                                      <p:cBhvr>
                                        <p:cTn id="51"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14"/>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grpId="0" nodeType="withEffect">
                                  <p:stCondLst>
                                    <p:cond delay="800"/>
                                  </p:stCondLst>
                                  <p:childTnLst>
                                    <p:set>
                                      <p:cBhvr>
                                        <p:cTn id="54" dur="1" fill="hold">
                                          <p:stCondLst>
                                            <p:cond delay="0"/>
                                          </p:stCondLst>
                                        </p:cTn>
                                        <p:tgtEl>
                                          <p:spTgt spid="26935"/>
                                        </p:tgtEl>
                                        <p:attrNameLst>
                                          <p:attrName>style.visibility</p:attrName>
                                        </p:attrNameLst>
                                      </p:cBhvr>
                                      <p:to>
                                        <p:strVal val="visible"/>
                                      </p:to>
                                    </p:set>
                                    <p:anim calcmode="lin" valueType="num">
                                      <p:cBhvr>
                                        <p:cTn id="55" dur="1000" fill="hold"/>
                                        <p:tgtEl>
                                          <p:spTgt spid="26935"/>
                                        </p:tgtEl>
                                        <p:attrNameLst>
                                          <p:attrName>ppt_w</p:attrName>
                                        </p:attrNameLst>
                                      </p:cBhvr>
                                      <p:tavLst>
                                        <p:tav tm="0">
                                          <p:val>
                                            <p:fltVal val="0"/>
                                          </p:val>
                                        </p:tav>
                                        <p:tav tm="100000">
                                          <p:val>
                                            <p:strVal val="#ppt_w"/>
                                          </p:val>
                                        </p:tav>
                                      </p:tavLst>
                                    </p:anim>
                                    <p:anim calcmode="lin" valueType="num">
                                      <p:cBhvr>
                                        <p:cTn id="56" dur="1000" fill="hold"/>
                                        <p:tgtEl>
                                          <p:spTgt spid="26935"/>
                                        </p:tgtEl>
                                        <p:attrNameLst>
                                          <p:attrName>ppt_h</p:attrName>
                                        </p:attrNameLst>
                                      </p:cBhvr>
                                      <p:tavLst>
                                        <p:tav tm="0">
                                          <p:val>
                                            <p:fltVal val="0"/>
                                          </p:val>
                                        </p:tav>
                                        <p:tav tm="100000">
                                          <p:val>
                                            <p:strVal val="#ppt_h"/>
                                          </p:val>
                                        </p:tav>
                                      </p:tavLst>
                                    </p:anim>
                                    <p:anim calcmode="lin" valueType="num">
                                      <p:cBhvr>
                                        <p:cTn id="57" dur="1000" fill="hold"/>
                                        <p:tgtEl>
                                          <p:spTgt spid="26935"/>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26935"/>
                                        </p:tgtEl>
                                        <p:attrNameLst>
                                          <p:attrName>ppt_y</p:attrName>
                                        </p:attrNameLst>
                                      </p:cBhvr>
                                      <p:tavLst>
                                        <p:tav tm="0" fmla="#ppt_y+(sin(-2*pi*(1-$))*-#ppt_x+cos(-2*pi*(1-$))*(1-#ppt_y))*(1-$)">
                                          <p:val>
                                            <p:fltVal val="0"/>
                                          </p:val>
                                        </p:tav>
                                        <p:tav tm="100000">
                                          <p:val>
                                            <p:fltVal val="1"/>
                                          </p:val>
                                        </p:tav>
                                      </p:tavLst>
                                    </p:anim>
                                  </p:childTnLst>
                                </p:cTn>
                              </p:par>
                              <p:par>
                                <p:cTn id="59" presetID="15" presetClass="entr" presetSubtype="0" fill="hold" grpId="0" nodeType="withEffect">
                                  <p:stCondLst>
                                    <p:cond delay="800"/>
                                  </p:stCondLst>
                                  <p:childTnLst>
                                    <p:set>
                                      <p:cBhvr>
                                        <p:cTn id="60" dur="1" fill="hold">
                                          <p:stCondLst>
                                            <p:cond delay="0"/>
                                          </p:stCondLst>
                                        </p:cTn>
                                        <p:tgtEl>
                                          <p:spTgt spid="26987"/>
                                        </p:tgtEl>
                                        <p:attrNameLst>
                                          <p:attrName>style.visibility</p:attrName>
                                        </p:attrNameLst>
                                      </p:cBhvr>
                                      <p:to>
                                        <p:strVal val="visible"/>
                                      </p:to>
                                    </p:set>
                                    <p:anim calcmode="lin" valueType="num">
                                      <p:cBhvr>
                                        <p:cTn id="61" dur="1000" fill="hold"/>
                                        <p:tgtEl>
                                          <p:spTgt spid="26987"/>
                                        </p:tgtEl>
                                        <p:attrNameLst>
                                          <p:attrName>ppt_w</p:attrName>
                                        </p:attrNameLst>
                                      </p:cBhvr>
                                      <p:tavLst>
                                        <p:tav tm="0">
                                          <p:val>
                                            <p:fltVal val="0"/>
                                          </p:val>
                                        </p:tav>
                                        <p:tav tm="100000">
                                          <p:val>
                                            <p:strVal val="#ppt_w"/>
                                          </p:val>
                                        </p:tav>
                                      </p:tavLst>
                                    </p:anim>
                                    <p:anim calcmode="lin" valueType="num">
                                      <p:cBhvr>
                                        <p:cTn id="62" dur="1000" fill="hold"/>
                                        <p:tgtEl>
                                          <p:spTgt spid="26987"/>
                                        </p:tgtEl>
                                        <p:attrNameLst>
                                          <p:attrName>ppt_h</p:attrName>
                                        </p:attrNameLst>
                                      </p:cBhvr>
                                      <p:tavLst>
                                        <p:tav tm="0">
                                          <p:val>
                                            <p:fltVal val="0"/>
                                          </p:val>
                                        </p:tav>
                                        <p:tav tm="100000">
                                          <p:val>
                                            <p:strVal val="#ppt_h"/>
                                          </p:val>
                                        </p:tav>
                                      </p:tavLst>
                                    </p:anim>
                                    <p:anim calcmode="lin" valueType="num">
                                      <p:cBhvr>
                                        <p:cTn id="63" dur="1000" fill="hold"/>
                                        <p:tgtEl>
                                          <p:spTgt spid="26987"/>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26987"/>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nodeType="withEffect">
                                  <p:stCondLst>
                                    <p:cond delay="640"/>
                                  </p:stCondLst>
                                  <p:childTnLst>
                                    <p:set>
                                      <p:cBhvr>
                                        <p:cTn id="66" dur="1" fill="hold">
                                          <p:stCondLst>
                                            <p:cond delay="0"/>
                                          </p:stCondLst>
                                        </p:cTn>
                                        <p:tgtEl>
                                          <p:spTgt spid="444"/>
                                        </p:tgtEl>
                                        <p:attrNameLst>
                                          <p:attrName>style.visibility</p:attrName>
                                        </p:attrNameLst>
                                      </p:cBhvr>
                                      <p:to>
                                        <p:strVal val="visible"/>
                                      </p:to>
                                    </p:set>
                                    <p:anim calcmode="lin" valueType="num">
                                      <p:cBhvr>
                                        <p:cTn id="67" dur="1000" fill="hold"/>
                                        <p:tgtEl>
                                          <p:spTgt spid="444"/>
                                        </p:tgtEl>
                                        <p:attrNameLst>
                                          <p:attrName>ppt_w</p:attrName>
                                        </p:attrNameLst>
                                      </p:cBhvr>
                                      <p:tavLst>
                                        <p:tav tm="0">
                                          <p:val>
                                            <p:fltVal val="0"/>
                                          </p:val>
                                        </p:tav>
                                        <p:tav tm="100000">
                                          <p:val>
                                            <p:strVal val="#ppt_w"/>
                                          </p:val>
                                        </p:tav>
                                      </p:tavLst>
                                    </p:anim>
                                    <p:anim calcmode="lin" valueType="num">
                                      <p:cBhvr>
                                        <p:cTn id="68" dur="1000" fill="hold"/>
                                        <p:tgtEl>
                                          <p:spTgt spid="444"/>
                                        </p:tgtEl>
                                        <p:attrNameLst>
                                          <p:attrName>ppt_h</p:attrName>
                                        </p:attrNameLst>
                                      </p:cBhvr>
                                      <p:tavLst>
                                        <p:tav tm="0">
                                          <p:val>
                                            <p:fltVal val="0"/>
                                          </p:val>
                                        </p:tav>
                                        <p:tav tm="100000">
                                          <p:val>
                                            <p:strVal val="#ppt_h"/>
                                          </p:val>
                                        </p:tav>
                                      </p:tavLst>
                                    </p:anim>
                                    <p:anim calcmode="lin" valueType="num">
                                      <p:cBhvr>
                                        <p:cTn id="69" dur="1000" fill="hold"/>
                                        <p:tgtEl>
                                          <p:spTgt spid="444"/>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444"/>
                                        </p:tgtEl>
                                        <p:attrNameLst>
                                          <p:attrName>ppt_y</p:attrName>
                                        </p:attrNameLst>
                                      </p:cBhvr>
                                      <p:tavLst>
                                        <p:tav tm="0" fmla="#ppt_y+(sin(-2*pi*(1-$))*-#ppt_x+cos(-2*pi*(1-$))*(1-#ppt_y))*(1-$)">
                                          <p:val>
                                            <p:fltVal val="0"/>
                                          </p:val>
                                        </p:tav>
                                        <p:tav tm="100000">
                                          <p:val>
                                            <p:fltVal val="1"/>
                                          </p:val>
                                        </p:tav>
                                      </p:tavLst>
                                    </p:anim>
                                  </p:childTnLst>
                                </p:cTn>
                              </p:par>
                              <p:par>
                                <p:cTn id="71" presetID="15" presetClass="entr" presetSubtype="0" fill="hold" nodeType="withEffect">
                                  <p:stCondLst>
                                    <p:cond delay="640"/>
                                  </p:stCondLst>
                                  <p:childTnLst>
                                    <p:set>
                                      <p:cBhvr>
                                        <p:cTn id="72" dur="1" fill="hold">
                                          <p:stCondLst>
                                            <p:cond delay="0"/>
                                          </p:stCondLst>
                                        </p:cTn>
                                        <p:tgtEl>
                                          <p:spTgt spid="446"/>
                                        </p:tgtEl>
                                        <p:attrNameLst>
                                          <p:attrName>style.visibility</p:attrName>
                                        </p:attrNameLst>
                                      </p:cBhvr>
                                      <p:to>
                                        <p:strVal val="visible"/>
                                      </p:to>
                                    </p:set>
                                    <p:anim calcmode="lin" valueType="num">
                                      <p:cBhvr>
                                        <p:cTn id="73" dur="1000" fill="hold"/>
                                        <p:tgtEl>
                                          <p:spTgt spid="446"/>
                                        </p:tgtEl>
                                        <p:attrNameLst>
                                          <p:attrName>ppt_w</p:attrName>
                                        </p:attrNameLst>
                                      </p:cBhvr>
                                      <p:tavLst>
                                        <p:tav tm="0">
                                          <p:val>
                                            <p:fltVal val="0"/>
                                          </p:val>
                                        </p:tav>
                                        <p:tav tm="100000">
                                          <p:val>
                                            <p:strVal val="#ppt_w"/>
                                          </p:val>
                                        </p:tav>
                                      </p:tavLst>
                                    </p:anim>
                                    <p:anim calcmode="lin" valueType="num">
                                      <p:cBhvr>
                                        <p:cTn id="74" dur="1000" fill="hold"/>
                                        <p:tgtEl>
                                          <p:spTgt spid="446"/>
                                        </p:tgtEl>
                                        <p:attrNameLst>
                                          <p:attrName>ppt_h</p:attrName>
                                        </p:attrNameLst>
                                      </p:cBhvr>
                                      <p:tavLst>
                                        <p:tav tm="0">
                                          <p:val>
                                            <p:fltVal val="0"/>
                                          </p:val>
                                        </p:tav>
                                        <p:tav tm="100000">
                                          <p:val>
                                            <p:strVal val="#ppt_h"/>
                                          </p:val>
                                        </p:tav>
                                      </p:tavLst>
                                    </p:anim>
                                    <p:anim calcmode="lin" valueType="num">
                                      <p:cBhvr>
                                        <p:cTn id="75" dur="1000" fill="hold"/>
                                        <p:tgtEl>
                                          <p:spTgt spid="446"/>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446"/>
                                        </p:tgtEl>
                                        <p:attrNameLst>
                                          <p:attrName>ppt_y</p:attrName>
                                        </p:attrNameLst>
                                      </p:cBhvr>
                                      <p:tavLst>
                                        <p:tav tm="0" fmla="#ppt_y+(sin(-2*pi*(1-$))*-#ppt_x+cos(-2*pi*(1-$))*(1-#ppt_y))*(1-$)">
                                          <p:val>
                                            <p:fltVal val="0"/>
                                          </p:val>
                                        </p:tav>
                                        <p:tav tm="100000">
                                          <p:val>
                                            <p:fltVal val="1"/>
                                          </p:val>
                                        </p:tav>
                                      </p:tavLst>
                                    </p:anim>
                                  </p:childTnLst>
                                </p:cTn>
                              </p:par>
                              <p:par>
                                <p:cTn id="77" presetID="15" presetClass="entr" presetSubtype="0" fill="hold" nodeType="withEffect">
                                  <p:stCondLst>
                                    <p:cond delay="640"/>
                                  </p:stCondLst>
                                  <p:childTnLst>
                                    <p:set>
                                      <p:cBhvr>
                                        <p:cTn id="78" dur="1" fill="hold">
                                          <p:stCondLst>
                                            <p:cond delay="0"/>
                                          </p:stCondLst>
                                        </p:cTn>
                                        <p:tgtEl>
                                          <p:spTgt spid="473"/>
                                        </p:tgtEl>
                                        <p:attrNameLst>
                                          <p:attrName>style.visibility</p:attrName>
                                        </p:attrNameLst>
                                      </p:cBhvr>
                                      <p:to>
                                        <p:strVal val="visible"/>
                                      </p:to>
                                    </p:set>
                                    <p:anim calcmode="lin" valueType="num">
                                      <p:cBhvr>
                                        <p:cTn id="79" dur="1000" fill="hold"/>
                                        <p:tgtEl>
                                          <p:spTgt spid="473"/>
                                        </p:tgtEl>
                                        <p:attrNameLst>
                                          <p:attrName>ppt_w</p:attrName>
                                        </p:attrNameLst>
                                      </p:cBhvr>
                                      <p:tavLst>
                                        <p:tav tm="0">
                                          <p:val>
                                            <p:fltVal val="0"/>
                                          </p:val>
                                        </p:tav>
                                        <p:tav tm="100000">
                                          <p:val>
                                            <p:strVal val="#ppt_w"/>
                                          </p:val>
                                        </p:tav>
                                      </p:tavLst>
                                    </p:anim>
                                    <p:anim calcmode="lin" valueType="num">
                                      <p:cBhvr>
                                        <p:cTn id="80" dur="1000" fill="hold"/>
                                        <p:tgtEl>
                                          <p:spTgt spid="473"/>
                                        </p:tgtEl>
                                        <p:attrNameLst>
                                          <p:attrName>ppt_h</p:attrName>
                                        </p:attrNameLst>
                                      </p:cBhvr>
                                      <p:tavLst>
                                        <p:tav tm="0">
                                          <p:val>
                                            <p:fltVal val="0"/>
                                          </p:val>
                                        </p:tav>
                                        <p:tav tm="100000">
                                          <p:val>
                                            <p:strVal val="#ppt_h"/>
                                          </p:val>
                                        </p:tav>
                                      </p:tavLst>
                                    </p:anim>
                                    <p:anim calcmode="lin" valueType="num">
                                      <p:cBhvr>
                                        <p:cTn id="81" dur="1000" fill="hold"/>
                                        <p:tgtEl>
                                          <p:spTgt spid="473"/>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473"/>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grpId="0" nodeType="withEffect">
                                  <p:stCondLst>
                                    <p:cond delay="560"/>
                                  </p:stCondLst>
                                  <p:childTnLst>
                                    <p:set>
                                      <p:cBhvr>
                                        <p:cTn id="84" dur="1" fill="hold">
                                          <p:stCondLst>
                                            <p:cond delay="0"/>
                                          </p:stCondLst>
                                        </p:cTn>
                                        <p:tgtEl>
                                          <p:spTgt spid="26854"/>
                                        </p:tgtEl>
                                        <p:attrNameLst>
                                          <p:attrName>style.visibility</p:attrName>
                                        </p:attrNameLst>
                                      </p:cBhvr>
                                      <p:to>
                                        <p:strVal val="visible"/>
                                      </p:to>
                                    </p:set>
                                    <p:anim calcmode="lin" valueType="num">
                                      <p:cBhvr>
                                        <p:cTn id="85" dur="1000" fill="hold"/>
                                        <p:tgtEl>
                                          <p:spTgt spid="26854"/>
                                        </p:tgtEl>
                                        <p:attrNameLst>
                                          <p:attrName>ppt_w</p:attrName>
                                        </p:attrNameLst>
                                      </p:cBhvr>
                                      <p:tavLst>
                                        <p:tav tm="0">
                                          <p:val>
                                            <p:fltVal val="0"/>
                                          </p:val>
                                        </p:tav>
                                        <p:tav tm="100000">
                                          <p:val>
                                            <p:strVal val="#ppt_w"/>
                                          </p:val>
                                        </p:tav>
                                      </p:tavLst>
                                    </p:anim>
                                    <p:anim calcmode="lin" valueType="num">
                                      <p:cBhvr>
                                        <p:cTn id="86" dur="1000" fill="hold"/>
                                        <p:tgtEl>
                                          <p:spTgt spid="26854"/>
                                        </p:tgtEl>
                                        <p:attrNameLst>
                                          <p:attrName>ppt_h</p:attrName>
                                        </p:attrNameLst>
                                      </p:cBhvr>
                                      <p:tavLst>
                                        <p:tav tm="0">
                                          <p:val>
                                            <p:fltVal val="0"/>
                                          </p:val>
                                        </p:tav>
                                        <p:tav tm="100000">
                                          <p:val>
                                            <p:strVal val="#ppt_h"/>
                                          </p:val>
                                        </p:tav>
                                      </p:tavLst>
                                    </p:anim>
                                    <p:anim calcmode="lin" valueType="num">
                                      <p:cBhvr>
                                        <p:cTn id="87" dur="1000" fill="hold"/>
                                        <p:tgtEl>
                                          <p:spTgt spid="26854"/>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26854"/>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nodeType="withEffect">
                                  <p:stCondLst>
                                    <p:cond delay="560"/>
                                  </p:stCondLst>
                                  <p:childTnLst>
                                    <p:set>
                                      <p:cBhvr>
                                        <p:cTn id="90" dur="1" fill="hold">
                                          <p:stCondLst>
                                            <p:cond delay="0"/>
                                          </p:stCondLst>
                                        </p:cTn>
                                        <p:tgtEl>
                                          <p:spTgt spid="457"/>
                                        </p:tgtEl>
                                        <p:attrNameLst>
                                          <p:attrName>style.visibility</p:attrName>
                                        </p:attrNameLst>
                                      </p:cBhvr>
                                      <p:to>
                                        <p:strVal val="visible"/>
                                      </p:to>
                                    </p:set>
                                    <p:anim calcmode="lin" valueType="num">
                                      <p:cBhvr>
                                        <p:cTn id="91" dur="1000" fill="hold"/>
                                        <p:tgtEl>
                                          <p:spTgt spid="457"/>
                                        </p:tgtEl>
                                        <p:attrNameLst>
                                          <p:attrName>ppt_w</p:attrName>
                                        </p:attrNameLst>
                                      </p:cBhvr>
                                      <p:tavLst>
                                        <p:tav tm="0">
                                          <p:val>
                                            <p:fltVal val="0"/>
                                          </p:val>
                                        </p:tav>
                                        <p:tav tm="100000">
                                          <p:val>
                                            <p:strVal val="#ppt_w"/>
                                          </p:val>
                                        </p:tav>
                                      </p:tavLst>
                                    </p:anim>
                                    <p:anim calcmode="lin" valueType="num">
                                      <p:cBhvr>
                                        <p:cTn id="92" dur="1000" fill="hold"/>
                                        <p:tgtEl>
                                          <p:spTgt spid="457"/>
                                        </p:tgtEl>
                                        <p:attrNameLst>
                                          <p:attrName>ppt_h</p:attrName>
                                        </p:attrNameLst>
                                      </p:cBhvr>
                                      <p:tavLst>
                                        <p:tav tm="0">
                                          <p:val>
                                            <p:fltVal val="0"/>
                                          </p:val>
                                        </p:tav>
                                        <p:tav tm="100000">
                                          <p:val>
                                            <p:strVal val="#ppt_h"/>
                                          </p:val>
                                        </p:tav>
                                      </p:tavLst>
                                    </p:anim>
                                    <p:anim calcmode="lin" valueType="num">
                                      <p:cBhvr>
                                        <p:cTn id="93" dur="1000" fill="hold"/>
                                        <p:tgtEl>
                                          <p:spTgt spid="457"/>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457"/>
                                        </p:tgtEl>
                                        <p:attrNameLst>
                                          <p:attrName>ppt_y</p:attrName>
                                        </p:attrNameLst>
                                      </p:cBhvr>
                                      <p:tavLst>
                                        <p:tav tm="0" fmla="#ppt_y+(sin(-2*pi*(1-$))*-#ppt_x+cos(-2*pi*(1-$))*(1-#ppt_y))*(1-$)">
                                          <p:val>
                                            <p:fltVal val="0"/>
                                          </p:val>
                                        </p:tav>
                                        <p:tav tm="100000">
                                          <p:val>
                                            <p:fltVal val="1"/>
                                          </p:val>
                                        </p:tav>
                                      </p:tavLst>
                                    </p:anim>
                                  </p:childTnLst>
                                </p:cTn>
                              </p:par>
                              <p:par>
                                <p:cTn id="95" presetID="15" presetClass="entr" presetSubtype="0" fill="hold" nodeType="withEffect">
                                  <p:stCondLst>
                                    <p:cond delay="560"/>
                                  </p:stCondLst>
                                  <p:childTnLst>
                                    <p:set>
                                      <p:cBhvr>
                                        <p:cTn id="96" dur="1" fill="hold">
                                          <p:stCondLst>
                                            <p:cond delay="0"/>
                                          </p:stCondLst>
                                        </p:cTn>
                                        <p:tgtEl>
                                          <p:spTgt spid="471"/>
                                        </p:tgtEl>
                                        <p:attrNameLst>
                                          <p:attrName>style.visibility</p:attrName>
                                        </p:attrNameLst>
                                      </p:cBhvr>
                                      <p:to>
                                        <p:strVal val="visible"/>
                                      </p:to>
                                    </p:set>
                                    <p:anim calcmode="lin" valueType="num">
                                      <p:cBhvr>
                                        <p:cTn id="97" dur="1000" fill="hold"/>
                                        <p:tgtEl>
                                          <p:spTgt spid="471"/>
                                        </p:tgtEl>
                                        <p:attrNameLst>
                                          <p:attrName>ppt_w</p:attrName>
                                        </p:attrNameLst>
                                      </p:cBhvr>
                                      <p:tavLst>
                                        <p:tav tm="0">
                                          <p:val>
                                            <p:fltVal val="0"/>
                                          </p:val>
                                        </p:tav>
                                        <p:tav tm="100000">
                                          <p:val>
                                            <p:strVal val="#ppt_w"/>
                                          </p:val>
                                        </p:tav>
                                      </p:tavLst>
                                    </p:anim>
                                    <p:anim calcmode="lin" valueType="num">
                                      <p:cBhvr>
                                        <p:cTn id="98" dur="1000" fill="hold"/>
                                        <p:tgtEl>
                                          <p:spTgt spid="471"/>
                                        </p:tgtEl>
                                        <p:attrNameLst>
                                          <p:attrName>ppt_h</p:attrName>
                                        </p:attrNameLst>
                                      </p:cBhvr>
                                      <p:tavLst>
                                        <p:tav tm="0">
                                          <p:val>
                                            <p:fltVal val="0"/>
                                          </p:val>
                                        </p:tav>
                                        <p:tav tm="100000">
                                          <p:val>
                                            <p:strVal val="#ppt_h"/>
                                          </p:val>
                                        </p:tav>
                                      </p:tavLst>
                                    </p:anim>
                                    <p:anim calcmode="lin" valueType="num">
                                      <p:cBhvr>
                                        <p:cTn id="99" dur="1000" fill="hold"/>
                                        <p:tgtEl>
                                          <p:spTgt spid="471"/>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471"/>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grpId="0" nodeType="withEffect">
                                  <p:stCondLst>
                                    <p:cond delay="640"/>
                                  </p:stCondLst>
                                  <p:childTnLst>
                                    <p:set>
                                      <p:cBhvr>
                                        <p:cTn id="102" dur="1" fill="hold">
                                          <p:stCondLst>
                                            <p:cond delay="0"/>
                                          </p:stCondLst>
                                        </p:cTn>
                                        <p:tgtEl>
                                          <p:spTgt spid="26861"/>
                                        </p:tgtEl>
                                        <p:attrNameLst>
                                          <p:attrName>style.visibility</p:attrName>
                                        </p:attrNameLst>
                                      </p:cBhvr>
                                      <p:to>
                                        <p:strVal val="visible"/>
                                      </p:to>
                                    </p:set>
                                    <p:anim calcmode="lin" valueType="num">
                                      <p:cBhvr>
                                        <p:cTn id="103" dur="1000" fill="hold"/>
                                        <p:tgtEl>
                                          <p:spTgt spid="26861"/>
                                        </p:tgtEl>
                                        <p:attrNameLst>
                                          <p:attrName>ppt_w</p:attrName>
                                        </p:attrNameLst>
                                      </p:cBhvr>
                                      <p:tavLst>
                                        <p:tav tm="0">
                                          <p:val>
                                            <p:fltVal val="0"/>
                                          </p:val>
                                        </p:tav>
                                        <p:tav tm="100000">
                                          <p:val>
                                            <p:strVal val="#ppt_w"/>
                                          </p:val>
                                        </p:tav>
                                      </p:tavLst>
                                    </p:anim>
                                    <p:anim calcmode="lin" valueType="num">
                                      <p:cBhvr>
                                        <p:cTn id="104" dur="1000" fill="hold"/>
                                        <p:tgtEl>
                                          <p:spTgt spid="26861"/>
                                        </p:tgtEl>
                                        <p:attrNameLst>
                                          <p:attrName>ppt_h</p:attrName>
                                        </p:attrNameLst>
                                      </p:cBhvr>
                                      <p:tavLst>
                                        <p:tav tm="0">
                                          <p:val>
                                            <p:fltVal val="0"/>
                                          </p:val>
                                        </p:tav>
                                        <p:tav tm="100000">
                                          <p:val>
                                            <p:strVal val="#ppt_h"/>
                                          </p:val>
                                        </p:tav>
                                      </p:tavLst>
                                    </p:anim>
                                    <p:anim calcmode="lin" valueType="num">
                                      <p:cBhvr>
                                        <p:cTn id="105" dur="1000" fill="hold"/>
                                        <p:tgtEl>
                                          <p:spTgt spid="26861"/>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26861"/>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480"/>
                                  </p:stCondLst>
                                  <p:childTnLst>
                                    <p:set>
                                      <p:cBhvr>
                                        <p:cTn id="108" dur="1" fill="hold">
                                          <p:stCondLst>
                                            <p:cond delay="0"/>
                                          </p:stCondLst>
                                        </p:cTn>
                                        <p:tgtEl>
                                          <p:spTgt spid="460"/>
                                        </p:tgtEl>
                                        <p:attrNameLst>
                                          <p:attrName>style.visibility</p:attrName>
                                        </p:attrNameLst>
                                      </p:cBhvr>
                                      <p:to>
                                        <p:strVal val="visible"/>
                                      </p:to>
                                    </p:set>
                                    <p:anim calcmode="lin" valueType="num">
                                      <p:cBhvr>
                                        <p:cTn id="109" dur="1000" fill="hold"/>
                                        <p:tgtEl>
                                          <p:spTgt spid="460"/>
                                        </p:tgtEl>
                                        <p:attrNameLst>
                                          <p:attrName>ppt_w</p:attrName>
                                        </p:attrNameLst>
                                      </p:cBhvr>
                                      <p:tavLst>
                                        <p:tav tm="0">
                                          <p:val>
                                            <p:fltVal val="0"/>
                                          </p:val>
                                        </p:tav>
                                        <p:tav tm="100000">
                                          <p:val>
                                            <p:strVal val="#ppt_w"/>
                                          </p:val>
                                        </p:tav>
                                      </p:tavLst>
                                    </p:anim>
                                    <p:anim calcmode="lin" valueType="num">
                                      <p:cBhvr>
                                        <p:cTn id="110" dur="1000" fill="hold"/>
                                        <p:tgtEl>
                                          <p:spTgt spid="460"/>
                                        </p:tgtEl>
                                        <p:attrNameLst>
                                          <p:attrName>ppt_h</p:attrName>
                                        </p:attrNameLst>
                                      </p:cBhvr>
                                      <p:tavLst>
                                        <p:tav tm="0">
                                          <p:val>
                                            <p:fltVal val="0"/>
                                          </p:val>
                                        </p:tav>
                                        <p:tav tm="100000">
                                          <p:val>
                                            <p:strVal val="#ppt_h"/>
                                          </p:val>
                                        </p:tav>
                                      </p:tavLst>
                                    </p:anim>
                                    <p:anim calcmode="lin" valueType="num">
                                      <p:cBhvr>
                                        <p:cTn id="111" dur="1000" fill="hold"/>
                                        <p:tgtEl>
                                          <p:spTgt spid="460"/>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460"/>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480"/>
                                  </p:stCondLst>
                                  <p:childTnLst>
                                    <p:set>
                                      <p:cBhvr>
                                        <p:cTn id="114" dur="1" fill="hold">
                                          <p:stCondLst>
                                            <p:cond delay="0"/>
                                          </p:stCondLst>
                                        </p:cTn>
                                        <p:tgtEl>
                                          <p:spTgt spid="458"/>
                                        </p:tgtEl>
                                        <p:attrNameLst>
                                          <p:attrName>style.visibility</p:attrName>
                                        </p:attrNameLst>
                                      </p:cBhvr>
                                      <p:to>
                                        <p:strVal val="visible"/>
                                      </p:to>
                                    </p:set>
                                    <p:anim calcmode="lin" valueType="num">
                                      <p:cBhvr>
                                        <p:cTn id="115" dur="1000" fill="hold"/>
                                        <p:tgtEl>
                                          <p:spTgt spid="458"/>
                                        </p:tgtEl>
                                        <p:attrNameLst>
                                          <p:attrName>ppt_w</p:attrName>
                                        </p:attrNameLst>
                                      </p:cBhvr>
                                      <p:tavLst>
                                        <p:tav tm="0">
                                          <p:val>
                                            <p:fltVal val="0"/>
                                          </p:val>
                                        </p:tav>
                                        <p:tav tm="100000">
                                          <p:val>
                                            <p:strVal val="#ppt_w"/>
                                          </p:val>
                                        </p:tav>
                                      </p:tavLst>
                                    </p:anim>
                                    <p:anim calcmode="lin" valueType="num">
                                      <p:cBhvr>
                                        <p:cTn id="116" dur="1000" fill="hold"/>
                                        <p:tgtEl>
                                          <p:spTgt spid="458"/>
                                        </p:tgtEl>
                                        <p:attrNameLst>
                                          <p:attrName>ppt_h</p:attrName>
                                        </p:attrNameLst>
                                      </p:cBhvr>
                                      <p:tavLst>
                                        <p:tav tm="0">
                                          <p:val>
                                            <p:fltVal val="0"/>
                                          </p:val>
                                        </p:tav>
                                        <p:tav tm="100000">
                                          <p:val>
                                            <p:strVal val="#ppt_h"/>
                                          </p:val>
                                        </p:tav>
                                      </p:tavLst>
                                    </p:anim>
                                    <p:anim calcmode="lin" valueType="num">
                                      <p:cBhvr>
                                        <p:cTn id="117" dur="1000" fill="hold"/>
                                        <p:tgtEl>
                                          <p:spTgt spid="458"/>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458"/>
                                        </p:tgtEl>
                                        <p:attrNameLst>
                                          <p:attrName>ppt_y</p:attrName>
                                        </p:attrNameLst>
                                      </p:cBhvr>
                                      <p:tavLst>
                                        <p:tav tm="0" fmla="#ppt_y+(sin(-2*pi*(1-$))*-#ppt_x+cos(-2*pi*(1-$))*(1-#ppt_y))*(1-$)">
                                          <p:val>
                                            <p:fltVal val="0"/>
                                          </p:val>
                                        </p:tav>
                                        <p:tav tm="100000">
                                          <p:val>
                                            <p:fltVal val="1"/>
                                          </p:val>
                                        </p:tav>
                                      </p:tavLst>
                                    </p:anim>
                                  </p:childTnLst>
                                </p:cTn>
                              </p:par>
                              <p:par>
                                <p:cTn id="119" presetID="15" presetClass="entr" presetSubtype="0" fill="hold" grpId="0" nodeType="withEffect">
                                  <p:stCondLst>
                                    <p:cond delay="560"/>
                                  </p:stCondLst>
                                  <p:childTnLst>
                                    <p:set>
                                      <p:cBhvr>
                                        <p:cTn id="120" dur="1" fill="hold">
                                          <p:stCondLst>
                                            <p:cond delay="0"/>
                                          </p:stCondLst>
                                        </p:cTn>
                                        <p:tgtEl>
                                          <p:spTgt spid="26855"/>
                                        </p:tgtEl>
                                        <p:attrNameLst>
                                          <p:attrName>style.visibility</p:attrName>
                                        </p:attrNameLst>
                                      </p:cBhvr>
                                      <p:to>
                                        <p:strVal val="visible"/>
                                      </p:to>
                                    </p:set>
                                    <p:anim calcmode="lin" valueType="num">
                                      <p:cBhvr>
                                        <p:cTn id="121" dur="1000" fill="hold"/>
                                        <p:tgtEl>
                                          <p:spTgt spid="26855"/>
                                        </p:tgtEl>
                                        <p:attrNameLst>
                                          <p:attrName>ppt_w</p:attrName>
                                        </p:attrNameLst>
                                      </p:cBhvr>
                                      <p:tavLst>
                                        <p:tav tm="0">
                                          <p:val>
                                            <p:fltVal val="0"/>
                                          </p:val>
                                        </p:tav>
                                        <p:tav tm="100000">
                                          <p:val>
                                            <p:strVal val="#ppt_w"/>
                                          </p:val>
                                        </p:tav>
                                      </p:tavLst>
                                    </p:anim>
                                    <p:anim calcmode="lin" valueType="num">
                                      <p:cBhvr>
                                        <p:cTn id="122" dur="1000" fill="hold"/>
                                        <p:tgtEl>
                                          <p:spTgt spid="26855"/>
                                        </p:tgtEl>
                                        <p:attrNameLst>
                                          <p:attrName>ppt_h</p:attrName>
                                        </p:attrNameLst>
                                      </p:cBhvr>
                                      <p:tavLst>
                                        <p:tav tm="0">
                                          <p:val>
                                            <p:fltVal val="0"/>
                                          </p:val>
                                        </p:tav>
                                        <p:tav tm="100000">
                                          <p:val>
                                            <p:strVal val="#ppt_h"/>
                                          </p:val>
                                        </p:tav>
                                      </p:tavLst>
                                    </p:anim>
                                    <p:anim calcmode="lin" valueType="num">
                                      <p:cBhvr>
                                        <p:cTn id="123" dur="1000" fill="hold"/>
                                        <p:tgtEl>
                                          <p:spTgt spid="26855"/>
                                        </p:tgtEl>
                                        <p:attrNameLst>
                                          <p:attrName>ppt_x</p:attrName>
                                        </p:attrNameLst>
                                      </p:cBhvr>
                                      <p:tavLst>
                                        <p:tav tm="0" fmla="#ppt_x+(cos(-2*pi*(1-$))*-#ppt_x-sin(-2*pi*(1-$))*(1-#ppt_y))*(1-$)">
                                          <p:val>
                                            <p:fltVal val="0"/>
                                          </p:val>
                                        </p:tav>
                                        <p:tav tm="100000">
                                          <p:val>
                                            <p:fltVal val="1"/>
                                          </p:val>
                                        </p:tav>
                                      </p:tavLst>
                                    </p:anim>
                                    <p:anim calcmode="lin" valueType="num">
                                      <p:cBhvr>
                                        <p:cTn id="124" dur="1000" fill="hold"/>
                                        <p:tgtEl>
                                          <p:spTgt spid="26855"/>
                                        </p:tgtEl>
                                        <p:attrNameLst>
                                          <p:attrName>ppt_y</p:attrName>
                                        </p:attrNameLst>
                                      </p:cBhvr>
                                      <p:tavLst>
                                        <p:tav tm="0" fmla="#ppt_y+(sin(-2*pi*(1-$))*-#ppt_x+cos(-2*pi*(1-$))*(1-#ppt_y))*(1-$)">
                                          <p:val>
                                            <p:fltVal val="0"/>
                                          </p:val>
                                        </p:tav>
                                        <p:tav tm="100000">
                                          <p:val>
                                            <p:fltVal val="1"/>
                                          </p:val>
                                        </p:tav>
                                      </p:tavLst>
                                    </p:anim>
                                  </p:childTnLst>
                                </p:cTn>
                              </p:par>
                              <p:par>
                                <p:cTn id="125" presetID="15" presetClass="entr" presetSubtype="0" fill="hold" nodeType="withEffect">
                                  <p:stCondLst>
                                    <p:cond delay="480"/>
                                  </p:stCondLst>
                                  <p:childTnLst>
                                    <p:set>
                                      <p:cBhvr>
                                        <p:cTn id="126" dur="1" fill="hold">
                                          <p:stCondLst>
                                            <p:cond delay="0"/>
                                          </p:stCondLst>
                                        </p:cTn>
                                        <p:tgtEl>
                                          <p:spTgt spid="459"/>
                                        </p:tgtEl>
                                        <p:attrNameLst>
                                          <p:attrName>style.visibility</p:attrName>
                                        </p:attrNameLst>
                                      </p:cBhvr>
                                      <p:to>
                                        <p:strVal val="visible"/>
                                      </p:to>
                                    </p:set>
                                    <p:anim calcmode="lin" valueType="num">
                                      <p:cBhvr>
                                        <p:cTn id="127" dur="1000" fill="hold"/>
                                        <p:tgtEl>
                                          <p:spTgt spid="459"/>
                                        </p:tgtEl>
                                        <p:attrNameLst>
                                          <p:attrName>ppt_w</p:attrName>
                                        </p:attrNameLst>
                                      </p:cBhvr>
                                      <p:tavLst>
                                        <p:tav tm="0">
                                          <p:val>
                                            <p:fltVal val="0"/>
                                          </p:val>
                                        </p:tav>
                                        <p:tav tm="100000">
                                          <p:val>
                                            <p:strVal val="#ppt_w"/>
                                          </p:val>
                                        </p:tav>
                                      </p:tavLst>
                                    </p:anim>
                                    <p:anim calcmode="lin" valueType="num">
                                      <p:cBhvr>
                                        <p:cTn id="128" dur="1000" fill="hold"/>
                                        <p:tgtEl>
                                          <p:spTgt spid="459"/>
                                        </p:tgtEl>
                                        <p:attrNameLst>
                                          <p:attrName>ppt_h</p:attrName>
                                        </p:attrNameLst>
                                      </p:cBhvr>
                                      <p:tavLst>
                                        <p:tav tm="0">
                                          <p:val>
                                            <p:fltVal val="0"/>
                                          </p:val>
                                        </p:tav>
                                        <p:tav tm="100000">
                                          <p:val>
                                            <p:strVal val="#ppt_h"/>
                                          </p:val>
                                        </p:tav>
                                      </p:tavLst>
                                    </p:anim>
                                    <p:anim calcmode="lin" valueType="num">
                                      <p:cBhvr>
                                        <p:cTn id="129" dur="1000" fill="hold"/>
                                        <p:tgtEl>
                                          <p:spTgt spid="459"/>
                                        </p:tgtEl>
                                        <p:attrNameLst>
                                          <p:attrName>ppt_x</p:attrName>
                                        </p:attrNameLst>
                                      </p:cBhvr>
                                      <p:tavLst>
                                        <p:tav tm="0" fmla="#ppt_x+(cos(-2*pi*(1-$))*-#ppt_x-sin(-2*pi*(1-$))*(1-#ppt_y))*(1-$)">
                                          <p:val>
                                            <p:fltVal val="0"/>
                                          </p:val>
                                        </p:tav>
                                        <p:tav tm="100000">
                                          <p:val>
                                            <p:fltVal val="1"/>
                                          </p:val>
                                        </p:tav>
                                      </p:tavLst>
                                    </p:anim>
                                    <p:anim calcmode="lin" valueType="num">
                                      <p:cBhvr>
                                        <p:cTn id="130" dur="1000" fill="hold"/>
                                        <p:tgtEl>
                                          <p:spTgt spid="459"/>
                                        </p:tgtEl>
                                        <p:attrNameLst>
                                          <p:attrName>ppt_y</p:attrName>
                                        </p:attrNameLst>
                                      </p:cBhvr>
                                      <p:tavLst>
                                        <p:tav tm="0" fmla="#ppt_y+(sin(-2*pi*(1-$))*-#ppt_x+cos(-2*pi*(1-$))*(1-#ppt_y))*(1-$)">
                                          <p:val>
                                            <p:fltVal val="0"/>
                                          </p:val>
                                        </p:tav>
                                        <p:tav tm="100000">
                                          <p:val>
                                            <p:fltVal val="1"/>
                                          </p:val>
                                        </p:tav>
                                      </p:tavLst>
                                    </p:anim>
                                  </p:childTnLst>
                                </p:cTn>
                              </p:par>
                              <p:par>
                                <p:cTn id="131" presetID="15" presetClass="entr" presetSubtype="0" fill="hold" grpId="0" nodeType="withEffect">
                                  <p:stCondLst>
                                    <p:cond delay="400"/>
                                  </p:stCondLst>
                                  <p:childTnLst>
                                    <p:set>
                                      <p:cBhvr>
                                        <p:cTn id="132" dur="1" fill="hold">
                                          <p:stCondLst>
                                            <p:cond delay="0"/>
                                          </p:stCondLst>
                                        </p:cTn>
                                        <p:tgtEl>
                                          <p:spTgt spid="26864"/>
                                        </p:tgtEl>
                                        <p:attrNameLst>
                                          <p:attrName>style.visibility</p:attrName>
                                        </p:attrNameLst>
                                      </p:cBhvr>
                                      <p:to>
                                        <p:strVal val="visible"/>
                                      </p:to>
                                    </p:set>
                                    <p:anim calcmode="lin" valueType="num">
                                      <p:cBhvr>
                                        <p:cTn id="133" dur="1000" fill="hold"/>
                                        <p:tgtEl>
                                          <p:spTgt spid="26864"/>
                                        </p:tgtEl>
                                        <p:attrNameLst>
                                          <p:attrName>ppt_w</p:attrName>
                                        </p:attrNameLst>
                                      </p:cBhvr>
                                      <p:tavLst>
                                        <p:tav tm="0">
                                          <p:val>
                                            <p:fltVal val="0"/>
                                          </p:val>
                                        </p:tav>
                                        <p:tav tm="100000">
                                          <p:val>
                                            <p:strVal val="#ppt_w"/>
                                          </p:val>
                                        </p:tav>
                                      </p:tavLst>
                                    </p:anim>
                                    <p:anim calcmode="lin" valueType="num">
                                      <p:cBhvr>
                                        <p:cTn id="134" dur="1000" fill="hold"/>
                                        <p:tgtEl>
                                          <p:spTgt spid="26864"/>
                                        </p:tgtEl>
                                        <p:attrNameLst>
                                          <p:attrName>ppt_h</p:attrName>
                                        </p:attrNameLst>
                                      </p:cBhvr>
                                      <p:tavLst>
                                        <p:tav tm="0">
                                          <p:val>
                                            <p:fltVal val="0"/>
                                          </p:val>
                                        </p:tav>
                                        <p:tav tm="100000">
                                          <p:val>
                                            <p:strVal val="#ppt_h"/>
                                          </p:val>
                                        </p:tav>
                                      </p:tavLst>
                                    </p:anim>
                                    <p:anim calcmode="lin" valueType="num">
                                      <p:cBhvr>
                                        <p:cTn id="135" dur="1000" fill="hold"/>
                                        <p:tgtEl>
                                          <p:spTgt spid="26864"/>
                                        </p:tgtEl>
                                        <p:attrNameLst>
                                          <p:attrName>ppt_x</p:attrName>
                                        </p:attrNameLst>
                                      </p:cBhvr>
                                      <p:tavLst>
                                        <p:tav tm="0" fmla="#ppt_x+(cos(-2*pi*(1-$))*-#ppt_x-sin(-2*pi*(1-$))*(1-#ppt_y))*(1-$)">
                                          <p:val>
                                            <p:fltVal val="0"/>
                                          </p:val>
                                        </p:tav>
                                        <p:tav tm="100000">
                                          <p:val>
                                            <p:fltVal val="1"/>
                                          </p:val>
                                        </p:tav>
                                      </p:tavLst>
                                    </p:anim>
                                    <p:anim calcmode="lin" valueType="num">
                                      <p:cBhvr>
                                        <p:cTn id="136" dur="1000" fill="hold"/>
                                        <p:tgtEl>
                                          <p:spTgt spid="26864"/>
                                        </p:tgtEl>
                                        <p:attrNameLst>
                                          <p:attrName>ppt_y</p:attrName>
                                        </p:attrNameLst>
                                      </p:cBhvr>
                                      <p:tavLst>
                                        <p:tav tm="0" fmla="#ppt_y+(sin(-2*pi*(1-$))*-#ppt_x+cos(-2*pi*(1-$))*(1-#ppt_y))*(1-$)">
                                          <p:val>
                                            <p:fltVal val="0"/>
                                          </p:val>
                                        </p:tav>
                                        <p:tav tm="100000">
                                          <p:val>
                                            <p:fltVal val="1"/>
                                          </p:val>
                                        </p:tav>
                                      </p:tavLst>
                                    </p:anim>
                                  </p:childTnLst>
                                </p:cTn>
                              </p:par>
                              <p:par>
                                <p:cTn id="137" presetID="15" presetClass="entr" presetSubtype="0" fill="hold" nodeType="withEffect">
                                  <p:stCondLst>
                                    <p:cond delay="400"/>
                                  </p:stCondLst>
                                  <p:childTnLst>
                                    <p:set>
                                      <p:cBhvr>
                                        <p:cTn id="138" dur="1" fill="hold">
                                          <p:stCondLst>
                                            <p:cond delay="0"/>
                                          </p:stCondLst>
                                        </p:cTn>
                                        <p:tgtEl>
                                          <p:spTgt spid="465"/>
                                        </p:tgtEl>
                                        <p:attrNameLst>
                                          <p:attrName>style.visibility</p:attrName>
                                        </p:attrNameLst>
                                      </p:cBhvr>
                                      <p:to>
                                        <p:strVal val="visible"/>
                                      </p:to>
                                    </p:set>
                                    <p:anim calcmode="lin" valueType="num">
                                      <p:cBhvr>
                                        <p:cTn id="139" dur="1000" fill="hold"/>
                                        <p:tgtEl>
                                          <p:spTgt spid="465"/>
                                        </p:tgtEl>
                                        <p:attrNameLst>
                                          <p:attrName>ppt_w</p:attrName>
                                        </p:attrNameLst>
                                      </p:cBhvr>
                                      <p:tavLst>
                                        <p:tav tm="0">
                                          <p:val>
                                            <p:fltVal val="0"/>
                                          </p:val>
                                        </p:tav>
                                        <p:tav tm="100000">
                                          <p:val>
                                            <p:strVal val="#ppt_w"/>
                                          </p:val>
                                        </p:tav>
                                      </p:tavLst>
                                    </p:anim>
                                    <p:anim calcmode="lin" valueType="num">
                                      <p:cBhvr>
                                        <p:cTn id="140" dur="1000" fill="hold"/>
                                        <p:tgtEl>
                                          <p:spTgt spid="465"/>
                                        </p:tgtEl>
                                        <p:attrNameLst>
                                          <p:attrName>ppt_h</p:attrName>
                                        </p:attrNameLst>
                                      </p:cBhvr>
                                      <p:tavLst>
                                        <p:tav tm="0">
                                          <p:val>
                                            <p:fltVal val="0"/>
                                          </p:val>
                                        </p:tav>
                                        <p:tav tm="100000">
                                          <p:val>
                                            <p:strVal val="#ppt_h"/>
                                          </p:val>
                                        </p:tav>
                                      </p:tavLst>
                                    </p:anim>
                                    <p:anim calcmode="lin" valueType="num">
                                      <p:cBhvr>
                                        <p:cTn id="141" dur="1000" fill="hold"/>
                                        <p:tgtEl>
                                          <p:spTgt spid="465"/>
                                        </p:tgtEl>
                                        <p:attrNameLst>
                                          <p:attrName>ppt_x</p:attrName>
                                        </p:attrNameLst>
                                      </p:cBhvr>
                                      <p:tavLst>
                                        <p:tav tm="0" fmla="#ppt_x+(cos(-2*pi*(1-$))*-#ppt_x-sin(-2*pi*(1-$))*(1-#ppt_y))*(1-$)">
                                          <p:val>
                                            <p:fltVal val="0"/>
                                          </p:val>
                                        </p:tav>
                                        <p:tav tm="100000">
                                          <p:val>
                                            <p:fltVal val="1"/>
                                          </p:val>
                                        </p:tav>
                                      </p:tavLst>
                                    </p:anim>
                                    <p:anim calcmode="lin" valueType="num">
                                      <p:cBhvr>
                                        <p:cTn id="142" dur="1000" fill="hold"/>
                                        <p:tgtEl>
                                          <p:spTgt spid="465"/>
                                        </p:tgtEl>
                                        <p:attrNameLst>
                                          <p:attrName>ppt_y</p:attrName>
                                        </p:attrNameLst>
                                      </p:cBhvr>
                                      <p:tavLst>
                                        <p:tav tm="0" fmla="#ppt_y+(sin(-2*pi*(1-$))*-#ppt_x+cos(-2*pi*(1-$))*(1-#ppt_y))*(1-$)">
                                          <p:val>
                                            <p:fltVal val="0"/>
                                          </p:val>
                                        </p:tav>
                                        <p:tav tm="100000">
                                          <p:val>
                                            <p:fltVal val="1"/>
                                          </p:val>
                                        </p:tav>
                                      </p:tavLst>
                                    </p:anim>
                                  </p:childTnLst>
                                </p:cTn>
                              </p:par>
                              <p:par>
                                <p:cTn id="143" presetID="15" presetClass="entr" presetSubtype="0" fill="hold" grpId="0" nodeType="withEffect">
                                  <p:stCondLst>
                                    <p:cond delay="400"/>
                                  </p:stCondLst>
                                  <p:childTnLst>
                                    <p:set>
                                      <p:cBhvr>
                                        <p:cTn id="144" dur="1" fill="hold">
                                          <p:stCondLst>
                                            <p:cond delay="0"/>
                                          </p:stCondLst>
                                        </p:cTn>
                                        <p:tgtEl>
                                          <p:spTgt spid="26873"/>
                                        </p:tgtEl>
                                        <p:attrNameLst>
                                          <p:attrName>style.visibility</p:attrName>
                                        </p:attrNameLst>
                                      </p:cBhvr>
                                      <p:to>
                                        <p:strVal val="visible"/>
                                      </p:to>
                                    </p:set>
                                    <p:anim calcmode="lin" valueType="num">
                                      <p:cBhvr>
                                        <p:cTn id="145" dur="1000" fill="hold"/>
                                        <p:tgtEl>
                                          <p:spTgt spid="26873"/>
                                        </p:tgtEl>
                                        <p:attrNameLst>
                                          <p:attrName>ppt_w</p:attrName>
                                        </p:attrNameLst>
                                      </p:cBhvr>
                                      <p:tavLst>
                                        <p:tav tm="0">
                                          <p:val>
                                            <p:fltVal val="0"/>
                                          </p:val>
                                        </p:tav>
                                        <p:tav tm="100000">
                                          <p:val>
                                            <p:strVal val="#ppt_w"/>
                                          </p:val>
                                        </p:tav>
                                      </p:tavLst>
                                    </p:anim>
                                    <p:anim calcmode="lin" valueType="num">
                                      <p:cBhvr>
                                        <p:cTn id="146" dur="1000" fill="hold"/>
                                        <p:tgtEl>
                                          <p:spTgt spid="26873"/>
                                        </p:tgtEl>
                                        <p:attrNameLst>
                                          <p:attrName>ppt_h</p:attrName>
                                        </p:attrNameLst>
                                      </p:cBhvr>
                                      <p:tavLst>
                                        <p:tav tm="0">
                                          <p:val>
                                            <p:fltVal val="0"/>
                                          </p:val>
                                        </p:tav>
                                        <p:tav tm="100000">
                                          <p:val>
                                            <p:strVal val="#ppt_h"/>
                                          </p:val>
                                        </p:tav>
                                      </p:tavLst>
                                    </p:anim>
                                    <p:anim calcmode="lin" valueType="num">
                                      <p:cBhvr>
                                        <p:cTn id="147" dur="1000" fill="hold"/>
                                        <p:tgtEl>
                                          <p:spTgt spid="26873"/>
                                        </p:tgtEl>
                                        <p:attrNameLst>
                                          <p:attrName>ppt_x</p:attrName>
                                        </p:attrNameLst>
                                      </p:cBhvr>
                                      <p:tavLst>
                                        <p:tav tm="0" fmla="#ppt_x+(cos(-2*pi*(1-$))*-#ppt_x-sin(-2*pi*(1-$))*(1-#ppt_y))*(1-$)">
                                          <p:val>
                                            <p:fltVal val="0"/>
                                          </p:val>
                                        </p:tav>
                                        <p:tav tm="100000">
                                          <p:val>
                                            <p:fltVal val="1"/>
                                          </p:val>
                                        </p:tav>
                                      </p:tavLst>
                                    </p:anim>
                                    <p:anim calcmode="lin" valueType="num">
                                      <p:cBhvr>
                                        <p:cTn id="148" dur="1000" fill="hold"/>
                                        <p:tgtEl>
                                          <p:spTgt spid="26873"/>
                                        </p:tgtEl>
                                        <p:attrNameLst>
                                          <p:attrName>ppt_y</p:attrName>
                                        </p:attrNameLst>
                                      </p:cBhvr>
                                      <p:tavLst>
                                        <p:tav tm="0" fmla="#ppt_y+(sin(-2*pi*(1-$))*-#ppt_x+cos(-2*pi*(1-$))*(1-#ppt_y))*(1-$)">
                                          <p:val>
                                            <p:fltVal val="0"/>
                                          </p:val>
                                        </p:tav>
                                        <p:tav tm="100000">
                                          <p:val>
                                            <p:fltVal val="1"/>
                                          </p:val>
                                        </p:tav>
                                      </p:tavLst>
                                    </p:anim>
                                  </p:childTnLst>
                                </p:cTn>
                              </p:par>
                              <p:par>
                                <p:cTn id="149" presetID="15" presetClass="entr" presetSubtype="0" fill="hold" nodeType="withEffect">
                                  <p:stCondLst>
                                    <p:cond delay="480"/>
                                  </p:stCondLst>
                                  <p:childTnLst>
                                    <p:set>
                                      <p:cBhvr>
                                        <p:cTn id="150" dur="1" fill="hold">
                                          <p:stCondLst>
                                            <p:cond delay="0"/>
                                          </p:stCondLst>
                                        </p:cTn>
                                        <p:tgtEl>
                                          <p:spTgt spid="477"/>
                                        </p:tgtEl>
                                        <p:attrNameLst>
                                          <p:attrName>style.visibility</p:attrName>
                                        </p:attrNameLst>
                                      </p:cBhvr>
                                      <p:to>
                                        <p:strVal val="visible"/>
                                      </p:to>
                                    </p:set>
                                    <p:anim calcmode="lin" valueType="num">
                                      <p:cBhvr>
                                        <p:cTn id="151" dur="1000" fill="hold"/>
                                        <p:tgtEl>
                                          <p:spTgt spid="477"/>
                                        </p:tgtEl>
                                        <p:attrNameLst>
                                          <p:attrName>ppt_w</p:attrName>
                                        </p:attrNameLst>
                                      </p:cBhvr>
                                      <p:tavLst>
                                        <p:tav tm="0">
                                          <p:val>
                                            <p:fltVal val="0"/>
                                          </p:val>
                                        </p:tav>
                                        <p:tav tm="100000">
                                          <p:val>
                                            <p:strVal val="#ppt_w"/>
                                          </p:val>
                                        </p:tav>
                                      </p:tavLst>
                                    </p:anim>
                                    <p:anim calcmode="lin" valueType="num">
                                      <p:cBhvr>
                                        <p:cTn id="152" dur="1000" fill="hold"/>
                                        <p:tgtEl>
                                          <p:spTgt spid="477"/>
                                        </p:tgtEl>
                                        <p:attrNameLst>
                                          <p:attrName>ppt_h</p:attrName>
                                        </p:attrNameLst>
                                      </p:cBhvr>
                                      <p:tavLst>
                                        <p:tav tm="0">
                                          <p:val>
                                            <p:fltVal val="0"/>
                                          </p:val>
                                        </p:tav>
                                        <p:tav tm="100000">
                                          <p:val>
                                            <p:strVal val="#ppt_h"/>
                                          </p:val>
                                        </p:tav>
                                      </p:tavLst>
                                    </p:anim>
                                    <p:anim calcmode="lin" valueType="num">
                                      <p:cBhvr>
                                        <p:cTn id="153" dur="1000" fill="hold"/>
                                        <p:tgtEl>
                                          <p:spTgt spid="477"/>
                                        </p:tgtEl>
                                        <p:attrNameLst>
                                          <p:attrName>ppt_x</p:attrName>
                                        </p:attrNameLst>
                                      </p:cBhvr>
                                      <p:tavLst>
                                        <p:tav tm="0" fmla="#ppt_x+(cos(-2*pi*(1-$))*-#ppt_x-sin(-2*pi*(1-$))*(1-#ppt_y))*(1-$)">
                                          <p:val>
                                            <p:fltVal val="0"/>
                                          </p:val>
                                        </p:tav>
                                        <p:tav tm="100000">
                                          <p:val>
                                            <p:fltVal val="1"/>
                                          </p:val>
                                        </p:tav>
                                      </p:tavLst>
                                    </p:anim>
                                    <p:anim calcmode="lin" valueType="num">
                                      <p:cBhvr>
                                        <p:cTn id="154" dur="1000" fill="hold"/>
                                        <p:tgtEl>
                                          <p:spTgt spid="477"/>
                                        </p:tgtEl>
                                        <p:attrNameLst>
                                          <p:attrName>ppt_y</p:attrName>
                                        </p:attrNameLst>
                                      </p:cBhvr>
                                      <p:tavLst>
                                        <p:tav tm="0" fmla="#ppt_y+(sin(-2*pi*(1-$))*-#ppt_x+cos(-2*pi*(1-$))*(1-#ppt_y))*(1-$)">
                                          <p:val>
                                            <p:fltVal val="0"/>
                                          </p:val>
                                        </p:tav>
                                        <p:tav tm="100000">
                                          <p:val>
                                            <p:fltVal val="1"/>
                                          </p:val>
                                        </p:tav>
                                      </p:tavLst>
                                    </p:anim>
                                  </p:childTnLst>
                                </p:cTn>
                              </p:par>
                              <p:par>
                                <p:cTn id="155" presetID="15" presetClass="entr" presetSubtype="0" fill="hold" grpId="0" nodeType="withEffect">
                                  <p:stCondLst>
                                    <p:cond delay="400"/>
                                  </p:stCondLst>
                                  <p:childTnLst>
                                    <p:set>
                                      <p:cBhvr>
                                        <p:cTn id="156" dur="1" fill="hold">
                                          <p:stCondLst>
                                            <p:cond delay="0"/>
                                          </p:stCondLst>
                                        </p:cTn>
                                        <p:tgtEl>
                                          <p:spTgt spid="26888"/>
                                        </p:tgtEl>
                                        <p:attrNameLst>
                                          <p:attrName>style.visibility</p:attrName>
                                        </p:attrNameLst>
                                      </p:cBhvr>
                                      <p:to>
                                        <p:strVal val="visible"/>
                                      </p:to>
                                    </p:set>
                                    <p:anim calcmode="lin" valueType="num">
                                      <p:cBhvr>
                                        <p:cTn id="157" dur="1000" fill="hold"/>
                                        <p:tgtEl>
                                          <p:spTgt spid="26888"/>
                                        </p:tgtEl>
                                        <p:attrNameLst>
                                          <p:attrName>ppt_w</p:attrName>
                                        </p:attrNameLst>
                                      </p:cBhvr>
                                      <p:tavLst>
                                        <p:tav tm="0">
                                          <p:val>
                                            <p:fltVal val="0"/>
                                          </p:val>
                                        </p:tav>
                                        <p:tav tm="100000">
                                          <p:val>
                                            <p:strVal val="#ppt_w"/>
                                          </p:val>
                                        </p:tav>
                                      </p:tavLst>
                                    </p:anim>
                                    <p:anim calcmode="lin" valueType="num">
                                      <p:cBhvr>
                                        <p:cTn id="158" dur="1000" fill="hold"/>
                                        <p:tgtEl>
                                          <p:spTgt spid="26888"/>
                                        </p:tgtEl>
                                        <p:attrNameLst>
                                          <p:attrName>ppt_h</p:attrName>
                                        </p:attrNameLst>
                                      </p:cBhvr>
                                      <p:tavLst>
                                        <p:tav tm="0">
                                          <p:val>
                                            <p:fltVal val="0"/>
                                          </p:val>
                                        </p:tav>
                                        <p:tav tm="100000">
                                          <p:val>
                                            <p:strVal val="#ppt_h"/>
                                          </p:val>
                                        </p:tav>
                                      </p:tavLst>
                                    </p:anim>
                                    <p:anim calcmode="lin" valueType="num">
                                      <p:cBhvr>
                                        <p:cTn id="159" dur="1000" fill="hold"/>
                                        <p:tgtEl>
                                          <p:spTgt spid="26888"/>
                                        </p:tgtEl>
                                        <p:attrNameLst>
                                          <p:attrName>ppt_x</p:attrName>
                                        </p:attrNameLst>
                                      </p:cBhvr>
                                      <p:tavLst>
                                        <p:tav tm="0" fmla="#ppt_x+(cos(-2*pi*(1-$))*-#ppt_x-sin(-2*pi*(1-$))*(1-#ppt_y))*(1-$)">
                                          <p:val>
                                            <p:fltVal val="0"/>
                                          </p:val>
                                        </p:tav>
                                        <p:tav tm="100000">
                                          <p:val>
                                            <p:fltVal val="1"/>
                                          </p:val>
                                        </p:tav>
                                      </p:tavLst>
                                    </p:anim>
                                    <p:anim calcmode="lin" valueType="num">
                                      <p:cBhvr>
                                        <p:cTn id="160" dur="1000" fill="hold"/>
                                        <p:tgtEl>
                                          <p:spTgt spid="26888"/>
                                        </p:tgtEl>
                                        <p:attrNameLst>
                                          <p:attrName>ppt_y</p:attrName>
                                        </p:attrNameLst>
                                      </p:cBhvr>
                                      <p:tavLst>
                                        <p:tav tm="0" fmla="#ppt_y+(sin(-2*pi*(1-$))*-#ppt_x+cos(-2*pi*(1-$))*(1-#ppt_y))*(1-$)">
                                          <p:val>
                                            <p:fltVal val="0"/>
                                          </p:val>
                                        </p:tav>
                                        <p:tav tm="100000">
                                          <p:val>
                                            <p:fltVal val="1"/>
                                          </p:val>
                                        </p:tav>
                                      </p:tavLst>
                                    </p:anim>
                                  </p:childTnLst>
                                </p:cTn>
                              </p:par>
                              <p:par>
                                <p:cTn id="161" presetID="15" presetClass="entr" presetSubtype="0" fill="hold" grpId="0" nodeType="withEffect">
                                  <p:stCondLst>
                                    <p:cond delay="360"/>
                                  </p:stCondLst>
                                  <p:childTnLst>
                                    <p:set>
                                      <p:cBhvr>
                                        <p:cTn id="162" dur="1" fill="hold">
                                          <p:stCondLst>
                                            <p:cond delay="0"/>
                                          </p:stCondLst>
                                        </p:cTn>
                                        <p:tgtEl>
                                          <p:spTgt spid="26856"/>
                                        </p:tgtEl>
                                        <p:attrNameLst>
                                          <p:attrName>style.visibility</p:attrName>
                                        </p:attrNameLst>
                                      </p:cBhvr>
                                      <p:to>
                                        <p:strVal val="visible"/>
                                      </p:to>
                                    </p:set>
                                    <p:anim calcmode="lin" valueType="num">
                                      <p:cBhvr>
                                        <p:cTn id="163" dur="1000" fill="hold"/>
                                        <p:tgtEl>
                                          <p:spTgt spid="26856"/>
                                        </p:tgtEl>
                                        <p:attrNameLst>
                                          <p:attrName>ppt_w</p:attrName>
                                        </p:attrNameLst>
                                      </p:cBhvr>
                                      <p:tavLst>
                                        <p:tav tm="0">
                                          <p:val>
                                            <p:fltVal val="0"/>
                                          </p:val>
                                        </p:tav>
                                        <p:tav tm="100000">
                                          <p:val>
                                            <p:strVal val="#ppt_w"/>
                                          </p:val>
                                        </p:tav>
                                      </p:tavLst>
                                    </p:anim>
                                    <p:anim calcmode="lin" valueType="num">
                                      <p:cBhvr>
                                        <p:cTn id="164" dur="1000" fill="hold"/>
                                        <p:tgtEl>
                                          <p:spTgt spid="26856"/>
                                        </p:tgtEl>
                                        <p:attrNameLst>
                                          <p:attrName>ppt_h</p:attrName>
                                        </p:attrNameLst>
                                      </p:cBhvr>
                                      <p:tavLst>
                                        <p:tav tm="0">
                                          <p:val>
                                            <p:fltVal val="0"/>
                                          </p:val>
                                        </p:tav>
                                        <p:tav tm="100000">
                                          <p:val>
                                            <p:strVal val="#ppt_h"/>
                                          </p:val>
                                        </p:tav>
                                      </p:tavLst>
                                    </p:anim>
                                    <p:anim calcmode="lin" valueType="num">
                                      <p:cBhvr>
                                        <p:cTn id="165" dur="1000" fill="hold"/>
                                        <p:tgtEl>
                                          <p:spTgt spid="26856"/>
                                        </p:tgtEl>
                                        <p:attrNameLst>
                                          <p:attrName>ppt_x</p:attrName>
                                        </p:attrNameLst>
                                      </p:cBhvr>
                                      <p:tavLst>
                                        <p:tav tm="0" fmla="#ppt_x+(cos(-2*pi*(1-$))*-#ppt_x-sin(-2*pi*(1-$))*(1-#ppt_y))*(1-$)">
                                          <p:val>
                                            <p:fltVal val="0"/>
                                          </p:val>
                                        </p:tav>
                                        <p:tav tm="100000">
                                          <p:val>
                                            <p:fltVal val="1"/>
                                          </p:val>
                                        </p:tav>
                                      </p:tavLst>
                                    </p:anim>
                                    <p:anim calcmode="lin" valueType="num">
                                      <p:cBhvr>
                                        <p:cTn id="166" dur="1000" fill="hold"/>
                                        <p:tgtEl>
                                          <p:spTgt spid="26856"/>
                                        </p:tgtEl>
                                        <p:attrNameLst>
                                          <p:attrName>ppt_y</p:attrName>
                                        </p:attrNameLst>
                                      </p:cBhvr>
                                      <p:tavLst>
                                        <p:tav tm="0" fmla="#ppt_y+(sin(-2*pi*(1-$))*-#ppt_x+cos(-2*pi*(1-$))*(1-#ppt_y))*(1-$)">
                                          <p:val>
                                            <p:fltVal val="0"/>
                                          </p:val>
                                        </p:tav>
                                        <p:tav tm="100000">
                                          <p:val>
                                            <p:fltVal val="1"/>
                                          </p:val>
                                        </p:tav>
                                      </p:tavLst>
                                    </p:anim>
                                  </p:childTnLst>
                                </p:cTn>
                              </p:par>
                              <p:par>
                                <p:cTn id="167" presetID="15" presetClass="entr" presetSubtype="0" fill="hold" nodeType="withEffect">
                                  <p:stCondLst>
                                    <p:cond delay="360"/>
                                  </p:stCondLst>
                                  <p:childTnLst>
                                    <p:set>
                                      <p:cBhvr>
                                        <p:cTn id="168" dur="1" fill="hold">
                                          <p:stCondLst>
                                            <p:cond delay="0"/>
                                          </p:stCondLst>
                                        </p:cTn>
                                        <p:tgtEl>
                                          <p:spTgt spid="474"/>
                                        </p:tgtEl>
                                        <p:attrNameLst>
                                          <p:attrName>style.visibility</p:attrName>
                                        </p:attrNameLst>
                                      </p:cBhvr>
                                      <p:to>
                                        <p:strVal val="visible"/>
                                      </p:to>
                                    </p:set>
                                    <p:anim calcmode="lin" valueType="num">
                                      <p:cBhvr>
                                        <p:cTn id="169" dur="1000" fill="hold"/>
                                        <p:tgtEl>
                                          <p:spTgt spid="474"/>
                                        </p:tgtEl>
                                        <p:attrNameLst>
                                          <p:attrName>ppt_w</p:attrName>
                                        </p:attrNameLst>
                                      </p:cBhvr>
                                      <p:tavLst>
                                        <p:tav tm="0">
                                          <p:val>
                                            <p:fltVal val="0"/>
                                          </p:val>
                                        </p:tav>
                                        <p:tav tm="100000">
                                          <p:val>
                                            <p:strVal val="#ppt_w"/>
                                          </p:val>
                                        </p:tav>
                                      </p:tavLst>
                                    </p:anim>
                                    <p:anim calcmode="lin" valueType="num">
                                      <p:cBhvr>
                                        <p:cTn id="170" dur="1000" fill="hold"/>
                                        <p:tgtEl>
                                          <p:spTgt spid="474"/>
                                        </p:tgtEl>
                                        <p:attrNameLst>
                                          <p:attrName>ppt_h</p:attrName>
                                        </p:attrNameLst>
                                      </p:cBhvr>
                                      <p:tavLst>
                                        <p:tav tm="0">
                                          <p:val>
                                            <p:fltVal val="0"/>
                                          </p:val>
                                        </p:tav>
                                        <p:tav tm="100000">
                                          <p:val>
                                            <p:strVal val="#ppt_h"/>
                                          </p:val>
                                        </p:tav>
                                      </p:tavLst>
                                    </p:anim>
                                    <p:anim calcmode="lin" valueType="num">
                                      <p:cBhvr>
                                        <p:cTn id="171" dur="1000" fill="hold"/>
                                        <p:tgtEl>
                                          <p:spTgt spid="474"/>
                                        </p:tgtEl>
                                        <p:attrNameLst>
                                          <p:attrName>ppt_x</p:attrName>
                                        </p:attrNameLst>
                                      </p:cBhvr>
                                      <p:tavLst>
                                        <p:tav tm="0" fmla="#ppt_x+(cos(-2*pi*(1-$))*-#ppt_x-sin(-2*pi*(1-$))*(1-#ppt_y))*(1-$)">
                                          <p:val>
                                            <p:fltVal val="0"/>
                                          </p:val>
                                        </p:tav>
                                        <p:tav tm="100000">
                                          <p:val>
                                            <p:fltVal val="1"/>
                                          </p:val>
                                        </p:tav>
                                      </p:tavLst>
                                    </p:anim>
                                    <p:anim calcmode="lin" valueType="num">
                                      <p:cBhvr>
                                        <p:cTn id="172" dur="1000" fill="hold"/>
                                        <p:tgtEl>
                                          <p:spTgt spid="474"/>
                                        </p:tgtEl>
                                        <p:attrNameLst>
                                          <p:attrName>ppt_y</p:attrName>
                                        </p:attrNameLst>
                                      </p:cBhvr>
                                      <p:tavLst>
                                        <p:tav tm="0" fmla="#ppt_y+(sin(-2*pi*(1-$))*-#ppt_x+cos(-2*pi*(1-$))*(1-#ppt_y))*(1-$)">
                                          <p:val>
                                            <p:fltVal val="0"/>
                                          </p:val>
                                        </p:tav>
                                        <p:tav tm="100000">
                                          <p:val>
                                            <p:fltVal val="1"/>
                                          </p:val>
                                        </p:tav>
                                      </p:tavLst>
                                    </p:anim>
                                  </p:childTnLst>
                                </p:cTn>
                              </p:par>
                              <p:par>
                                <p:cTn id="173" presetID="15" presetClass="entr" presetSubtype="0" fill="hold" nodeType="withEffect">
                                  <p:stCondLst>
                                    <p:cond delay="400"/>
                                  </p:stCondLst>
                                  <p:childTnLst>
                                    <p:set>
                                      <p:cBhvr>
                                        <p:cTn id="174" dur="1" fill="hold">
                                          <p:stCondLst>
                                            <p:cond delay="0"/>
                                          </p:stCondLst>
                                        </p:cTn>
                                        <p:tgtEl>
                                          <p:spTgt spid="475"/>
                                        </p:tgtEl>
                                        <p:attrNameLst>
                                          <p:attrName>style.visibility</p:attrName>
                                        </p:attrNameLst>
                                      </p:cBhvr>
                                      <p:to>
                                        <p:strVal val="visible"/>
                                      </p:to>
                                    </p:set>
                                    <p:anim calcmode="lin" valueType="num">
                                      <p:cBhvr>
                                        <p:cTn id="175" dur="1000" fill="hold"/>
                                        <p:tgtEl>
                                          <p:spTgt spid="475"/>
                                        </p:tgtEl>
                                        <p:attrNameLst>
                                          <p:attrName>ppt_w</p:attrName>
                                        </p:attrNameLst>
                                      </p:cBhvr>
                                      <p:tavLst>
                                        <p:tav tm="0">
                                          <p:val>
                                            <p:fltVal val="0"/>
                                          </p:val>
                                        </p:tav>
                                        <p:tav tm="100000">
                                          <p:val>
                                            <p:strVal val="#ppt_w"/>
                                          </p:val>
                                        </p:tav>
                                      </p:tavLst>
                                    </p:anim>
                                    <p:anim calcmode="lin" valueType="num">
                                      <p:cBhvr>
                                        <p:cTn id="176" dur="1000" fill="hold"/>
                                        <p:tgtEl>
                                          <p:spTgt spid="475"/>
                                        </p:tgtEl>
                                        <p:attrNameLst>
                                          <p:attrName>ppt_h</p:attrName>
                                        </p:attrNameLst>
                                      </p:cBhvr>
                                      <p:tavLst>
                                        <p:tav tm="0">
                                          <p:val>
                                            <p:fltVal val="0"/>
                                          </p:val>
                                        </p:tav>
                                        <p:tav tm="100000">
                                          <p:val>
                                            <p:strVal val="#ppt_h"/>
                                          </p:val>
                                        </p:tav>
                                      </p:tavLst>
                                    </p:anim>
                                    <p:anim calcmode="lin" valueType="num">
                                      <p:cBhvr>
                                        <p:cTn id="177" dur="1000" fill="hold"/>
                                        <p:tgtEl>
                                          <p:spTgt spid="475"/>
                                        </p:tgtEl>
                                        <p:attrNameLst>
                                          <p:attrName>ppt_x</p:attrName>
                                        </p:attrNameLst>
                                      </p:cBhvr>
                                      <p:tavLst>
                                        <p:tav tm="0" fmla="#ppt_x+(cos(-2*pi*(1-$))*-#ppt_x-sin(-2*pi*(1-$))*(1-#ppt_y))*(1-$)">
                                          <p:val>
                                            <p:fltVal val="0"/>
                                          </p:val>
                                        </p:tav>
                                        <p:tav tm="100000">
                                          <p:val>
                                            <p:fltVal val="1"/>
                                          </p:val>
                                        </p:tav>
                                      </p:tavLst>
                                    </p:anim>
                                    <p:anim calcmode="lin" valueType="num">
                                      <p:cBhvr>
                                        <p:cTn id="178" dur="1000" fill="hold"/>
                                        <p:tgtEl>
                                          <p:spTgt spid="475"/>
                                        </p:tgtEl>
                                        <p:attrNameLst>
                                          <p:attrName>ppt_y</p:attrName>
                                        </p:attrNameLst>
                                      </p:cBhvr>
                                      <p:tavLst>
                                        <p:tav tm="0" fmla="#ppt_y+(sin(-2*pi*(1-$))*-#ppt_x+cos(-2*pi*(1-$))*(1-#ppt_y))*(1-$)">
                                          <p:val>
                                            <p:fltVal val="0"/>
                                          </p:val>
                                        </p:tav>
                                        <p:tav tm="100000">
                                          <p:val>
                                            <p:fltVal val="1"/>
                                          </p:val>
                                        </p:tav>
                                      </p:tavLst>
                                    </p:anim>
                                  </p:childTnLst>
                                </p:cTn>
                              </p:par>
                              <p:par>
                                <p:cTn id="179" presetID="15" presetClass="entr" presetSubtype="0" fill="hold" grpId="0" nodeType="withEffect">
                                  <p:stCondLst>
                                    <p:cond delay="480"/>
                                  </p:stCondLst>
                                  <p:childTnLst>
                                    <p:set>
                                      <p:cBhvr>
                                        <p:cTn id="180" dur="1" fill="hold">
                                          <p:stCondLst>
                                            <p:cond delay="0"/>
                                          </p:stCondLst>
                                        </p:cTn>
                                        <p:tgtEl>
                                          <p:spTgt spid="26889"/>
                                        </p:tgtEl>
                                        <p:attrNameLst>
                                          <p:attrName>style.visibility</p:attrName>
                                        </p:attrNameLst>
                                      </p:cBhvr>
                                      <p:to>
                                        <p:strVal val="visible"/>
                                      </p:to>
                                    </p:set>
                                    <p:anim calcmode="lin" valueType="num">
                                      <p:cBhvr>
                                        <p:cTn id="181" dur="1000" fill="hold"/>
                                        <p:tgtEl>
                                          <p:spTgt spid="26889"/>
                                        </p:tgtEl>
                                        <p:attrNameLst>
                                          <p:attrName>ppt_w</p:attrName>
                                        </p:attrNameLst>
                                      </p:cBhvr>
                                      <p:tavLst>
                                        <p:tav tm="0">
                                          <p:val>
                                            <p:fltVal val="0"/>
                                          </p:val>
                                        </p:tav>
                                        <p:tav tm="100000">
                                          <p:val>
                                            <p:strVal val="#ppt_w"/>
                                          </p:val>
                                        </p:tav>
                                      </p:tavLst>
                                    </p:anim>
                                    <p:anim calcmode="lin" valueType="num">
                                      <p:cBhvr>
                                        <p:cTn id="182" dur="1000" fill="hold"/>
                                        <p:tgtEl>
                                          <p:spTgt spid="26889"/>
                                        </p:tgtEl>
                                        <p:attrNameLst>
                                          <p:attrName>ppt_h</p:attrName>
                                        </p:attrNameLst>
                                      </p:cBhvr>
                                      <p:tavLst>
                                        <p:tav tm="0">
                                          <p:val>
                                            <p:fltVal val="0"/>
                                          </p:val>
                                        </p:tav>
                                        <p:tav tm="100000">
                                          <p:val>
                                            <p:strVal val="#ppt_h"/>
                                          </p:val>
                                        </p:tav>
                                      </p:tavLst>
                                    </p:anim>
                                    <p:anim calcmode="lin" valueType="num">
                                      <p:cBhvr>
                                        <p:cTn id="183" dur="1000" fill="hold"/>
                                        <p:tgtEl>
                                          <p:spTgt spid="26889"/>
                                        </p:tgtEl>
                                        <p:attrNameLst>
                                          <p:attrName>ppt_x</p:attrName>
                                        </p:attrNameLst>
                                      </p:cBhvr>
                                      <p:tavLst>
                                        <p:tav tm="0" fmla="#ppt_x+(cos(-2*pi*(1-$))*-#ppt_x-sin(-2*pi*(1-$))*(1-#ppt_y))*(1-$)">
                                          <p:val>
                                            <p:fltVal val="0"/>
                                          </p:val>
                                        </p:tav>
                                        <p:tav tm="100000">
                                          <p:val>
                                            <p:fltVal val="1"/>
                                          </p:val>
                                        </p:tav>
                                      </p:tavLst>
                                    </p:anim>
                                    <p:anim calcmode="lin" valueType="num">
                                      <p:cBhvr>
                                        <p:cTn id="184" dur="1000" fill="hold"/>
                                        <p:tgtEl>
                                          <p:spTgt spid="26889"/>
                                        </p:tgtEl>
                                        <p:attrNameLst>
                                          <p:attrName>ppt_y</p:attrName>
                                        </p:attrNameLst>
                                      </p:cBhvr>
                                      <p:tavLst>
                                        <p:tav tm="0" fmla="#ppt_y+(sin(-2*pi*(1-$))*-#ppt_x+cos(-2*pi*(1-$))*(1-#ppt_y))*(1-$)">
                                          <p:val>
                                            <p:fltVal val="0"/>
                                          </p:val>
                                        </p:tav>
                                        <p:tav tm="100000">
                                          <p:val>
                                            <p:fltVal val="1"/>
                                          </p:val>
                                        </p:tav>
                                      </p:tavLst>
                                    </p:anim>
                                  </p:childTnLst>
                                </p:cTn>
                              </p:par>
                              <p:par>
                                <p:cTn id="185" presetID="15" presetClass="entr" presetSubtype="0" fill="hold" grpId="0" nodeType="withEffect">
                                  <p:stCondLst>
                                    <p:cond delay="480"/>
                                  </p:stCondLst>
                                  <p:childTnLst>
                                    <p:set>
                                      <p:cBhvr>
                                        <p:cTn id="186" dur="1" fill="hold">
                                          <p:stCondLst>
                                            <p:cond delay="0"/>
                                          </p:stCondLst>
                                        </p:cTn>
                                        <p:tgtEl>
                                          <p:spTgt spid="26945"/>
                                        </p:tgtEl>
                                        <p:attrNameLst>
                                          <p:attrName>style.visibility</p:attrName>
                                        </p:attrNameLst>
                                      </p:cBhvr>
                                      <p:to>
                                        <p:strVal val="visible"/>
                                      </p:to>
                                    </p:set>
                                    <p:anim calcmode="lin" valueType="num">
                                      <p:cBhvr>
                                        <p:cTn id="187" dur="1000" fill="hold"/>
                                        <p:tgtEl>
                                          <p:spTgt spid="26945"/>
                                        </p:tgtEl>
                                        <p:attrNameLst>
                                          <p:attrName>ppt_w</p:attrName>
                                        </p:attrNameLst>
                                      </p:cBhvr>
                                      <p:tavLst>
                                        <p:tav tm="0">
                                          <p:val>
                                            <p:fltVal val="0"/>
                                          </p:val>
                                        </p:tav>
                                        <p:tav tm="100000">
                                          <p:val>
                                            <p:strVal val="#ppt_w"/>
                                          </p:val>
                                        </p:tav>
                                      </p:tavLst>
                                    </p:anim>
                                    <p:anim calcmode="lin" valueType="num">
                                      <p:cBhvr>
                                        <p:cTn id="188" dur="1000" fill="hold"/>
                                        <p:tgtEl>
                                          <p:spTgt spid="26945"/>
                                        </p:tgtEl>
                                        <p:attrNameLst>
                                          <p:attrName>ppt_h</p:attrName>
                                        </p:attrNameLst>
                                      </p:cBhvr>
                                      <p:tavLst>
                                        <p:tav tm="0">
                                          <p:val>
                                            <p:fltVal val="0"/>
                                          </p:val>
                                        </p:tav>
                                        <p:tav tm="100000">
                                          <p:val>
                                            <p:strVal val="#ppt_h"/>
                                          </p:val>
                                        </p:tav>
                                      </p:tavLst>
                                    </p:anim>
                                    <p:anim calcmode="lin" valueType="num">
                                      <p:cBhvr>
                                        <p:cTn id="189" dur="1000" fill="hold"/>
                                        <p:tgtEl>
                                          <p:spTgt spid="26945"/>
                                        </p:tgtEl>
                                        <p:attrNameLst>
                                          <p:attrName>ppt_x</p:attrName>
                                        </p:attrNameLst>
                                      </p:cBhvr>
                                      <p:tavLst>
                                        <p:tav tm="0" fmla="#ppt_x+(cos(-2*pi*(1-$))*-#ppt_x-sin(-2*pi*(1-$))*(1-#ppt_y))*(1-$)">
                                          <p:val>
                                            <p:fltVal val="0"/>
                                          </p:val>
                                        </p:tav>
                                        <p:tav tm="100000">
                                          <p:val>
                                            <p:fltVal val="1"/>
                                          </p:val>
                                        </p:tav>
                                      </p:tavLst>
                                    </p:anim>
                                    <p:anim calcmode="lin" valueType="num">
                                      <p:cBhvr>
                                        <p:cTn id="190" dur="1000" fill="hold"/>
                                        <p:tgtEl>
                                          <p:spTgt spid="26945"/>
                                        </p:tgtEl>
                                        <p:attrNameLst>
                                          <p:attrName>ppt_y</p:attrName>
                                        </p:attrNameLst>
                                      </p:cBhvr>
                                      <p:tavLst>
                                        <p:tav tm="0" fmla="#ppt_y+(sin(-2*pi*(1-$))*-#ppt_x+cos(-2*pi*(1-$))*(1-#ppt_y))*(1-$)">
                                          <p:val>
                                            <p:fltVal val="0"/>
                                          </p:val>
                                        </p:tav>
                                        <p:tav tm="100000">
                                          <p:val>
                                            <p:fltVal val="1"/>
                                          </p:val>
                                        </p:tav>
                                      </p:tavLst>
                                    </p:anim>
                                  </p:childTnLst>
                                </p:cTn>
                              </p:par>
                              <p:par>
                                <p:cTn id="191" presetID="15" presetClass="entr" presetSubtype="0" fill="hold" nodeType="withEffect">
                                  <p:stCondLst>
                                    <p:cond delay="480"/>
                                  </p:stCondLst>
                                  <p:childTnLst>
                                    <p:set>
                                      <p:cBhvr>
                                        <p:cTn id="192" dur="1" fill="hold">
                                          <p:stCondLst>
                                            <p:cond delay="0"/>
                                          </p:stCondLst>
                                        </p:cTn>
                                        <p:tgtEl>
                                          <p:spTgt spid="476"/>
                                        </p:tgtEl>
                                        <p:attrNameLst>
                                          <p:attrName>style.visibility</p:attrName>
                                        </p:attrNameLst>
                                      </p:cBhvr>
                                      <p:to>
                                        <p:strVal val="visible"/>
                                      </p:to>
                                    </p:set>
                                    <p:anim calcmode="lin" valueType="num">
                                      <p:cBhvr>
                                        <p:cTn id="193" dur="1000" fill="hold"/>
                                        <p:tgtEl>
                                          <p:spTgt spid="476"/>
                                        </p:tgtEl>
                                        <p:attrNameLst>
                                          <p:attrName>ppt_w</p:attrName>
                                        </p:attrNameLst>
                                      </p:cBhvr>
                                      <p:tavLst>
                                        <p:tav tm="0">
                                          <p:val>
                                            <p:fltVal val="0"/>
                                          </p:val>
                                        </p:tav>
                                        <p:tav tm="100000">
                                          <p:val>
                                            <p:strVal val="#ppt_w"/>
                                          </p:val>
                                        </p:tav>
                                      </p:tavLst>
                                    </p:anim>
                                    <p:anim calcmode="lin" valueType="num">
                                      <p:cBhvr>
                                        <p:cTn id="194" dur="1000" fill="hold"/>
                                        <p:tgtEl>
                                          <p:spTgt spid="476"/>
                                        </p:tgtEl>
                                        <p:attrNameLst>
                                          <p:attrName>ppt_h</p:attrName>
                                        </p:attrNameLst>
                                      </p:cBhvr>
                                      <p:tavLst>
                                        <p:tav tm="0">
                                          <p:val>
                                            <p:fltVal val="0"/>
                                          </p:val>
                                        </p:tav>
                                        <p:tav tm="100000">
                                          <p:val>
                                            <p:strVal val="#ppt_h"/>
                                          </p:val>
                                        </p:tav>
                                      </p:tavLst>
                                    </p:anim>
                                    <p:anim calcmode="lin" valueType="num">
                                      <p:cBhvr>
                                        <p:cTn id="195" dur="1000" fill="hold"/>
                                        <p:tgtEl>
                                          <p:spTgt spid="476"/>
                                        </p:tgtEl>
                                        <p:attrNameLst>
                                          <p:attrName>ppt_x</p:attrName>
                                        </p:attrNameLst>
                                      </p:cBhvr>
                                      <p:tavLst>
                                        <p:tav tm="0" fmla="#ppt_x+(cos(-2*pi*(1-$))*-#ppt_x-sin(-2*pi*(1-$))*(1-#ppt_y))*(1-$)">
                                          <p:val>
                                            <p:fltVal val="0"/>
                                          </p:val>
                                        </p:tav>
                                        <p:tav tm="100000">
                                          <p:val>
                                            <p:fltVal val="1"/>
                                          </p:val>
                                        </p:tav>
                                      </p:tavLst>
                                    </p:anim>
                                    <p:anim calcmode="lin" valueType="num">
                                      <p:cBhvr>
                                        <p:cTn id="196" dur="1000" fill="hold"/>
                                        <p:tgtEl>
                                          <p:spTgt spid="476"/>
                                        </p:tgtEl>
                                        <p:attrNameLst>
                                          <p:attrName>ppt_y</p:attrName>
                                        </p:attrNameLst>
                                      </p:cBhvr>
                                      <p:tavLst>
                                        <p:tav tm="0" fmla="#ppt_y+(sin(-2*pi*(1-$))*-#ppt_x+cos(-2*pi*(1-$))*(1-#ppt_y))*(1-$)">
                                          <p:val>
                                            <p:fltVal val="0"/>
                                          </p:val>
                                        </p:tav>
                                        <p:tav tm="100000">
                                          <p:val>
                                            <p:fltVal val="1"/>
                                          </p:val>
                                        </p:tav>
                                      </p:tavLst>
                                    </p:anim>
                                  </p:childTnLst>
                                </p:cTn>
                              </p:par>
                              <p:par>
                                <p:cTn id="197" presetID="15" presetClass="entr" presetSubtype="0" fill="hold" grpId="0" nodeType="withEffect">
                                  <p:stCondLst>
                                    <p:cond delay="640"/>
                                  </p:stCondLst>
                                  <p:childTnLst>
                                    <p:set>
                                      <p:cBhvr>
                                        <p:cTn id="198" dur="1" fill="hold">
                                          <p:stCondLst>
                                            <p:cond delay="0"/>
                                          </p:stCondLst>
                                        </p:cTn>
                                        <p:tgtEl>
                                          <p:spTgt spid="26933"/>
                                        </p:tgtEl>
                                        <p:attrNameLst>
                                          <p:attrName>style.visibility</p:attrName>
                                        </p:attrNameLst>
                                      </p:cBhvr>
                                      <p:to>
                                        <p:strVal val="visible"/>
                                      </p:to>
                                    </p:set>
                                    <p:anim calcmode="lin" valueType="num">
                                      <p:cBhvr>
                                        <p:cTn id="199" dur="1000" fill="hold"/>
                                        <p:tgtEl>
                                          <p:spTgt spid="26933"/>
                                        </p:tgtEl>
                                        <p:attrNameLst>
                                          <p:attrName>ppt_w</p:attrName>
                                        </p:attrNameLst>
                                      </p:cBhvr>
                                      <p:tavLst>
                                        <p:tav tm="0">
                                          <p:val>
                                            <p:fltVal val="0"/>
                                          </p:val>
                                        </p:tav>
                                        <p:tav tm="100000">
                                          <p:val>
                                            <p:strVal val="#ppt_w"/>
                                          </p:val>
                                        </p:tav>
                                      </p:tavLst>
                                    </p:anim>
                                    <p:anim calcmode="lin" valueType="num">
                                      <p:cBhvr>
                                        <p:cTn id="200" dur="1000" fill="hold"/>
                                        <p:tgtEl>
                                          <p:spTgt spid="26933"/>
                                        </p:tgtEl>
                                        <p:attrNameLst>
                                          <p:attrName>ppt_h</p:attrName>
                                        </p:attrNameLst>
                                      </p:cBhvr>
                                      <p:tavLst>
                                        <p:tav tm="0">
                                          <p:val>
                                            <p:fltVal val="0"/>
                                          </p:val>
                                        </p:tav>
                                        <p:tav tm="100000">
                                          <p:val>
                                            <p:strVal val="#ppt_h"/>
                                          </p:val>
                                        </p:tav>
                                      </p:tavLst>
                                    </p:anim>
                                    <p:anim calcmode="lin" valueType="num">
                                      <p:cBhvr>
                                        <p:cTn id="201" dur="1000" fill="hold"/>
                                        <p:tgtEl>
                                          <p:spTgt spid="26933"/>
                                        </p:tgtEl>
                                        <p:attrNameLst>
                                          <p:attrName>ppt_x</p:attrName>
                                        </p:attrNameLst>
                                      </p:cBhvr>
                                      <p:tavLst>
                                        <p:tav tm="0" fmla="#ppt_x+(cos(-2*pi*(1-$))*-#ppt_x-sin(-2*pi*(1-$))*(1-#ppt_y))*(1-$)">
                                          <p:val>
                                            <p:fltVal val="0"/>
                                          </p:val>
                                        </p:tav>
                                        <p:tav tm="100000">
                                          <p:val>
                                            <p:fltVal val="1"/>
                                          </p:val>
                                        </p:tav>
                                      </p:tavLst>
                                    </p:anim>
                                    <p:anim calcmode="lin" valueType="num">
                                      <p:cBhvr>
                                        <p:cTn id="202" dur="1000" fill="hold"/>
                                        <p:tgtEl>
                                          <p:spTgt spid="26933"/>
                                        </p:tgtEl>
                                        <p:attrNameLst>
                                          <p:attrName>ppt_y</p:attrName>
                                        </p:attrNameLst>
                                      </p:cBhvr>
                                      <p:tavLst>
                                        <p:tav tm="0" fmla="#ppt_y+(sin(-2*pi*(1-$))*-#ppt_x+cos(-2*pi*(1-$))*(1-#ppt_y))*(1-$)">
                                          <p:val>
                                            <p:fltVal val="0"/>
                                          </p:val>
                                        </p:tav>
                                        <p:tav tm="100000">
                                          <p:val>
                                            <p:fltVal val="1"/>
                                          </p:val>
                                        </p:tav>
                                      </p:tavLst>
                                    </p:anim>
                                  </p:childTnLst>
                                </p:cTn>
                              </p:par>
                              <p:par>
                                <p:cTn id="203" presetID="15" presetClass="entr" presetSubtype="0" fill="hold" nodeType="withEffect">
                                  <p:stCondLst>
                                    <p:cond delay="560"/>
                                  </p:stCondLst>
                                  <p:childTnLst>
                                    <p:set>
                                      <p:cBhvr>
                                        <p:cTn id="204" dur="1" fill="hold">
                                          <p:stCondLst>
                                            <p:cond delay="0"/>
                                          </p:stCondLst>
                                        </p:cTn>
                                        <p:tgtEl>
                                          <p:spTgt spid="466"/>
                                        </p:tgtEl>
                                        <p:attrNameLst>
                                          <p:attrName>style.visibility</p:attrName>
                                        </p:attrNameLst>
                                      </p:cBhvr>
                                      <p:to>
                                        <p:strVal val="visible"/>
                                      </p:to>
                                    </p:set>
                                    <p:anim calcmode="lin" valueType="num">
                                      <p:cBhvr>
                                        <p:cTn id="205" dur="1000" fill="hold"/>
                                        <p:tgtEl>
                                          <p:spTgt spid="466"/>
                                        </p:tgtEl>
                                        <p:attrNameLst>
                                          <p:attrName>ppt_w</p:attrName>
                                        </p:attrNameLst>
                                      </p:cBhvr>
                                      <p:tavLst>
                                        <p:tav tm="0">
                                          <p:val>
                                            <p:fltVal val="0"/>
                                          </p:val>
                                        </p:tav>
                                        <p:tav tm="100000">
                                          <p:val>
                                            <p:strVal val="#ppt_w"/>
                                          </p:val>
                                        </p:tav>
                                      </p:tavLst>
                                    </p:anim>
                                    <p:anim calcmode="lin" valueType="num">
                                      <p:cBhvr>
                                        <p:cTn id="206" dur="1000" fill="hold"/>
                                        <p:tgtEl>
                                          <p:spTgt spid="466"/>
                                        </p:tgtEl>
                                        <p:attrNameLst>
                                          <p:attrName>ppt_h</p:attrName>
                                        </p:attrNameLst>
                                      </p:cBhvr>
                                      <p:tavLst>
                                        <p:tav tm="0">
                                          <p:val>
                                            <p:fltVal val="0"/>
                                          </p:val>
                                        </p:tav>
                                        <p:tav tm="100000">
                                          <p:val>
                                            <p:strVal val="#ppt_h"/>
                                          </p:val>
                                        </p:tav>
                                      </p:tavLst>
                                    </p:anim>
                                    <p:anim calcmode="lin" valueType="num">
                                      <p:cBhvr>
                                        <p:cTn id="207" dur="1000" fill="hold"/>
                                        <p:tgtEl>
                                          <p:spTgt spid="466"/>
                                        </p:tgtEl>
                                        <p:attrNameLst>
                                          <p:attrName>ppt_x</p:attrName>
                                        </p:attrNameLst>
                                      </p:cBhvr>
                                      <p:tavLst>
                                        <p:tav tm="0" fmla="#ppt_x+(cos(-2*pi*(1-$))*-#ppt_x-sin(-2*pi*(1-$))*(1-#ppt_y))*(1-$)">
                                          <p:val>
                                            <p:fltVal val="0"/>
                                          </p:val>
                                        </p:tav>
                                        <p:tav tm="100000">
                                          <p:val>
                                            <p:fltVal val="1"/>
                                          </p:val>
                                        </p:tav>
                                      </p:tavLst>
                                    </p:anim>
                                    <p:anim calcmode="lin" valueType="num">
                                      <p:cBhvr>
                                        <p:cTn id="208" dur="1000" fill="hold"/>
                                        <p:tgtEl>
                                          <p:spTgt spid="466"/>
                                        </p:tgtEl>
                                        <p:attrNameLst>
                                          <p:attrName>ppt_y</p:attrName>
                                        </p:attrNameLst>
                                      </p:cBhvr>
                                      <p:tavLst>
                                        <p:tav tm="0" fmla="#ppt_y+(sin(-2*pi*(1-$))*-#ppt_x+cos(-2*pi*(1-$))*(1-#ppt_y))*(1-$)">
                                          <p:val>
                                            <p:fltVal val="0"/>
                                          </p:val>
                                        </p:tav>
                                        <p:tav tm="100000">
                                          <p:val>
                                            <p:fltVal val="1"/>
                                          </p:val>
                                        </p:tav>
                                      </p:tavLst>
                                    </p:anim>
                                  </p:childTnLst>
                                </p:cTn>
                              </p:par>
                              <p:par>
                                <p:cTn id="209" presetID="15" presetClass="entr" presetSubtype="0" fill="hold" grpId="0" nodeType="withEffect">
                                  <p:stCondLst>
                                    <p:cond delay="240"/>
                                  </p:stCondLst>
                                  <p:childTnLst>
                                    <p:set>
                                      <p:cBhvr>
                                        <p:cTn id="210" dur="1" fill="hold">
                                          <p:stCondLst>
                                            <p:cond delay="0"/>
                                          </p:stCondLst>
                                        </p:cTn>
                                        <p:tgtEl>
                                          <p:spTgt spid="26871"/>
                                        </p:tgtEl>
                                        <p:attrNameLst>
                                          <p:attrName>style.visibility</p:attrName>
                                        </p:attrNameLst>
                                      </p:cBhvr>
                                      <p:to>
                                        <p:strVal val="visible"/>
                                      </p:to>
                                    </p:set>
                                    <p:anim calcmode="lin" valueType="num">
                                      <p:cBhvr>
                                        <p:cTn id="211" dur="1000" fill="hold"/>
                                        <p:tgtEl>
                                          <p:spTgt spid="26871"/>
                                        </p:tgtEl>
                                        <p:attrNameLst>
                                          <p:attrName>ppt_w</p:attrName>
                                        </p:attrNameLst>
                                      </p:cBhvr>
                                      <p:tavLst>
                                        <p:tav tm="0">
                                          <p:val>
                                            <p:fltVal val="0"/>
                                          </p:val>
                                        </p:tav>
                                        <p:tav tm="100000">
                                          <p:val>
                                            <p:strVal val="#ppt_w"/>
                                          </p:val>
                                        </p:tav>
                                      </p:tavLst>
                                    </p:anim>
                                    <p:anim calcmode="lin" valueType="num">
                                      <p:cBhvr>
                                        <p:cTn id="212" dur="1000" fill="hold"/>
                                        <p:tgtEl>
                                          <p:spTgt spid="26871"/>
                                        </p:tgtEl>
                                        <p:attrNameLst>
                                          <p:attrName>ppt_h</p:attrName>
                                        </p:attrNameLst>
                                      </p:cBhvr>
                                      <p:tavLst>
                                        <p:tav tm="0">
                                          <p:val>
                                            <p:fltVal val="0"/>
                                          </p:val>
                                        </p:tav>
                                        <p:tav tm="100000">
                                          <p:val>
                                            <p:strVal val="#ppt_h"/>
                                          </p:val>
                                        </p:tav>
                                      </p:tavLst>
                                    </p:anim>
                                    <p:anim calcmode="lin" valueType="num">
                                      <p:cBhvr>
                                        <p:cTn id="213" dur="1000" fill="hold"/>
                                        <p:tgtEl>
                                          <p:spTgt spid="26871"/>
                                        </p:tgtEl>
                                        <p:attrNameLst>
                                          <p:attrName>ppt_x</p:attrName>
                                        </p:attrNameLst>
                                      </p:cBhvr>
                                      <p:tavLst>
                                        <p:tav tm="0" fmla="#ppt_x+(cos(-2*pi*(1-$))*-#ppt_x-sin(-2*pi*(1-$))*(1-#ppt_y))*(1-$)">
                                          <p:val>
                                            <p:fltVal val="0"/>
                                          </p:val>
                                        </p:tav>
                                        <p:tav tm="100000">
                                          <p:val>
                                            <p:fltVal val="1"/>
                                          </p:val>
                                        </p:tav>
                                      </p:tavLst>
                                    </p:anim>
                                    <p:anim calcmode="lin" valueType="num">
                                      <p:cBhvr>
                                        <p:cTn id="214" dur="1000" fill="hold"/>
                                        <p:tgtEl>
                                          <p:spTgt spid="26871"/>
                                        </p:tgtEl>
                                        <p:attrNameLst>
                                          <p:attrName>ppt_y</p:attrName>
                                        </p:attrNameLst>
                                      </p:cBhvr>
                                      <p:tavLst>
                                        <p:tav tm="0" fmla="#ppt_y+(sin(-2*pi*(1-$))*-#ppt_x+cos(-2*pi*(1-$))*(1-#ppt_y))*(1-$)">
                                          <p:val>
                                            <p:fltVal val="0"/>
                                          </p:val>
                                        </p:tav>
                                        <p:tav tm="100000">
                                          <p:val>
                                            <p:fltVal val="1"/>
                                          </p:val>
                                        </p:tav>
                                      </p:tavLst>
                                    </p:anim>
                                  </p:childTnLst>
                                </p:cTn>
                              </p:par>
                              <p:par>
                                <p:cTn id="215" presetID="15" presetClass="entr" presetSubtype="0" fill="hold" nodeType="withEffect">
                                  <p:stCondLst>
                                    <p:cond delay="240"/>
                                  </p:stCondLst>
                                  <p:childTnLst>
                                    <p:set>
                                      <p:cBhvr>
                                        <p:cTn id="216" dur="1" fill="hold">
                                          <p:stCondLst>
                                            <p:cond delay="0"/>
                                          </p:stCondLst>
                                        </p:cTn>
                                        <p:tgtEl>
                                          <p:spTgt spid="463"/>
                                        </p:tgtEl>
                                        <p:attrNameLst>
                                          <p:attrName>style.visibility</p:attrName>
                                        </p:attrNameLst>
                                      </p:cBhvr>
                                      <p:to>
                                        <p:strVal val="visible"/>
                                      </p:to>
                                    </p:set>
                                    <p:anim calcmode="lin" valueType="num">
                                      <p:cBhvr>
                                        <p:cTn id="217" dur="1000" fill="hold"/>
                                        <p:tgtEl>
                                          <p:spTgt spid="463"/>
                                        </p:tgtEl>
                                        <p:attrNameLst>
                                          <p:attrName>ppt_w</p:attrName>
                                        </p:attrNameLst>
                                      </p:cBhvr>
                                      <p:tavLst>
                                        <p:tav tm="0">
                                          <p:val>
                                            <p:fltVal val="0"/>
                                          </p:val>
                                        </p:tav>
                                        <p:tav tm="100000">
                                          <p:val>
                                            <p:strVal val="#ppt_w"/>
                                          </p:val>
                                        </p:tav>
                                      </p:tavLst>
                                    </p:anim>
                                    <p:anim calcmode="lin" valueType="num">
                                      <p:cBhvr>
                                        <p:cTn id="218" dur="1000" fill="hold"/>
                                        <p:tgtEl>
                                          <p:spTgt spid="463"/>
                                        </p:tgtEl>
                                        <p:attrNameLst>
                                          <p:attrName>ppt_h</p:attrName>
                                        </p:attrNameLst>
                                      </p:cBhvr>
                                      <p:tavLst>
                                        <p:tav tm="0">
                                          <p:val>
                                            <p:fltVal val="0"/>
                                          </p:val>
                                        </p:tav>
                                        <p:tav tm="100000">
                                          <p:val>
                                            <p:strVal val="#ppt_h"/>
                                          </p:val>
                                        </p:tav>
                                      </p:tavLst>
                                    </p:anim>
                                    <p:anim calcmode="lin" valueType="num">
                                      <p:cBhvr>
                                        <p:cTn id="219" dur="1000" fill="hold"/>
                                        <p:tgtEl>
                                          <p:spTgt spid="463"/>
                                        </p:tgtEl>
                                        <p:attrNameLst>
                                          <p:attrName>ppt_x</p:attrName>
                                        </p:attrNameLst>
                                      </p:cBhvr>
                                      <p:tavLst>
                                        <p:tav tm="0" fmla="#ppt_x+(cos(-2*pi*(1-$))*-#ppt_x-sin(-2*pi*(1-$))*(1-#ppt_y))*(1-$)">
                                          <p:val>
                                            <p:fltVal val="0"/>
                                          </p:val>
                                        </p:tav>
                                        <p:tav tm="100000">
                                          <p:val>
                                            <p:fltVal val="1"/>
                                          </p:val>
                                        </p:tav>
                                      </p:tavLst>
                                    </p:anim>
                                    <p:anim calcmode="lin" valueType="num">
                                      <p:cBhvr>
                                        <p:cTn id="220" dur="1000" fill="hold"/>
                                        <p:tgtEl>
                                          <p:spTgt spid="463"/>
                                        </p:tgtEl>
                                        <p:attrNameLst>
                                          <p:attrName>ppt_y</p:attrName>
                                        </p:attrNameLst>
                                      </p:cBhvr>
                                      <p:tavLst>
                                        <p:tav tm="0" fmla="#ppt_y+(sin(-2*pi*(1-$))*-#ppt_x+cos(-2*pi*(1-$))*(1-#ppt_y))*(1-$)">
                                          <p:val>
                                            <p:fltVal val="0"/>
                                          </p:val>
                                        </p:tav>
                                        <p:tav tm="100000">
                                          <p:val>
                                            <p:fltVal val="1"/>
                                          </p:val>
                                        </p:tav>
                                      </p:tavLst>
                                    </p:anim>
                                  </p:childTnLst>
                                </p:cTn>
                              </p:par>
                              <p:par>
                                <p:cTn id="221" presetID="15" presetClass="entr" presetSubtype="0" fill="hold" nodeType="withEffect">
                                  <p:stCondLst>
                                    <p:cond delay="240"/>
                                  </p:stCondLst>
                                  <p:childTnLst>
                                    <p:set>
                                      <p:cBhvr>
                                        <p:cTn id="222" dur="1" fill="hold">
                                          <p:stCondLst>
                                            <p:cond delay="0"/>
                                          </p:stCondLst>
                                        </p:cTn>
                                        <p:tgtEl>
                                          <p:spTgt spid="462"/>
                                        </p:tgtEl>
                                        <p:attrNameLst>
                                          <p:attrName>style.visibility</p:attrName>
                                        </p:attrNameLst>
                                      </p:cBhvr>
                                      <p:to>
                                        <p:strVal val="visible"/>
                                      </p:to>
                                    </p:set>
                                    <p:anim calcmode="lin" valueType="num">
                                      <p:cBhvr>
                                        <p:cTn id="223" dur="1000" fill="hold"/>
                                        <p:tgtEl>
                                          <p:spTgt spid="462"/>
                                        </p:tgtEl>
                                        <p:attrNameLst>
                                          <p:attrName>ppt_w</p:attrName>
                                        </p:attrNameLst>
                                      </p:cBhvr>
                                      <p:tavLst>
                                        <p:tav tm="0">
                                          <p:val>
                                            <p:fltVal val="0"/>
                                          </p:val>
                                        </p:tav>
                                        <p:tav tm="100000">
                                          <p:val>
                                            <p:strVal val="#ppt_w"/>
                                          </p:val>
                                        </p:tav>
                                      </p:tavLst>
                                    </p:anim>
                                    <p:anim calcmode="lin" valueType="num">
                                      <p:cBhvr>
                                        <p:cTn id="224" dur="1000" fill="hold"/>
                                        <p:tgtEl>
                                          <p:spTgt spid="462"/>
                                        </p:tgtEl>
                                        <p:attrNameLst>
                                          <p:attrName>ppt_h</p:attrName>
                                        </p:attrNameLst>
                                      </p:cBhvr>
                                      <p:tavLst>
                                        <p:tav tm="0">
                                          <p:val>
                                            <p:fltVal val="0"/>
                                          </p:val>
                                        </p:tav>
                                        <p:tav tm="100000">
                                          <p:val>
                                            <p:strVal val="#ppt_h"/>
                                          </p:val>
                                        </p:tav>
                                      </p:tavLst>
                                    </p:anim>
                                    <p:anim calcmode="lin" valueType="num">
                                      <p:cBhvr>
                                        <p:cTn id="225" dur="1000" fill="hold"/>
                                        <p:tgtEl>
                                          <p:spTgt spid="462"/>
                                        </p:tgtEl>
                                        <p:attrNameLst>
                                          <p:attrName>ppt_x</p:attrName>
                                        </p:attrNameLst>
                                      </p:cBhvr>
                                      <p:tavLst>
                                        <p:tav tm="0" fmla="#ppt_x+(cos(-2*pi*(1-$))*-#ppt_x-sin(-2*pi*(1-$))*(1-#ppt_y))*(1-$)">
                                          <p:val>
                                            <p:fltVal val="0"/>
                                          </p:val>
                                        </p:tav>
                                        <p:tav tm="100000">
                                          <p:val>
                                            <p:fltVal val="1"/>
                                          </p:val>
                                        </p:tav>
                                      </p:tavLst>
                                    </p:anim>
                                    <p:anim calcmode="lin" valueType="num">
                                      <p:cBhvr>
                                        <p:cTn id="226" dur="1000" fill="hold"/>
                                        <p:tgtEl>
                                          <p:spTgt spid="462"/>
                                        </p:tgtEl>
                                        <p:attrNameLst>
                                          <p:attrName>ppt_y</p:attrName>
                                        </p:attrNameLst>
                                      </p:cBhvr>
                                      <p:tavLst>
                                        <p:tav tm="0" fmla="#ppt_y+(sin(-2*pi*(1-$))*-#ppt_x+cos(-2*pi*(1-$))*(1-#ppt_y))*(1-$)">
                                          <p:val>
                                            <p:fltVal val="0"/>
                                          </p:val>
                                        </p:tav>
                                        <p:tav tm="100000">
                                          <p:val>
                                            <p:fltVal val="1"/>
                                          </p:val>
                                        </p:tav>
                                      </p:tavLst>
                                    </p:anim>
                                  </p:childTnLst>
                                </p:cTn>
                              </p:par>
                              <p:par>
                                <p:cTn id="227" presetID="15" presetClass="entr" presetSubtype="0" fill="hold" grpId="0" nodeType="withEffect">
                                  <p:stCondLst>
                                    <p:cond delay="240"/>
                                  </p:stCondLst>
                                  <p:childTnLst>
                                    <p:set>
                                      <p:cBhvr>
                                        <p:cTn id="228" dur="1" fill="hold">
                                          <p:stCondLst>
                                            <p:cond delay="0"/>
                                          </p:stCondLst>
                                        </p:cTn>
                                        <p:tgtEl>
                                          <p:spTgt spid="26858"/>
                                        </p:tgtEl>
                                        <p:attrNameLst>
                                          <p:attrName>style.visibility</p:attrName>
                                        </p:attrNameLst>
                                      </p:cBhvr>
                                      <p:to>
                                        <p:strVal val="visible"/>
                                      </p:to>
                                    </p:set>
                                    <p:anim calcmode="lin" valueType="num">
                                      <p:cBhvr>
                                        <p:cTn id="229" dur="1000" fill="hold"/>
                                        <p:tgtEl>
                                          <p:spTgt spid="26858"/>
                                        </p:tgtEl>
                                        <p:attrNameLst>
                                          <p:attrName>ppt_w</p:attrName>
                                        </p:attrNameLst>
                                      </p:cBhvr>
                                      <p:tavLst>
                                        <p:tav tm="0">
                                          <p:val>
                                            <p:fltVal val="0"/>
                                          </p:val>
                                        </p:tav>
                                        <p:tav tm="100000">
                                          <p:val>
                                            <p:strVal val="#ppt_w"/>
                                          </p:val>
                                        </p:tav>
                                      </p:tavLst>
                                    </p:anim>
                                    <p:anim calcmode="lin" valueType="num">
                                      <p:cBhvr>
                                        <p:cTn id="230" dur="1000" fill="hold"/>
                                        <p:tgtEl>
                                          <p:spTgt spid="26858"/>
                                        </p:tgtEl>
                                        <p:attrNameLst>
                                          <p:attrName>ppt_h</p:attrName>
                                        </p:attrNameLst>
                                      </p:cBhvr>
                                      <p:tavLst>
                                        <p:tav tm="0">
                                          <p:val>
                                            <p:fltVal val="0"/>
                                          </p:val>
                                        </p:tav>
                                        <p:tav tm="100000">
                                          <p:val>
                                            <p:strVal val="#ppt_h"/>
                                          </p:val>
                                        </p:tav>
                                      </p:tavLst>
                                    </p:anim>
                                    <p:anim calcmode="lin" valueType="num">
                                      <p:cBhvr>
                                        <p:cTn id="231" dur="1000" fill="hold"/>
                                        <p:tgtEl>
                                          <p:spTgt spid="26858"/>
                                        </p:tgtEl>
                                        <p:attrNameLst>
                                          <p:attrName>ppt_x</p:attrName>
                                        </p:attrNameLst>
                                      </p:cBhvr>
                                      <p:tavLst>
                                        <p:tav tm="0" fmla="#ppt_x+(cos(-2*pi*(1-$))*-#ppt_x-sin(-2*pi*(1-$))*(1-#ppt_y))*(1-$)">
                                          <p:val>
                                            <p:fltVal val="0"/>
                                          </p:val>
                                        </p:tav>
                                        <p:tav tm="100000">
                                          <p:val>
                                            <p:fltVal val="1"/>
                                          </p:val>
                                        </p:tav>
                                      </p:tavLst>
                                    </p:anim>
                                    <p:anim calcmode="lin" valueType="num">
                                      <p:cBhvr>
                                        <p:cTn id="232" dur="1000" fill="hold"/>
                                        <p:tgtEl>
                                          <p:spTgt spid="26858"/>
                                        </p:tgtEl>
                                        <p:attrNameLst>
                                          <p:attrName>ppt_y</p:attrName>
                                        </p:attrNameLst>
                                      </p:cBhvr>
                                      <p:tavLst>
                                        <p:tav tm="0" fmla="#ppt_y+(sin(-2*pi*(1-$))*-#ppt_x+cos(-2*pi*(1-$))*(1-#ppt_y))*(1-$)">
                                          <p:val>
                                            <p:fltVal val="0"/>
                                          </p:val>
                                        </p:tav>
                                        <p:tav tm="100000">
                                          <p:val>
                                            <p:fltVal val="1"/>
                                          </p:val>
                                        </p:tav>
                                      </p:tavLst>
                                    </p:anim>
                                  </p:childTnLst>
                                </p:cTn>
                              </p:par>
                              <p:par>
                                <p:cTn id="233" presetID="15" presetClass="entr" presetSubtype="0" fill="hold" grpId="0" nodeType="withEffect">
                                  <p:stCondLst>
                                    <p:cond delay="240"/>
                                  </p:stCondLst>
                                  <p:childTnLst>
                                    <p:set>
                                      <p:cBhvr>
                                        <p:cTn id="234" dur="1" fill="hold">
                                          <p:stCondLst>
                                            <p:cond delay="0"/>
                                          </p:stCondLst>
                                        </p:cTn>
                                        <p:tgtEl>
                                          <p:spTgt spid="26890"/>
                                        </p:tgtEl>
                                        <p:attrNameLst>
                                          <p:attrName>style.visibility</p:attrName>
                                        </p:attrNameLst>
                                      </p:cBhvr>
                                      <p:to>
                                        <p:strVal val="visible"/>
                                      </p:to>
                                    </p:set>
                                    <p:anim calcmode="lin" valueType="num">
                                      <p:cBhvr>
                                        <p:cTn id="235" dur="1000" fill="hold"/>
                                        <p:tgtEl>
                                          <p:spTgt spid="26890"/>
                                        </p:tgtEl>
                                        <p:attrNameLst>
                                          <p:attrName>ppt_w</p:attrName>
                                        </p:attrNameLst>
                                      </p:cBhvr>
                                      <p:tavLst>
                                        <p:tav tm="0">
                                          <p:val>
                                            <p:fltVal val="0"/>
                                          </p:val>
                                        </p:tav>
                                        <p:tav tm="100000">
                                          <p:val>
                                            <p:strVal val="#ppt_w"/>
                                          </p:val>
                                        </p:tav>
                                      </p:tavLst>
                                    </p:anim>
                                    <p:anim calcmode="lin" valueType="num">
                                      <p:cBhvr>
                                        <p:cTn id="236" dur="1000" fill="hold"/>
                                        <p:tgtEl>
                                          <p:spTgt spid="26890"/>
                                        </p:tgtEl>
                                        <p:attrNameLst>
                                          <p:attrName>ppt_h</p:attrName>
                                        </p:attrNameLst>
                                      </p:cBhvr>
                                      <p:tavLst>
                                        <p:tav tm="0">
                                          <p:val>
                                            <p:fltVal val="0"/>
                                          </p:val>
                                        </p:tav>
                                        <p:tav tm="100000">
                                          <p:val>
                                            <p:strVal val="#ppt_h"/>
                                          </p:val>
                                        </p:tav>
                                      </p:tavLst>
                                    </p:anim>
                                    <p:anim calcmode="lin" valueType="num">
                                      <p:cBhvr>
                                        <p:cTn id="237" dur="1000" fill="hold"/>
                                        <p:tgtEl>
                                          <p:spTgt spid="26890"/>
                                        </p:tgtEl>
                                        <p:attrNameLst>
                                          <p:attrName>ppt_x</p:attrName>
                                        </p:attrNameLst>
                                      </p:cBhvr>
                                      <p:tavLst>
                                        <p:tav tm="0" fmla="#ppt_x+(cos(-2*pi*(1-$))*-#ppt_x-sin(-2*pi*(1-$))*(1-#ppt_y))*(1-$)">
                                          <p:val>
                                            <p:fltVal val="0"/>
                                          </p:val>
                                        </p:tav>
                                        <p:tav tm="100000">
                                          <p:val>
                                            <p:fltVal val="1"/>
                                          </p:val>
                                        </p:tav>
                                      </p:tavLst>
                                    </p:anim>
                                    <p:anim calcmode="lin" valueType="num">
                                      <p:cBhvr>
                                        <p:cTn id="238" dur="1000" fill="hold"/>
                                        <p:tgtEl>
                                          <p:spTgt spid="26890"/>
                                        </p:tgtEl>
                                        <p:attrNameLst>
                                          <p:attrName>ppt_y</p:attrName>
                                        </p:attrNameLst>
                                      </p:cBhvr>
                                      <p:tavLst>
                                        <p:tav tm="0" fmla="#ppt_y+(sin(-2*pi*(1-$))*-#ppt_x+cos(-2*pi*(1-$))*(1-#ppt_y))*(1-$)">
                                          <p:val>
                                            <p:fltVal val="0"/>
                                          </p:val>
                                        </p:tav>
                                        <p:tav tm="100000">
                                          <p:val>
                                            <p:fltVal val="1"/>
                                          </p:val>
                                        </p:tav>
                                      </p:tavLst>
                                    </p:anim>
                                  </p:childTnLst>
                                </p:cTn>
                              </p:par>
                              <p:par>
                                <p:cTn id="239" presetID="15" presetClass="entr" presetSubtype="0" fill="hold" nodeType="withEffect">
                                  <p:stCondLst>
                                    <p:cond delay="360"/>
                                  </p:stCondLst>
                                  <p:childTnLst>
                                    <p:set>
                                      <p:cBhvr>
                                        <p:cTn id="240" dur="1" fill="hold">
                                          <p:stCondLst>
                                            <p:cond delay="0"/>
                                          </p:stCondLst>
                                        </p:cTn>
                                        <p:tgtEl>
                                          <p:spTgt spid="464"/>
                                        </p:tgtEl>
                                        <p:attrNameLst>
                                          <p:attrName>style.visibility</p:attrName>
                                        </p:attrNameLst>
                                      </p:cBhvr>
                                      <p:to>
                                        <p:strVal val="visible"/>
                                      </p:to>
                                    </p:set>
                                    <p:anim calcmode="lin" valueType="num">
                                      <p:cBhvr>
                                        <p:cTn id="241" dur="1000" fill="hold"/>
                                        <p:tgtEl>
                                          <p:spTgt spid="464"/>
                                        </p:tgtEl>
                                        <p:attrNameLst>
                                          <p:attrName>ppt_w</p:attrName>
                                        </p:attrNameLst>
                                      </p:cBhvr>
                                      <p:tavLst>
                                        <p:tav tm="0">
                                          <p:val>
                                            <p:fltVal val="0"/>
                                          </p:val>
                                        </p:tav>
                                        <p:tav tm="100000">
                                          <p:val>
                                            <p:strVal val="#ppt_w"/>
                                          </p:val>
                                        </p:tav>
                                      </p:tavLst>
                                    </p:anim>
                                    <p:anim calcmode="lin" valueType="num">
                                      <p:cBhvr>
                                        <p:cTn id="242" dur="1000" fill="hold"/>
                                        <p:tgtEl>
                                          <p:spTgt spid="464"/>
                                        </p:tgtEl>
                                        <p:attrNameLst>
                                          <p:attrName>ppt_h</p:attrName>
                                        </p:attrNameLst>
                                      </p:cBhvr>
                                      <p:tavLst>
                                        <p:tav tm="0">
                                          <p:val>
                                            <p:fltVal val="0"/>
                                          </p:val>
                                        </p:tav>
                                        <p:tav tm="100000">
                                          <p:val>
                                            <p:strVal val="#ppt_h"/>
                                          </p:val>
                                        </p:tav>
                                      </p:tavLst>
                                    </p:anim>
                                    <p:anim calcmode="lin" valueType="num">
                                      <p:cBhvr>
                                        <p:cTn id="243" dur="1000" fill="hold"/>
                                        <p:tgtEl>
                                          <p:spTgt spid="464"/>
                                        </p:tgtEl>
                                        <p:attrNameLst>
                                          <p:attrName>ppt_x</p:attrName>
                                        </p:attrNameLst>
                                      </p:cBhvr>
                                      <p:tavLst>
                                        <p:tav tm="0" fmla="#ppt_x+(cos(-2*pi*(1-$))*-#ppt_x-sin(-2*pi*(1-$))*(1-#ppt_y))*(1-$)">
                                          <p:val>
                                            <p:fltVal val="0"/>
                                          </p:val>
                                        </p:tav>
                                        <p:tav tm="100000">
                                          <p:val>
                                            <p:fltVal val="1"/>
                                          </p:val>
                                        </p:tav>
                                      </p:tavLst>
                                    </p:anim>
                                    <p:anim calcmode="lin" valueType="num">
                                      <p:cBhvr>
                                        <p:cTn id="244" dur="1000" fill="hold"/>
                                        <p:tgtEl>
                                          <p:spTgt spid="464"/>
                                        </p:tgtEl>
                                        <p:attrNameLst>
                                          <p:attrName>ppt_y</p:attrName>
                                        </p:attrNameLst>
                                      </p:cBhvr>
                                      <p:tavLst>
                                        <p:tav tm="0" fmla="#ppt_y+(sin(-2*pi*(1-$))*-#ppt_x+cos(-2*pi*(1-$))*(1-#ppt_y))*(1-$)">
                                          <p:val>
                                            <p:fltVal val="0"/>
                                          </p:val>
                                        </p:tav>
                                        <p:tav tm="100000">
                                          <p:val>
                                            <p:fltVal val="1"/>
                                          </p:val>
                                        </p:tav>
                                      </p:tavLst>
                                    </p:anim>
                                  </p:childTnLst>
                                </p:cTn>
                              </p:par>
                              <p:par>
                                <p:cTn id="245" presetID="15" presetClass="entr" presetSubtype="0" fill="hold" grpId="0" nodeType="withEffect">
                                  <p:stCondLst>
                                    <p:cond delay="360"/>
                                  </p:stCondLst>
                                  <p:childTnLst>
                                    <p:set>
                                      <p:cBhvr>
                                        <p:cTn id="246" dur="1" fill="hold">
                                          <p:stCondLst>
                                            <p:cond delay="0"/>
                                          </p:stCondLst>
                                        </p:cTn>
                                        <p:tgtEl>
                                          <p:spTgt spid="26863"/>
                                        </p:tgtEl>
                                        <p:attrNameLst>
                                          <p:attrName>style.visibility</p:attrName>
                                        </p:attrNameLst>
                                      </p:cBhvr>
                                      <p:to>
                                        <p:strVal val="visible"/>
                                      </p:to>
                                    </p:set>
                                    <p:anim calcmode="lin" valueType="num">
                                      <p:cBhvr>
                                        <p:cTn id="247" dur="1000" fill="hold"/>
                                        <p:tgtEl>
                                          <p:spTgt spid="26863"/>
                                        </p:tgtEl>
                                        <p:attrNameLst>
                                          <p:attrName>ppt_w</p:attrName>
                                        </p:attrNameLst>
                                      </p:cBhvr>
                                      <p:tavLst>
                                        <p:tav tm="0">
                                          <p:val>
                                            <p:fltVal val="0"/>
                                          </p:val>
                                        </p:tav>
                                        <p:tav tm="100000">
                                          <p:val>
                                            <p:strVal val="#ppt_w"/>
                                          </p:val>
                                        </p:tav>
                                      </p:tavLst>
                                    </p:anim>
                                    <p:anim calcmode="lin" valueType="num">
                                      <p:cBhvr>
                                        <p:cTn id="248" dur="1000" fill="hold"/>
                                        <p:tgtEl>
                                          <p:spTgt spid="26863"/>
                                        </p:tgtEl>
                                        <p:attrNameLst>
                                          <p:attrName>ppt_h</p:attrName>
                                        </p:attrNameLst>
                                      </p:cBhvr>
                                      <p:tavLst>
                                        <p:tav tm="0">
                                          <p:val>
                                            <p:fltVal val="0"/>
                                          </p:val>
                                        </p:tav>
                                        <p:tav tm="100000">
                                          <p:val>
                                            <p:strVal val="#ppt_h"/>
                                          </p:val>
                                        </p:tav>
                                      </p:tavLst>
                                    </p:anim>
                                    <p:anim calcmode="lin" valueType="num">
                                      <p:cBhvr>
                                        <p:cTn id="249" dur="1000" fill="hold"/>
                                        <p:tgtEl>
                                          <p:spTgt spid="26863"/>
                                        </p:tgtEl>
                                        <p:attrNameLst>
                                          <p:attrName>ppt_x</p:attrName>
                                        </p:attrNameLst>
                                      </p:cBhvr>
                                      <p:tavLst>
                                        <p:tav tm="0" fmla="#ppt_x+(cos(-2*pi*(1-$))*-#ppt_x-sin(-2*pi*(1-$))*(1-#ppt_y))*(1-$)">
                                          <p:val>
                                            <p:fltVal val="0"/>
                                          </p:val>
                                        </p:tav>
                                        <p:tav tm="100000">
                                          <p:val>
                                            <p:fltVal val="1"/>
                                          </p:val>
                                        </p:tav>
                                      </p:tavLst>
                                    </p:anim>
                                    <p:anim calcmode="lin" valueType="num">
                                      <p:cBhvr>
                                        <p:cTn id="250" dur="1000" fill="hold"/>
                                        <p:tgtEl>
                                          <p:spTgt spid="26863"/>
                                        </p:tgtEl>
                                        <p:attrNameLst>
                                          <p:attrName>ppt_y</p:attrName>
                                        </p:attrNameLst>
                                      </p:cBhvr>
                                      <p:tavLst>
                                        <p:tav tm="0" fmla="#ppt_y+(sin(-2*pi*(1-$))*-#ppt_x+cos(-2*pi*(1-$))*(1-#ppt_y))*(1-$)">
                                          <p:val>
                                            <p:fltVal val="0"/>
                                          </p:val>
                                        </p:tav>
                                        <p:tav tm="100000">
                                          <p:val>
                                            <p:fltVal val="1"/>
                                          </p:val>
                                        </p:tav>
                                      </p:tavLst>
                                    </p:anim>
                                  </p:childTnLst>
                                </p:cTn>
                              </p:par>
                              <p:par>
                                <p:cTn id="251" presetID="15" presetClass="entr" presetSubtype="0" fill="hold" grpId="0" nodeType="withEffect">
                                  <p:stCondLst>
                                    <p:cond delay="360"/>
                                  </p:stCondLst>
                                  <p:childTnLst>
                                    <p:set>
                                      <p:cBhvr>
                                        <p:cTn id="252" dur="1" fill="hold">
                                          <p:stCondLst>
                                            <p:cond delay="0"/>
                                          </p:stCondLst>
                                        </p:cTn>
                                        <p:tgtEl>
                                          <p:spTgt spid="26880"/>
                                        </p:tgtEl>
                                        <p:attrNameLst>
                                          <p:attrName>style.visibility</p:attrName>
                                        </p:attrNameLst>
                                      </p:cBhvr>
                                      <p:to>
                                        <p:strVal val="visible"/>
                                      </p:to>
                                    </p:set>
                                    <p:anim calcmode="lin" valueType="num">
                                      <p:cBhvr>
                                        <p:cTn id="253" dur="1000" fill="hold"/>
                                        <p:tgtEl>
                                          <p:spTgt spid="26880"/>
                                        </p:tgtEl>
                                        <p:attrNameLst>
                                          <p:attrName>ppt_w</p:attrName>
                                        </p:attrNameLst>
                                      </p:cBhvr>
                                      <p:tavLst>
                                        <p:tav tm="0">
                                          <p:val>
                                            <p:fltVal val="0"/>
                                          </p:val>
                                        </p:tav>
                                        <p:tav tm="100000">
                                          <p:val>
                                            <p:strVal val="#ppt_w"/>
                                          </p:val>
                                        </p:tav>
                                      </p:tavLst>
                                    </p:anim>
                                    <p:anim calcmode="lin" valueType="num">
                                      <p:cBhvr>
                                        <p:cTn id="254" dur="1000" fill="hold"/>
                                        <p:tgtEl>
                                          <p:spTgt spid="26880"/>
                                        </p:tgtEl>
                                        <p:attrNameLst>
                                          <p:attrName>ppt_h</p:attrName>
                                        </p:attrNameLst>
                                      </p:cBhvr>
                                      <p:tavLst>
                                        <p:tav tm="0">
                                          <p:val>
                                            <p:fltVal val="0"/>
                                          </p:val>
                                        </p:tav>
                                        <p:tav tm="100000">
                                          <p:val>
                                            <p:strVal val="#ppt_h"/>
                                          </p:val>
                                        </p:tav>
                                      </p:tavLst>
                                    </p:anim>
                                    <p:anim calcmode="lin" valueType="num">
                                      <p:cBhvr>
                                        <p:cTn id="255" dur="1000" fill="hold"/>
                                        <p:tgtEl>
                                          <p:spTgt spid="26880"/>
                                        </p:tgtEl>
                                        <p:attrNameLst>
                                          <p:attrName>ppt_x</p:attrName>
                                        </p:attrNameLst>
                                      </p:cBhvr>
                                      <p:tavLst>
                                        <p:tav tm="0" fmla="#ppt_x+(cos(-2*pi*(1-$))*-#ppt_x-sin(-2*pi*(1-$))*(1-#ppt_y))*(1-$)">
                                          <p:val>
                                            <p:fltVal val="0"/>
                                          </p:val>
                                        </p:tav>
                                        <p:tav tm="100000">
                                          <p:val>
                                            <p:fltVal val="1"/>
                                          </p:val>
                                        </p:tav>
                                      </p:tavLst>
                                    </p:anim>
                                    <p:anim calcmode="lin" valueType="num">
                                      <p:cBhvr>
                                        <p:cTn id="256" dur="1000" fill="hold"/>
                                        <p:tgtEl>
                                          <p:spTgt spid="26880"/>
                                        </p:tgtEl>
                                        <p:attrNameLst>
                                          <p:attrName>ppt_y</p:attrName>
                                        </p:attrNameLst>
                                      </p:cBhvr>
                                      <p:tavLst>
                                        <p:tav tm="0" fmla="#ppt_y+(sin(-2*pi*(1-$))*-#ppt_x+cos(-2*pi*(1-$))*(1-#ppt_y))*(1-$)">
                                          <p:val>
                                            <p:fltVal val="0"/>
                                          </p:val>
                                        </p:tav>
                                        <p:tav tm="100000">
                                          <p:val>
                                            <p:fltVal val="1"/>
                                          </p:val>
                                        </p:tav>
                                      </p:tavLst>
                                    </p:anim>
                                  </p:childTnLst>
                                </p:cTn>
                              </p:par>
                              <p:par>
                                <p:cTn id="257" presetID="15" presetClass="entr" presetSubtype="0" fill="hold" nodeType="withEffect">
                                  <p:stCondLst>
                                    <p:cond delay="80"/>
                                  </p:stCondLst>
                                  <p:childTnLst>
                                    <p:set>
                                      <p:cBhvr>
                                        <p:cTn id="258" dur="1" fill="hold">
                                          <p:stCondLst>
                                            <p:cond delay="0"/>
                                          </p:stCondLst>
                                        </p:cTn>
                                        <p:tgtEl>
                                          <p:spTgt spid="469"/>
                                        </p:tgtEl>
                                        <p:attrNameLst>
                                          <p:attrName>style.visibility</p:attrName>
                                        </p:attrNameLst>
                                      </p:cBhvr>
                                      <p:to>
                                        <p:strVal val="visible"/>
                                      </p:to>
                                    </p:set>
                                    <p:anim calcmode="lin" valueType="num">
                                      <p:cBhvr>
                                        <p:cTn id="259" dur="1000" fill="hold"/>
                                        <p:tgtEl>
                                          <p:spTgt spid="469"/>
                                        </p:tgtEl>
                                        <p:attrNameLst>
                                          <p:attrName>ppt_w</p:attrName>
                                        </p:attrNameLst>
                                      </p:cBhvr>
                                      <p:tavLst>
                                        <p:tav tm="0">
                                          <p:val>
                                            <p:fltVal val="0"/>
                                          </p:val>
                                        </p:tav>
                                        <p:tav tm="100000">
                                          <p:val>
                                            <p:strVal val="#ppt_w"/>
                                          </p:val>
                                        </p:tav>
                                      </p:tavLst>
                                    </p:anim>
                                    <p:anim calcmode="lin" valueType="num">
                                      <p:cBhvr>
                                        <p:cTn id="260" dur="1000" fill="hold"/>
                                        <p:tgtEl>
                                          <p:spTgt spid="469"/>
                                        </p:tgtEl>
                                        <p:attrNameLst>
                                          <p:attrName>ppt_h</p:attrName>
                                        </p:attrNameLst>
                                      </p:cBhvr>
                                      <p:tavLst>
                                        <p:tav tm="0">
                                          <p:val>
                                            <p:fltVal val="0"/>
                                          </p:val>
                                        </p:tav>
                                        <p:tav tm="100000">
                                          <p:val>
                                            <p:strVal val="#ppt_h"/>
                                          </p:val>
                                        </p:tav>
                                      </p:tavLst>
                                    </p:anim>
                                    <p:anim calcmode="lin" valueType="num">
                                      <p:cBhvr>
                                        <p:cTn id="261" dur="1000" fill="hold"/>
                                        <p:tgtEl>
                                          <p:spTgt spid="469"/>
                                        </p:tgtEl>
                                        <p:attrNameLst>
                                          <p:attrName>ppt_x</p:attrName>
                                        </p:attrNameLst>
                                      </p:cBhvr>
                                      <p:tavLst>
                                        <p:tav tm="0" fmla="#ppt_x+(cos(-2*pi*(1-$))*-#ppt_x-sin(-2*pi*(1-$))*(1-#ppt_y))*(1-$)">
                                          <p:val>
                                            <p:fltVal val="0"/>
                                          </p:val>
                                        </p:tav>
                                        <p:tav tm="100000">
                                          <p:val>
                                            <p:fltVal val="1"/>
                                          </p:val>
                                        </p:tav>
                                      </p:tavLst>
                                    </p:anim>
                                    <p:anim calcmode="lin" valueType="num">
                                      <p:cBhvr>
                                        <p:cTn id="262" dur="1000" fill="hold"/>
                                        <p:tgtEl>
                                          <p:spTgt spid="469"/>
                                        </p:tgtEl>
                                        <p:attrNameLst>
                                          <p:attrName>ppt_y</p:attrName>
                                        </p:attrNameLst>
                                      </p:cBhvr>
                                      <p:tavLst>
                                        <p:tav tm="0" fmla="#ppt_y+(sin(-2*pi*(1-$))*-#ppt_x+cos(-2*pi*(1-$))*(1-#ppt_y))*(1-$)">
                                          <p:val>
                                            <p:fltVal val="0"/>
                                          </p:val>
                                        </p:tav>
                                        <p:tav tm="100000">
                                          <p:val>
                                            <p:fltVal val="1"/>
                                          </p:val>
                                        </p:tav>
                                      </p:tavLst>
                                    </p:anim>
                                  </p:childTnLst>
                                </p:cTn>
                              </p:par>
                              <p:par>
                                <p:cTn id="263" presetID="15" presetClass="entr" presetSubtype="0" fill="hold" nodeType="withEffect">
                                  <p:stCondLst>
                                    <p:cond delay="160"/>
                                  </p:stCondLst>
                                  <p:childTnLst>
                                    <p:set>
                                      <p:cBhvr>
                                        <p:cTn id="264" dur="1" fill="hold">
                                          <p:stCondLst>
                                            <p:cond delay="0"/>
                                          </p:stCondLst>
                                        </p:cTn>
                                        <p:tgtEl>
                                          <p:spTgt spid="468"/>
                                        </p:tgtEl>
                                        <p:attrNameLst>
                                          <p:attrName>style.visibility</p:attrName>
                                        </p:attrNameLst>
                                      </p:cBhvr>
                                      <p:to>
                                        <p:strVal val="visible"/>
                                      </p:to>
                                    </p:set>
                                    <p:anim calcmode="lin" valueType="num">
                                      <p:cBhvr>
                                        <p:cTn id="265" dur="1000" fill="hold"/>
                                        <p:tgtEl>
                                          <p:spTgt spid="468"/>
                                        </p:tgtEl>
                                        <p:attrNameLst>
                                          <p:attrName>ppt_w</p:attrName>
                                        </p:attrNameLst>
                                      </p:cBhvr>
                                      <p:tavLst>
                                        <p:tav tm="0">
                                          <p:val>
                                            <p:fltVal val="0"/>
                                          </p:val>
                                        </p:tav>
                                        <p:tav tm="100000">
                                          <p:val>
                                            <p:strVal val="#ppt_w"/>
                                          </p:val>
                                        </p:tav>
                                      </p:tavLst>
                                    </p:anim>
                                    <p:anim calcmode="lin" valueType="num">
                                      <p:cBhvr>
                                        <p:cTn id="266" dur="1000" fill="hold"/>
                                        <p:tgtEl>
                                          <p:spTgt spid="468"/>
                                        </p:tgtEl>
                                        <p:attrNameLst>
                                          <p:attrName>ppt_h</p:attrName>
                                        </p:attrNameLst>
                                      </p:cBhvr>
                                      <p:tavLst>
                                        <p:tav tm="0">
                                          <p:val>
                                            <p:fltVal val="0"/>
                                          </p:val>
                                        </p:tav>
                                        <p:tav tm="100000">
                                          <p:val>
                                            <p:strVal val="#ppt_h"/>
                                          </p:val>
                                        </p:tav>
                                      </p:tavLst>
                                    </p:anim>
                                    <p:anim calcmode="lin" valueType="num">
                                      <p:cBhvr>
                                        <p:cTn id="267" dur="1000" fill="hold"/>
                                        <p:tgtEl>
                                          <p:spTgt spid="468"/>
                                        </p:tgtEl>
                                        <p:attrNameLst>
                                          <p:attrName>ppt_x</p:attrName>
                                        </p:attrNameLst>
                                      </p:cBhvr>
                                      <p:tavLst>
                                        <p:tav tm="0" fmla="#ppt_x+(cos(-2*pi*(1-$))*-#ppt_x-sin(-2*pi*(1-$))*(1-#ppt_y))*(1-$)">
                                          <p:val>
                                            <p:fltVal val="0"/>
                                          </p:val>
                                        </p:tav>
                                        <p:tav tm="100000">
                                          <p:val>
                                            <p:fltVal val="1"/>
                                          </p:val>
                                        </p:tav>
                                      </p:tavLst>
                                    </p:anim>
                                    <p:anim calcmode="lin" valueType="num">
                                      <p:cBhvr>
                                        <p:cTn id="268" dur="1000" fill="hold"/>
                                        <p:tgtEl>
                                          <p:spTgt spid="468"/>
                                        </p:tgtEl>
                                        <p:attrNameLst>
                                          <p:attrName>ppt_y</p:attrName>
                                        </p:attrNameLst>
                                      </p:cBhvr>
                                      <p:tavLst>
                                        <p:tav tm="0" fmla="#ppt_y+(sin(-2*pi*(1-$))*-#ppt_x+cos(-2*pi*(1-$))*(1-#ppt_y))*(1-$)">
                                          <p:val>
                                            <p:fltVal val="0"/>
                                          </p:val>
                                        </p:tav>
                                        <p:tav tm="100000">
                                          <p:val>
                                            <p:fltVal val="1"/>
                                          </p:val>
                                        </p:tav>
                                      </p:tavLst>
                                    </p:anim>
                                  </p:childTnLst>
                                </p:cTn>
                              </p:par>
                              <p:par>
                                <p:cTn id="269" presetID="15" presetClass="entr" presetSubtype="0" fill="hold" grpId="0" nodeType="withEffect">
                                  <p:stCondLst>
                                    <p:cond delay="160"/>
                                  </p:stCondLst>
                                  <p:childTnLst>
                                    <p:set>
                                      <p:cBhvr>
                                        <p:cTn id="270" dur="1" fill="hold">
                                          <p:stCondLst>
                                            <p:cond delay="0"/>
                                          </p:stCondLst>
                                        </p:cTn>
                                        <p:tgtEl>
                                          <p:spTgt spid="26881"/>
                                        </p:tgtEl>
                                        <p:attrNameLst>
                                          <p:attrName>style.visibility</p:attrName>
                                        </p:attrNameLst>
                                      </p:cBhvr>
                                      <p:to>
                                        <p:strVal val="visible"/>
                                      </p:to>
                                    </p:set>
                                    <p:anim calcmode="lin" valueType="num">
                                      <p:cBhvr>
                                        <p:cTn id="271" dur="1000" fill="hold"/>
                                        <p:tgtEl>
                                          <p:spTgt spid="26881"/>
                                        </p:tgtEl>
                                        <p:attrNameLst>
                                          <p:attrName>ppt_w</p:attrName>
                                        </p:attrNameLst>
                                      </p:cBhvr>
                                      <p:tavLst>
                                        <p:tav tm="0">
                                          <p:val>
                                            <p:fltVal val="0"/>
                                          </p:val>
                                        </p:tav>
                                        <p:tav tm="100000">
                                          <p:val>
                                            <p:strVal val="#ppt_w"/>
                                          </p:val>
                                        </p:tav>
                                      </p:tavLst>
                                    </p:anim>
                                    <p:anim calcmode="lin" valueType="num">
                                      <p:cBhvr>
                                        <p:cTn id="272" dur="1000" fill="hold"/>
                                        <p:tgtEl>
                                          <p:spTgt spid="26881"/>
                                        </p:tgtEl>
                                        <p:attrNameLst>
                                          <p:attrName>ppt_h</p:attrName>
                                        </p:attrNameLst>
                                      </p:cBhvr>
                                      <p:tavLst>
                                        <p:tav tm="0">
                                          <p:val>
                                            <p:fltVal val="0"/>
                                          </p:val>
                                        </p:tav>
                                        <p:tav tm="100000">
                                          <p:val>
                                            <p:strVal val="#ppt_h"/>
                                          </p:val>
                                        </p:tav>
                                      </p:tavLst>
                                    </p:anim>
                                    <p:anim calcmode="lin" valueType="num">
                                      <p:cBhvr>
                                        <p:cTn id="273" dur="1000" fill="hold"/>
                                        <p:tgtEl>
                                          <p:spTgt spid="26881"/>
                                        </p:tgtEl>
                                        <p:attrNameLst>
                                          <p:attrName>ppt_x</p:attrName>
                                        </p:attrNameLst>
                                      </p:cBhvr>
                                      <p:tavLst>
                                        <p:tav tm="0" fmla="#ppt_x+(cos(-2*pi*(1-$))*-#ppt_x-sin(-2*pi*(1-$))*(1-#ppt_y))*(1-$)">
                                          <p:val>
                                            <p:fltVal val="0"/>
                                          </p:val>
                                        </p:tav>
                                        <p:tav tm="100000">
                                          <p:val>
                                            <p:fltVal val="1"/>
                                          </p:val>
                                        </p:tav>
                                      </p:tavLst>
                                    </p:anim>
                                    <p:anim calcmode="lin" valueType="num">
                                      <p:cBhvr>
                                        <p:cTn id="274" dur="1000" fill="hold"/>
                                        <p:tgtEl>
                                          <p:spTgt spid="26881"/>
                                        </p:tgtEl>
                                        <p:attrNameLst>
                                          <p:attrName>ppt_y</p:attrName>
                                        </p:attrNameLst>
                                      </p:cBhvr>
                                      <p:tavLst>
                                        <p:tav tm="0" fmla="#ppt_y+(sin(-2*pi*(1-$))*-#ppt_x+cos(-2*pi*(1-$))*(1-#ppt_y))*(1-$)">
                                          <p:val>
                                            <p:fltVal val="0"/>
                                          </p:val>
                                        </p:tav>
                                        <p:tav tm="100000">
                                          <p:val>
                                            <p:fltVal val="1"/>
                                          </p:val>
                                        </p:tav>
                                      </p:tavLst>
                                    </p:anim>
                                  </p:childTnLst>
                                </p:cTn>
                              </p:par>
                              <p:par>
                                <p:cTn id="275" presetID="15" presetClass="entr" presetSubtype="0" fill="hold" nodeType="withEffect">
                                  <p:stCondLst>
                                    <p:cond delay="160"/>
                                  </p:stCondLst>
                                  <p:childTnLst>
                                    <p:set>
                                      <p:cBhvr>
                                        <p:cTn id="276" dur="1" fill="hold">
                                          <p:stCondLst>
                                            <p:cond delay="0"/>
                                          </p:stCondLst>
                                        </p:cTn>
                                        <p:tgtEl>
                                          <p:spTgt spid="478"/>
                                        </p:tgtEl>
                                        <p:attrNameLst>
                                          <p:attrName>style.visibility</p:attrName>
                                        </p:attrNameLst>
                                      </p:cBhvr>
                                      <p:to>
                                        <p:strVal val="visible"/>
                                      </p:to>
                                    </p:set>
                                    <p:anim calcmode="lin" valueType="num">
                                      <p:cBhvr>
                                        <p:cTn id="277" dur="1000" fill="hold"/>
                                        <p:tgtEl>
                                          <p:spTgt spid="478"/>
                                        </p:tgtEl>
                                        <p:attrNameLst>
                                          <p:attrName>ppt_w</p:attrName>
                                        </p:attrNameLst>
                                      </p:cBhvr>
                                      <p:tavLst>
                                        <p:tav tm="0">
                                          <p:val>
                                            <p:fltVal val="0"/>
                                          </p:val>
                                        </p:tav>
                                        <p:tav tm="100000">
                                          <p:val>
                                            <p:strVal val="#ppt_w"/>
                                          </p:val>
                                        </p:tav>
                                      </p:tavLst>
                                    </p:anim>
                                    <p:anim calcmode="lin" valueType="num">
                                      <p:cBhvr>
                                        <p:cTn id="278" dur="1000" fill="hold"/>
                                        <p:tgtEl>
                                          <p:spTgt spid="478"/>
                                        </p:tgtEl>
                                        <p:attrNameLst>
                                          <p:attrName>ppt_h</p:attrName>
                                        </p:attrNameLst>
                                      </p:cBhvr>
                                      <p:tavLst>
                                        <p:tav tm="0">
                                          <p:val>
                                            <p:fltVal val="0"/>
                                          </p:val>
                                        </p:tav>
                                        <p:tav tm="100000">
                                          <p:val>
                                            <p:strVal val="#ppt_h"/>
                                          </p:val>
                                        </p:tav>
                                      </p:tavLst>
                                    </p:anim>
                                    <p:anim calcmode="lin" valueType="num">
                                      <p:cBhvr>
                                        <p:cTn id="279" dur="1000" fill="hold"/>
                                        <p:tgtEl>
                                          <p:spTgt spid="478"/>
                                        </p:tgtEl>
                                        <p:attrNameLst>
                                          <p:attrName>ppt_x</p:attrName>
                                        </p:attrNameLst>
                                      </p:cBhvr>
                                      <p:tavLst>
                                        <p:tav tm="0" fmla="#ppt_x+(cos(-2*pi*(1-$))*-#ppt_x-sin(-2*pi*(1-$))*(1-#ppt_y))*(1-$)">
                                          <p:val>
                                            <p:fltVal val="0"/>
                                          </p:val>
                                        </p:tav>
                                        <p:tav tm="100000">
                                          <p:val>
                                            <p:fltVal val="1"/>
                                          </p:val>
                                        </p:tav>
                                      </p:tavLst>
                                    </p:anim>
                                    <p:anim calcmode="lin" valueType="num">
                                      <p:cBhvr>
                                        <p:cTn id="280" dur="1000" fill="hold"/>
                                        <p:tgtEl>
                                          <p:spTgt spid="478"/>
                                        </p:tgtEl>
                                        <p:attrNameLst>
                                          <p:attrName>ppt_y</p:attrName>
                                        </p:attrNameLst>
                                      </p:cBhvr>
                                      <p:tavLst>
                                        <p:tav tm="0" fmla="#ppt_y+(sin(-2*pi*(1-$))*-#ppt_x+cos(-2*pi*(1-$))*(1-#ppt_y))*(1-$)">
                                          <p:val>
                                            <p:fltVal val="0"/>
                                          </p:val>
                                        </p:tav>
                                        <p:tav tm="100000">
                                          <p:val>
                                            <p:fltVal val="1"/>
                                          </p:val>
                                        </p:tav>
                                      </p:tavLst>
                                    </p:anim>
                                  </p:childTnLst>
                                </p:cTn>
                              </p:par>
                              <p:par>
                                <p:cTn id="281" presetID="15" presetClass="entr" presetSubtype="0" fill="hold" grpId="0" nodeType="withEffect">
                                  <p:stCondLst>
                                    <p:cond delay="400"/>
                                  </p:stCondLst>
                                  <p:childTnLst>
                                    <p:set>
                                      <p:cBhvr>
                                        <p:cTn id="282" dur="1" fill="hold">
                                          <p:stCondLst>
                                            <p:cond delay="0"/>
                                          </p:stCondLst>
                                        </p:cTn>
                                        <p:tgtEl>
                                          <p:spTgt spid="26905"/>
                                        </p:tgtEl>
                                        <p:attrNameLst>
                                          <p:attrName>style.visibility</p:attrName>
                                        </p:attrNameLst>
                                      </p:cBhvr>
                                      <p:to>
                                        <p:strVal val="visible"/>
                                      </p:to>
                                    </p:set>
                                    <p:anim calcmode="lin" valueType="num">
                                      <p:cBhvr>
                                        <p:cTn id="283" dur="1000" fill="hold"/>
                                        <p:tgtEl>
                                          <p:spTgt spid="26905"/>
                                        </p:tgtEl>
                                        <p:attrNameLst>
                                          <p:attrName>ppt_w</p:attrName>
                                        </p:attrNameLst>
                                      </p:cBhvr>
                                      <p:tavLst>
                                        <p:tav tm="0">
                                          <p:val>
                                            <p:fltVal val="0"/>
                                          </p:val>
                                        </p:tav>
                                        <p:tav tm="100000">
                                          <p:val>
                                            <p:strVal val="#ppt_w"/>
                                          </p:val>
                                        </p:tav>
                                      </p:tavLst>
                                    </p:anim>
                                    <p:anim calcmode="lin" valueType="num">
                                      <p:cBhvr>
                                        <p:cTn id="284" dur="1000" fill="hold"/>
                                        <p:tgtEl>
                                          <p:spTgt spid="26905"/>
                                        </p:tgtEl>
                                        <p:attrNameLst>
                                          <p:attrName>ppt_h</p:attrName>
                                        </p:attrNameLst>
                                      </p:cBhvr>
                                      <p:tavLst>
                                        <p:tav tm="0">
                                          <p:val>
                                            <p:fltVal val="0"/>
                                          </p:val>
                                        </p:tav>
                                        <p:tav tm="100000">
                                          <p:val>
                                            <p:strVal val="#ppt_h"/>
                                          </p:val>
                                        </p:tav>
                                      </p:tavLst>
                                    </p:anim>
                                    <p:anim calcmode="lin" valueType="num">
                                      <p:cBhvr>
                                        <p:cTn id="285" dur="1000" fill="hold"/>
                                        <p:tgtEl>
                                          <p:spTgt spid="26905"/>
                                        </p:tgtEl>
                                        <p:attrNameLst>
                                          <p:attrName>ppt_x</p:attrName>
                                        </p:attrNameLst>
                                      </p:cBhvr>
                                      <p:tavLst>
                                        <p:tav tm="0" fmla="#ppt_x+(cos(-2*pi*(1-$))*-#ppt_x-sin(-2*pi*(1-$))*(1-#ppt_y))*(1-$)">
                                          <p:val>
                                            <p:fltVal val="0"/>
                                          </p:val>
                                        </p:tav>
                                        <p:tav tm="100000">
                                          <p:val>
                                            <p:fltVal val="1"/>
                                          </p:val>
                                        </p:tav>
                                      </p:tavLst>
                                    </p:anim>
                                    <p:anim calcmode="lin" valueType="num">
                                      <p:cBhvr>
                                        <p:cTn id="286" dur="1000" fill="hold"/>
                                        <p:tgtEl>
                                          <p:spTgt spid="26905"/>
                                        </p:tgtEl>
                                        <p:attrNameLst>
                                          <p:attrName>ppt_y</p:attrName>
                                        </p:attrNameLst>
                                      </p:cBhvr>
                                      <p:tavLst>
                                        <p:tav tm="0" fmla="#ppt_y+(sin(-2*pi*(1-$))*-#ppt_x+cos(-2*pi*(1-$))*(1-#ppt_y))*(1-$)">
                                          <p:val>
                                            <p:fltVal val="0"/>
                                          </p:val>
                                        </p:tav>
                                        <p:tav tm="100000">
                                          <p:val>
                                            <p:fltVal val="1"/>
                                          </p:val>
                                        </p:tav>
                                      </p:tavLst>
                                    </p:anim>
                                  </p:childTnLst>
                                </p:cTn>
                              </p:par>
                              <p:par>
                                <p:cTn id="287" presetID="15" presetClass="entr" presetSubtype="0" fill="hold" grpId="0" nodeType="withEffect">
                                  <p:stCondLst>
                                    <p:cond delay="560"/>
                                  </p:stCondLst>
                                  <p:childTnLst>
                                    <p:set>
                                      <p:cBhvr>
                                        <p:cTn id="288" dur="1" fill="hold">
                                          <p:stCondLst>
                                            <p:cond delay="0"/>
                                          </p:stCondLst>
                                        </p:cTn>
                                        <p:tgtEl>
                                          <p:spTgt spid="26985"/>
                                        </p:tgtEl>
                                        <p:attrNameLst>
                                          <p:attrName>style.visibility</p:attrName>
                                        </p:attrNameLst>
                                      </p:cBhvr>
                                      <p:to>
                                        <p:strVal val="visible"/>
                                      </p:to>
                                    </p:set>
                                    <p:anim calcmode="lin" valueType="num">
                                      <p:cBhvr>
                                        <p:cTn id="289" dur="1000" fill="hold"/>
                                        <p:tgtEl>
                                          <p:spTgt spid="26985"/>
                                        </p:tgtEl>
                                        <p:attrNameLst>
                                          <p:attrName>ppt_w</p:attrName>
                                        </p:attrNameLst>
                                      </p:cBhvr>
                                      <p:tavLst>
                                        <p:tav tm="0">
                                          <p:val>
                                            <p:fltVal val="0"/>
                                          </p:val>
                                        </p:tav>
                                        <p:tav tm="100000">
                                          <p:val>
                                            <p:strVal val="#ppt_w"/>
                                          </p:val>
                                        </p:tav>
                                      </p:tavLst>
                                    </p:anim>
                                    <p:anim calcmode="lin" valueType="num">
                                      <p:cBhvr>
                                        <p:cTn id="290" dur="1000" fill="hold"/>
                                        <p:tgtEl>
                                          <p:spTgt spid="26985"/>
                                        </p:tgtEl>
                                        <p:attrNameLst>
                                          <p:attrName>ppt_h</p:attrName>
                                        </p:attrNameLst>
                                      </p:cBhvr>
                                      <p:tavLst>
                                        <p:tav tm="0">
                                          <p:val>
                                            <p:fltVal val="0"/>
                                          </p:val>
                                        </p:tav>
                                        <p:tav tm="100000">
                                          <p:val>
                                            <p:strVal val="#ppt_h"/>
                                          </p:val>
                                        </p:tav>
                                      </p:tavLst>
                                    </p:anim>
                                    <p:anim calcmode="lin" valueType="num">
                                      <p:cBhvr>
                                        <p:cTn id="291" dur="1000" fill="hold"/>
                                        <p:tgtEl>
                                          <p:spTgt spid="26985"/>
                                        </p:tgtEl>
                                        <p:attrNameLst>
                                          <p:attrName>ppt_x</p:attrName>
                                        </p:attrNameLst>
                                      </p:cBhvr>
                                      <p:tavLst>
                                        <p:tav tm="0" fmla="#ppt_x+(cos(-2*pi*(1-$))*-#ppt_x-sin(-2*pi*(1-$))*(1-#ppt_y))*(1-$)">
                                          <p:val>
                                            <p:fltVal val="0"/>
                                          </p:val>
                                        </p:tav>
                                        <p:tav tm="100000">
                                          <p:val>
                                            <p:fltVal val="1"/>
                                          </p:val>
                                        </p:tav>
                                      </p:tavLst>
                                    </p:anim>
                                    <p:anim calcmode="lin" valueType="num">
                                      <p:cBhvr>
                                        <p:cTn id="292" dur="1000" fill="hold"/>
                                        <p:tgtEl>
                                          <p:spTgt spid="26985"/>
                                        </p:tgtEl>
                                        <p:attrNameLst>
                                          <p:attrName>ppt_y</p:attrName>
                                        </p:attrNameLst>
                                      </p:cBhvr>
                                      <p:tavLst>
                                        <p:tav tm="0" fmla="#ppt_y+(sin(-2*pi*(1-$))*-#ppt_x+cos(-2*pi*(1-$))*(1-#ppt_y))*(1-$)">
                                          <p:val>
                                            <p:fltVal val="0"/>
                                          </p:val>
                                        </p:tav>
                                        <p:tav tm="100000">
                                          <p:val>
                                            <p:fltVal val="1"/>
                                          </p:val>
                                        </p:tav>
                                      </p:tavLst>
                                    </p:anim>
                                  </p:childTnLst>
                                </p:cTn>
                              </p:par>
                              <p:par>
                                <p:cTn id="293" presetID="15" presetClass="entr" presetSubtype="0" fill="hold" grpId="0" nodeType="withEffect">
                                  <p:stCondLst>
                                    <p:cond delay="560"/>
                                  </p:stCondLst>
                                  <p:childTnLst>
                                    <p:set>
                                      <p:cBhvr>
                                        <p:cTn id="294" dur="1" fill="hold">
                                          <p:stCondLst>
                                            <p:cond delay="0"/>
                                          </p:stCondLst>
                                        </p:cTn>
                                        <p:tgtEl>
                                          <p:spTgt spid="26857"/>
                                        </p:tgtEl>
                                        <p:attrNameLst>
                                          <p:attrName>style.visibility</p:attrName>
                                        </p:attrNameLst>
                                      </p:cBhvr>
                                      <p:to>
                                        <p:strVal val="visible"/>
                                      </p:to>
                                    </p:set>
                                    <p:anim calcmode="lin" valueType="num">
                                      <p:cBhvr>
                                        <p:cTn id="295" dur="1000" fill="hold"/>
                                        <p:tgtEl>
                                          <p:spTgt spid="26857"/>
                                        </p:tgtEl>
                                        <p:attrNameLst>
                                          <p:attrName>ppt_w</p:attrName>
                                        </p:attrNameLst>
                                      </p:cBhvr>
                                      <p:tavLst>
                                        <p:tav tm="0">
                                          <p:val>
                                            <p:fltVal val="0"/>
                                          </p:val>
                                        </p:tav>
                                        <p:tav tm="100000">
                                          <p:val>
                                            <p:strVal val="#ppt_w"/>
                                          </p:val>
                                        </p:tav>
                                      </p:tavLst>
                                    </p:anim>
                                    <p:anim calcmode="lin" valueType="num">
                                      <p:cBhvr>
                                        <p:cTn id="296" dur="1000" fill="hold"/>
                                        <p:tgtEl>
                                          <p:spTgt spid="26857"/>
                                        </p:tgtEl>
                                        <p:attrNameLst>
                                          <p:attrName>ppt_h</p:attrName>
                                        </p:attrNameLst>
                                      </p:cBhvr>
                                      <p:tavLst>
                                        <p:tav tm="0">
                                          <p:val>
                                            <p:fltVal val="0"/>
                                          </p:val>
                                        </p:tav>
                                        <p:tav tm="100000">
                                          <p:val>
                                            <p:strVal val="#ppt_h"/>
                                          </p:val>
                                        </p:tav>
                                      </p:tavLst>
                                    </p:anim>
                                    <p:anim calcmode="lin" valueType="num">
                                      <p:cBhvr>
                                        <p:cTn id="297" dur="1000" fill="hold"/>
                                        <p:tgtEl>
                                          <p:spTgt spid="26857"/>
                                        </p:tgtEl>
                                        <p:attrNameLst>
                                          <p:attrName>ppt_x</p:attrName>
                                        </p:attrNameLst>
                                      </p:cBhvr>
                                      <p:tavLst>
                                        <p:tav tm="0" fmla="#ppt_x+(cos(-2*pi*(1-$))*-#ppt_x-sin(-2*pi*(1-$))*(1-#ppt_y))*(1-$)">
                                          <p:val>
                                            <p:fltVal val="0"/>
                                          </p:val>
                                        </p:tav>
                                        <p:tav tm="100000">
                                          <p:val>
                                            <p:fltVal val="1"/>
                                          </p:val>
                                        </p:tav>
                                      </p:tavLst>
                                    </p:anim>
                                    <p:anim calcmode="lin" valueType="num">
                                      <p:cBhvr>
                                        <p:cTn id="298" dur="1000" fill="hold"/>
                                        <p:tgtEl>
                                          <p:spTgt spid="26857"/>
                                        </p:tgtEl>
                                        <p:attrNameLst>
                                          <p:attrName>ppt_y</p:attrName>
                                        </p:attrNameLst>
                                      </p:cBhvr>
                                      <p:tavLst>
                                        <p:tav tm="0" fmla="#ppt_y+(sin(-2*pi*(1-$))*-#ppt_x+cos(-2*pi*(1-$))*(1-#ppt_y))*(1-$)">
                                          <p:val>
                                            <p:fltVal val="0"/>
                                          </p:val>
                                        </p:tav>
                                        <p:tav tm="100000">
                                          <p:val>
                                            <p:fltVal val="1"/>
                                          </p:val>
                                        </p:tav>
                                      </p:tavLst>
                                    </p:anim>
                                  </p:childTnLst>
                                </p:cTn>
                              </p:par>
                              <p:par>
                                <p:cTn id="299" presetID="15" presetClass="entr" presetSubtype="0" fill="hold" grpId="0" nodeType="withEffect">
                                  <p:stCondLst>
                                    <p:cond delay="560"/>
                                  </p:stCondLst>
                                  <p:childTnLst>
                                    <p:set>
                                      <p:cBhvr>
                                        <p:cTn id="300" dur="1" fill="hold">
                                          <p:stCondLst>
                                            <p:cond delay="0"/>
                                          </p:stCondLst>
                                        </p:cTn>
                                        <p:tgtEl>
                                          <p:spTgt spid="26862"/>
                                        </p:tgtEl>
                                        <p:attrNameLst>
                                          <p:attrName>style.visibility</p:attrName>
                                        </p:attrNameLst>
                                      </p:cBhvr>
                                      <p:to>
                                        <p:strVal val="visible"/>
                                      </p:to>
                                    </p:set>
                                    <p:anim calcmode="lin" valueType="num">
                                      <p:cBhvr>
                                        <p:cTn id="301" dur="1000" fill="hold"/>
                                        <p:tgtEl>
                                          <p:spTgt spid="26862"/>
                                        </p:tgtEl>
                                        <p:attrNameLst>
                                          <p:attrName>ppt_w</p:attrName>
                                        </p:attrNameLst>
                                      </p:cBhvr>
                                      <p:tavLst>
                                        <p:tav tm="0">
                                          <p:val>
                                            <p:fltVal val="0"/>
                                          </p:val>
                                        </p:tav>
                                        <p:tav tm="100000">
                                          <p:val>
                                            <p:strVal val="#ppt_w"/>
                                          </p:val>
                                        </p:tav>
                                      </p:tavLst>
                                    </p:anim>
                                    <p:anim calcmode="lin" valueType="num">
                                      <p:cBhvr>
                                        <p:cTn id="302" dur="1000" fill="hold"/>
                                        <p:tgtEl>
                                          <p:spTgt spid="26862"/>
                                        </p:tgtEl>
                                        <p:attrNameLst>
                                          <p:attrName>ppt_h</p:attrName>
                                        </p:attrNameLst>
                                      </p:cBhvr>
                                      <p:tavLst>
                                        <p:tav tm="0">
                                          <p:val>
                                            <p:fltVal val="0"/>
                                          </p:val>
                                        </p:tav>
                                        <p:tav tm="100000">
                                          <p:val>
                                            <p:strVal val="#ppt_h"/>
                                          </p:val>
                                        </p:tav>
                                      </p:tavLst>
                                    </p:anim>
                                    <p:anim calcmode="lin" valueType="num">
                                      <p:cBhvr>
                                        <p:cTn id="303" dur="1000" fill="hold"/>
                                        <p:tgtEl>
                                          <p:spTgt spid="26862"/>
                                        </p:tgtEl>
                                        <p:attrNameLst>
                                          <p:attrName>ppt_x</p:attrName>
                                        </p:attrNameLst>
                                      </p:cBhvr>
                                      <p:tavLst>
                                        <p:tav tm="0" fmla="#ppt_x+(cos(-2*pi*(1-$))*-#ppt_x-sin(-2*pi*(1-$))*(1-#ppt_y))*(1-$)">
                                          <p:val>
                                            <p:fltVal val="0"/>
                                          </p:val>
                                        </p:tav>
                                        <p:tav tm="100000">
                                          <p:val>
                                            <p:fltVal val="1"/>
                                          </p:val>
                                        </p:tav>
                                      </p:tavLst>
                                    </p:anim>
                                    <p:anim calcmode="lin" valueType="num">
                                      <p:cBhvr>
                                        <p:cTn id="304" dur="1000" fill="hold"/>
                                        <p:tgtEl>
                                          <p:spTgt spid="26862"/>
                                        </p:tgtEl>
                                        <p:attrNameLst>
                                          <p:attrName>ppt_y</p:attrName>
                                        </p:attrNameLst>
                                      </p:cBhvr>
                                      <p:tavLst>
                                        <p:tav tm="0" fmla="#ppt_y+(sin(-2*pi*(1-$))*-#ppt_x+cos(-2*pi*(1-$))*(1-#ppt_y))*(1-$)">
                                          <p:val>
                                            <p:fltVal val="0"/>
                                          </p:val>
                                        </p:tav>
                                        <p:tav tm="100000">
                                          <p:val>
                                            <p:fltVal val="1"/>
                                          </p:val>
                                        </p:tav>
                                      </p:tavLst>
                                    </p:anim>
                                  </p:childTnLst>
                                </p:cTn>
                              </p:par>
                              <p:par>
                                <p:cTn id="305" presetID="15" presetClass="entr" presetSubtype="0" fill="hold" nodeType="withEffect">
                                  <p:stCondLst>
                                    <p:cond delay="560"/>
                                  </p:stCondLst>
                                  <p:childTnLst>
                                    <p:set>
                                      <p:cBhvr>
                                        <p:cTn id="306" dur="1" fill="hold">
                                          <p:stCondLst>
                                            <p:cond delay="0"/>
                                          </p:stCondLst>
                                        </p:cTn>
                                        <p:tgtEl>
                                          <p:spTgt spid="461"/>
                                        </p:tgtEl>
                                        <p:attrNameLst>
                                          <p:attrName>style.visibility</p:attrName>
                                        </p:attrNameLst>
                                      </p:cBhvr>
                                      <p:to>
                                        <p:strVal val="visible"/>
                                      </p:to>
                                    </p:set>
                                    <p:anim calcmode="lin" valueType="num">
                                      <p:cBhvr>
                                        <p:cTn id="307" dur="1000" fill="hold"/>
                                        <p:tgtEl>
                                          <p:spTgt spid="461"/>
                                        </p:tgtEl>
                                        <p:attrNameLst>
                                          <p:attrName>ppt_w</p:attrName>
                                        </p:attrNameLst>
                                      </p:cBhvr>
                                      <p:tavLst>
                                        <p:tav tm="0">
                                          <p:val>
                                            <p:fltVal val="0"/>
                                          </p:val>
                                        </p:tav>
                                        <p:tav tm="100000">
                                          <p:val>
                                            <p:strVal val="#ppt_w"/>
                                          </p:val>
                                        </p:tav>
                                      </p:tavLst>
                                    </p:anim>
                                    <p:anim calcmode="lin" valueType="num">
                                      <p:cBhvr>
                                        <p:cTn id="308" dur="1000" fill="hold"/>
                                        <p:tgtEl>
                                          <p:spTgt spid="461"/>
                                        </p:tgtEl>
                                        <p:attrNameLst>
                                          <p:attrName>ppt_h</p:attrName>
                                        </p:attrNameLst>
                                      </p:cBhvr>
                                      <p:tavLst>
                                        <p:tav tm="0">
                                          <p:val>
                                            <p:fltVal val="0"/>
                                          </p:val>
                                        </p:tav>
                                        <p:tav tm="100000">
                                          <p:val>
                                            <p:strVal val="#ppt_h"/>
                                          </p:val>
                                        </p:tav>
                                      </p:tavLst>
                                    </p:anim>
                                    <p:anim calcmode="lin" valueType="num">
                                      <p:cBhvr>
                                        <p:cTn id="309" dur="1000" fill="hold"/>
                                        <p:tgtEl>
                                          <p:spTgt spid="461"/>
                                        </p:tgtEl>
                                        <p:attrNameLst>
                                          <p:attrName>ppt_x</p:attrName>
                                        </p:attrNameLst>
                                      </p:cBhvr>
                                      <p:tavLst>
                                        <p:tav tm="0" fmla="#ppt_x+(cos(-2*pi*(1-$))*-#ppt_x-sin(-2*pi*(1-$))*(1-#ppt_y))*(1-$)">
                                          <p:val>
                                            <p:fltVal val="0"/>
                                          </p:val>
                                        </p:tav>
                                        <p:tav tm="100000">
                                          <p:val>
                                            <p:fltVal val="1"/>
                                          </p:val>
                                        </p:tav>
                                      </p:tavLst>
                                    </p:anim>
                                    <p:anim calcmode="lin" valueType="num">
                                      <p:cBhvr>
                                        <p:cTn id="310" dur="1000" fill="hold"/>
                                        <p:tgtEl>
                                          <p:spTgt spid="461"/>
                                        </p:tgtEl>
                                        <p:attrNameLst>
                                          <p:attrName>ppt_y</p:attrName>
                                        </p:attrNameLst>
                                      </p:cBhvr>
                                      <p:tavLst>
                                        <p:tav tm="0" fmla="#ppt_y+(sin(-2*pi*(1-$))*-#ppt_x+cos(-2*pi*(1-$))*(1-#ppt_y))*(1-$)">
                                          <p:val>
                                            <p:fltVal val="0"/>
                                          </p:val>
                                        </p:tav>
                                        <p:tav tm="100000">
                                          <p:val>
                                            <p:fltVal val="1"/>
                                          </p:val>
                                        </p:tav>
                                      </p:tavLst>
                                    </p:anim>
                                  </p:childTnLst>
                                </p:cTn>
                              </p:par>
                              <p:par>
                                <p:cTn id="311" presetID="15" presetClass="entr" presetSubtype="0" fill="hold" grpId="0" nodeType="withEffect">
                                  <p:stCondLst>
                                    <p:cond delay="640"/>
                                  </p:stCondLst>
                                  <p:childTnLst>
                                    <p:set>
                                      <p:cBhvr>
                                        <p:cTn id="312" dur="1" fill="hold">
                                          <p:stCondLst>
                                            <p:cond delay="0"/>
                                          </p:stCondLst>
                                        </p:cTn>
                                        <p:tgtEl>
                                          <p:spTgt spid="26925"/>
                                        </p:tgtEl>
                                        <p:attrNameLst>
                                          <p:attrName>style.visibility</p:attrName>
                                        </p:attrNameLst>
                                      </p:cBhvr>
                                      <p:to>
                                        <p:strVal val="visible"/>
                                      </p:to>
                                    </p:set>
                                    <p:anim calcmode="lin" valueType="num">
                                      <p:cBhvr>
                                        <p:cTn id="313" dur="1000" fill="hold"/>
                                        <p:tgtEl>
                                          <p:spTgt spid="26925"/>
                                        </p:tgtEl>
                                        <p:attrNameLst>
                                          <p:attrName>ppt_w</p:attrName>
                                        </p:attrNameLst>
                                      </p:cBhvr>
                                      <p:tavLst>
                                        <p:tav tm="0">
                                          <p:val>
                                            <p:fltVal val="0"/>
                                          </p:val>
                                        </p:tav>
                                        <p:tav tm="100000">
                                          <p:val>
                                            <p:strVal val="#ppt_w"/>
                                          </p:val>
                                        </p:tav>
                                      </p:tavLst>
                                    </p:anim>
                                    <p:anim calcmode="lin" valueType="num">
                                      <p:cBhvr>
                                        <p:cTn id="314" dur="1000" fill="hold"/>
                                        <p:tgtEl>
                                          <p:spTgt spid="26925"/>
                                        </p:tgtEl>
                                        <p:attrNameLst>
                                          <p:attrName>ppt_h</p:attrName>
                                        </p:attrNameLst>
                                      </p:cBhvr>
                                      <p:tavLst>
                                        <p:tav tm="0">
                                          <p:val>
                                            <p:fltVal val="0"/>
                                          </p:val>
                                        </p:tav>
                                        <p:tav tm="100000">
                                          <p:val>
                                            <p:strVal val="#ppt_h"/>
                                          </p:val>
                                        </p:tav>
                                      </p:tavLst>
                                    </p:anim>
                                    <p:anim calcmode="lin" valueType="num">
                                      <p:cBhvr>
                                        <p:cTn id="315" dur="1000" fill="hold"/>
                                        <p:tgtEl>
                                          <p:spTgt spid="26925"/>
                                        </p:tgtEl>
                                        <p:attrNameLst>
                                          <p:attrName>ppt_x</p:attrName>
                                        </p:attrNameLst>
                                      </p:cBhvr>
                                      <p:tavLst>
                                        <p:tav tm="0" fmla="#ppt_x+(cos(-2*pi*(1-$))*-#ppt_x-sin(-2*pi*(1-$))*(1-#ppt_y))*(1-$)">
                                          <p:val>
                                            <p:fltVal val="0"/>
                                          </p:val>
                                        </p:tav>
                                        <p:tav tm="100000">
                                          <p:val>
                                            <p:fltVal val="1"/>
                                          </p:val>
                                        </p:tav>
                                      </p:tavLst>
                                    </p:anim>
                                    <p:anim calcmode="lin" valueType="num">
                                      <p:cBhvr>
                                        <p:cTn id="316" dur="1000" fill="hold"/>
                                        <p:tgtEl>
                                          <p:spTgt spid="26925"/>
                                        </p:tgtEl>
                                        <p:attrNameLst>
                                          <p:attrName>ppt_y</p:attrName>
                                        </p:attrNameLst>
                                      </p:cBhvr>
                                      <p:tavLst>
                                        <p:tav tm="0" fmla="#ppt_y+(sin(-2*pi*(1-$))*-#ppt_x+cos(-2*pi*(1-$))*(1-#ppt_y))*(1-$)">
                                          <p:val>
                                            <p:fltVal val="0"/>
                                          </p:val>
                                        </p:tav>
                                        <p:tav tm="100000">
                                          <p:val>
                                            <p:fltVal val="1"/>
                                          </p:val>
                                        </p:tav>
                                      </p:tavLst>
                                    </p:anim>
                                  </p:childTnLst>
                                </p:cTn>
                              </p:par>
                              <p:par>
                                <p:cTn id="317" presetID="15" presetClass="entr" presetSubtype="0" fill="hold" grpId="0" nodeType="withEffect">
                                  <p:stCondLst>
                                    <p:cond delay="640"/>
                                  </p:stCondLst>
                                  <p:childTnLst>
                                    <p:set>
                                      <p:cBhvr>
                                        <p:cTn id="318" dur="1" fill="hold">
                                          <p:stCondLst>
                                            <p:cond delay="0"/>
                                          </p:stCondLst>
                                        </p:cTn>
                                        <p:tgtEl>
                                          <p:spTgt spid="26918"/>
                                        </p:tgtEl>
                                        <p:attrNameLst>
                                          <p:attrName>style.visibility</p:attrName>
                                        </p:attrNameLst>
                                      </p:cBhvr>
                                      <p:to>
                                        <p:strVal val="visible"/>
                                      </p:to>
                                    </p:set>
                                    <p:anim calcmode="lin" valueType="num">
                                      <p:cBhvr>
                                        <p:cTn id="319" dur="1000" fill="hold"/>
                                        <p:tgtEl>
                                          <p:spTgt spid="26918"/>
                                        </p:tgtEl>
                                        <p:attrNameLst>
                                          <p:attrName>ppt_w</p:attrName>
                                        </p:attrNameLst>
                                      </p:cBhvr>
                                      <p:tavLst>
                                        <p:tav tm="0">
                                          <p:val>
                                            <p:fltVal val="0"/>
                                          </p:val>
                                        </p:tav>
                                        <p:tav tm="100000">
                                          <p:val>
                                            <p:strVal val="#ppt_w"/>
                                          </p:val>
                                        </p:tav>
                                      </p:tavLst>
                                    </p:anim>
                                    <p:anim calcmode="lin" valueType="num">
                                      <p:cBhvr>
                                        <p:cTn id="320" dur="1000" fill="hold"/>
                                        <p:tgtEl>
                                          <p:spTgt spid="26918"/>
                                        </p:tgtEl>
                                        <p:attrNameLst>
                                          <p:attrName>ppt_h</p:attrName>
                                        </p:attrNameLst>
                                      </p:cBhvr>
                                      <p:tavLst>
                                        <p:tav tm="0">
                                          <p:val>
                                            <p:fltVal val="0"/>
                                          </p:val>
                                        </p:tav>
                                        <p:tav tm="100000">
                                          <p:val>
                                            <p:strVal val="#ppt_h"/>
                                          </p:val>
                                        </p:tav>
                                      </p:tavLst>
                                    </p:anim>
                                    <p:anim calcmode="lin" valueType="num">
                                      <p:cBhvr>
                                        <p:cTn id="321" dur="1000" fill="hold"/>
                                        <p:tgtEl>
                                          <p:spTgt spid="26918"/>
                                        </p:tgtEl>
                                        <p:attrNameLst>
                                          <p:attrName>ppt_x</p:attrName>
                                        </p:attrNameLst>
                                      </p:cBhvr>
                                      <p:tavLst>
                                        <p:tav tm="0" fmla="#ppt_x+(cos(-2*pi*(1-$))*-#ppt_x-sin(-2*pi*(1-$))*(1-#ppt_y))*(1-$)">
                                          <p:val>
                                            <p:fltVal val="0"/>
                                          </p:val>
                                        </p:tav>
                                        <p:tav tm="100000">
                                          <p:val>
                                            <p:fltVal val="1"/>
                                          </p:val>
                                        </p:tav>
                                      </p:tavLst>
                                    </p:anim>
                                    <p:anim calcmode="lin" valueType="num">
                                      <p:cBhvr>
                                        <p:cTn id="322" dur="1000" fill="hold"/>
                                        <p:tgtEl>
                                          <p:spTgt spid="26918"/>
                                        </p:tgtEl>
                                        <p:attrNameLst>
                                          <p:attrName>ppt_y</p:attrName>
                                        </p:attrNameLst>
                                      </p:cBhvr>
                                      <p:tavLst>
                                        <p:tav tm="0" fmla="#ppt_y+(sin(-2*pi*(1-$))*-#ppt_x+cos(-2*pi*(1-$))*(1-#ppt_y))*(1-$)">
                                          <p:val>
                                            <p:fltVal val="0"/>
                                          </p:val>
                                        </p:tav>
                                        <p:tav tm="100000">
                                          <p:val>
                                            <p:fltVal val="1"/>
                                          </p:val>
                                        </p:tav>
                                      </p:tavLst>
                                    </p:anim>
                                  </p:childTnLst>
                                </p:cTn>
                              </p:par>
                              <p:par>
                                <p:cTn id="323" presetID="15" presetClass="entr" presetSubtype="0" fill="hold" nodeType="withEffect">
                                  <p:stCondLst>
                                    <p:cond delay="640"/>
                                  </p:stCondLst>
                                  <p:childTnLst>
                                    <p:set>
                                      <p:cBhvr>
                                        <p:cTn id="324" dur="1" fill="hold">
                                          <p:stCondLst>
                                            <p:cond delay="0"/>
                                          </p:stCondLst>
                                        </p:cTn>
                                        <p:tgtEl>
                                          <p:spTgt spid="467"/>
                                        </p:tgtEl>
                                        <p:attrNameLst>
                                          <p:attrName>style.visibility</p:attrName>
                                        </p:attrNameLst>
                                      </p:cBhvr>
                                      <p:to>
                                        <p:strVal val="visible"/>
                                      </p:to>
                                    </p:set>
                                    <p:anim calcmode="lin" valueType="num">
                                      <p:cBhvr>
                                        <p:cTn id="325" dur="1000" fill="hold"/>
                                        <p:tgtEl>
                                          <p:spTgt spid="467"/>
                                        </p:tgtEl>
                                        <p:attrNameLst>
                                          <p:attrName>ppt_w</p:attrName>
                                        </p:attrNameLst>
                                      </p:cBhvr>
                                      <p:tavLst>
                                        <p:tav tm="0">
                                          <p:val>
                                            <p:fltVal val="0"/>
                                          </p:val>
                                        </p:tav>
                                        <p:tav tm="100000">
                                          <p:val>
                                            <p:strVal val="#ppt_w"/>
                                          </p:val>
                                        </p:tav>
                                      </p:tavLst>
                                    </p:anim>
                                    <p:anim calcmode="lin" valueType="num">
                                      <p:cBhvr>
                                        <p:cTn id="326" dur="1000" fill="hold"/>
                                        <p:tgtEl>
                                          <p:spTgt spid="467"/>
                                        </p:tgtEl>
                                        <p:attrNameLst>
                                          <p:attrName>ppt_h</p:attrName>
                                        </p:attrNameLst>
                                      </p:cBhvr>
                                      <p:tavLst>
                                        <p:tav tm="0">
                                          <p:val>
                                            <p:fltVal val="0"/>
                                          </p:val>
                                        </p:tav>
                                        <p:tav tm="100000">
                                          <p:val>
                                            <p:strVal val="#ppt_h"/>
                                          </p:val>
                                        </p:tav>
                                      </p:tavLst>
                                    </p:anim>
                                    <p:anim calcmode="lin" valueType="num">
                                      <p:cBhvr>
                                        <p:cTn id="327" dur="1000" fill="hold"/>
                                        <p:tgtEl>
                                          <p:spTgt spid="467"/>
                                        </p:tgtEl>
                                        <p:attrNameLst>
                                          <p:attrName>ppt_x</p:attrName>
                                        </p:attrNameLst>
                                      </p:cBhvr>
                                      <p:tavLst>
                                        <p:tav tm="0" fmla="#ppt_x+(cos(-2*pi*(1-$))*-#ppt_x-sin(-2*pi*(1-$))*(1-#ppt_y))*(1-$)">
                                          <p:val>
                                            <p:fltVal val="0"/>
                                          </p:val>
                                        </p:tav>
                                        <p:tav tm="100000">
                                          <p:val>
                                            <p:fltVal val="1"/>
                                          </p:val>
                                        </p:tav>
                                      </p:tavLst>
                                    </p:anim>
                                    <p:anim calcmode="lin" valueType="num">
                                      <p:cBhvr>
                                        <p:cTn id="328" dur="1000" fill="hold"/>
                                        <p:tgtEl>
                                          <p:spTgt spid="467"/>
                                        </p:tgtEl>
                                        <p:attrNameLst>
                                          <p:attrName>ppt_y</p:attrName>
                                        </p:attrNameLst>
                                      </p:cBhvr>
                                      <p:tavLst>
                                        <p:tav tm="0" fmla="#ppt_y+(sin(-2*pi*(1-$))*-#ppt_x+cos(-2*pi*(1-$))*(1-#ppt_y))*(1-$)">
                                          <p:val>
                                            <p:fltVal val="0"/>
                                          </p:val>
                                        </p:tav>
                                        <p:tav tm="100000">
                                          <p:val>
                                            <p:fltVal val="1"/>
                                          </p:val>
                                        </p:tav>
                                      </p:tavLst>
                                    </p:anim>
                                  </p:childTnLst>
                                </p:cTn>
                              </p:par>
                              <p:par>
                                <p:cTn id="329" presetID="15" presetClass="entr" presetSubtype="0" fill="hold" nodeType="withEffect">
                                  <p:stCondLst>
                                    <p:cond delay="720"/>
                                  </p:stCondLst>
                                  <p:childTnLst>
                                    <p:set>
                                      <p:cBhvr>
                                        <p:cTn id="330" dur="1" fill="hold">
                                          <p:stCondLst>
                                            <p:cond delay="0"/>
                                          </p:stCondLst>
                                        </p:cTn>
                                        <p:tgtEl>
                                          <p:spTgt spid="7"/>
                                        </p:tgtEl>
                                        <p:attrNameLst>
                                          <p:attrName>style.visibility</p:attrName>
                                        </p:attrNameLst>
                                      </p:cBhvr>
                                      <p:to>
                                        <p:strVal val="visible"/>
                                      </p:to>
                                    </p:set>
                                    <p:anim calcmode="lin" valueType="num">
                                      <p:cBhvr>
                                        <p:cTn id="331" dur="1000" fill="hold"/>
                                        <p:tgtEl>
                                          <p:spTgt spid="7"/>
                                        </p:tgtEl>
                                        <p:attrNameLst>
                                          <p:attrName>ppt_w</p:attrName>
                                        </p:attrNameLst>
                                      </p:cBhvr>
                                      <p:tavLst>
                                        <p:tav tm="0">
                                          <p:val>
                                            <p:fltVal val="0"/>
                                          </p:val>
                                        </p:tav>
                                        <p:tav tm="100000">
                                          <p:val>
                                            <p:strVal val="#ppt_w"/>
                                          </p:val>
                                        </p:tav>
                                      </p:tavLst>
                                    </p:anim>
                                    <p:anim calcmode="lin" valueType="num">
                                      <p:cBhvr>
                                        <p:cTn id="332" dur="1000" fill="hold"/>
                                        <p:tgtEl>
                                          <p:spTgt spid="7"/>
                                        </p:tgtEl>
                                        <p:attrNameLst>
                                          <p:attrName>ppt_h</p:attrName>
                                        </p:attrNameLst>
                                      </p:cBhvr>
                                      <p:tavLst>
                                        <p:tav tm="0">
                                          <p:val>
                                            <p:fltVal val="0"/>
                                          </p:val>
                                        </p:tav>
                                        <p:tav tm="100000">
                                          <p:val>
                                            <p:strVal val="#ppt_h"/>
                                          </p:val>
                                        </p:tav>
                                      </p:tavLst>
                                    </p:anim>
                                    <p:anim calcmode="lin" valueType="num">
                                      <p:cBhvr>
                                        <p:cTn id="333"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34" dur="1000" fill="hold"/>
                                        <p:tgtEl>
                                          <p:spTgt spid="7"/>
                                        </p:tgtEl>
                                        <p:attrNameLst>
                                          <p:attrName>ppt_y</p:attrName>
                                        </p:attrNameLst>
                                      </p:cBhvr>
                                      <p:tavLst>
                                        <p:tav tm="0" fmla="#ppt_y+(sin(-2*pi*(1-$))*-#ppt_x+cos(-2*pi*(1-$))*(1-#ppt_y))*(1-$)">
                                          <p:val>
                                            <p:fltVal val="0"/>
                                          </p:val>
                                        </p:tav>
                                        <p:tav tm="100000">
                                          <p:val>
                                            <p:fltVal val="1"/>
                                          </p:val>
                                        </p:tav>
                                      </p:tavLst>
                                    </p:anim>
                                  </p:childTnLst>
                                </p:cTn>
                              </p:par>
                              <p:par>
                                <p:cTn id="335" presetID="15" presetClass="entr" presetSubtype="0" fill="hold" grpId="0" nodeType="withEffect">
                                  <p:stCondLst>
                                    <p:cond delay="720"/>
                                  </p:stCondLst>
                                  <p:childTnLst>
                                    <p:set>
                                      <p:cBhvr>
                                        <p:cTn id="336" dur="1" fill="hold">
                                          <p:stCondLst>
                                            <p:cond delay="0"/>
                                          </p:stCondLst>
                                        </p:cTn>
                                        <p:tgtEl>
                                          <p:spTgt spid="26926"/>
                                        </p:tgtEl>
                                        <p:attrNameLst>
                                          <p:attrName>style.visibility</p:attrName>
                                        </p:attrNameLst>
                                      </p:cBhvr>
                                      <p:to>
                                        <p:strVal val="visible"/>
                                      </p:to>
                                    </p:set>
                                    <p:anim calcmode="lin" valueType="num">
                                      <p:cBhvr>
                                        <p:cTn id="337" dur="1000" fill="hold"/>
                                        <p:tgtEl>
                                          <p:spTgt spid="26926"/>
                                        </p:tgtEl>
                                        <p:attrNameLst>
                                          <p:attrName>ppt_w</p:attrName>
                                        </p:attrNameLst>
                                      </p:cBhvr>
                                      <p:tavLst>
                                        <p:tav tm="0">
                                          <p:val>
                                            <p:fltVal val="0"/>
                                          </p:val>
                                        </p:tav>
                                        <p:tav tm="100000">
                                          <p:val>
                                            <p:strVal val="#ppt_w"/>
                                          </p:val>
                                        </p:tav>
                                      </p:tavLst>
                                    </p:anim>
                                    <p:anim calcmode="lin" valueType="num">
                                      <p:cBhvr>
                                        <p:cTn id="338" dur="1000" fill="hold"/>
                                        <p:tgtEl>
                                          <p:spTgt spid="26926"/>
                                        </p:tgtEl>
                                        <p:attrNameLst>
                                          <p:attrName>ppt_h</p:attrName>
                                        </p:attrNameLst>
                                      </p:cBhvr>
                                      <p:tavLst>
                                        <p:tav tm="0">
                                          <p:val>
                                            <p:fltVal val="0"/>
                                          </p:val>
                                        </p:tav>
                                        <p:tav tm="100000">
                                          <p:val>
                                            <p:strVal val="#ppt_h"/>
                                          </p:val>
                                        </p:tav>
                                      </p:tavLst>
                                    </p:anim>
                                    <p:anim calcmode="lin" valueType="num">
                                      <p:cBhvr>
                                        <p:cTn id="339" dur="1000" fill="hold"/>
                                        <p:tgtEl>
                                          <p:spTgt spid="26926"/>
                                        </p:tgtEl>
                                        <p:attrNameLst>
                                          <p:attrName>ppt_x</p:attrName>
                                        </p:attrNameLst>
                                      </p:cBhvr>
                                      <p:tavLst>
                                        <p:tav tm="0" fmla="#ppt_x+(cos(-2*pi*(1-$))*-#ppt_x-sin(-2*pi*(1-$))*(1-#ppt_y))*(1-$)">
                                          <p:val>
                                            <p:fltVal val="0"/>
                                          </p:val>
                                        </p:tav>
                                        <p:tav tm="100000">
                                          <p:val>
                                            <p:fltVal val="1"/>
                                          </p:val>
                                        </p:tav>
                                      </p:tavLst>
                                    </p:anim>
                                    <p:anim calcmode="lin" valueType="num">
                                      <p:cBhvr>
                                        <p:cTn id="340" dur="1000" fill="hold"/>
                                        <p:tgtEl>
                                          <p:spTgt spid="26926"/>
                                        </p:tgtEl>
                                        <p:attrNameLst>
                                          <p:attrName>ppt_y</p:attrName>
                                        </p:attrNameLst>
                                      </p:cBhvr>
                                      <p:tavLst>
                                        <p:tav tm="0" fmla="#ppt_y+(sin(-2*pi*(1-$))*-#ppt_x+cos(-2*pi*(1-$))*(1-#ppt_y))*(1-$)">
                                          <p:val>
                                            <p:fltVal val="0"/>
                                          </p:val>
                                        </p:tav>
                                        <p:tav tm="100000">
                                          <p:val>
                                            <p:fltVal val="1"/>
                                          </p:val>
                                        </p:tav>
                                      </p:tavLst>
                                    </p:anim>
                                  </p:childTnLst>
                                </p:cTn>
                              </p:par>
                              <p:par>
                                <p:cTn id="341" presetID="15" presetClass="entr" presetSubtype="0" fill="hold" grpId="0" nodeType="withEffect">
                                  <p:stCondLst>
                                    <p:cond delay="720"/>
                                  </p:stCondLst>
                                  <p:childTnLst>
                                    <p:set>
                                      <p:cBhvr>
                                        <p:cTn id="342" dur="1" fill="hold">
                                          <p:stCondLst>
                                            <p:cond delay="0"/>
                                          </p:stCondLst>
                                        </p:cTn>
                                        <p:tgtEl>
                                          <p:spTgt spid="26927"/>
                                        </p:tgtEl>
                                        <p:attrNameLst>
                                          <p:attrName>style.visibility</p:attrName>
                                        </p:attrNameLst>
                                      </p:cBhvr>
                                      <p:to>
                                        <p:strVal val="visible"/>
                                      </p:to>
                                    </p:set>
                                    <p:anim calcmode="lin" valueType="num">
                                      <p:cBhvr>
                                        <p:cTn id="343" dur="1000" fill="hold"/>
                                        <p:tgtEl>
                                          <p:spTgt spid="26927"/>
                                        </p:tgtEl>
                                        <p:attrNameLst>
                                          <p:attrName>ppt_w</p:attrName>
                                        </p:attrNameLst>
                                      </p:cBhvr>
                                      <p:tavLst>
                                        <p:tav tm="0">
                                          <p:val>
                                            <p:fltVal val="0"/>
                                          </p:val>
                                        </p:tav>
                                        <p:tav tm="100000">
                                          <p:val>
                                            <p:strVal val="#ppt_w"/>
                                          </p:val>
                                        </p:tav>
                                      </p:tavLst>
                                    </p:anim>
                                    <p:anim calcmode="lin" valueType="num">
                                      <p:cBhvr>
                                        <p:cTn id="344" dur="1000" fill="hold"/>
                                        <p:tgtEl>
                                          <p:spTgt spid="26927"/>
                                        </p:tgtEl>
                                        <p:attrNameLst>
                                          <p:attrName>ppt_h</p:attrName>
                                        </p:attrNameLst>
                                      </p:cBhvr>
                                      <p:tavLst>
                                        <p:tav tm="0">
                                          <p:val>
                                            <p:fltVal val="0"/>
                                          </p:val>
                                        </p:tav>
                                        <p:tav tm="100000">
                                          <p:val>
                                            <p:strVal val="#ppt_h"/>
                                          </p:val>
                                        </p:tav>
                                      </p:tavLst>
                                    </p:anim>
                                    <p:anim calcmode="lin" valueType="num">
                                      <p:cBhvr>
                                        <p:cTn id="345" dur="1000" fill="hold"/>
                                        <p:tgtEl>
                                          <p:spTgt spid="26927"/>
                                        </p:tgtEl>
                                        <p:attrNameLst>
                                          <p:attrName>ppt_x</p:attrName>
                                        </p:attrNameLst>
                                      </p:cBhvr>
                                      <p:tavLst>
                                        <p:tav tm="0" fmla="#ppt_x+(cos(-2*pi*(1-$))*-#ppt_x-sin(-2*pi*(1-$))*(1-#ppt_y))*(1-$)">
                                          <p:val>
                                            <p:fltVal val="0"/>
                                          </p:val>
                                        </p:tav>
                                        <p:tav tm="100000">
                                          <p:val>
                                            <p:fltVal val="1"/>
                                          </p:val>
                                        </p:tav>
                                      </p:tavLst>
                                    </p:anim>
                                    <p:anim calcmode="lin" valueType="num">
                                      <p:cBhvr>
                                        <p:cTn id="346" dur="1000" fill="hold"/>
                                        <p:tgtEl>
                                          <p:spTgt spid="26927"/>
                                        </p:tgtEl>
                                        <p:attrNameLst>
                                          <p:attrName>ppt_y</p:attrName>
                                        </p:attrNameLst>
                                      </p:cBhvr>
                                      <p:tavLst>
                                        <p:tav tm="0" fmla="#ppt_y+(sin(-2*pi*(1-$))*-#ppt_x+cos(-2*pi*(1-$))*(1-#ppt_y))*(1-$)">
                                          <p:val>
                                            <p:fltVal val="0"/>
                                          </p:val>
                                        </p:tav>
                                        <p:tav tm="100000">
                                          <p:val>
                                            <p:fltVal val="1"/>
                                          </p:val>
                                        </p:tav>
                                      </p:tavLst>
                                    </p:anim>
                                  </p:childTnLst>
                                </p:cTn>
                              </p:par>
                              <p:par>
                                <p:cTn id="347" presetID="15" presetClass="entr" presetSubtype="0" fill="hold" nodeType="withEffect">
                                  <p:stCondLst>
                                    <p:cond delay="720"/>
                                  </p:stCondLst>
                                  <p:childTnLst>
                                    <p:set>
                                      <p:cBhvr>
                                        <p:cTn id="348" dur="1" fill="hold">
                                          <p:stCondLst>
                                            <p:cond delay="0"/>
                                          </p:stCondLst>
                                        </p:cTn>
                                        <p:tgtEl>
                                          <p:spTgt spid="13"/>
                                        </p:tgtEl>
                                        <p:attrNameLst>
                                          <p:attrName>style.visibility</p:attrName>
                                        </p:attrNameLst>
                                      </p:cBhvr>
                                      <p:to>
                                        <p:strVal val="visible"/>
                                      </p:to>
                                    </p:set>
                                    <p:anim calcmode="lin" valueType="num">
                                      <p:cBhvr>
                                        <p:cTn id="349" dur="1000" fill="hold"/>
                                        <p:tgtEl>
                                          <p:spTgt spid="13"/>
                                        </p:tgtEl>
                                        <p:attrNameLst>
                                          <p:attrName>ppt_w</p:attrName>
                                        </p:attrNameLst>
                                      </p:cBhvr>
                                      <p:tavLst>
                                        <p:tav tm="0">
                                          <p:val>
                                            <p:fltVal val="0"/>
                                          </p:val>
                                        </p:tav>
                                        <p:tav tm="100000">
                                          <p:val>
                                            <p:strVal val="#ppt_w"/>
                                          </p:val>
                                        </p:tav>
                                      </p:tavLst>
                                    </p:anim>
                                    <p:anim calcmode="lin" valueType="num">
                                      <p:cBhvr>
                                        <p:cTn id="350" dur="1000" fill="hold"/>
                                        <p:tgtEl>
                                          <p:spTgt spid="13"/>
                                        </p:tgtEl>
                                        <p:attrNameLst>
                                          <p:attrName>ppt_h</p:attrName>
                                        </p:attrNameLst>
                                      </p:cBhvr>
                                      <p:tavLst>
                                        <p:tav tm="0">
                                          <p:val>
                                            <p:fltVal val="0"/>
                                          </p:val>
                                        </p:tav>
                                        <p:tav tm="100000">
                                          <p:val>
                                            <p:strVal val="#ppt_h"/>
                                          </p:val>
                                        </p:tav>
                                      </p:tavLst>
                                    </p:anim>
                                    <p:anim calcmode="lin" valueType="num">
                                      <p:cBhvr>
                                        <p:cTn id="351"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52" dur="1000" fill="hold"/>
                                        <p:tgtEl>
                                          <p:spTgt spid="13"/>
                                        </p:tgtEl>
                                        <p:attrNameLst>
                                          <p:attrName>ppt_y</p:attrName>
                                        </p:attrNameLst>
                                      </p:cBhvr>
                                      <p:tavLst>
                                        <p:tav tm="0" fmla="#ppt_y+(sin(-2*pi*(1-$))*-#ppt_x+cos(-2*pi*(1-$))*(1-#ppt_y))*(1-$)">
                                          <p:val>
                                            <p:fltVal val="0"/>
                                          </p:val>
                                        </p:tav>
                                        <p:tav tm="100000">
                                          <p:val>
                                            <p:fltVal val="1"/>
                                          </p:val>
                                        </p:tav>
                                      </p:tavLst>
                                    </p:anim>
                                  </p:childTnLst>
                                </p:cTn>
                              </p:par>
                              <p:par>
                                <p:cTn id="353" presetID="15" presetClass="entr" presetSubtype="0" fill="hold" grpId="0" nodeType="withEffect">
                                  <p:stCondLst>
                                    <p:cond delay="720"/>
                                  </p:stCondLst>
                                  <p:childTnLst>
                                    <p:set>
                                      <p:cBhvr>
                                        <p:cTn id="354" dur="1" fill="hold">
                                          <p:stCondLst>
                                            <p:cond delay="0"/>
                                          </p:stCondLst>
                                        </p:cTn>
                                        <p:tgtEl>
                                          <p:spTgt spid="221"/>
                                        </p:tgtEl>
                                        <p:attrNameLst>
                                          <p:attrName>style.visibility</p:attrName>
                                        </p:attrNameLst>
                                      </p:cBhvr>
                                      <p:to>
                                        <p:strVal val="visible"/>
                                      </p:to>
                                    </p:set>
                                    <p:anim calcmode="lin" valueType="num">
                                      <p:cBhvr>
                                        <p:cTn id="355" dur="1000" fill="hold"/>
                                        <p:tgtEl>
                                          <p:spTgt spid="221"/>
                                        </p:tgtEl>
                                        <p:attrNameLst>
                                          <p:attrName>ppt_w</p:attrName>
                                        </p:attrNameLst>
                                      </p:cBhvr>
                                      <p:tavLst>
                                        <p:tav tm="0">
                                          <p:val>
                                            <p:fltVal val="0"/>
                                          </p:val>
                                        </p:tav>
                                        <p:tav tm="100000">
                                          <p:val>
                                            <p:strVal val="#ppt_w"/>
                                          </p:val>
                                        </p:tav>
                                      </p:tavLst>
                                    </p:anim>
                                    <p:anim calcmode="lin" valueType="num">
                                      <p:cBhvr>
                                        <p:cTn id="356" dur="1000" fill="hold"/>
                                        <p:tgtEl>
                                          <p:spTgt spid="221"/>
                                        </p:tgtEl>
                                        <p:attrNameLst>
                                          <p:attrName>ppt_h</p:attrName>
                                        </p:attrNameLst>
                                      </p:cBhvr>
                                      <p:tavLst>
                                        <p:tav tm="0">
                                          <p:val>
                                            <p:fltVal val="0"/>
                                          </p:val>
                                        </p:tav>
                                        <p:tav tm="100000">
                                          <p:val>
                                            <p:strVal val="#ppt_h"/>
                                          </p:val>
                                        </p:tav>
                                      </p:tavLst>
                                    </p:anim>
                                    <p:anim calcmode="lin" valueType="num">
                                      <p:cBhvr>
                                        <p:cTn id="357" dur="1000" fill="hold"/>
                                        <p:tgtEl>
                                          <p:spTgt spid="221"/>
                                        </p:tgtEl>
                                        <p:attrNameLst>
                                          <p:attrName>ppt_x</p:attrName>
                                        </p:attrNameLst>
                                      </p:cBhvr>
                                      <p:tavLst>
                                        <p:tav tm="0" fmla="#ppt_x+(cos(-2*pi*(1-$))*-#ppt_x-sin(-2*pi*(1-$))*(1-#ppt_y))*(1-$)">
                                          <p:val>
                                            <p:fltVal val="0"/>
                                          </p:val>
                                        </p:tav>
                                        <p:tav tm="100000">
                                          <p:val>
                                            <p:fltVal val="1"/>
                                          </p:val>
                                        </p:tav>
                                      </p:tavLst>
                                    </p:anim>
                                    <p:anim calcmode="lin" valueType="num">
                                      <p:cBhvr>
                                        <p:cTn id="358" dur="1000" fill="hold"/>
                                        <p:tgtEl>
                                          <p:spTgt spid="221"/>
                                        </p:tgtEl>
                                        <p:attrNameLst>
                                          <p:attrName>ppt_y</p:attrName>
                                        </p:attrNameLst>
                                      </p:cBhvr>
                                      <p:tavLst>
                                        <p:tav tm="0" fmla="#ppt_y+(sin(-2*pi*(1-$))*-#ppt_x+cos(-2*pi*(1-$))*(1-#ppt_y))*(1-$)">
                                          <p:val>
                                            <p:fltVal val="0"/>
                                          </p:val>
                                        </p:tav>
                                        <p:tav tm="100000">
                                          <p:val>
                                            <p:fltVal val="1"/>
                                          </p:val>
                                        </p:tav>
                                      </p:tavLst>
                                    </p:anim>
                                  </p:childTnLst>
                                </p:cTn>
                              </p:par>
                              <p:par>
                                <p:cTn id="359" presetID="15" presetClass="entr" presetSubtype="0" fill="hold" grpId="0" nodeType="withEffect">
                                  <p:stCondLst>
                                    <p:cond delay="720"/>
                                  </p:stCondLst>
                                  <p:childTnLst>
                                    <p:set>
                                      <p:cBhvr>
                                        <p:cTn id="360" dur="1" fill="hold">
                                          <p:stCondLst>
                                            <p:cond delay="0"/>
                                          </p:stCondLst>
                                        </p:cTn>
                                        <p:tgtEl>
                                          <p:spTgt spid="26895"/>
                                        </p:tgtEl>
                                        <p:attrNameLst>
                                          <p:attrName>style.visibility</p:attrName>
                                        </p:attrNameLst>
                                      </p:cBhvr>
                                      <p:to>
                                        <p:strVal val="visible"/>
                                      </p:to>
                                    </p:set>
                                    <p:anim calcmode="lin" valueType="num">
                                      <p:cBhvr>
                                        <p:cTn id="361" dur="1000" fill="hold"/>
                                        <p:tgtEl>
                                          <p:spTgt spid="26895"/>
                                        </p:tgtEl>
                                        <p:attrNameLst>
                                          <p:attrName>ppt_w</p:attrName>
                                        </p:attrNameLst>
                                      </p:cBhvr>
                                      <p:tavLst>
                                        <p:tav tm="0">
                                          <p:val>
                                            <p:fltVal val="0"/>
                                          </p:val>
                                        </p:tav>
                                        <p:tav tm="100000">
                                          <p:val>
                                            <p:strVal val="#ppt_w"/>
                                          </p:val>
                                        </p:tav>
                                      </p:tavLst>
                                    </p:anim>
                                    <p:anim calcmode="lin" valueType="num">
                                      <p:cBhvr>
                                        <p:cTn id="362" dur="1000" fill="hold"/>
                                        <p:tgtEl>
                                          <p:spTgt spid="26895"/>
                                        </p:tgtEl>
                                        <p:attrNameLst>
                                          <p:attrName>ppt_h</p:attrName>
                                        </p:attrNameLst>
                                      </p:cBhvr>
                                      <p:tavLst>
                                        <p:tav tm="0">
                                          <p:val>
                                            <p:fltVal val="0"/>
                                          </p:val>
                                        </p:tav>
                                        <p:tav tm="100000">
                                          <p:val>
                                            <p:strVal val="#ppt_h"/>
                                          </p:val>
                                        </p:tav>
                                      </p:tavLst>
                                    </p:anim>
                                    <p:anim calcmode="lin" valueType="num">
                                      <p:cBhvr>
                                        <p:cTn id="363" dur="1000" fill="hold"/>
                                        <p:tgtEl>
                                          <p:spTgt spid="26895"/>
                                        </p:tgtEl>
                                        <p:attrNameLst>
                                          <p:attrName>ppt_x</p:attrName>
                                        </p:attrNameLst>
                                      </p:cBhvr>
                                      <p:tavLst>
                                        <p:tav tm="0" fmla="#ppt_x+(cos(-2*pi*(1-$))*-#ppt_x-sin(-2*pi*(1-$))*(1-#ppt_y))*(1-$)">
                                          <p:val>
                                            <p:fltVal val="0"/>
                                          </p:val>
                                        </p:tav>
                                        <p:tav tm="100000">
                                          <p:val>
                                            <p:fltVal val="1"/>
                                          </p:val>
                                        </p:tav>
                                      </p:tavLst>
                                    </p:anim>
                                    <p:anim calcmode="lin" valueType="num">
                                      <p:cBhvr>
                                        <p:cTn id="364" dur="1000" fill="hold"/>
                                        <p:tgtEl>
                                          <p:spTgt spid="26895"/>
                                        </p:tgtEl>
                                        <p:attrNameLst>
                                          <p:attrName>ppt_y</p:attrName>
                                        </p:attrNameLst>
                                      </p:cBhvr>
                                      <p:tavLst>
                                        <p:tav tm="0" fmla="#ppt_y+(sin(-2*pi*(1-$))*-#ppt_x+cos(-2*pi*(1-$))*(1-#ppt_y))*(1-$)">
                                          <p:val>
                                            <p:fltVal val="0"/>
                                          </p:val>
                                        </p:tav>
                                        <p:tav tm="100000">
                                          <p:val>
                                            <p:fltVal val="1"/>
                                          </p:val>
                                        </p:tav>
                                      </p:tavLst>
                                    </p:anim>
                                  </p:childTnLst>
                                </p:cTn>
                              </p:par>
                              <p:par>
                                <p:cTn id="365" presetID="15" presetClass="entr" presetSubtype="0" fill="hold" nodeType="withEffect">
                                  <p:stCondLst>
                                    <p:cond delay="560"/>
                                  </p:stCondLst>
                                  <p:childTnLst>
                                    <p:set>
                                      <p:cBhvr>
                                        <p:cTn id="366" dur="1" fill="hold">
                                          <p:stCondLst>
                                            <p:cond delay="0"/>
                                          </p:stCondLst>
                                        </p:cTn>
                                        <p:tgtEl>
                                          <p:spTgt spid="472"/>
                                        </p:tgtEl>
                                        <p:attrNameLst>
                                          <p:attrName>style.visibility</p:attrName>
                                        </p:attrNameLst>
                                      </p:cBhvr>
                                      <p:to>
                                        <p:strVal val="visible"/>
                                      </p:to>
                                    </p:set>
                                    <p:anim calcmode="lin" valueType="num">
                                      <p:cBhvr>
                                        <p:cTn id="367" dur="1000" fill="hold"/>
                                        <p:tgtEl>
                                          <p:spTgt spid="472"/>
                                        </p:tgtEl>
                                        <p:attrNameLst>
                                          <p:attrName>ppt_w</p:attrName>
                                        </p:attrNameLst>
                                      </p:cBhvr>
                                      <p:tavLst>
                                        <p:tav tm="0">
                                          <p:val>
                                            <p:fltVal val="0"/>
                                          </p:val>
                                        </p:tav>
                                        <p:tav tm="100000">
                                          <p:val>
                                            <p:strVal val="#ppt_w"/>
                                          </p:val>
                                        </p:tav>
                                      </p:tavLst>
                                    </p:anim>
                                    <p:anim calcmode="lin" valueType="num">
                                      <p:cBhvr>
                                        <p:cTn id="368" dur="1000" fill="hold"/>
                                        <p:tgtEl>
                                          <p:spTgt spid="472"/>
                                        </p:tgtEl>
                                        <p:attrNameLst>
                                          <p:attrName>ppt_h</p:attrName>
                                        </p:attrNameLst>
                                      </p:cBhvr>
                                      <p:tavLst>
                                        <p:tav tm="0">
                                          <p:val>
                                            <p:fltVal val="0"/>
                                          </p:val>
                                        </p:tav>
                                        <p:tav tm="100000">
                                          <p:val>
                                            <p:strVal val="#ppt_h"/>
                                          </p:val>
                                        </p:tav>
                                      </p:tavLst>
                                    </p:anim>
                                    <p:anim calcmode="lin" valueType="num">
                                      <p:cBhvr>
                                        <p:cTn id="369" dur="1000" fill="hold"/>
                                        <p:tgtEl>
                                          <p:spTgt spid="472"/>
                                        </p:tgtEl>
                                        <p:attrNameLst>
                                          <p:attrName>ppt_x</p:attrName>
                                        </p:attrNameLst>
                                      </p:cBhvr>
                                      <p:tavLst>
                                        <p:tav tm="0" fmla="#ppt_x+(cos(-2*pi*(1-$))*-#ppt_x-sin(-2*pi*(1-$))*(1-#ppt_y))*(1-$)">
                                          <p:val>
                                            <p:fltVal val="0"/>
                                          </p:val>
                                        </p:tav>
                                        <p:tav tm="100000">
                                          <p:val>
                                            <p:fltVal val="1"/>
                                          </p:val>
                                        </p:tav>
                                      </p:tavLst>
                                    </p:anim>
                                    <p:anim calcmode="lin" valueType="num">
                                      <p:cBhvr>
                                        <p:cTn id="370" dur="1000" fill="hold"/>
                                        <p:tgtEl>
                                          <p:spTgt spid="472"/>
                                        </p:tgtEl>
                                        <p:attrNameLst>
                                          <p:attrName>ppt_y</p:attrName>
                                        </p:attrNameLst>
                                      </p:cBhvr>
                                      <p:tavLst>
                                        <p:tav tm="0" fmla="#ppt_y+(sin(-2*pi*(1-$))*-#ppt_x+cos(-2*pi*(1-$))*(1-#ppt_y))*(1-$)">
                                          <p:val>
                                            <p:fltVal val="0"/>
                                          </p:val>
                                        </p:tav>
                                        <p:tav tm="100000">
                                          <p:val>
                                            <p:fltVal val="1"/>
                                          </p:val>
                                        </p:tav>
                                      </p:tavLst>
                                    </p:anim>
                                  </p:childTnLst>
                                </p:cTn>
                              </p:par>
                              <p:par>
                                <p:cTn id="371" presetID="15" presetClass="entr" presetSubtype="0" fill="hold" grpId="0" nodeType="withEffect">
                                  <p:stCondLst>
                                    <p:cond delay="560"/>
                                  </p:stCondLst>
                                  <p:childTnLst>
                                    <p:set>
                                      <p:cBhvr>
                                        <p:cTn id="372" dur="1" fill="hold">
                                          <p:stCondLst>
                                            <p:cond delay="0"/>
                                          </p:stCondLst>
                                        </p:cTn>
                                        <p:tgtEl>
                                          <p:spTgt spid="26932"/>
                                        </p:tgtEl>
                                        <p:attrNameLst>
                                          <p:attrName>style.visibility</p:attrName>
                                        </p:attrNameLst>
                                      </p:cBhvr>
                                      <p:to>
                                        <p:strVal val="visible"/>
                                      </p:to>
                                    </p:set>
                                    <p:anim calcmode="lin" valueType="num">
                                      <p:cBhvr>
                                        <p:cTn id="373" dur="1000" fill="hold"/>
                                        <p:tgtEl>
                                          <p:spTgt spid="26932"/>
                                        </p:tgtEl>
                                        <p:attrNameLst>
                                          <p:attrName>ppt_w</p:attrName>
                                        </p:attrNameLst>
                                      </p:cBhvr>
                                      <p:tavLst>
                                        <p:tav tm="0">
                                          <p:val>
                                            <p:fltVal val="0"/>
                                          </p:val>
                                        </p:tav>
                                        <p:tav tm="100000">
                                          <p:val>
                                            <p:strVal val="#ppt_w"/>
                                          </p:val>
                                        </p:tav>
                                      </p:tavLst>
                                    </p:anim>
                                    <p:anim calcmode="lin" valueType="num">
                                      <p:cBhvr>
                                        <p:cTn id="374" dur="1000" fill="hold"/>
                                        <p:tgtEl>
                                          <p:spTgt spid="26932"/>
                                        </p:tgtEl>
                                        <p:attrNameLst>
                                          <p:attrName>ppt_h</p:attrName>
                                        </p:attrNameLst>
                                      </p:cBhvr>
                                      <p:tavLst>
                                        <p:tav tm="0">
                                          <p:val>
                                            <p:fltVal val="0"/>
                                          </p:val>
                                        </p:tav>
                                        <p:tav tm="100000">
                                          <p:val>
                                            <p:strVal val="#ppt_h"/>
                                          </p:val>
                                        </p:tav>
                                      </p:tavLst>
                                    </p:anim>
                                    <p:anim calcmode="lin" valueType="num">
                                      <p:cBhvr>
                                        <p:cTn id="375" dur="1000" fill="hold"/>
                                        <p:tgtEl>
                                          <p:spTgt spid="26932"/>
                                        </p:tgtEl>
                                        <p:attrNameLst>
                                          <p:attrName>ppt_x</p:attrName>
                                        </p:attrNameLst>
                                      </p:cBhvr>
                                      <p:tavLst>
                                        <p:tav tm="0" fmla="#ppt_x+(cos(-2*pi*(1-$))*-#ppt_x-sin(-2*pi*(1-$))*(1-#ppt_y))*(1-$)">
                                          <p:val>
                                            <p:fltVal val="0"/>
                                          </p:val>
                                        </p:tav>
                                        <p:tav tm="100000">
                                          <p:val>
                                            <p:fltVal val="1"/>
                                          </p:val>
                                        </p:tav>
                                      </p:tavLst>
                                    </p:anim>
                                    <p:anim calcmode="lin" valueType="num">
                                      <p:cBhvr>
                                        <p:cTn id="376" dur="1000" fill="hold"/>
                                        <p:tgtEl>
                                          <p:spTgt spid="26932"/>
                                        </p:tgtEl>
                                        <p:attrNameLst>
                                          <p:attrName>ppt_y</p:attrName>
                                        </p:attrNameLst>
                                      </p:cBhvr>
                                      <p:tavLst>
                                        <p:tav tm="0" fmla="#ppt_y+(sin(-2*pi*(1-$))*-#ppt_x+cos(-2*pi*(1-$))*(1-#ppt_y))*(1-$)">
                                          <p:val>
                                            <p:fltVal val="0"/>
                                          </p:val>
                                        </p:tav>
                                        <p:tav tm="100000">
                                          <p:val>
                                            <p:fltVal val="1"/>
                                          </p:val>
                                        </p:tav>
                                      </p:tavLst>
                                    </p:anim>
                                  </p:childTnLst>
                                </p:cTn>
                              </p:par>
                              <p:par>
                                <p:cTn id="377" presetID="15" presetClass="entr" presetSubtype="0" fill="hold" nodeType="withEffect">
                                  <p:stCondLst>
                                    <p:cond delay="720"/>
                                  </p:stCondLst>
                                  <p:childTnLst>
                                    <p:set>
                                      <p:cBhvr>
                                        <p:cTn id="378" dur="1" fill="hold">
                                          <p:stCondLst>
                                            <p:cond delay="0"/>
                                          </p:stCondLst>
                                        </p:cTn>
                                        <p:tgtEl>
                                          <p:spTgt spid="12"/>
                                        </p:tgtEl>
                                        <p:attrNameLst>
                                          <p:attrName>style.visibility</p:attrName>
                                        </p:attrNameLst>
                                      </p:cBhvr>
                                      <p:to>
                                        <p:strVal val="visible"/>
                                      </p:to>
                                    </p:set>
                                    <p:anim calcmode="lin" valueType="num">
                                      <p:cBhvr>
                                        <p:cTn id="379" dur="1000" fill="hold"/>
                                        <p:tgtEl>
                                          <p:spTgt spid="12"/>
                                        </p:tgtEl>
                                        <p:attrNameLst>
                                          <p:attrName>ppt_w</p:attrName>
                                        </p:attrNameLst>
                                      </p:cBhvr>
                                      <p:tavLst>
                                        <p:tav tm="0">
                                          <p:val>
                                            <p:fltVal val="0"/>
                                          </p:val>
                                        </p:tav>
                                        <p:tav tm="100000">
                                          <p:val>
                                            <p:strVal val="#ppt_w"/>
                                          </p:val>
                                        </p:tav>
                                      </p:tavLst>
                                    </p:anim>
                                    <p:anim calcmode="lin" valueType="num">
                                      <p:cBhvr>
                                        <p:cTn id="380" dur="1000" fill="hold"/>
                                        <p:tgtEl>
                                          <p:spTgt spid="12"/>
                                        </p:tgtEl>
                                        <p:attrNameLst>
                                          <p:attrName>ppt_h</p:attrName>
                                        </p:attrNameLst>
                                      </p:cBhvr>
                                      <p:tavLst>
                                        <p:tav tm="0">
                                          <p:val>
                                            <p:fltVal val="0"/>
                                          </p:val>
                                        </p:tav>
                                        <p:tav tm="100000">
                                          <p:val>
                                            <p:strVal val="#ppt_h"/>
                                          </p:val>
                                        </p:tav>
                                      </p:tavLst>
                                    </p:anim>
                                    <p:anim calcmode="lin" valueType="num">
                                      <p:cBhvr>
                                        <p:cTn id="381"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82" dur="1000" fill="hold"/>
                                        <p:tgtEl>
                                          <p:spTgt spid="12"/>
                                        </p:tgtEl>
                                        <p:attrNameLst>
                                          <p:attrName>ppt_y</p:attrName>
                                        </p:attrNameLst>
                                      </p:cBhvr>
                                      <p:tavLst>
                                        <p:tav tm="0" fmla="#ppt_y+(sin(-2*pi*(1-$))*-#ppt_x+cos(-2*pi*(1-$))*(1-#ppt_y))*(1-$)">
                                          <p:val>
                                            <p:fltVal val="0"/>
                                          </p:val>
                                        </p:tav>
                                        <p:tav tm="100000">
                                          <p:val>
                                            <p:fltVal val="1"/>
                                          </p:val>
                                        </p:tav>
                                      </p:tavLst>
                                    </p:anim>
                                  </p:childTnLst>
                                </p:cTn>
                              </p:par>
                              <p:par>
                                <p:cTn id="383" presetID="15" presetClass="entr" presetSubtype="0" fill="hold" nodeType="withEffect">
                                  <p:stCondLst>
                                    <p:cond delay="400"/>
                                  </p:stCondLst>
                                  <p:childTnLst>
                                    <p:set>
                                      <p:cBhvr>
                                        <p:cTn id="384" dur="1" fill="hold">
                                          <p:stCondLst>
                                            <p:cond delay="0"/>
                                          </p:stCondLst>
                                        </p:cTn>
                                        <p:tgtEl>
                                          <p:spTgt spid="479"/>
                                        </p:tgtEl>
                                        <p:attrNameLst>
                                          <p:attrName>style.visibility</p:attrName>
                                        </p:attrNameLst>
                                      </p:cBhvr>
                                      <p:to>
                                        <p:strVal val="visible"/>
                                      </p:to>
                                    </p:set>
                                    <p:anim calcmode="lin" valueType="num">
                                      <p:cBhvr>
                                        <p:cTn id="385" dur="1000" fill="hold"/>
                                        <p:tgtEl>
                                          <p:spTgt spid="479"/>
                                        </p:tgtEl>
                                        <p:attrNameLst>
                                          <p:attrName>ppt_w</p:attrName>
                                        </p:attrNameLst>
                                      </p:cBhvr>
                                      <p:tavLst>
                                        <p:tav tm="0">
                                          <p:val>
                                            <p:fltVal val="0"/>
                                          </p:val>
                                        </p:tav>
                                        <p:tav tm="100000">
                                          <p:val>
                                            <p:strVal val="#ppt_w"/>
                                          </p:val>
                                        </p:tav>
                                      </p:tavLst>
                                    </p:anim>
                                    <p:anim calcmode="lin" valueType="num">
                                      <p:cBhvr>
                                        <p:cTn id="386" dur="1000" fill="hold"/>
                                        <p:tgtEl>
                                          <p:spTgt spid="479"/>
                                        </p:tgtEl>
                                        <p:attrNameLst>
                                          <p:attrName>ppt_h</p:attrName>
                                        </p:attrNameLst>
                                      </p:cBhvr>
                                      <p:tavLst>
                                        <p:tav tm="0">
                                          <p:val>
                                            <p:fltVal val="0"/>
                                          </p:val>
                                        </p:tav>
                                        <p:tav tm="100000">
                                          <p:val>
                                            <p:strVal val="#ppt_h"/>
                                          </p:val>
                                        </p:tav>
                                      </p:tavLst>
                                    </p:anim>
                                    <p:anim calcmode="lin" valueType="num">
                                      <p:cBhvr>
                                        <p:cTn id="387" dur="1000" fill="hold"/>
                                        <p:tgtEl>
                                          <p:spTgt spid="479"/>
                                        </p:tgtEl>
                                        <p:attrNameLst>
                                          <p:attrName>ppt_x</p:attrName>
                                        </p:attrNameLst>
                                      </p:cBhvr>
                                      <p:tavLst>
                                        <p:tav tm="0" fmla="#ppt_x+(cos(-2*pi*(1-$))*-#ppt_x-sin(-2*pi*(1-$))*(1-#ppt_y))*(1-$)">
                                          <p:val>
                                            <p:fltVal val="0"/>
                                          </p:val>
                                        </p:tav>
                                        <p:tav tm="100000">
                                          <p:val>
                                            <p:fltVal val="1"/>
                                          </p:val>
                                        </p:tav>
                                      </p:tavLst>
                                    </p:anim>
                                    <p:anim calcmode="lin" valueType="num">
                                      <p:cBhvr>
                                        <p:cTn id="388" dur="1000" fill="hold"/>
                                        <p:tgtEl>
                                          <p:spTgt spid="479"/>
                                        </p:tgtEl>
                                        <p:attrNameLst>
                                          <p:attrName>ppt_y</p:attrName>
                                        </p:attrNameLst>
                                      </p:cBhvr>
                                      <p:tavLst>
                                        <p:tav tm="0" fmla="#ppt_y+(sin(-2*pi*(1-$))*-#ppt_x+cos(-2*pi*(1-$))*(1-#ppt_y))*(1-$)">
                                          <p:val>
                                            <p:fltVal val="0"/>
                                          </p:val>
                                        </p:tav>
                                        <p:tav tm="100000">
                                          <p:val>
                                            <p:fltVal val="1"/>
                                          </p:val>
                                        </p:tav>
                                      </p:tavLst>
                                    </p:anim>
                                  </p:childTnLst>
                                </p:cTn>
                              </p:par>
                              <p:par>
                                <p:cTn id="389" presetID="15" presetClass="entr" presetSubtype="0" fill="hold" grpId="0" nodeType="withEffect">
                                  <p:stCondLst>
                                    <p:cond delay="720"/>
                                  </p:stCondLst>
                                  <p:childTnLst>
                                    <p:set>
                                      <p:cBhvr>
                                        <p:cTn id="390" dur="1" fill="hold">
                                          <p:stCondLst>
                                            <p:cond delay="0"/>
                                          </p:stCondLst>
                                        </p:cTn>
                                        <p:tgtEl>
                                          <p:spTgt spid="26907"/>
                                        </p:tgtEl>
                                        <p:attrNameLst>
                                          <p:attrName>style.visibility</p:attrName>
                                        </p:attrNameLst>
                                      </p:cBhvr>
                                      <p:to>
                                        <p:strVal val="visible"/>
                                      </p:to>
                                    </p:set>
                                    <p:anim calcmode="lin" valueType="num">
                                      <p:cBhvr>
                                        <p:cTn id="391" dur="1000" fill="hold"/>
                                        <p:tgtEl>
                                          <p:spTgt spid="26907"/>
                                        </p:tgtEl>
                                        <p:attrNameLst>
                                          <p:attrName>ppt_w</p:attrName>
                                        </p:attrNameLst>
                                      </p:cBhvr>
                                      <p:tavLst>
                                        <p:tav tm="0">
                                          <p:val>
                                            <p:fltVal val="0"/>
                                          </p:val>
                                        </p:tav>
                                        <p:tav tm="100000">
                                          <p:val>
                                            <p:strVal val="#ppt_w"/>
                                          </p:val>
                                        </p:tav>
                                      </p:tavLst>
                                    </p:anim>
                                    <p:anim calcmode="lin" valueType="num">
                                      <p:cBhvr>
                                        <p:cTn id="392" dur="1000" fill="hold"/>
                                        <p:tgtEl>
                                          <p:spTgt spid="26907"/>
                                        </p:tgtEl>
                                        <p:attrNameLst>
                                          <p:attrName>ppt_h</p:attrName>
                                        </p:attrNameLst>
                                      </p:cBhvr>
                                      <p:tavLst>
                                        <p:tav tm="0">
                                          <p:val>
                                            <p:fltVal val="0"/>
                                          </p:val>
                                        </p:tav>
                                        <p:tav tm="100000">
                                          <p:val>
                                            <p:strVal val="#ppt_h"/>
                                          </p:val>
                                        </p:tav>
                                      </p:tavLst>
                                    </p:anim>
                                    <p:anim calcmode="lin" valueType="num">
                                      <p:cBhvr>
                                        <p:cTn id="393" dur="1000" fill="hold"/>
                                        <p:tgtEl>
                                          <p:spTgt spid="26907"/>
                                        </p:tgtEl>
                                        <p:attrNameLst>
                                          <p:attrName>ppt_x</p:attrName>
                                        </p:attrNameLst>
                                      </p:cBhvr>
                                      <p:tavLst>
                                        <p:tav tm="0" fmla="#ppt_x+(cos(-2*pi*(1-$))*-#ppt_x-sin(-2*pi*(1-$))*(1-#ppt_y))*(1-$)">
                                          <p:val>
                                            <p:fltVal val="0"/>
                                          </p:val>
                                        </p:tav>
                                        <p:tav tm="100000">
                                          <p:val>
                                            <p:fltVal val="1"/>
                                          </p:val>
                                        </p:tav>
                                      </p:tavLst>
                                    </p:anim>
                                    <p:anim calcmode="lin" valueType="num">
                                      <p:cBhvr>
                                        <p:cTn id="394" dur="1000" fill="hold"/>
                                        <p:tgtEl>
                                          <p:spTgt spid="26907"/>
                                        </p:tgtEl>
                                        <p:attrNameLst>
                                          <p:attrName>ppt_y</p:attrName>
                                        </p:attrNameLst>
                                      </p:cBhvr>
                                      <p:tavLst>
                                        <p:tav tm="0" fmla="#ppt_y+(sin(-2*pi*(1-$))*-#ppt_x+cos(-2*pi*(1-$))*(1-#ppt_y))*(1-$)">
                                          <p:val>
                                            <p:fltVal val="0"/>
                                          </p:val>
                                        </p:tav>
                                        <p:tav tm="100000">
                                          <p:val>
                                            <p:fltVal val="1"/>
                                          </p:val>
                                        </p:tav>
                                      </p:tavLst>
                                    </p:anim>
                                  </p:childTnLst>
                                </p:cTn>
                              </p:par>
                              <p:par>
                                <p:cTn id="395" presetID="15" presetClass="entr" presetSubtype="0" fill="hold" nodeType="withEffect">
                                  <p:stCondLst>
                                    <p:cond delay="640"/>
                                  </p:stCondLst>
                                  <p:childTnLst>
                                    <p:set>
                                      <p:cBhvr>
                                        <p:cTn id="396" dur="1" fill="hold">
                                          <p:stCondLst>
                                            <p:cond delay="0"/>
                                          </p:stCondLst>
                                        </p:cTn>
                                        <p:tgtEl>
                                          <p:spTgt spid="5"/>
                                        </p:tgtEl>
                                        <p:attrNameLst>
                                          <p:attrName>style.visibility</p:attrName>
                                        </p:attrNameLst>
                                      </p:cBhvr>
                                      <p:to>
                                        <p:strVal val="visible"/>
                                      </p:to>
                                    </p:set>
                                    <p:anim calcmode="lin" valueType="num">
                                      <p:cBhvr>
                                        <p:cTn id="397" dur="1000" fill="hold"/>
                                        <p:tgtEl>
                                          <p:spTgt spid="5"/>
                                        </p:tgtEl>
                                        <p:attrNameLst>
                                          <p:attrName>ppt_w</p:attrName>
                                        </p:attrNameLst>
                                      </p:cBhvr>
                                      <p:tavLst>
                                        <p:tav tm="0">
                                          <p:val>
                                            <p:fltVal val="0"/>
                                          </p:val>
                                        </p:tav>
                                        <p:tav tm="100000">
                                          <p:val>
                                            <p:strVal val="#ppt_w"/>
                                          </p:val>
                                        </p:tav>
                                      </p:tavLst>
                                    </p:anim>
                                    <p:anim calcmode="lin" valueType="num">
                                      <p:cBhvr>
                                        <p:cTn id="398" dur="1000" fill="hold"/>
                                        <p:tgtEl>
                                          <p:spTgt spid="5"/>
                                        </p:tgtEl>
                                        <p:attrNameLst>
                                          <p:attrName>ppt_h</p:attrName>
                                        </p:attrNameLst>
                                      </p:cBhvr>
                                      <p:tavLst>
                                        <p:tav tm="0">
                                          <p:val>
                                            <p:fltVal val="0"/>
                                          </p:val>
                                        </p:tav>
                                        <p:tav tm="100000">
                                          <p:val>
                                            <p:strVal val="#ppt_h"/>
                                          </p:val>
                                        </p:tav>
                                      </p:tavLst>
                                    </p:anim>
                                    <p:anim calcmode="lin" valueType="num">
                                      <p:cBhvr>
                                        <p:cTn id="39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00" dur="1000" fill="hold"/>
                                        <p:tgtEl>
                                          <p:spTgt spid="5"/>
                                        </p:tgtEl>
                                        <p:attrNameLst>
                                          <p:attrName>ppt_y</p:attrName>
                                        </p:attrNameLst>
                                      </p:cBhvr>
                                      <p:tavLst>
                                        <p:tav tm="0" fmla="#ppt_y+(sin(-2*pi*(1-$))*-#ppt_x+cos(-2*pi*(1-$))*(1-#ppt_y))*(1-$)">
                                          <p:val>
                                            <p:fltVal val="0"/>
                                          </p:val>
                                        </p:tav>
                                        <p:tav tm="100000">
                                          <p:val>
                                            <p:fltVal val="1"/>
                                          </p:val>
                                        </p:tav>
                                      </p:tavLst>
                                    </p:anim>
                                  </p:childTnLst>
                                </p:cTn>
                              </p:par>
                              <p:par>
                                <p:cTn id="401" presetID="15" presetClass="entr" presetSubtype="0" fill="hold" grpId="0" nodeType="withEffect">
                                  <p:stCondLst>
                                    <p:cond delay="480"/>
                                  </p:stCondLst>
                                  <p:childTnLst>
                                    <p:set>
                                      <p:cBhvr>
                                        <p:cTn id="402" dur="1" fill="hold">
                                          <p:stCondLst>
                                            <p:cond delay="0"/>
                                          </p:stCondLst>
                                        </p:cTn>
                                        <p:tgtEl>
                                          <p:spTgt spid="26894"/>
                                        </p:tgtEl>
                                        <p:attrNameLst>
                                          <p:attrName>style.visibility</p:attrName>
                                        </p:attrNameLst>
                                      </p:cBhvr>
                                      <p:to>
                                        <p:strVal val="visible"/>
                                      </p:to>
                                    </p:set>
                                    <p:anim calcmode="lin" valueType="num">
                                      <p:cBhvr>
                                        <p:cTn id="403" dur="1000" fill="hold"/>
                                        <p:tgtEl>
                                          <p:spTgt spid="26894"/>
                                        </p:tgtEl>
                                        <p:attrNameLst>
                                          <p:attrName>ppt_w</p:attrName>
                                        </p:attrNameLst>
                                      </p:cBhvr>
                                      <p:tavLst>
                                        <p:tav tm="0">
                                          <p:val>
                                            <p:fltVal val="0"/>
                                          </p:val>
                                        </p:tav>
                                        <p:tav tm="100000">
                                          <p:val>
                                            <p:strVal val="#ppt_w"/>
                                          </p:val>
                                        </p:tav>
                                      </p:tavLst>
                                    </p:anim>
                                    <p:anim calcmode="lin" valueType="num">
                                      <p:cBhvr>
                                        <p:cTn id="404" dur="1000" fill="hold"/>
                                        <p:tgtEl>
                                          <p:spTgt spid="26894"/>
                                        </p:tgtEl>
                                        <p:attrNameLst>
                                          <p:attrName>ppt_h</p:attrName>
                                        </p:attrNameLst>
                                      </p:cBhvr>
                                      <p:tavLst>
                                        <p:tav tm="0">
                                          <p:val>
                                            <p:fltVal val="0"/>
                                          </p:val>
                                        </p:tav>
                                        <p:tav tm="100000">
                                          <p:val>
                                            <p:strVal val="#ppt_h"/>
                                          </p:val>
                                        </p:tav>
                                      </p:tavLst>
                                    </p:anim>
                                    <p:anim calcmode="lin" valueType="num">
                                      <p:cBhvr>
                                        <p:cTn id="405" dur="1000" fill="hold"/>
                                        <p:tgtEl>
                                          <p:spTgt spid="26894"/>
                                        </p:tgtEl>
                                        <p:attrNameLst>
                                          <p:attrName>ppt_x</p:attrName>
                                        </p:attrNameLst>
                                      </p:cBhvr>
                                      <p:tavLst>
                                        <p:tav tm="0" fmla="#ppt_x+(cos(-2*pi*(1-$))*-#ppt_x-sin(-2*pi*(1-$))*(1-#ppt_y))*(1-$)">
                                          <p:val>
                                            <p:fltVal val="0"/>
                                          </p:val>
                                        </p:tav>
                                        <p:tav tm="100000">
                                          <p:val>
                                            <p:fltVal val="1"/>
                                          </p:val>
                                        </p:tav>
                                      </p:tavLst>
                                    </p:anim>
                                    <p:anim calcmode="lin" valueType="num">
                                      <p:cBhvr>
                                        <p:cTn id="406" dur="1000" fill="hold"/>
                                        <p:tgtEl>
                                          <p:spTgt spid="26894"/>
                                        </p:tgtEl>
                                        <p:attrNameLst>
                                          <p:attrName>ppt_y</p:attrName>
                                        </p:attrNameLst>
                                      </p:cBhvr>
                                      <p:tavLst>
                                        <p:tav tm="0" fmla="#ppt_y+(sin(-2*pi*(1-$))*-#ppt_x+cos(-2*pi*(1-$))*(1-#ppt_y))*(1-$)">
                                          <p:val>
                                            <p:fltVal val="0"/>
                                          </p:val>
                                        </p:tav>
                                        <p:tav tm="100000">
                                          <p:val>
                                            <p:fltVal val="1"/>
                                          </p:val>
                                        </p:tav>
                                      </p:tavLst>
                                    </p:anim>
                                  </p:childTnLst>
                                </p:cTn>
                              </p:par>
                              <p:par>
                                <p:cTn id="407" presetID="15" presetClass="entr" presetSubtype="0" fill="hold" nodeType="withEffect">
                                  <p:stCondLst>
                                    <p:cond delay="640"/>
                                  </p:stCondLst>
                                  <p:childTnLst>
                                    <p:set>
                                      <p:cBhvr>
                                        <p:cTn id="408" dur="1" fill="hold">
                                          <p:stCondLst>
                                            <p:cond delay="0"/>
                                          </p:stCondLst>
                                        </p:cTn>
                                        <p:tgtEl>
                                          <p:spTgt spid="4"/>
                                        </p:tgtEl>
                                        <p:attrNameLst>
                                          <p:attrName>style.visibility</p:attrName>
                                        </p:attrNameLst>
                                      </p:cBhvr>
                                      <p:to>
                                        <p:strVal val="visible"/>
                                      </p:to>
                                    </p:set>
                                    <p:anim calcmode="lin" valueType="num">
                                      <p:cBhvr>
                                        <p:cTn id="409" dur="1000" fill="hold"/>
                                        <p:tgtEl>
                                          <p:spTgt spid="4"/>
                                        </p:tgtEl>
                                        <p:attrNameLst>
                                          <p:attrName>ppt_w</p:attrName>
                                        </p:attrNameLst>
                                      </p:cBhvr>
                                      <p:tavLst>
                                        <p:tav tm="0">
                                          <p:val>
                                            <p:fltVal val="0"/>
                                          </p:val>
                                        </p:tav>
                                        <p:tav tm="100000">
                                          <p:val>
                                            <p:strVal val="#ppt_w"/>
                                          </p:val>
                                        </p:tav>
                                      </p:tavLst>
                                    </p:anim>
                                    <p:anim calcmode="lin" valueType="num">
                                      <p:cBhvr>
                                        <p:cTn id="410" dur="1000" fill="hold"/>
                                        <p:tgtEl>
                                          <p:spTgt spid="4"/>
                                        </p:tgtEl>
                                        <p:attrNameLst>
                                          <p:attrName>ppt_h</p:attrName>
                                        </p:attrNameLst>
                                      </p:cBhvr>
                                      <p:tavLst>
                                        <p:tav tm="0">
                                          <p:val>
                                            <p:fltVal val="0"/>
                                          </p:val>
                                        </p:tav>
                                        <p:tav tm="100000">
                                          <p:val>
                                            <p:strVal val="#ppt_h"/>
                                          </p:val>
                                        </p:tav>
                                      </p:tavLst>
                                    </p:anim>
                                    <p:anim calcmode="lin" valueType="num">
                                      <p:cBhvr>
                                        <p:cTn id="41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412" dur="1000" fill="hold"/>
                                        <p:tgtEl>
                                          <p:spTgt spid="4"/>
                                        </p:tgtEl>
                                        <p:attrNameLst>
                                          <p:attrName>ppt_y</p:attrName>
                                        </p:attrNameLst>
                                      </p:cBhvr>
                                      <p:tavLst>
                                        <p:tav tm="0" fmla="#ppt_y+(sin(-2*pi*(1-$))*-#ppt_x+cos(-2*pi*(1-$))*(1-#ppt_y))*(1-$)">
                                          <p:val>
                                            <p:fltVal val="0"/>
                                          </p:val>
                                        </p:tav>
                                        <p:tav tm="100000">
                                          <p:val>
                                            <p:fltVal val="1"/>
                                          </p:val>
                                        </p:tav>
                                      </p:tavLst>
                                    </p:anim>
                                  </p:childTnLst>
                                </p:cTn>
                              </p:par>
                              <p:par>
                                <p:cTn id="413" presetID="15" presetClass="entr" presetSubtype="0" fill="hold" grpId="0" nodeType="withEffect">
                                  <p:stCondLst>
                                    <p:cond delay="560"/>
                                  </p:stCondLst>
                                  <p:childTnLst>
                                    <p:set>
                                      <p:cBhvr>
                                        <p:cTn id="414" dur="1" fill="hold">
                                          <p:stCondLst>
                                            <p:cond delay="0"/>
                                          </p:stCondLst>
                                        </p:cTn>
                                        <p:tgtEl>
                                          <p:spTgt spid="26904"/>
                                        </p:tgtEl>
                                        <p:attrNameLst>
                                          <p:attrName>style.visibility</p:attrName>
                                        </p:attrNameLst>
                                      </p:cBhvr>
                                      <p:to>
                                        <p:strVal val="visible"/>
                                      </p:to>
                                    </p:set>
                                    <p:anim calcmode="lin" valueType="num">
                                      <p:cBhvr>
                                        <p:cTn id="415" dur="1000" fill="hold"/>
                                        <p:tgtEl>
                                          <p:spTgt spid="26904"/>
                                        </p:tgtEl>
                                        <p:attrNameLst>
                                          <p:attrName>ppt_w</p:attrName>
                                        </p:attrNameLst>
                                      </p:cBhvr>
                                      <p:tavLst>
                                        <p:tav tm="0">
                                          <p:val>
                                            <p:fltVal val="0"/>
                                          </p:val>
                                        </p:tav>
                                        <p:tav tm="100000">
                                          <p:val>
                                            <p:strVal val="#ppt_w"/>
                                          </p:val>
                                        </p:tav>
                                      </p:tavLst>
                                    </p:anim>
                                    <p:anim calcmode="lin" valueType="num">
                                      <p:cBhvr>
                                        <p:cTn id="416" dur="1000" fill="hold"/>
                                        <p:tgtEl>
                                          <p:spTgt spid="26904"/>
                                        </p:tgtEl>
                                        <p:attrNameLst>
                                          <p:attrName>ppt_h</p:attrName>
                                        </p:attrNameLst>
                                      </p:cBhvr>
                                      <p:tavLst>
                                        <p:tav tm="0">
                                          <p:val>
                                            <p:fltVal val="0"/>
                                          </p:val>
                                        </p:tav>
                                        <p:tav tm="100000">
                                          <p:val>
                                            <p:strVal val="#ppt_h"/>
                                          </p:val>
                                        </p:tav>
                                      </p:tavLst>
                                    </p:anim>
                                    <p:anim calcmode="lin" valueType="num">
                                      <p:cBhvr>
                                        <p:cTn id="417" dur="1000" fill="hold"/>
                                        <p:tgtEl>
                                          <p:spTgt spid="26904"/>
                                        </p:tgtEl>
                                        <p:attrNameLst>
                                          <p:attrName>ppt_x</p:attrName>
                                        </p:attrNameLst>
                                      </p:cBhvr>
                                      <p:tavLst>
                                        <p:tav tm="0" fmla="#ppt_x+(cos(-2*pi*(1-$))*-#ppt_x-sin(-2*pi*(1-$))*(1-#ppt_y))*(1-$)">
                                          <p:val>
                                            <p:fltVal val="0"/>
                                          </p:val>
                                        </p:tav>
                                        <p:tav tm="100000">
                                          <p:val>
                                            <p:fltVal val="1"/>
                                          </p:val>
                                        </p:tav>
                                      </p:tavLst>
                                    </p:anim>
                                    <p:anim calcmode="lin" valueType="num">
                                      <p:cBhvr>
                                        <p:cTn id="418" dur="1000" fill="hold"/>
                                        <p:tgtEl>
                                          <p:spTgt spid="26904"/>
                                        </p:tgtEl>
                                        <p:attrNameLst>
                                          <p:attrName>ppt_y</p:attrName>
                                        </p:attrNameLst>
                                      </p:cBhvr>
                                      <p:tavLst>
                                        <p:tav tm="0" fmla="#ppt_y+(sin(-2*pi*(1-$))*-#ppt_x+cos(-2*pi*(1-$))*(1-#ppt_y))*(1-$)">
                                          <p:val>
                                            <p:fltVal val="0"/>
                                          </p:val>
                                        </p:tav>
                                        <p:tav tm="100000">
                                          <p:val>
                                            <p:fltVal val="1"/>
                                          </p:val>
                                        </p:tav>
                                      </p:tavLst>
                                    </p:anim>
                                  </p:childTnLst>
                                </p:cTn>
                              </p:par>
                              <p:par>
                                <p:cTn id="419" presetID="15" presetClass="entr" presetSubtype="0" fill="hold" grpId="0" nodeType="withEffect">
                                  <p:stCondLst>
                                    <p:cond delay="560"/>
                                  </p:stCondLst>
                                  <p:childTnLst>
                                    <p:set>
                                      <p:cBhvr>
                                        <p:cTn id="420" dur="1" fill="hold">
                                          <p:stCondLst>
                                            <p:cond delay="0"/>
                                          </p:stCondLst>
                                        </p:cTn>
                                        <p:tgtEl>
                                          <p:spTgt spid="26944"/>
                                        </p:tgtEl>
                                        <p:attrNameLst>
                                          <p:attrName>style.visibility</p:attrName>
                                        </p:attrNameLst>
                                      </p:cBhvr>
                                      <p:to>
                                        <p:strVal val="visible"/>
                                      </p:to>
                                    </p:set>
                                    <p:anim calcmode="lin" valueType="num">
                                      <p:cBhvr>
                                        <p:cTn id="421" dur="1000" fill="hold"/>
                                        <p:tgtEl>
                                          <p:spTgt spid="26944"/>
                                        </p:tgtEl>
                                        <p:attrNameLst>
                                          <p:attrName>ppt_w</p:attrName>
                                        </p:attrNameLst>
                                      </p:cBhvr>
                                      <p:tavLst>
                                        <p:tav tm="0">
                                          <p:val>
                                            <p:fltVal val="0"/>
                                          </p:val>
                                        </p:tav>
                                        <p:tav tm="100000">
                                          <p:val>
                                            <p:strVal val="#ppt_w"/>
                                          </p:val>
                                        </p:tav>
                                      </p:tavLst>
                                    </p:anim>
                                    <p:anim calcmode="lin" valueType="num">
                                      <p:cBhvr>
                                        <p:cTn id="422" dur="1000" fill="hold"/>
                                        <p:tgtEl>
                                          <p:spTgt spid="26944"/>
                                        </p:tgtEl>
                                        <p:attrNameLst>
                                          <p:attrName>ppt_h</p:attrName>
                                        </p:attrNameLst>
                                      </p:cBhvr>
                                      <p:tavLst>
                                        <p:tav tm="0">
                                          <p:val>
                                            <p:fltVal val="0"/>
                                          </p:val>
                                        </p:tav>
                                        <p:tav tm="100000">
                                          <p:val>
                                            <p:strVal val="#ppt_h"/>
                                          </p:val>
                                        </p:tav>
                                      </p:tavLst>
                                    </p:anim>
                                    <p:anim calcmode="lin" valueType="num">
                                      <p:cBhvr>
                                        <p:cTn id="423" dur="1000" fill="hold"/>
                                        <p:tgtEl>
                                          <p:spTgt spid="26944"/>
                                        </p:tgtEl>
                                        <p:attrNameLst>
                                          <p:attrName>ppt_x</p:attrName>
                                        </p:attrNameLst>
                                      </p:cBhvr>
                                      <p:tavLst>
                                        <p:tav tm="0" fmla="#ppt_x+(cos(-2*pi*(1-$))*-#ppt_x-sin(-2*pi*(1-$))*(1-#ppt_y))*(1-$)">
                                          <p:val>
                                            <p:fltVal val="0"/>
                                          </p:val>
                                        </p:tav>
                                        <p:tav tm="100000">
                                          <p:val>
                                            <p:fltVal val="1"/>
                                          </p:val>
                                        </p:tav>
                                      </p:tavLst>
                                    </p:anim>
                                    <p:anim calcmode="lin" valueType="num">
                                      <p:cBhvr>
                                        <p:cTn id="424" dur="1000" fill="hold"/>
                                        <p:tgtEl>
                                          <p:spTgt spid="26944"/>
                                        </p:tgtEl>
                                        <p:attrNameLst>
                                          <p:attrName>ppt_y</p:attrName>
                                        </p:attrNameLst>
                                      </p:cBhvr>
                                      <p:tavLst>
                                        <p:tav tm="0" fmla="#ppt_y+(sin(-2*pi*(1-$))*-#ppt_x+cos(-2*pi*(1-$))*(1-#ppt_y))*(1-$)">
                                          <p:val>
                                            <p:fltVal val="0"/>
                                          </p:val>
                                        </p:tav>
                                        <p:tav tm="100000">
                                          <p:val>
                                            <p:fltVal val="1"/>
                                          </p:val>
                                        </p:tav>
                                      </p:tavLst>
                                    </p:anim>
                                  </p:childTnLst>
                                </p:cTn>
                              </p:par>
                              <p:par>
                                <p:cTn id="425" presetID="15" presetClass="entr" presetSubtype="0" fill="hold" grpId="0" nodeType="withEffect">
                                  <p:stCondLst>
                                    <p:cond delay="640"/>
                                  </p:stCondLst>
                                  <p:childTnLst>
                                    <p:set>
                                      <p:cBhvr>
                                        <p:cTn id="426" dur="1" fill="hold">
                                          <p:stCondLst>
                                            <p:cond delay="0"/>
                                          </p:stCondLst>
                                        </p:cTn>
                                        <p:tgtEl>
                                          <p:spTgt spid="26934"/>
                                        </p:tgtEl>
                                        <p:attrNameLst>
                                          <p:attrName>style.visibility</p:attrName>
                                        </p:attrNameLst>
                                      </p:cBhvr>
                                      <p:to>
                                        <p:strVal val="visible"/>
                                      </p:to>
                                    </p:set>
                                    <p:anim calcmode="lin" valueType="num">
                                      <p:cBhvr>
                                        <p:cTn id="427" dur="1000" fill="hold"/>
                                        <p:tgtEl>
                                          <p:spTgt spid="26934"/>
                                        </p:tgtEl>
                                        <p:attrNameLst>
                                          <p:attrName>ppt_w</p:attrName>
                                        </p:attrNameLst>
                                      </p:cBhvr>
                                      <p:tavLst>
                                        <p:tav tm="0">
                                          <p:val>
                                            <p:fltVal val="0"/>
                                          </p:val>
                                        </p:tav>
                                        <p:tav tm="100000">
                                          <p:val>
                                            <p:strVal val="#ppt_w"/>
                                          </p:val>
                                        </p:tav>
                                      </p:tavLst>
                                    </p:anim>
                                    <p:anim calcmode="lin" valueType="num">
                                      <p:cBhvr>
                                        <p:cTn id="428" dur="1000" fill="hold"/>
                                        <p:tgtEl>
                                          <p:spTgt spid="26934"/>
                                        </p:tgtEl>
                                        <p:attrNameLst>
                                          <p:attrName>ppt_h</p:attrName>
                                        </p:attrNameLst>
                                      </p:cBhvr>
                                      <p:tavLst>
                                        <p:tav tm="0">
                                          <p:val>
                                            <p:fltVal val="0"/>
                                          </p:val>
                                        </p:tav>
                                        <p:tav tm="100000">
                                          <p:val>
                                            <p:strVal val="#ppt_h"/>
                                          </p:val>
                                        </p:tav>
                                      </p:tavLst>
                                    </p:anim>
                                    <p:anim calcmode="lin" valueType="num">
                                      <p:cBhvr>
                                        <p:cTn id="429" dur="1000" fill="hold"/>
                                        <p:tgtEl>
                                          <p:spTgt spid="26934"/>
                                        </p:tgtEl>
                                        <p:attrNameLst>
                                          <p:attrName>ppt_x</p:attrName>
                                        </p:attrNameLst>
                                      </p:cBhvr>
                                      <p:tavLst>
                                        <p:tav tm="0" fmla="#ppt_x+(cos(-2*pi*(1-$))*-#ppt_x-sin(-2*pi*(1-$))*(1-#ppt_y))*(1-$)">
                                          <p:val>
                                            <p:fltVal val="0"/>
                                          </p:val>
                                        </p:tav>
                                        <p:tav tm="100000">
                                          <p:val>
                                            <p:fltVal val="1"/>
                                          </p:val>
                                        </p:tav>
                                      </p:tavLst>
                                    </p:anim>
                                    <p:anim calcmode="lin" valueType="num">
                                      <p:cBhvr>
                                        <p:cTn id="430" dur="1000" fill="hold"/>
                                        <p:tgtEl>
                                          <p:spTgt spid="26934"/>
                                        </p:tgtEl>
                                        <p:attrNameLst>
                                          <p:attrName>ppt_y</p:attrName>
                                        </p:attrNameLst>
                                      </p:cBhvr>
                                      <p:tavLst>
                                        <p:tav tm="0" fmla="#ppt_y+(sin(-2*pi*(1-$))*-#ppt_x+cos(-2*pi*(1-$))*(1-#ppt_y))*(1-$)">
                                          <p:val>
                                            <p:fltVal val="0"/>
                                          </p:val>
                                        </p:tav>
                                        <p:tav tm="100000">
                                          <p:val>
                                            <p:fltVal val="1"/>
                                          </p:val>
                                        </p:tav>
                                      </p:tavLst>
                                    </p:anim>
                                  </p:childTnLst>
                                </p:cTn>
                              </p:par>
                              <p:par>
                                <p:cTn id="431" presetID="22" presetClass="entr" presetSubtype="2" fill="hold" nodeType="withEffect">
                                  <p:stCondLst>
                                    <p:cond delay="1800"/>
                                  </p:stCondLst>
                                  <p:childTnLst>
                                    <p:set>
                                      <p:cBhvr>
                                        <p:cTn id="432" dur="1" fill="hold">
                                          <p:stCondLst>
                                            <p:cond delay="0"/>
                                          </p:stCondLst>
                                        </p:cTn>
                                        <p:tgtEl>
                                          <p:spTgt spid="4099"/>
                                        </p:tgtEl>
                                        <p:attrNameLst>
                                          <p:attrName>style.visibility</p:attrName>
                                        </p:attrNameLst>
                                      </p:cBhvr>
                                      <p:to>
                                        <p:strVal val="visible"/>
                                      </p:to>
                                    </p:set>
                                    <p:animEffect transition="in" filter="wipe(right)">
                                      <p:cBhvr>
                                        <p:cTn id="433" dur="500"/>
                                        <p:tgtEl>
                                          <p:spTgt spid="4099"/>
                                        </p:tgtEl>
                                      </p:cBhvr>
                                    </p:animEffect>
                                  </p:childTnLst>
                                </p:cTn>
                              </p:par>
                            </p:childTnLst>
                          </p:cTn>
                        </p:par>
                        <p:par>
                          <p:cTn id="434" fill="hold">
                            <p:stCondLst>
                              <p:cond delay="2300"/>
                            </p:stCondLst>
                            <p:childTnLst>
                              <p:par>
                                <p:cTn id="435" presetID="1" presetClass="exit" presetSubtype="0" fill="hold" grpId="1" nodeType="afterEffect">
                                  <p:stCondLst>
                                    <p:cond delay="0"/>
                                  </p:stCondLst>
                                  <p:childTnLst>
                                    <p:set>
                                      <p:cBhvr>
                                        <p:cTn id="436" dur="1" fill="hold">
                                          <p:stCondLst>
                                            <p:cond delay="0"/>
                                          </p:stCondLst>
                                        </p:cTn>
                                        <p:tgtEl>
                                          <p:spTgt spid="222"/>
                                        </p:tgtEl>
                                        <p:attrNameLst>
                                          <p:attrName>style.visibility</p:attrName>
                                        </p:attrNameLst>
                                      </p:cBhvr>
                                      <p:to>
                                        <p:strVal val="hidden"/>
                                      </p:to>
                                    </p:set>
                                  </p:childTnLst>
                                </p:cTn>
                              </p:par>
                            </p:childTnLst>
                          </p:cTn>
                        </p:par>
                        <p:par>
                          <p:cTn id="437" fill="hold">
                            <p:stCondLst>
                              <p:cond delay="2300"/>
                            </p:stCondLst>
                            <p:childTnLst>
                              <p:par>
                                <p:cTn id="438" presetID="1" presetClass="exit" presetSubtype="0" fill="hold" grpId="1" nodeType="afterEffect">
                                  <p:stCondLst>
                                    <p:cond delay="0"/>
                                  </p:stCondLst>
                                  <p:childTnLst>
                                    <p:set>
                                      <p:cBhvr>
                                        <p:cTn id="439" dur="1" fill="hold">
                                          <p:stCondLst>
                                            <p:cond delay="0"/>
                                          </p:stCondLst>
                                        </p:cTn>
                                        <p:tgtEl>
                                          <p:spTgt spid="26939"/>
                                        </p:tgtEl>
                                        <p:attrNameLst>
                                          <p:attrName>style.visibility</p:attrName>
                                        </p:attrNameLst>
                                      </p:cBhvr>
                                      <p:to>
                                        <p:strVal val="hidden"/>
                                      </p:to>
                                    </p:set>
                                  </p:childTnLst>
                                </p:cTn>
                              </p:par>
                            </p:childTnLst>
                          </p:cTn>
                        </p:par>
                        <p:par>
                          <p:cTn id="440" fill="hold">
                            <p:stCondLst>
                              <p:cond delay="2300"/>
                            </p:stCondLst>
                            <p:childTnLst>
                              <p:par>
                                <p:cTn id="441" presetID="1" presetClass="exit" presetSubtype="0" fill="hold" grpId="1" nodeType="afterEffect">
                                  <p:stCondLst>
                                    <p:cond delay="0"/>
                                  </p:stCondLst>
                                  <p:childTnLst>
                                    <p:set>
                                      <p:cBhvr>
                                        <p:cTn id="442" dur="1" fill="hold">
                                          <p:stCondLst>
                                            <p:cond delay="0"/>
                                          </p:stCondLst>
                                        </p:cTn>
                                        <p:tgtEl>
                                          <p:spTgt spid="26860"/>
                                        </p:tgtEl>
                                        <p:attrNameLst>
                                          <p:attrName>style.visibility</p:attrName>
                                        </p:attrNameLst>
                                      </p:cBhvr>
                                      <p:to>
                                        <p:strVal val="hidden"/>
                                      </p:to>
                                    </p:set>
                                  </p:childTnLst>
                                </p:cTn>
                              </p:par>
                            </p:childTnLst>
                          </p:cTn>
                        </p:par>
                        <p:par>
                          <p:cTn id="443" fill="hold">
                            <p:stCondLst>
                              <p:cond delay="2300"/>
                            </p:stCondLst>
                            <p:childTnLst>
                              <p:par>
                                <p:cTn id="444" presetID="1" presetClass="exit" presetSubtype="0" fill="hold" grpId="1" nodeType="afterEffect">
                                  <p:stCondLst>
                                    <p:cond delay="0"/>
                                  </p:stCondLst>
                                  <p:childTnLst>
                                    <p:set>
                                      <p:cBhvr>
                                        <p:cTn id="445" dur="1" fill="hold">
                                          <p:stCondLst>
                                            <p:cond delay="0"/>
                                          </p:stCondLst>
                                        </p:cTn>
                                        <p:tgtEl>
                                          <p:spTgt spid="26817"/>
                                        </p:tgtEl>
                                        <p:attrNameLst>
                                          <p:attrName>style.visibility</p:attrName>
                                        </p:attrNameLst>
                                      </p:cBhvr>
                                      <p:to>
                                        <p:strVal val="hidden"/>
                                      </p:to>
                                    </p:set>
                                  </p:childTnLst>
                                </p:cTn>
                              </p:par>
                            </p:childTnLst>
                          </p:cTn>
                        </p:par>
                        <p:par>
                          <p:cTn id="446" fill="hold">
                            <p:stCondLst>
                              <p:cond delay="2300"/>
                            </p:stCondLst>
                            <p:childTnLst>
                              <p:par>
                                <p:cTn id="447" presetID="1" presetClass="exit" presetSubtype="0" fill="hold" nodeType="afterEffect">
                                  <p:stCondLst>
                                    <p:cond delay="0"/>
                                  </p:stCondLst>
                                  <p:childTnLst>
                                    <p:set>
                                      <p:cBhvr>
                                        <p:cTn id="448" dur="1" fill="hold">
                                          <p:stCondLst>
                                            <p:cond delay="0"/>
                                          </p:stCondLst>
                                        </p:cTn>
                                        <p:tgtEl>
                                          <p:spTgt spid="11"/>
                                        </p:tgtEl>
                                        <p:attrNameLst>
                                          <p:attrName>style.visibility</p:attrName>
                                        </p:attrNameLst>
                                      </p:cBhvr>
                                      <p:to>
                                        <p:strVal val="hidden"/>
                                      </p:to>
                                    </p:set>
                                  </p:childTnLst>
                                </p:cTn>
                              </p:par>
                            </p:childTnLst>
                          </p:cTn>
                        </p:par>
                        <p:par>
                          <p:cTn id="449" fill="hold">
                            <p:stCondLst>
                              <p:cond delay="2300"/>
                            </p:stCondLst>
                            <p:childTnLst>
                              <p:par>
                                <p:cTn id="450" presetID="1" presetClass="exit" presetSubtype="0" fill="hold" nodeType="afterEffect">
                                  <p:stCondLst>
                                    <p:cond delay="0"/>
                                  </p:stCondLst>
                                  <p:childTnLst>
                                    <p:set>
                                      <p:cBhvr>
                                        <p:cTn id="451" dur="1" fill="hold">
                                          <p:stCondLst>
                                            <p:cond delay="0"/>
                                          </p:stCondLst>
                                        </p:cTn>
                                        <p:tgtEl>
                                          <p:spTgt spid="10"/>
                                        </p:tgtEl>
                                        <p:attrNameLst>
                                          <p:attrName>style.visibility</p:attrName>
                                        </p:attrNameLst>
                                      </p:cBhvr>
                                      <p:to>
                                        <p:strVal val="hidden"/>
                                      </p:to>
                                    </p:set>
                                  </p:childTnLst>
                                </p:cTn>
                              </p:par>
                            </p:childTnLst>
                          </p:cTn>
                        </p:par>
                        <p:par>
                          <p:cTn id="452" fill="hold">
                            <p:stCondLst>
                              <p:cond delay="2300"/>
                            </p:stCondLst>
                            <p:childTnLst>
                              <p:par>
                                <p:cTn id="453" presetID="1" presetClass="exit" presetSubtype="0" fill="hold" nodeType="afterEffect">
                                  <p:stCondLst>
                                    <p:cond delay="0"/>
                                  </p:stCondLst>
                                  <p:childTnLst>
                                    <p:set>
                                      <p:cBhvr>
                                        <p:cTn id="454" dur="1" fill="hold">
                                          <p:stCondLst>
                                            <p:cond delay="0"/>
                                          </p:stCondLst>
                                        </p:cTn>
                                        <p:tgtEl>
                                          <p:spTgt spid="9"/>
                                        </p:tgtEl>
                                        <p:attrNameLst>
                                          <p:attrName>style.visibility</p:attrName>
                                        </p:attrNameLst>
                                      </p:cBhvr>
                                      <p:to>
                                        <p:strVal val="hidden"/>
                                      </p:to>
                                    </p:set>
                                  </p:childTnLst>
                                </p:cTn>
                              </p:par>
                            </p:childTnLst>
                          </p:cTn>
                        </p:par>
                        <p:par>
                          <p:cTn id="455" fill="hold">
                            <p:stCondLst>
                              <p:cond delay="2300"/>
                            </p:stCondLst>
                            <p:childTnLst>
                              <p:par>
                                <p:cTn id="456" presetID="1" presetClass="exit" presetSubtype="0" fill="hold" nodeType="afterEffect">
                                  <p:stCondLst>
                                    <p:cond delay="0"/>
                                  </p:stCondLst>
                                  <p:childTnLst>
                                    <p:set>
                                      <p:cBhvr>
                                        <p:cTn id="457" dur="1" fill="hold">
                                          <p:stCondLst>
                                            <p:cond delay="0"/>
                                          </p:stCondLst>
                                        </p:cTn>
                                        <p:tgtEl>
                                          <p:spTgt spid="14"/>
                                        </p:tgtEl>
                                        <p:attrNameLst>
                                          <p:attrName>style.visibility</p:attrName>
                                        </p:attrNameLst>
                                      </p:cBhvr>
                                      <p:to>
                                        <p:strVal val="hidden"/>
                                      </p:to>
                                    </p:set>
                                  </p:childTnLst>
                                </p:cTn>
                              </p:par>
                            </p:childTnLst>
                          </p:cTn>
                        </p:par>
                        <p:par>
                          <p:cTn id="458" fill="hold">
                            <p:stCondLst>
                              <p:cond delay="2300"/>
                            </p:stCondLst>
                            <p:childTnLst>
                              <p:par>
                                <p:cTn id="459" presetID="1" presetClass="exit" presetSubtype="0" fill="hold" grpId="1" nodeType="afterEffect">
                                  <p:stCondLst>
                                    <p:cond delay="0"/>
                                  </p:stCondLst>
                                  <p:childTnLst>
                                    <p:set>
                                      <p:cBhvr>
                                        <p:cTn id="460" dur="1" fill="hold">
                                          <p:stCondLst>
                                            <p:cond delay="0"/>
                                          </p:stCondLst>
                                        </p:cTn>
                                        <p:tgtEl>
                                          <p:spTgt spid="26935"/>
                                        </p:tgtEl>
                                        <p:attrNameLst>
                                          <p:attrName>style.visibility</p:attrName>
                                        </p:attrNameLst>
                                      </p:cBhvr>
                                      <p:to>
                                        <p:strVal val="hidden"/>
                                      </p:to>
                                    </p:set>
                                  </p:childTnLst>
                                </p:cTn>
                              </p:par>
                            </p:childTnLst>
                          </p:cTn>
                        </p:par>
                        <p:par>
                          <p:cTn id="461" fill="hold">
                            <p:stCondLst>
                              <p:cond delay="2300"/>
                            </p:stCondLst>
                            <p:childTnLst>
                              <p:par>
                                <p:cTn id="462" presetID="1" presetClass="exit" presetSubtype="0" fill="hold" grpId="1" nodeType="afterEffect">
                                  <p:stCondLst>
                                    <p:cond delay="0"/>
                                  </p:stCondLst>
                                  <p:childTnLst>
                                    <p:set>
                                      <p:cBhvr>
                                        <p:cTn id="463" dur="1" fill="hold">
                                          <p:stCondLst>
                                            <p:cond delay="0"/>
                                          </p:stCondLst>
                                        </p:cTn>
                                        <p:tgtEl>
                                          <p:spTgt spid="26987"/>
                                        </p:tgtEl>
                                        <p:attrNameLst>
                                          <p:attrName>style.visibility</p:attrName>
                                        </p:attrNameLst>
                                      </p:cBhvr>
                                      <p:to>
                                        <p:strVal val="hidden"/>
                                      </p:to>
                                    </p:set>
                                  </p:childTnLst>
                                </p:cTn>
                              </p:par>
                            </p:childTnLst>
                          </p:cTn>
                        </p:par>
                        <p:par>
                          <p:cTn id="464" fill="hold">
                            <p:stCondLst>
                              <p:cond delay="2300"/>
                            </p:stCondLst>
                            <p:childTnLst>
                              <p:par>
                                <p:cTn id="465" presetID="1" presetClass="exit" presetSubtype="0" fill="hold" nodeType="afterEffect">
                                  <p:stCondLst>
                                    <p:cond delay="0"/>
                                  </p:stCondLst>
                                  <p:childTnLst>
                                    <p:set>
                                      <p:cBhvr>
                                        <p:cTn id="466" dur="1" fill="hold">
                                          <p:stCondLst>
                                            <p:cond delay="0"/>
                                          </p:stCondLst>
                                        </p:cTn>
                                        <p:tgtEl>
                                          <p:spTgt spid="444"/>
                                        </p:tgtEl>
                                        <p:attrNameLst>
                                          <p:attrName>style.visibility</p:attrName>
                                        </p:attrNameLst>
                                      </p:cBhvr>
                                      <p:to>
                                        <p:strVal val="hidden"/>
                                      </p:to>
                                    </p:set>
                                  </p:childTnLst>
                                </p:cTn>
                              </p:par>
                            </p:childTnLst>
                          </p:cTn>
                        </p:par>
                        <p:par>
                          <p:cTn id="467" fill="hold">
                            <p:stCondLst>
                              <p:cond delay="2300"/>
                            </p:stCondLst>
                            <p:childTnLst>
                              <p:par>
                                <p:cTn id="468" presetID="1" presetClass="exit" presetSubtype="0" fill="hold" nodeType="afterEffect">
                                  <p:stCondLst>
                                    <p:cond delay="0"/>
                                  </p:stCondLst>
                                  <p:childTnLst>
                                    <p:set>
                                      <p:cBhvr>
                                        <p:cTn id="469" dur="1" fill="hold">
                                          <p:stCondLst>
                                            <p:cond delay="0"/>
                                          </p:stCondLst>
                                        </p:cTn>
                                        <p:tgtEl>
                                          <p:spTgt spid="446"/>
                                        </p:tgtEl>
                                        <p:attrNameLst>
                                          <p:attrName>style.visibility</p:attrName>
                                        </p:attrNameLst>
                                      </p:cBhvr>
                                      <p:to>
                                        <p:strVal val="hidden"/>
                                      </p:to>
                                    </p:set>
                                  </p:childTnLst>
                                </p:cTn>
                              </p:par>
                            </p:childTnLst>
                          </p:cTn>
                        </p:par>
                        <p:par>
                          <p:cTn id="470" fill="hold">
                            <p:stCondLst>
                              <p:cond delay="2300"/>
                            </p:stCondLst>
                            <p:childTnLst>
                              <p:par>
                                <p:cTn id="471" presetID="1" presetClass="exit" presetSubtype="0" fill="hold" nodeType="afterEffect">
                                  <p:stCondLst>
                                    <p:cond delay="0"/>
                                  </p:stCondLst>
                                  <p:childTnLst>
                                    <p:set>
                                      <p:cBhvr>
                                        <p:cTn id="472" dur="1" fill="hold">
                                          <p:stCondLst>
                                            <p:cond delay="0"/>
                                          </p:stCondLst>
                                        </p:cTn>
                                        <p:tgtEl>
                                          <p:spTgt spid="473"/>
                                        </p:tgtEl>
                                        <p:attrNameLst>
                                          <p:attrName>style.visibility</p:attrName>
                                        </p:attrNameLst>
                                      </p:cBhvr>
                                      <p:to>
                                        <p:strVal val="hidden"/>
                                      </p:to>
                                    </p:set>
                                  </p:childTnLst>
                                </p:cTn>
                              </p:par>
                            </p:childTnLst>
                          </p:cTn>
                        </p:par>
                        <p:par>
                          <p:cTn id="473" fill="hold">
                            <p:stCondLst>
                              <p:cond delay="2300"/>
                            </p:stCondLst>
                            <p:childTnLst>
                              <p:par>
                                <p:cTn id="474" presetID="1" presetClass="exit" presetSubtype="0" fill="hold" grpId="1" nodeType="afterEffect">
                                  <p:stCondLst>
                                    <p:cond delay="0"/>
                                  </p:stCondLst>
                                  <p:childTnLst>
                                    <p:set>
                                      <p:cBhvr>
                                        <p:cTn id="475" dur="1" fill="hold">
                                          <p:stCondLst>
                                            <p:cond delay="0"/>
                                          </p:stCondLst>
                                        </p:cTn>
                                        <p:tgtEl>
                                          <p:spTgt spid="26854"/>
                                        </p:tgtEl>
                                        <p:attrNameLst>
                                          <p:attrName>style.visibility</p:attrName>
                                        </p:attrNameLst>
                                      </p:cBhvr>
                                      <p:to>
                                        <p:strVal val="hidden"/>
                                      </p:to>
                                    </p:set>
                                  </p:childTnLst>
                                </p:cTn>
                              </p:par>
                            </p:childTnLst>
                          </p:cTn>
                        </p:par>
                        <p:par>
                          <p:cTn id="476" fill="hold">
                            <p:stCondLst>
                              <p:cond delay="2300"/>
                            </p:stCondLst>
                            <p:childTnLst>
                              <p:par>
                                <p:cTn id="477" presetID="1" presetClass="exit" presetSubtype="0" fill="hold" nodeType="afterEffect">
                                  <p:stCondLst>
                                    <p:cond delay="0"/>
                                  </p:stCondLst>
                                  <p:childTnLst>
                                    <p:set>
                                      <p:cBhvr>
                                        <p:cTn id="478" dur="1" fill="hold">
                                          <p:stCondLst>
                                            <p:cond delay="0"/>
                                          </p:stCondLst>
                                        </p:cTn>
                                        <p:tgtEl>
                                          <p:spTgt spid="457"/>
                                        </p:tgtEl>
                                        <p:attrNameLst>
                                          <p:attrName>style.visibility</p:attrName>
                                        </p:attrNameLst>
                                      </p:cBhvr>
                                      <p:to>
                                        <p:strVal val="hidden"/>
                                      </p:to>
                                    </p:set>
                                  </p:childTnLst>
                                </p:cTn>
                              </p:par>
                            </p:childTnLst>
                          </p:cTn>
                        </p:par>
                        <p:par>
                          <p:cTn id="479" fill="hold">
                            <p:stCondLst>
                              <p:cond delay="2300"/>
                            </p:stCondLst>
                            <p:childTnLst>
                              <p:par>
                                <p:cTn id="480" presetID="1" presetClass="exit" presetSubtype="0" fill="hold" nodeType="afterEffect">
                                  <p:stCondLst>
                                    <p:cond delay="0"/>
                                  </p:stCondLst>
                                  <p:childTnLst>
                                    <p:set>
                                      <p:cBhvr>
                                        <p:cTn id="481" dur="1" fill="hold">
                                          <p:stCondLst>
                                            <p:cond delay="0"/>
                                          </p:stCondLst>
                                        </p:cTn>
                                        <p:tgtEl>
                                          <p:spTgt spid="471"/>
                                        </p:tgtEl>
                                        <p:attrNameLst>
                                          <p:attrName>style.visibility</p:attrName>
                                        </p:attrNameLst>
                                      </p:cBhvr>
                                      <p:to>
                                        <p:strVal val="hidden"/>
                                      </p:to>
                                    </p:set>
                                  </p:childTnLst>
                                </p:cTn>
                              </p:par>
                            </p:childTnLst>
                          </p:cTn>
                        </p:par>
                        <p:par>
                          <p:cTn id="482" fill="hold">
                            <p:stCondLst>
                              <p:cond delay="2300"/>
                            </p:stCondLst>
                            <p:childTnLst>
                              <p:par>
                                <p:cTn id="483" presetID="1" presetClass="exit" presetSubtype="0" fill="hold" grpId="1" nodeType="afterEffect">
                                  <p:stCondLst>
                                    <p:cond delay="0"/>
                                  </p:stCondLst>
                                  <p:childTnLst>
                                    <p:set>
                                      <p:cBhvr>
                                        <p:cTn id="484" dur="1" fill="hold">
                                          <p:stCondLst>
                                            <p:cond delay="0"/>
                                          </p:stCondLst>
                                        </p:cTn>
                                        <p:tgtEl>
                                          <p:spTgt spid="26861"/>
                                        </p:tgtEl>
                                        <p:attrNameLst>
                                          <p:attrName>style.visibility</p:attrName>
                                        </p:attrNameLst>
                                      </p:cBhvr>
                                      <p:to>
                                        <p:strVal val="hidden"/>
                                      </p:to>
                                    </p:set>
                                  </p:childTnLst>
                                </p:cTn>
                              </p:par>
                            </p:childTnLst>
                          </p:cTn>
                        </p:par>
                        <p:par>
                          <p:cTn id="485" fill="hold">
                            <p:stCondLst>
                              <p:cond delay="2300"/>
                            </p:stCondLst>
                            <p:childTnLst>
                              <p:par>
                                <p:cTn id="486" presetID="1" presetClass="exit" presetSubtype="0" fill="hold" nodeType="afterEffect">
                                  <p:stCondLst>
                                    <p:cond delay="0"/>
                                  </p:stCondLst>
                                  <p:childTnLst>
                                    <p:set>
                                      <p:cBhvr>
                                        <p:cTn id="487" dur="1" fill="hold">
                                          <p:stCondLst>
                                            <p:cond delay="0"/>
                                          </p:stCondLst>
                                        </p:cTn>
                                        <p:tgtEl>
                                          <p:spTgt spid="460"/>
                                        </p:tgtEl>
                                        <p:attrNameLst>
                                          <p:attrName>style.visibility</p:attrName>
                                        </p:attrNameLst>
                                      </p:cBhvr>
                                      <p:to>
                                        <p:strVal val="hidden"/>
                                      </p:to>
                                    </p:set>
                                  </p:childTnLst>
                                </p:cTn>
                              </p:par>
                            </p:childTnLst>
                          </p:cTn>
                        </p:par>
                        <p:par>
                          <p:cTn id="488" fill="hold">
                            <p:stCondLst>
                              <p:cond delay="2300"/>
                            </p:stCondLst>
                            <p:childTnLst>
                              <p:par>
                                <p:cTn id="489" presetID="1" presetClass="exit" presetSubtype="0" fill="hold" nodeType="afterEffect">
                                  <p:stCondLst>
                                    <p:cond delay="0"/>
                                  </p:stCondLst>
                                  <p:childTnLst>
                                    <p:set>
                                      <p:cBhvr>
                                        <p:cTn id="490" dur="1" fill="hold">
                                          <p:stCondLst>
                                            <p:cond delay="0"/>
                                          </p:stCondLst>
                                        </p:cTn>
                                        <p:tgtEl>
                                          <p:spTgt spid="458"/>
                                        </p:tgtEl>
                                        <p:attrNameLst>
                                          <p:attrName>style.visibility</p:attrName>
                                        </p:attrNameLst>
                                      </p:cBhvr>
                                      <p:to>
                                        <p:strVal val="hidden"/>
                                      </p:to>
                                    </p:set>
                                  </p:childTnLst>
                                </p:cTn>
                              </p:par>
                            </p:childTnLst>
                          </p:cTn>
                        </p:par>
                        <p:par>
                          <p:cTn id="491" fill="hold">
                            <p:stCondLst>
                              <p:cond delay="2300"/>
                            </p:stCondLst>
                            <p:childTnLst>
                              <p:par>
                                <p:cTn id="492" presetID="1" presetClass="exit" presetSubtype="0" fill="hold" grpId="1" nodeType="afterEffect">
                                  <p:stCondLst>
                                    <p:cond delay="0"/>
                                  </p:stCondLst>
                                  <p:childTnLst>
                                    <p:set>
                                      <p:cBhvr>
                                        <p:cTn id="493" dur="1" fill="hold">
                                          <p:stCondLst>
                                            <p:cond delay="0"/>
                                          </p:stCondLst>
                                        </p:cTn>
                                        <p:tgtEl>
                                          <p:spTgt spid="26855"/>
                                        </p:tgtEl>
                                        <p:attrNameLst>
                                          <p:attrName>style.visibility</p:attrName>
                                        </p:attrNameLst>
                                      </p:cBhvr>
                                      <p:to>
                                        <p:strVal val="hidden"/>
                                      </p:to>
                                    </p:set>
                                  </p:childTnLst>
                                </p:cTn>
                              </p:par>
                            </p:childTnLst>
                          </p:cTn>
                        </p:par>
                        <p:par>
                          <p:cTn id="494" fill="hold">
                            <p:stCondLst>
                              <p:cond delay="2300"/>
                            </p:stCondLst>
                            <p:childTnLst>
                              <p:par>
                                <p:cTn id="495" presetID="1" presetClass="exit" presetSubtype="0" fill="hold" nodeType="afterEffect">
                                  <p:stCondLst>
                                    <p:cond delay="0"/>
                                  </p:stCondLst>
                                  <p:childTnLst>
                                    <p:set>
                                      <p:cBhvr>
                                        <p:cTn id="496" dur="1" fill="hold">
                                          <p:stCondLst>
                                            <p:cond delay="0"/>
                                          </p:stCondLst>
                                        </p:cTn>
                                        <p:tgtEl>
                                          <p:spTgt spid="459"/>
                                        </p:tgtEl>
                                        <p:attrNameLst>
                                          <p:attrName>style.visibility</p:attrName>
                                        </p:attrNameLst>
                                      </p:cBhvr>
                                      <p:to>
                                        <p:strVal val="hidden"/>
                                      </p:to>
                                    </p:set>
                                  </p:childTnLst>
                                </p:cTn>
                              </p:par>
                            </p:childTnLst>
                          </p:cTn>
                        </p:par>
                        <p:par>
                          <p:cTn id="497" fill="hold">
                            <p:stCondLst>
                              <p:cond delay="2300"/>
                            </p:stCondLst>
                            <p:childTnLst>
                              <p:par>
                                <p:cTn id="498" presetID="1" presetClass="exit" presetSubtype="0" fill="hold" grpId="1" nodeType="afterEffect">
                                  <p:stCondLst>
                                    <p:cond delay="0"/>
                                  </p:stCondLst>
                                  <p:childTnLst>
                                    <p:set>
                                      <p:cBhvr>
                                        <p:cTn id="499" dur="1" fill="hold">
                                          <p:stCondLst>
                                            <p:cond delay="0"/>
                                          </p:stCondLst>
                                        </p:cTn>
                                        <p:tgtEl>
                                          <p:spTgt spid="26864"/>
                                        </p:tgtEl>
                                        <p:attrNameLst>
                                          <p:attrName>style.visibility</p:attrName>
                                        </p:attrNameLst>
                                      </p:cBhvr>
                                      <p:to>
                                        <p:strVal val="hidden"/>
                                      </p:to>
                                    </p:set>
                                  </p:childTnLst>
                                </p:cTn>
                              </p:par>
                            </p:childTnLst>
                          </p:cTn>
                        </p:par>
                        <p:par>
                          <p:cTn id="500" fill="hold">
                            <p:stCondLst>
                              <p:cond delay="2300"/>
                            </p:stCondLst>
                            <p:childTnLst>
                              <p:par>
                                <p:cTn id="501" presetID="1" presetClass="exit" presetSubtype="0" fill="hold" nodeType="afterEffect">
                                  <p:stCondLst>
                                    <p:cond delay="0"/>
                                  </p:stCondLst>
                                  <p:childTnLst>
                                    <p:set>
                                      <p:cBhvr>
                                        <p:cTn id="502" dur="1" fill="hold">
                                          <p:stCondLst>
                                            <p:cond delay="0"/>
                                          </p:stCondLst>
                                        </p:cTn>
                                        <p:tgtEl>
                                          <p:spTgt spid="465"/>
                                        </p:tgtEl>
                                        <p:attrNameLst>
                                          <p:attrName>style.visibility</p:attrName>
                                        </p:attrNameLst>
                                      </p:cBhvr>
                                      <p:to>
                                        <p:strVal val="hidden"/>
                                      </p:to>
                                    </p:set>
                                  </p:childTnLst>
                                </p:cTn>
                              </p:par>
                            </p:childTnLst>
                          </p:cTn>
                        </p:par>
                        <p:par>
                          <p:cTn id="503" fill="hold">
                            <p:stCondLst>
                              <p:cond delay="2300"/>
                            </p:stCondLst>
                            <p:childTnLst>
                              <p:par>
                                <p:cTn id="504" presetID="1" presetClass="exit" presetSubtype="0" fill="hold" grpId="1" nodeType="afterEffect">
                                  <p:stCondLst>
                                    <p:cond delay="0"/>
                                  </p:stCondLst>
                                  <p:childTnLst>
                                    <p:set>
                                      <p:cBhvr>
                                        <p:cTn id="505" dur="1" fill="hold">
                                          <p:stCondLst>
                                            <p:cond delay="0"/>
                                          </p:stCondLst>
                                        </p:cTn>
                                        <p:tgtEl>
                                          <p:spTgt spid="26873"/>
                                        </p:tgtEl>
                                        <p:attrNameLst>
                                          <p:attrName>style.visibility</p:attrName>
                                        </p:attrNameLst>
                                      </p:cBhvr>
                                      <p:to>
                                        <p:strVal val="hidden"/>
                                      </p:to>
                                    </p:set>
                                  </p:childTnLst>
                                </p:cTn>
                              </p:par>
                            </p:childTnLst>
                          </p:cTn>
                        </p:par>
                        <p:par>
                          <p:cTn id="506" fill="hold">
                            <p:stCondLst>
                              <p:cond delay="2300"/>
                            </p:stCondLst>
                            <p:childTnLst>
                              <p:par>
                                <p:cTn id="507" presetID="1" presetClass="exit" presetSubtype="0" fill="hold" nodeType="afterEffect">
                                  <p:stCondLst>
                                    <p:cond delay="0"/>
                                  </p:stCondLst>
                                  <p:childTnLst>
                                    <p:set>
                                      <p:cBhvr>
                                        <p:cTn id="508" dur="1" fill="hold">
                                          <p:stCondLst>
                                            <p:cond delay="0"/>
                                          </p:stCondLst>
                                        </p:cTn>
                                        <p:tgtEl>
                                          <p:spTgt spid="477"/>
                                        </p:tgtEl>
                                        <p:attrNameLst>
                                          <p:attrName>style.visibility</p:attrName>
                                        </p:attrNameLst>
                                      </p:cBhvr>
                                      <p:to>
                                        <p:strVal val="hidden"/>
                                      </p:to>
                                    </p:set>
                                  </p:childTnLst>
                                </p:cTn>
                              </p:par>
                            </p:childTnLst>
                          </p:cTn>
                        </p:par>
                        <p:par>
                          <p:cTn id="509" fill="hold">
                            <p:stCondLst>
                              <p:cond delay="2300"/>
                            </p:stCondLst>
                            <p:childTnLst>
                              <p:par>
                                <p:cTn id="510" presetID="1" presetClass="exit" presetSubtype="0" fill="hold" grpId="1" nodeType="afterEffect">
                                  <p:stCondLst>
                                    <p:cond delay="0"/>
                                  </p:stCondLst>
                                  <p:childTnLst>
                                    <p:set>
                                      <p:cBhvr>
                                        <p:cTn id="511" dur="1" fill="hold">
                                          <p:stCondLst>
                                            <p:cond delay="0"/>
                                          </p:stCondLst>
                                        </p:cTn>
                                        <p:tgtEl>
                                          <p:spTgt spid="26888"/>
                                        </p:tgtEl>
                                        <p:attrNameLst>
                                          <p:attrName>style.visibility</p:attrName>
                                        </p:attrNameLst>
                                      </p:cBhvr>
                                      <p:to>
                                        <p:strVal val="hidden"/>
                                      </p:to>
                                    </p:set>
                                  </p:childTnLst>
                                </p:cTn>
                              </p:par>
                            </p:childTnLst>
                          </p:cTn>
                        </p:par>
                        <p:par>
                          <p:cTn id="512" fill="hold">
                            <p:stCondLst>
                              <p:cond delay="2300"/>
                            </p:stCondLst>
                            <p:childTnLst>
                              <p:par>
                                <p:cTn id="513" presetID="1" presetClass="exit" presetSubtype="0" fill="hold" grpId="1" nodeType="afterEffect">
                                  <p:stCondLst>
                                    <p:cond delay="0"/>
                                  </p:stCondLst>
                                  <p:childTnLst>
                                    <p:set>
                                      <p:cBhvr>
                                        <p:cTn id="514" dur="1" fill="hold">
                                          <p:stCondLst>
                                            <p:cond delay="0"/>
                                          </p:stCondLst>
                                        </p:cTn>
                                        <p:tgtEl>
                                          <p:spTgt spid="26856"/>
                                        </p:tgtEl>
                                        <p:attrNameLst>
                                          <p:attrName>style.visibility</p:attrName>
                                        </p:attrNameLst>
                                      </p:cBhvr>
                                      <p:to>
                                        <p:strVal val="hidden"/>
                                      </p:to>
                                    </p:set>
                                  </p:childTnLst>
                                </p:cTn>
                              </p:par>
                            </p:childTnLst>
                          </p:cTn>
                        </p:par>
                        <p:par>
                          <p:cTn id="515" fill="hold">
                            <p:stCondLst>
                              <p:cond delay="2300"/>
                            </p:stCondLst>
                            <p:childTnLst>
                              <p:par>
                                <p:cTn id="516" presetID="1" presetClass="exit" presetSubtype="0" fill="hold" nodeType="afterEffect">
                                  <p:stCondLst>
                                    <p:cond delay="0"/>
                                  </p:stCondLst>
                                  <p:childTnLst>
                                    <p:set>
                                      <p:cBhvr>
                                        <p:cTn id="517" dur="1" fill="hold">
                                          <p:stCondLst>
                                            <p:cond delay="0"/>
                                          </p:stCondLst>
                                        </p:cTn>
                                        <p:tgtEl>
                                          <p:spTgt spid="474"/>
                                        </p:tgtEl>
                                        <p:attrNameLst>
                                          <p:attrName>style.visibility</p:attrName>
                                        </p:attrNameLst>
                                      </p:cBhvr>
                                      <p:to>
                                        <p:strVal val="hidden"/>
                                      </p:to>
                                    </p:set>
                                  </p:childTnLst>
                                </p:cTn>
                              </p:par>
                            </p:childTnLst>
                          </p:cTn>
                        </p:par>
                        <p:par>
                          <p:cTn id="518" fill="hold">
                            <p:stCondLst>
                              <p:cond delay="2300"/>
                            </p:stCondLst>
                            <p:childTnLst>
                              <p:par>
                                <p:cTn id="519" presetID="1" presetClass="exit" presetSubtype="0" fill="hold" nodeType="afterEffect">
                                  <p:stCondLst>
                                    <p:cond delay="0"/>
                                  </p:stCondLst>
                                  <p:childTnLst>
                                    <p:set>
                                      <p:cBhvr>
                                        <p:cTn id="520" dur="1" fill="hold">
                                          <p:stCondLst>
                                            <p:cond delay="0"/>
                                          </p:stCondLst>
                                        </p:cTn>
                                        <p:tgtEl>
                                          <p:spTgt spid="475"/>
                                        </p:tgtEl>
                                        <p:attrNameLst>
                                          <p:attrName>style.visibility</p:attrName>
                                        </p:attrNameLst>
                                      </p:cBhvr>
                                      <p:to>
                                        <p:strVal val="hidden"/>
                                      </p:to>
                                    </p:set>
                                  </p:childTnLst>
                                </p:cTn>
                              </p:par>
                            </p:childTnLst>
                          </p:cTn>
                        </p:par>
                        <p:par>
                          <p:cTn id="521" fill="hold">
                            <p:stCondLst>
                              <p:cond delay="2300"/>
                            </p:stCondLst>
                            <p:childTnLst>
                              <p:par>
                                <p:cTn id="522" presetID="1" presetClass="exit" presetSubtype="0" fill="hold" grpId="1" nodeType="afterEffect">
                                  <p:stCondLst>
                                    <p:cond delay="0"/>
                                  </p:stCondLst>
                                  <p:childTnLst>
                                    <p:set>
                                      <p:cBhvr>
                                        <p:cTn id="523" dur="1" fill="hold">
                                          <p:stCondLst>
                                            <p:cond delay="0"/>
                                          </p:stCondLst>
                                        </p:cTn>
                                        <p:tgtEl>
                                          <p:spTgt spid="26889"/>
                                        </p:tgtEl>
                                        <p:attrNameLst>
                                          <p:attrName>style.visibility</p:attrName>
                                        </p:attrNameLst>
                                      </p:cBhvr>
                                      <p:to>
                                        <p:strVal val="hidden"/>
                                      </p:to>
                                    </p:set>
                                  </p:childTnLst>
                                </p:cTn>
                              </p:par>
                            </p:childTnLst>
                          </p:cTn>
                        </p:par>
                        <p:par>
                          <p:cTn id="524" fill="hold">
                            <p:stCondLst>
                              <p:cond delay="2300"/>
                            </p:stCondLst>
                            <p:childTnLst>
                              <p:par>
                                <p:cTn id="525" presetID="1" presetClass="exit" presetSubtype="0" fill="hold" grpId="1" nodeType="afterEffect">
                                  <p:stCondLst>
                                    <p:cond delay="0"/>
                                  </p:stCondLst>
                                  <p:childTnLst>
                                    <p:set>
                                      <p:cBhvr>
                                        <p:cTn id="526" dur="1" fill="hold">
                                          <p:stCondLst>
                                            <p:cond delay="0"/>
                                          </p:stCondLst>
                                        </p:cTn>
                                        <p:tgtEl>
                                          <p:spTgt spid="26945"/>
                                        </p:tgtEl>
                                        <p:attrNameLst>
                                          <p:attrName>style.visibility</p:attrName>
                                        </p:attrNameLst>
                                      </p:cBhvr>
                                      <p:to>
                                        <p:strVal val="hidden"/>
                                      </p:to>
                                    </p:set>
                                  </p:childTnLst>
                                </p:cTn>
                              </p:par>
                            </p:childTnLst>
                          </p:cTn>
                        </p:par>
                        <p:par>
                          <p:cTn id="527" fill="hold">
                            <p:stCondLst>
                              <p:cond delay="2300"/>
                            </p:stCondLst>
                            <p:childTnLst>
                              <p:par>
                                <p:cTn id="528" presetID="1" presetClass="exit" presetSubtype="0" fill="hold" nodeType="afterEffect">
                                  <p:stCondLst>
                                    <p:cond delay="0"/>
                                  </p:stCondLst>
                                  <p:childTnLst>
                                    <p:set>
                                      <p:cBhvr>
                                        <p:cTn id="529" dur="1" fill="hold">
                                          <p:stCondLst>
                                            <p:cond delay="0"/>
                                          </p:stCondLst>
                                        </p:cTn>
                                        <p:tgtEl>
                                          <p:spTgt spid="476"/>
                                        </p:tgtEl>
                                        <p:attrNameLst>
                                          <p:attrName>style.visibility</p:attrName>
                                        </p:attrNameLst>
                                      </p:cBhvr>
                                      <p:to>
                                        <p:strVal val="hidden"/>
                                      </p:to>
                                    </p:set>
                                  </p:childTnLst>
                                </p:cTn>
                              </p:par>
                            </p:childTnLst>
                          </p:cTn>
                        </p:par>
                        <p:par>
                          <p:cTn id="530" fill="hold">
                            <p:stCondLst>
                              <p:cond delay="2300"/>
                            </p:stCondLst>
                            <p:childTnLst>
                              <p:par>
                                <p:cTn id="531" presetID="1" presetClass="exit" presetSubtype="0" fill="hold" grpId="1" nodeType="afterEffect">
                                  <p:stCondLst>
                                    <p:cond delay="0"/>
                                  </p:stCondLst>
                                  <p:childTnLst>
                                    <p:set>
                                      <p:cBhvr>
                                        <p:cTn id="532" dur="1" fill="hold">
                                          <p:stCondLst>
                                            <p:cond delay="0"/>
                                          </p:stCondLst>
                                        </p:cTn>
                                        <p:tgtEl>
                                          <p:spTgt spid="26933"/>
                                        </p:tgtEl>
                                        <p:attrNameLst>
                                          <p:attrName>style.visibility</p:attrName>
                                        </p:attrNameLst>
                                      </p:cBhvr>
                                      <p:to>
                                        <p:strVal val="hidden"/>
                                      </p:to>
                                    </p:set>
                                  </p:childTnLst>
                                </p:cTn>
                              </p:par>
                            </p:childTnLst>
                          </p:cTn>
                        </p:par>
                        <p:par>
                          <p:cTn id="533" fill="hold">
                            <p:stCondLst>
                              <p:cond delay="2300"/>
                            </p:stCondLst>
                            <p:childTnLst>
                              <p:par>
                                <p:cTn id="534" presetID="1" presetClass="exit" presetSubtype="0" fill="hold" nodeType="afterEffect">
                                  <p:stCondLst>
                                    <p:cond delay="0"/>
                                  </p:stCondLst>
                                  <p:childTnLst>
                                    <p:set>
                                      <p:cBhvr>
                                        <p:cTn id="535" dur="1" fill="hold">
                                          <p:stCondLst>
                                            <p:cond delay="0"/>
                                          </p:stCondLst>
                                        </p:cTn>
                                        <p:tgtEl>
                                          <p:spTgt spid="466"/>
                                        </p:tgtEl>
                                        <p:attrNameLst>
                                          <p:attrName>style.visibility</p:attrName>
                                        </p:attrNameLst>
                                      </p:cBhvr>
                                      <p:to>
                                        <p:strVal val="hidden"/>
                                      </p:to>
                                    </p:set>
                                  </p:childTnLst>
                                </p:cTn>
                              </p:par>
                            </p:childTnLst>
                          </p:cTn>
                        </p:par>
                        <p:par>
                          <p:cTn id="536" fill="hold">
                            <p:stCondLst>
                              <p:cond delay="2300"/>
                            </p:stCondLst>
                            <p:childTnLst>
                              <p:par>
                                <p:cTn id="537" presetID="1" presetClass="exit" presetSubtype="0" fill="hold" grpId="1" nodeType="afterEffect">
                                  <p:stCondLst>
                                    <p:cond delay="0"/>
                                  </p:stCondLst>
                                  <p:childTnLst>
                                    <p:set>
                                      <p:cBhvr>
                                        <p:cTn id="538" dur="1" fill="hold">
                                          <p:stCondLst>
                                            <p:cond delay="0"/>
                                          </p:stCondLst>
                                        </p:cTn>
                                        <p:tgtEl>
                                          <p:spTgt spid="26871"/>
                                        </p:tgtEl>
                                        <p:attrNameLst>
                                          <p:attrName>style.visibility</p:attrName>
                                        </p:attrNameLst>
                                      </p:cBhvr>
                                      <p:to>
                                        <p:strVal val="hidden"/>
                                      </p:to>
                                    </p:set>
                                  </p:childTnLst>
                                </p:cTn>
                              </p:par>
                            </p:childTnLst>
                          </p:cTn>
                        </p:par>
                        <p:par>
                          <p:cTn id="539" fill="hold">
                            <p:stCondLst>
                              <p:cond delay="2300"/>
                            </p:stCondLst>
                            <p:childTnLst>
                              <p:par>
                                <p:cTn id="540" presetID="1" presetClass="exit" presetSubtype="0" fill="hold" nodeType="afterEffect">
                                  <p:stCondLst>
                                    <p:cond delay="0"/>
                                  </p:stCondLst>
                                  <p:childTnLst>
                                    <p:set>
                                      <p:cBhvr>
                                        <p:cTn id="541" dur="1" fill="hold">
                                          <p:stCondLst>
                                            <p:cond delay="0"/>
                                          </p:stCondLst>
                                        </p:cTn>
                                        <p:tgtEl>
                                          <p:spTgt spid="463"/>
                                        </p:tgtEl>
                                        <p:attrNameLst>
                                          <p:attrName>style.visibility</p:attrName>
                                        </p:attrNameLst>
                                      </p:cBhvr>
                                      <p:to>
                                        <p:strVal val="hidden"/>
                                      </p:to>
                                    </p:set>
                                  </p:childTnLst>
                                </p:cTn>
                              </p:par>
                            </p:childTnLst>
                          </p:cTn>
                        </p:par>
                        <p:par>
                          <p:cTn id="542" fill="hold">
                            <p:stCondLst>
                              <p:cond delay="2300"/>
                            </p:stCondLst>
                            <p:childTnLst>
                              <p:par>
                                <p:cTn id="543" presetID="1" presetClass="exit" presetSubtype="0" fill="hold" nodeType="afterEffect">
                                  <p:stCondLst>
                                    <p:cond delay="0"/>
                                  </p:stCondLst>
                                  <p:childTnLst>
                                    <p:set>
                                      <p:cBhvr>
                                        <p:cTn id="544" dur="1" fill="hold">
                                          <p:stCondLst>
                                            <p:cond delay="0"/>
                                          </p:stCondLst>
                                        </p:cTn>
                                        <p:tgtEl>
                                          <p:spTgt spid="462"/>
                                        </p:tgtEl>
                                        <p:attrNameLst>
                                          <p:attrName>style.visibility</p:attrName>
                                        </p:attrNameLst>
                                      </p:cBhvr>
                                      <p:to>
                                        <p:strVal val="hidden"/>
                                      </p:to>
                                    </p:set>
                                  </p:childTnLst>
                                </p:cTn>
                              </p:par>
                            </p:childTnLst>
                          </p:cTn>
                        </p:par>
                        <p:par>
                          <p:cTn id="545" fill="hold">
                            <p:stCondLst>
                              <p:cond delay="2300"/>
                            </p:stCondLst>
                            <p:childTnLst>
                              <p:par>
                                <p:cTn id="546" presetID="1" presetClass="exit" presetSubtype="0" fill="hold" grpId="1" nodeType="afterEffect">
                                  <p:stCondLst>
                                    <p:cond delay="0"/>
                                  </p:stCondLst>
                                  <p:childTnLst>
                                    <p:set>
                                      <p:cBhvr>
                                        <p:cTn id="547" dur="1" fill="hold">
                                          <p:stCondLst>
                                            <p:cond delay="0"/>
                                          </p:stCondLst>
                                        </p:cTn>
                                        <p:tgtEl>
                                          <p:spTgt spid="26858"/>
                                        </p:tgtEl>
                                        <p:attrNameLst>
                                          <p:attrName>style.visibility</p:attrName>
                                        </p:attrNameLst>
                                      </p:cBhvr>
                                      <p:to>
                                        <p:strVal val="hidden"/>
                                      </p:to>
                                    </p:set>
                                  </p:childTnLst>
                                </p:cTn>
                              </p:par>
                            </p:childTnLst>
                          </p:cTn>
                        </p:par>
                        <p:par>
                          <p:cTn id="548" fill="hold">
                            <p:stCondLst>
                              <p:cond delay="2300"/>
                            </p:stCondLst>
                            <p:childTnLst>
                              <p:par>
                                <p:cTn id="549" presetID="1" presetClass="exit" presetSubtype="0" fill="hold" grpId="1" nodeType="afterEffect">
                                  <p:stCondLst>
                                    <p:cond delay="0"/>
                                  </p:stCondLst>
                                  <p:childTnLst>
                                    <p:set>
                                      <p:cBhvr>
                                        <p:cTn id="550" dur="1" fill="hold">
                                          <p:stCondLst>
                                            <p:cond delay="0"/>
                                          </p:stCondLst>
                                        </p:cTn>
                                        <p:tgtEl>
                                          <p:spTgt spid="26890"/>
                                        </p:tgtEl>
                                        <p:attrNameLst>
                                          <p:attrName>style.visibility</p:attrName>
                                        </p:attrNameLst>
                                      </p:cBhvr>
                                      <p:to>
                                        <p:strVal val="hidden"/>
                                      </p:to>
                                    </p:set>
                                  </p:childTnLst>
                                </p:cTn>
                              </p:par>
                            </p:childTnLst>
                          </p:cTn>
                        </p:par>
                        <p:par>
                          <p:cTn id="551" fill="hold">
                            <p:stCondLst>
                              <p:cond delay="2300"/>
                            </p:stCondLst>
                            <p:childTnLst>
                              <p:par>
                                <p:cTn id="552" presetID="1" presetClass="exit" presetSubtype="0" fill="hold" nodeType="afterEffect">
                                  <p:stCondLst>
                                    <p:cond delay="0"/>
                                  </p:stCondLst>
                                  <p:childTnLst>
                                    <p:set>
                                      <p:cBhvr>
                                        <p:cTn id="553" dur="1" fill="hold">
                                          <p:stCondLst>
                                            <p:cond delay="0"/>
                                          </p:stCondLst>
                                        </p:cTn>
                                        <p:tgtEl>
                                          <p:spTgt spid="464"/>
                                        </p:tgtEl>
                                        <p:attrNameLst>
                                          <p:attrName>style.visibility</p:attrName>
                                        </p:attrNameLst>
                                      </p:cBhvr>
                                      <p:to>
                                        <p:strVal val="hidden"/>
                                      </p:to>
                                    </p:set>
                                  </p:childTnLst>
                                </p:cTn>
                              </p:par>
                            </p:childTnLst>
                          </p:cTn>
                        </p:par>
                        <p:par>
                          <p:cTn id="554" fill="hold">
                            <p:stCondLst>
                              <p:cond delay="2300"/>
                            </p:stCondLst>
                            <p:childTnLst>
                              <p:par>
                                <p:cTn id="555" presetID="1" presetClass="exit" presetSubtype="0" fill="hold" grpId="1" nodeType="afterEffect">
                                  <p:stCondLst>
                                    <p:cond delay="0"/>
                                  </p:stCondLst>
                                  <p:childTnLst>
                                    <p:set>
                                      <p:cBhvr>
                                        <p:cTn id="556" dur="1" fill="hold">
                                          <p:stCondLst>
                                            <p:cond delay="0"/>
                                          </p:stCondLst>
                                        </p:cTn>
                                        <p:tgtEl>
                                          <p:spTgt spid="26863"/>
                                        </p:tgtEl>
                                        <p:attrNameLst>
                                          <p:attrName>style.visibility</p:attrName>
                                        </p:attrNameLst>
                                      </p:cBhvr>
                                      <p:to>
                                        <p:strVal val="hidden"/>
                                      </p:to>
                                    </p:set>
                                  </p:childTnLst>
                                </p:cTn>
                              </p:par>
                            </p:childTnLst>
                          </p:cTn>
                        </p:par>
                        <p:par>
                          <p:cTn id="557" fill="hold">
                            <p:stCondLst>
                              <p:cond delay="2300"/>
                            </p:stCondLst>
                            <p:childTnLst>
                              <p:par>
                                <p:cTn id="558" presetID="1" presetClass="exit" presetSubtype="0" fill="hold" grpId="1" nodeType="afterEffect">
                                  <p:stCondLst>
                                    <p:cond delay="0"/>
                                  </p:stCondLst>
                                  <p:childTnLst>
                                    <p:set>
                                      <p:cBhvr>
                                        <p:cTn id="559" dur="1" fill="hold">
                                          <p:stCondLst>
                                            <p:cond delay="0"/>
                                          </p:stCondLst>
                                        </p:cTn>
                                        <p:tgtEl>
                                          <p:spTgt spid="26880"/>
                                        </p:tgtEl>
                                        <p:attrNameLst>
                                          <p:attrName>style.visibility</p:attrName>
                                        </p:attrNameLst>
                                      </p:cBhvr>
                                      <p:to>
                                        <p:strVal val="hidden"/>
                                      </p:to>
                                    </p:set>
                                  </p:childTnLst>
                                </p:cTn>
                              </p:par>
                            </p:childTnLst>
                          </p:cTn>
                        </p:par>
                        <p:par>
                          <p:cTn id="560" fill="hold">
                            <p:stCondLst>
                              <p:cond delay="2300"/>
                            </p:stCondLst>
                            <p:childTnLst>
                              <p:par>
                                <p:cTn id="561" presetID="1" presetClass="exit" presetSubtype="0" fill="hold" nodeType="afterEffect">
                                  <p:stCondLst>
                                    <p:cond delay="0"/>
                                  </p:stCondLst>
                                  <p:childTnLst>
                                    <p:set>
                                      <p:cBhvr>
                                        <p:cTn id="562" dur="1" fill="hold">
                                          <p:stCondLst>
                                            <p:cond delay="0"/>
                                          </p:stCondLst>
                                        </p:cTn>
                                        <p:tgtEl>
                                          <p:spTgt spid="469"/>
                                        </p:tgtEl>
                                        <p:attrNameLst>
                                          <p:attrName>style.visibility</p:attrName>
                                        </p:attrNameLst>
                                      </p:cBhvr>
                                      <p:to>
                                        <p:strVal val="hidden"/>
                                      </p:to>
                                    </p:set>
                                  </p:childTnLst>
                                </p:cTn>
                              </p:par>
                            </p:childTnLst>
                          </p:cTn>
                        </p:par>
                        <p:par>
                          <p:cTn id="563" fill="hold">
                            <p:stCondLst>
                              <p:cond delay="2300"/>
                            </p:stCondLst>
                            <p:childTnLst>
                              <p:par>
                                <p:cTn id="564" presetID="1" presetClass="exit" presetSubtype="0" fill="hold" nodeType="afterEffect">
                                  <p:stCondLst>
                                    <p:cond delay="0"/>
                                  </p:stCondLst>
                                  <p:childTnLst>
                                    <p:set>
                                      <p:cBhvr>
                                        <p:cTn id="565" dur="1" fill="hold">
                                          <p:stCondLst>
                                            <p:cond delay="0"/>
                                          </p:stCondLst>
                                        </p:cTn>
                                        <p:tgtEl>
                                          <p:spTgt spid="468"/>
                                        </p:tgtEl>
                                        <p:attrNameLst>
                                          <p:attrName>style.visibility</p:attrName>
                                        </p:attrNameLst>
                                      </p:cBhvr>
                                      <p:to>
                                        <p:strVal val="hidden"/>
                                      </p:to>
                                    </p:set>
                                  </p:childTnLst>
                                </p:cTn>
                              </p:par>
                            </p:childTnLst>
                          </p:cTn>
                        </p:par>
                        <p:par>
                          <p:cTn id="566" fill="hold">
                            <p:stCondLst>
                              <p:cond delay="2300"/>
                            </p:stCondLst>
                            <p:childTnLst>
                              <p:par>
                                <p:cTn id="567" presetID="1" presetClass="exit" presetSubtype="0" fill="hold" grpId="1" nodeType="afterEffect">
                                  <p:stCondLst>
                                    <p:cond delay="0"/>
                                  </p:stCondLst>
                                  <p:childTnLst>
                                    <p:set>
                                      <p:cBhvr>
                                        <p:cTn id="568" dur="1" fill="hold">
                                          <p:stCondLst>
                                            <p:cond delay="0"/>
                                          </p:stCondLst>
                                        </p:cTn>
                                        <p:tgtEl>
                                          <p:spTgt spid="26881"/>
                                        </p:tgtEl>
                                        <p:attrNameLst>
                                          <p:attrName>style.visibility</p:attrName>
                                        </p:attrNameLst>
                                      </p:cBhvr>
                                      <p:to>
                                        <p:strVal val="hidden"/>
                                      </p:to>
                                    </p:set>
                                  </p:childTnLst>
                                </p:cTn>
                              </p:par>
                            </p:childTnLst>
                          </p:cTn>
                        </p:par>
                        <p:par>
                          <p:cTn id="569" fill="hold">
                            <p:stCondLst>
                              <p:cond delay="2300"/>
                            </p:stCondLst>
                            <p:childTnLst>
                              <p:par>
                                <p:cTn id="570" presetID="1" presetClass="exit" presetSubtype="0" fill="hold" nodeType="afterEffect">
                                  <p:stCondLst>
                                    <p:cond delay="0"/>
                                  </p:stCondLst>
                                  <p:childTnLst>
                                    <p:set>
                                      <p:cBhvr>
                                        <p:cTn id="571" dur="1" fill="hold">
                                          <p:stCondLst>
                                            <p:cond delay="0"/>
                                          </p:stCondLst>
                                        </p:cTn>
                                        <p:tgtEl>
                                          <p:spTgt spid="478"/>
                                        </p:tgtEl>
                                        <p:attrNameLst>
                                          <p:attrName>style.visibility</p:attrName>
                                        </p:attrNameLst>
                                      </p:cBhvr>
                                      <p:to>
                                        <p:strVal val="hidden"/>
                                      </p:to>
                                    </p:set>
                                  </p:childTnLst>
                                </p:cTn>
                              </p:par>
                            </p:childTnLst>
                          </p:cTn>
                        </p:par>
                        <p:par>
                          <p:cTn id="572" fill="hold">
                            <p:stCondLst>
                              <p:cond delay="2300"/>
                            </p:stCondLst>
                            <p:childTnLst>
                              <p:par>
                                <p:cTn id="573" presetID="1" presetClass="exit" presetSubtype="0" fill="hold" grpId="1" nodeType="afterEffect">
                                  <p:stCondLst>
                                    <p:cond delay="0"/>
                                  </p:stCondLst>
                                  <p:childTnLst>
                                    <p:set>
                                      <p:cBhvr>
                                        <p:cTn id="574" dur="1" fill="hold">
                                          <p:stCondLst>
                                            <p:cond delay="0"/>
                                          </p:stCondLst>
                                        </p:cTn>
                                        <p:tgtEl>
                                          <p:spTgt spid="26905"/>
                                        </p:tgtEl>
                                        <p:attrNameLst>
                                          <p:attrName>style.visibility</p:attrName>
                                        </p:attrNameLst>
                                      </p:cBhvr>
                                      <p:to>
                                        <p:strVal val="hidden"/>
                                      </p:to>
                                    </p:set>
                                  </p:childTnLst>
                                </p:cTn>
                              </p:par>
                            </p:childTnLst>
                          </p:cTn>
                        </p:par>
                        <p:par>
                          <p:cTn id="575" fill="hold">
                            <p:stCondLst>
                              <p:cond delay="2300"/>
                            </p:stCondLst>
                            <p:childTnLst>
                              <p:par>
                                <p:cTn id="576" presetID="1" presetClass="exit" presetSubtype="0" fill="hold" grpId="1" nodeType="afterEffect">
                                  <p:stCondLst>
                                    <p:cond delay="0"/>
                                  </p:stCondLst>
                                  <p:childTnLst>
                                    <p:set>
                                      <p:cBhvr>
                                        <p:cTn id="577" dur="1" fill="hold">
                                          <p:stCondLst>
                                            <p:cond delay="0"/>
                                          </p:stCondLst>
                                        </p:cTn>
                                        <p:tgtEl>
                                          <p:spTgt spid="26985"/>
                                        </p:tgtEl>
                                        <p:attrNameLst>
                                          <p:attrName>style.visibility</p:attrName>
                                        </p:attrNameLst>
                                      </p:cBhvr>
                                      <p:to>
                                        <p:strVal val="hidden"/>
                                      </p:to>
                                    </p:set>
                                  </p:childTnLst>
                                </p:cTn>
                              </p:par>
                            </p:childTnLst>
                          </p:cTn>
                        </p:par>
                        <p:par>
                          <p:cTn id="578" fill="hold">
                            <p:stCondLst>
                              <p:cond delay="2300"/>
                            </p:stCondLst>
                            <p:childTnLst>
                              <p:par>
                                <p:cTn id="579" presetID="1" presetClass="exit" presetSubtype="0" fill="hold" grpId="1" nodeType="afterEffect">
                                  <p:stCondLst>
                                    <p:cond delay="0"/>
                                  </p:stCondLst>
                                  <p:childTnLst>
                                    <p:set>
                                      <p:cBhvr>
                                        <p:cTn id="580" dur="1" fill="hold">
                                          <p:stCondLst>
                                            <p:cond delay="0"/>
                                          </p:stCondLst>
                                        </p:cTn>
                                        <p:tgtEl>
                                          <p:spTgt spid="26857"/>
                                        </p:tgtEl>
                                        <p:attrNameLst>
                                          <p:attrName>style.visibility</p:attrName>
                                        </p:attrNameLst>
                                      </p:cBhvr>
                                      <p:to>
                                        <p:strVal val="hidden"/>
                                      </p:to>
                                    </p:set>
                                  </p:childTnLst>
                                </p:cTn>
                              </p:par>
                            </p:childTnLst>
                          </p:cTn>
                        </p:par>
                        <p:par>
                          <p:cTn id="581" fill="hold">
                            <p:stCondLst>
                              <p:cond delay="2300"/>
                            </p:stCondLst>
                            <p:childTnLst>
                              <p:par>
                                <p:cTn id="582" presetID="1" presetClass="exit" presetSubtype="0" fill="hold" grpId="1" nodeType="afterEffect">
                                  <p:stCondLst>
                                    <p:cond delay="0"/>
                                  </p:stCondLst>
                                  <p:childTnLst>
                                    <p:set>
                                      <p:cBhvr>
                                        <p:cTn id="583" dur="1" fill="hold">
                                          <p:stCondLst>
                                            <p:cond delay="0"/>
                                          </p:stCondLst>
                                        </p:cTn>
                                        <p:tgtEl>
                                          <p:spTgt spid="26862"/>
                                        </p:tgtEl>
                                        <p:attrNameLst>
                                          <p:attrName>style.visibility</p:attrName>
                                        </p:attrNameLst>
                                      </p:cBhvr>
                                      <p:to>
                                        <p:strVal val="hidden"/>
                                      </p:to>
                                    </p:set>
                                  </p:childTnLst>
                                </p:cTn>
                              </p:par>
                            </p:childTnLst>
                          </p:cTn>
                        </p:par>
                        <p:par>
                          <p:cTn id="584" fill="hold">
                            <p:stCondLst>
                              <p:cond delay="2300"/>
                            </p:stCondLst>
                            <p:childTnLst>
                              <p:par>
                                <p:cTn id="585" presetID="1" presetClass="exit" presetSubtype="0" fill="hold" nodeType="afterEffect">
                                  <p:stCondLst>
                                    <p:cond delay="0"/>
                                  </p:stCondLst>
                                  <p:childTnLst>
                                    <p:set>
                                      <p:cBhvr>
                                        <p:cTn id="586" dur="1" fill="hold">
                                          <p:stCondLst>
                                            <p:cond delay="0"/>
                                          </p:stCondLst>
                                        </p:cTn>
                                        <p:tgtEl>
                                          <p:spTgt spid="461"/>
                                        </p:tgtEl>
                                        <p:attrNameLst>
                                          <p:attrName>style.visibility</p:attrName>
                                        </p:attrNameLst>
                                      </p:cBhvr>
                                      <p:to>
                                        <p:strVal val="hidden"/>
                                      </p:to>
                                    </p:set>
                                  </p:childTnLst>
                                </p:cTn>
                              </p:par>
                            </p:childTnLst>
                          </p:cTn>
                        </p:par>
                        <p:par>
                          <p:cTn id="587" fill="hold">
                            <p:stCondLst>
                              <p:cond delay="2300"/>
                            </p:stCondLst>
                            <p:childTnLst>
                              <p:par>
                                <p:cTn id="588" presetID="1" presetClass="exit" presetSubtype="0" fill="hold" grpId="1" nodeType="afterEffect">
                                  <p:stCondLst>
                                    <p:cond delay="0"/>
                                  </p:stCondLst>
                                  <p:childTnLst>
                                    <p:set>
                                      <p:cBhvr>
                                        <p:cTn id="589" dur="1" fill="hold">
                                          <p:stCondLst>
                                            <p:cond delay="0"/>
                                          </p:stCondLst>
                                        </p:cTn>
                                        <p:tgtEl>
                                          <p:spTgt spid="26925"/>
                                        </p:tgtEl>
                                        <p:attrNameLst>
                                          <p:attrName>style.visibility</p:attrName>
                                        </p:attrNameLst>
                                      </p:cBhvr>
                                      <p:to>
                                        <p:strVal val="hidden"/>
                                      </p:to>
                                    </p:set>
                                  </p:childTnLst>
                                </p:cTn>
                              </p:par>
                            </p:childTnLst>
                          </p:cTn>
                        </p:par>
                        <p:par>
                          <p:cTn id="590" fill="hold">
                            <p:stCondLst>
                              <p:cond delay="2300"/>
                            </p:stCondLst>
                            <p:childTnLst>
                              <p:par>
                                <p:cTn id="591" presetID="1" presetClass="exit" presetSubtype="0" fill="hold" grpId="1" nodeType="afterEffect">
                                  <p:stCondLst>
                                    <p:cond delay="0"/>
                                  </p:stCondLst>
                                  <p:childTnLst>
                                    <p:set>
                                      <p:cBhvr>
                                        <p:cTn id="592" dur="1" fill="hold">
                                          <p:stCondLst>
                                            <p:cond delay="0"/>
                                          </p:stCondLst>
                                        </p:cTn>
                                        <p:tgtEl>
                                          <p:spTgt spid="26918"/>
                                        </p:tgtEl>
                                        <p:attrNameLst>
                                          <p:attrName>style.visibility</p:attrName>
                                        </p:attrNameLst>
                                      </p:cBhvr>
                                      <p:to>
                                        <p:strVal val="hidden"/>
                                      </p:to>
                                    </p:set>
                                  </p:childTnLst>
                                </p:cTn>
                              </p:par>
                            </p:childTnLst>
                          </p:cTn>
                        </p:par>
                        <p:par>
                          <p:cTn id="593" fill="hold">
                            <p:stCondLst>
                              <p:cond delay="2300"/>
                            </p:stCondLst>
                            <p:childTnLst>
                              <p:par>
                                <p:cTn id="594" presetID="1" presetClass="exit" presetSubtype="0" fill="hold" nodeType="afterEffect">
                                  <p:stCondLst>
                                    <p:cond delay="0"/>
                                  </p:stCondLst>
                                  <p:childTnLst>
                                    <p:set>
                                      <p:cBhvr>
                                        <p:cTn id="595" dur="1" fill="hold">
                                          <p:stCondLst>
                                            <p:cond delay="0"/>
                                          </p:stCondLst>
                                        </p:cTn>
                                        <p:tgtEl>
                                          <p:spTgt spid="467"/>
                                        </p:tgtEl>
                                        <p:attrNameLst>
                                          <p:attrName>style.visibility</p:attrName>
                                        </p:attrNameLst>
                                      </p:cBhvr>
                                      <p:to>
                                        <p:strVal val="hidden"/>
                                      </p:to>
                                    </p:set>
                                  </p:childTnLst>
                                </p:cTn>
                              </p:par>
                            </p:childTnLst>
                          </p:cTn>
                        </p:par>
                        <p:par>
                          <p:cTn id="596" fill="hold">
                            <p:stCondLst>
                              <p:cond delay="2300"/>
                            </p:stCondLst>
                            <p:childTnLst>
                              <p:par>
                                <p:cTn id="597" presetID="1" presetClass="exit" presetSubtype="0" fill="hold" nodeType="afterEffect">
                                  <p:stCondLst>
                                    <p:cond delay="0"/>
                                  </p:stCondLst>
                                  <p:childTnLst>
                                    <p:set>
                                      <p:cBhvr>
                                        <p:cTn id="598" dur="1" fill="hold">
                                          <p:stCondLst>
                                            <p:cond delay="0"/>
                                          </p:stCondLst>
                                        </p:cTn>
                                        <p:tgtEl>
                                          <p:spTgt spid="7"/>
                                        </p:tgtEl>
                                        <p:attrNameLst>
                                          <p:attrName>style.visibility</p:attrName>
                                        </p:attrNameLst>
                                      </p:cBhvr>
                                      <p:to>
                                        <p:strVal val="hidden"/>
                                      </p:to>
                                    </p:set>
                                  </p:childTnLst>
                                </p:cTn>
                              </p:par>
                            </p:childTnLst>
                          </p:cTn>
                        </p:par>
                        <p:par>
                          <p:cTn id="599" fill="hold">
                            <p:stCondLst>
                              <p:cond delay="2300"/>
                            </p:stCondLst>
                            <p:childTnLst>
                              <p:par>
                                <p:cTn id="600" presetID="1" presetClass="exit" presetSubtype="0" fill="hold" grpId="1" nodeType="afterEffect">
                                  <p:stCondLst>
                                    <p:cond delay="0"/>
                                  </p:stCondLst>
                                  <p:childTnLst>
                                    <p:set>
                                      <p:cBhvr>
                                        <p:cTn id="601" dur="1" fill="hold">
                                          <p:stCondLst>
                                            <p:cond delay="0"/>
                                          </p:stCondLst>
                                        </p:cTn>
                                        <p:tgtEl>
                                          <p:spTgt spid="26926"/>
                                        </p:tgtEl>
                                        <p:attrNameLst>
                                          <p:attrName>style.visibility</p:attrName>
                                        </p:attrNameLst>
                                      </p:cBhvr>
                                      <p:to>
                                        <p:strVal val="hidden"/>
                                      </p:to>
                                    </p:set>
                                  </p:childTnLst>
                                </p:cTn>
                              </p:par>
                            </p:childTnLst>
                          </p:cTn>
                        </p:par>
                        <p:par>
                          <p:cTn id="602" fill="hold">
                            <p:stCondLst>
                              <p:cond delay="2300"/>
                            </p:stCondLst>
                            <p:childTnLst>
                              <p:par>
                                <p:cTn id="603" presetID="1" presetClass="exit" presetSubtype="0" fill="hold" grpId="1" nodeType="afterEffect">
                                  <p:stCondLst>
                                    <p:cond delay="0"/>
                                  </p:stCondLst>
                                  <p:childTnLst>
                                    <p:set>
                                      <p:cBhvr>
                                        <p:cTn id="604" dur="1" fill="hold">
                                          <p:stCondLst>
                                            <p:cond delay="0"/>
                                          </p:stCondLst>
                                        </p:cTn>
                                        <p:tgtEl>
                                          <p:spTgt spid="26927"/>
                                        </p:tgtEl>
                                        <p:attrNameLst>
                                          <p:attrName>style.visibility</p:attrName>
                                        </p:attrNameLst>
                                      </p:cBhvr>
                                      <p:to>
                                        <p:strVal val="hidden"/>
                                      </p:to>
                                    </p:set>
                                  </p:childTnLst>
                                </p:cTn>
                              </p:par>
                            </p:childTnLst>
                          </p:cTn>
                        </p:par>
                        <p:par>
                          <p:cTn id="605" fill="hold">
                            <p:stCondLst>
                              <p:cond delay="2300"/>
                            </p:stCondLst>
                            <p:childTnLst>
                              <p:par>
                                <p:cTn id="606" presetID="1" presetClass="exit" presetSubtype="0" fill="hold" nodeType="afterEffect">
                                  <p:stCondLst>
                                    <p:cond delay="0"/>
                                  </p:stCondLst>
                                  <p:childTnLst>
                                    <p:set>
                                      <p:cBhvr>
                                        <p:cTn id="607" dur="1" fill="hold">
                                          <p:stCondLst>
                                            <p:cond delay="0"/>
                                          </p:stCondLst>
                                        </p:cTn>
                                        <p:tgtEl>
                                          <p:spTgt spid="13"/>
                                        </p:tgtEl>
                                        <p:attrNameLst>
                                          <p:attrName>style.visibility</p:attrName>
                                        </p:attrNameLst>
                                      </p:cBhvr>
                                      <p:to>
                                        <p:strVal val="hidden"/>
                                      </p:to>
                                    </p:set>
                                  </p:childTnLst>
                                </p:cTn>
                              </p:par>
                            </p:childTnLst>
                          </p:cTn>
                        </p:par>
                        <p:par>
                          <p:cTn id="608" fill="hold">
                            <p:stCondLst>
                              <p:cond delay="2300"/>
                            </p:stCondLst>
                            <p:childTnLst>
                              <p:par>
                                <p:cTn id="609" presetID="1" presetClass="exit" presetSubtype="0" fill="hold" grpId="1" nodeType="afterEffect">
                                  <p:stCondLst>
                                    <p:cond delay="0"/>
                                  </p:stCondLst>
                                  <p:childTnLst>
                                    <p:set>
                                      <p:cBhvr>
                                        <p:cTn id="610" dur="1" fill="hold">
                                          <p:stCondLst>
                                            <p:cond delay="0"/>
                                          </p:stCondLst>
                                        </p:cTn>
                                        <p:tgtEl>
                                          <p:spTgt spid="221"/>
                                        </p:tgtEl>
                                        <p:attrNameLst>
                                          <p:attrName>style.visibility</p:attrName>
                                        </p:attrNameLst>
                                      </p:cBhvr>
                                      <p:to>
                                        <p:strVal val="hidden"/>
                                      </p:to>
                                    </p:set>
                                  </p:childTnLst>
                                </p:cTn>
                              </p:par>
                            </p:childTnLst>
                          </p:cTn>
                        </p:par>
                        <p:par>
                          <p:cTn id="611" fill="hold">
                            <p:stCondLst>
                              <p:cond delay="2300"/>
                            </p:stCondLst>
                            <p:childTnLst>
                              <p:par>
                                <p:cTn id="612" presetID="1" presetClass="exit" presetSubtype="0" fill="hold" grpId="1" nodeType="afterEffect">
                                  <p:stCondLst>
                                    <p:cond delay="0"/>
                                  </p:stCondLst>
                                  <p:childTnLst>
                                    <p:set>
                                      <p:cBhvr>
                                        <p:cTn id="613" dur="1" fill="hold">
                                          <p:stCondLst>
                                            <p:cond delay="0"/>
                                          </p:stCondLst>
                                        </p:cTn>
                                        <p:tgtEl>
                                          <p:spTgt spid="26895"/>
                                        </p:tgtEl>
                                        <p:attrNameLst>
                                          <p:attrName>style.visibility</p:attrName>
                                        </p:attrNameLst>
                                      </p:cBhvr>
                                      <p:to>
                                        <p:strVal val="hidden"/>
                                      </p:to>
                                    </p:set>
                                  </p:childTnLst>
                                </p:cTn>
                              </p:par>
                            </p:childTnLst>
                          </p:cTn>
                        </p:par>
                        <p:par>
                          <p:cTn id="614" fill="hold">
                            <p:stCondLst>
                              <p:cond delay="2300"/>
                            </p:stCondLst>
                            <p:childTnLst>
                              <p:par>
                                <p:cTn id="615" presetID="1" presetClass="exit" presetSubtype="0" fill="hold" nodeType="afterEffect">
                                  <p:stCondLst>
                                    <p:cond delay="0"/>
                                  </p:stCondLst>
                                  <p:childTnLst>
                                    <p:set>
                                      <p:cBhvr>
                                        <p:cTn id="616" dur="1" fill="hold">
                                          <p:stCondLst>
                                            <p:cond delay="0"/>
                                          </p:stCondLst>
                                        </p:cTn>
                                        <p:tgtEl>
                                          <p:spTgt spid="472"/>
                                        </p:tgtEl>
                                        <p:attrNameLst>
                                          <p:attrName>style.visibility</p:attrName>
                                        </p:attrNameLst>
                                      </p:cBhvr>
                                      <p:to>
                                        <p:strVal val="hidden"/>
                                      </p:to>
                                    </p:set>
                                  </p:childTnLst>
                                </p:cTn>
                              </p:par>
                            </p:childTnLst>
                          </p:cTn>
                        </p:par>
                        <p:par>
                          <p:cTn id="617" fill="hold">
                            <p:stCondLst>
                              <p:cond delay="2300"/>
                            </p:stCondLst>
                            <p:childTnLst>
                              <p:par>
                                <p:cTn id="618" presetID="1" presetClass="exit" presetSubtype="0" fill="hold" grpId="1" nodeType="afterEffect">
                                  <p:stCondLst>
                                    <p:cond delay="0"/>
                                  </p:stCondLst>
                                  <p:childTnLst>
                                    <p:set>
                                      <p:cBhvr>
                                        <p:cTn id="619" dur="1" fill="hold">
                                          <p:stCondLst>
                                            <p:cond delay="0"/>
                                          </p:stCondLst>
                                        </p:cTn>
                                        <p:tgtEl>
                                          <p:spTgt spid="26932"/>
                                        </p:tgtEl>
                                        <p:attrNameLst>
                                          <p:attrName>style.visibility</p:attrName>
                                        </p:attrNameLst>
                                      </p:cBhvr>
                                      <p:to>
                                        <p:strVal val="hidden"/>
                                      </p:to>
                                    </p:set>
                                  </p:childTnLst>
                                </p:cTn>
                              </p:par>
                            </p:childTnLst>
                          </p:cTn>
                        </p:par>
                        <p:par>
                          <p:cTn id="620" fill="hold">
                            <p:stCondLst>
                              <p:cond delay="2300"/>
                            </p:stCondLst>
                            <p:childTnLst>
                              <p:par>
                                <p:cTn id="621" presetID="1" presetClass="exit" presetSubtype="0" fill="hold" nodeType="afterEffect">
                                  <p:stCondLst>
                                    <p:cond delay="0"/>
                                  </p:stCondLst>
                                  <p:childTnLst>
                                    <p:set>
                                      <p:cBhvr>
                                        <p:cTn id="622" dur="1" fill="hold">
                                          <p:stCondLst>
                                            <p:cond delay="0"/>
                                          </p:stCondLst>
                                        </p:cTn>
                                        <p:tgtEl>
                                          <p:spTgt spid="12"/>
                                        </p:tgtEl>
                                        <p:attrNameLst>
                                          <p:attrName>style.visibility</p:attrName>
                                        </p:attrNameLst>
                                      </p:cBhvr>
                                      <p:to>
                                        <p:strVal val="hidden"/>
                                      </p:to>
                                    </p:set>
                                  </p:childTnLst>
                                </p:cTn>
                              </p:par>
                            </p:childTnLst>
                          </p:cTn>
                        </p:par>
                        <p:par>
                          <p:cTn id="623" fill="hold">
                            <p:stCondLst>
                              <p:cond delay="2300"/>
                            </p:stCondLst>
                            <p:childTnLst>
                              <p:par>
                                <p:cTn id="624" presetID="1" presetClass="exit" presetSubtype="0" fill="hold" nodeType="afterEffect">
                                  <p:stCondLst>
                                    <p:cond delay="0"/>
                                  </p:stCondLst>
                                  <p:childTnLst>
                                    <p:set>
                                      <p:cBhvr>
                                        <p:cTn id="625" dur="1" fill="hold">
                                          <p:stCondLst>
                                            <p:cond delay="0"/>
                                          </p:stCondLst>
                                        </p:cTn>
                                        <p:tgtEl>
                                          <p:spTgt spid="479"/>
                                        </p:tgtEl>
                                        <p:attrNameLst>
                                          <p:attrName>style.visibility</p:attrName>
                                        </p:attrNameLst>
                                      </p:cBhvr>
                                      <p:to>
                                        <p:strVal val="hidden"/>
                                      </p:to>
                                    </p:set>
                                  </p:childTnLst>
                                </p:cTn>
                              </p:par>
                            </p:childTnLst>
                          </p:cTn>
                        </p:par>
                        <p:par>
                          <p:cTn id="626" fill="hold">
                            <p:stCondLst>
                              <p:cond delay="2300"/>
                            </p:stCondLst>
                            <p:childTnLst>
                              <p:par>
                                <p:cTn id="627" presetID="1" presetClass="exit" presetSubtype="0" fill="hold" grpId="1" nodeType="afterEffect">
                                  <p:stCondLst>
                                    <p:cond delay="0"/>
                                  </p:stCondLst>
                                  <p:childTnLst>
                                    <p:set>
                                      <p:cBhvr>
                                        <p:cTn id="628" dur="1" fill="hold">
                                          <p:stCondLst>
                                            <p:cond delay="0"/>
                                          </p:stCondLst>
                                        </p:cTn>
                                        <p:tgtEl>
                                          <p:spTgt spid="26907"/>
                                        </p:tgtEl>
                                        <p:attrNameLst>
                                          <p:attrName>style.visibility</p:attrName>
                                        </p:attrNameLst>
                                      </p:cBhvr>
                                      <p:to>
                                        <p:strVal val="hidden"/>
                                      </p:to>
                                    </p:set>
                                  </p:childTnLst>
                                </p:cTn>
                              </p:par>
                            </p:childTnLst>
                          </p:cTn>
                        </p:par>
                        <p:par>
                          <p:cTn id="629" fill="hold">
                            <p:stCondLst>
                              <p:cond delay="2300"/>
                            </p:stCondLst>
                            <p:childTnLst>
                              <p:par>
                                <p:cTn id="630" presetID="1" presetClass="exit" presetSubtype="0" fill="hold" nodeType="afterEffect">
                                  <p:stCondLst>
                                    <p:cond delay="0"/>
                                  </p:stCondLst>
                                  <p:childTnLst>
                                    <p:set>
                                      <p:cBhvr>
                                        <p:cTn id="631" dur="1" fill="hold">
                                          <p:stCondLst>
                                            <p:cond delay="0"/>
                                          </p:stCondLst>
                                        </p:cTn>
                                        <p:tgtEl>
                                          <p:spTgt spid="5"/>
                                        </p:tgtEl>
                                        <p:attrNameLst>
                                          <p:attrName>style.visibility</p:attrName>
                                        </p:attrNameLst>
                                      </p:cBhvr>
                                      <p:to>
                                        <p:strVal val="hidden"/>
                                      </p:to>
                                    </p:set>
                                  </p:childTnLst>
                                </p:cTn>
                              </p:par>
                            </p:childTnLst>
                          </p:cTn>
                        </p:par>
                        <p:par>
                          <p:cTn id="632" fill="hold">
                            <p:stCondLst>
                              <p:cond delay="2300"/>
                            </p:stCondLst>
                            <p:childTnLst>
                              <p:par>
                                <p:cTn id="633" presetID="1" presetClass="exit" presetSubtype="0" fill="hold" grpId="1" nodeType="afterEffect">
                                  <p:stCondLst>
                                    <p:cond delay="0"/>
                                  </p:stCondLst>
                                  <p:childTnLst>
                                    <p:set>
                                      <p:cBhvr>
                                        <p:cTn id="634" dur="1" fill="hold">
                                          <p:stCondLst>
                                            <p:cond delay="0"/>
                                          </p:stCondLst>
                                        </p:cTn>
                                        <p:tgtEl>
                                          <p:spTgt spid="26894"/>
                                        </p:tgtEl>
                                        <p:attrNameLst>
                                          <p:attrName>style.visibility</p:attrName>
                                        </p:attrNameLst>
                                      </p:cBhvr>
                                      <p:to>
                                        <p:strVal val="hidden"/>
                                      </p:to>
                                    </p:set>
                                  </p:childTnLst>
                                </p:cTn>
                              </p:par>
                            </p:childTnLst>
                          </p:cTn>
                        </p:par>
                        <p:par>
                          <p:cTn id="635" fill="hold">
                            <p:stCondLst>
                              <p:cond delay="2300"/>
                            </p:stCondLst>
                            <p:childTnLst>
                              <p:par>
                                <p:cTn id="636" presetID="1" presetClass="exit" presetSubtype="0" fill="hold" nodeType="afterEffect">
                                  <p:stCondLst>
                                    <p:cond delay="0"/>
                                  </p:stCondLst>
                                  <p:childTnLst>
                                    <p:set>
                                      <p:cBhvr>
                                        <p:cTn id="637" dur="1" fill="hold">
                                          <p:stCondLst>
                                            <p:cond delay="0"/>
                                          </p:stCondLst>
                                        </p:cTn>
                                        <p:tgtEl>
                                          <p:spTgt spid="4"/>
                                        </p:tgtEl>
                                        <p:attrNameLst>
                                          <p:attrName>style.visibility</p:attrName>
                                        </p:attrNameLst>
                                      </p:cBhvr>
                                      <p:to>
                                        <p:strVal val="hidden"/>
                                      </p:to>
                                    </p:set>
                                  </p:childTnLst>
                                </p:cTn>
                              </p:par>
                            </p:childTnLst>
                          </p:cTn>
                        </p:par>
                        <p:par>
                          <p:cTn id="638" fill="hold">
                            <p:stCondLst>
                              <p:cond delay="2300"/>
                            </p:stCondLst>
                            <p:childTnLst>
                              <p:par>
                                <p:cTn id="639" presetID="1" presetClass="exit" presetSubtype="0" fill="hold" grpId="1" nodeType="afterEffect">
                                  <p:stCondLst>
                                    <p:cond delay="0"/>
                                  </p:stCondLst>
                                  <p:childTnLst>
                                    <p:set>
                                      <p:cBhvr>
                                        <p:cTn id="640" dur="1" fill="hold">
                                          <p:stCondLst>
                                            <p:cond delay="0"/>
                                          </p:stCondLst>
                                        </p:cTn>
                                        <p:tgtEl>
                                          <p:spTgt spid="26904"/>
                                        </p:tgtEl>
                                        <p:attrNameLst>
                                          <p:attrName>style.visibility</p:attrName>
                                        </p:attrNameLst>
                                      </p:cBhvr>
                                      <p:to>
                                        <p:strVal val="hidden"/>
                                      </p:to>
                                    </p:set>
                                  </p:childTnLst>
                                </p:cTn>
                              </p:par>
                            </p:childTnLst>
                          </p:cTn>
                        </p:par>
                        <p:par>
                          <p:cTn id="641" fill="hold">
                            <p:stCondLst>
                              <p:cond delay="2300"/>
                            </p:stCondLst>
                            <p:childTnLst>
                              <p:par>
                                <p:cTn id="642" presetID="1" presetClass="exit" presetSubtype="0" fill="hold" grpId="1" nodeType="afterEffect">
                                  <p:stCondLst>
                                    <p:cond delay="0"/>
                                  </p:stCondLst>
                                  <p:childTnLst>
                                    <p:set>
                                      <p:cBhvr>
                                        <p:cTn id="643" dur="1" fill="hold">
                                          <p:stCondLst>
                                            <p:cond delay="0"/>
                                          </p:stCondLst>
                                        </p:cTn>
                                        <p:tgtEl>
                                          <p:spTgt spid="26944"/>
                                        </p:tgtEl>
                                        <p:attrNameLst>
                                          <p:attrName>style.visibility</p:attrName>
                                        </p:attrNameLst>
                                      </p:cBhvr>
                                      <p:to>
                                        <p:strVal val="hidden"/>
                                      </p:to>
                                    </p:set>
                                  </p:childTnLst>
                                </p:cTn>
                              </p:par>
                            </p:childTnLst>
                          </p:cTn>
                        </p:par>
                        <p:par>
                          <p:cTn id="644" fill="hold">
                            <p:stCondLst>
                              <p:cond delay="2300"/>
                            </p:stCondLst>
                            <p:childTnLst>
                              <p:par>
                                <p:cTn id="645" presetID="1" presetClass="exit" presetSubtype="0" fill="hold" grpId="1" nodeType="afterEffect">
                                  <p:stCondLst>
                                    <p:cond delay="0"/>
                                  </p:stCondLst>
                                  <p:childTnLst>
                                    <p:set>
                                      <p:cBhvr>
                                        <p:cTn id="646" dur="1" fill="hold">
                                          <p:stCondLst>
                                            <p:cond delay="0"/>
                                          </p:stCondLst>
                                        </p:cTn>
                                        <p:tgtEl>
                                          <p:spTgt spid="26934"/>
                                        </p:tgtEl>
                                        <p:attrNameLst>
                                          <p:attrName>style.visibility</p:attrName>
                                        </p:attrNameLst>
                                      </p:cBhvr>
                                      <p:to>
                                        <p:strVal val="hidden"/>
                                      </p:to>
                                    </p:set>
                                  </p:childTnLst>
                                </p:cTn>
                              </p:par>
                            </p:childTnLst>
                          </p:cTn>
                        </p:par>
                        <p:par>
                          <p:cTn id="647" fill="hold">
                            <p:stCondLst>
                              <p:cond delay="2300"/>
                            </p:stCondLst>
                            <p:childTnLst>
                              <p:par>
                                <p:cTn id="648" presetID="1" presetClass="exit" presetSubtype="0" fill="hold" nodeType="afterEffect">
                                  <p:stCondLst>
                                    <p:cond delay="0"/>
                                  </p:stCondLst>
                                  <p:childTnLst>
                                    <p:set>
                                      <p:cBhvr>
                                        <p:cTn id="649" dur="1" fill="hold">
                                          <p:stCondLst>
                                            <p:cond delay="0"/>
                                          </p:stCondLst>
                                        </p:cTn>
                                        <p:tgtEl>
                                          <p:spTgt spid="4099"/>
                                        </p:tgtEl>
                                        <p:attrNameLst>
                                          <p:attrName>style.visibility</p:attrName>
                                        </p:attrNameLst>
                                      </p:cBhvr>
                                      <p:to>
                                        <p:strVal val="hidden"/>
                                      </p:to>
                                    </p:set>
                                  </p:childTnLst>
                                </p:cTn>
                              </p:par>
                            </p:childTnLst>
                          </p:cTn>
                        </p:par>
                        <p:par>
                          <p:cTn id="650" fill="hold">
                            <p:stCondLst>
                              <p:cond delay="2300"/>
                            </p:stCondLst>
                            <p:childTnLst>
                              <p:par>
                                <p:cTn id="651" presetID="1" presetClass="exit" presetSubtype="0" fill="hold" grpId="0" nodeType="afterEffect">
                                  <p:stCondLst>
                                    <p:cond delay="0"/>
                                  </p:stCondLst>
                                  <p:childTnLst>
                                    <p:set>
                                      <p:cBhvr>
                                        <p:cTn id="652" dur="1" fill="hold">
                                          <p:stCondLst>
                                            <p:cond delay="0"/>
                                          </p:stCondLst>
                                        </p:cTn>
                                        <p:tgtEl>
                                          <p:spTgt spid="26975"/>
                                        </p:tgtEl>
                                        <p:attrNameLst>
                                          <p:attrName>style.visibility</p:attrName>
                                        </p:attrNameLst>
                                      </p:cBhvr>
                                      <p:to>
                                        <p:strVal val="hidden"/>
                                      </p:to>
                                    </p:set>
                                  </p:childTnLst>
                                </p:cTn>
                              </p:par>
                            </p:childTnLst>
                          </p:cTn>
                        </p:par>
                        <p:par>
                          <p:cTn id="653" fill="hold">
                            <p:stCondLst>
                              <p:cond delay="2300"/>
                            </p:stCondLst>
                            <p:childTnLst>
                              <p:par>
                                <p:cTn id="654" presetID="1" presetClass="entr" presetSubtype="0" fill="hold" nodeType="afterEffect">
                                  <p:stCondLst>
                                    <p:cond delay="0"/>
                                  </p:stCondLst>
                                  <p:childTnLst>
                                    <p:set>
                                      <p:cBhvr>
                                        <p:cTn id="655" dur="1" fill="hold">
                                          <p:stCondLst>
                                            <p:cond delay="0"/>
                                          </p:stCondLst>
                                        </p:cTn>
                                        <p:tgtEl>
                                          <p:spTgt spid="2"/>
                                        </p:tgtEl>
                                        <p:attrNameLst>
                                          <p:attrName>style.visibility</p:attrName>
                                        </p:attrNameLst>
                                      </p:cBhvr>
                                      <p:to>
                                        <p:strVal val="visible"/>
                                      </p:to>
                                    </p:set>
                                  </p:childTnLst>
                                </p:cTn>
                              </p:par>
                            </p:childTnLst>
                          </p:cTn>
                        </p:par>
                        <p:par>
                          <p:cTn id="656" fill="hold">
                            <p:stCondLst>
                              <p:cond delay="2300"/>
                            </p:stCondLst>
                            <p:childTnLst>
                              <p:par>
                                <p:cTn id="657" presetID="35" presetClass="path" presetSubtype="0" accel="50000" decel="50000" fill="hold" nodeType="afterEffect">
                                  <p:stCondLst>
                                    <p:cond delay="0"/>
                                  </p:stCondLst>
                                  <p:childTnLst>
                                    <p:animMotion origin="layout" path="M -3.88889E-6 1.7284E-6 L -0.03107 -0.00031 " pathEditMode="relative" rAng="0" ptsTypes="AA">
                                      <p:cBhvr>
                                        <p:cTn id="658" dur="1250" fill="hold"/>
                                        <p:tgtEl>
                                          <p:spTgt spid="2"/>
                                        </p:tgtEl>
                                        <p:attrNameLst>
                                          <p:attrName>ppt_x</p:attrName>
                                          <p:attrName>ppt_y</p:attrName>
                                        </p:attrNameLst>
                                      </p:cBhvr>
                                      <p:rCtr x="-1563" y="-31"/>
                                    </p:animMotion>
                                  </p:childTnLst>
                                </p:cTn>
                              </p:par>
                              <p:par>
                                <p:cTn id="659" presetID="1" presetClass="mediacall" presetSubtype="0" fill="hold" nodeType="withEffect">
                                  <p:stCondLst>
                                    <p:cond delay="0"/>
                                  </p:stCondLst>
                                  <p:childTnLst>
                                    <p:cmd type="call" cmd="playFrom(0.0)">
                                      <p:cBhvr>
                                        <p:cTn id="660" dur="1" fill="hold"/>
                                        <p:tgtEl>
                                          <p:spTgt spid="42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98485" numSld="30">
                <p:cTn id="661" repeatCount="indefinite" fill="hold" display="0">
                  <p:stCondLst>
                    <p:cond delay="indefinite"/>
                  </p:stCondLst>
                  <p:endCondLst>
                    <p:cond evt="onStopAudio" delay="0">
                      <p:tgtEl>
                        <p:sldTgt/>
                      </p:tgtEl>
                    </p:cond>
                  </p:endCondLst>
                </p:cTn>
                <p:tgtEl>
                  <p:spTgt spid="421"/>
                </p:tgtEl>
              </p:cMediaNode>
            </p:audio>
          </p:childTnLst>
        </p:cTn>
      </p:par>
    </p:tnLst>
    <p:bldLst>
      <p:bldP spid="26817" grpId="0" animBg="1"/>
      <p:bldP spid="26817" grpId="1" animBg="1"/>
      <p:bldP spid="26854" grpId="0" animBg="1"/>
      <p:bldP spid="26854" grpId="1" animBg="1"/>
      <p:bldP spid="26855" grpId="0" animBg="1"/>
      <p:bldP spid="26855" grpId="1" animBg="1"/>
      <p:bldP spid="26856" grpId="0" animBg="1"/>
      <p:bldP spid="26856" grpId="1" animBg="1"/>
      <p:bldP spid="26857" grpId="0" animBg="1"/>
      <p:bldP spid="26857" grpId="1" animBg="1"/>
      <p:bldP spid="26858" grpId="0" animBg="1"/>
      <p:bldP spid="26858" grpId="1" animBg="1"/>
      <p:bldP spid="26860" grpId="0" animBg="1"/>
      <p:bldP spid="26860" grpId="1" animBg="1"/>
      <p:bldP spid="26861" grpId="0" animBg="1"/>
      <p:bldP spid="26861" grpId="1" animBg="1"/>
      <p:bldP spid="26862" grpId="0" animBg="1"/>
      <p:bldP spid="26862" grpId="1" animBg="1"/>
      <p:bldP spid="26863" grpId="0" animBg="1"/>
      <p:bldP spid="26863" grpId="1" animBg="1"/>
      <p:bldP spid="26864" grpId="0" animBg="1"/>
      <p:bldP spid="26864" grpId="1" animBg="1"/>
      <p:bldP spid="26871" grpId="0" animBg="1"/>
      <p:bldP spid="26871" grpId="1" animBg="1"/>
      <p:bldP spid="26873" grpId="0" animBg="1"/>
      <p:bldP spid="26873" grpId="1" animBg="1"/>
      <p:bldP spid="26880" grpId="0" animBg="1"/>
      <p:bldP spid="26880" grpId="1" animBg="1"/>
      <p:bldP spid="26881" grpId="0" animBg="1"/>
      <p:bldP spid="26881" grpId="1" animBg="1"/>
      <p:bldP spid="26888" grpId="0" animBg="1"/>
      <p:bldP spid="26888" grpId="1" animBg="1"/>
      <p:bldP spid="26889" grpId="0" animBg="1"/>
      <p:bldP spid="26889" grpId="1" animBg="1"/>
      <p:bldP spid="26890" grpId="0" animBg="1"/>
      <p:bldP spid="26890" grpId="1" animBg="1"/>
      <p:bldP spid="26894" grpId="0" animBg="1"/>
      <p:bldP spid="26894" grpId="1" animBg="1"/>
      <p:bldP spid="26895" grpId="0" animBg="1"/>
      <p:bldP spid="26895" grpId="1" animBg="1"/>
      <p:bldP spid="26904" grpId="0" animBg="1"/>
      <p:bldP spid="26904" grpId="1" animBg="1"/>
      <p:bldP spid="26905" grpId="0" animBg="1"/>
      <p:bldP spid="26905" grpId="1" animBg="1"/>
      <p:bldP spid="26907" grpId="0" animBg="1"/>
      <p:bldP spid="26907" grpId="1" animBg="1"/>
      <p:bldP spid="26918" grpId="0" animBg="1"/>
      <p:bldP spid="26918" grpId="1" animBg="1"/>
      <p:bldP spid="221" grpId="0" animBg="1"/>
      <p:bldP spid="221" grpId="1" animBg="1"/>
      <p:bldP spid="26925" grpId="0" animBg="1"/>
      <p:bldP spid="26925" grpId="1" animBg="1"/>
      <p:bldP spid="26926" grpId="0" animBg="1"/>
      <p:bldP spid="26926" grpId="1" animBg="1"/>
      <p:bldP spid="26927" grpId="0" animBg="1"/>
      <p:bldP spid="26927" grpId="1" animBg="1"/>
      <p:bldP spid="26932" grpId="0" animBg="1"/>
      <p:bldP spid="26932" grpId="1" animBg="1"/>
      <p:bldP spid="26933" grpId="0" animBg="1"/>
      <p:bldP spid="26933" grpId="1" animBg="1"/>
      <p:bldP spid="26934" grpId="0" animBg="1"/>
      <p:bldP spid="26934" grpId="1" animBg="1"/>
      <p:bldP spid="26935" grpId="0" animBg="1"/>
      <p:bldP spid="26935" grpId="1" animBg="1"/>
      <p:bldP spid="26939" grpId="0" animBg="1"/>
      <p:bldP spid="26939" grpId="1" animBg="1"/>
      <p:bldP spid="26944" grpId="0" animBg="1"/>
      <p:bldP spid="26944" grpId="1" animBg="1"/>
      <p:bldP spid="26945" grpId="0" animBg="1"/>
      <p:bldP spid="26945" grpId="1" animBg="1"/>
      <p:bldP spid="26975" grpId="0" animBg="1"/>
      <p:bldP spid="26985" grpId="0" animBg="1"/>
      <p:bldP spid="26985" grpId="1" animBg="1"/>
      <p:bldP spid="26987" grpId="0" animBg="1"/>
      <p:bldP spid="26987" grpId="1" animBg="1"/>
      <p:bldP spid="222" grpId="0" animBg="1"/>
      <p:bldP spid="222" grpId="1" animBg="1"/>
    </p:bldLst>
  </p:timing>
  <p:extLst>
    <p:ext uri="{E180D4A7-C9FB-4DFB-919C-405C955672EB}">
      <p14:showEvtLst xmlns:p14="http://schemas.microsoft.com/office/powerpoint/2010/main">
        <p14:playEvt time="2320" objId="421"/>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2427440" y="756264"/>
            <a:ext cx="5144139" cy="695325"/>
            <a:chOff x="2427440" y="756264"/>
            <a:chExt cx="5144139" cy="695325"/>
          </a:xfrm>
        </p:grpSpPr>
        <p:sp>
          <p:nvSpPr>
            <p:cNvPr id="4" name="矩形 6"/>
            <p:cNvSpPr>
              <a:spLocks noChangeArrowheads="1"/>
            </p:cNvSpPr>
            <p:nvPr/>
          </p:nvSpPr>
          <p:spPr bwMode="auto">
            <a:xfrm>
              <a:off x="2427440" y="756265"/>
              <a:ext cx="4803458" cy="695324"/>
            </a:xfrm>
            <a:prstGeom prst="rect">
              <a:avLst/>
            </a:prstGeom>
            <a:solidFill>
              <a:schemeClr val="bg1">
                <a:lumMod val="95000"/>
              </a:schemeClr>
            </a:solidFill>
            <a:ln>
              <a:noFill/>
            </a:ln>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6" name="椭圆 8"/>
            <p:cNvSpPr>
              <a:spLocks noChangeArrowheads="1"/>
            </p:cNvSpPr>
            <p:nvPr/>
          </p:nvSpPr>
          <p:spPr bwMode="auto">
            <a:xfrm>
              <a:off x="6876172" y="756264"/>
              <a:ext cx="695407" cy="695324"/>
            </a:xfrm>
            <a:prstGeom prst="ellipse">
              <a:avLst/>
            </a:prstGeom>
            <a:solidFill>
              <a:srgbClr val="6FB5BC"/>
            </a:solidFill>
            <a:ln w="3175">
              <a:solidFill>
                <a:srgbClr val="6FB5BC"/>
              </a:solidFill>
              <a:round/>
              <a:headEnd/>
              <a:tailEnd/>
            </a:ln>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41" name="Freeform 97"/>
            <p:cNvSpPr>
              <a:spLocks noChangeAspect="1" noEditPoints="1" noChangeArrowheads="1"/>
            </p:cNvSpPr>
            <p:nvPr/>
          </p:nvSpPr>
          <p:spPr bwMode="auto">
            <a:xfrm>
              <a:off x="7036537" y="953595"/>
              <a:ext cx="440405" cy="300662"/>
            </a:xfrm>
            <a:custGeom>
              <a:avLst/>
              <a:gdLst>
                <a:gd name="T0" fmla="*/ 2147483646 w 208"/>
                <a:gd name="T1" fmla="*/ 0 h 189"/>
                <a:gd name="T2" fmla="*/ 2147483646 w 208"/>
                <a:gd name="T3" fmla="*/ 2147483646 h 189"/>
                <a:gd name="T4" fmla="*/ 2147483646 w 208"/>
                <a:gd name="T5" fmla="*/ 2147483646 h 189"/>
                <a:gd name="T6" fmla="*/ 2147483646 w 208"/>
                <a:gd name="T7" fmla="*/ 2147483646 h 189"/>
                <a:gd name="T8" fmla="*/ 2147483646 w 208"/>
                <a:gd name="T9" fmla="*/ 2147483646 h 189"/>
                <a:gd name="T10" fmla="*/ 2147483646 w 208"/>
                <a:gd name="T11" fmla="*/ 2147483646 h 189"/>
                <a:gd name="T12" fmla="*/ 2147483646 w 208"/>
                <a:gd name="T13" fmla="*/ 2147483646 h 189"/>
                <a:gd name="T14" fmla="*/ 2147483646 w 208"/>
                <a:gd name="T15" fmla="*/ 2147483646 h 189"/>
                <a:gd name="T16" fmla="*/ 2147483646 w 208"/>
                <a:gd name="T17" fmla="*/ 2147483646 h 189"/>
                <a:gd name="T18" fmla="*/ 2147483646 w 208"/>
                <a:gd name="T19" fmla="*/ 2147483646 h 189"/>
                <a:gd name="T20" fmla="*/ 2147483646 w 208"/>
                <a:gd name="T21" fmla="*/ 2147483646 h 189"/>
                <a:gd name="T22" fmla="*/ 2147483646 w 208"/>
                <a:gd name="T23" fmla="*/ 2147483646 h 189"/>
                <a:gd name="T24" fmla="*/ 2147483646 w 208"/>
                <a:gd name="T25" fmla="*/ 2147483646 h 189"/>
                <a:gd name="T26" fmla="*/ 2147483646 w 208"/>
                <a:gd name="T27" fmla="*/ 2147483646 h 189"/>
                <a:gd name="T28" fmla="*/ 2147483646 w 208"/>
                <a:gd name="T29" fmla="*/ 2147483646 h 189"/>
                <a:gd name="T30" fmla="*/ 2147483646 w 208"/>
                <a:gd name="T31" fmla="*/ 2147483646 h 189"/>
                <a:gd name="T32" fmla="*/ 2147483646 w 208"/>
                <a:gd name="T33" fmla="*/ 2147483646 h 189"/>
                <a:gd name="T34" fmla="*/ 2147483646 w 208"/>
                <a:gd name="T35" fmla="*/ 2147483646 h 189"/>
                <a:gd name="T36" fmla="*/ 2147483646 w 208"/>
                <a:gd name="T37" fmla="*/ 2147483646 h 189"/>
                <a:gd name="T38" fmla="*/ 2147483646 w 208"/>
                <a:gd name="T39" fmla="*/ 2147483646 h 189"/>
                <a:gd name="T40" fmla="*/ 2147483646 w 208"/>
                <a:gd name="T41" fmla="*/ 2147483646 h 189"/>
                <a:gd name="T42" fmla="*/ 2147483646 w 208"/>
                <a:gd name="T43" fmla="*/ 2147483646 h 189"/>
                <a:gd name="T44" fmla="*/ 2147483646 w 208"/>
                <a:gd name="T45" fmla="*/ 2147483646 h 189"/>
                <a:gd name="T46" fmla="*/ 2147483646 w 208"/>
                <a:gd name="T47" fmla="*/ 2147483646 h 189"/>
                <a:gd name="T48" fmla="*/ 2147483646 w 208"/>
                <a:gd name="T49" fmla="*/ 2147483646 h 189"/>
                <a:gd name="T50" fmla="*/ 0 w 208"/>
                <a:gd name="T51" fmla="*/ 2147483646 h 189"/>
                <a:gd name="T52" fmla="*/ 2147483646 w 208"/>
                <a:gd name="T53" fmla="*/ 2147483646 h 189"/>
                <a:gd name="T54" fmla="*/ 0 w 208"/>
                <a:gd name="T55" fmla="*/ 2147483646 h 189"/>
                <a:gd name="T56" fmla="*/ 2147483646 w 208"/>
                <a:gd name="T57" fmla="*/ 2147483646 h 189"/>
                <a:gd name="T58" fmla="*/ 0 w 208"/>
                <a:gd name="T59" fmla="*/ 2147483646 h 189"/>
                <a:gd name="T60" fmla="*/ 2147483646 w 208"/>
                <a:gd name="T61" fmla="*/ 2147483646 h 189"/>
                <a:gd name="T62" fmla="*/ 0 w 208"/>
                <a:gd name="T63" fmla="*/ 2147483646 h 189"/>
                <a:gd name="T64" fmla="*/ 2147483646 w 208"/>
                <a:gd name="T65" fmla="*/ 2147483646 h 189"/>
                <a:gd name="T66" fmla="*/ 0 w 208"/>
                <a:gd name="T67" fmla="*/ 2147483646 h 189"/>
                <a:gd name="T68" fmla="*/ 2147483646 w 208"/>
                <a:gd name="T69" fmla="*/ 2147483646 h 189"/>
                <a:gd name="T70" fmla="*/ 2147483646 w 208"/>
                <a:gd name="T71" fmla="*/ 0 h 189"/>
                <a:gd name="T72" fmla="*/ 2147483646 w 208"/>
                <a:gd name="T73" fmla="*/ 2147483646 h 189"/>
                <a:gd name="T74" fmla="*/ 2147483646 w 208"/>
                <a:gd name="T75" fmla="*/ 2147483646 h 189"/>
                <a:gd name="T76" fmla="*/ 2147483646 w 208"/>
                <a:gd name="T77" fmla="*/ 2147483646 h 189"/>
                <a:gd name="T78" fmla="*/ 2147483646 w 208"/>
                <a:gd name="T79" fmla="*/ 2147483646 h 189"/>
                <a:gd name="T80" fmla="*/ 2147483646 w 208"/>
                <a:gd name="T81" fmla="*/ 2147483646 h 189"/>
                <a:gd name="T82" fmla="*/ 2147483646 w 208"/>
                <a:gd name="T83" fmla="*/ 2147483646 h 189"/>
                <a:gd name="T84" fmla="*/ 2147483646 w 208"/>
                <a:gd name="T85" fmla="*/ 2147483646 h 189"/>
                <a:gd name="T86" fmla="*/ 2147483646 w 208"/>
                <a:gd name="T87" fmla="*/ 2147483646 h 189"/>
                <a:gd name="T88" fmla="*/ 2147483646 w 208"/>
                <a:gd name="T89" fmla="*/ 2147483646 h 189"/>
                <a:gd name="T90" fmla="*/ 2147483646 w 208"/>
                <a:gd name="T91" fmla="*/ 2147483646 h 189"/>
                <a:gd name="T92" fmla="*/ 2147483646 w 208"/>
                <a:gd name="T93" fmla="*/ 2147483646 h 189"/>
                <a:gd name="T94" fmla="*/ 2147483646 w 208"/>
                <a:gd name="T95" fmla="*/ 2147483646 h 189"/>
                <a:gd name="T96" fmla="*/ 2147483646 w 208"/>
                <a:gd name="T97" fmla="*/ 2147483646 h 189"/>
                <a:gd name="T98" fmla="*/ 2147483646 w 208"/>
                <a:gd name="T99" fmla="*/ 2147483646 h 189"/>
                <a:gd name="T100" fmla="*/ 2147483646 w 208"/>
                <a:gd name="T101" fmla="*/ 2147483646 h 189"/>
                <a:gd name="T102" fmla="*/ 2147483646 w 208"/>
                <a:gd name="T103" fmla="*/ 2147483646 h 189"/>
                <a:gd name="T104" fmla="*/ 2147483646 w 208"/>
                <a:gd name="T105" fmla="*/ 2147483646 h 189"/>
                <a:gd name="T106" fmla="*/ 2147483646 w 208"/>
                <a:gd name="T107" fmla="*/ 2147483646 h 189"/>
                <a:gd name="T108" fmla="*/ 2147483646 w 208"/>
                <a:gd name="T109" fmla="*/ 2147483646 h 1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8"/>
                <a:gd name="T166" fmla="*/ 0 h 189"/>
                <a:gd name="T167" fmla="*/ 208 w 208"/>
                <a:gd name="T168" fmla="*/ 189 h 1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8" h="189">
                  <a:moveTo>
                    <a:pt x="29" y="0"/>
                  </a:moveTo>
                  <a:lnTo>
                    <a:pt x="161" y="0"/>
                  </a:lnTo>
                  <a:lnTo>
                    <a:pt x="170" y="0"/>
                  </a:lnTo>
                  <a:lnTo>
                    <a:pt x="170" y="7"/>
                  </a:lnTo>
                  <a:lnTo>
                    <a:pt x="170" y="38"/>
                  </a:lnTo>
                  <a:lnTo>
                    <a:pt x="154" y="55"/>
                  </a:lnTo>
                  <a:lnTo>
                    <a:pt x="154" y="14"/>
                  </a:lnTo>
                  <a:lnTo>
                    <a:pt x="36" y="14"/>
                  </a:lnTo>
                  <a:lnTo>
                    <a:pt x="36" y="26"/>
                  </a:lnTo>
                  <a:lnTo>
                    <a:pt x="45" y="24"/>
                  </a:lnTo>
                  <a:lnTo>
                    <a:pt x="52" y="19"/>
                  </a:lnTo>
                  <a:lnTo>
                    <a:pt x="59" y="36"/>
                  </a:lnTo>
                  <a:lnTo>
                    <a:pt x="50" y="38"/>
                  </a:lnTo>
                  <a:lnTo>
                    <a:pt x="36" y="45"/>
                  </a:lnTo>
                  <a:lnTo>
                    <a:pt x="36" y="52"/>
                  </a:lnTo>
                  <a:lnTo>
                    <a:pt x="45" y="50"/>
                  </a:lnTo>
                  <a:lnTo>
                    <a:pt x="52" y="45"/>
                  </a:lnTo>
                  <a:lnTo>
                    <a:pt x="59" y="62"/>
                  </a:lnTo>
                  <a:lnTo>
                    <a:pt x="50" y="64"/>
                  </a:lnTo>
                  <a:lnTo>
                    <a:pt x="36" y="71"/>
                  </a:lnTo>
                  <a:lnTo>
                    <a:pt x="36" y="81"/>
                  </a:lnTo>
                  <a:lnTo>
                    <a:pt x="45" y="78"/>
                  </a:lnTo>
                  <a:lnTo>
                    <a:pt x="52" y="73"/>
                  </a:lnTo>
                  <a:lnTo>
                    <a:pt x="59" y="90"/>
                  </a:lnTo>
                  <a:lnTo>
                    <a:pt x="50" y="92"/>
                  </a:lnTo>
                  <a:lnTo>
                    <a:pt x="36" y="99"/>
                  </a:lnTo>
                  <a:lnTo>
                    <a:pt x="36" y="107"/>
                  </a:lnTo>
                  <a:lnTo>
                    <a:pt x="45" y="104"/>
                  </a:lnTo>
                  <a:lnTo>
                    <a:pt x="52" y="99"/>
                  </a:lnTo>
                  <a:lnTo>
                    <a:pt x="59" y="116"/>
                  </a:lnTo>
                  <a:lnTo>
                    <a:pt x="50" y="118"/>
                  </a:lnTo>
                  <a:lnTo>
                    <a:pt x="36" y="125"/>
                  </a:lnTo>
                  <a:lnTo>
                    <a:pt x="36" y="135"/>
                  </a:lnTo>
                  <a:lnTo>
                    <a:pt x="45" y="133"/>
                  </a:lnTo>
                  <a:lnTo>
                    <a:pt x="52" y="130"/>
                  </a:lnTo>
                  <a:lnTo>
                    <a:pt x="59" y="144"/>
                  </a:lnTo>
                  <a:lnTo>
                    <a:pt x="50" y="147"/>
                  </a:lnTo>
                  <a:lnTo>
                    <a:pt x="36" y="154"/>
                  </a:lnTo>
                  <a:lnTo>
                    <a:pt x="36" y="168"/>
                  </a:lnTo>
                  <a:lnTo>
                    <a:pt x="36" y="173"/>
                  </a:lnTo>
                  <a:lnTo>
                    <a:pt x="154" y="173"/>
                  </a:lnTo>
                  <a:lnTo>
                    <a:pt x="154" y="137"/>
                  </a:lnTo>
                  <a:lnTo>
                    <a:pt x="170" y="121"/>
                  </a:lnTo>
                  <a:lnTo>
                    <a:pt x="170" y="180"/>
                  </a:lnTo>
                  <a:lnTo>
                    <a:pt x="170" y="189"/>
                  </a:lnTo>
                  <a:lnTo>
                    <a:pt x="161" y="189"/>
                  </a:lnTo>
                  <a:lnTo>
                    <a:pt x="29" y="189"/>
                  </a:lnTo>
                  <a:lnTo>
                    <a:pt x="19" y="189"/>
                  </a:lnTo>
                  <a:lnTo>
                    <a:pt x="19" y="180"/>
                  </a:lnTo>
                  <a:lnTo>
                    <a:pt x="19" y="168"/>
                  </a:lnTo>
                  <a:lnTo>
                    <a:pt x="3" y="168"/>
                  </a:lnTo>
                  <a:lnTo>
                    <a:pt x="0" y="151"/>
                  </a:lnTo>
                  <a:lnTo>
                    <a:pt x="19" y="144"/>
                  </a:lnTo>
                  <a:lnTo>
                    <a:pt x="19" y="140"/>
                  </a:lnTo>
                  <a:lnTo>
                    <a:pt x="3" y="140"/>
                  </a:lnTo>
                  <a:lnTo>
                    <a:pt x="0" y="123"/>
                  </a:lnTo>
                  <a:lnTo>
                    <a:pt x="19" y="114"/>
                  </a:lnTo>
                  <a:lnTo>
                    <a:pt x="3" y="114"/>
                  </a:lnTo>
                  <a:lnTo>
                    <a:pt x="0" y="97"/>
                  </a:lnTo>
                  <a:lnTo>
                    <a:pt x="19" y="88"/>
                  </a:lnTo>
                  <a:lnTo>
                    <a:pt x="19" y="85"/>
                  </a:lnTo>
                  <a:lnTo>
                    <a:pt x="3" y="85"/>
                  </a:lnTo>
                  <a:lnTo>
                    <a:pt x="0" y="69"/>
                  </a:lnTo>
                  <a:lnTo>
                    <a:pt x="19" y="59"/>
                  </a:lnTo>
                  <a:lnTo>
                    <a:pt x="3" y="59"/>
                  </a:lnTo>
                  <a:lnTo>
                    <a:pt x="0" y="43"/>
                  </a:lnTo>
                  <a:lnTo>
                    <a:pt x="19" y="33"/>
                  </a:lnTo>
                  <a:lnTo>
                    <a:pt x="19" y="7"/>
                  </a:lnTo>
                  <a:lnTo>
                    <a:pt x="19" y="0"/>
                  </a:lnTo>
                  <a:lnTo>
                    <a:pt x="29" y="0"/>
                  </a:lnTo>
                  <a:close/>
                  <a:moveTo>
                    <a:pt x="73" y="90"/>
                  </a:moveTo>
                  <a:lnTo>
                    <a:pt x="73" y="99"/>
                  </a:lnTo>
                  <a:lnTo>
                    <a:pt x="95" y="99"/>
                  </a:lnTo>
                  <a:lnTo>
                    <a:pt x="95" y="90"/>
                  </a:lnTo>
                  <a:lnTo>
                    <a:pt x="73" y="90"/>
                  </a:lnTo>
                  <a:close/>
                  <a:moveTo>
                    <a:pt x="73" y="71"/>
                  </a:moveTo>
                  <a:lnTo>
                    <a:pt x="73" y="78"/>
                  </a:lnTo>
                  <a:lnTo>
                    <a:pt x="114" y="78"/>
                  </a:lnTo>
                  <a:lnTo>
                    <a:pt x="114" y="71"/>
                  </a:lnTo>
                  <a:lnTo>
                    <a:pt x="73" y="71"/>
                  </a:lnTo>
                  <a:close/>
                  <a:moveTo>
                    <a:pt x="73" y="50"/>
                  </a:moveTo>
                  <a:lnTo>
                    <a:pt x="73" y="59"/>
                  </a:lnTo>
                  <a:lnTo>
                    <a:pt x="132" y="59"/>
                  </a:lnTo>
                  <a:lnTo>
                    <a:pt x="132" y="50"/>
                  </a:lnTo>
                  <a:lnTo>
                    <a:pt x="73" y="50"/>
                  </a:lnTo>
                  <a:close/>
                  <a:moveTo>
                    <a:pt x="73" y="31"/>
                  </a:moveTo>
                  <a:lnTo>
                    <a:pt x="73" y="40"/>
                  </a:lnTo>
                  <a:lnTo>
                    <a:pt x="132" y="40"/>
                  </a:lnTo>
                  <a:lnTo>
                    <a:pt x="132" y="31"/>
                  </a:lnTo>
                  <a:lnTo>
                    <a:pt x="73" y="31"/>
                  </a:lnTo>
                  <a:close/>
                  <a:moveTo>
                    <a:pt x="97" y="151"/>
                  </a:moveTo>
                  <a:lnTo>
                    <a:pt x="109" y="149"/>
                  </a:lnTo>
                  <a:lnTo>
                    <a:pt x="123" y="149"/>
                  </a:lnTo>
                  <a:lnTo>
                    <a:pt x="111" y="137"/>
                  </a:lnTo>
                  <a:lnTo>
                    <a:pt x="99" y="123"/>
                  </a:lnTo>
                  <a:lnTo>
                    <a:pt x="97" y="137"/>
                  </a:lnTo>
                  <a:lnTo>
                    <a:pt x="97" y="151"/>
                  </a:lnTo>
                  <a:close/>
                  <a:moveTo>
                    <a:pt x="184" y="40"/>
                  </a:moveTo>
                  <a:lnTo>
                    <a:pt x="109" y="114"/>
                  </a:lnTo>
                  <a:lnTo>
                    <a:pt x="132" y="140"/>
                  </a:lnTo>
                  <a:lnTo>
                    <a:pt x="208" y="66"/>
                  </a:lnTo>
                  <a:lnTo>
                    <a:pt x="184" y="4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3" name="组合 72"/>
          <p:cNvGrpSpPr/>
          <p:nvPr/>
        </p:nvGrpSpPr>
        <p:grpSpPr>
          <a:xfrm>
            <a:off x="2522307" y="805160"/>
            <a:ext cx="3892907" cy="535623"/>
            <a:chOff x="2522307" y="805160"/>
            <a:chExt cx="3892907" cy="535623"/>
          </a:xfrm>
        </p:grpSpPr>
        <p:sp>
          <p:nvSpPr>
            <p:cNvPr id="36" name="文本框 21"/>
            <p:cNvSpPr txBox="1">
              <a:spLocks noChangeArrowheads="1"/>
            </p:cNvSpPr>
            <p:nvPr/>
          </p:nvSpPr>
          <p:spPr bwMode="auto">
            <a:xfrm>
              <a:off x="2522307" y="805160"/>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chemeClr val="tx1">
                      <a:lumMod val="75000"/>
                      <a:lumOff val="25000"/>
                    </a:schemeClr>
                  </a:solidFill>
                  <a:effectLst/>
                </a:rPr>
                <a:t>点击添加标题</a:t>
              </a:r>
              <a:endParaRPr lang="zh-CN" altLang="en-US" sz="1400" dirty="0">
                <a:solidFill>
                  <a:schemeClr val="tx1">
                    <a:lumMod val="75000"/>
                    <a:lumOff val="25000"/>
                  </a:schemeClr>
                </a:solidFill>
                <a:effectLst/>
              </a:endParaRPr>
            </a:p>
          </p:txBody>
        </p:sp>
        <p:sp>
          <p:nvSpPr>
            <p:cNvPr id="37" name="矩形 36"/>
            <p:cNvSpPr/>
            <p:nvPr/>
          </p:nvSpPr>
          <p:spPr>
            <a:xfrm>
              <a:off x="2522307" y="1033006"/>
              <a:ext cx="3892907" cy="307777"/>
            </a:xfrm>
            <a:prstGeom prst="rect">
              <a:avLst/>
            </a:prstGeom>
          </p:spPr>
          <p:txBody>
            <a:bodyPr wrap="square">
              <a:spAutoFit/>
            </a:bodyPr>
            <a:lstStyle/>
            <a:p>
              <a:pPr eaLnBrk="1" hangingPunct="1"/>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2427440" y="3732827"/>
            <a:ext cx="5144139" cy="695325"/>
            <a:chOff x="2427440" y="3732827"/>
            <a:chExt cx="5144139" cy="695325"/>
          </a:xfrm>
        </p:grpSpPr>
        <p:sp>
          <p:nvSpPr>
            <p:cNvPr id="16" name="矩形 22"/>
            <p:cNvSpPr>
              <a:spLocks noChangeArrowheads="1"/>
            </p:cNvSpPr>
            <p:nvPr/>
          </p:nvSpPr>
          <p:spPr bwMode="auto">
            <a:xfrm>
              <a:off x="2427440" y="3732828"/>
              <a:ext cx="4803458" cy="695324"/>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8" name="椭圆 24"/>
            <p:cNvSpPr>
              <a:spLocks noChangeArrowheads="1"/>
            </p:cNvSpPr>
            <p:nvPr/>
          </p:nvSpPr>
          <p:spPr bwMode="auto">
            <a:xfrm>
              <a:off x="6876172" y="3732827"/>
              <a:ext cx="695407" cy="695324"/>
            </a:xfrm>
            <a:prstGeom prst="ellipse">
              <a:avLst/>
            </a:prstGeom>
            <a:solidFill>
              <a:srgbClr val="6FB5BC"/>
            </a:solidFill>
            <a:ln w="3175">
              <a:solidFill>
                <a:srgbClr val="6FB5BC"/>
              </a:solidFill>
              <a:round/>
              <a:headEnd/>
              <a:tailEnd/>
            </a:ln>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38" name="Freeform 14"/>
            <p:cNvSpPr>
              <a:spLocks noChangeAspect="1" noEditPoints="1" noChangeArrowheads="1"/>
            </p:cNvSpPr>
            <p:nvPr/>
          </p:nvSpPr>
          <p:spPr bwMode="auto">
            <a:xfrm>
              <a:off x="7052826" y="3932696"/>
              <a:ext cx="389590" cy="330304"/>
            </a:xfrm>
            <a:custGeom>
              <a:avLst/>
              <a:gdLst>
                <a:gd name="T0" fmla="*/ 2147483646 w 78"/>
                <a:gd name="T1" fmla="*/ 2147483646 h 88"/>
                <a:gd name="T2" fmla="*/ 2147483646 w 78"/>
                <a:gd name="T3" fmla="*/ 2147483646 h 88"/>
                <a:gd name="T4" fmla="*/ 2147483646 w 78"/>
                <a:gd name="T5" fmla="*/ 2147483646 h 88"/>
                <a:gd name="T6" fmla="*/ 2147483646 w 78"/>
                <a:gd name="T7" fmla="*/ 2147483646 h 88"/>
                <a:gd name="T8" fmla="*/ 0 w 78"/>
                <a:gd name="T9" fmla="*/ 2147483646 h 88"/>
                <a:gd name="T10" fmla="*/ 2147483646 w 78"/>
                <a:gd name="T11" fmla="*/ 2147483646 h 88"/>
                <a:gd name="T12" fmla="*/ 2147483646 w 78"/>
                <a:gd name="T13" fmla="*/ 2147483646 h 88"/>
                <a:gd name="T14" fmla="*/ 2147483646 w 78"/>
                <a:gd name="T15" fmla="*/ 2147483646 h 88"/>
                <a:gd name="T16" fmla="*/ 2147483646 w 78"/>
                <a:gd name="T17" fmla="*/ 2147483646 h 88"/>
                <a:gd name="T18" fmla="*/ 2147483646 w 78"/>
                <a:gd name="T19" fmla="*/ 2147483646 h 88"/>
                <a:gd name="T20" fmla="*/ 2147483646 w 78"/>
                <a:gd name="T21" fmla="*/ 2147483646 h 88"/>
                <a:gd name="T22" fmla="*/ 2147483646 w 78"/>
                <a:gd name="T23" fmla="*/ 2147483646 h 88"/>
                <a:gd name="T24" fmla="*/ 2147483646 w 78"/>
                <a:gd name="T25" fmla="*/ 2147483646 h 88"/>
                <a:gd name="T26" fmla="*/ 2147483646 w 78"/>
                <a:gd name="T27" fmla="*/ 2147483646 h 88"/>
                <a:gd name="T28" fmla="*/ 2147483646 w 78"/>
                <a:gd name="T29" fmla="*/ 2147483646 h 88"/>
                <a:gd name="T30" fmla="*/ 2147483646 w 78"/>
                <a:gd name="T31" fmla="*/ 2147483646 h 88"/>
                <a:gd name="T32" fmla="*/ 2147483646 w 78"/>
                <a:gd name="T33" fmla="*/ 2147483646 h 88"/>
                <a:gd name="T34" fmla="*/ 2147483646 w 78"/>
                <a:gd name="T35" fmla="*/ 2147483646 h 88"/>
                <a:gd name="T36" fmla="*/ 2147483646 w 78"/>
                <a:gd name="T37" fmla="*/ 2147483646 h 88"/>
                <a:gd name="T38" fmla="*/ 2147483646 w 78"/>
                <a:gd name="T39" fmla="*/ 2147483646 h 88"/>
                <a:gd name="T40" fmla="*/ 2147483646 w 78"/>
                <a:gd name="T41" fmla="*/ 2147483646 h 88"/>
                <a:gd name="T42" fmla="*/ 2147483646 w 78"/>
                <a:gd name="T43" fmla="*/ 2147483646 h 88"/>
                <a:gd name="T44" fmla="*/ 2147483646 w 78"/>
                <a:gd name="T45" fmla="*/ 2147483646 h 88"/>
                <a:gd name="T46" fmla="*/ 2147483646 w 78"/>
                <a:gd name="T47" fmla="*/ 2147483646 h 88"/>
                <a:gd name="T48" fmla="*/ 2147483646 w 78"/>
                <a:gd name="T49" fmla="*/ 2147483646 h 88"/>
                <a:gd name="T50" fmla="*/ 2147483646 w 78"/>
                <a:gd name="T51" fmla="*/ 2147483646 h 88"/>
                <a:gd name="T52" fmla="*/ 2147483646 w 78"/>
                <a:gd name="T53" fmla="*/ 2147483646 h 88"/>
                <a:gd name="T54" fmla="*/ 2147483646 w 78"/>
                <a:gd name="T55" fmla="*/ 2147483646 h 88"/>
                <a:gd name="T56" fmla="*/ 2147483646 w 78"/>
                <a:gd name="T57" fmla="*/ 2147483646 h 88"/>
                <a:gd name="T58" fmla="*/ 2147483646 w 78"/>
                <a:gd name="T59" fmla="*/ 2147483646 h 88"/>
                <a:gd name="T60" fmla="*/ 2147483646 w 78"/>
                <a:gd name="T61" fmla="*/ 2147483646 h 88"/>
                <a:gd name="T62" fmla="*/ 2147483646 w 78"/>
                <a:gd name="T63" fmla="*/ 0 h 88"/>
                <a:gd name="T64" fmla="*/ 2147483646 w 78"/>
                <a:gd name="T65" fmla="*/ 0 h 88"/>
                <a:gd name="T66" fmla="*/ 2147483646 w 78"/>
                <a:gd name="T67" fmla="*/ 2147483646 h 88"/>
                <a:gd name="T68" fmla="*/ 2147483646 w 78"/>
                <a:gd name="T69" fmla="*/ 2147483646 h 88"/>
                <a:gd name="T70" fmla="*/ 2147483646 w 78"/>
                <a:gd name="T71" fmla="*/ 2147483646 h 88"/>
                <a:gd name="T72" fmla="*/ 2147483646 w 78"/>
                <a:gd name="T73" fmla="*/ 2147483646 h 88"/>
                <a:gd name="T74" fmla="*/ 2147483646 w 78"/>
                <a:gd name="T75" fmla="*/ 2147483646 h 88"/>
                <a:gd name="T76" fmla="*/ 2147483646 w 78"/>
                <a:gd name="T77" fmla="*/ 2147483646 h 88"/>
                <a:gd name="T78" fmla="*/ 2147483646 w 78"/>
                <a:gd name="T79" fmla="*/ 2147483646 h 88"/>
                <a:gd name="T80" fmla="*/ 2147483646 w 78"/>
                <a:gd name="T81" fmla="*/ 2147483646 h 88"/>
                <a:gd name="T82" fmla="*/ 2147483646 w 78"/>
                <a:gd name="T83" fmla="*/ 2147483646 h 88"/>
                <a:gd name="T84" fmla="*/ 2147483646 w 78"/>
                <a:gd name="T85" fmla="*/ 2147483646 h 88"/>
                <a:gd name="T86" fmla="*/ 2147483646 w 78"/>
                <a:gd name="T87" fmla="*/ 2147483646 h 88"/>
                <a:gd name="T88" fmla="*/ 2147483646 w 78"/>
                <a:gd name="T89" fmla="*/ 2147483646 h 88"/>
                <a:gd name="T90" fmla="*/ 2147483646 w 78"/>
                <a:gd name="T91" fmla="*/ 2147483646 h 88"/>
                <a:gd name="T92" fmla="*/ 2147483646 w 78"/>
                <a:gd name="T93" fmla="*/ 2147483646 h 88"/>
                <a:gd name="T94" fmla="*/ 2147483646 w 78"/>
                <a:gd name="T95" fmla="*/ 2147483646 h 88"/>
                <a:gd name="T96" fmla="*/ 2147483646 w 78"/>
                <a:gd name="T97" fmla="*/ 2147483646 h 88"/>
                <a:gd name="T98" fmla="*/ 2147483646 w 78"/>
                <a:gd name="T99" fmla="*/ 2147483646 h 88"/>
                <a:gd name="T100" fmla="*/ 2147483646 w 78"/>
                <a:gd name="T101" fmla="*/ 2147483646 h 88"/>
                <a:gd name="T102" fmla="*/ 2147483646 w 78"/>
                <a:gd name="T103" fmla="*/ 2147483646 h 88"/>
                <a:gd name="T104" fmla="*/ 2147483646 w 78"/>
                <a:gd name="T105" fmla="*/ 2147483646 h 88"/>
                <a:gd name="T106" fmla="*/ 2147483646 w 78"/>
                <a:gd name="T107" fmla="*/ 2147483646 h 88"/>
                <a:gd name="T108" fmla="*/ 2147483646 w 78"/>
                <a:gd name="T109" fmla="*/ 2147483646 h 88"/>
                <a:gd name="T110" fmla="*/ 2147483646 w 78"/>
                <a:gd name="T111" fmla="*/ 2147483646 h 88"/>
                <a:gd name="T112" fmla="*/ 2147483646 w 78"/>
                <a:gd name="T113" fmla="*/ 2147483646 h 88"/>
                <a:gd name="T114" fmla="*/ 2147483646 w 78"/>
                <a:gd name="T115" fmla="*/ 2147483646 h 88"/>
                <a:gd name="T116" fmla="*/ 2147483646 w 78"/>
                <a:gd name="T117" fmla="*/ 2147483646 h 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8"/>
                <a:gd name="T178" fmla="*/ 0 h 88"/>
                <a:gd name="T179" fmla="*/ 78 w 78"/>
                <a:gd name="T180" fmla="*/ 88 h 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0" name="组合 69"/>
          <p:cNvGrpSpPr/>
          <p:nvPr/>
        </p:nvGrpSpPr>
        <p:grpSpPr>
          <a:xfrm>
            <a:off x="2427440" y="1748452"/>
            <a:ext cx="5144139" cy="695325"/>
            <a:chOff x="2427440" y="1748452"/>
            <a:chExt cx="5144139" cy="695325"/>
          </a:xfrm>
        </p:grpSpPr>
        <p:sp>
          <p:nvSpPr>
            <p:cNvPr id="8" name="矩形 14"/>
            <p:cNvSpPr>
              <a:spLocks noChangeArrowheads="1"/>
            </p:cNvSpPr>
            <p:nvPr/>
          </p:nvSpPr>
          <p:spPr bwMode="auto">
            <a:xfrm>
              <a:off x="2427440" y="1748453"/>
              <a:ext cx="4803458" cy="695324"/>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0" name="椭圆 16"/>
            <p:cNvSpPr>
              <a:spLocks noChangeArrowheads="1"/>
            </p:cNvSpPr>
            <p:nvPr/>
          </p:nvSpPr>
          <p:spPr bwMode="auto">
            <a:xfrm>
              <a:off x="6876172" y="1748452"/>
              <a:ext cx="695407" cy="695324"/>
            </a:xfrm>
            <a:prstGeom prst="ellipse">
              <a:avLst/>
            </a:prstGeom>
            <a:solidFill>
              <a:srgbClr val="6FB5BC"/>
            </a:solidFill>
            <a:ln w="3175">
              <a:solidFill>
                <a:srgbClr val="6FB5BC"/>
              </a:solidFill>
              <a:round/>
              <a:headEnd/>
              <a:tailEnd/>
            </a:ln>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39" name="Freeform 71"/>
            <p:cNvSpPr>
              <a:spLocks noChangeAspect="1" noEditPoints="1" noChangeArrowheads="1"/>
            </p:cNvSpPr>
            <p:nvPr/>
          </p:nvSpPr>
          <p:spPr bwMode="auto">
            <a:xfrm>
              <a:off x="6982164" y="1892990"/>
              <a:ext cx="470048" cy="370533"/>
            </a:xfrm>
            <a:custGeom>
              <a:avLst/>
              <a:gdLst>
                <a:gd name="T0" fmla="*/ 2147483646 w 222"/>
                <a:gd name="T1" fmla="*/ 2147483646 h 233"/>
                <a:gd name="T2" fmla="*/ 2147483646 w 222"/>
                <a:gd name="T3" fmla="*/ 2147483646 h 233"/>
                <a:gd name="T4" fmla="*/ 2147483646 w 222"/>
                <a:gd name="T5" fmla="*/ 2147483646 h 233"/>
                <a:gd name="T6" fmla="*/ 2147483646 w 222"/>
                <a:gd name="T7" fmla="*/ 2147483646 h 233"/>
                <a:gd name="T8" fmla="*/ 2147483646 w 222"/>
                <a:gd name="T9" fmla="*/ 2147483646 h 233"/>
                <a:gd name="T10" fmla="*/ 2147483646 w 222"/>
                <a:gd name="T11" fmla="*/ 2147483646 h 233"/>
                <a:gd name="T12" fmla="*/ 2147483646 w 222"/>
                <a:gd name="T13" fmla="*/ 2147483646 h 233"/>
                <a:gd name="T14" fmla="*/ 2147483646 w 222"/>
                <a:gd name="T15" fmla="*/ 2147483646 h 233"/>
                <a:gd name="T16" fmla="*/ 2147483646 w 222"/>
                <a:gd name="T17" fmla="*/ 2147483646 h 233"/>
                <a:gd name="T18" fmla="*/ 2147483646 w 222"/>
                <a:gd name="T19" fmla="*/ 2147483646 h 233"/>
                <a:gd name="T20" fmla="*/ 2147483646 w 222"/>
                <a:gd name="T21" fmla="*/ 2147483646 h 233"/>
                <a:gd name="T22" fmla="*/ 2147483646 w 222"/>
                <a:gd name="T23" fmla="*/ 2147483646 h 233"/>
                <a:gd name="T24" fmla="*/ 2147483646 w 222"/>
                <a:gd name="T25" fmla="*/ 2147483646 h 233"/>
                <a:gd name="T26" fmla="*/ 2147483646 w 222"/>
                <a:gd name="T27" fmla="*/ 0 h 233"/>
                <a:gd name="T28" fmla="*/ 2147483646 w 222"/>
                <a:gd name="T29" fmla="*/ 0 h 233"/>
                <a:gd name="T30" fmla="*/ 2147483646 w 222"/>
                <a:gd name="T31" fmla="*/ 2147483646 h 233"/>
                <a:gd name="T32" fmla="*/ 2147483646 w 222"/>
                <a:gd name="T33" fmla="*/ 2147483646 h 233"/>
                <a:gd name="T34" fmla="*/ 2147483646 w 222"/>
                <a:gd name="T35" fmla="*/ 2147483646 h 233"/>
                <a:gd name="T36" fmla="*/ 2147483646 w 222"/>
                <a:gd name="T37" fmla="*/ 2147483646 h 233"/>
                <a:gd name="T38" fmla="*/ 2147483646 w 222"/>
                <a:gd name="T39" fmla="*/ 2147483646 h 233"/>
                <a:gd name="T40" fmla="*/ 2147483646 w 222"/>
                <a:gd name="T41" fmla="*/ 2147483646 h 233"/>
                <a:gd name="T42" fmla="*/ 2147483646 w 222"/>
                <a:gd name="T43" fmla="*/ 2147483646 h 233"/>
                <a:gd name="T44" fmla="*/ 0 w 222"/>
                <a:gd name="T45" fmla="*/ 2147483646 h 233"/>
                <a:gd name="T46" fmla="*/ 0 w 222"/>
                <a:gd name="T47" fmla="*/ 2147483646 h 233"/>
                <a:gd name="T48" fmla="*/ 2147483646 w 222"/>
                <a:gd name="T49" fmla="*/ 2147483646 h 233"/>
                <a:gd name="T50" fmla="*/ 2147483646 w 222"/>
                <a:gd name="T51" fmla="*/ 2147483646 h 233"/>
                <a:gd name="T52" fmla="*/ 2147483646 w 222"/>
                <a:gd name="T53" fmla="*/ 2147483646 h 233"/>
                <a:gd name="T54" fmla="*/ 2147483646 w 222"/>
                <a:gd name="T55" fmla="*/ 2147483646 h 233"/>
                <a:gd name="T56" fmla="*/ 2147483646 w 222"/>
                <a:gd name="T57" fmla="*/ 2147483646 h 233"/>
                <a:gd name="T58" fmla="*/ 2147483646 w 222"/>
                <a:gd name="T59" fmla="*/ 2147483646 h 233"/>
                <a:gd name="T60" fmla="*/ 2147483646 w 222"/>
                <a:gd name="T61" fmla="*/ 2147483646 h 233"/>
                <a:gd name="T62" fmla="*/ 2147483646 w 222"/>
                <a:gd name="T63" fmla="*/ 2147483646 h 233"/>
                <a:gd name="T64" fmla="*/ 2147483646 w 222"/>
                <a:gd name="T65" fmla="*/ 2147483646 h 233"/>
                <a:gd name="T66" fmla="*/ 2147483646 w 222"/>
                <a:gd name="T67" fmla="*/ 2147483646 h 233"/>
                <a:gd name="T68" fmla="*/ 2147483646 w 222"/>
                <a:gd name="T69" fmla="*/ 2147483646 h 233"/>
                <a:gd name="T70" fmla="*/ 2147483646 w 222"/>
                <a:gd name="T71" fmla="*/ 2147483646 h 233"/>
                <a:gd name="T72" fmla="*/ 2147483646 w 222"/>
                <a:gd name="T73" fmla="*/ 2147483646 h 233"/>
                <a:gd name="T74" fmla="*/ 2147483646 w 222"/>
                <a:gd name="T75" fmla="*/ 2147483646 h 233"/>
                <a:gd name="T76" fmla="*/ 2147483646 w 222"/>
                <a:gd name="T77" fmla="*/ 2147483646 h 233"/>
                <a:gd name="T78" fmla="*/ 2147483646 w 222"/>
                <a:gd name="T79" fmla="*/ 2147483646 h 233"/>
                <a:gd name="T80" fmla="*/ 2147483646 w 222"/>
                <a:gd name="T81" fmla="*/ 2147483646 h 2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2"/>
                <a:gd name="T124" fmla="*/ 0 h 233"/>
                <a:gd name="T125" fmla="*/ 222 w 222"/>
                <a:gd name="T126" fmla="*/ 233 h 2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2" h="233">
                  <a:moveTo>
                    <a:pt x="151" y="18"/>
                  </a:moveTo>
                  <a:lnTo>
                    <a:pt x="170" y="28"/>
                  </a:lnTo>
                  <a:lnTo>
                    <a:pt x="203" y="18"/>
                  </a:lnTo>
                  <a:lnTo>
                    <a:pt x="182" y="7"/>
                  </a:lnTo>
                  <a:lnTo>
                    <a:pt x="151" y="18"/>
                  </a:lnTo>
                  <a:close/>
                  <a:moveTo>
                    <a:pt x="31" y="170"/>
                  </a:moveTo>
                  <a:lnTo>
                    <a:pt x="7" y="158"/>
                  </a:lnTo>
                  <a:lnTo>
                    <a:pt x="7" y="210"/>
                  </a:lnTo>
                  <a:lnTo>
                    <a:pt x="31" y="222"/>
                  </a:lnTo>
                  <a:lnTo>
                    <a:pt x="31" y="170"/>
                  </a:lnTo>
                  <a:close/>
                  <a:moveTo>
                    <a:pt x="88" y="103"/>
                  </a:moveTo>
                  <a:lnTo>
                    <a:pt x="109" y="113"/>
                  </a:lnTo>
                  <a:lnTo>
                    <a:pt x="137" y="101"/>
                  </a:lnTo>
                  <a:lnTo>
                    <a:pt x="116" y="92"/>
                  </a:lnTo>
                  <a:lnTo>
                    <a:pt x="88" y="103"/>
                  </a:lnTo>
                  <a:close/>
                  <a:moveTo>
                    <a:pt x="69" y="101"/>
                  </a:moveTo>
                  <a:lnTo>
                    <a:pt x="76" y="99"/>
                  </a:lnTo>
                  <a:lnTo>
                    <a:pt x="116" y="82"/>
                  </a:lnTo>
                  <a:lnTo>
                    <a:pt x="118" y="82"/>
                  </a:lnTo>
                  <a:lnTo>
                    <a:pt x="132" y="89"/>
                  </a:lnTo>
                  <a:lnTo>
                    <a:pt x="132" y="23"/>
                  </a:lnTo>
                  <a:lnTo>
                    <a:pt x="132" y="18"/>
                  </a:lnTo>
                  <a:lnTo>
                    <a:pt x="140" y="14"/>
                  </a:lnTo>
                  <a:lnTo>
                    <a:pt x="180" y="0"/>
                  </a:lnTo>
                  <a:lnTo>
                    <a:pt x="182" y="0"/>
                  </a:lnTo>
                  <a:lnTo>
                    <a:pt x="215" y="14"/>
                  </a:lnTo>
                  <a:lnTo>
                    <a:pt x="222" y="18"/>
                  </a:lnTo>
                  <a:lnTo>
                    <a:pt x="222" y="167"/>
                  </a:lnTo>
                  <a:lnTo>
                    <a:pt x="173" y="186"/>
                  </a:lnTo>
                  <a:lnTo>
                    <a:pt x="168" y="184"/>
                  </a:lnTo>
                  <a:lnTo>
                    <a:pt x="158" y="179"/>
                  </a:lnTo>
                  <a:lnTo>
                    <a:pt x="158" y="191"/>
                  </a:lnTo>
                  <a:lnTo>
                    <a:pt x="106" y="210"/>
                  </a:lnTo>
                  <a:lnTo>
                    <a:pt x="102" y="207"/>
                  </a:lnTo>
                  <a:lnTo>
                    <a:pt x="90" y="200"/>
                  </a:lnTo>
                  <a:lnTo>
                    <a:pt x="90" y="214"/>
                  </a:lnTo>
                  <a:lnTo>
                    <a:pt x="38" y="233"/>
                  </a:lnTo>
                  <a:lnTo>
                    <a:pt x="33" y="231"/>
                  </a:lnTo>
                  <a:lnTo>
                    <a:pt x="3" y="217"/>
                  </a:lnTo>
                  <a:lnTo>
                    <a:pt x="0" y="214"/>
                  </a:lnTo>
                  <a:lnTo>
                    <a:pt x="0" y="212"/>
                  </a:lnTo>
                  <a:lnTo>
                    <a:pt x="0" y="153"/>
                  </a:lnTo>
                  <a:lnTo>
                    <a:pt x="0" y="146"/>
                  </a:lnTo>
                  <a:lnTo>
                    <a:pt x="7" y="144"/>
                  </a:lnTo>
                  <a:lnTo>
                    <a:pt x="47" y="127"/>
                  </a:lnTo>
                  <a:lnTo>
                    <a:pt x="50" y="127"/>
                  </a:lnTo>
                  <a:lnTo>
                    <a:pt x="80" y="144"/>
                  </a:lnTo>
                  <a:lnTo>
                    <a:pt x="90" y="146"/>
                  </a:lnTo>
                  <a:lnTo>
                    <a:pt x="90" y="193"/>
                  </a:lnTo>
                  <a:lnTo>
                    <a:pt x="99" y="198"/>
                  </a:lnTo>
                  <a:lnTo>
                    <a:pt x="99" y="125"/>
                  </a:lnTo>
                  <a:lnTo>
                    <a:pt x="76" y="113"/>
                  </a:lnTo>
                  <a:lnTo>
                    <a:pt x="76" y="141"/>
                  </a:lnTo>
                  <a:lnTo>
                    <a:pt x="69" y="137"/>
                  </a:lnTo>
                  <a:lnTo>
                    <a:pt x="69" y="108"/>
                  </a:lnTo>
                  <a:lnTo>
                    <a:pt x="69" y="101"/>
                  </a:lnTo>
                  <a:close/>
                  <a:moveTo>
                    <a:pt x="140" y="94"/>
                  </a:moveTo>
                  <a:lnTo>
                    <a:pt x="149" y="99"/>
                  </a:lnTo>
                  <a:lnTo>
                    <a:pt x="158" y="101"/>
                  </a:lnTo>
                  <a:lnTo>
                    <a:pt x="158" y="170"/>
                  </a:lnTo>
                  <a:lnTo>
                    <a:pt x="166" y="174"/>
                  </a:lnTo>
                  <a:lnTo>
                    <a:pt x="166" y="42"/>
                  </a:lnTo>
                  <a:lnTo>
                    <a:pt x="140" y="30"/>
                  </a:lnTo>
                  <a:lnTo>
                    <a:pt x="140" y="94"/>
                  </a:lnTo>
                  <a:close/>
                  <a:moveTo>
                    <a:pt x="19" y="148"/>
                  </a:moveTo>
                  <a:lnTo>
                    <a:pt x="38" y="158"/>
                  </a:lnTo>
                  <a:lnTo>
                    <a:pt x="71" y="146"/>
                  </a:lnTo>
                  <a:lnTo>
                    <a:pt x="47" y="137"/>
                  </a:lnTo>
                  <a:lnTo>
                    <a:pt x="19" y="148"/>
                  </a:lnTo>
                  <a:close/>
                  <a:moveTo>
                    <a:pt x="173" y="37"/>
                  </a:moveTo>
                  <a:lnTo>
                    <a:pt x="173" y="35"/>
                  </a:lnTo>
                  <a:lnTo>
                    <a:pt x="173" y="3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1" name="组合 70"/>
          <p:cNvGrpSpPr/>
          <p:nvPr/>
        </p:nvGrpSpPr>
        <p:grpSpPr>
          <a:xfrm>
            <a:off x="2427440" y="2740640"/>
            <a:ext cx="5144139" cy="695325"/>
            <a:chOff x="2427440" y="2740640"/>
            <a:chExt cx="5144139" cy="695325"/>
          </a:xfrm>
        </p:grpSpPr>
        <p:sp>
          <p:nvSpPr>
            <p:cNvPr id="12" name="矩形 18"/>
            <p:cNvSpPr>
              <a:spLocks noChangeArrowheads="1"/>
            </p:cNvSpPr>
            <p:nvPr/>
          </p:nvSpPr>
          <p:spPr bwMode="auto">
            <a:xfrm>
              <a:off x="2427440" y="2740641"/>
              <a:ext cx="4803458" cy="695324"/>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4" name="椭圆 20"/>
            <p:cNvSpPr>
              <a:spLocks noChangeArrowheads="1"/>
            </p:cNvSpPr>
            <p:nvPr/>
          </p:nvSpPr>
          <p:spPr bwMode="auto">
            <a:xfrm>
              <a:off x="6876172" y="2740640"/>
              <a:ext cx="695407" cy="695324"/>
            </a:xfrm>
            <a:prstGeom prst="ellipse">
              <a:avLst/>
            </a:prstGeom>
            <a:solidFill>
              <a:srgbClr val="6FB5BC"/>
            </a:solidFill>
            <a:ln w="3175">
              <a:solidFill>
                <a:srgbClr val="6FB5BC"/>
              </a:solidFill>
              <a:round/>
              <a:headEnd/>
              <a:tailEnd/>
            </a:ln>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40" name="Freeform 78"/>
            <p:cNvSpPr>
              <a:spLocks noChangeAspect="1" noEditPoints="1" noChangeArrowheads="1"/>
            </p:cNvSpPr>
            <p:nvPr/>
          </p:nvSpPr>
          <p:spPr bwMode="auto">
            <a:xfrm>
              <a:off x="7009689" y="2892448"/>
              <a:ext cx="414997" cy="391707"/>
            </a:xfrm>
            <a:custGeom>
              <a:avLst/>
              <a:gdLst>
                <a:gd name="T0" fmla="*/ 2147483646 w 83"/>
                <a:gd name="T1" fmla="*/ 2147483646 h 104"/>
                <a:gd name="T2" fmla="*/ 2147483646 w 83"/>
                <a:gd name="T3" fmla="*/ 2147483646 h 104"/>
                <a:gd name="T4" fmla="*/ 2147483646 w 83"/>
                <a:gd name="T5" fmla="*/ 2147483646 h 104"/>
                <a:gd name="T6" fmla="*/ 2147483646 w 83"/>
                <a:gd name="T7" fmla="*/ 2147483646 h 104"/>
                <a:gd name="T8" fmla="*/ 2147483646 w 83"/>
                <a:gd name="T9" fmla="*/ 2147483646 h 104"/>
                <a:gd name="T10" fmla="*/ 2147483646 w 83"/>
                <a:gd name="T11" fmla="*/ 2147483646 h 104"/>
                <a:gd name="T12" fmla="*/ 2147483646 w 83"/>
                <a:gd name="T13" fmla="*/ 2147483646 h 104"/>
                <a:gd name="T14" fmla="*/ 2147483646 w 83"/>
                <a:gd name="T15" fmla="*/ 2147483646 h 104"/>
                <a:gd name="T16" fmla="*/ 2147483646 w 83"/>
                <a:gd name="T17" fmla="*/ 2147483646 h 104"/>
                <a:gd name="T18" fmla="*/ 2147483646 w 83"/>
                <a:gd name="T19" fmla="*/ 2147483646 h 104"/>
                <a:gd name="T20" fmla="*/ 2147483646 w 83"/>
                <a:gd name="T21" fmla="*/ 2147483646 h 104"/>
                <a:gd name="T22" fmla="*/ 2147483646 w 83"/>
                <a:gd name="T23" fmla="*/ 2147483646 h 104"/>
                <a:gd name="T24" fmla="*/ 2147483646 w 83"/>
                <a:gd name="T25" fmla="*/ 2147483646 h 104"/>
                <a:gd name="T26" fmla="*/ 2147483646 w 83"/>
                <a:gd name="T27" fmla="*/ 0 h 104"/>
                <a:gd name="T28" fmla="*/ 2147483646 w 83"/>
                <a:gd name="T29" fmla="*/ 2147483646 h 104"/>
                <a:gd name="T30" fmla="*/ 2147483646 w 83"/>
                <a:gd name="T31" fmla="*/ 2147483646 h 104"/>
                <a:gd name="T32" fmla="*/ 2147483646 w 83"/>
                <a:gd name="T33" fmla="*/ 2147483646 h 104"/>
                <a:gd name="T34" fmla="*/ 2147483646 w 83"/>
                <a:gd name="T35" fmla="*/ 0 h 104"/>
                <a:gd name="T36" fmla="*/ 2147483646 w 83"/>
                <a:gd name="T37" fmla="*/ 2147483646 h 104"/>
                <a:gd name="T38" fmla="*/ 2147483646 w 83"/>
                <a:gd name="T39" fmla="*/ 2147483646 h 104"/>
                <a:gd name="T40" fmla="*/ 2147483646 w 83"/>
                <a:gd name="T41" fmla="*/ 2147483646 h 104"/>
                <a:gd name="T42" fmla="*/ 2147483646 w 83"/>
                <a:gd name="T43" fmla="*/ 2147483646 h 104"/>
                <a:gd name="T44" fmla="*/ 2147483646 w 83"/>
                <a:gd name="T45" fmla="*/ 2147483646 h 104"/>
                <a:gd name="T46" fmla="*/ 2147483646 w 83"/>
                <a:gd name="T47" fmla="*/ 2147483646 h 104"/>
                <a:gd name="T48" fmla="*/ 2147483646 w 83"/>
                <a:gd name="T49" fmla="*/ 2147483646 h 104"/>
                <a:gd name="T50" fmla="*/ 2147483646 w 83"/>
                <a:gd name="T51" fmla="*/ 2147483646 h 104"/>
                <a:gd name="T52" fmla="*/ 2147483646 w 83"/>
                <a:gd name="T53" fmla="*/ 2147483646 h 104"/>
                <a:gd name="T54" fmla="*/ 2147483646 w 83"/>
                <a:gd name="T55" fmla="*/ 2147483646 h 104"/>
                <a:gd name="T56" fmla="*/ 2147483646 w 83"/>
                <a:gd name="T57" fmla="*/ 2147483646 h 104"/>
                <a:gd name="T58" fmla="*/ 2147483646 w 83"/>
                <a:gd name="T59" fmla="*/ 2147483646 h 104"/>
                <a:gd name="T60" fmla="*/ 2147483646 w 83"/>
                <a:gd name="T61" fmla="*/ 2147483646 h 104"/>
                <a:gd name="T62" fmla="*/ 2147483646 w 83"/>
                <a:gd name="T63" fmla="*/ 2147483646 h 104"/>
                <a:gd name="T64" fmla="*/ 2147483646 w 83"/>
                <a:gd name="T65" fmla="*/ 2147483646 h 104"/>
                <a:gd name="T66" fmla="*/ 2147483646 w 83"/>
                <a:gd name="T67" fmla="*/ 2147483646 h 104"/>
                <a:gd name="T68" fmla="*/ 2147483646 w 83"/>
                <a:gd name="T69" fmla="*/ 2147483646 h 104"/>
                <a:gd name="T70" fmla="*/ 2147483646 w 83"/>
                <a:gd name="T71" fmla="*/ 2147483646 h 104"/>
                <a:gd name="T72" fmla="*/ 2147483646 w 83"/>
                <a:gd name="T73" fmla="*/ 2147483646 h 104"/>
                <a:gd name="T74" fmla="*/ 2147483646 w 83"/>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3"/>
                <a:gd name="T115" fmla="*/ 0 h 104"/>
                <a:gd name="T116" fmla="*/ 83 w 83"/>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3" h="104">
                  <a:moveTo>
                    <a:pt x="46" y="66"/>
                  </a:moveTo>
                  <a:cubicBezTo>
                    <a:pt x="48" y="66"/>
                    <a:pt x="49" y="69"/>
                    <a:pt x="49" y="71"/>
                  </a:cubicBezTo>
                  <a:cubicBezTo>
                    <a:pt x="49" y="74"/>
                    <a:pt x="48" y="76"/>
                    <a:pt x="46" y="76"/>
                  </a:cubicBezTo>
                  <a:cubicBezTo>
                    <a:pt x="45" y="76"/>
                    <a:pt x="43" y="74"/>
                    <a:pt x="43" y="71"/>
                  </a:cubicBezTo>
                  <a:cubicBezTo>
                    <a:pt x="43" y="69"/>
                    <a:pt x="45" y="66"/>
                    <a:pt x="46" y="66"/>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4"/>
                  </a:cubicBezTo>
                  <a:cubicBezTo>
                    <a:pt x="80" y="48"/>
                    <a:pt x="83" y="37"/>
                    <a:pt x="78" y="27"/>
                  </a:cubicBezTo>
                  <a:cubicBezTo>
                    <a:pt x="70" y="28"/>
                    <a:pt x="63" y="32"/>
                    <a:pt x="58" y="37"/>
                  </a:cubicBezTo>
                  <a:cubicBezTo>
                    <a:pt x="57" y="36"/>
                    <a:pt x="54" y="36"/>
                    <a:pt x="52" y="35"/>
                  </a:cubicBezTo>
                  <a:cubicBezTo>
                    <a:pt x="51" y="38"/>
                    <a:pt x="51" y="38"/>
                    <a:pt x="51" y="38"/>
                  </a:cubicBezTo>
                  <a:cubicBezTo>
                    <a:pt x="44" y="37"/>
                    <a:pt x="40" y="37"/>
                    <a:pt x="32" y="38"/>
                  </a:cubicBezTo>
                  <a:cubicBezTo>
                    <a:pt x="31" y="35"/>
                    <a:pt x="31" y="35"/>
                    <a:pt x="31" y="35"/>
                  </a:cubicBezTo>
                  <a:cubicBezTo>
                    <a:pt x="29" y="35"/>
                    <a:pt x="26" y="36"/>
                    <a:pt x="24" y="37"/>
                  </a:cubicBezTo>
                  <a:cubicBezTo>
                    <a:pt x="20" y="32"/>
                    <a:pt x="12" y="28"/>
                    <a:pt x="5" y="27"/>
                  </a:cubicBezTo>
                  <a:cubicBezTo>
                    <a:pt x="0" y="37"/>
                    <a:pt x="3" y="48"/>
                    <a:pt x="8" y="54"/>
                  </a:cubicBezTo>
                  <a:cubicBezTo>
                    <a:pt x="6" y="59"/>
                    <a:pt x="5" y="63"/>
                    <a:pt x="5" y="69"/>
                  </a:cubicBezTo>
                  <a:cubicBezTo>
                    <a:pt x="5" y="77"/>
                    <a:pt x="8" y="84"/>
                    <a:pt x="12" y="90"/>
                  </a:cubicBezTo>
                  <a:cubicBezTo>
                    <a:pt x="13" y="104"/>
                    <a:pt x="13" y="104"/>
                    <a:pt x="13" y="104"/>
                  </a:cubicBezTo>
                  <a:cubicBezTo>
                    <a:pt x="20" y="104"/>
                    <a:pt x="20" y="104"/>
                    <a:pt x="20" y="104"/>
                  </a:cubicBezTo>
                  <a:cubicBezTo>
                    <a:pt x="22" y="99"/>
                    <a:pt x="22" y="99"/>
                    <a:pt x="22" y="99"/>
                  </a:cubicBezTo>
                  <a:cubicBezTo>
                    <a:pt x="27" y="102"/>
                    <a:pt x="34" y="104"/>
                    <a:pt x="41" y="104"/>
                  </a:cubicBezTo>
                  <a:cubicBezTo>
                    <a:pt x="48" y="104"/>
                    <a:pt x="55" y="102"/>
                    <a:pt x="60" y="99"/>
                  </a:cubicBezTo>
                  <a:close/>
                  <a:moveTo>
                    <a:pt x="42" y="0"/>
                  </a:moveTo>
                  <a:cubicBezTo>
                    <a:pt x="47" y="0"/>
                    <a:pt x="51" y="2"/>
                    <a:pt x="54" y="5"/>
                  </a:cubicBezTo>
                  <a:cubicBezTo>
                    <a:pt x="57" y="8"/>
                    <a:pt x="59" y="13"/>
                    <a:pt x="59" y="17"/>
                  </a:cubicBezTo>
                  <a:cubicBezTo>
                    <a:pt x="59" y="22"/>
                    <a:pt x="57" y="26"/>
                    <a:pt x="54" y="30"/>
                  </a:cubicBezTo>
                  <a:cubicBezTo>
                    <a:pt x="51" y="33"/>
                    <a:pt x="47" y="35"/>
                    <a:pt x="42" y="35"/>
                  </a:cubicBezTo>
                  <a:cubicBezTo>
                    <a:pt x="37" y="35"/>
                    <a:pt x="33" y="33"/>
                    <a:pt x="30" y="30"/>
                  </a:cubicBezTo>
                  <a:cubicBezTo>
                    <a:pt x="27" y="26"/>
                    <a:pt x="25" y="22"/>
                    <a:pt x="25" y="17"/>
                  </a:cubicBezTo>
                  <a:cubicBezTo>
                    <a:pt x="25" y="13"/>
                    <a:pt x="27" y="8"/>
                    <a:pt x="30" y="5"/>
                  </a:cubicBezTo>
                  <a:cubicBezTo>
                    <a:pt x="33" y="2"/>
                    <a:pt x="37" y="0"/>
                    <a:pt x="42" y="0"/>
                  </a:cubicBezTo>
                  <a:close/>
                  <a:moveTo>
                    <a:pt x="49" y="10"/>
                  </a:moveTo>
                  <a:cubicBezTo>
                    <a:pt x="51" y="12"/>
                    <a:pt x="52" y="15"/>
                    <a:pt x="52" y="17"/>
                  </a:cubicBezTo>
                  <a:cubicBezTo>
                    <a:pt x="52" y="20"/>
                    <a:pt x="51" y="23"/>
                    <a:pt x="49" y="24"/>
                  </a:cubicBezTo>
                  <a:cubicBezTo>
                    <a:pt x="47" y="26"/>
                    <a:pt x="45" y="27"/>
                    <a:pt x="42" y="27"/>
                  </a:cubicBezTo>
                  <a:cubicBezTo>
                    <a:pt x="39" y="27"/>
                    <a:pt x="37" y="26"/>
                    <a:pt x="35" y="24"/>
                  </a:cubicBezTo>
                  <a:cubicBezTo>
                    <a:pt x="33" y="23"/>
                    <a:pt x="32" y="20"/>
                    <a:pt x="32" y="17"/>
                  </a:cubicBezTo>
                  <a:cubicBezTo>
                    <a:pt x="32" y="15"/>
                    <a:pt x="33" y="12"/>
                    <a:pt x="35" y="10"/>
                  </a:cubicBezTo>
                  <a:cubicBezTo>
                    <a:pt x="37" y="9"/>
                    <a:pt x="39" y="8"/>
                    <a:pt x="42" y="8"/>
                  </a:cubicBezTo>
                  <a:cubicBezTo>
                    <a:pt x="45" y="8"/>
                    <a:pt x="47" y="9"/>
                    <a:pt x="49" y="10"/>
                  </a:cubicBezTo>
                  <a:close/>
                  <a:moveTo>
                    <a:pt x="41" y="57"/>
                  </a:moveTo>
                  <a:cubicBezTo>
                    <a:pt x="33" y="57"/>
                    <a:pt x="27" y="64"/>
                    <a:pt x="27" y="71"/>
                  </a:cubicBezTo>
                  <a:cubicBezTo>
                    <a:pt x="27" y="79"/>
                    <a:pt x="33" y="85"/>
                    <a:pt x="41" y="85"/>
                  </a:cubicBezTo>
                  <a:cubicBezTo>
                    <a:pt x="49" y="85"/>
                    <a:pt x="55" y="79"/>
                    <a:pt x="55" y="71"/>
                  </a:cubicBezTo>
                  <a:cubicBezTo>
                    <a:pt x="55" y="64"/>
                    <a:pt x="49" y="57"/>
                    <a:pt x="41" y="57"/>
                  </a:cubicBezTo>
                  <a:close/>
                  <a:moveTo>
                    <a:pt x="21" y="57"/>
                  </a:moveTo>
                  <a:cubicBezTo>
                    <a:pt x="21" y="56"/>
                    <a:pt x="21" y="55"/>
                    <a:pt x="21" y="54"/>
                  </a:cubicBezTo>
                  <a:cubicBezTo>
                    <a:pt x="22" y="52"/>
                    <a:pt x="23" y="51"/>
                    <a:pt x="24" y="50"/>
                  </a:cubicBezTo>
                  <a:cubicBezTo>
                    <a:pt x="26" y="49"/>
                    <a:pt x="27" y="49"/>
                    <a:pt x="29" y="48"/>
                  </a:cubicBezTo>
                  <a:cubicBezTo>
                    <a:pt x="31" y="48"/>
                    <a:pt x="32" y="49"/>
                    <a:pt x="34" y="49"/>
                  </a:cubicBezTo>
                  <a:cubicBezTo>
                    <a:pt x="33" y="53"/>
                    <a:pt x="33" y="53"/>
                    <a:pt x="33" y="53"/>
                  </a:cubicBezTo>
                  <a:cubicBezTo>
                    <a:pt x="31" y="53"/>
                    <a:pt x="30" y="53"/>
                    <a:pt x="29" y="53"/>
                  </a:cubicBezTo>
                  <a:cubicBezTo>
                    <a:pt x="28" y="53"/>
                    <a:pt x="27" y="53"/>
                    <a:pt x="27" y="54"/>
                  </a:cubicBezTo>
                  <a:cubicBezTo>
                    <a:pt x="26" y="54"/>
                    <a:pt x="26" y="54"/>
                    <a:pt x="25" y="55"/>
                  </a:cubicBezTo>
                  <a:cubicBezTo>
                    <a:pt x="25" y="56"/>
                    <a:pt x="25" y="56"/>
                    <a:pt x="25" y="57"/>
                  </a:cubicBezTo>
                  <a:cubicBezTo>
                    <a:pt x="21" y="57"/>
                    <a:pt x="21" y="57"/>
                    <a:pt x="21" y="57"/>
                  </a:cubicBezTo>
                  <a:close/>
                  <a:moveTo>
                    <a:pt x="62" y="57"/>
                  </a:moveTo>
                  <a:cubicBezTo>
                    <a:pt x="58" y="57"/>
                    <a:pt x="58" y="57"/>
                    <a:pt x="58" y="57"/>
                  </a:cubicBezTo>
                  <a:cubicBezTo>
                    <a:pt x="58" y="56"/>
                    <a:pt x="58" y="56"/>
                    <a:pt x="58" y="55"/>
                  </a:cubicBezTo>
                  <a:cubicBezTo>
                    <a:pt x="57" y="54"/>
                    <a:pt x="57" y="54"/>
                    <a:pt x="56" y="54"/>
                  </a:cubicBezTo>
                  <a:cubicBezTo>
                    <a:pt x="56" y="53"/>
                    <a:pt x="55" y="53"/>
                    <a:pt x="54" y="53"/>
                  </a:cubicBezTo>
                  <a:cubicBezTo>
                    <a:pt x="53" y="53"/>
                    <a:pt x="51" y="53"/>
                    <a:pt x="50" y="53"/>
                  </a:cubicBezTo>
                  <a:cubicBezTo>
                    <a:pt x="49" y="49"/>
                    <a:pt x="49" y="49"/>
                    <a:pt x="49" y="49"/>
                  </a:cubicBezTo>
                  <a:cubicBezTo>
                    <a:pt x="50" y="49"/>
                    <a:pt x="52" y="48"/>
                    <a:pt x="54" y="48"/>
                  </a:cubicBezTo>
                  <a:cubicBezTo>
                    <a:pt x="56" y="49"/>
                    <a:pt x="57" y="49"/>
                    <a:pt x="59" y="50"/>
                  </a:cubicBezTo>
                  <a:cubicBezTo>
                    <a:pt x="60" y="51"/>
                    <a:pt x="61" y="52"/>
                    <a:pt x="62" y="54"/>
                  </a:cubicBezTo>
                  <a:cubicBezTo>
                    <a:pt x="62" y="55"/>
                    <a:pt x="62" y="56"/>
                    <a:pt x="62" y="57"/>
                  </a:cubicBezTo>
                  <a:close/>
                  <a:moveTo>
                    <a:pt x="36" y="66"/>
                  </a:moveTo>
                  <a:cubicBezTo>
                    <a:pt x="37" y="66"/>
                    <a:pt x="39" y="69"/>
                    <a:pt x="39" y="71"/>
                  </a:cubicBezTo>
                  <a:cubicBezTo>
                    <a:pt x="39" y="74"/>
                    <a:pt x="37" y="76"/>
                    <a:pt x="36" y="76"/>
                  </a:cubicBezTo>
                  <a:cubicBezTo>
                    <a:pt x="34" y="76"/>
                    <a:pt x="33" y="74"/>
                    <a:pt x="33" y="71"/>
                  </a:cubicBezTo>
                  <a:cubicBezTo>
                    <a:pt x="33" y="69"/>
                    <a:pt x="34" y="66"/>
                    <a:pt x="36" y="6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5" name="组合 64"/>
          <p:cNvGrpSpPr/>
          <p:nvPr/>
        </p:nvGrpSpPr>
        <p:grpSpPr>
          <a:xfrm>
            <a:off x="1572421" y="715348"/>
            <a:ext cx="1022880" cy="736240"/>
            <a:chOff x="1572421" y="715348"/>
            <a:chExt cx="1022880" cy="736240"/>
          </a:xfrm>
        </p:grpSpPr>
        <p:sp>
          <p:nvSpPr>
            <p:cNvPr id="5" name="矩形 7"/>
            <p:cNvSpPr>
              <a:spLocks noChangeArrowheads="1"/>
            </p:cNvSpPr>
            <p:nvPr/>
          </p:nvSpPr>
          <p:spPr bwMode="auto">
            <a:xfrm>
              <a:off x="1737577" y="756264"/>
              <a:ext cx="689866" cy="695324"/>
            </a:xfrm>
            <a:prstGeom prst="rect">
              <a:avLst/>
            </a:prstGeom>
            <a:solidFill>
              <a:schemeClr val="tx1">
                <a:lumMod val="75000"/>
                <a:lumOff val="25000"/>
              </a:schemeClr>
            </a:solidFill>
            <a:ln>
              <a:noFill/>
            </a:ln>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42" name="目录文字"/>
            <p:cNvSpPr txBox="1"/>
            <p:nvPr/>
          </p:nvSpPr>
          <p:spPr>
            <a:xfrm>
              <a:off x="1807970" y="715348"/>
              <a:ext cx="551783" cy="584775"/>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A</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43" name="文本框 21"/>
            <p:cNvSpPr txBox="1">
              <a:spLocks noChangeArrowheads="1"/>
            </p:cNvSpPr>
            <p:nvPr/>
          </p:nvSpPr>
          <p:spPr bwMode="auto">
            <a:xfrm>
              <a:off x="1572421" y="1173252"/>
              <a:ext cx="1022880" cy="2308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900" dirty="0" smtClean="0">
                  <a:solidFill>
                    <a:schemeClr val="bg1">
                      <a:lumMod val="50000"/>
                    </a:schemeClr>
                  </a:solidFill>
                  <a:latin typeface="Arial" panose="020B0604020202020204" pitchFamily="34" charset="0"/>
                  <a:cs typeface="Arial" panose="020B0604020202020204" pitchFamily="34" charset="0"/>
                </a:rPr>
                <a:t>Add </a:t>
              </a:r>
              <a:r>
                <a:rPr lang="en-US" altLang="zh-CN" sz="900" dirty="0">
                  <a:solidFill>
                    <a:schemeClr val="bg1">
                      <a:lumMod val="50000"/>
                    </a:schemeClr>
                  </a:solidFill>
                  <a:latin typeface="Arial" panose="020B0604020202020204" pitchFamily="34" charset="0"/>
                  <a:cs typeface="Arial" panose="020B0604020202020204" pitchFamily="34" charset="0"/>
                </a:rPr>
                <a:t>the title</a:t>
              </a:r>
              <a:endParaRPr lang="zh-CN" altLang="en-US" sz="900" dirty="0">
                <a:solidFill>
                  <a:schemeClr val="bg1">
                    <a:lumMod val="50000"/>
                  </a:schemeClr>
                </a:solidFill>
                <a:latin typeface="Arial" panose="020B0604020202020204" pitchFamily="34" charset="0"/>
                <a:cs typeface="Arial" panose="020B0604020202020204" pitchFamily="34" charset="0"/>
              </a:endParaRPr>
            </a:p>
          </p:txBody>
        </p:sp>
      </p:grpSp>
      <p:grpSp>
        <p:nvGrpSpPr>
          <p:cNvPr id="66" name="组合 65"/>
          <p:cNvGrpSpPr/>
          <p:nvPr/>
        </p:nvGrpSpPr>
        <p:grpSpPr>
          <a:xfrm>
            <a:off x="1572421" y="1728148"/>
            <a:ext cx="1022880" cy="715628"/>
            <a:chOff x="1572421" y="1728148"/>
            <a:chExt cx="1022880" cy="715628"/>
          </a:xfrm>
        </p:grpSpPr>
        <p:sp>
          <p:nvSpPr>
            <p:cNvPr id="9" name="矩形 15"/>
            <p:cNvSpPr>
              <a:spLocks noChangeArrowheads="1"/>
            </p:cNvSpPr>
            <p:nvPr/>
          </p:nvSpPr>
          <p:spPr bwMode="auto">
            <a:xfrm>
              <a:off x="1737577" y="1748452"/>
              <a:ext cx="689866" cy="695324"/>
            </a:xfrm>
            <a:prstGeom prst="rect">
              <a:avLst/>
            </a:prstGeom>
            <a:solidFill>
              <a:schemeClr val="tx1">
                <a:lumMod val="75000"/>
                <a:lumOff val="25000"/>
              </a:schemeClr>
            </a:solidFill>
            <a:ln>
              <a:noFill/>
            </a:ln>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46" name="目录文字"/>
            <p:cNvSpPr txBox="1"/>
            <p:nvPr/>
          </p:nvSpPr>
          <p:spPr>
            <a:xfrm>
              <a:off x="1807970" y="1728148"/>
              <a:ext cx="551783" cy="584775"/>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B</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47" name="文本框 21"/>
            <p:cNvSpPr txBox="1">
              <a:spLocks noChangeArrowheads="1"/>
            </p:cNvSpPr>
            <p:nvPr/>
          </p:nvSpPr>
          <p:spPr bwMode="auto">
            <a:xfrm>
              <a:off x="1572421" y="2186052"/>
              <a:ext cx="1022880" cy="2308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900" dirty="0" smtClean="0">
                  <a:solidFill>
                    <a:schemeClr val="bg1">
                      <a:lumMod val="50000"/>
                    </a:schemeClr>
                  </a:solidFill>
                  <a:latin typeface="Arial" panose="020B0604020202020204" pitchFamily="34" charset="0"/>
                  <a:cs typeface="Arial" panose="020B0604020202020204" pitchFamily="34" charset="0"/>
                </a:rPr>
                <a:t>Add </a:t>
              </a:r>
              <a:r>
                <a:rPr lang="en-US" altLang="zh-CN" sz="900" dirty="0">
                  <a:solidFill>
                    <a:schemeClr val="bg1">
                      <a:lumMod val="50000"/>
                    </a:schemeClr>
                  </a:solidFill>
                  <a:latin typeface="Arial" panose="020B0604020202020204" pitchFamily="34" charset="0"/>
                  <a:cs typeface="Arial" panose="020B0604020202020204" pitchFamily="34" charset="0"/>
                </a:rPr>
                <a:t>the title</a:t>
              </a:r>
              <a:endParaRPr lang="zh-CN" altLang="en-US" sz="900" dirty="0">
                <a:solidFill>
                  <a:schemeClr val="bg1">
                    <a:lumMod val="50000"/>
                  </a:schemeClr>
                </a:solidFill>
                <a:latin typeface="Arial" panose="020B0604020202020204" pitchFamily="34" charset="0"/>
                <a:cs typeface="Arial" panose="020B0604020202020204" pitchFamily="34" charset="0"/>
              </a:endParaRPr>
            </a:p>
          </p:txBody>
        </p:sp>
      </p:grpSp>
      <p:grpSp>
        <p:nvGrpSpPr>
          <p:cNvPr id="67" name="组合 66"/>
          <p:cNvGrpSpPr/>
          <p:nvPr/>
        </p:nvGrpSpPr>
        <p:grpSpPr>
          <a:xfrm>
            <a:off x="1572421" y="2722093"/>
            <a:ext cx="1022880" cy="713871"/>
            <a:chOff x="1572421" y="2722093"/>
            <a:chExt cx="1022880" cy="713871"/>
          </a:xfrm>
        </p:grpSpPr>
        <p:sp>
          <p:nvSpPr>
            <p:cNvPr id="13" name="矩形 19"/>
            <p:cNvSpPr>
              <a:spLocks noChangeArrowheads="1"/>
            </p:cNvSpPr>
            <p:nvPr/>
          </p:nvSpPr>
          <p:spPr bwMode="auto">
            <a:xfrm>
              <a:off x="1737577" y="2740640"/>
              <a:ext cx="689866" cy="695324"/>
            </a:xfrm>
            <a:prstGeom prst="rect">
              <a:avLst/>
            </a:prstGeom>
            <a:solidFill>
              <a:schemeClr val="tx1">
                <a:lumMod val="75000"/>
                <a:lumOff val="25000"/>
              </a:schemeClr>
            </a:solidFill>
            <a:ln>
              <a:noFill/>
            </a:ln>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49" name="目录文字"/>
            <p:cNvSpPr txBox="1"/>
            <p:nvPr/>
          </p:nvSpPr>
          <p:spPr>
            <a:xfrm>
              <a:off x="1807970" y="2722093"/>
              <a:ext cx="551783" cy="584775"/>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C</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50" name="文本框 21"/>
            <p:cNvSpPr txBox="1">
              <a:spLocks noChangeArrowheads="1"/>
            </p:cNvSpPr>
            <p:nvPr/>
          </p:nvSpPr>
          <p:spPr bwMode="auto">
            <a:xfrm>
              <a:off x="1572421" y="3179997"/>
              <a:ext cx="1022880" cy="2308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900" dirty="0" smtClean="0">
                  <a:solidFill>
                    <a:schemeClr val="bg1">
                      <a:lumMod val="50000"/>
                    </a:schemeClr>
                  </a:solidFill>
                  <a:latin typeface="Arial" panose="020B0604020202020204" pitchFamily="34" charset="0"/>
                  <a:cs typeface="Arial" panose="020B0604020202020204" pitchFamily="34" charset="0"/>
                </a:rPr>
                <a:t>Add </a:t>
              </a:r>
              <a:r>
                <a:rPr lang="en-US" altLang="zh-CN" sz="900" dirty="0">
                  <a:solidFill>
                    <a:schemeClr val="bg1">
                      <a:lumMod val="50000"/>
                    </a:schemeClr>
                  </a:solidFill>
                  <a:latin typeface="Arial" panose="020B0604020202020204" pitchFamily="34" charset="0"/>
                  <a:cs typeface="Arial" panose="020B0604020202020204" pitchFamily="34" charset="0"/>
                </a:rPr>
                <a:t>the title</a:t>
              </a:r>
              <a:endParaRPr lang="zh-CN" altLang="en-US" sz="900" dirty="0">
                <a:solidFill>
                  <a:schemeClr val="bg1">
                    <a:lumMod val="50000"/>
                  </a:schemeClr>
                </a:solidFill>
                <a:latin typeface="Arial" panose="020B0604020202020204" pitchFamily="34" charset="0"/>
                <a:cs typeface="Arial" panose="020B0604020202020204" pitchFamily="34" charset="0"/>
              </a:endParaRPr>
            </a:p>
          </p:txBody>
        </p:sp>
      </p:grpSp>
      <p:grpSp>
        <p:nvGrpSpPr>
          <p:cNvPr id="68" name="组合 67"/>
          <p:cNvGrpSpPr/>
          <p:nvPr/>
        </p:nvGrpSpPr>
        <p:grpSpPr>
          <a:xfrm>
            <a:off x="1572421" y="3725216"/>
            <a:ext cx="1022880" cy="702935"/>
            <a:chOff x="1572421" y="3725216"/>
            <a:chExt cx="1022880" cy="702935"/>
          </a:xfrm>
        </p:grpSpPr>
        <p:sp>
          <p:nvSpPr>
            <p:cNvPr id="17" name="矩形 23"/>
            <p:cNvSpPr>
              <a:spLocks noChangeArrowheads="1"/>
            </p:cNvSpPr>
            <p:nvPr/>
          </p:nvSpPr>
          <p:spPr bwMode="auto">
            <a:xfrm>
              <a:off x="1737577" y="3732827"/>
              <a:ext cx="689866" cy="695324"/>
            </a:xfrm>
            <a:prstGeom prst="rect">
              <a:avLst/>
            </a:prstGeom>
            <a:solidFill>
              <a:schemeClr val="tx1">
                <a:lumMod val="75000"/>
                <a:lumOff val="25000"/>
              </a:schemeClr>
            </a:solidFill>
            <a:ln>
              <a:noFill/>
            </a:ln>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52" name="目录文字"/>
            <p:cNvSpPr txBox="1"/>
            <p:nvPr/>
          </p:nvSpPr>
          <p:spPr>
            <a:xfrm>
              <a:off x="1807970" y="3725216"/>
              <a:ext cx="551783" cy="584775"/>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D</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53" name="文本框 21"/>
            <p:cNvSpPr txBox="1">
              <a:spLocks noChangeArrowheads="1"/>
            </p:cNvSpPr>
            <p:nvPr/>
          </p:nvSpPr>
          <p:spPr bwMode="auto">
            <a:xfrm>
              <a:off x="1572421" y="4183120"/>
              <a:ext cx="1022880" cy="2308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900" dirty="0" smtClean="0">
                  <a:solidFill>
                    <a:schemeClr val="bg1">
                      <a:lumMod val="50000"/>
                    </a:schemeClr>
                  </a:solidFill>
                  <a:latin typeface="Arial" panose="020B0604020202020204" pitchFamily="34" charset="0"/>
                  <a:cs typeface="Arial" panose="020B0604020202020204" pitchFamily="34" charset="0"/>
                </a:rPr>
                <a:t>Add </a:t>
              </a:r>
              <a:r>
                <a:rPr lang="en-US" altLang="zh-CN" sz="900" dirty="0">
                  <a:solidFill>
                    <a:schemeClr val="bg1">
                      <a:lumMod val="50000"/>
                    </a:schemeClr>
                  </a:solidFill>
                  <a:latin typeface="Arial" panose="020B0604020202020204" pitchFamily="34" charset="0"/>
                  <a:cs typeface="Arial" panose="020B0604020202020204" pitchFamily="34" charset="0"/>
                </a:rPr>
                <a:t>the title</a:t>
              </a:r>
              <a:endParaRPr lang="zh-CN" altLang="en-US" sz="900" dirty="0">
                <a:solidFill>
                  <a:schemeClr val="bg1">
                    <a:lumMod val="50000"/>
                  </a:schemeClr>
                </a:solidFill>
                <a:latin typeface="Arial" panose="020B0604020202020204" pitchFamily="34" charset="0"/>
                <a:cs typeface="Arial" panose="020B0604020202020204" pitchFamily="34" charset="0"/>
              </a:endParaRPr>
            </a:p>
          </p:txBody>
        </p:sp>
      </p:grpSp>
      <p:grpSp>
        <p:nvGrpSpPr>
          <p:cNvPr id="74" name="组合 73"/>
          <p:cNvGrpSpPr/>
          <p:nvPr/>
        </p:nvGrpSpPr>
        <p:grpSpPr>
          <a:xfrm>
            <a:off x="2522307" y="1818872"/>
            <a:ext cx="3892907" cy="535623"/>
            <a:chOff x="2522307" y="1818872"/>
            <a:chExt cx="3892907" cy="535623"/>
          </a:xfrm>
        </p:grpSpPr>
        <p:sp>
          <p:nvSpPr>
            <p:cNvPr id="56" name="文本框 21"/>
            <p:cNvSpPr txBox="1">
              <a:spLocks noChangeArrowheads="1"/>
            </p:cNvSpPr>
            <p:nvPr/>
          </p:nvSpPr>
          <p:spPr bwMode="auto">
            <a:xfrm>
              <a:off x="2522307" y="1818872"/>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chemeClr val="tx1">
                      <a:lumMod val="75000"/>
                      <a:lumOff val="25000"/>
                    </a:schemeClr>
                  </a:solidFill>
                  <a:effectLst/>
                </a:rPr>
                <a:t>点击添加标题</a:t>
              </a:r>
              <a:endParaRPr lang="zh-CN" altLang="en-US" sz="1400" dirty="0">
                <a:solidFill>
                  <a:schemeClr val="tx1">
                    <a:lumMod val="75000"/>
                    <a:lumOff val="25000"/>
                  </a:schemeClr>
                </a:solidFill>
                <a:effectLst/>
              </a:endParaRPr>
            </a:p>
          </p:txBody>
        </p:sp>
        <p:sp>
          <p:nvSpPr>
            <p:cNvPr id="57" name="矩形 56"/>
            <p:cNvSpPr/>
            <p:nvPr/>
          </p:nvSpPr>
          <p:spPr>
            <a:xfrm>
              <a:off x="2522307" y="2046718"/>
              <a:ext cx="3892907" cy="307777"/>
            </a:xfrm>
            <a:prstGeom prst="rect">
              <a:avLst/>
            </a:prstGeom>
          </p:spPr>
          <p:txBody>
            <a:bodyPr wrap="square">
              <a:spAutoFit/>
            </a:bodyPr>
            <a:lstStyle/>
            <a:p>
              <a:pPr eaLnBrk="1" hangingPunct="1"/>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2522307" y="2811059"/>
            <a:ext cx="3892907" cy="535623"/>
            <a:chOff x="2522307" y="2811059"/>
            <a:chExt cx="3892907" cy="535623"/>
          </a:xfrm>
        </p:grpSpPr>
        <p:sp>
          <p:nvSpPr>
            <p:cNvPr id="59" name="文本框 21"/>
            <p:cNvSpPr txBox="1">
              <a:spLocks noChangeArrowheads="1"/>
            </p:cNvSpPr>
            <p:nvPr/>
          </p:nvSpPr>
          <p:spPr bwMode="auto">
            <a:xfrm>
              <a:off x="2522307" y="2811059"/>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chemeClr val="tx1">
                      <a:lumMod val="75000"/>
                      <a:lumOff val="25000"/>
                    </a:schemeClr>
                  </a:solidFill>
                  <a:effectLst/>
                </a:rPr>
                <a:t>点击添加标题</a:t>
              </a:r>
              <a:endParaRPr lang="zh-CN" altLang="en-US" sz="1400" dirty="0">
                <a:solidFill>
                  <a:schemeClr val="tx1">
                    <a:lumMod val="75000"/>
                    <a:lumOff val="25000"/>
                  </a:schemeClr>
                </a:solidFill>
                <a:effectLst/>
              </a:endParaRPr>
            </a:p>
          </p:txBody>
        </p:sp>
        <p:sp>
          <p:nvSpPr>
            <p:cNvPr id="60" name="矩形 59"/>
            <p:cNvSpPr/>
            <p:nvPr/>
          </p:nvSpPr>
          <p:spPr>
            <a:xfrm>
              <a:off x="2522307" y="3038905"/>
              <a:ext cx="3892907" cy="307777"/>
            </a:xfrm>
            <a:prstGeom prst="rect">
              <a:avLst/>
            </a:prstGeom>
          </p:spPr>
          <p:txBody>
            <a:bodyPr wrap="square">
              <a:spAutoFit/>
            </a:bodyPr>
            <a:lstStyle/>
            <a:p>
              <a:pPr eaLnBrk="1" hangingPunct="1"/>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2522307" y="3812677"/>
            <a:ext cx="3892907" cy="535623"/>
            <a:chOff x="2522307" y="3812677"/>
            <a:chExt cx="3892907" cy="535623"/>
          </a:xfrm>
        </p:grpSpPr>
        <p:sp>
          <p:nvSpPr>
            <p:cNvPr id="62" name="文本框 21"/>
            <p:cNvSpPr txBox="1">
              <a:spLocks noChangeArrowheads="1"/>
            </p:cNvSpPr>
            <p:nvPr/>
          </p:nvSpPr>
          <p:spPr bwMode="auto">
            <a:xfrm>
              <a:off x="2522307" y="381267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chemeClr val="tx1">
                      <a:lumMod val="75000"/>
                      <a:lumOff val="25000"/>
                    </a:schemeClr>
                  </a:solidFill>
                  <a:effectLst/>
                </a:rPr>
                <a:t>点击添加标题</a:t>
              </a:r>
              <a:endParaRPr lang="zh-CN" altLang="en-US" sz="1400" dirty="0">
                <a:solidFill>
                  <a:schemeClr val="tx1">
                    <a:lumMod val="75000"/>
                    <a:lumOff val="25000"/>
                  </a:schemeClr>
                </a:solidFill>
                <a:effectLst/>
              </a:endParaRPr>
            </a:p>
          </p:txBody>
        </p:sp>
        <p:sp>
          <p:nvSpPr>
            <p:cNvPr id="63" name="矩形 62"/>
            <p:cNvSpPr/>
            <p:nvPr/>
          </p:nvSpPr>
          <p:spPr>
            <a:xfrm>
              <a:off x="2522307" y="4040523"/>
              <a:ext cx="3892907" cy="307777"/>
            </a:xfrm>
            <a:prstGeom prst="rect">
              <a:avLst/>
            </a:prstGeom>
          </p:spPr>
          <p:txBody>
            <a:bodyPr wrap="square">
              <a:spAutoFit/>
            </a:bodyPr>
            <a:lstStyle/>
            <a:p>
              <a:pPr eaLnBrk="1" hangingPunct="1"/>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字请</a:t>
              </a: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tx1">
                      <a:lumMod val="75000"/>
                      <a:lumOff val="25000"/>
                    </a:schemeClr>
                  </a:solidFill>
                  <a:latin typeface="微软雅黑" panose="020B0503020204020204" pitchFamily="34" charset="-122"/>
                  <a:ea typeface="微软雅黑" panose="020B0503020204020204" pitchFamily="34" charset="-122"/>
                </a:rPr>
                <a:t>添加</a:t>
              </a:r>
              <a:endPar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6188805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250" tmFilter="0, 0; .2, .5; .8, .5; 1, 0"/>
                                        <p:tgtEl>
                                          <p:spTgt spid="65"/>
                                        </p:tgtEl>
                                      </p:cBhvr>
                                    </p:animEffect>
                                    <p:animScale>
                                      <p:cBhvr>
                                        <p:cTn id="11" dur="125" autoRev="1" fill="hold"/>
                                        <p:tgtEl>
                                          <p:spTgt spid="65"/>
                                        </p:tgtEl>
                                      </p:cBhvr>
                                      <p:by x="105000" y="105000"/>
                                    </p:animScale>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400"/>
                                        <p:tgtEl>
                                          <p:spTgt spid="69"/>
                                        </p:tgtEl>
                                      </p:cBhvr>
                                    </p:animEffect>
                                  </p:childTnLst>
                                </p:cTn>
                              </p:par>
                            </p:childTnLst>
                          </p:cTn>
                        </p:par>
                        <p:par>
                          <p:cTn id="16" fill="hold">
                            <p:stCondLst>
                              <p:cond delay="1150"/>
                            </p:stCondLst>
                            <p:childTnLst>
                              <p:par>
                                <p:cTn id="17" presetID="37" presetClass="entr" presetSubtype="0"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anim calcmode="lin" valueType="num">
                                      <p:cBhvr>
                                        <p:cTn id="20" dur="500" fill="hold"/>
                                        <p:tgtEl>
                                          <p:spTgt spid="73"/>
                                        </p:tgtEl>
                                        <p:attrNameLst>
                                          <p:attrName>ppt_x</p:attrName>
                                        </p:attrNameLst>
                                      </p:cBhvr>
                                      <p:tavLst>
                                        <p:tav tm="0">
                                          <p:val>
                                            <p:strVal val="#ppt_x"/>
                                          </p:val>
                                        </p:tav>
                                        <p:tav tm="100000">
                                          <p:val>
                                            <p:strVal val="#ppt_x"/>
                                          </p:val>
                                        </p:tav>
                                      </p:tavLst>
                                    </p:anim>
                                    <p:anim calcmode="lin" valueType="num">
                                      <p:cBhvr>
                                        <p:cTn id="21" dur="450" decel="100000" fill="hold"/>
                                        <p:tgtEl>
                                          <p:spTgt spid="73"/>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73"/>
                                        </p:tgtEl>
                                        <p:attrNameLst>
                                          <p:attrName>ppt_y</p:attrName>
                                        </p:attrNameLst>
                                      </p:cBhvr>
                                      <p:tavLst>
                                        <p:tav tm="0">
                                          <p:val>
                                            <p:strVal val="#ppt_y-.03"/>
                                          </p:val>
                                        </p:tav>
                                        <p:tav tm="100000">
                                          <p:val>
                                            <p:strVal val="#ppt_y"/>
                                          </p:val>
                                        </p:tav>
                                      </p:tavLst>
                                    </p:anim>
                                  </p:childTnLst>
                                </p:cTn>
                              </p:par>
                            </p:childTnLst>
                          </p:cTn>
                        </p:par>
                        <p:par>
                          <p:cTn id="23" fill="hold">
                            <p:stCondLst>
                              <p:cond delay="1650"/>
                            </p:stCondLst>
                            <p:childTnLst>
                              <p:par>
                                <p:cTn id="24" presetID="22" presetClass="entr" presetSubtype="8" fill="hold" nodeType="after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wipe(left)">
                                      <p:cBhvr>
                                        <p:cTn id="26" dur="500"/>
                                        <p:tgtEl>
                                          <p:spTgt spid="66"/>
                                        </p:tgtEl>
                                      </p:cBhvr>
                                    </p:animEffect>
                                  </p:childTnLst>
                                </p:cTn>
                              </p:par>
                            </p:childTnLst>
                          </p:cTn>
                        </p:par>
                        <p:par>
                          <p:cTn id="27" fill="hold">
                            <p:stCondLst>
                              <p:cond delay="2150"/>
                            </p:stCondLst>
                            <p:childTnLst>
                              <p:par>
                                <p:cTn id="28" presetID="26" presetClass="emph" presetSubtype="0" fill="hold" nodeType="afterEffect">
                                  <p:stCondLst>
                                    <p:cond delay="0"/>
                                  </p:stCondLst>
                                  <p:childTnLst>
                                    <p:animEffect transition="out" filter="fade">
                                      <p:cBhvr>
                                        <p:cTn id="29" dur="250" tmFilter="0, 0; .2, .5; .8, .5; 1, 0"/>
                                        <p:tgtEl>
                                          <p:spTgt spid="66"/>
                                        </p:tgtEl>
                                      </p:cBhvr>
                                    </p:animEffect>
                                    <p:animScale>
                                      <p:cBhvr>
                                        <p:cTn id="30" dur="125" autoRev="1" fill="hold"/>
                                        <p:tgtEl>
                                          <p:spTgt spid="66"/>
                                        </p:tgtEl>
                                      </p:cBhvr>
                                      <p:by x="105000" y="105000"/>
                                    </p:animScale>
                                  </p:childTnLst>
                                </p:cTn>
                              </p:par>
                            </p:childTnLst>
                          </p:cTn>
                        </p:par>
                        <p:par>
                          <p:cTn id="31" fill="hold">
                            <p:stCondLst>
                              <p:cond delay="2400"/>
                            </p:stCondLst>
                            <p:childTnLst>
                              <p:par>
                                <p:cTn id="32" presetID="22" presetClass="entr" presetSubtype="8" fill="hold" nodeType="after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wipe(left)">
                                      <p:cBhvr>
                                        <p:cTn id="34" dur="400"/>
                                        <p:tgtEl>
                                          <p:spTgt spid="70"/>
                                        </p:tgtEl>
                                      </p:cBhvr>
                                    </p:animEffect>
                                  </p:childTnLst>
                                </p:cTn>
                              </p:par>
                            </p:childTnLst>
                          </p:cTn>
                        </p:par>
                        <p:par>
                          <p:cTn id="35" fill="hold">
                            <p:stCondLst>
                              <p:cond delay="2800"/>
                            </p:stCondLst>
                            <p:childTnLst>
                              <p:par>
                                <p:cTn id="36" presetID="37" presetClass="entr" presetSubtype="0" fill="hold" nodeType="after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anim calcmode="lin" valueType="num">
                                      <p:cBhvr>
                                        <p:cTn id="39" dur="500" fill="hold"/>
                                        <p:tgtEl>
                                          <p:spTgt spid="74"/>
                                        </p:tgtEl>
                                        <p:attrNameLst>
                                          <p:attrName>ppt_x</p:attrName>
                                        </p:attrNameLst>
                                      </p:cBhvr>
                                      <p:tavLst>
                                        <p:tav tm="0">
                                          <p:val>
                                            <p:strVal val="#ppt_x"/>
                                          </p:val>
                                        </p:tav>
                                        <p:tav tm="100000">
                                          <p:val>
                                            <p:strVal val="#ppt_x"/>
                                          </p:val>
                                        </p:tav>
                                      </p:tavLst>
                                    </p:anim>
                                    <p:anim calcmode="lin" valueType="num">
                                      <p:cBhvr>
                                        <p:cTn id="40" dur="450" decel="100000" fill="hold"/>
                                        <p:tgtEl>
                                          <p:spTgt spid="74"/>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74"/>
                                        </p:tgtEl>
                                        <p:attrNameLst>
                                          <p:attrName>ppt_y</p:attrName>
                                        </p:attrNameLst>
                                      </p:cBhvr>
                                      <p:tavLst>
                                        <p:tav tm="0">
                                          <p:val>
                                            <p:strVal val="#ppt_y-.03"/>
                                          </p:val>
                                        </p:tav>
                                        <p:tav tm="100000">
                                          <p:val>
                                            <p:strVal val="#ppt_y"/>
                                          </p:val>
                                        </p:tav>
                                      </p:tavLst>
                                    </p:anim>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wipe(left)">
                                      <p:cBhvr>
                                        <p:cTn id="45" dur="500"/>
                                        <p:tgtEl>
                                          <p:spTgt spid="67"/>
                                        </p:tgtEl>
                                      </p:cBhvr>
                                    </p:animEffect>
                                  </p:childTnLst>
                                </p:cTn>
                              </p:par>
                            </p:childTnLst>
                          </p:cTn>
                        </p:par>
                        <p:par>
                          <p:cTn id="46" fill="hold">
                            <p:stCondLst>
                              <p:cond delay="3800"/>
                            </p:stCondLst>
                            <p:childTnLst>
                              <p:par>
                                <p:cTn id="47" presetID="26" presetClass="emph" presetSubtype="0" fill="hold" nodeType="afterEffect">
                                  <p:stCondLst>
                                    <p:cond delay="0"/>
                                  </p:stCondLst>
                                  <p:childTnLst>
                                    <p:animEffect transition="out" filter="fade">
                                      <p:cBhvr>
                                        <p:cTn id="48" dur="250" tmFilter="0, 0; .2, .5; .8, .5; 1, 0"/>
                                        <p:tgtEl>
                                          <p:spTgt spid="67"/>
                                        </p:tgtEl>
                                      </p:cBhvr>
                                    </p:animEffect>
                                    <p:animScale>
                                      <p:cBhvr>
                                        <p:cTn id="49" dur="125" autoRev="1" fill="hold"/>
                                        <p:tgtEl>
                                          <p:spTgt spid="67"/>
                                        </p:tgtEl>
                                      </p:cBhvr>
                                      <p:by x="105000" y="105000"/>
                                    </p:animScale>
                                  </p:childTnLst>
                                </p:cTn>
                              </p:par>
                            </p:childTnLst>
                          </p:cTn>
                        </p:par>
                        <p:par>
                          <p:cTn id="50" fill="hold">
                            <p:stCondLst>
                              <p:cond delay="4050"/>
                            </p:stCondLst>
                            <p:childTnLst>
                              <p:par>
                                <p:cTn id="51" presetID="22" presetClass="entr" presetSubtype="8"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left)">
                                      <p:cBhvr>
                                        <p:cTn id="53" dur="400"/>
                                        <p:tgtEl>
                                          <p:spTgt spid="71"/>
                                        </p:tgtEl>
                                      </p:cBhvr>
                                    </p:animEffect>
                                  </p:childTnLst>
                                </p:cTn>
                              </p:par>
                            </p:childTnLst>
                          </p:cTn>
                        </p:par>
                        <p:par>
                          <p:cTn id="54" fill="hold">
                            <p:stCondLst>
                              <p:cond delay="4450"/>
                            </p:stCondLst>
                            <p:childTnLst>
                              <p:par>
                                <p:cTn id="55" presetID="37"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500"/>
                                        <p:tgtEl>
                                          <p:spTgt spid="75"/>
                                        </p:tgtEl>
                                      </p:cBhvr>
                                    </p:animEffect>
                                    <p:anim calcmode="lin" valueType="num">
                                      <p:cBhvr>
                                        <p:cTn id="58" dur="500" fill="hold"/>
                                        <p:tgtEl>
                                          <p:spTgt spid="75"/>
                                        </p:tgtEl>
                                        <p:attrNameLst>
                                          <p:attrName>ppt_x</p:attrName>
                                        </p:attrNameLst>
                                      </p:cBhvr>
                                      <p:tavLst>
                                        <p:tav tm="0">
                                          <p:val>
                                            <p:strVal val="#ppt_x"/>
                                          </p:val>
                                        </p:tav>
                                        <p:tav tm="100000">
                                          <p:val>
                                            <p:strVal val="#ppt_x"/>
                                          </p:val>
                                        </p:tav>
                                      </p:tavLst>
                                    </p:anim>
                                    <p:anim calcmode="lin" valueType="num">
                                      <p:cBhvr>
                                        <p:cTn id="59" dur="450" decel="100000" fill="hold"/>
                                        <p:tgtEl>
                                          <p:spTgt spid="75"/>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75"/>
                                        </p:tgtEl>
                                        <p:attrNameLst>
                                          <p:attrName>ppt_y</p:attrName>
                                        </p:attrNameLst>
                                      </p:cBhvr>
                                      <p:tavLst>
                                        <p:tav tm="0">
                                          <p:val>
                                            <p:strVal val="#ppt_y-.03"/>
                                          </p:val>
                                        </p:tav>
                                        <p:tav tm="100000">
                                          <p:val>
                                            <p:strVal val="#ppt_y"/>
                                          </p:val>
                                        </p:tav>
                                      </p:tavLst>
                                    </p:anim>
                                  </p:childTnLst>
                                </p:cTn>
                              </p:par>
                            </p:childTnLst>
                          </p:cTn>
                        </p:par>
                        <p:par>
                          <p:cTn id="61" fill="hold">
                            <p:stCondLst>
                              <p:cond delay="4950"/>
                            </p:stCondLst>
                            <p:childTnLst>
                              <p:par>
                                <p:cTn id="62" presetID="2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Effect transition="in" filter="wipe(left)">
                                      <p:cBhvr>
                                        <p:cTn id="64" dur="500"/>
                                        <p:tgtEl>
                                          <p:spTgt spid="68"/>
                                        </p:tgtEl>
                                      </p:cBhvr>
                                    </p:animEffect>
                                  </p:childTnLst>
                                </p:cTn>
                              </p:par>
                            </p:childTnLst>
                          </p:cTn>
                        </p:par>
                        <p:par>
                          <p:cTn id="65" fill="hold">
                            <p:stCondLst>
                              <p:cond delay="5450"/>
                            </p:stCondLst>
                            <p:childTnLst>
                              <p:par>
                                <p:cTn id="66" presetID="26" presetClass="emph" presetSubtype="0" fill="hold" nodeType="afterEffect">
                                  <p:stCondLst>
                                    <p:cond delay="0"/>
                                  </p:stCondLst>
                                  <p:childTnLst>
                                    <p:animEffect transition="out" filter="fade">
                                      <p:cBhvr>
                                        <p:cTn id="67" dur="250" tmFilter="0, 0; .2, .5; .8, .5; 1, 0"/>
                                        <p:tgtEl>
                                          <p:spTgt spid="68"/>
                                        </p:tgtEl>
                                      </p:cBhvr>
                                    </p:animEffect>
                                    <p:animScale>
                                      <p:cBhvr>
                                        <p:cTn id="68" dur="125" autoRev="1" fill="hold"/>
                                        <p:tgtEl>
                                          <p:spTgt spid="68"/>
                                        </p:tgtEl>
                                      </p:cBhvr>
                                      <p:by x="105000" y="105000"/>
                                    </p:animScale>
                                  </p:childTnLst>
                                </p:cTn>
                              </p:par>
                            </p:childTnLst>
                          </p:cTn>
                        </p:par>
                        <p:par>
                          <p:cTn id="69" fill="hold">
                            <p:stCondLst>
                              <p:cond delay="5700"/>
                            </p:stCondLst>
                            <p:childTnLst>
                              <p:par>
                                <p:cTn id="70" presetID="22" presetClass="entr" presetSubtype="8" fill="hold" nodeType="afterEffect">
                                  <p:stCondLst>
                                    <p:cond delay="0"/>
                                  </p:stCondLst>
                                  <p:childTnLst>
                                    <p:set>
                                      <p:cBhvr>
                                        <p:cTn id="71" dur="1" fill="hold">
                                          <p:stCondLst>
                                            <p:cond delay="0"/>
                                          </p:stCondLst>
                                        </p:cTn>
                                        <p:tgtEl>
                                          <p:spTgt spid="72"/>
                                        </p:tgtEl>
                                        <p:attrNameLst>
                                          <p:attrName>style.visibility</p:attrName>
                                        </p:attrNameLst>
                                      </p:cBhvr>
                                      <p:to>
                                        <p:strVal val="visible"/>
                                      </p:to>
                                    </p:set>
                                    <p:animEffect transition="in" filter="wipe(left)">
                                      <p:cBhvr>
                                        <p:cTn id="72" dur="400"/>
                                        <p:tgtEl>
                                          <p:spTgt spid="72"/>
                                        </p:tgtEl>
                                      </p:cBhvr>
                                    </p:animEffect>
                                  </p:childTnLst>
                                </p:cTn>
                              </p:par>
                            </p:childTnLst>
                          </p:cTn>
                        </p:par>
                        <p:par>
                          <p:cTn id="73" fill="hold">
                            <p:stCondLst>
                              <p:cond delay="6100"/>
                            </p:stCondLst>
                            <p:childTnLst>
                              <p:par>
                                <p:cTn id="74" presetID="37" presetClass="entr" presetSubtype="0" fill="hold" nodeType="after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fade">
                                      <p:cBhvr>
                                        <p:cTn id="76" dur="500"/>
                                        <p:tgtEl>
                                          <p:spTgt spid="76"/>
                                        </p:tgtEl>
                                      </p:cBhvr>
                                    </p:animEffect>
                                    <p:anim calcmode="lin" valueType="num">
                                      <p:cBhvr>
                                        <p:cTn id="77" dur="500" fill="hold"/>
                                        <p:tgtEl>
                                          <p:spTgt spid="76"/>
                                        </p:tgtEl>
                                        <p:attrNameLst>
                                          <p:attrName>ppt_x</p:attrName>
                                        </p:attrNameLst>
                                      </p:cBhvr>
                                      <p:tavLst>
                                        <p:tav tm="0">
                                          <p:val>
                                            <p:strVal val="#ppt_x"/>
                                          </p:val>
                                        </p:tav>
                                        <p:tav tm="100000">
                                          <p:val>
                                            <p:strVal val="#ppt_x"/>
                                          </p:val>
                                        </p:tav>
                                      </p:tavLst>
                                    </p:anim>
                                    <p:anim calcmode="lin" valueType="num">
                                      <p:cBhvr>
                                        <p:cTn id="78" dur="450" decel="100000" fill="hold"/>
                                        <p:tgtEl>
                                          <p:spTgt spid="76"/>
                                        </p:tgtEl>
                                        <p:attrNameLst>
                                          <p:attrName>ppt_y</p:attrName>
                                        </p:attrNameLst>
                                      </p:cBhvr>
                                      <p:tavLst>
                                        <p:tav tm="0">
                                          <p:val>
                                            <p:strVal val="#ppt_y+1"/>
                                          </p:val>
                                        </p:tav>
                                        <p:tav tm="100000">
                                          <p:val>
                                            <p:strVal val="#ppt_y-.03"/>
                                          </p:val>
                                        </p:tav>
                                      </p:tavLst>
                                    </p:anim>
                                    <p:anim calcmode="lin" valueType="num">
                                      <p:cBhvr>
                                        <p:cTn id="79" dur="50" accel="100000" fill="hold">
                                          <p:stCondLst>
                                            <p:cond delay="450"/>
                                          </p:stCondLst>
                                        </p:cTn>
                                        <p:tgtEl>
                                          <p:spTgt spid="76"/>
                                        </p:tgtEl>
                                        <p:attrNameLst>
                                          <p:attrName>ppt_y</p:attrName>
                                        </p:attrNameLst>
                                      </p:cBhvr>
                                      <p:tavLst>
                                        <p:tav tm="0">
                                          <p:val>
                                            <p:strVal val="#ppt_y-.03"/>
                                          </p:val>
                                        </p:tav>
                                        <p:tav tm="100000">
                                          <p:val>
                                            <p:strVal val="#ppt_y"/>
                                          </p:val>
                                        </p:tav>
                                      </p:tavLst>
                                    </p:anim>
                                  </p:childTnLst>
                                </p:cTn>
                              </p:par>
                              <p:par>
                                <p:cTn id="80" presetID="10" presetClass="exit" presetSubtype="0" fill="hold" nodeType="withEffect">
                                  <p:stCondLst>
                                    <p:cond delay="750"/>
                                  </p:stCondLst>
                                  <p:childTnLst>
                                    <p:animEffect transition="out" filter="fade">
                                      <p:cBhvr>
                                        <p:cTn id="81" dur="500"/>
                                        <p:tgtEl>
                                          <p:spTgt spid="65"/>
                                        </p:tgtEl>
                                      </p:cBhvr>
                                    </p:animEffect>
                                    <p:set>
                                      <p:cBhvr>
                                        <p:cTn id="82" dur="1" fill="hold">
                                          <p:stCondLst>
                                            <p:cond delay="499"/>
                                          </p:stCondLst>
                                        </p:cTn>
                                        <p:tgtEl>
                                          <p:spTgt spid="65"/>
                                        </p:tgtEl>
                                        <p:attrNameLst>
                                          <p:attrName>style.visibility</p:attrName>
                                        </p:attrNameLst>
                                      </p:cBhvr>
                                      <p:to>
                                        <p:strVal val="hidden"/>
                                      </p:to>
                                    </p:set>
                                  </p:childTnLst>
                                </p:cTn>
                              </p:par>
                              <p:par>
                                <p:cTn id="83" presetID="10" presetClass="exit" presetSubtype="0" fill="hold" nodeType="withEffect">
                                  <p:stCondLst>
                                    <p:cond delay="750"/>
                                  </p:stCondLst>
                                  <p:childTnLst>
                                    <p:animEffect transition="out" filter="fade">
                                      <p:cBhvr>
                                        <p:cTn id="84" dur="500"/>
                                        <p:tgtEl>
                                          <p:spTgt spid="69"/>
                                        </p:tgtEl>
                                      </p:cBhvr>
                                    </p:animEffect>
                                    <p:set>
                                      <p:cBhvr>
                                        <p:cTn id="85" dur="1" fill="hold">
                                          <p:stCondLst>
                                            <p:cond delay="499"/>
                                          </p:stCondLst>
                                        </p:cTn>
                                        <p:tgtEl>
                                          <p:spTgt spid="69"/>
                                        </p:tgtEl>
                                        <p:attrNameLst>
                                          <p:attrName>style.visibility</p:attrName>
                                        </p:attrNameLst>
                                      </p:cBhvr>
                                      <p:to>
                                        <p:strVal val="hidden"/>
                                      </p:to>
                                    </p:set>
                                  </p:childTnLst>
                                </p:cTn>
                              </p:par>
                              <p:par>
                                <p:cTn id="86" presetID="10" presetClass="exit" presetSubtype="0" fill="hold" nodeType="withEffect">
                                  <p:stCondLst>
                                    <p:cond delay="750"/>
                                  </p:stCondLst>
                                  <p:childTnLst>
                                    <p:animEffect transition="out" filter="fade">
                                      <p:cBhvr>
                                        <p:cTn id="87" dur="500"/>
                                        <p:tgtEl>
                                          <p:spTgt spid="73"/>
                                        </p:tgtEl>
                                      </p:cBhvr>
                                    </p:animEffect>
                                    <p:set>
                                      <p:cBhvr>
                                        <p:cTn id="88" dur="1" fill="hold">
                                          <p:stCondLst>
                                            <p:cond delay="499"/>
                                          </p:stCondLst>
                                        </p:cTn>
                                        <p:tgtEl>
                                          <p:spTgt spid="73"/>
                                        </p:tgtEl>
                                        <p:attrNameLst>
                                          <p:attrName>style.visibility</p:attrName>
                                        </p:attrNameLst>
                                      </p:cBhvr>
                                      <p:to>
                                        <p:strVal val="hidden"/>
                                      </p:to>
                                    </p:set>
                                  </p:childTnLst>
                                </p:cTn>
                              </p:par>
                              <p:par>
                                <p:cTn id="89" presetID="10" presetClass="exit" presetSubtype="0" fill="hold" nodeType="withEffect">
                                  <p:stCondLst>
                                    <p:cond delay="1000"/>
                                  </p:stCondLst>
                                  <p:childTnLst>
                                    <p:animEffect transition="out" filter="fade">
                                      <p:cBhvr>
                                        <p:cTn id="90" dur="500"/>
                                        <p:tgtEl>
                                          <p:spTgt spid="66"/>
                                        </p:tgtEl>
                                      </p:cBhvr>
                                    </p:animEffect>
                                    <p:set>
                                      <p:cBhvr>
                                        <p:cTn id="91" dur="1" fill="hold">
                                          <p:stCondLst>
                                            <p:cond delay="499"/>
                                          </p:stCondLst>
                                        </p:cTn>
                                        <p:tgtEl>
                                          <p:spTgt spid="66"/>
                                        </p:tgtEl>
                                        <p:attrNameLst>
                                          <p:attrName>style.visibility</p:attrName>
                                        </p:attrNameLst>
                                      </p:cBhvr>
                                      <p:to>
                                        <p:strVal val="hidden"/>
                                      </p:to>
                                    </p:set>
                                  </p:childTnLst>
                                </p:cTn>
                              </p:par>
                              <p:par>
                                <p:cTn id="92" presetID="10" presetClass="exit" presetSubtype="0" fill="hold" nodeType="withEffect">
                                  <p:stCondLst>
                                    <p:cond delay="1000"/>
                                  </p:stCondLst>
                                  <p:childTnLst>
                                    <p:animEffect transition="out" filter="fade">
                                      <p:cBhvr>
                                        <p:cTn id="93" dur="500"/>
                                        <p:tgtEl>
                                          <p:spTgt spid="70"/>
                                        </p:tgtEl>
                                      </p:cBhvr>
                                    </p:animEffect>
                                    <p:set>
                                      <p:cBhvr>
                                        <p:cTn id="94" dur="1" fill="hold">
                                          <p:stCondLst>
                                            <p:cond delay="499"/>
                                          </p:stCondLst>
                                        </p:cTn>
                                        <p:tgtEl>
                                          <p:spTgt spid="70"/>
                                        </p:tgtEl>
                                        <p:attrNameLst>
                                          <p:attrName>style.visibility</p:attrName>
                                        </p:attrNameLst>
                                      </p:cBhvr>
                                      <p:to>
                                        <p:strVal val="hidden"/>
                                      </p:to>
                                    </p:set>
                                  </p:childTnLst>
                                </p:cTn>
                              </p:par>
                              <p:par>
                                <p:cTn id="95" presetID="10" presetClass="exit" presetSubtype="0" fill="hold" nodeType="withEffect">
                                  <p:stCondLst>
                                    <p:cond delay="1000"/>
                                  </p:stCondLst>
                                  <p:childTnLst>
                                    <p:animEffect transition="out" filter="fade">
                                      <p:cBhvr>
                                        <p:cTn id="96" dur="500"/>
                                        <p:tgtEl>
                                          <p:spTgt spid="74"/>
                                        </p:tgtEl>
                                      </p:cBhvr>
                                    </p:animEffect>
                                    <p:set>
                                      <p:cBhvr>
                                        <p:cTn id="97" dur="1" fill="hold">
                                          <p:stCondLst>
                                            <p:cond delay="499"/>
                                          </p:stCondLst>
                                        </p:cTn>
                                        <p:tgtEl>
                                          <p:spTgt spid="74"/>
                                        </p:tgtEl>
                                        <p:attrNameLst>
                                          <p:attrName>style.visibility</p:attrName>
                                        </p:attrNameLst>
                                      </p:cBhvr>
                                      <p:to>
                                        <p:strVal val="hidden"/>
                                      </p:to>
                                    </p:set>
                                  </p:childTnLst>
                                </p:cTn>
                              </p:par>
                              <p:par>
                                <p:cTn id="98" presetID="10" presetClass="exit" presetSubtype="0" fill="hold" nodeType="withEffect">
                                  <p:stCondLst>
                                    <p:cond delay="1250"/>
                                  </p:stCondLst>
                                  <p:childTnLst>
                                    <p:animEffect transition="out" filter="fade">
                                      <p:cBhvr>
                                        <p:cTn id="99" dur="500"/>
                                        <p:tgtEl>
                                          <p:spTgt spid="67"/>
                                        </p:tgtEl>
                                      </p:cBhvr>
                                    </p:animEffect>
                                    <p:set>
                                      <p:cBhvr>
                                        <p:cTn id="100" dur="1" fill="hold">
                                          <p:stCondLst>
                                            <p:cond delay="499"/>
                                          </p:stCondLst>
                                        </p:cTn>
                                        <p:tgtEl>
                                          <p:spTgt spid="67"/>
                                        </p:tgtEl>
                                        <p:attrNameLst>
                                          <p:attrName>style.visibility</p:attrName>
                                        </p:attrNameLst>
                                      </p:cBhvr>
                                      <p:to>
                                        <p:strVal val="hidden"/>
                                      </p:to>
                                    </p:set>
                                  </p:childTnLst>
                                </p:cTn>
                              </p:par>
                              <p:par>
                                <p:cTn id="101" presetID="10" presetClass="exit" presetSubtype="0" fill="hold" nodeType="withEffect">
                                  <p:stCondLst>
                                    <p:cond delay="1250"/>
                                  </p:stCondLst>
                                  <p:childTnLst>
                                    <p:animEffect transition="out" filter="fade">
                                      <p:cBhvr>
                                        <p:cTn id="102" dur="500"/>
                                        <p:tgtEl>
                                          <p:spTgt spid="71"/>
                                        </p:tgtEl>
                                      </p:cBhvr>
                                    </p:animEffect>
                                    <p:set>
                                      <p:cBhvr>
                                        <p:cTn id="103" dur="1" fill="hold">
                                          <p:stCondLst>
                                            <p:cond delay="499"/>
                                          </p:stCondLst>
                                        </p:cTn>
                                        <p:tgtEl>
                                          <p:spTgt spid="71"/>
                                        </p:tgtEl>
                                        <p:attrNameLst>
                                          <p:attrName>style.visibility</p:attrName>
                                        </p:attrNameLst>
                                      </p:cBhvr>
                                      <p:to>
                                        <p:strVal val="hidden"/>
                                      </p:to>
                                    </p:set>
                                  </p:childTnLst>
                                </p:cTn>
                              </p:par>
                              <p:par>
                                <p:cTn id="104" presetID="10" presetClass="exit" presetSubtype="0" fill="hold" nodeType="withEffect">
                                  <p:stCondLst>
                                    <p:cond delay="1250"/>
                                  </p:stCondLst>
                                  <p:childTnLst>
                                    <p:animEffect transition="out" filter="fade">
                                      <p:cBhvr>
                                        <p:cTn id="105" dur="500"/>
                                        <p:tgtEl>
                                          <p:spTgt spid="75"/>
                                        </p:tgtEl>
                                      </p:cBhvr>
                                    </p:animEffect>
                                    <p:set>
                                      <p:cBhvr>
                                        <p:cTn id="106" dur="1" fill="hold">
                                          <p:stCondLst>
                                            <p:cond delay="499"/>
                                          </p:stCondLst>
                                        </p:cTn>
                                        <p:tgtEl>
                                          <p:spTgt spid="75"/>
                                        </p:tgtEl>
                                        <p:attrNameLst>
                                          <p:attrName>style.visibility</p:attrName>
                                        </p:attrNameLst>
                                      </p:cBhvr>
                                      <p:to>
                                        <p:strVal val="hidden"/>
                                      </p:to>
                                    </p:set>
                                  </p:childTnLst>
                                </p:cTn>
                              </p:par>
                              <p:par>
                                <p:cTn id="107" presetID="10" presetClass="exit" presetSubtype="0" fill="hold" nodeType="withEffect">
                                  <p:stCondLst>
                                    <p:cond delay="1500"/>
                                  </p:stCondLst>
                                  <p:childTnLst>
                                    <p:animEffect transition="out" filter="fade">
                                      <p:cBhvr>
                                        <p:cTn id="108" dur="500"/>
                                        <p:tgtEl>
                                          <p:spTgt spid="68"/>
                                        </p:tgtEl>
                                      </p:cBhvr>
                                    </p:animEffect>
                                    <p:set>
                                      <p:cBhvr>
                                        <p:cTn id="109" dur="1" fill="hold">
                                          <p:stCondLst>
                                            <p:cond delay="499"/>
                                          </p:stCondLst>
                                        </p:cTn>
                                        <p:tgtEl>
                                          <p:spTgt spid="68"/>
                                        </p:tgtEl>
                                        <p:attrNameLst>
                                          <p:attrName>style.visibility</p:attrName>
                                        </p:attrNameLst>
                                      </p:cBhvr>
                                      <p:to>
                                        <p:strVal val="hidden"/>
                                      </p:to>
                                    </p:set>
                                  </p:childTnLst>
                                </p:cTn>
                              </p:par>
                              <p:par>
                                <p:cTn id="110" presetID="10" presetClass="exit" presetSubtype="0" fill="hold" nodeType="withEffect">
                                  <p:stCondLst>
                                    <p:cond delay="1500"/>
                                  </p:stCondLst>
                                  <p:childTnLst>
                                    <p:animEffect transition="out" filter="fade">
                                      <p:cBhvr>
                                        <p:cTn id="111" dur="500"/>
                                        <p:tgtEl>
                                          <p:spTgt spid="72"/>
                                        </p:tgtEl>
                                      </p:cBhvr>
                                    </p:animEffect>
                                    <p:set>
                                      <p:cBhvr>
                                        <p:cTn id="112" dur="1" fill="hold">
                                          <p:stCondLst>
                                            <p:cond delay="499"/>
                                          </p:stCondLst>
                                        </p:cTn>
                                        <p:tgtEl>
                                          <p:spTgt spid="72"/>
                                        </p:tgtEl>
                                        <p:attrNameLst>
                                          <p:attrName>style.visibility</p:attrName>
                                        </p:attrNameLst>
                                      </p:cBhvr>
                                      <p:to>
                                        <p:strVal val="hidden"/>
                                      </p:to>
                                    </p:set>
                                  </p:childTnLst>
                                </p:cTn>
                              </p:par>
                              <p:par>
                                <p:cTn id="113" presetID="10" presetClass="exit" presetSubtype="0" fill="hold" nodeType="withEffect">
                                  <p:stCondLst>
                                    <p:cond delay="1500"/>
                                  </p:stCondLst>
                                  <p:childTnLst>
                                    <p:animEffect transition="out" filter="fade">
                                      <p:cBhvr>
                                        <p:cTn id="114" dur="500"/>
                                        <p:tgtEl>
                                          <p:spTgt spid="76"/>
                                        </p:tgtEl>
                                      </p:cBhvr>
                                    </p:animEffect>
                                    <p:set>
                                      <p:cBhvr>
                                        <p:cTn id="115" dur="1" fill="hold">
                                          <p:stCondLst>
                                            <p:cond delay="499"/>
                                          </p:stCondLst>
                                        </p:cTn>
                                        <p:tgtEl>
                                          <p:spTgt spid="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直接连接符 50"/>
          <p:cNvCxnSpPr/>
          <p:nvPr/>
        </p:nvCxnSpPr>
        <p:spPr bwMode="auto">
          <a:xfrm>
            <a:off x="-828375" y="3093069"/>
            <a:ext cx="10800750" cy="0"/>
          </a:xfrm>
          <a:prstGeom prst="line">
            <a:avLst/>
          </a:prstGeom>
          <a:solidFill>
            <a:schemeClr val="accent1"/>
          </a:solidFill>
          <a:ln w="12700" cap="flat" cmpd="sng" algn="ctr">
            <a:solidFill>
              <a:srgbClr val="94949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 name="组合 7"/>
          <p:cNvGrpSpPr/>
          <p:nvPr/>
        </p:nvGrpSpPr>
        <p:grpSpPr>
          <a:xfrm>
            <a:off x="1031553" y="2483445"/>
            <a:ext cx="3833782" cy="1225260"/>
            <a:chOff x="1031553" y="2483445"/>
            <a:chExt cx="3833782" cy="1225260"/>
          </a:xfrm>
        </p:grpSpPr>
        <p:sp>
          <p:nvSpPr>
            <p:cNvPr id="89" name="六边形 88"/>
            <p:cNvSpPr/>
            <p:nvPr/>
          </p:nvSpPr>
          <p:spPr bwMode="auto">
            <a:xfrm>
              <a:off x="1031553" y="2483445"/>
              <a:ext cx="1421302" cy="1225260"/>
            </a:xfrm>
            <a:prstGeom prst="hexagon">
              <a:avLst/>
            </a:prstGeom>
            <a:solidFill>
              <a:schemeClr val="tx1">
                <a:lumMod val="75000"/>
                <a:lumOff val="2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0" name="任意多边形 89"/>
            <p:cNvSpPr>
              <a:spLocks/>
            </p:cNvSpPr>
            <p:nvPr/>
          </p:nvSpPr>
          <p:spPr bwMode="auto">
            <a:xfrm>
              <a:off x="2555860" y="2863003"/>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92" name="文本框 21"/>
            <p:cNvSpPr txBox="1">
              <a:spLocks noChangeArrowheads="1"/>
            </p:cNvSpPr>
            <p:nvPr/>
          </p:nvSpPr>
          <p:spPr bwMode="auto">
            <a:xfrm>
              <a:off x="2987890" y="2946255"/>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84" name="Freeform 67"/>
            <p:cNvSpPr>
              <a:spLocks noEditPoints="1" noChangeArrowheads="1"/>
            </p:cNvSpPr>
            <p:nvPr/>
          </p:nvSpPr>
          <p:spPr bwMode="auto">
            <a:xfrm>
              <a:off x="2721009" y="2974586"/>
              <a:ext cx="272618" cy="251114"/>
            </a:xfrm>
            <a:custGeom>
              <a:avLst/>
              <a:gdLst>
                <a:gd name="T0" fmla="*/ 0 w 77"/>
                <a:gd name="T1" fmla="*/ 2147483646 h 98"/>
                <a:gd name="T2" fmla="*/ 2147483646 w 77"/>
                <a:gd name="T3" fmla="*/ 2147483646 h 98"/>
                <a:gd name="T4" fmla="*/ 2147483646 w 77"/>
                <a:gd name="T5" fmla="*/ 2147483646 h 98"/>
                <a:gd name="T6" fmla="*/ 2147483646 w 77"/>
                <a:gd name="T7" fmla="*/ 2147483646 h 98"/>
                <a:gd name="T8" fmla="*/ 2147483646 w 77"/>
                <a:gd name="T9" fmla="*/ 2147483646 h 98"/>
                <a:gd name="T10" fmla="*/ 2147483646 w 77"/>
                <a:gd name="T11" fmla="*/ 2147483646 h 98"/>
                <a:gd name="T12" fmla="*/ 2147483646 w 77"/>
                <a:gd name="T13" fmla="*/ 2147483646 h 98"/>
                <a:gd name="T14" fmla="*/ 2147483646 w 77"/>
                <a:gd name="T15" fmla="*/ 2147483646 h 98"/>
                <a:gd name="T16" fmla="*/ 2147483646 w 77"/>
                <a:gd name="T17" fmla="*/ 2147483646 h 98"/>
                <a:gd name="T18" fmla="*/ 2147483646 w 77"/>
                <a:gd name="T19" fmla="*/ 2147483646 h 98"/>
                <a:gd name="T20" fmla="*/ 2147483646 w 77"/>
                <a:gd name="T21" fmla="*/ 2147483646 h 98"/>
                <a:gd name="T22" fmla="*/ 2147483646 w 77"/>
                <a:gd name="T23" fmla="*/ 2147483646 h 98"/>
                <a:gd name="T24" fmla="*/ 2147483646 w 77"/>
                <a:gd name="T25" fmla="*/ 2147483646 h 98"/>
                <a:gd name="T26" fmla="*/ 2147483646 w 77"/>
                <a:gd name="T27" fmla="*/ 2147483646 h 98"/>
                <a:gd name="T28" fmla="*/ 2147483646 w 77"/>
                <a:gd name="T29" fmla="*/ 2147483646 h 98"/>
                <a:gd name="T30" fmla="*/ 2147483646 w 77"/>
                <a:gd name="T31" fmla="*/ 2147483646 h 98"/>
                <a:gd name="T32" fmla="*/ 2147483646 w 77"/>
                <a:gd name="T33" fmla="*/ 2147483646 h 98"/>
                <a:gd name="T34" fmla="*/ 2147483646 w 77"/>
                <a:gd name="T35" fmla="*/ 2147483646 h 98"/>
                <a:gd name="T36" fmla="*/ 2147483646 w 77"/>
                <a:gd name="T37" fmla="*/ 2147483646 h 98"/>
                <a:gd name="T38" fmla="*/ 2147483646 w 77"/>
                <a:gd name="T39" fmla="*/ 2147483646 h 98"/>
                <a:gd name="T40" fmla="*/ 2147483646 w 77"/>
                <a:gd name="T41" fmla="*/ 2147483646 h 98"/>
                <a:gd name="T42" fmla="*/ 2147483646 w 77"/>
                <a:gd name="T43" fmla="*/ 2147483646 h 98"/>
                <a:gd name="T44" fmla="*/ 2147483646 w 77"/>
                <a:gd name="T45" fmla="*/ 2147483646 h 98"/>
                <a:gd name="T46" fmla="*/ 2147483646 w 77"/>
                <a:gd name="T47" fmla="*/ 2147483646 h 98"/>
                <a:gd name="T48" fmla="*/ 2147483646 w 77"/>
                <a:gd name="T49" fmla="*/ 2147483646 h 98"/>
                <a:gd name="T50" fmla="*/ 2147483646 w 77"/>
                <a:gd name="T51" fmla="*/ 2147483646 h 98"/>
                <a:gd name="T52" fmla="*/ 2147483646 w 77"/>
                <a:gd name="T53" fmla="*/ 0 h 98"/>
                <a:gd name="T54" fmla="*/ 2147483646 w 77"/>
                <a:gd name="T55" fmla="*/ 2147483646 h 98"/>
                <a:gd name="T56" fmla="*/ 2147483646 w 77"/>
                <a:gd name="T57" fmla="*/ 0 h 98"/>
                <a:gd name="T58" fmla="*/ 2147483646 w 77"/>
                <a:gd name="T59" fmla="*/ 2147483646 h 98"/>
                <a:gd name="T60" fmla="*/ 2147483646 w 77"/>
                <a:gd name="T61" fmla="*/ 0 h 98"/>
                <a:gd name="T62" fmla="*/ 2147483646 w 77"/>
                <a:gd name="T63" fmla="*/ 2147483646 h 98"/>
                <a:gd name="T64" fmla="*/ 2147483646 w 77"/>
                <a:gd name="T65" fmla="*/ 2147483646 h 98"/>
                <a:gd name="T66" fmla="*/ 2147483646 w 77"/>
                <a:gd name="T67" fmla="*/ 2147483646 h 98"/>
                <a:gd name="T68" fmla="*/ 2147483646 w 77"/>
                <a:gd name="T69" fmla="*/ 2147483646 h 98"/>
                <a:gd name="T70" fmla="*/ 2147483646 w 77"/>
                <a:gd name="T71" fmla="*/ 2147483646 h 98"/>
                <a:gd name="T72" fmla="*/ 2147483646 w 77"/>
                <a:gd name="T73" fmla="*/ 2147483646 h 98"/>
                <a:gd name="T74" fmla="*/ 2147483646 w 77"/>
                <a:gd name="T75" fmla="*/ 2147483646 h 98"/>
                <a:gd name="T76" fmla="*/ 2147483646 w 77"/>
                <a:gd name="T77" fmla="*/ 2147483646 h 98"/>
                <a:gd name="T78" fmla="*/ 2147483646 w 77"/>
                <a:gd name="T79" fmla="*/ 2147483646 h 98"/>
                <a:gd name="T80" fmla="*/ 2147483646 w 77"/>
                <a:gd name="T81" fmla="*/ 2147483646 h 98"/>
                <a:gd name="T82" fmla="*/ 2147483646 w 77"/>
                <a:gd name="T83" fmla="*/ 2147483646 h 98"/>
                <a:gd name="T84" fmla="*/ 2147483646 w 77"/>
                <a:gd name="T85" fmla="*/ 2147483646 h 98"/>
                <a:gd name="T86" fmla="*/ 2147483646 w 77"/>
                <a:gd name="T87" fmla="*/ 2147483646 h 98"/>
                <a:gd name="T88" fmla="*/ 2147483646 w 77"/>
                <a:gd name="T89" fmla="*/ 2147483646 h 98"/>
                <a:gd name="T90" fmla="*/ 2147483646 w 77"/>
                <a:gd name="T91" fmla="*/ 2147483646 h 98"/>
                <a:gd name="T92" fmla="*/ 2147483646 w 77"/>
                <a:gd name="T93" fmla="*/ 2147483646 h 98"/>
                <a:gd name="T94" fmla="*/ 2147483646 w 77"/>
                <a:gd name="T95" fmla="*/ 2147483646 h 98"/>
                <a:gd name="T96" fmla="*/ 2147483646 w 77"/>
                <a:gd name="T97" fmla="*/ 2147483646 h 98"/>
                <a:gd name="T98" fmla="*/ 2147483646 w 77"/>
                <a:gd name="T99" fmla="*/ 2147483646 h 98"/>
                <a:gd name="T100" fmla="*/ 2147483646 w 77"/>
                <a:gd name="T101" fmla="*/ 2147483646 h 98"/>
                <a:gd name="T102" fmla="*/ 2147483646 w 77"/>
                <a:gd name="T103" fmla="*/ 2147483646 h 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7"/>
                <a:gd name="T157" fmla="*/ 0 h 98"/>
                <a:gd name="T158" fmla="*/ 77 w 77"/>
                <a:gd name="T159" fmla="*/ 98 h 9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rgbClr val="6FB5BC"/>
            </a:solidFill>
            <a:ln>
              <a:noFill/>
            </a:ln>
            <a:extLst/>
          </p:spPr>
          <p:txBody>
            <a:bodyPr/>
            <a:lstStyle/>
            <a:p>
              <a:endParaRPr lang="zh-CN" altLang="en-US"/>
            </a:p>
          </p:txBody>
        </p:sp>
      </p:grpSp>
      <p:cxnSp>
        <p:nvCxnSpPr>
          <p:cNvPr id="17" name="直接连接符 16"/>
          <p:cNvCxnSpPr/>
          <p:nvPr/>
        </p:nvCxnSpPr>
        <p:spPr bwMode="auto">
          <a:xfrm>
            <a:off x="-828375" y="4135704"/>
            <a:ext cx="10800750" cy="0"/>
          </a:xfrm>
          <a:prstGeom prst="line">
            <a:avLst/>
          </a:prstGeom>
          <a:solidFill>
            <a:schemeClr val="accent1"/>
          </a:solidFill>
          <a:ln w="12700" cap="flat" cmpd="sng" algn="ctr">
            <a:solidFill>
              <a:srgbClr val="94949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直接连接符 51"/>
          <p:cNvCxnSpPr/>
          <p:nvPr/>
        </p:nvCxnSpPr>
        <p:spPr bwMode="auto">
          <a:xfrm>
            <a:off x="-828375" y="2050433"/>
            <a:ext cx="10800750" cy="0"/>
          </a:xfrm>
          <a:prstGeom prst="line">
            <a:avLst/>
          </a:prstGeom>
          <a:solidFill>
            <a:schemeClr val="accent1"/>
          </a:solidFill>
          <a:ln w="12700" cap="flat" cmpd="sng" algn="ctr">
            <a:solidFill>
              <a:srgbClr val="94949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直接连接符 52"/>
          <p:cNvCxnSpPr/>
          <p:nvPr/>
        </p:nvCxnSpPr>
        <p:spPr bwMode="auto">
          <a:xfrm>
            <a:off x="-828375" y="1007797"/>
            <a:ext cx="10800750" cy="0"/>
          </a:xfrm>
          <a:prstGeom prst="line">
            <a:avLst/>
          </a:prstGeom>
          <a:solidFill>
            <a:schemeClr val="accent1"/>
          </a:solidFill>
          <a:ln w="12700" cap="flat" cmpd="sng" algn="ctr">
            <a:solidFill>
              <a:srgbClr val="94949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 name="组合 5"/>
          <p:cNvGrpSpPr/>
          <p:nvPr/>
        </p:nvGrpSpPr>
        <p:grpSpPr>
          <a:xfrm>
            <a:off x="1031553" y="395167"/>
            <a:ext cx="3833782" cy="1225260"/>
            <a:chOff x="1031553" y="395167"/>
            <a:chExt cx="3833782" cy="1225260"/>
          </a:xfrm>
        </p:grpSpPr>
        <p:sp>
          <p:nvSpPr>
            <p:cNvPr id="47" name="六边形 46"/>
            <p:cNvSpPr/>
            <p:nvPr/>
          </p:nvSpPr>
          <p:spPr bwMode="auto">
            <a:xfrm>
              <a:off x="1031553" y="395167"/>
              <a:ext cx="1421302" cy="1225260"/>
            </a:xfrm>
            <a:prstGeom prst="hexagon">
              <a:avLst/>
            </a:prstGeom>
            <a:solidFill>
              <a:schemeClr val="tx1">
                <a:lumMod val="85000"/>
                <a:lumOff val="1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8" name="任意多边形 67"/>
            <p:cNvSpPr>
              <a:spLocks/>
            </p:cNvSpPr>
            <p:nvPr/>
          </p:nvSpPr>
          <p:spPr bwMode="auto">
            <a:xfrm>
              <a:off x="2555860" y="774725"/>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82" name="文本框 21"/>
            <p:cNvSpPr txBox="1">
              <a:spLocks noChangeArrowheads="1"/>
            </p:cNvSpPr>
            <p:nvPr/>
          </p:nvSpPr>
          <p:spPr bwMode="auto">
            <a:xfrm>
              <a:off x="2987890" y="85797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83" name="Freeform 53"/>
            <p:cNvSpPr>
              <a:spLocks noEditPoints="1" noChangeArrowheads="1"/>
            </p:cNvSpPr>
            <p:nvPr/>
          </p:nvSpPr>
          <p:spPr bwMode="auto">
            <a:xfrm>
              <a:off x="2721009" y="861747"/>
              <a:ext cx="316107" cy="292100"/>
            </a:xfrm>
            <a:custGeom>
              <a:avLst/>
              <a:gdLst>
                <a:gd name="T0" fmla="*/ 2147483646 w 103"/>
                <a:gd name="T1" fmla="*/ 2147483646 h 104"/>
                <a:gd name="T2" fmla="*/ 2147483646 w 103"/>
                <a:gd name="T3" fmla="*/ 2147483646 h 104"/>
                <a:gd name="T4" fmla="*/ 2147483646 w 103"/>
                <a:gd name="T5" fmla="*/ 2147483646 h 104"/>
                <a:gd name="T6" fmla="*/ 2147483646 w 103"/>
                <a:gd name="T7" fmla="*/ 2147483646 h 104"/>
                <a:gd name="T8" fmla="*/ 2147483646 w 103"/>
                <a:gd name="T9" fmla="*/ 2147483646 h 104"/>
                <a:gd name="T10" fmla="*/ 2147483646 w 103"/>
                <a:gd name="T11" fmla="*/ 2147483646 h 104"/>
                <a:gd name="T12" fmla="*/ 2147483646 w 103"/>
                <a:gd name="T13" fmla="*/ 2147483646 h 104"/>
                <a:gd name="T14" fmla="*/ 2147483646 w 103"/>
                <a:gd name="T15" fmla="*/ 2147483646 h 104"/>
                <a:gd name="T16" fmla="*/ 2147483646 w 103"/>
                <a:gd name="T17" fmla="*/ 2147483646 h 104"/>
                <a:gd name="T18" fmla="*/ 2147483646 w 103"/>
                <a:gd name="T19" fmla="*/ 2147483646 h 104"/>
                <a:gd name="T20" fmla="*/ 2147483646 w 103"/>
                <a:gd name="T21" fmla="*/ 2147483646 h 104"/>
                <a:gd name="T22" fmla="*/ 2147483646 w 103"/>
                <a:gd name="T23" fmla="*/ 2147483646 h 104"/>
                <a:gd name="T24" fmla="*/ 2147483646 w 103"/>
                <a:gd name="T25" fmla="*/ 2147483646 h 104"/>
                <a:gd name="T26" fmla="*/ 2147483646 w 103"/>
                <a:gd name="T27" fmla="*/ 2147483646 h 104"/>
                <a:gd name="T28" fmla="*/ 2147483646 w 103"/>
                <a:gd name="T29" fmla="*/ 2147483646 h 104"/>
                <a:gd name="T30" fmla="*/ 2147483646 w 103"/>
                <a:gd name="T31" fmla="*/ 2147483646 h 104"/>
                <a:gd name="T32" fmla="*/ 2147483646 w 103"/>
                <a:gd name="T33" fmla="*/ 2147483646 h 104"/>
                <a:gd name="T34" fmla="*/ 2147483646 w 103"/>
                <a:gd name="T35" fmla="*/ 2147483646 h 104"/>
                <a:gd name="T36" fmla="*/ 2147483646 w 103"/>
                <a:gd name="T37" fmla="*/ 2147483646 h 104"/>
                <a:gd name="T38" fmla="*/ 2147483646 w 103"/>
                <a:gd name="T39" fmla="*/ 2147483646 h 104"/>
                <a:gd name="T40" fmla="*/ 2147483646 w 103"/>
                <a:gd name="T41" fmla="*/ 2147483646 h 104"/>
                <a:gd name="T42" fmla="*/ 2147483646 w 103"/>
                <a:gd name="T43" fmla="*/ 2147483646 h 104"/>
                <a:gd name="T44" fmla="*/ 2147483646 w 103"/>
                <a:gd name="T45" fmla="*/ 2147483646 h 104"/>
                <a:gd name="T46" fmla="*/ 2147483646 w 103"/>
                <a:gd name="T47" fmla="*/ 2147483646 h 104"/>
                <a:gd name="T48" fmla="*/ 2147483646 w 103"/>
                <a:gd name="T49" fmla="*/ 2147483646 h 104"/>
                <a:gd name="T50" fmla="*/ 2147483646 w 103"/>
                <a:gd name="T51" fmla="*/ 2147483646 h 104"/>
                <a:gd name="T52" fmla="*/ 2147483646 w 103"/>
                <a:gd name="T53" fmla="*/ 2147483646 h 104"/>
                <a:gd name="T54" fmla="*/ 2147483646 w 103"/>
                <a:gd name="T55" fmla="*/ 2147483646 h 104"/>
                <a:gd name="T56" fmla="*/ 2147483646 w 103"/>
                <a:gd name="T57" fmla="*/ 2147483646 h 104"/>
                <a:gd name="T58" fmla="*/ 2147483646 w 103"/>
                <a:gd name="T59" fmla="*/ 2147483646 h 104"/>
                <a:gd name="T60" fmla="*/ 2147483646 w 103"/>
                <a:gd name="T61" fmla="*/ 2147483646 h 104"/>
                <a:gd name="T62" fmla="*/ 2147483646 w 103"/>
                <a:gd name="T63" fmla="*/ 2147483646 h 104"/>
                <a:gd name="T64" fmla="*/ 2147483646 w 103"/>
                <a:gd name="T65" fmla="*/ 2147483646 h 104"/>
                <a:gd name="T66" fmla="*/ 2147483646 w 103"/>
                <a:gd name="T67" fmla="*/ 2147483646 h 104"/>
                <a:gd name="T68" fmla="*/ 2147483646 w 103"/>
                <a:gd name="T69" fmla="*/ 2147483646 h 104"/>
                <a:gd name="T70" fmla="*/ 2147483646 w 103"/>
                <a:gd name="T71" fmla="*/ 2147483646 h 104"/>
                <a:gd name="T72" fmla="*/ 2147483646 w 103"/>
                <a:gd name="T73" fmla="*/ 2147483646 h 104"/>
                <a:gd name="T74" fmla="*/ 2147483646 w 103"/>
                <a:gd name="T75" fmla="*/ 2147483646 h 104"/>
                <a:gd name="T76" fmla="*/ 2147483646 w 103"/>
                <a:gd name="T77" fmla="*/ 2147483646 h 104"/>
                <a:gd name="T78" fmla="*/ 2147483646 w 103"/>
                <a:gd name="T79" fmla="*/ 2147483646 h 104"/>
                <a:gd name="T80" fmla="*/ 2147483646 w 103"/>
                <a:gd name="T81" fmla="*/ 2147483646 h 104"/>
                <a:gd name="T82" fmla="*/ 2147483646 w 103"/>
                <a:gd name="T83" fmla="*/ 2147483646 h 104"/>
                <a:gd name="T84" fmla="*/ 2147483646 w 103"/>
                <a:gd name="T85" fmla="*/ 2147483646 h 104"/>
                <a:gd name="T86" fmla="*/ 2147483646 w 103"/>
                <a:gd name="T87" fmla="*/ 2147483646 h 104"/>
                <a:gd name="T88" fmla="*/ 2147483646 w 103"/>
                <a:gd name="T89" fmla="*/ 2147483646 h 104"/>
                <a:gd name="T90" fmla="*/ 2147483646 w 103"/>
                <a:gd name="T91" fmla="*/ 2147483646 h 104"/>
                <a:gd name="T92" fmla="*/ 2147483646 w 103"/>
                <a:gd name="T93" fmla="*/ 2147483646 h 104"/>
                <a:gd name="T94" fmla="*/ 2147483646 w 103"/>
                <a:gd name="T95" fmla="*/ 2147483646 h 104"/>
                <a:gd name="T96" fmla="*/ 2147483646 w 103"/>
                <a:gd name="T97" fmla="*/ 2147483646 h 104"/>
                <a:gd name="T98" fmla="*/ 2147483646 w 103"/>
                <a:gd name="T99" fmla="*/ 2147483646 h 104"/>
                <a:gd name="T100" fmla="*/ 2147483646 w 103"/>
                <a:gd name="T101" fmla="*/ 2147483646 h 104"/>
                <a:gd name="T102" fmla="*/ 2147483646 w 103"/>
                <a:gd name="T103" fmla="*/ 2147483646 h 104"/>
                <a:gd name="T104" fmla="*/ 2147483646 w 103"/>
                <a:gd name="T105" fmla="*/ 2147483646 h 104"/>
                <a:gd name="T106" fmla="*/ 2147483646 w 103"/>
                <a:gd name="T107" fmla="*/ 2147483646 h 104"/>
                <a:gd name="T108" fmla="*/ 2147483646 w 103"/>
                <a:gd name="T109" fmla="*/ 2147483646 h 104"/>
                <a:gd name="T110" fmla="*/ 2147483646 w 103"/>
                <a:gd name="T111" fmla="*/ 2147483646 h 104"/>
                <a:gd name="T112" fmla="*/ 2147483646 w 103"/>
                <a:gd name="T113" fmla="*/ 2147483646 h 104"/>
                <a:gd name="T114" fmla="*/ 2147483646 w 103"/>
                <a:gd name="T115" fmla="*/ 2147483646 h 104"/>
                <a:gd name="T116" fmla="*/ 2147483646 w 103"/>
                <a:gd name="T117" fmla="*/ 2147483646 h 104"/>
                <a:gd name="T118" fmla="*/ 2147483646 w 103"/>
                <a:gd name="T119" fmla="*/ 2147483646 h 104"/>
                <a:gd name="T120" fmla="*/ 0 w 103"/>
                <a:gd name="T121" fmla="*/ 2147483646 h 104"/>
                <a:gd name="T122" fmla="*/ 2147483646 w 103"/>
                <a:gd name="T123" fmla="*/ 2147483646 h 10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3"/>
                <a:gd name="T187" fmla="*/ 0 h 104"/>
                <a:gd name="T188" fmla="*/ 103 w 103"/>
                <a:gd name="T189" fmla="*/ 104 h 10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3" h="104">
                  <a:moveTo>
                    <a:pt x="35" y="39"/>
                  </a:moveTo>
                  <a:cubicBezTo>
                    <a:pt x="35" y="32"/>
                    <a:pt x="34" y="27"/>
                    <a:pt x="37" y="19"/>
                  </a:cubicBezTo>
                  <a:cubicBezTo>
                    <a:pt x="45" y="31"/>
                    <a:pt x="58" y="23"/>
                    <a:pt x="68" y="20"/>
                  </a:cubicBezTo>
                  <a:cubicBezTo>
                    <a:pt x="69" y="26"/>
                    <a:pt x="69" y="31"/>
                    <a:pt x="69" y="39"/>
                  </a:cubicBezTo>
                  <a:cubicBezTo>
                    <a:pt x="76" y="33"/>
                    <a:pt x="76" y="16"/>
                    <a:pt x="72" y="10"/>
                  </a:cubicBezTo>
                  <a:cubicBezTo>
                    <a:pt x="65" y="0"/>
                    <a:pt x="40" y="0"/>
                    <a:pt x="33" y="8"/>
                  </a:cubicBezTo>
                  <a:cubicBezTo>
                    <a:pt x="30" y="12"/>
                    <a:pt x="26" y="34"/>
                    <a:pt x="35" y="39"/>
                  </a:cubicBezTo>
                  <a:close/>
                  <a:moveTo>
                    <a:pt x="5" y="67"/>
                  </a:moveTo>
                  <a:cubicBezTo>
                    <a:pt x="13" y="64"/>
                    <a:pt x="20" y="62"/>
                    <a:pt x="28" y="59"/>
                  </a:cubicBezTo>
                  <a:cubicBezTo>
                    <a:pt x="27" y="76"/>
                    <a:pt x="27" y="76"/>
                    <a:pt x="27" y="76"/>
                  </a:cubicBezTo>
                  <a:cubicBezTo>
                    <a:pt x="31" y="75"/>
                    <a:pt x="31" y="75"/>
                    <a:pt x="31" y="75"/>
                  </a:cubicBezTo>
                  <a:cubicBezTo>
                    <a:pt x="28" y="78"/>
                    <a:pt x="28" y="78"/>
                    <a:pt x="28" y="78"/>
                  </a:cubicBezTo>
                  <a:cubicBezTo>
                    <a:pt x="28" y="79"/>
                    <a:pt x="28" y="79"/>
                    <a:pt x="28" y="79"/>
                  </a:cubicBezTo>
                  <a:cubicBezTo>
                    <a:pt x="28" y="79"/>
                    <a:pt x="35" y="92"/>
                    <a:pt x="40" y="100"/>
                  </a:cubicBezTo>
                  <a:cubicBezTo>
                    <a:pt x="41" y="101"/>
                    <a:pt x="42" y="101"/>
                    <a:pt x="43" y="102"/>
                  </a:cubicBezTo>
                  <a:cubicBezTo>
                    <a:pt x="39" y="95"/>
                    <a:pt x="32" y="82"/>
                    <a:pt x="30" y="79"/>
                  </a:cubicBezTo>
                  <a:cubicBezTo>
                    <a:pt x="35" y="74"/>
                    <a:pt x="35" y="74"/>
                    <a:pt x="35" y="74"/>
                  </a:cubicBezTo>
                  <a:cubicBezTo>
                    <a:pt x="34" y="73"/>
                    <a:pt x="34" y="73"/>
                    <a:pt x="34" y="73"/>
                  </a:cubicBezTo>
                  <a:cubicBezTo>
                    <a:pt x="29" y="73"/>
                    <a:pt x="29" y="73"/>
                    <a:pt x="29" y="73"/>
                  </a:cubicBezTo>
                  <a:cubicBezTo>
                    <a:pt x="29" y="59"/>
                    <a:pt x="29" y="59"/>
                    <a:pt x="29" y="59"/>
                  </a:cubicBezTo>
                  <a:cubicBezTo>
                    <a:pt x="32" y="57"/>
                    <a:pt x="37" y="55"/>
                    <a:pt x="39" y="53"/>
                  </a:cubicBezTo>
                  <a:cubicBezTo>
                    <a:pt x="40" y="53"/>
                    <a:pt x="40" y="53"/>
                    <a:pt x="40" y="53"/>
                  </a:cubicBezTo>
                  <a:cubicBezTo>
                    <a:pt x="40" y="67"/>
                    <a:pt x="40" y="67"/>
                    <a:pt x="40" y="67"/>
                  </a:cubicBezTo>
                  <a:cubicBezTo>
                    <a:pt x="46" y="83"/>
                    <a:pt x="46" y="83"/>
                    <a:pt x="46" y="83"/>
                  </a:cubicBezTo>
                  <a:cubicBezTo>
                    <a:pt x="50" y="67"/>
                    <a:pt x="50" y="67"/>
                    <a:pt x="50" y="67"/>
                  </a:cubicBezTo>
                  <a:cubicBezTo>
                    <a:pt x="48" y="64"/>
                    <a:pt x="48" y="64"/>
                    <a:pt x="48" y="64"/>
                  </a:cubicBezTo>
                  <a:cubicBezTo>
                    <a:pt x="49" y="60"/>
                    <a:pt x="49" y="60"/>
                    <a:pt x="49" y="60"/>
                  </a:cubicBezTo>
                  <a:cubicBezTo>
                    <a:pt x="56" y="60"/>
                    <a:pt x="56" y="60"/>
                    <a:pt x="56" y="60"/>
                  </a:cubicBezTo>
                  <a:cubicBezTo>
                    <a:pt x="58" y="64"/>
                    <a:pt x="58" y="64"/>
                    <a:pt x="58" y="64"/>
                  </a:cubicBezTo>
                  <a:cubicBezTo>
                    <a:pt x="56" y="67"/>
                    <a:pt x="56" y="67"/>
                    <a:pt x="56" y="67"/>
                  </a:cubicBezTo>
                  <a:cubicBezTo>
                    <a:pt x="59" y="83"/>
                    <a:pt x="59" y="83"/>
                    <a:pt x="59" y="83"/>
                  </a:cubicBezTo>
                  <a:cubicBezTo>
                    <a:pt x="65" y="68"/>
                    <a:pt x="65" y="68"/>
                    <a:pt x="65" y="68"/>
                  </a:cubicBezTo>
                  <a:cubicBezTo>
                    <a:pt x="66" y="54"/>
                    <a:pt x="66" y="54"/>
                    <a:pt x="66" y="54"/>
                  </a:cubicBezTo>
                  <a:cubicBezTo>
                    <a:pt x="69" y="56"/>
                    <a:pt x="72" y="58"/>
                    <a:pt x="74" y="59"/>
                  </a:cubicBezTo>
                  <a:cubicBezTo>
                    <a:pt x="75" y="73"/>
                    <a:pt x="75" y="73"/>
                    <a:pt x="75" y="73"/>
                  </a:cubicBezTo>
                  <a:cubicBezTo>
                    <a:pt x="70" y="73"/>
                    <a:pt x="70" y="73"/>
                    <a:pt x="70" y="73"/>
                  </a:cubicBezTo>
                  <a:cubicBezTo>
                    <a:pt x="69" y="74"/>
                    <a:pt x="69" y="74"/>
                    <a:pt x="69" y="74"/>
                  </a:cubicBezTo>
                  <a:cubicBezTo>
                    <a:pt x="74" y="79"/>
                    <a:pt x="74" y="79"/>
                    <a:pt x="74" y="79"/>
                  </a:cubicBezTo>
                  <a:cubicBezTo>
                    <a:pt x="72" y="81"/>
                    <a:pt x="67" y="91"/>
                    <a:pt x="63" y="98"/>
                  </a:cubicBezTo>
                  <a:cubicBezTo>
                    <a:pt x="63" y="98"/>
                    <a:pt x="63" y="98"/>
                    <a:pt x="63" y="98"/>
                  </a:cubicBezTo>
                  <a:cubicBezTo>
                    <a:pt x="63" y="98"/>
                    <a:pt x="63" y="98"/>
                    <a:pt x="63" y="98"/>
                  </a:cubicBezTo>
                  <a:cubicBezTo>
                    <a:pt x="62" y="100"/>
                    <a:pt x="62" y="101"/>
                    <a:pt x="61" y="102"/>
                  </a:cubicBezTo>
                  <a:cubicBezTo>
                    <a:pt x="62" y="101"/>
                    <a:pt x="63" y="101"/>
                    <a:pt x="63" y="100"/>
                  </a:cubicBezTo>
                  <a:cubicBezTo>
                    <a:pt x="69" y="92"/>
                    <a:pt x="75" y="79"/>
                    <a:pt x="76" y="79"/>
                  </a:cubicBezTo>
                  <a:cubicBezTo>
                    <a:pt x="76" y="78"/>
                    <a:pt x="76" y="78"/>
                    <a:pt x="76" y="78"/>
                  </a:cubicBezTo>
                  <a:cubicBezTo>
                    <a:pt x="72" y="75"/>
                    <a:pt x="72" y="75"/>
                    <a:pt x="72" y="75"/>
                  </a:cubicBezTo>
                  <a:cubicBezTo>
                    <a:pt x="77" y="76"/>
                    <a:pt x="77" y="76"/>
                    <a:pt x="77" y="76"/>
                  </a:cubicBezTo>
                  <a:cubicBezTo>
                    <a:pt x="75" y="59"/>
                    <a:pt x="75" y="59"/>
                    <a:pt x="75" y="59"/>
                  </a:cubicBezTo>
                  <a:cubicBezTo>
                    <a:pt x="98" y="67"/>
                    <a:pt x="98" y="67"/>
                    <a:pt x="98" y="67"/>
                  </a:cubicBezTo>
                  <a:cubicBezTo>
                    <a:pt x="103" y="77"/>
                    <a:pt x="103" y="90"/>
                    <a:pt x="103" y="104"/>
                  </a:cubicBezTo>
                  <a:cubicBezTo>
                    <a:pt x="85" y="104"/>
                    <a:pt x="85" y="104"/>
                    <a:pt x="85" y="104"/>
                  </a:cubicBezTo>
                  <a:cubicBezTo>
                    <a:pt x="85" y="91"/>
                    <a:pt x="85" y="91"/>
                    <a:pt x="85" y="91"/>
                  </a:cubicBezTo>
                  <a:cubicBezTo>
                    <a:pt x="84" y="92"/>
                    <a:pt x="84" y="92"/>
                    <a:pt x="84" y="92"/>
                  </a:cubicBezTo>
                  <a:cubicBezTo>
                    <a:pt x="80" y="104"/>
                    <a:pt x="80" y="104"/>
                    <a:pt x="80" y="104"/>
                  </a:cubicBezTo>
                  <a:cubicBezTo>
                    <a:pt x="56" y="104"/>
                    <a:pt x="56" y="104"/>
                    <a:pt x="56" y="104"/>
                  </a:cubicBezTo>
                  <a:cubicBezTo>
                    <a:pt x="50" y="104"/>
                    <a:pt x="50" y="104"/>
                    <a:pt x="50" y="104"/>
                  </a:cubicBezTo>
                  <a:cubicBezTo>
                    <a:pt x="25" y="104"/>
                    <a:pt x="25" y="104"/>
                    <a:pt x="25" y="104"/>
                  </a:cubicBezTo>
                  <a:cubicBezTo>
                    <a:pt x="21" y="92"/>
                    <a:pt x="21" y="92"/>
                    <a:pt x="21" y="92"/>
                  </a:cubicBezTo>
                  <a:cubicBezTo>
                    <a:pt x="20" y="91"/>
                    <a:pt x="20" y="91"/>
                    <a:pt x="20" y="91"/>
                  </a:cubicBezTo>
                  <a:cubicBezTo>
                    <a:pt x="20" y="104"/>
                    <a:pt x="20" y="104"/>
                    <a:pt x="20" y="104"/>
                  </a:cubicBezTo>
                  <a:cubicBezTo>
                    <a:pt x="0" y="104"/>
                    <a:pt x="0" y="104"/>
                    <a:pt x="0" y="104"/>
                  </a:cubicBezTo>
                  <a:cubicBezTo>
                    <a:pt x="0" y="86"/>
                    <a:pt x="1" y="74"/>
                    <a:pt x="5" y="67"/>
                  </a:cubicBezTo>
                  <a:close/>
                </a:path>
              </a:pathLst>
            </a:custGeom>
            <a:solidFill>
              <a:srgbClr val="6FB5BC"/>
            </a:solidFill>
            <a:ln>
              <a:noFill/>
            </a:ln>
            <a:extLst/>
          </p:spPr>
          <p:txBody>
            <a:bodyPr/>
            <a:lstStyle/>
            <a:p>
              <a:endParaRPr lang="zh-CN" altLang="en-US"/>
            </a:p>
          </p:txBody>
        </p:sp>
      </p:grpSp>
      <p:grpSp>
        <p:nvGrpSpPr>
          <p:cNvPr id="21" name="组合 20"/>
          <p:cNvGrpSpPr/>
          <p:nvPr/>
        </p:nvGrpSpPr>
        <p:grpSpPr>
          <a:xfrm>
            <a:off x="1230764" y="514948"/>
            <a:ext cx="1022880" cy="904722"/>
            <a:chOff x="1203982" y="514948"/>
            <a:chExt cx="1022880" cy="904722"/>
          </a:xfrm>
        </p:grpSpPr>
        <p:sp>
          <p:nvSpPr>
            <p:cNvPr id="79"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A</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80"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nvGrpSpPr>
          <p:cNvPr id="7" name="组合 6"/>
          <p:cNvGrpSpPr/>
          <p:nvPr/>
        </p:nvGrpSpPr>
        <p:grpSpPr>
          <a:xfrm>
            <a:off x="4222054" y="1432144"/>
            <a:ext cx="3833782" cy="1225260"/>
            <a:chOff x="4222054" y="1432144"/>
            <a:chExt cx="3833782" cy="1225260"/>
          </a:xfrm>
        </p:grpSpPr>
        <p:sp>
          <p:nvSpPr>
            <p:cNvPr id="103" name="六边形 102"/>
            <p:cNvSpPr/>
            <p:nvPr/>
          </p:nvSpPr>
          <p:spPr bwMode="auto">
            <a:xfrm>
              <a:off x="4222054" y="1432144"/>
              <a:ext cx="1421302" cy="1225260"/>
            </a:xfrm>
            <a:prstGeom prst="hexagon">
              <a:avLst/>
            </a:prstGeom>
            <a:solidFill>
              <a:schemeClr val="tx1">
                <a:lumMod val="75000"/>
                <a:lumOff val="2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04" name="任意多边形 103"/>
            <p:cNvSpPr>
              <a:spLocks/>
            </p:cNvSpPr>
            <p:nvPr/>
          </p:nvSpPr>
          <p:spPr bwMode="auto">
            <a:xfrm>
              <a:off x="5746361" y="1811702"/>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106" name="文本框 21"/>
            <p:cNvSpPr txBox="1">
              <a:spLocks noChangeArrowheads="1"/>
            </p:cNvSpPr>
            <p:nvPr/>
          </p:nvSpPr>
          <p:spPr bwMode="auto">
            <a:xfrm>
              <a:off x="6178391" y="189495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85" name="Freeform 30"/>
            <p:cNvSpPr>
              <a:spLocks noEditPoints="1" noChangeArrowheads="1"/>
            </p:cNvSpPr>
            <p:nvPr/>
          </p:nvSpPr>
          <p:spPr bwMode="auto">
            <a:xfrm>
              <a:off x="5959619" y="1923149"/>
              <a:ext cx="262133" cy="273050"/>
            </a:xfrm>
            <a:custGeom>
              <a:avLst/>
              <a:gdLst>
                <a:gd name="T0" fmla="*/ 2147483646 w 74"/>
                <a:gd name="T1" fmla="*/ 0 h 97"/>
                <a:gd name="T2" fmla="*/ 2147483646 w 74"/>
                <a:gd name="T3" fmla="*/ 2147483646 h 97"/>
                <a:gd name="T4" fmla="*/ 2147483646 w 74"/>
                <a:gd name="T5" fmla="*/ 2147483646 h 97"/>
                <a:gd name="T6" fmla="*/ 2147483646 w 74"/>
                <a:gd name="T7" fmla="*/ 2147483646 h 97"/>
                <a:gd name="T8" fmla="*/ 2147483646 w 74"/>
                <a:gd name="T9" fmla="*/ 2147483646 h 97"/>
                <a:gd name="T10" fmla="*/ 2147483646 w 74"/>
                <a:gd name="T11" fmla="*/ 2147483646 h 97"/>
                <a:gd name="T12" fmla="*/ 2147483646 w 74"/>
                <a:gd name="T13" fmla="*/ 2147483646 h 97"/>
                <a:gd name="T14" fmla="*/ 2147483646 w 74"/>
                <a:gd name="T15" fmla="*/ 2147483646 h 97"/>
                <a:gd name="T16" fmla="*/ 2147483646 w 74"/>
                <a:gd name="T17" fmla="*/ 2147483646 h 97"/>
                <a:gd name="T18" fmla="*/ 2147483646 w 74"/>
                <a:gd name="T19" fmla="*/ 2147483646 h 97"/>
                <a:gd name="T20" fmla="*/ 2147483646 w 74"/>
                <a:gd name="T21" fmla="*/ 2147483646 h 97"/>
                <a:gd name="T22" fmla="*/ 2147483646 w 74"/>
                <a:gd name="T23" fmla="*/ 2147483646 h 97"/>
                <a:gd name="T24" fmla="*/ 2147483646 w 74"/>
                <a:gd name="T25" fmla="*/ 2147483646 h 97"/>
                <a:gd name="T26" fmla="*/ 2147483646 w 74"/>
                <a:gd name="T27" fmla="*/ 2147483646 h 97"/>
                <a:gd name="T28" fmla="*/ 2147483646 w 74"/>
                <a:gd name="T29" fmla="*/ 2147483646 h 97"/>
                <a:gd name="T30" fmla="*/ 0 w 74"/>
                <a:gd name="T31" fmla="*/ 2147483646 h 97"/>
                <a:gd name="T32" fmla="*/ 2147483646 w 74"/>
                <a:gd name="T33" fmla="*/ 2147483646 h 97"/>
                <a:gd name="T34" fmla="*/ 2147483646 w 74"/>
                <a:gd name="T35" fmla="*/ 0 h 97"/>
                <a:gd name="T36" fmla="*/ 2147483646 w 74"/>
                <a:gd name="T37" fmla="*/ 2147483646 h 97"/>
                <a:gd name="T38" fmla="*/ 2147483646 w 74"/>
                <a:gd name="T39" fmla="*/ 2147483646 h 97"/>
                <a:gd name="T40" fmla="*/ 2147483646 w 74"/>
                <a:gd name="T41" fmla="*/ 2147483646 h 97"/>
                <a:gd name="T42" fmla="*/ 2147483646 w 74"/>
                <a:gd name="T43" fmla="*/ 2147483646 h 97"/>
                <a:gd name="T44" fmla="*/ 2147483646 w 74"/>
                <a:gd name="T45" fmla="*/ 2147483646 h 97"/>
                <a:gd name="T46" fmla="*/ 2147483646 w 74"/>
                <a:gd name="T47" fmla="*/ 2147483646 h 97"/>
                <a:gd name="T48" fmla="*/ 2147483646 w 74"/>
                <a:gd name="T49" fmla="*/ 2147483646 h 97"/>
                <a:gd name="T50" fmla="*/ 2147483646 w 74"/>
                <a:gd name="T51" fmla="*/ 2147483646 h 97"/>
                <a:gd name="T52" fmla="*/ 2147483646 w 74"/>
                <a:gd name="T53" fmla="*/ 2147483646 h 97"/>
                <a:gd name="T54" fmla="*/ 2147483646 w 74"/>
                <a:gd name="T55" fmla="*/ 2147483646 h 97"/>
                <a:gd name="T56" fmla="*/ 2147483646 w 74"/>
                <a:gd name="T57" fmla="*/ 2147483646 h 97"/>
                <a:gd name="T58" fmla="*/ 2147483646 w 74"/>
                <a:gd name="T59" fmla="*/ 2147483646 h 97"/>
                <a:gd name="T60" fmla="*/ 2147483646 w 74"/>
                <a:gd name="T61" fmla="*/ 2147483646 h 97"/>
                <a:gd name="T62" fmla="*/ 2147483646 w 74"/>
                <a:gd name="T63" fmla="*/ 2147483646 h 97"/>
                <a:gd name="T64" fmla="*/ 2147483646 w 74"/>
                <a:gd name="T65" fmla="*/ 2147483646 h 97"/>
                <a:gd name="T66" fmla="*/ 2147483646 w 74"/>
                <a:gd name="T67" fmla="*/ 2147483646 h 97"/>
                <a:gd name="T68" fmla="*/ 2147483646 w 74"/>
                <a:gd name="T69" fmla="*/ 2147483646 h 97"/>
                <a:gd name="T70" fmla="*/ 2147483646 w 74"/>
                <a:gd name="T71" fmla="*/ 2147483646 h 97"/>
                <a:gd name="T72" fmla="*/ 2147483646 w 74"/>
                <a:gd name="T73" fmla="*/ 2147483646 h 97"/>
                <a:gd name="T74" fmla="*/ 2147483646 w 74"/>
                <a:gd name="T75" fmla="*/ 2147483646 h 97"/>
                <a:gd name="T76" fmla="*/ 2147483646 w 74"/>
                <a:gd name="T77" fmla="*/ 2147483646 h 97"/>
                <a:gd name="T78" fmla="*/ 2147483646 w 74"/>
                <a:gd name="T79" fmla="*/ 2147483646 h 97"/>
                <a:gd name="T80" fmla="*/ 2147483646 w 74"/>
                <a:gd name="T81" fmla="*/ 2147483646 h 97"/>
                <a:gd name="T82" fmla="*/ 2147483646 w 74"/>
                <a:gd name="T83" fmla="*/ 2147483646 h 97"/>
                <a:gd name="T84" fmla="*/ 2147483646 w 74"/>
                <a:gd name="T85" fmla="*/ 2147483646 h 97"/>
                <a:gd name="T86" fmla="*/ 2147483646 w 74"/>
                <a:gd name="T87" fmla="*/ 2147483646 h 97"/>
                <a:gd name="T88" fmla="*/ 2147483646 w 74"/>
                <a:gd name="T89" fmla="*/ 2147483646 h 97"/>
                <a:gd name="T90" fmla="*/ 2147483646 w 74"/>
                <a:gd name="T91" fmla="*/ 2147483646 h 97"/>
                <a:gd name="T92" fmla="*/ 2147483646 w 74"/>
                <a:gd name="T93" fmla="*/ 2147483646 h 97"/>
                <a:gd name="T94" fmla="*/ 2147483646 w 74"/>
                <a:gd name="T95" fmla="*/ 2147483646 h 97"/>
                <a:gd name="T96" fmla="*/ 2147483646 w 74"/>
                <a:gd name="T97" fmla="*/ 2147483646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
                <a:gd name="T148" fmla="*/ 0 h 97"/>
                <a:gd name="T149" fmla="*/ 74 w 74"/>
                <a:gd name="T150" fmla="*/ 97 h 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rgbClr val="6FB5BC"/>
            </a:solidFill>
            <a:ln>
              <a:noFill/>
            </a:ln>
            <a:extLst/>
          </p:spPr>
          <p:txBody>
            <a:bodyPr/>
            <a:lstStyle/>
            <a:p>
              <a:endParaRPr lang="zh-CN" altLang="en-US"/>
            </a:p>
          </p:txBody>
        </p:sp>
      </p:grpSp>
      <p:grpSp>
        <p:nvGrpSpPr>
          <p:cNvPr id="91" name="组合 90"/>
          <p:cNvGrpSpPr/>
          <p:nvPr/>
        </p:nvGrpSpPr>
        <p:grpSpPr>
          <a:xfrm>
            <a:off x="1230764" y="2603226"/>
            <a:ext cx="1022880" cy="904722"/>
            <a:chOff x="1203982" y="514948"/>
            <a:chExt cx="1022880" cy="904722"/>
          </a:xfrm>
        </p:grpSpPr>
        <p:sp>
          <p:nvSpPr>
            <p:cNvPr id="93"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C</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94"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nvGrpSpPr>
          <p:cNvPr id="9" name="组合 8"/>
          <p:cNvGrpSpPr/>
          <p:nvPr/>
        </p:nvGrpSpPr>
        <p:grpSpPr>
          <a:xfrm>
            <a:off x="4222054" y="3523074"/>
            <a:ext cx="3833782" cy="1225260"/>
            <a:chOff x="4222054" y="3523074"/>
            <a:chExt cx="3833782" cy="1225260"/>
          </a:xfrm>
        </p:grpSpPr>
        <p:sp>
          <p:nvSpPr>
            <p:cNvPr id="110" name="六边形 109"/>
            <p:cNvSpPr/>
            <p:nvPr/>
          </p:nvSpPr>
          <p:spPr bwMode="auto">
            <a:xfrm>
              <a:off x="4222054" y="3523074"/>
              <a:ext cx="1421302" cy="1225260"/>
            </a:xfrm>
            <a:prstGeom prst="hexagon">
              <a:avLst/>
            </a:prstGeom>
            <a:solidFill>
              <a:schemeClr val="tx1">
                <a:lumMod val="85000"/>
                <a:lumOff val="1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1" name="任意多边形 110"/>
            <p:cNvSpPr>
              <a:spLocks/>
            </p:cNvSpPr>
            <p:nvPr/>
          </p:nvSpPr>
          <p:spPr bwMode="auto">
            <a:xfrm>
              <a:off x="5746361" y="3902632"/>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113" name="文本框 21"/>
            <p:cNvSpPr txBox="1">
              <a:spLocks noChangeArrowheads="1"/>
            </p:cNvSpPr>
            <p:nvPr/>
          </p:nvSpPr>
          <p:spPr bwMode="auto">
            <a:xfrm>
              <a:off x="6178391" y="398588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86" name="Freeform 62"/>
            <p:cNvSpPr>
              <a:spLocks noEditPoints="1" noChangeArrowheads="1"/>
            </p:cNvSpPr>
            <p:nvPr/>
          </p:nvSpPr>
          <p:spPr bwMode="auto">
            <a:xfrm>
              <a:off x="5926345" y="3999868"/>
              <a:ext cx="298082" cy="265112"/>
            </a:xfrm>
            <a:custGeom>
              <a:avLst/>
              <a:gdLst>
                <a:gd name="T0" fmla="*/ 2147483646 w 84"/>
                <a:gd name="T1" fmla="*/ 2147483646 h 94"/>
                <a:gd name="T2" fmla="*/ 2147483646 w 84"/>
                <a:gd name="T3" fmla="*/ 2147483646 h 94"/>
                <a:gd name="T4" fmla="*/ 2147483646 w 84"/>
                <a:gd name="T5" fmla="*/ 2147483646 h 94"/>
                <a:gd name="T6" fmla="*/ 2147483646 w 84"/>
                <a:gd name="T7" fmla="*/ 2147483646 h 94"/>
                <a:gd name="T8" fmla="*/ 2147483646 w 84"/>
                <a:gd name="T9" fmla="*/ 2147483646 h 94"/>
                <a:gd name="T10" fmla="*/ 2147483646 w 84"/>
                <a:gd name="T11" fmla="*/ 2147483646 h 94"/>
                <a:gd name="T12" fmla="*/ 2147483646 w 84"/>
                <a:gd name="T13" fmla="*/ 2147483646 h 94"/>
                <a:gd name="T14" fmla="*/ 2147483646 w 84"/>
                <a:gd name="T15" fmla="*/ 2147483646 h 94"/>
                <a:gd name="T16" fmla="*/ 2147483646 w 84"/>
                <a:gd name="T17" fmla="*/ 2147483646 h 94"/>
                <a:gd name="T18" fmla="*/ 2147483646 w 84"/>
                <a:gd name="T19" fmla="*/ 2147483646 h 94"/>
                <a:gd name="T20" fmla="*/ 2147483646 w 84"/>
                <a:gd name="T21" fmla="*/ 2147483646 h 94"/>
                <a:gd name="T22" fmla="*/ 2147483646 w 84"/>
                <a:gd name="T23" fmla="*/ 2147483646 h 94"/>
                <a:gd name="T24" fmla="*/ 2147483646 w 84"/>
                <a:gd name="T25" fmla="*/ 2147483646 h 94"/>
                <a:gd name="T26" fmla="*/ 2147483646 w 84"/>
                <a:gd name="T27" fmla="*/ 2147483646 h 94"/>
                <a:gd name="T28" fmla="*/ 2147483646 w 84"/>
                <a:gd name="T29" fmla="*/ 2147483646 h 94"/>
                <a:gd name="T30" fmla="*/ 2147483646 w 84"/>
                <a:gd name="T31" fmla="*/ 2147483646 h 94"/>
                <a:gd name="T32" fmla="*/ 2147483646 w 84"/>
                <a:gd name="T33" fmla="*/ 2147483646 h 94"/>
                <a:gd name="T34" fmla="*/ 2147483646 w 84"/>
                <a:gd name="T35" fmla="*/ 2147483646 h 94"/>
                <a:gd name="T36" fmla="*/ 2147483646 w 84"/>
                <a:gd name="T37" fmla="*/ 2147483646 h 94"/>
                <a:gd name="T38" fmla="*/ 2147483646 w 84"/>
                <a:gd name="T39" fmla="*/ 2147483646 h 94"/>
                <a:gd name="T40" fmla="*/ 2147483646 w 84"/>
                <a:gd name="T41" fmla="*/ 2147483646 h 94"/>
                <a:gd name="T42" fmla="*/ 2147483646 w 84"/>
                <a:gd name="T43" fmla="*/ 2147483646 h 94"/>
                <a:gd name="T44" fmla="*/ 0 w 84"/>
                <a:gd name="T45" fmla="*/ 2147483646 h 94"/>
                <a:gd name="T46" fmla="*/ 2147483646 w 84"/>
                <a:gd name="T47" fmla="*/ 0 h 94"/>
                <a:gd name="T48" fmla="*/ 2147483646 w 84"/>
                <a:gd name="T49" fmla="*/ 2147483646 h 94"/>
                <a:gd name="T50" fmla="*/ 2147483646 w 84"/>
                <a:gd name="T51" fmla="*/ 2147483646 h 94"/>
                <a:gd name="T52" fmla="*/ 2147483646 w 84"/>
                <a:gd name="T53" fmla="*/ 2147483646 h 94"/>
                <a:gd name="T54" fmla="*/ 2147483646 w 84"/>
                <a:gd name="T55" fmla="*/ 2147483646 h 94"/>
                <a:gd name="T56" fmla="*/ 2147483646 w 84"/>
                <a:gd name="T57" fmla="*/ 2147483646 h 94"/>
                <a:gd name="T58" fmla="*/ 2147483646 w 84"/>
                <a:gd name="T59" fmla="*/ 2147483646 h 94"/>
                <a:gd name="T60" fmla="*/ 2147483646 w 84"/>
                <a:gd name="T61" fmla="*/ 2147483646 h 94"/>
                <a:gd name="T62" fmla="*/ 2147483646 w 84"/>
                <a:gd name="T63" fmla="*/ 2147483646 h 94"/>
                <a:gd name="T64" fmla="*/ 2147483646 w 84"/>
                <a:gd name="T65" fmla="*/ 2147483646 h 94"/>
                <a:gd name="T66" fmla="*/ 2147483646 w 84"/>
                <a:gd name="T67" fmla="*/ 2147483646 h 94"/>
                <a:gd name="T68" fmla="*/ 2147483646 w 84"/>
                <a:gd name="T69" fmla="*/ 2147483646 h 94"/>
                <a:gd name="T70" fmla="*/ 2147483646 w 84"/>
                <a:gd name="T71" fmla="*/ 2147483646 h 94"/>
                <a:gd name="T72" fmla="*/ 2147483646 w 84"/>
                <a:gd name="T73" fmla="*/ 2147483646 h 94"/>
                <a:gd name="T74" fmla="*/ 2147483646 w 84"/>
                <a:gd name="T75" fmla="*/ 2147483646 h 94"/>
                <a:gd name="T76" fmla="*/ 2147483646 w 84"/>
                <a:gd name="T77" fmla="*/ 2147483646 h 94"/>
                <a:gd name="T78" fmla="*/ 2147483646 w 84"/>
                <a:gd name="T79" fmla="*/ 2147483646 h 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4"/>
                <a:gd name="T121" fmla="*/ 0 h 94"/>
                <a:gd name="T122" fmla="*/ 84 w 84"/>
                <a:gd name="T123" fmla="*/ 94 h 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4" h="94">
                  <a:moveTo>
                    <a:pt x="73" y="82"/>
                  </a:moveTo>
                  <a:cubicBezTo>
                    <a:pt x="73" y="87"/>
                    <a:pt x="73" y="87"/>
                    <a:pt x="73" y="87"/>
                  </a:cubicBezTo>
                  <a:cubicBezTo>
                    <a:pt x="59" y="87"/>
                    <a:pt x="59" y="87"/>
                    <a:pt x="59" y="87"/>
                  </a:cubicBezTo>
                  <a:cubicBezTo>
                    <a:pt x="59" y="82"/>
                    <a:pt x="59" y="82"/>
                    <a:pt x="59" y="82"/>
                  </a:cubicBezTo>
                  <a:cubicBezTo>
                    <a:pt x="58" y="82"/>
                    <a:pt x="57" y="82"/>
                    <a:pt x="56" y="81"/>
                  </a:cubicBezTo>
                  <a:cubicBezTo>
                    <a:pt x="56" y="67"/>
                    <a:pt x="56" y="67"/>
                    <a:pt x="56" y="67"/>
                  </a:cubicBezTo>
                  <a:cubicBezTo>
                    <a:pt x="56" y="60"/>
                    <a:pt x="56" y="60"/>
                    <a:pt x="56" y="60"/>
                  </a:cubicBezTo>
                  <a:cubicBezTo>
                    <a:pt x="56" y="54"/>
                    <a:pt x="56" y="54"/>
                    <a:pt x="56" y="54"/>
                  </a:cubicBezTo>
                  <a:cubicBezTo>
                    <a:pt x="63" y="54"/>
                    <a:pt x="63" y="54"/>
                    <a:pt x="63" y="54"/>
                  </a:cubicBezTo>
                  <a:cubicBezTo>
                    <a:pt x="63" y="70"/>
                    <a:pt x="63" y="70"/>
                    <a:pt x="63" y="70"/>
                  </a:cubicBezTo>
                  <a:cubicBezTo>
                    <a:pt x="63" y="72"/>
                    <a:pt x="64" y="73"/>
                    <a:pt x="66" y="73"/>
                  </a:cubicBezTo>
                  <a:cubicBezTo>
                    <a:pt x="67" y="73"/>
                    <a:pt x="68" y="72"/>
                    <a:pt x="68" y="70"/>
                  </a:cubicBezTo>
                  <a:cubicBezTo>
                    <a:pt x="68" y="62"/>
                    <a:pt x="68" y="62"/>
                    <a:pt x="68" y="62"/>
                  </a:cubicBezTo>
                  <a:cubicBezTo>
                    <a:pt x="68" y="60"/>
                    <a:pt x="68" y="58"/>
                    <a:pt x="66" y="57"/>
                  </a:cubicBezTo>
                  <a:cubicBezTo>
                    <a:pt x="65" y="55"/>
                    <a:pt x="62" y="51"/>
                    <a:pt x="56" y="46"/>
                  </a:cubicBezTo>
                  <a:cubicBezTo>
                    <a:pt x="56" y="35"/>
                    <a:pt x="56" y="35"/>
                    <a:pt x="56" y="35"/>
                  </a:cubicBezTo>
                  <a:cubicBezTo>
                    <a:pt x="56" y="28"/>
                    <a:pt x="56" y="28"/>
                    <a:pt x="56" y="28"/>
                  </a:cubicBezTo>
                  <a:cubicBezTo>
                    <a:pt x="56" y="13"/>
                    <a:pt x="56" y="13"/>
                    <a:pt x="56" y="13"/>
                  </a:cubicBezTo>
                  <a:cubicBezTo>
                    <a:pt x="57" y="13"/>
                    <a:pt x="58" y="12"/>
                    <a:pt x="59" y="12"/>
                  </a:cubicBezTo>
                  <a:cubicBezTo>
                    <a:pt x="59" y="7"/>
                    <a:pt x="59" y="7"/>
                    <a:pt x="59" y="7"/>
                  </a:cubicBezTo>
                  <a:cubicBezTo>
                    <a:pt x="73" y="7"/>
                    <a:pt x="73" y="7"/>
                    <a:pt x="73" y="7"/>
                  </a:cubicBezTo>
                  <a:cubicBezTo>
                    <a:pt x="73" y="12"/>
                    <a:pt x="73" y="12"/>
                    <a:pt x="73" y="12"/>
                  </a:cubicBezTo>
                  <a:cubicBezTo>
                    <a:pt x="79" y="14"/>
                    <a:pt x="82" y="17"/>
                    <a:pt x="82" y="24"/>
                  </a:cubicBezTo>
                  <a:cubicBezTo>
                    <a:pt x="82" y="36"/>
                    <a:pt x="82" y="36"/>
                    <a:pt x="82" y="36"/>
                  </a:cubicBezTo>
                  <a:cubicBezTo>
                    <a:pt x="68" y="36"/>
                    <a:pt x="68" y="36"/>
                    <a:pt x="68" y="36"/>
                  </a:cubicBezTo>
                  <a:cubicBezTo>
                    <a:pt x="68" y="23"/>
                    <a:pt x="68" y="23"/>
                    <a:pt x="68" y="23"/>
                  </a:cubicBezTo>
                  <a:cubicBezTo>
                    <a:pt x="68" y="22"/>
                    <a:pt x="68" y="21"/>
                    <a:pt x="66" y="21"/>
                  </a:cubicBezTo>
                  <a:cubicBezTo>
                    <a:pt x="64" y="21"/>
                    <a:pt x="64" y="22"/>
                    <a:pt x="64" y="25"/>
                  </a:cubicBezTo>
                  <a:cubicBezTo>
                    <a:pt x="64" y="30"/>
                    <a:pt x="64" y="30"/>
                    <a:pt x="64" y="30"/>
                  </a:cubicBezTo>
                  <a:cubicBezTo>
                    <a:pt x="64" y="32"/>
                    <a:pt x="66" y="35"/>
                    <a:pt x="69" y="39"/>
                  </a:cubicBezTo>
                  <a:cubicBezTo>
                    <a:pt x="76" y="46"/>
                    <a:pt x="80" y="50"/>
                    <a:pt x="82" y="53"/>
                  </a:cubicBezTo>
                  <a:cubicBezTo>
                    <a:pt x="83" y="55"/>
                    <a:pt x="84" y="57"/>
                    <a:pt x="84" y="60"/>
                  </a:cubicBezTo>
                  <a:cubicBezTo>
                    <a:pt x="84" y="69"/>
                    <a:pt x="84" y="69"/>
                    <a:pt x="84" y="69"/>
                  </a:cubicBezTo>
                  <a:cubicBezTo>
                    <a:pt x="84" y="76"/>
                    <a:pt x="80" y="81"/>
                    <a:pt x="73" y="82"/>
                  </a:cubicBezTo>
                  <a:close/>
                  <a:moveTo>
                    <a:pt x="47" y="0"/>
                  </a:moveTo>
                  <a:cubicBezTo>
                    <a:pt x="48" y="0"/>
                    <a:pt x="49" y="0"/>
                    <a:pt x="50" y="1"/>
                  </a:cubicBezTo>
                  <a:cubicBezTo>
                    <a:pt x="50" y="12"/>
                    <a:pt x="50" y="12"/>
                    <a:pt x="50" y="12"/>
                  </a:cubicBezTo>
                  <a:cubicBezTo>
                    <a:pt x="50" y="28"/>
                    <a:pt x="50" y="28"/>
                    <a:pt x="50" y="28"/>
                  </a:cubicBezTo>
                  <a:cubicBezTo>
                    <a:pt x="50" y="35"/>
                    <a:pt x="50" y="35"/>
                    <a:pt x="50" y="35"/>
                  </a:cubicBezTo>
                  <a:cubicBezTo>
                    <a:pt x="50" y="60"/>
                    <a:pt x="50" y="60"/>
                    <a:pt x="50" y="60"/>
                  </a:cubicBezTo>
                  <a:cubicBezTo>
                    <a:pt x="50" y="67"/>
                    <a:pt x="50" y="67"/>
                    <a:pt x="50" y="67"/>
                  </a:cubicBezTo>
                  <a:cubicBezTo>
                    <a:pt x="50" y="83"/>
                    <a:pt x="50" y="83"/>
                    <a:pt x="50" y="83"/>
                  </a:cubicBezTo>
                  <a:cubicBezTo>
                    <a:pt x="50" y="94"/>
                    <a:pt x="50" y="94"/>
                    <a:pt x="50" y="94"/>
                  </a:cubicBezTo>
                  <a:cubicBezTo>
                    <a:pt x="49" y="94"/>
                    <a:pt x="48" y="94"/>
                    <a:pt x="47" y="94"/>
                  </a:cubicBezTo>
                  <a:cubicBezTo>
                    <a:pt x="34" y="94"/>
                    <a:pt x="22" y="89"/>
                    <a:pt x="13" y="81"/>
                  </a:cubicBezTo>
                  <a:cubicBezTo>
                    <a:pt x="5" y="72"/>
                    <a:pt x="0" y="60"/>
                    <a:pt x="0" y="47"/>
                  </a:cubicBezTo>
                  <a:cubicBezTo>
                    <a:pt x="0" y="34"/>
                    <a:pt x="5" y="23"/>
                    <a:pt x="13" y="14"/>
                  </a:cubicBezTo>
                  <a:cubicBezTo>
                    <a:pt x="22" y="6"/>
                    <a:pt x="34" y="0"/>
                    <a:pt x="47" y="0"/>
                  </a:cubicBezTo>
                  <a:close/>
                  <a:moveTo>
                    <a:pt x="40" y="66"/>
                  </a:moveTo>
                  <a:cubicBezTo>
                    <a:pt x="36" y="66"/>
                    <a:pt x="33" y="66"/>
                    <a:pt x="30" y="65"/>
                  </a:cubicBezTo>
                  <a:cubicBezTo>
                    <a:pt x="32" y="68"/>
                    <a:pt x="33" y="72"/>
                    <a:pt x="35" y="74"/>
                  </a:cubicBezTo>
                  <a:cubicBezTo>
                    <a:pt x="36" y="77"/>
                    <a:pt x="38" y="78"/>
                    <a:pt x="40" y="80"/>
                  </a:cubicBezTo>
                  <a:cubicBezTo>
                    <a:pt x="40" y="66"/>
                    <a:pt x="40" y="66"/>
                    <a:pt x="40" y="66"/>
                  </a:cubicBezTo>
                  <a:close/>
                  <a:moveTo>
                    <a:pt x="22" y="62"/>
                  </a:moveTo>
                  <a:cubicBezTo>
                    <a:pt x="21" y="62"/>
                    <a:pt x="21" y="62"/>
                    <a:pt x="21" y="62"/>
                  </a:cubicBezTo>
                  <a:cubicBezTo>
                    <a:pt x="18" y="61"/>
                    <a:pt x="15" y="59"/>
                    <a:pt x="12" y="57"/>
                  </a:cubicBezTo>
                  <a:cubicBezTo>
                    <a:pt x="14" y="63"/>
                    <a:pt x="17" y="68"/>
                    <a:pt x="21" y="73"/>
                  </a:cubicBezTo>
                  <a:cubicBezTo>
                    <a:pt x="23" y="75"/>
                    <a:pt x="26" y="76"/>
                    <a:pt x="28" y="78"/>
                  </a:cubicBezTo>
                  <a:cubicBezTo>
                    <a:pt x="25" y="73"/>
                    <a:pt x="23" y="68"/>
                    <a:pt x="22" y="62"/>
                  </a:cubicBezTo>
                  <a:close/>
                  <a:moveTo>
                    <a:pt x="12" y="37"/>
                  </a:moveTo>
                  <a:cubicBezTo>
                    <a:pt x="15" y="36"/>
                    <a:pt x="18" y="34"/>
                    <a:pt x="21" y="33"/>
                  </a:cubicBezTo>
                  <a:cubicBezTo>
                    <a:pt x="22" y="33"/>
                    <a:pt x="22" y="33"/>
                    <a:pt x="22" y="33"/>
                  </a:cubicBezTo>
                  <a:cubicBezTo>
                    <a:pt x="23" y="27"/>
                    <a:pt x="25" y="21"/>
                    <a:pt x="28" y="17"/>
                  </a:cubicBezTo>
                  <a:cubicBezTo>
                    <a:pt x="26" y="19"/>
                    <a:pt x="23" y="20"/>
                    <a:pt x="21" y="22"/>
                  </a:cubicBezTo>
                  <a:cubicBezTo>
                    <a:pt x="17" y="26"/>
                    <a:pt x="14" y="32"/>
                    <a:pt x="12" y="37"/>
                  </a:cubicBezTo>
                  <a:close/>
                  <a:moveTo>
                    <a:pt x="30" y="30"/>
                  </a:moveTo>
                  <a:cubicBezTo>
                    <a:pt x="33" y="29"/>
                    <a:pt x="36" y="29"/>
                    <a:pt x="40" y="28"/>
                  </a:cubicBezTo>
                  <a:cubicBezTo>
                    <a:pt x="40" y="15"/>
                    <a:pt x="40" y="15"/>
                    <a:pt x="40" y="15"/>
                  </a:cubicBezTo>
                  <a:cubicBezTo>
                    <a:pt x="38" y="17"/>
                    <a:pt x="36" y="18"/>
                    <a:pt x="35" y="20"/>
                  </a:cubicBezTo>
                  <a:cubicBezTo>
                    <a:pt x="33" y="23"/>
                    <a:pt x="32" y="26"/>
                    <a:pt x="30" y="30"/>
                  </a:cubicBezTo>
                  <a:close/>
                  <a:moveTo>
                    <a:pt x="40" y="36"/>
                  </a:moveTo>
                  <a:cubicBezTo>
                    <a:pt x="35" y="37"/>
                    <a:pt x="32" y="37"/>
                    <a:pt x="28" y="38"/>
                  </a:cubicBezTo>
                  <a:cubicBezTo>
                    <a:pt x="28" y="41"/>
                    <a:pt x="27" y="44"/>
                    <a:pt x="27" y="47"/>
                  </a:cubicBezTo>
                  <a:cubicBezTo>
                    <a:pt x="27" y="51"/>
                    <a:pt x="28" y="54"/>
                    <a:pt x="28" y="57"/>
                  </a:cubicBezTo>
                  <a:cubicBezTo>
                    <a:pt x="32" y="58"/>
                    <a:pt x="35" y="58"/>
                    <a:pt x="40" y="59"/>
                  </a:cubicBezTo>
                  <a:cubicBezTo>
                    <a:pt x="40" y="36"/>
                    <a:pt x="40" y="36"/>
                    <a:pt x="40" y="36"/>
                  </a:cubicBezTo>
                  <a:close/>
                  <a:moveTo>
                    <a:pt x="20" y="41"/>
                  </a:moveTo>
                  <a:cubicBezTo>
                    <a:pt x="16" y="43"/>
                    <a:pt x="14" y="45"/>
                    <a:pt x="14" y="47"/>
                  </a:cubicBezTo>
                  <a:cubicBezTo>
                    <a:pt x="14" y="49"/>
                    <a:pt x="16" y="52"/>
                    <a:pt x="20" y="53"/>
                  </a:cubicBezTo>
                  <a:cubicBezTo>
                    <a:pt x="20" y="51"/>
                    <a:pt x="20" y="49"/>
                    <a:pt x="20" y="47"/>
                  </a:cubicBezTo>
                  <a:cubicBezTo>
                    <a:pt x="20" y="45"/>
                    <a:pt x="20" y="43"/>
                    <a:pt x="20" y="41"/>
                  </a:cubicBezTo>
                  <a:close/>
                </a:path>
              </a:pathLst>
            </a:custGeom>
            <a:solidFill>
              <a:srgbClr val="6FB5BC"/>
            </a:solidFill>
            <a:ln>
              <a:noFill/>
            </a:ln>
            <a:extLst/>
          </p:spPr>
          <p:txBody>
            <a:bodyPr/>
            <a:lstStyle/>
            <a:p>
              <a:endParaRPr lang="zh-CN" altLang="en-US"/>
            </a:p>
          </p:txBody>
        </p:sp>
      </p:grpSp>
      <p:grpSp>
        <p:nvGrpSpPr>
          <p:cNvPr id="112" name="组合 111"/>
          <p:cNvGrpSpPr/>
          <p:nvPr/>
        </p:nvGrpSpPr>
        <p:grpSpPr>
          <a:xfrm>
            <a:off x="4421265" y="3642855"/>
            <a:ext cx="1022880" cy="904722"/>
            <a:chOff x="1203982" y="514948"/>
            <a:chExt cx="1022880" cy="904722"/>
          </a:xfrm>
        </p:grpSpPr>
        <p:sp>
          <p:nvSpPr>
            <p:cNvPr id="114"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D</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15"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nvGrpSpPr>
          <p:cNvPr id="105" name="组合 104"/>
          <p:cNvGrpSpPr/>
          <p:nvPr/>
        </p:nvGrpSpPr>
        <p:grpSpPr>
          <a:xfrm>
            <a:off x="4421265" y="1551925"/>
            <a:ext cx="1022880" cy="904722"/>
            <a:chOff x="1203982" y="514948"/>
            <a:chExt cx="1022880" cy="904722"/>
          </a:xfrm>
        </p:grpSpPr>
        <p:sp>
          <p:nvSpPr>
            <p:cNvPr id="107"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B</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08"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nvGrpSpPr>
          <p:cNvPr id="11" name="组合 10"/>
          <p:cNvGrpSpPr/>
          <p:nvPr/>
        </p:nvGrpSpPr>
        <p:grpSpPr>
          <a:xfrm>
            <a:off x="1033200" y="396000"/>
            <a:ext cx="7024283" cy="4353167"/>
            <a:chOff x="899745" y="-1460530"/>
            <a:chExt cx="7024283" cy="4353167"/>
          </a:xfrm>
        </p:grpSpPr>
        <p:grpSp>
          <p:nvGrpSpPr>
            <p:cNvPr id="49" name="组合 48"/>
            <p:cNvGrpSpPr/>
            <p:nvPr/>
          </p:nvGrpSpPr>
          <p:grpSpPr>
            <a:xfrm>
              <a:off x="899745" y="627748"/>
              <a:ext cx="3833782" cy="1225260"/>
              <a:chOff x="1031553" y="2483445"/>
              <a:chExt cx="3833782" cy="1225260"/>
            </a:xfrm>
          </p:grpSpPr>
          <p:sp>
            <p:nvSpPr>
              <p:cNvPr id="50" name="六边形 49"/>
              <p:cNvSpPr/>
              <p:nvPr/>
            </p:nvSpPr>
            <p:spPr bwMode="auto">
              <a:xfrm>
                <a:off x="1031553" y="2483445"/>
                <a:ext cx="1421302" cy="1225260"/>
              </a:xfrm>
              <a:prstGeom prst="hexagon">
                <a:avLst/>
              </a:prstGeom>
              <a:solidFill>
                <a:schemeClr val="tx1">
                  <a:lumMod val="75000"/>
                  <a:lumOff val="2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4" name="任意多边形 53"/>
              <p:cNvSpPr>
                <a:spLocks/>
              </p:cNvSpPr>
              <p:nvPr/>
            </p:nvSpPr>
            <p:spPr bwMode="auto">
              <a:xfrm>
                <a:off x="2555860" y="2863003"/>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55" name="文本框 21"/>
              <p:cNvSpPr txBox="1">
                <a:spLocks noChangeArrowheads="1"/>
              </p:cNvSpPr>
              <p:nvPr/>
            </p:nvSpPr>
            <p:spPr bwMode="auto">
              <a:xfrm>
                <a:off x="2987890" y="2946255"/>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56" name="Freeform 67"/>
              <p:cNvSpPr>
                <a:spLocks noEditPoints="1" noChangeArrowheads="1"/>
              </p:cNvSpPr>
              <p:nvPr/>
            </p:nvSpPr>
            <p:spPr bwMode="auto">
              <a:xfrm>
                <a:off x="2721009" y="2974586"/>
                <a:ext cx="272618" cy="251114"/>
              </a:xfrm>
              <a:custGeom>
                <a:avLst/>
                <a:gdLst>
                  <a:gd name="T0" fmla="*/ 0 w 77"/>
                  <a:gd name="T1" fmla="*/ 2147483646 h 98"/>
                  <a:gd name="T2" fmla="*/ 2147483646 w 77"/>
                  <a:gd name="T3" fmla="*/ 2147483646 h 98"/>
                  <a:gd name="T4" fmla="*/ 2147483646 w 77"/>
                  <a:gd name="T5" fmla="*/ 2147483646 h 98"/>
                  <a:gd name="T6" fmla="*/ 2147483646 w 77"/>
                  <a:gd name="T7" fmla="*/ 2147483646 h 98"/>
                  <a:gd name="T8" fmla="*/ 2147483646 w 77"/>
                  <a:gd name="T9" fmla="*/ 2147483646 h 98"/>
                  <a:gd name="T10" fmla="*/ 2147483646 w 77"/>
                  <a:gd name="T11" fmla="*/ 2147483646 h 98"/>
                  <a:gd name="T12" fmla="*/ 2147483646 w 77"/>
                  <a:gd name="T13" fmla="*/ 2147483646 h 98"/>
                  <a:gd name="T14" fmla="*/ 2147483646 w 77"/>
                  <a:gd name="T15" fmla="*/ 2147483646 h 98"/>
                  <a:gd name="T16" fmla="*/ 2147483646 w 77"/>
                  <a:gd name="T17" fmla="*/ 2147483646 h 98"/>
                  <a:gd name="T18" fmla="*/ 2147483646 w 77"/>
                  <a:gd name="T19" fmla="*/ 2147483646 h 98"/>
                  <a:gd name="T20" fmla="*/ 2147483646 w 77"/>
                  <a:gd name="T21" fmla="*/ 2147483646 h 98"/>
                  <a:gd name="T22" fmla="*/ 2147483646 w 77"/>
                  <a:gd name="T23" fmla="*/ 2147483646 h 98"/>
                  <a:gd name="T24" fmla="*/ 2147483646 w 77"/>
                  <a:gd name="T25" fmla="*/ 2147483646 h 98"/>
                  <a:gd name="T26" fmla="*/ 2147483646 w 77"/>
                  <a:gd name="T27" fmla="*/ 2147483646 h 98"/>
                  <a:gd name="T28" fmla="*/ 2147483646 w 77"/>
                  <a:gd name="T29" fmla="*/ 2147483646 h 98"/>
                  <a:gd name="T30" fmla="*/ 2147483646 w 77"/>
                  <a:gd name="T31" fmla="*/ 2147483646 h 98"/>
                  <a:gd name="T32" fmla="*/ 2147483646 w 77"/>
                  <a:gd name="T33" fmla="*/ 2147483646 h 98"/>
                  <a:gd name="T34" fmla="*/ 2147483646 w 77"/>
                  <a:gd name="T35" fmla="*/ 2147483646 h 98"/>
                  <a:gd name="T36" fmla="*/ 2147483646 w 77"/>
                  <a:gd name="T37" fmla="*/ 2147483646 h 98"/>
                  <a:gd name="T38" fmla="*/ 2147483646 w 77"/>
                  <a:gd name="T39" fmla="*/ 2147483646 h 98"/>
                  <a:gd name="T40" fmla="*/ 2147483646 w 77"/>
                  <a:gd name="T41" fmla="*/ 2147483646 h 98"/>
                  <a:gd name="T42" fmla="*/ 2147483646 w 77"/>
                  <a:gd name="T43" fmla="*/ 2147483646 h 98"/>
                  <a:gd name="T44" fmla="*/ 2147483646 w 77"/>
                  <a:gd name="T45" fmla="*/ 2147483646 h 98"/>
                  <a:gd name="T46" fmla="*/ 2147483646 w 77"/>
                  <a:gd name="T47" fmla="*/ 2147483646 h 98"/>
                  <a:gd name="T48" fmla="*/ 2147483646 w 77"/>
                  <a:gd name="T49" fmla="*/ 2147483646 h 98"/>
                  <a:gd name="T50" fmla="*/ 2147483646 w 77"/>
                  <a:gd name="T51" fmla="*/ 2147483646 h 98"/>
                  <a:gd name="T52" fmla="*/ 2147483646 w 77"/>
                  <a:gd name="T53" fmla="*/ 0 h 98"/>
                  <a:gd name="T54" fmla="*/ 2147483646 w 77"/>
                  <a:gd name="T55" fmla="*/ 2147483646 h 98"/>
                  <a:gd name="T56" fmla="*/ 2147483646 w 77"/>
                  <a:gd name="T57" fmla="*/ 0 h 98"/>
                  <a:gd name="T58" fmla="*/ 2147483646 w 77"/>
                  <a:gd name="T59" fmla="*/ 2147483646 h 98"/>
                  <a:gd name="T60" fmla="*/ 2147483646 w 77"/>
                  <a:gd name="T61" fmla="*/ 0 h 98"/>
                  <a:gd name="T62" fmla="*/ 2147483646 w 77"/>
                  <a:gd name="T63" fmla="*/ 2147483646 h 98"/>
                  <a:gd name="T64" fmla="*/ 2147483646 w 77"/>
                  <a:gd name="T65" fmla="*/ 2147483646 h 98"/>
                  <a:gd name="T66" fmla="*/ 2147483646 w 77"/>
                  <a:gd name="T67" fmla="*/ 2147483646 h 98"/>
                  <a:gd name="T68" fmla="*/ 2147483646 w 77"/>
                  <a:gd name="T69" fmla="*/ 2147483646 h 98"/>
                  <a:gd name="T70" fmla="*/ 2147483646 w 77"/>
                  <a:gd name="T71" fmla="*/ 2147483646 h 98"/>
                  <a:gd name="T72" fmla="*/ 2147483646 w 77"/>
                  <a:gd name="T73" fmla="*/ 2147483646 h 98"/>
                  <a:gd name="T74" fmla="*/ 2147483646 w 77"/>
                  <a:gd name="T75" fmla="*/ 2147483646 h 98"/>
                  <a:gd name="T76" fmla="*/ 2147483646 w 77"/>
                  <a:gd name="T77" fmla="*/ 2147483646 h 98"/>
                  <a:gd name="T78" fmla="*/ 2147483646 w 77"/>
                  <a:gd name="T79" fmla="*/ 2147483646 h 98"/>
                  <a:gd name="T80" fmla="*/ 2147483646 w 77"/>
                  <a:gd name="T81" fmla="*/ 2147483646 h 98"/>
                  <a:gd name="T82" fmla="*/ 2147483646 w 77"/>
                  <a:gd name="T83" fmla="*/ 2147483646 h 98"/>
                  <a:gd name="T84" fmla="*/ 2147483646 w 77"/>
                  <a:gd name="T85" fmla="*/ 2147483646 h 98"/>
                  <a:gd name="T86" fmla="*/ 2147483646 w 77"/>
                  <a:gd name="T87" fmla="*/ 2147483646 h 98"/>
                  <a:gd name="T88" fmla="*/ 2147483646 w 77"/>
                  <a:gd name="T89" fmla="*/ 2147483646 h 98"/>
                  <a:gd name="T90" fmla="*/ 2147483646 w 77"/>
                  <a:gd name="T91" fmla="*/ 2147483646 h 98"/>
                  <a:gd name="T92" fmla="*/ 2147483646 w 77"/>
                  <a:gd name="T93" fmla="*/ 2147483646 h 98"/>
                  <a:gd name="T94" fmla="*/ 2147483646 w 77"/>
                  <a:gd name="T95" fmla="*/ 2147483646 h 98"/>
                  <a:gd name="T96" fmla="*/ 2147483646 w 77"/>
                  <a:gd name="T97" fmla="*/ 2147483646 h 98"/>
                  <a:gd name="T98" fmla="*/ 2147483646 w 77"/>
                  <a:gd name="T99" fmla="*/ 2147483646 h 98"/>
                  <a:gd name="T100" fmla="*/ 2147483646 w 77"/>
                  <a:gd name="T101" fmla="*/ 2147483646 h 98"/>
                  <a:gd name="T102" fmla="*/ 2147483646 w 77"/>
                  <a:gd name="T103" fmla="*/ 2147483646 h 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7"/>
                  <a:gd name="T157" fmla="*/ 0 h 98"/>
                  <a:gd name="T158" fmla="*/ 77 w 77"/>
                  <a:gd name="T159" fmla="*/ 98 h 9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rgbClr val="6FB5BC"/>
              </a:solidFill>
              <a:ln>
                <a:noFill/>
              </a:ln>
              <a:extLst/>
            </p:spPr>
            <p:txBody>
              <a:bodyPr/>
              <a:lstStyle/>
              <a:p>
                <a:endParaRPr lang="zh-CN" altLang="en-US"/>
              </a:p>
            </p:txBody>
          </p:sp>
        </p:grpSp>
        <p:grpSp>
          <p:nvGrpSpPr>
            <p:cNvPr id="57" name="组合 56"/>
            <p:cNvGrpSpPr/>
            <p:nvPr/>
          </p:nvGrpSpPr>
          <p:grpSpPr>
            <a:xfrm>
              <a:off x="899745" y="-1460530"/>
              <a:ext cx="3833782" cy="1225260"/>
              <a:chOff x="1031553" y="395167"/>
              <a:chExt cx="3833782" cy="1225260"/>
            </a:xfrm>
          </p:grpSpPr>
          <p:sp>
            <p:nvSpPr>
              <p:cNvPr id="58" name="六边形 57"/>
              <p:cNvSpPr/>
              <p:nvPr/>
            </p:nvSpPr>
            <p:spPr bwMode="auto">
              <a:xfrm>
                <a:off x="1031553" y="395167"/>
                <a:ext cx="1421302" cy="1225260"/>
              </a:xfrm>
              <a:prstGeom prst="hexagon">
                <a:avLst/>
              </a:prstGeom>
              <a:solidFill>
                <a:schemeClr val="tx1">
                  <a:lumMod val="85000"/>
                  <a:lumOff val="1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9" name="任意多边形 58"/>
              <p:cNvSpPr>
                <a:spLocks/>
              </p:cNvSpPr>
              <p:nvPr/>
            </p:nvSpPr>
            <p:spPr bwMode="auto">
              <a:xfrm>
                <a:off x="2555860" y="774725"/>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60" name="文本框 21"/>
              <p:cNvSpPr txBox="1">
                <a:spLocks noChangeArrowheads="1"/>
              </p:cNvSpPr>
              <p:nvPr/>
            </p:nvSpPr>
            <p:spPr bwMode="auto">
              <a:xfrm>
                <a:off x="2987890" y="85797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61" name="Freeform 53"/>
              <p:cNvSpPr>
                <a:spLocks noEditPoints="1" noChangeArrowheads="1"/>
              </p:cNvSpPr>
              <p:nvPr/>
            </p:nvSpPr>
            <p:spPr bwMode="auto">
              <a:xfrm>
                <a:off x="2721009" y="861747"/>
                <a:ext cx="316107" cy="292100"/>
              </a:xfrm>
              <a:custGeom>
                <a:avLst/>
                <a:gdLst>
                  <a:gd name="T0" fmla="*/ 2147483646 w 103"/>
                  <a:gd name="T1" fmla="*/ 2147483646 h 104"/>
                  <a:gd name="T2" fmla="*/ 2147483646 w 103"/>
                  <a:gd name="T3" fmla="*/ 2147483646 h 104"/>
                  <a:gd name="T4" fmla="*/ 2147483646 w 103"/>
                  <a:gd name="T5" fmla="*/ 2147483646 h 104"/>
                  <a:gd name="T6" fmla="*/ 2147483646 w 103"/>
                  <a:gd name="T7" fmla="*/ 2147483646 h 104"/>
                  <a:gd name="T8" fmla="*/ 2147483646 w 103"/>
                  <a:gd name="T9" fmla="*/ 2147483646 h 104"/>
                  <a:gd name="T10" fmla="*/ 2147483646 w 103"/>
                  <a:gd name="T11" fmla="*/ 2147483646 h 104"/>
                  <a:gd name="T12" fmla="*/ 2147483646 w 103"/>
                  <a:gd name="T13" fmla="*/ 2147483646 h 104"/>
                  <a:gd name="T14" fmla="*/ 2147483646 w 103"/>
                  <a:gd name="T15" fmla="*/ 2147483646 h 104"/>
                  <a:gd name="T16" fmla="*/ 2147483646 w 103"/>
                  <a:gd name="T17" fmla="*/ 2147483646 h 104"/>
                  <a:gd name="T18" fmla="*/ 2147483646 w 103"/>
                  <a:gd name="T19" fmla="*/ 2147483646 h 104"/>
                  <a:gd name="T20" fmla="*/ 2147483646 w 103"/>
                  <a:gd name="T21" fmla="*/ 2147483646 h 104"/>
                  <a:gd name="T22" fmla="*/ 2147483646 w 103"/>
                  <a:gd name="T23" fmla="*/ 2147483646 h 104"/>
                  <a:gd name="T24" fmla="*/ 2147483646 w 103"/>
                  <a:gd name="T25" fmla="*/ 2147483646 h 104"/>
                  <a:gd name="T26" fmla="*/ 2147483646 w 103"/>
                  <a:gd name="T27" fmla="*/ 2147483646 h 104"/>
                  <a:gd name="T28" fmla="*/ 2147483646 w 103"/>
                  <a:gd name="T29" fmla="*/ 2147483646 h 104"/>
                  <a:gd name="T30" fmla="*/ 2147483646 w 103"/>
                  <a:gd name="T31" fmla="*/ 2147483646 h 104"/>
                  <a:gd name="T32" fmla="*/ 2147483646 w 103"/>
                  <a:gd name="T33" fmla="*/ 2147483646 h 104"/>
                  <a:gd name="T34" fmla="*/ 2147483646 w 103"/>
                  <a:gd name="T35" fmla="*/ 2147483646 h 104"/>
                  <a:gd name="T36" fmla="*/ 2147483646 w 103"/>
                  <a:gd name="T37" fmla="*/ 2147483646 h 104"/>
                  <a:gd name="T38" fmla="*/ 2147483646 w 103"/>
                  <a:gd name="T39" fmla="*/ 2147483646 h 104"/>
                  <a:gd name="T40" fmla="*/ 2147483646 w 103"/>
                  <a:gd name="T41" fmla="*/ 2147483646 h 104"/>
                  <a:gd name="T42" fmla="*/ 2147483646 w 103"/>
                  <a:gd name="T43" fmla="*/ 2147483646 h 104"/>
                  <a:gd name="T44" fmla="*/ 2147483646 w 103"/>
                  <a:gd name="T45" fmla="*/ 2147483646 h 104"/>
                  <a:gd name="T46" fmla="*/ 2147483646 w 103"/>
                  <a:gd name="T47" fmla="*/ 2147483646 h 104"/>
                  <a:gd name="T48" fmla="*/ 2147483646 w 103"/>
                  <a:gd name="T49" fmla="*/ 2147483646 h 104"/>
                  <a:gd name="T50" fmla="*/ 2147483646 w 103"/>
                  <a:gd name="T51" fmla="*/ 2147483646 h 104"/>
                  <a:gd name="T52" fmla="*/ 2147483646 w 103"/>
                  <a:gd name="T53" fmla="*/ 2147483646 h 104"/>
                  <a:gd name="T54" fmla="*/ 2147483646 w 103"/>
                  <a:gd name="T55" fmla="*/ 2147483646 h 104"/>
                  <a:gd name="T56" fmla="*/ 2147483646 w 103"/>
                  <a:gd name="T57" fmla="*/ 2147483646 h 104"/>
                  <a:gd name="T58" fmla="*/ 2147483646 w 103"/>
                  <a:gd name="T59" fmla="*/ 2147483646 h 104"/>
                  <a:gd name="T60" fmla="*/ 2147483646 w 103"/>
                  <a:gd name="T61" fmla="*/ 2147483646 h 104"/>
                  <a:gd name="T62" fmla="*/ 2147483646 w 103"/>
                  <a:gd name="T63" fmla="*/ 2147483646 h 104"/>
                  <a:gd name="T64" fmla="*/ 2147483646 w 103"/>
                  <a:gd name="T65" fmla="*/ 2147483646 h 104"/>
                  <a:gd name="T66" fmla="*/ 2147483646 w 103"/>
                  <a:gd name="T67" fmla="*/ 2147483646 h 104"/>
                  <a:gd name="T68" fmla="*/ 2147483646 w 103"/>
                  <a:gd name="T69" fmla="*/ 2147483646 h 104"/>
                  <a:gd name="T70" fmla="*/ 2147483646 w 103"/>
                  <a:gd name="T71" fmla="*/ 2147483646 h 104"/>
                  <a:gd name="T72" fmla="*/ 2147483646 w 103"/>
                  <a:gd name="T73" fmla="*/ 2147483646 h 104"/>
                  <a:gd name="T74" fmla="*/ 2147483646 w 103"/>
                  <a:gd name="T75" fmla="*/ 2147483646 h 104"/>
                  <a:gd name="T76" fmla="*/ 2147483646 w 103"/>
                  <a:gd name="T77" fmla="*/ 2147483646 h 104"/>
                  <a:gd name="T78" fmla="*/ 2147483646 w 103"/>
                  <a:gd name="T79" fmla="*/ 2147483646 h 104"/>
                  <a:gd name="T80" fmla="*/ 2147483646 w 103"/>
                  <a:gd name="T81" fmla="*/ 2147483646 h 104"/>
                  <a:gd name="T82" fmla="*/ 2147483646 w 103"/>
                  <a:gd name="T83" fmla="*/ 2147483646 h 104"/>
                  <a:gd name="T84" fmla="*/ 2147483646 w 103"/>
                  <a:gd name="T85" fmla="*/ 2147483646 h 104"/>
                  <a:gd name="T86" fmla="*/ 2147483646 w 103"/>
                  <a:gd name="T87" fmla="*/ 2147483646 h 104"/>
                  <a:gd name="T88" fmla="*/ 2147483646 w 103"/>
                  <a:gd name="T89" fmla="*/ 2147483646 h 104"/>
                  <a:gd name="T90" fmla="*/ 2147483646 w 103"/>
                  <a:gd name="T91" fmla="*/ 2147483646 h 104"/>
                  <a:gd name="T92" fmla="*/ 2147483646 w 103"/>
                  <a:gd name="T93" fmla="*/ 2147483646 h 104"/>
                  <a:gd name="T94" fmla="*/ 2147483646 w 103"/>
                  <a:gd name="T95" fmla="*/ 2147483646 h 104"/>
                  <a:gd name="T96" fmla="*/ 2147483646 w 103"/>
                  <a:gd name="T97" fmla="*/ 2147483646 h 104"/>
                  <a:gd name="T98" fmla="*/ 2147483646 w 103"/>
                  <a:gd name="T99" fmla="*/ 2147483646 h 104"/>
                  <a:gd name="T100" fmla="*/ 2147483646 w 103"/>
                  <a:gd name="T101" fmla="*/ 2147483646 h 104"/>
                  <a:gd name="T102" fmla="*/ 2147483646 w 103"/>
                  <a:gd name="T103" fmla="*/ 2147483646 h 104"/>
                  <a:gd name="T104" fmla="*/ 2147483646 w 103"/>
                  <a:gd name="T105" fmla="*/ 2147483646 h 104"/>
                  <a:gd name="T106" fmla="*/ 2147483646 w 103"/>
                  <a:gd name="T107" fmla="*/ 2147483646 h 104"/>
                  <a:gd name="T108" fmla="*/ 2147483646 w 103"/>
                  <a:gd name="T109" fmla="*/ 2147483646 h 104"/>
                  <a:gd name="T110" fmla="*/ 2147483646 w 103"/>
                  <a:gd name="T111" fmla="*/ 2147483646 h 104"/>
                  <a:gd name="T112" fmla="*/ 2147483646 w 103"/>
                  <a:gd name="T113" fmla="*/ 2147483646 h 104"/>
                  <a:gd name="T114" fmla="*/ 2147483646 w 103"/>
                  <a:gd name="T115" fmla="*/ 2147483646 h 104"/>
                  <a:gd name="T116" fmla="*/ 2147483646 w 103"/>
                  <a:gd name="T117" fmla="*/ 2147483646 h 104"/>
                  <a:gd name="T118" fmla="*/ 2147483646 w 103"/>
                  <a:gd name="T119" fmla="*/ 2147483646 h 104"/>
                  <a:gd name="T120" fmla="*/ 0 w 103"/>
                  <a:gd name="T121" fmla="*/ 2147483646 h 104"/>
                  <a:gd name="T122" fmla="*/ 2147483646 w 103"/>
                  <a:gd name="T123" fmla="*/ 2147483646 h 10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3"/>
                  <a:gd name="T187" fmla="*/ 0 h 104"/>
                  <a:gd name="T188" fmla="*/ 103 w 103"/>
                  <a:gd name="T189" fmla="*/ 104 h 10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3" h="104">
                    <a:moveTo>
                      <a:pt x="35" y="39"/>
                    </a:moveTo>
                    <a:cubicBezTo>
                      <a:pt x="35" y="32"/>
                      <a:pt x="34" y="27"/>
                      <a:pt x="37" y="19"/>
                    </a:cubicBezTo>
                    <a:cubicBezTo>
                      <a:pt x="45" y="31"/>
                      <a:pt x="58" y="23"/>
                      <a:pt x="68" y="20"/>
                    </a:cubicBezTo>
                    <a:cubicBezTo>
                      <a:pt x="69" y="26"/>
                      <a:pt x="69" y="31"/>
                      <a:pt x="69" y="39"/>
                    </a:cubicBezTo>
                    <a:cubicBezTo>
                      <a:pt x="76" y="33"/>
                      <a:pt x="76" y="16"/>
                      <a:pt x="72" y="10"/>
                    </a:cubicBezTo>
                    <a:cubicBezTo>
                      <a:pt x="65" y="0"/>
                      <a:pt x="40" y="0"/>
                      <a:pt x="33" y="8"/>
                    </a:cubicBezTo>
                    <a:cubicBezTo>
                      <a:pt x="30" y="12"/>
                      <a:pt x="26" y="34"/>
                      <a:pt x="35" y="39"/>
                    </a:cubicBezTo>
                    <a:close/>
                    <a:moveTo>
                      <a:pt x="5" y="67"/>
                    </a:moveTo>
                    <a:cubicBezTo>
                      <a:pt x="13" y="64"/>
                      <a:pt x="20" y="62"/>
                      <a:pt x="28" y="59"/>
                    </a:cubicBezTo>
                    <a:cubicBezTo>
                      <a:pt x="27" y="76"/>
                      <a:pt x="27" y="76"/>
                      <a:pt x="27" y="76"/>
                    </a:cubicBezTo>
                    <a:cubicBezTo>
                      <a:pt x="31" y="75"/>
                      <a:pt x="31" y="75"/>
                      <a:pt x="31" y="75"/>
                    </a:cubicBezTo>
                    <a:cubicBezTo>
                      <a:pt x="28" y="78"/>
                      <a:pt x="28" y="78"/>
                      <a:pt x="28" y="78"/>
                    </a:cubicBezTo>
                    <a:cubicBezTo>
                      <a:pt x="28" y="79"/>
                      <a:pt x="28" y="79"/>
                      <a:pt x="28" y="79"/>
                    </a:cubicBezTo>
                    <a:cubicBezTo>
                      <a:pt x="28" y="79"/>
                      <a:pt x="35" y="92"/>
                      <a:pt x="40" y="100"/>
                    </a:cubicBezTo>
                    <a:cubicBezTo>
                      <a:pt x="41" y="101"/>
                      <a:pt x="42" y="101"/>
                      <a:pt x="43" y="102"/>
                    </a:cubicBezTo>
                    <a:cubicBezTo>
                      <a:pt x="39" y="95"/>
                      <a:pt x="32" y="82"/>
                      <a:pt x="30" y="79"/>
                    </a:cubicBezTo>
                    <a:cubicBezTo>
                      <a:pt x="35" y="74"/>
                      <a:pt x="35" y="74"/>
                      <a:pt x="35" y="74"/>
                    </a:cubicBezTo>
                    <a:cubicBezTo>
                      <a:pt x="34" y="73"/>
                      <a:pt x="34" y="73"/>
                      <a:pt x="34" y="73"/>
                    </a:cubicBezTo>
                    <a:cubicBezTo>
                      <a:pt x="29" y="73"/>
                      <a:pt x="29" y="73"/>
                      <a:pt x="29" y="73"/>
                    </a:cubicBezTo>
                    <a:cubicBezTo>
                      <a:pt x="29" y="59"/>
                      <a:pt x="29" y="59"/>
                      <a:pt x="29" y="59"/>
                    </a:cubicBezTo>
                    <a:cubicBezTo>
                      <a:pt x="32" y="57"/>
                      <a:pt x="37" y="55"/>
                      <a:pt x="39" y="53"/>
                    </a:cubicBezTo>
                    <a:cubicBezTo>
                      <a:pt x="40" y="53"/>
                      <a:pt x="40" y="53"/>
                      <a:pt x="40" y="53"/>
                    </a:cubicBezTo>
                    <a:cubicBezTo>
                      <a:pt x="40" y="67"/>
                      <a:pt x="40" y="67"/>
                      <a:pt x="40" y="67"/>
                    </a:cubicBezTo>
                    <a:cubicBezTo>
                      <a:pt x="46" y="83"/>
                      <a:pt x="46" y="83"/>
                      <a:pt x="46" y="83"/>
                    </a:cubicBezTo>
                    <a:cubicBezTo>
                      <a:pt x="50" y="67"/>
                      <a:pt x="50" y="67"/>
                      <a:pt x="50" y="67"/>
                    </a:cubicBezTo>
                    <a:cubicBezTo>
                      <a:pt x="48" y="64"/>
                      <a:pt x="48" y="64"/>
                      <a:pt x="48" y="64"/>
                    </a:cubicBezTo>
                    <a:cubicBezTo>
                      <a:pt x="49" y="60"/>
                      <a:pt x="49" y="60"/>
                      <a:pt x="49" y="60"/>
                    </a:cubicBezTo>
                    <a:cubicBezTo>
                      <a:pt x="56" y="60"/>
                      <a:pt x="56" y="60"/>
                      <a:pt x="56" y="60"/>
                    </a:cubicBezTo>
                    <a:cubicBezTo>
                      <a:pt x="58" y="64"/>
                      <a:pt x="58" y="64"/>
                      <a:pt x="58" y="64"/>
                    </a:cubicBezTo>
                    <a:cubicBezTo>
                      <a:pt x="56" y="67"/>
                      <a:pt x="56" y="67"/>
                      <a:pt x="56" y="67"/>
                    </a:cubicBezTo>
                    <a:cubicBezTo>
                      <a:pt x="59" y="83"/>
                      <a:pt x="59" y="83"/>
                      <a:pt x="59" y="83"/>
                    </a:cubicBezTo>
                    <a:cubicBezTo>
                      <a:pt x="65" y="68"/>
                      <a:pt x="65" y="68"/>
                      <a:pt x="65" y="68"/>
                    </a:cubicBezTo>
                    <a:cubicBezTo>
                      <a:pt x="66" y="54"/>
                      <a:pt x="66" y="54"/>
                      <a:pt x="66" y="54"/>
                    </a:cubicBezTo>
                    <a:cubicBezTo>
                      <a:pt x="69" y="56"/>
                      <a:pt x="72" y="58"/>
                      <a:pt x="74" y="59"/>
                    </a:cubicBezTo>
                    <a:cubicBezTo>
                      <a:pt x="75" y="73"/>
                      <a:pt x="75" y="73"/>
                      <a:pt x="75" y="73"/>
                    </a:cubicBezTo>
                    <a:cubicBezTo>
                      <a:pt x="70" y="73"/>
                      <a:pt x="70" y="73"/>
                      <a:pt x="70" y="73"/>
                    </a:cubicBezTo>
                    <a:cubicBezTo>
                      <a:pt x="69" y="74"/>
                      <a:pt x="69" y="74"/>
                      <a:pt x="69" y="74"/>
                    </a:cubicBezTo>
                    <a:cubicBezTo>
                      <a:pt x="74" y="79"/>
                      <a:pt x="74" y="79"/>
                      <a:pt x="74" y="79"/>
                    </a:cubicBezTo>
                    <a:cubicBezTo>
                      <a:pt x="72" y="81"/>
                      <a:pt x="67" y="91"/>
                      <a:pt x="63" y="98"/>
                    </a:cubicBezTo>
                    <a:cubicBezTo>
                      <a:pt x="63" y="98"/>
                      <a:pt x="63" y="98"/>
                      <a:pt x="63" y="98"/>
                    </a:cubicBezTo>
                    <a:cubicBezTo>
                      <a:pt x="63" y="98"/>
                      <a:pt x="63" y="98"/>
                      <a:pt x="63" y="98"/>
                    </a:cubicBezTo>
                    <a:cubicBezTo>
                      <a:pt x="62" y="100"/>
                      <a:pt x="62" y="101"/>
                      <a:pt x="61" y="102"/>
                    </a:cubicBezTo>
                    <a:cubicBezTo>
                      <a:pt x="62" y="101"/>
                      <a:pt x="63" y="101"/>
                      <a:pt x="63" y="100"/>
                    </a:cubicBezTo>
                    <a:cubicBezTo>
                      <a:pt x="69" y="92"/>
                      <a:pt x="75" y="79"/>
                      <a:pt x="76" y="79"/>
                    </a:cubicBezTo>
                    <a:cubicBezTo>
                      <a:pt x="76" y="78"/>
                      <a:pt x="76" y="78"/>
                      <a:pt x="76" y="78"/>
                    </a:cubicBezTo>
                    <a:cubicBezTo>
                      <a:pt x="72" y="75"/>
                      <a:pt x="72" y="75"/>
                      <a:pt x="72" y="75"/>
                    </a:cubicBezTo>
                    <a:cubicBezTo>
                      <a:pt x="77" y="76"/>
                      <a:pt x="77" y="76"/>
                      <a:pt x="77" y="76"/>
                    </a:cubicBezTo>
                    <a:cubicBezTo>
                      <a:pt x="75" y="59"/>
                      <a:pt x="75" y="59"/>
                      <a:pt x="75" y="59"/>
                    </a:cubicBezTo>
                    <a:cubicBezTo>
                      <a:pt x="98" y="67"/>
                      <a:pt x="98" y="67"/>
                      <a:pt x="98" y="67"/>
                    </a:cubicBezTo>
                    <a:cubicBezTo>
                      <a:pt x="103" y="77"/>
                      <a:pt x="103" y="90"/>
                      <a:pt x="103" y="104"/>
                    </a:cubicBezTo>
                    <a:cubicBezTo>
                      <a:pt x="85" y="104"/>
                      <a:pt x="85" y="104"/>
                      <a:pt x="85" y="104"/>
                    </a:cubicBezTo>
                    <a:cubicBezTo>
                      <a:pt x="85" y="91"/>
                      <a:pt x="85" y="91"/>
                      <a:pt x="85" y="91"/>
                    </a:cubicBezTo>
                    <a:cubicBezTo>
                      <a:pt x="84" y="92"/>
                      <a:pt x="84" y="92"/>
                      <a:pt x="84" y="92"/>
                    </a:cubicBezTo>
                    <a:cubicBezTo>
                      <a:pt x="80" y="104"/>
                      <a:pt x="80" y="104"/>
                      <a:pt x="80" y="104"/>
                    </a:cubicBezTo>
                    <a:cubicBezTo>
                      <a:pt x="56" y="104"/>
                      <a:pt x="56" y="104"/>
                      <a:pt x="56" y="104"/>
                    </a:cubicBezTo>
                    <a:cubicBezTo>
                      <a:pt x="50" y="104"/>
                      <a:pt x="50" y="104"/>
                      <a:pt x="50" y="104"/>
                    </a:cubicBezTo>
                    <a:cubicBezTo>
                      <a:pt x="25" y="104"/>
                      <a:pt x="25" y="104"/>
                      <a:pt x="25" y="104"/>
                    </a:cubicBezTo>
                    <a:cubicBezTo>
                      <a:pt x="21" y="92"/>
                      <a:pt x="21" y="92"/>
                      <a:pt x="21" y="92"/>
                    </a:cubicBezTo>
                    <a:cubicBezTo>
                      <a:pt x="20" y="91"/>
                      <a:pt x="20" y="91"/>
                      <a:pt x="20" y="91"/>
                    </a:cubicBezTo>
                    <a:cubicBezTo>
                      <a:pt x="20" y="104"/>
                      <a:pt x="20" y="104"/>
                      <a:pt x="20" y="104"/>
                    </a:cubicBezTo>
                    <a:cubicBezTo>
                      <a:pt x="0" y="104"/>
                      <a:pt x="0" y="104"/>
                      <a:pt x="0" y="104"/>
                    </a:cubicBezTo>
                    <a:cubicBezTo>
                      <a:pt x="0" y="86"/>
                      <a:pt x="1" y="74"/>
                      <a:pt x="5" y="67"/>
                    </a:cubicBezTo>
                    <a:close/>
                  </a:path>
                </a:pathLst>
              </a:custGeom>
              <a:solidFill>
                <a:srgbClr val="6FB5BC"/>
              </a:solidFill>
              <a:ln>
                <a:noFill/>
              </a:ln>
              <a:extLst/>
            </p:spPr>
            <p:txBody>
              <a:bodyPr/>
              <a:lstStyle/>
              <a:p>
                <a:endParaRPr lang="zh-CN" altLang="en-US"/>
              </a:p>
            </p:txBody>
          </p:sp>
        </p:grpSp>
        <p:grpSp>
          <p:nvGrpSpPr>
            <p:cNvPr id="62" name="组合 61"/>
            <p:cNvGrpSpPr/>
            <p:nvPr/>
          </p:nvGrpSpPr>
          <p:grpSpPr>
            <a:xfrm>
              <a:off x="1098956" y="-1340749"/>
              <a:ext cx="1022880" cy="904722"/>
              <a:chOff x="1203982" y="514948"/>
              <a:chExt cx="1022880" cy="904722"/>
            </a:xfrm>
          </p:grpSpPr>
          <p:sp>
            <p:nvSpPr>
              <p:cNvPr id="63"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A</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64"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nvGrpSpPr>
            <p:cNvPr id="65" name="组合 64"/>
            <p:cNvGrpSpPr/>
            <p:nvPr/>
          </p:nvGrpSpPr>
          <p:grpSpPr>
            <a:xfrm>
              <a:off x="4090246" y="-423553"/>
              <a:ext cx="3833782" cy="1225260"/>
              <a:chOff x="4222054" y="1432144"/>
              <a:chExt cx="3833782" cy="1225260"/>
            </a:xfrm>
          </p:grpSpPr>
          <p:sp>
            <p:nvSpPr>
              <p:cNvPr id="66" name="六边形 65"/>
              <p:cNvSpPr/>
              <p:nvPr/>
            </p:nvSpPr>
            <p:spPr bwMode="auto">
              <a:xfrm>
                <a:off x="4222054" y="1432144"/>
                <a:ext cx="1421302" cy="1225260"/>
              </a:xfrm>
              <a:prstGeom prst="hexagon">
                <a:avLst/>
              </a:prstGeom>
              <a:solidFill>
                <a:schemeClr val="tx1">
                  <a:lumMod val="75000"/>
                  <a:lumOff val="2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7" name="任意多边形 66"/>
              <p:cNvSpPr>
                <a:spLocks/>
              </p:cNvSpPr>
              <p:nvPr/>
            </p:nvSpPr>
            <p:spPr bwMode="auto">
              <a:xfrm>
                <a:off x="5746361" y="1811702"/>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69" name="文本框 21"/>
              <p:cNvSpPr txBox="1">
                <a:spLocks noChangeArrowheads="1"/>
              </p:cNvSpPr>
              <p:nvPr/>
            </p:nvSpPr>
            <p:spPr bwMode="auto">
              <a:xfrm>
                <a:off x="6178391" y="189495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70" name="Freeform 30"/>
              <p:cNvSpPr>
                <a:spLocks noEditPoints="1" noChangeArrowheads="1"/>
              </p:cNvSpPr>
              <p:nvPr/>
            </p:nvSpPr>
            <p:spPr bwMode="auto">
              <a:xfrm>
                <a:off x="5959619" y="1923149"/>
                <a:ext cx="262133" cy="273050"/>
              </a:xfrm>
              <a:custGeom>
                <a:avLst/>
                <a:gdLst>
                  <a:gd name="T0" fmla="*/ 2147483646 w 74"/>
                  <a:gd name="T1" fmla="*/ 0 h 97"/>
                  <a:gd name="T2" fmla="*/ 2147483646 w 74"/>
                  <a:gd name="T3" fmla="*/ 2147483646 h 97"/>
                  <a:gd name="T4" fmla="*/ 2147483646 w 74"/>
                  <a:gd name="T5" fmla="*/ 2147483646 h 97"/>
                  <a:gd name="T6" fmla="*/ 2147483646 w 74"/>
                  <a:gd name="T7" fmla="*/ 2147483646 h 97"/>
                  <a:gd name="T8" fmla="*/ 2147483646 w 74"/>
                  <a:gd name="T9" fmla="*/ 2147483646 h 97"/>
                  <a:gd name="T10" fmla="*/ 2147483646 w 74"/>
                  <a:gd name="T11" fmla="*/ 2147483646 h 97"/>
                  <a:gd name="T12" fmla="*/ 2147483646 w 74"/>
                  <a:gd name="T13" fmla="*/ 2147483646 h 97"/>
                  <a:gd name="T14" fmla="*/ 2147483646 w 74"/>
                  <a:gd name="T15" fmla="*/ 2147483646 h 97"/>
                  <a:gd name="T16" fmla="*/ 2147483646 w 74"/>
                  <a:gd name="T17" fmla="*/ 2147483646 h 97"/>
                  <a:gd name="T18" fmla="*/ 2147483646 w 74"/>
                  <a:gd name="T19" fmla="*/ 2147483646 h 97"/>
                  <a:gd name="T20" fmla="*/ 2147483646 w 74"/>
                  <a:gd name="T21" fmla="*/ 2147483646 h 97"/>
                  <a:gd name="T22" fmla="*/ 2147483646 w 74"/>
                  <a:gd name="T23" fmla="*/ 2147483646 h 97"/>
                  <a:gd name="T24" fmla="*/ 2147483646 w 74"/>
                  <a:gd name="T25" fmla="*/ 2147483646 h 97"/>
                  <a:gd name="T26" fmla="*/ 2147483646 w 74"/>
                  <a:gd name="T27" fmla="*/ 2147483646 h 97"/>
                  <a:gd name="T28" fmla="*/ 2147483646 w 74"/>
                  <a:gd name="T29" fmla="*/ 2147483646 h 97"/>
                  <a:gd name="T30" fmla="*/ 0 w 74"/>
                  <a:gd name="T31" fmla="*/ 2147483646 h 97"/>
                  <a:gd name="T32" fmla="*/ 2147483646 w 74"/>
                  <a:gd name="T33" fmla="*/ 2147483646 h 97"/>
                  <a:gd name="T34" fmla="*/ 2147483646 w 74"/>
                  <a:gd name="T35" fmla="*/ 0 h 97"/>
                  <a:gd name="T36" fmla="*/ 2147483646 w 74"/>
                  <a:gd name="T37" fmla="*/ 2147483646 h 97"/>
                  <a:gd name="T38" fmla="*/ 2147483646 w 74"/>
                  <a:gd name="T39" fmla="*/ 2147483646 h 97"/>
                  <a:gd name="T40" fmla="*/ 2147483646 w 74"/>
                  <a:gd name="T41" fmla="*/ 2147483646 h 97"/>
                  <a:gd name="T42" fmla="*/ 2147483646 w 74"/>
                  <a:gd name="T43" fmla="*/ 2147483646 h 97"/>
                  <a:gd name="T44" fmla="*/ 2147483646 w 74"/>
                  <a:gd name="T45" fmla="*/ 2147483646 h 97"/>
                  <a:gd name="T46" fmla="*/ 2147483646 w 74"/>
                  <a:gd name="T47" fmla="*/ 2147483646 h 97"/>
                  <a:gd name="T48" fmla="*/ 2147483646 w 74"/>
                  <a:gd name="T49" fmla="*/ 2147483646 h 97"/>
                  <a:gd name="T50" fmla="*/ 2147483646 w 74"/>
                  <a:gd name="T51" fmla="*/ 2147483646 h 97"/>
                  <a:gd name="T52" fmla="*/ 2147483646 w 74"/>
                  <a:gd name="T53" fmla="*/ 2147483646 h 97"/>
                  <a:gd name="T54" fmla="*/ 2147483646 w 74"/>
                  <a:gd name="T55" fmla="*/ 2147483646 h 97"/>
                  <a:gd name="T56" fmla="*/ 2147483646 w 74"/>
                  <a:gd name="T57" fmla="*/ 2147483646 h 97"/>
                  <a:gd name="T58" fmla="*/ 2147483646 w 74"/>
                  <a:gd name="T59" fmla="*/ 2147483646 h 97"/>
                  <a:gd name="T60" fmla="*/ 2147483646 w 74"/>
                  <a:gd name="T61" fmla="*/ 2147483646 h 97"/>
                  <a:gd name="T62" fmla="*/ 2147483646 w 74"/>
                  <a:gd name="T63" fmla="*/ 2147483646 h 97"/>
                  <a:gd name="T64" fmla="*/ 2147483646 w 74"/>
                  <a:gd name="T65" fmla="*/ 2147483646 h 97"/>
                  <a:gd name="T66" fmla="*/ 2147483646 w 74"/>
                  <a:gd name="T67" fmla="*/ 2147483646 h 97"/>
                  <a:gd name="T68" fmla="*/ 2147483646 w 74"/>
                  <a:gd name="T69" fmla="*/ 2147483646 h 97"/>
                  <a:gd name="T70" fmla="*/ 2147483646 w 74"/>
                  <a:gd name="T71" fmla="*/ 2147483646 h 97"/>
                  <a:gd name="T72" fmla="*/ 2147483646 w 74"/>
                  <a:gd name="T73" fmla="*/ 2147483646 h 97"/>
                  <a:gd name="T74" fmla="*/ 2147483646 w 74"/>
                  <a:gd name="T75" fmla="*/ 2147483646 h 97"/>
                  <a:gd name="T76" fmla="*/ 2147483646 w 74"/>
                  <a:gd name="T77" fmla="*/ 2147483646 h 97"/>
                  <a:gd name="T78" fmla="*/ 2147483646 w 74"/>
                  <a:gd name="T79" fmla="*/ 2147483646 h 97"/>
                  <a:gd name="T80" fmla="*/ 2147483646 w 74"/>
                  <a:gd name="T81" fmla="*/ 2147483646 h 97"/>
                  <a:gd name="T82" fmla="*/ 2147483646 w 74"/>
                  <a:gd name="T83" fmla="*/ 2147483646 h 97"/>
                  <a:gd name="T84" fmla="*/ 2147483646 w 74"/>
                  <a:gd name="T85" fmla="*/ 2147483646 h 97"/>
                  <a:gd name="T86" fmla="*/ 2147483646 w 74"/>
                  <a:gd name="T87" fmla="*/ 2147483646 h 97"/>
                  <a:gd name="T88" fmla="*/ 2147483646 w 74"/>
                  <a:gd name="T89" fmla="*/ 2147483646 h 97"/>
                  <a:gd name="T90" fmla="*/ 2147483646 w 74"/>
                  <a:gd name="T91" fmla="*/ 2147483646 h 97"/>
                  <a:gd name="T92" fmla="*/ 2147483646 w 74"/>
                  <a:gd name="T93" fmla="*/ 2147483646 h 97"/>
                  <a:gd name="T94" fmla="*/ 2147483646 w 74"/>
                  <a:gd name="T95" fmla="*/ 2147483646 h 97"/>
                  <a:gd name="T96" fmla="*/ 2147483646 w 74"/>
                  <a:gd name="T97" fmla="*/ 2147483646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
                  <a:gd name="T148" fmla="*/ 0 h 97"/>
                  <a:gd name="T149" fmla="*/ 74 w 74"/>
                  <a:gd name="T150" fmla="*/ 97 h 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rgbClr val="6FB5BC"/>
              </a:solidFill>
              <a:ln>
                <a:noFill/>
              </a:ln>
              <a:extLst/>
            </p:spPr>
            <p:txBody>
              <a:bodyPr/>
              <a:lstStyle/>
              <a:p>
                <a:endParaRPr lang="zh-CN" altLang="en-US"/>
              </a:p>
            </p:txBody>
          </p:sp>
        </p:grpSp>
        <p:grpSp>
          <p:nvGrpSpPr>
            <p:cNvPr id="71" name="组合 70"/>
            <p:cNvGrpSpPr/>
            <p:nvPr/>
          </p:nvGrpSpPr>
          <p:grpSpPr>
            <a:xfrm>
              <a:off x="1098956" y="747529"/>
              <a:ext cx="1022880" cy="904722"/>
              <a:chOff x="1203982" y="514948"/>
              <a:chExt cx="1022880" cy="904722"/>
            </a:xfrm>
          </p:grpSpPr>
          <p:sp>
            <p:nvSpPr>
              <p:cNvPr id="72"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C</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73"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nvGrpSpPr>
            <p:cNvPr id="74" name="组合 73"/>
            <p:cNvGrpSpPr/>
            <p:nvPr/>
          </p:nvGrpSpPr>
          <p:grpSpPr>
            <a:xfrm>
              <a:off x="4090246" y="1667377"/>
              <a:ext cx="3833782" cy="1225260"/>
              <a:chOff x="4222054" y="3523074"/>
              <a:chExt cx="3833782" cy="1225260"/>
            </a:xfrm>
          </p:grpSpPr>
          <p:sp>
            <p:nvSpPr>
              <p:cNvPr id="75" name="六边形 74"/>
              <p:cNvSpPr/>
              <p:nvPr/>
            </p:nvSpPr>
            <p:spPr bwMode="auto">
              <a:xfrm>
                <a:off x="4222054" y="3523074"/>
                <a:ext cx="1421302" cy="1225260"/>
              </a:xfrm>
              <a:prstGeom prst="hexagon">
                <a:avLst/>
              </a:prstGeom>
              <a:solidFill>
                <a:schemeClr val="tx1">
                  <a:lumMod val="85000"/>
                  <a:lumOff val="15000"/>
                </a:schemeClr>
              </a:solidFill>
              <a:ln w="44450" cap="flat" cmpd="sng" algn="ctr">
                <a:solidFill>
                  <a:srgbClr val="94949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6" name="任意多边形 75"/>
              <p:cNvSpPr>
                <a:spLocks/>
              </p:cNvSpPr>
              <p:nvPr/>
            </p:nvSpPr>
            <p:spPr bwMode="auto">
              <a:xfrm>
                <a:off x="5746361" y="3902632"/>
                <a:ext cx="2309475" cy="466144"/>
              </a:xfrm>
              <a:custGeom>
                <a:avLst/>
                <a:gdLst>
                  <a:gd name="connsiteX0" fmla="*/ 134973 w 2309475"/>
                  <a:gd name="connsiteY0" fmla="*/ 0 h 466144"/>
                  <a:gd name="connsiteX1" fmla="*/ 639008 w 2309475"/>
                  <a:gd name="connsiteY1" fmla="*/ 0 h 466144"/>
                  <a:gd name="connsiteX2" fmla="*/ 1670467 w 2309475"/>
                  <a:gd name="connsiteY2" fmla="*/ 0 h 466144"/>
                  <a:gd name="connsiteX3" fmla="*/ 2174502 w 2309475"/>
                  <a:gd name="connsiteY3" fmla="*/ 0 h 466144"/>
                  <a:gd name="connsiteX4" fmla="*/ 2309475 w 2309475"/>
                  <a:gd name="connsiteY4" fmla="*/ 233072 h 466144"/>
                  <a:gd name="connsiteX5" fmla="*/ 2174502 w 2309475"/>
                  <a:gd name="connsiteY5" fmla="*/ 466144 h 466144"/>
                  <a:gd name="connsiteX6" fmla="*/ 1670467 w 2309475"/>
                  <a:gd name="connsiteY6" fmla="*/ 466144 h 466144"/>
                  <a:gd name="connsiteX7" fmla="*/ 639008 w 2309475"/>
                  <a:gd name="connsiteY7" fmla="*/ 466144 h 466144"/>
                  <a:gd name="connsiteX8" fmla="*/ 134973 w 2309475"/>
                  <a:gd name="connsiteY8" fmla="*/ 466144 h 466144"/>
                  <a:gd name="connsiteX9" fmla="*/ 0 w 2309475"/>
                  <a:gd name="connsiteY9" fmla="*/ 233072 h 46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9475" h="466144">
                    <a:moveTo>
                      <a:pt x="134973" y="0"/>
                    </a:moveTo>
                    <a:lnTo>
                      <a:pt x="639008" y="0"/>
                    </a:lnTo>
                    <a:lnTo>
                      <a:pt x="1670467" y="0"/>
                    </a:lnTo>
                    <a:lnTo>
                      <a:pt x="2174502" y="0"/>
                    </a:lnTo>
                    <a:lnTo>
                      <a:pt x="2309475" y="233072"/>
                    </a:lnTo>
                    <a:lnTo>
                      <a:pt x="2174502" y="466144"/>
                    </a:lnTo>
                    <a:lnTo>
                      <a:pt x="1670467" y="466144"/>
                    </a:lnTo>
                    <a:lnTo>
                      <a:pt x="639008" y="466144"/>
                    </a:lnTo>
                    <a:lnTo>
                      <a:pt x="134973" y="466144"/>
                    </a:lnTo>
                    <a:lnTo>
                      <a:pt x="0" y="233072"/>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77" name="文本框 21"/>
              <p:cNvSpPr txBox="1">
                <a:spLocks noChangeArrowheads="1"/>
              </p:cNvSpPr>
              <p:nvPr/>
            </p:nvSpPr>
            <p:spPr bwMode="auto">
              <a:xfrm>
                <a:off x="6178391" y="398588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tx1">
                        <a:lumMod val="75000"/>
                        <a:lumOff val="2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tx1">
                      <a:lumMod val="75000"/>
                      <a:lumOff val="25000"/>
                    </a:schemeClr>
                  </a:solidFill>
                  <a:effectLst/>
                  <a:latin typeface="方正兰亭黑_GBK" panose="02000000000000000000" pitchFamily="2" charset="-122"/>
                  <a:ea typeface="方正兰亭黑_GBK" panose="02000000000000000000" pitchFamily="2" charset="-122"/>
                </a:endParaRPr>
              </a:p>
            </p:txBody>
          </p:sp>
          <p:sp>
            <p:nvSpPr>
              <p:cNvPr id="78" name="Freeform 62"/>
              <p:cNvSpPr>
                <a:spLocks noEditPoints="1" noChangeArrowheads="1"/>
              </p:cNvSpPr>
              <p:nvPr/>
            </p:nvSpPr>
            <p:spPr bwMode="auto">
              <a:xfrm>
                <a:off x="5926345" y="3999868"/>
                <a:ext cx="298082" cy="265112"/>
              </a:xfrm>
              <a:custGeom>
                <a:avLst/>
                <a:gdLst>
                  <a:gd name="T0" fmla="*/ 2147483646 w 84"/>
                  <a:gd name="T1" fmla="*/ 2147483646 h 94"/>
                  <a:gd name="T2" fmla="*/ 2147483646 w 84"/>
                  <a:gd name="T3" fmla="*/ 2147483646 h 94"/>
                  <a:gd name="T4" fmla="*/ 2147483646 w 84"/>
                  <a:gd name="T5" fmla="*/ 2147483646 h 94"/>
                  <a:gd name="T6" fmla="*/ 2147483646 w 84"/>
                  <a:gd name="T7" fmla="*/ 2147483646 h 94"/>
                  <a:gd name="T8" fmla="*/ 2147483646 w 84"/>
                  <a:gd name="T9" fmla="*/ 2147483646 h 94"/>
                  <a:gd name="T10" fmla="*/ 2147483646 w 84"/>
                  <a:gd name="T11" fmla="*/ 2147483646 h 94"/>
                  <a:gd name="T12" fmla="*/ 2147483646 w 84"/>
                  <a:gd name="T13" fmla="*/ 2147483646 h 94"/>
                  <a:gd name="T14" fmla="*/ 2147483646 w 84"/>
                  <a:gd name="T15" fmla="*/ 2147483646 h 94"/>
                  <a:gd name="T16" fmla="*/ 2147483646 w 84"/>
                  <a:gd name="T17" fmla="*/ 2147483646 h 94"/>
                  <a:gd name="T18" fmla="*/ 2147483646 w 84"/>
                  <a:gd name="T19" fmla="*/ 2147483646 h 94"/>
                  <a:gd name="T20" fmla="*/ 2147483646 w 84"/>
                  <a:gd name="T21" fmla="*/ 2147483646 h 94"/>
                  <a:gd name="T22" fmla="*/ 2147483646 w 84"/>
                  <a:gd name="T23" fmla="*/ 2147483646 h 94"/>
                  <a:gd name="T24" fmla="*/ 2147483646 w 84"/>
                  <a:gd name="T25" fmla="*/ 2147483646 h 94"/>
                  <a:gd name="T26" fmla="*/ 2147483646 w 84"/>
                  <a:gd name="T27" fmla="*/ 2147483646 h 94"/>
                  <a:gd name="T28" fmla="*/ 2147483646 w 84"/>
                  <a:gd name="T29" fmla="*/ 2147483646 h 94"/>
                  <a:gd name="T30" fmla="*/ 2147483646 w 84"/>
                  <a:gd name="T31" fmla="*/ 2147483646 h 94"/>
                  <a:gd name="T32" fmla="*/ 2147483646 w 84"/>
                  <a:gd name="T33" fmla="*/ 2147483646 h 94"/>
                  <a:gd name="T34" fmla="*/ 2147483646 w 84"/>
                  <a:gd name="T35" fmla="*/ 2147483646 h 94"/>
                  <a:gd name="T36" fmla="*/ 2147483646 w 84"/>
                  <a:gd name="T37" fmla="*/ 2147483646 h 94"/>
                  <a:gd name="T38" fmla="*/ 2147483646 w 84"/>
                  <a:gd name="T39" fmla="*/ 2147483646 h 94"/>
                  <a:gd name="T40" fmla="*/ 2147483646 w 84"/>
                  <a:gd name="T41" fmla="*/ 2147483646 h 94"/>
                  <a:gd name="T42" fmla="*/ 2147483646 w 84"/>
                  <a:gd name="T43" fmla="*/ 2147483646 h 94"/>
                  <a:gd name="T44" fmla="*/ 0 w 84"/>
                  <a:gd name="T45" fmla="*/ 2147483646 h 94"/>
                  <a:gd name="T46" fmla="*/ 2147483646 w 84"/>
                  <a:gd name="T47" fmla="*/ 0 h 94"/>
                  <a:gd name="T48" fmla="*/ 2147483646 w 84"/>
                  <a:gd name="T49" fmla="*/ 2147483646 h 94"/>
                  <a:gd name="T50" fmla="*/ 2147483646 w 84"/>
                  <a:gd name="T51" fmla="*/ 2147483646 h 94"/>
                  <a:gd name="T52" fmla="*/ 2147483646 w 84"/>
                  <a:gd name="T53" fmla="*/ 2147483646 h 94"/>
                  <a:gd name="T54" fmla="*/ 2147483646 w 84"/>
                  <a:gd name="T55" fmla="*/ 2147483646 h 94"/>
                  <a:gd name="T56" fmla="*/ 2147483646 w 84"/>
                  <a:gd name="T57" fmla="*/ 2147483646 h 94"/>
                  <a:gd name="T58" fmla="*/ 2147483646 w 84"/>
                  <a:gd name="T59" fmla="*/ 2147483646 h 94"/>
                  <a:gd name="T60" fmla="*/ 2147483646 w 84"/>
                  <a:gd name="T61" fmla="*/ 2147483646 h 94"/>
                  <a:gd name="T62" fmla="*/ 2147483646 w 84"/>
                  <a:gd name="T63" fmla="*/ 2147483646 h 94"/>
                  <a:gd name="T64" fmla="*/ 2147483646 w 84"/>
                  <a:gd name="T65" fmla="*/ 2147483646 h 94"/>
                  <a:gd name="T66" fmla="*/ 2147483646 w 84"/>
                  <a:gd name="T67" fmla="*/ 2147483646 h 94"/>
                  <a:gd name="T68" fmla="*/ 2147483646 w 84"/>
                  <a:gd name="T69" fmla="*/ 2147483646 h 94"/>
                  <a:gd name="T70" fmla="*/ 2147483646 w 84"/>
                  <a:gd name="T71" fmla="*/ 2147483646 h 94"/>
                  <a:gd name="T72" fmla="*/ 2147483646 w 84"/>
                  <a:gd name="T73" fmla="*/ 2147483646 h 94"/>
                  <a:gd name="T74" fmla="*/ 2147483646 w 84"/>
                  <a:gd name="T75" fmla="*/ 2147483646 h 94"/>
                  <a:gd name="T76" fmla="*/ 2147483646 w 84"/>
                  <a:gd name="T77" fmla="*/ 2147483646 h 94"/>
                  <a:gd name="T78" fmla="*/ 2147483646 w 84"/>
                  <a:gd name="T79" fmla="*/ 2147483646 h 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4"/>
                  <a:gd name="T121" fmla="*/ 0 h 94"/>
                  <a:gd name="T122" fmla="*/ 84 w 84"/>
                  <a:gd name="T123" fmla="*/ 94 h 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4" h="94">
                    <a:moveTo>
                      <a:pt x="73" y="82"/>
                    </a:moveTo>
                    <a:cubicBezTo>
                      <a:pt x="73" y="87"/>
                      <a:pt x="73" y="87"/>
                      <a:pt x="73" y="87"/>
                    </a:cubicBezTo>
                    <a:cubicBezTo>
                      <a:pt x="59" y="87"/>
                      <a:pt x="59" y="87"/>
                      <a:pt x="59" y="87"/>
                    </a:cubicBezTo>
                    <a:cubicBezTo>
                      <a:pt x="59" y="82"/>
                      <a:pt x="59" y="82"/>
                      <a:pt x="59" y="82"/>
                    </a:cubicBezTo>
                    <a:cubicBezTo>
                      <a:pt x="58" y="82"/>
                      <a:pt x="57" y="82"/>
                      <a:pt x="56" y="81"/>
                    </a:cubicBezTo>
                    <a:cubicBezTo>
                      <a:pt x="56" y="67"/>
                      <a:pt x="56" y="67"/>
                      <a:pt x="56" y="67"/>
                    </a:cubicBezTo>
                    <a:cubicBezTo>
                      <a:pt x="56" y="60"/>
                      <a:pt x="56" y="60"/>
                      <a:pt x="56" y="60"/>
                    </a:cubicBezTo>
                    <a:cubicBezTo>
                      <a:pt x="56" y="54"/>
                      <a:pt x="56" y="54"/>
                      <a:pt x="56" y="54"/>
                    </a:cubicBezTo>
                    <a:cubicBezTo>
                      <a:pt x="63" y="54"/>
                      <a:pt x="63" y="54"/>
                      <a:pt x="63" y="54"/>
                    </a:cubicBezTo>
                    <a:cubicBezTo>
                      <a:pt x="63" y="70"/>
                      <a:pt x="63" y="70"/>
                      <a:pt x="63" y="70"/>
                    </a:cubicBezTo>
                    <a:cubicBezTo>
                      <a:pt x="63" y="72"/>
                      <a:pt x="64" y="73"/>
                      <a:pt x="66" y="73"/>
                    </a:cubicBezTo>
                    <a:cubicBezTo>
                      <a:pt x="67" y="73"/>
                      <a:pt x="68" y="72"/>
                      <a:pt x="68" y="70"/>
                    </a:cubicBezTo>
                    <a:cubicBezTo>
                      <a:pt x="68" y="62"/>
                      <a:pt x="68" y="62"/>
                      <a:pt x="68" y="62"/>
                    </a:cubicBezTo>
                    <a:cubicBezTo>
                      <a:pt x="68" y="60"/>
                      <a:pt x="68" y="58"/>
                      <a:pt x="66" y="57"/>
                    </a:cubicBezTo>
                    <a:cubicBezTo>
                      <a:pt x="65" y="55"/>
                      <a:pt x="62" y="51"/>
                      <a:pt x="56" y="46"/>
                    </a:cubicBezTo>
                    <a:cubicBezTo>
                      <a:pt x="56" y="35"/>
                      <a:pt x="56" y="35"/>
                      <a:pt x="56" y="35"/>
                    </a:cubicBezTo>
                    <a:cubicBezTo>
                      <a:pt x="56" y="28"/>
                      <a:pt x="56" y="28"/>
                      <a:pt x="56" y="28"/>
                    </a:cubicBezTo>
                    <a:cubicBezTo>
                      <a:pt x="56" y="13"/>
                      <a:pt x="56" y="13"/>
                      <a:pt x="56" y="13"/>
                    </a:cubicBezTo>
                    <a:cubicBezTo>
                      <a:pt x="57" y="13"/>
                      <a:pt x="58" y="12"/>
                      <a:pt x="59" y="12"/>
                    </a:cubicBezTo>
                    <a:cubicBezTo>
                      <a:pt x="59" y="7"/>
                      <a:pt x="59" y="7"/>
                      <a:pt x="59" y="7"/>
                    </a:cubicBezTo>
                    <a:cubicBezTo>
                      <a:pt x="73" y="7"/>
                      <a:pt x="73" y="7"/>
                      <a:pt x="73" y="7"/>
                    </a:cubicBezTo>
                    <a:cubicBezTo>
                      <a:pt x="73" y="12"/>
                      <a:pt x="73" y="12"/>
                      <a:pt x="73" y="12"/>
                    </a:cubicBezTo>
                    <a:cubicBezTo>
                      <a:pt x="79" y="14"/>
                      <a:pt x="82" y="17"/>
                      <a:pt x="82" y="24"/>
                    </a:cubicBezTo>
                    <a:cubicBezTo>
                      <a:pt x="82" y="36"/>
                      <a:pt x="82" y="36"/>
                      <a:pt x="82" y="36"/>
                    </a:cubicBezTo>
                    <a:cubicBezTo>
                      <a:pt x="68" y="36"/>
                      <a:pt x="68" y="36"/>
                      <a:pt x="68" y="36"/>
                    </a:cubicBezTo>
                    <a:cubicBezTo>
                      <a:pt x="68" y="23"/>
                      <a:pt x="68" y="23"/>
                      <a:pt x="68" y="23"/>
                    </a:cubicBezTo>
                    <a:cubicBezTo>
                      <a:pt x="68" y="22"/>
                      <a:pt x="68" y="21"/>
                      <a:pt x="66" y="21"/>
                    </a:cubicBezTo>
                    <a:cubicBezTo>
                      <a:pt x="64" y="21"/>
                      <a:pt x="64" y="22"/>
                      <a:pt x="64" y="25"/>
                    </a:cubicBezTo>
                    <a:cubicBezTo>
                      <a:pt x="64" y="30"/>
                      <a:pt x="64" y="30"/>
                      <a:pt x="64" y="30"/>
                    </a:cubicBezTo>
                    <a:cubicBezTo>
                      <a:pt x="64" y="32"/>
                      <a:pt x="66" y="35"/>
                      <a:pt x="69" y="39"/>
                    </a:cubicBezTo>
                    <a:cubicBezTo>
                      <a:pt x="76" y="46"/>
                      <a:pt x="80" y="50"/>
                      <a:pt x="82" y="53"/>
                    </a:cubicBezTo>
                    <a:cubicBezTo>
                      <a:pt x="83" y="55"/>
                      <a:pt x="84" y="57"/>
                      <a:pt x="84" y="60"/>
                    </a:cubicBezTo>
                    <a:cubicBezTo>
                      <a:pt x="84" y="69"/>
                      <a:pt x="84" y="69"/>
                      <a:pt x="84" y="69"/>
                    </a:cubicBezTo>
                    <a:cubicBezTo>
                      <a:pt x="84" y="76"/>
                      <a:pt x="80" y="81"/>
                      <a:pt x="73" y="82"/>
                    </a:cubicBezTo>
                    <a:close/>
                    <a:moveTo>
                      <a:pt x="47" y="0"/>
                    </a:moveTo>
                    <a:cubicBezTo>
                      <a:pt x="48" y="0"/>
                      <a:pt x="49" y="0"/>
                      <a:pt x="50" y="1"/>
                    </a:cubicBezTo>
                    <a:cubicBezTo>
                      <a:pt x="50" y="12"/>
                      <a:pt x="50" y="12"/>
                      <a:pt x="50" y="12"/>
                    </a:cubicBezTo>
                    <a:cubicBezTo>
                      <a:pt x="50" y="28"/>
                      <a:pt x="50" y="28"/>
                      <a:pt x="50" y="28"/>
                    </a:cubicBezTo>
                    <a:cubicBezTo>
                      <a:pt x="50" y="35"/>
                      <a:pt x="50" y="35"/>
                      <a:pt x="50" y="35"/>
                    </a:cubicBezTo>
                    <a:cubicBezTo>
                      <a:pt x="50" y="60"/>
                      <a:pt x="50" y="60"/>
                      <a:pt x="50" y="60"/>
                    </a:cubicBezTo>
                    <a:cubicBezTo>
                      <a:pt x="50" y="67"/>
                      <a:pt x="50" y="67"/>
                      <a:pt x="50" y="67"/>
                    </a:cubicBezTo>
                    <a:cubicBezTo>
                      <a:pt x="50" y="83"/>
                      <a:pt x="50" y="83"/>
                      <a:pt x="50" y="83"/>
                    </a:cubicBezTo>
                    <a:cubicBezTo>
                      <a:pt x="50" y="94"/>
                      <a:pt x="50" y="94"/>
                      <a:pt x="50" y="94"/>
                    </a:cubicBezTo>
                    <a:cubicBezTo>
                      <a:pt x="49" y="94"/>
                      <a:pt x="48" y="94"/>
                      <a:pt x="47" y="94"/>
                    </a:cubicBezTo>
                    <a:cubicBezTo>
                      <a:pt x="34" y="94"/>
                      <a:pt x="22" y="89"/>
                      <a:pt x="13" y="81"/>
                    </a:cubicBezTo>
                    <a:cubicBezTo>
                      <a:pt x="5" y="72"/>
                      <a:pt x="0" y="60"/>
                      <a:pt x="0" y="47"/>
                    </a:cubicBezTo>
                    <a:cubicBezTo>
                      <a:pt x="0" y="34"/>
                      <a:pt x="5" y="23"/>
                      <a:pt x="13" y="14"/>
                    </a:cubicBezTo>
                    <a:cubicBezTo>
                      <a:pt x="22" y="6"/>
                      <a:pt x="34" y="0"/>
                      <a:pt x="47" y="0"/>
                    </a:cubicBezTo>
                    <a:close/>
                    <a:moveTo>
                      <a:pt x="40" y="66"/>
                    </a:moveTo>
                    <a:cubicBezTo>
                      <a:pt x="36" y="66"/>
                      <a:pt x="33" y="66"/>
                      <a:pt x="30" y="65"/>
                    </a:cubicBezTo>
                    <a:cubicBezTo>
                      <a:pt x="32" y="68"/>
                      <a:pt x="33" y="72"/>
                      <a:pt x="35" y="74"/>
                    </a:cubicBezTo>
                    <a:cubicBezTo>
                      <a:pt x="36" y="77"/>
                      <a:pt x="38" y="78"/>
                      <a:pt x="40" y="80"/>
                    </a:cubicBezTo>
                    <a:cubicBezTo>
                      <a:pt x="40" y="66"/>
                      <a:pt x="40" y="66"/>
                      <a:pt x="40" y="66"/>
                    </a:cubicBezTo>
                    <a:close/>
                    <a:moveTo>
                      <a:pt x="22" y="62"/>
                    </a:moveTo>
                    <a:cubicBezTo>
                      <a:pt x="21" y="62"/>
                      <a:pt x="21" y="62"/>
                      <a:pt x="21" y="62"/>
                    </a:cubicBezTo>
                    <a:cubicBezTo>
                      <a:pt x="18" y="61"/>
                      <a:pt x="15" y="59"/>
                      <a:pt x="12" y="57"/>
                    </a:cubicBezTo>
                    <a:cubicBezTo>
                      <a:pt x="14" y="63"/>
                      <a:pt x="17" y="68"/>
                      <a:pt x="21" y="73"/>
                    </a:cubicBezTo>
                    <a:cubicBezTo>
                      <a:pt x="23" y="75"/>
                      <a:pt x="26" y="76"/>
                      <a:pt x="28" y="78"/>
                    </a:cubicBezTo>
                    <a:cubicBezTo>
                      <a:pt x="25" y="73"/>
                      <a:pt x="23" y="68"/>
                      <a:pt x="22" y="62"/>
                    </a:cubicBezTo>
                    <a:close/>
                    <a:moveTo>
                      <a:pt x="12" y="37"/>
                    </a:moveTo>
                    <a:cubicBezTo>
                      <a:pt x="15" y="36"/>
                      <a:pt x="18" y="34"/>
                      <a:pt x="21" y="33"/>
                    </a:cubicBezTo>
                    <a:cubicBezTo>
                      <a:pt x="22" y="33"/>
                      <a:pt x="22" y="33"/>
                      <a:pt x="22" y="33"/>
                    </a:cubicBezTo>
                    <a:cubicBezTo>
                      <a:pt x="23" y="27"/>
                      <a:pt x="25" y="21"/>
                      <a:pt x="28" y="17"/>
                    </a:cubicBezTo>
                    <a:cubicBezTo>
                      <a:pt x="26" y="19"/>
                      <a:pt x="23" y="20"/>
                      <a:pt x="21" y="22"/>
                    </a:cubicBezTo>
                    <a:cubicBezTo>
                      <a:pt x="17" y="26"/>
                      <a:pt x="14" y="32"/>
                      <a:pt x="12" y="37"/>
                    </a:cubicBezTo>
                    <a:close/>
                    <a:moveTo>
                      <a:pt x="30" y="30"/>
                    </a:moveTo>
                    <a:cubicBezTo>
                      <a:pt x="33" y="29"/>
                      <a:pt x="36" y="29"/>
                      <a:pt x="40" y="28"/>
                    </a:cubicBezTo>
                    <a:cubicBezTo>
                      <a:pt x="40" y="15"/>
                      <a:pt x="40" y="15"/>
                      <a:pt x="40" y="15"/>
                    </a:cubicBezTo>
                    <a:cubicBezTo>
                      <a:pt x="38" y="17"/>
                      <a:pt x="36" y="18"/>
                      <a:pt x="35" y="20"/>
                    </a:cubicBezTo>
                    <a:cubicBezTo>
                      <a:pt x="33" y="23"/>
                      <a:pt x="32" y="26"/>
                      <a:pt x="30" y="30"/>
                    </a:cubicBezTo>
                    <a:close/>
                    <a:moveTo>
                      <a:pt x="40" y="36"/>
                    </a:moveTo>
                    <a:cubicBezTo>
                      <a:pt x="35" y="37"/>
                      <a:pt x="32" y="37"/>
                      <a:pt x="28" y="38"/>
                    </a:cubicBezTo>
                    <a:cubicBezTo>
                      <a:pt x="28" y="41"/>
                      <a:pt x="27" y="44"/>
                      <a:pt x="27" y="47"/>
                    </a:cubicBezTo>
                    <a:cubicBezTo>
                      <a:pt x="27" y="51"/>
                      <a:pt x="28" y="54"/>
                      <a:pt x="28" y="57"/>
                    </a:cubicBezTo>
                    <a:cubicBezTo>
                      <a:pt x="32" y="58"/>
                      <a:pt x="35" y="58"/>
                      <a:pt x="40" y="59"/>
                    </a:cubicBezTo>
                    <a:cubicBezTo>
                      <a:pt x="40" y="36"/>
                      <a:pt x="40" y="36"/>
                      <a:pt x="40" y="36"/>
                    </a:cubicBezTo>
                    <a:close/>
                    <a:moveTo>
                      <a:pt x="20" y="41"/>
                    </a:moveTo>
                    <a:cubicBezTo>
                      <a:pt x="16" y="43"/>
                      <a:pt x="14" y="45"/>
                      <a:pt x="14" y="47"/>
                    </a:cubicBezTo>
                    <a:cubicBezTo>
                      <a:pt x="14" y="49"/>
                      <a:pt x="16" y="52"/>
                      <a:pt x="20" y="53"/>
                    </a:cubicBezTo>
                    <a:cubicBezTo>
                      <a:pt x="20" y="51"/>
                      <a:pt x="20" y="49"/>
                      <a:pt x="20" y="47"/>
                    </a:cubicBezTo>
                    <a:cubicBezTo>
                      <a:pt x="20" y="45"/>
                      <a:pt x="20" y="43"/>
                      <a:pt x="20" y="41"/>
                    </a:cubicBezTo>
                    <a:close/>
                  </a:path>
                </a:pathLst>
              </a:custGeom>
              <a:solidFill>
                <a:srgbClr val="6FB5BC"/>
              </a:solidFill>
              <a:ln>
                <a:noFill/>
              </a:ln>
              <a:extLst/>
            </p:spPr>
            <p:txBody>
              <a:bodyPr/>
              <a:lstStyle/>
              <a:p>
                <a:endParaRPr lang="zh-CN" altLang="en-US"/>
              </a:p>
            </p:txBody>
          </p:sp>
        </p:grpSp>
        <p:grpSp>
          <p:nvGrpSpPr>
            <p:cNvPr id="81" name="组合 80"/>
            <p:cNvGrpSpPr/>
            <p:nvPr/>
          </p:nvGrpSpPr>
          <p:grpSpPr>
            <a:xfrm>
              <a:off x="4289457" y="1787158"/>
              <a:ext cx="1022880" cy="904722"/>
              <a:chOff x="1203982" y="514948"/>
              <a:chExt cx="1022880" cy="904722"/>
            </a:xfrm>
          </p:grpSpPr>
          <p:sp>
            <p:nvSpPr>
              <p:cNvPr id="87"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D</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95"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nvGrpSpPr>
            <p:cNvPr id="96" name="组合 95"/>
            <p:cNvGrpSpPr/>
            <p:nvPr/>
          </p:nvGrpSpPr>
          <p:grpSpPr>
            <a:xfrm>
              <a:off x="4289457" y="-303772"/>
              <a:ext cx="1022880" cy="904722"/>
              <a:chOff x="1203982" y="514948"/>
              <a:chExt cx="1022880" cy="904722"/>
            </a:xfrm>
          </p:grpSpPr>
          <p:sp>
            <p:nvSpPr>
              <p:cNvPr id="97" name="目录文字"/>
              <p:cNvSpPr txBox="1"/>
              <p:nvPr/>
            </p:nvSpPr>
            <p:spPr>
              <a:xfrm>
                <a:off x="1259770" y="514948"/>
                <a:ext cx="911305" cy="76944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B</a:t>
                </a:r>
                <a:endParaRPr lang="en-US" altLang="zh-CN" sz="44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98" name="文本框 21"/>
              <p:cNvSpPr txBox="1">
                <a:spLocks noChangeArrowheads="1"/>
              </p:cNvSpPr>
              <p:nvPr/>
            </p:nvSpPr>
            <p:spPr bwMode="auto">
              <a:xfrm>
                <a:off x="1203982" y="1165754"/>
                <a:ext cx="1022880"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smtClean="0">
                    <a:solidFill>
                      <a:schemeClr val="bg1">
                        <a:lumMod val="50000"/>
                      </a:schemeClr>
                    </a:solidFill>
                    <a:latin typeface="Arial" panose="020B0604020202020204" pitchFamily="34" charset="0"/>
                    <a:cs typeface="Arial" panose="020B0604020202020204" pitchFamily="34" charset="0"/>
                  </a:rPr>
                  <a:t>Add </a:t>
                </a:r>
                <a:r>
                  <a:rPr lang="en-US" altLang="zh-CN" sz="1050" dirty="0">
                    <a:solidFill>
                      <a:schemeClr val="bg1">
                        <a:lumMod val="50000"/>
                      </a:schemeClr>
                    </a:solidFill>
                    <a:latin typeface="Arial" panose="020B0604020202020204" pitchFamily="34" charset="0"/>
                    <a:cs typeface="Arial" panose="020B0604020202020204" pitchFamily="34" charset="0"/>
                  </a:rPr>
                  <a:t>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par>
                                <p:cTn id="8" presetID="22" presetClass="entr" presetSubtype="2" fill="hold" nodeType="withEffect">
                                  <p:stCondLst>
                                    <p:cond delay="150"/>
                                  </p:stCondLst>
                                  <p:childTnLst>
                                    <p:set>
                                      <p:cBhvr>
                                        <p:cTn id="9" dur="1" fill="hold">
                                          <p:stCondLst>
                                            <p:cond delay="0"/>
                                          </p:stCondLst>
                                        </p:cTn>
                                        <p:tgtEl>
                                          <p:spTgt spid="52"/>
                                        </p:tgtEl>
                                        <p:attrNameLst>
                                          <p:attrName>style.visibility</p:attrName>
                                        </p:attrNameLst>
                                      </p:cBhvr>
                                      <p:to>
                                        <p:strVal val="visible"/>
                                      </p:to>
                                    </p:set>
                                    <p:animEffect transition="in" filter="wipe(right)">
                                      <p:cBhvr>
                                        <p:cTn id="10" dur="500"/>
                                        <p:tgtEl>
                                          <p:spTgt spid="52"/>
                                        </p:tgtEl>
                                      </p:cBhvr>
                                    </p:animEffect>
                                  </p:childTnLst>
                                </p:cTn>
                              </p:par>
                              <p:par>
                                <p:cTn id="11" presetID="22" presetClass="entr" presetSubtype="8"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par>
                                <p:cTn id="14" presetID="22" presetClass="entr" presetSubtype="2" fill="hold" nodeType="withEffect">
                                  <p:stCondLst>
                                    <p:cond delay="150"/>
                                  </p:stCondLst>
                                  <p:childTnLst>
                                    <p:set>
                                      <p:cBhvr>
                                        <p:cTn id="15" dur="1" fill="hold">
                                          <p:stCondLst>
                                            <p:cond delay="0"/>
                                          </p:stCondLst>
                                        </p:cTn>
                                        <p:tgtEl>
                                          <p:spTgt spid="17"/>
                                        </p:tgtEl>
                                        <p:attrNameLst>
                                          <p:attrName>style.visibility</p:attrName>
                                        </p:attrNameLst>
                                      </p:cBhvr>
                                      <p:to>
                                        <p:strVal val="visible"/>
                                      </p:to>
                                    </p:set>
                                    <p:animEffect transition="in" filter="wipe(right)">
                                      <p:cBhvr>
                                        <p:cTn id="16" dur="500"/>
                                        <p:tgtEl>
                                          <p:spTgt spid="17"/>
                                        </p:tgtEl>
                                      </p:cBhvr>
                                    </p:animEffect>
                                  </p:childTnLst>
                                </p:cTn>
                              </p:par>
                              <p:par>
                                <p:cTn id="17" presetID="19" presetClass="entr" presetSubtype="5" repeatCount="200" fill="hold"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p:cTn id="19" dur="2000" fill="hold"/>
                                        <p:tgtEl>
                                          <p:spTgt spid="6"/>
                                        </p:tgtEl>
                                        <p:attrNameLst>
                                          <p:attrName>ppt_w</p:attrName>
                                        </p:attrNameLst>
                                      </p:cBhvr>
                                      <p:tavLst>
                                        <p:tav tm="0">
                                          <p:val>
                                            <p:strVal val="#ppt_w"/>
                                          </p:val>
                                        </p:tav>
                                        <p:tav tm="100000">
                                          <p:val>
                                            <p:strVal val="#ppt_w"/>
                                          </p:val>
                                        </p:tav>
                                      </p:tavLst>
                                    </p:anim>
                                    <p:anim calcmode="lin" valueType="num">
                                      <p:cBhvr>
                                        <p:cTn id="20" dur="2000" fill="hold"/>
                                        <p:tgtEl>
                                          <p:spTgt spid="6"/>
                                        </p:tgtEl>
                                        <p:attrNameLst>
                                          <p:attrName>ppt_h</p:attrName>
                                        </p:attrNameLst>
                                      </p:cBhvr>
                                      <p:tavLst>
                                        <p:tav tm="0" fmla="#ppt_h*sin(2.5*pi*$)">
                                          <p:val>
                                            <p:fltVal val="0"/>
                                          </p:val>
                                        </p:tav>
                                        <p:tav tm="100000">
                                          <p:val>
                                            <p:fltVal val="1"/>
                                          </p:val>
                                        </p:tav>
                                      </p:tavLst>
                                    </p:anim>
                                  </p:childTnLst>
                                </p:cTn>
                              </p:par>
                              <p:par>
                                <p:cTn id="21" presetID="10" presetClass="entr" presetSubtype="0" fill="hold" nodeType="withEffect">
                                  <p:stCondLst>
                                    <p:cond delay="125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26" presetClass="emph" presetSubtype="0" fill="hold" nodeType="withEffect">
                                  <p:stCondLst>
                                    <p:cond delay="1250"/>
                                  </p:stCondLst>
                                  <p:childTnLst>
                                    <p:animEffect transition="out" filter="fade">
                                      <p:cBhvr>
                                        <p:cTn id="25" dur="500" tmFilter="0, 0; .2, .5; .8, .5; 1, 0"/>
                                        <p:tgtEl>
                                          <p:spTgt spid="21"/>
                                        </p:tgtEl>
                                      </p:cBhvr>
                                    </p:animEffect>
                                    <p:animScale>
                                      <p:cBhvr>
                                        <p:cTn id="26" dur="250" autoRev="1" fill="hold"/>
                                        <p:tgtEl>
                                          <p:spTgt spid="21"/>
                                        </p:tgtEl>
                                      </p:cBhvr>
                                      <p:by x="105000" y="105000"/>
                                    </p:animScale>
                                  </p:childTnLst>
                                </p:cTn>
                              </p:par>
                              <p:par>
                                <p:cTn id="27" presetID="19" presetClass="entr" presetSubtype="5" repeatCount="200" fill="hold" nodeType="withEffect">
                                  <p:stCondLst>
                                    <p:cond delay="1500"/>
                                  </p:stCondLst>
                                  <p:childTnLst>
                                    <p:set>
                                      <p:cBhvr>
                                        <p:cTn id="28" dur="1" fill="hold">
                                          <p:stCondLst>
                                            <p:cond delay="0"/>
                                          </p:stCondLst>
                                        </p:cTn>
                                        <p:tgtEl>
                                          <p:spTgt spid="7"/>
                                        </p:tgtEl>
                                        <p:attrNameLst>
                                          <p:attrName>style.visibility</p:attrName>
                                        </p:attrNameLst>
                                      </p:cBhvr>
                                      <p:to>
                                        <p:strVal val="visible"/>
                                      </p:to>
                                    </p:set>
                                    <p:anim calcmode="lin" valueType="num">
                                      <p:cBhvr>
                                        <p:cTn id="29" dur="2000" fill="hold"/>
                                        <p:tgtEl>
                                          <p:spTgt spid="7"/>
                                        </p:tgtEl>
                                        <p:attrNameLst>
                                          <p:attrName>ppt_w</p:attrName>
                                        </p:attrNameLst>
                                      </p:cBhvr>
                                      <p:tavLst>
                                        <p:tav tm="0">
                                          <p:val>
                                            <p:strVal val="#ppt_w"/>
                                          </p:val>
                                        </p:tav>
                                        <p:tav tm="100000">
                                          <p:val>
                                            <p:strVal val="#ppt_w"/>
                                          </p:val>
                                        </p:tav>
                                      </p:tavLst>
                                    </p:anim>
                                    <p:anim calcmode="lin" valueType="num">
                                      <p:cBhvr>
                                        <p:cTn id="30" dur="2000" fill="hold"/>
                                        <p:tgtEl>
                                          <p:spTgt spid="7"/>
                                        </p:tgtEl>
                                        <p:attrNameLst>
                                          <p:attrName>ppt_h</p:attrName>
                                        </p:attrNameLst>
                                      </p:cBhvr>
                                      <p:tavLst>
                                        <p:tav tm="0" fmla="#ppt_h*sin(2.5*pi*$)">
                                          <p:val>
                                            <p:fltVal val="0"/>
                                          </p:val>
                                        </p:tav>
                                        <p:tav tm="100000">
                                          <p:val>
                                            <p:fltVal val="1"/>
                                          </p:val>
                                        </p:tav>
                                      </p:tavLst>
                                    </p:anim>
                                  </p:childTnLst>
                                </p:cTn>
                              </p:par>
                              <p:par>
                                <p:cTn id="31" presetID="10" presetClass="entr" presetSubtype="0" fill="hold" nodeType="withEffect">
                                  <p:stCondLst>
                                    <p:cond delay="190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26" presetClass="emph" presetSubtype="0" fill="hold" nodeType="withEffect">
                                  <p:stCondLst>
                                    <p:cond delay="1900"/>
                                  </p:stCondLst>
                                  <p:childTnLst>
                                    <p:animEffect transition="out" filter="fade">
                                      <p:cBhvr>
                                        <p:cTn id="35" dur="500" tmFilter="0, 0; .2, .5; .8, .5; 1, 0"/>
                                        <p:tgtEl>
                                          <p:spTgt spid="105"/>
                                        </p:tgtEl>
                                      </p:cBhvr>
                                    </p:animEffect>
                                    <p:animScale>
                                      <p:cBhvr>
                                        <p:cTn id="36" dur="250" autoRev="1" fill="hold"/>
                                        <p:tgtEl>
                                          <p:spTgt spid="105"/>
                                        </p:tgtEl>
                                      </p:cBhvr>
                                      <p:by x="105000" y="105000"/>
                                    </p:animScale>
                                  </p:childTnLst>
                                </p:cTn>
                              </p:par>
                              <p:par>
                                <p:cTn id="37" presetID="19" presetClass="entr" presetSubtype="5" repeatCount="200" fill="hold" nodeType="withEffect">
                                  <p:stCondLst>
                                    <p:cond delay="2250"/>
                                  </p:stCondLst>
                                  <p:childTnLst>
                                    <p:set>
                                      <p:cBhvr>
                                        <p:cTn id="38" dur="1" fill="hold">
                                          <p:stCondLst>
                                            <p:cond delay="0"/>
                                          </p:stCondLst>
                                        </p:cTn>
                                        <p:tgtEl>
                                          <p:spTgt spid="8"/>
                                        </p:tgtEl>
                                        <p:attrNameLst>
                                          <p:attrName>style.visibility</p:attrName>
                                        </p:attrNameLst>
                                      </p:cBhvr>
                                      <p:to>
                                        <p:strVal val="visible"/>
                                      </p:to>
                                    </p:set>
                                    <p:anim calcmode="lin" valueType="num">
                                      <p:cBhvr>
                                        <p:cTn id="39" dur="2000" fill="hold"/>
                                        <p:tgtEl>
                                          <p:spTgt spid="8"/>
                                        </p:tgtEl>
                                        <p:attrNameLst>
                                          <p:attrName>ppt_w</p:attrName>
                                        </p:attrNameLst>
                                      </p:cBhvr>
                                      <p:tavLst>
                                        <p:tav tm="0">
                                          <p:val>
                                            <p:strVal val="#ppt_w"/>
                                          </p:val>
                                        </p:tav>
                                        <p:tav tm="100000">
                                          <p:val>
                                            <p:strVal val="#ppt_w"/>
                                          </p:val>
                                        </p:tav>
                                      </p:tavLst>
                                    </p:anim>
                                    <p:anim calcmode="lin" valueType="num">
                                      <p:cBhvr>
                                        <p:cTn id="40" dur="2000" fill="hold"/>
                                        <p:tgtEl>
                                          <p:spTgt spid="8"/>
                                        </p:tgtEl>
                                        <p:attrNameLst>
                                          <p:attrName>ppt_h</p:attrName>
                                        </p:attrNameLst>
                                      </p:cBhvr>
                                      <p:tavLst>
                                        <p:tav tm="0" fmla="#ppt_h*sin(2.5*pi*$)">
                                          <p:val>
                                            <p:fltVal val="0"/>
                                          </p:val>
                                        </p:tav>
                                        <p:tav tm="100000">
                                          <p:val>
                                            <p:fltVal val="1"/>
                                          </p:val>
                                        </p:tav>
                                      </p:tavLst>
                                    </p:anim>
                                  </p:childTnLst>
                                </p:cTn>
                              </p:par>
                              <p:par>
                                <p:cTn id="41" presetID="10" presetClass="entr" presetSubtype="0" fill="hold" nodeType="withEffect">
                                  <p:stCondLst>
                                    <p:cond delay="2700"/>
                                  </p:stCondLst>
                                  <p:childTnLst>
                                    <p:set>
                                      <p:cBhvr>
                                        <p:cTn id="42" dur="1" fill="hold">
                                          <p:stCondLst>
                                            <p:cond delay="0"/>
                                          </p:stCondLst>
                                        </p:cTn>
                                        <p:tgtEl>
                                          <p:spTgt spid="91"/>
                                        </p:tgtEl>
                                        <p:attrNameLst>
                                          <p:attrName>style.visibility</p:attrName>
                                        </p:attrNameLst>
                                      </p:cBhvr>
                                      <p:to>
                                        <p:strVal val="visible"/>
                                      </p:to>
                                    </p:set>
                                    <p:animEffect transition="in" filter="fade">
                                      <p:cBhvr>
                                        <p:cTn id="43" dur="500"/>
                                        <p:tgtEl>
                                          <p:spTgt spid="91"/>
                                        </p:tgtEl>
                                      </p:cBhvr>
                                    </p:animEffect>
                                  </p:childTnLst>
                                </p:cTn>
                              </p:par>
                              <p:par>
                                <p:cTn id="44" presetID="26" presetClass="emph" presetSubtype="0" fill="hold" nodeType="withEffect">
                                  <p:stCondLst>
                                    <p:cond delay="2700"/>
                                  </p:stCondLst>
                                  <p:childTnLst>
                                    <p:animEffect transition="out" filter="fade">
                                      <p:cBhvr>
                                        <p:cTn id="45" dur="500" tmFilter="0, 0; .2, .5; .8, .5; 1, 0"/>
                                        <p:tgtEl>
                                          <p:spTgt spid="91"/>
                                        </p:tgtEl>
                                      </p:cBhvr>
                                    </p:animEffect>
                                    <p:animScale>
                                      <p:cBhvr>
                                        <p:cTn id="46" dur="250" autoRev="1" fill="hold"/>
                                        <p:tgtEl>
                                          <p:spTgt spid="91"/>
                                        </p:tgtEl>
                                      </p:cBhvr>
                                      <p:by x="105000" y="105000"/>
                                    </p:animScale>
                                  </p:childTnLst>
                                </p:cTn>
                              </p:par>
                              <p:par>
                                <p:cTn id="47" presetID="19" presetClass="entr" presetSubtype="5" repeatCount="200" fill="hold" nodeType="withEffect">
                                  <p:stCondLst>
                                    <p:cond delay="3000"/>
                                  </p:stCondLst>
                                  <p:childTnLst>
                                    <p:set>
                                      <p:cBhvr>
                                        <p:cTn id="48" dur="1" fill="hold">
                                          <p:stCondLst>
                                            <p:cond delay="0"/>
                                          </p:stCondLst>
                                        </p:cTn>
                                        <p:tgtEl>
                                          <p:spTgt spid="9"/>
                                        </p:tgtEl>
                                        <p:attrNameLst>
                                          <p:attrName>style.visibility</p:attrName>
                                        </p:attrNameLst>
                                      </p:cBhvr>
                                      <p:to>
                                        <p:strVal val="visible"/>
                                      </p:to>
                                    </p:set>
                                    <p:anim calcmode="lin" valueType="num">
                                      <p:cBhvr>
                                        <p:cTn id="49" dur="2000" fill="hold"/>
                                        <p:tgtEl>
                                          <p:spTgt spid="9"/>
                                        </p:tgtEl>
                                        <p:attrNameLst>
                                          <p:attrName>ppt_w</p:attrName>
                                        </p:attrNameLst>
                                      </p:cBhvr>
                                      <p:tavLst>
                                        <p:tav tm="0">
                                          <p:val>
                                            <p:strVal val="#ppt_w"/>
                                          </p:val>
                                        </p:tav>
                                        <p:tav tm="100000">
                                          <p:val>
                                            <p:strVal val="#ppt_w"/>
                                          </p:val>
                                        </p:tav>
                                      </p:tavLst>
                                    </p:anim>
                                    <p:anim calcmode="lin" valueType="num">
                                      <p:cBhvr>
                                        <p:cTn id="50" dur="2000" fill="hold"/>
                                        <p:tgtEl>
                                          <p:spTgt spid="9"/>
                                        </p:tgtEl>
                                        <p:attrNameLst>
                                          <p:attrName>ppt_h</p:attrName>
                                        </p:attrNameLst>
                                      </p:cBhvr>
                                      <p:tavLst>
                                        <p:tav tm="0" fmla="#ppt_h*sin(2.5*pi*$)">
                                          <p:val>
                                            <p:fltVal val="0"/>
                                          </p:val>
                                        </p:tav>
                                        <p:tav tm="100000">
                                          <p:val>
                                            <p:fltVal val="1"/>
                                          </p:val>
                                        </p:tav>
                                      </p:tavLst>
                                    </p:anim>
                                  </p:childTnLst>
                                </p:cTn>
                              </p:par>
                              <p:par>
                                <p:cTn id="51" presetID="10" presetClass="entr" presetSubtype="0" fill="hold" nodeType="withEffect">
                                  <p:stCondLst>
                                    <p:cond delay="3400"/>
                                  </p:stCondLst>
                                  <p:childTnLst>
                                    <p:set>
                                      <p:cBhvr>
                                        <p:cTn id="52" dur="1" fill="hold">
                                          <p:stCondLst>
                                            <p:cond delay="0"/>
                                          </p:stCondLst>
                                        </p:cTn>
                                        <p:tgtEl>
                                          <p:spTgt spid="112"/>
                                        </p:tgtEl>
                                        <p:attrNameLst>
                                          <p:attrName>style.visibility</p:attrName>
                                        </p:attrNameLst>
                                      </p:cBhvr>
                                      <p:to>
                                        <p:strVal val="visible"/>
                                      </p:to>
                                    </p:set>
                                    <p:animEffect transition="in" filter="fade">
                                      <p:cBhvr>
                                        <p:cTn id="53" dur="500"/>
                                        <p:tgtEl>
                                          <p:spTgt spid="112"/>
                                        </p:tgtEl>
                                      </p:cBhvr>
                                    </p:animEffect>
                                  </p:childTnLst>
                                </p:cTn>
                              </p:par>
                              <p:par>
                                <p:cTn id="54" presetID="26" presetClass="emph" presetSubtype="0" fill="hold" nodeType="withEffect">
                                  <p:stCondLst>
                                    <p:cond delay="3400"/>
                                  </p:stCondLst>
                                  <p:childTnLst>
                                    <p:animEffect transition="out" filter="fade">
                                      <p:cBhvr>
                                        <p:cTn id="55" dur="500" tmFilter="0, 0; .2, .5; .8, .5; 1, 0"/>
                                        <p:tgtEl>
                                          <p:spTgt spid="112"/>
                                        </p:tgtEl>
                                      </p:cBhvr>
                                    </p:animEffect>
                                    <p:animScale>
                                      <p:cBhvr>
                                        <p:cTn id="56" dur="250" autoRev="1" fill="hold"/>
                                        <p:tgtEl>
                                          <p:spTgt spid="112"/>
                                        </p:tgtEl>
                                      </p:cBhvr>
                                      <p:by x="105000" y="105000"/>
                                    </p:animScale>
                                  </p:childTnLst>
                                </p:cTn>
                              </p:par>
                              <p:par>
                                <p:cTn id="57" presetID="16" presetClass="exit" presetSubtype="21" fill="hold" nodeType="withEffect">
                                  <p:stCondLst>
                                    <p:cond delay="4000"/>
                                  </p:stCondLst>
                                  <p:childTnLst>
                                    <p:animEffect transition="out" filter="barn(inVertical)">
                                      <p:cBhvr>
                                        <p:cTn id="58" dur="500"/>
                                        <p:tgtEl>
                                          <p:spTgt spid="53"/>
                                        </p:tgtEl>
                                      </p:cBhvr>
                                    </p:animEffect>
                                    <p:set>
                                      <p:cBhvr>
                                        <p:cTn id="59" dur="1" fill="hold">
                                          <p:stCondLst>
                                            <p:cond delay="499"/>
                                          </p:stCondLst>
                                        </p:cTn>
                                        <p:tgtEl>
                                          <p:spTgt spid="53"/>
                                        </p:tgtEl>
                                        <p:attrNameLst>
                                          <p:attrName>style.visibility</p:attrName>
                                        </p:attrNameLst>
                                      </p:cBhvr>
                                      <p:to>
                                        <p:strVal val="hidden"/>
                                      </p:to>
                                    </p:set>
                                  </p:childTnLst>
                                </p:cTn>
                              </p:par>
                              <p:par>
                                <p:cTn id="60" presetID="16" presetClass="exit" presetSubtype="21" fill="hold" nodeType="withEffect">
                                  <p:stCondLst>
                                    <p:cond delay="4000"/>
                                  </p:stCondLst>
                                  <p:childTnLst>
                                    <p:animEffect transition="out" filter="barn(inVertical)">
                                      <p:cBhvr>
                                        <p:cTn id="61" dur="500"/>
                                        <p:tgtEl>
                                          <p:spTgt spid="52"/>
                                        </p:tgtEl>
                                      </p:cBhvr>
                                    </p:animEffect>
                                    <p:set>
                                      <p:cBhvr>
                                        <p:cTn id="62" dur="1" fill="hold">
                                          <p:stCondLst>
                                            <p:cond delay="499"/>
                                          </p:stCondLst>
                                        </p:cTn>
                                        <p:tgtEl>
                                          <p:spTgt spid="52"/>
                                        </p:tgtEl>
                                        <p:attrNameLst>
                                          <p:attrName>style.visibility</p:attrName>
                                        </p:attrNameLst>
                                      </p:cBhvr>
                                      <p:to>
                                        <p:strVal val="hidden"/>
                                      </p:to>
                                    </p:set>
                                  </p:childTnLst>
                                </p:cTn>
                              </p:par>
                              <p:par>
                                <p:cTn id="63" presetID="16" presetClass="exit" presetSubtype="21" fill="hold" nodeType="withEffect">
                                  <p:stCondLst>
                                    <p:cond delay="4000"/>
                                  </p:stCondLst>
                                  <p:childTnLst>
                                    <p:animEffect transition="out" filter="barn(inVertical)">
                                      <p:cBhvr>
                                        <p:cTn id="64" dur="500"/>
                                        <p:tgtEl>
                                          <p:spTgt spid="51"/>
                                        </p:tgtEl>
                                      </p:cBhvr>
                                    </p:animEffect>
                                    <p:set>
                                      <p:cBhvr>
                                        <p:cTn id="65" dur="1" fill="hold">
                                          <p:stCondLst>
                                            <p:cond delay="499"/>
                                          </p:stCondLst>
                                        </p:cTn>
                                        <p:tgtEl>
                                          <p:spTgt spid="51"/>
                                        </p:tgtEl>
                                        <p:attrNameLst>
                                          <p:attrName>style.visibility</p:attrName>
                                        </p:attrNameLst>
                                      </p:cBhvr>
                                      <p:to>
                                        <p:strVal val="hidden"/>
                                      </p:to>
                                    </p:set>
                                  </p:childTnLst>
                                </p:cTn>
                              </p:par>
                              <p:par>
                                <p:cTn id="66" presetID="16" presetClass="exit" presetSubtype="21" fill="hold" nodeType="withEffect">
                                  <p:stCondLst>
                                    <p:cond delay="4000"/>
                                  </p:stCondLst>
                                  <p:childTnLst>
                                    <p:animEffect transition="out" filter="barn(inVertical)">
                                      <p:cBhvr>
                                        <p:cTn id="67" dur="500"/>
                                        <p:tgtEl>
                                          <p:spTgt spid="17"/>
                                        </p:tgtEl>
                                      </p:cBhvr>
                                    </p:animEffect>
                                    <p:set>
                                      <p:cBhvr>
                                        <p:cTn id="68" dur="1" fill="hold">
                                          <p:stCondLst>
                                            <p:cond delay="499"/>
                                          </p:stCondLst>
                                        </p:cTn>
                                        <p:tgtEl>
                                          <p:spTgt spid="17"/>
                                        </p:tgtEl>
                                        <p:attrNameLst>
                                          <p:attrName>style.visibility</p:attrName>
                                        </p:attrNameLst>
                                      </p:cBhvr>
                                      <p:to>
                                        <p:strVal val="hidden"/>
                                      </p:to>
                                    </p:set>
                                  </p:childTnLst>
                                </p:cTn>
                              </p:par>
                              <p:par>
                                <p:cTn id="69" presetID="1" presetClass="exit" presetSubtype="0" fill="hold" nodeType="withEffect">
                                  <p:stCondLst>
                                    <p:cond delay="4500"/>
                                  </p:stCondLst>
                                  <p:childTnLst>
                                    <p:set>
                                      <p:cBhvr>
                                        <p:cTn id="70" dur="1" fill="hold">
                                          <p:stCondLst>
                                            <p:cond delay="0"/>
                                          </p:stCondLst>
                                        </p:cTn>
                                        <p:tgtEl>
                                          <p:spTgt spid="6"/>
                                        </p:tgtEl>
                                        <p:attrNameLst>
                                          <p:attrName>style.visibility</p:attrName>
                                        </p:attrNameLst>
                                      </p:cBhvr>
                                      <p:to>
                                        <p:strVal val="hidden"/>
                                      </p:to>
                                    </p:set>
                                  </p:childTnLst>
                                </p:cTn>
                              </p:par>
                              <p:par>
                                <p:cTn id="71" presetID="1" presetClass="exit" presetSubtype="0" fill="hold" nodeType="withEffect">
                                  <p:stCondLst>
                                    <p:cond delay="4500"/>
                                  </p:stCondLst>
                                  <p:childTnLst>
                                    <p:set>
                                      <p:cBhvr>
                                        <p:cTn id="72" dur="1" fill="hold">
                                          <p:stCondLst>
                                            <p:cond delay="0"/>
                                          </p:stCondLst>
                                        </p:cTn>
                                        <p:tgtEl>
                                          <p:spTgt spid="21"/>
                                        </p:tgtEl>
                                        <p:attrNameLst>
                                          <p:attrName>style.visibility</p:attrName>
                                        </p:attrNameLst>
                                      </p:cBhvr>
                                      <p:to>
                                        <p:strVal val="hidden"/>
                                      </p:to>
                                    </p:set>
                                  </p:childTnLst>
                                </p:cTn>
                              </p:par>
                              <p:par>
                                <p:cTn id="73" presetID="1" presetClass="exit" presetSubtype="0" fill="hold" nodeType="withEffect">
                                  <p:stCondLst>
                                    <p:cond delay="4500"/>
                                  </p:stCondLst>
                                  <p:childTnLst>
                                    <p:set>
                                      <p:cBhvr>
                                        <p:cTn id="74" dur="1" fill="hold">
                                          <p:stCondLst>
                                            <p:cond delay="0"/>
                                          </p:stCondLst>
                                        </p:cTn>
                                        <p:tgtEl>
                                          <p:spTgt spid="7"/>
                                        </p:tgtEl>
                                        <p:attrNameLst>
                                          <p:attrName>style.visibility</p:attrName>
                                        </p:attrNameLst>
                                      </p:cBhvr>
                                      <p:to>
                                        <p:strVal val="hidden"/>
                                      </p:to>
                                    </p:set>
                                  </p:childTnLst>
                                </p:cTn>
                              </p:par>
                              <p:par>
                                <p:cTn id="75" presetID="1" presetClass="exit" presetSubtype="0" fill="hold" nodeType="withEffect">
                                  <p:stCondLst>
                                    <p:cond delay="4500"/>
                                  </p:stCondLst>
                                  <p:childTnLst>
                                    <p:set>
                                      <p:cBhvr>
                                        <p:cTn id="76" dur="1" fill="hold">
                                          <p:stCondLst>
                                            <p:cond delay="0"/>
                                          </p:stCondLst>
                                        </p:cTn>
                                        <p:tgtEl>
                                          <p:spTgt spid="105"/>
                                        </p:tgtEl>
                                        <p:attrNameLst>
                                          <p:attrName>style.visibility</p:attrName>
                                        </p:attrNameLst>
                                      </p:cBhvr>
                                      <p:to>
                                        <p:strVal val="hidden"/>
                                      </p:to>
                                    </p:set>
                                  </p:childTnLst>
                                </p:cTn>
                              </p:par>
                              <p:par>
                                <p:cTn id="77" presetID="1" presetClass="exit" presetSubtype="0" fill="hold" nodeType="withEffect">
                                  <p:stCondLst>
                                    <p:cond delay="4500"/>
                                  </p:stCondLst>
                                  <p:childTnLst>
                                    <p:set>
                                      <p:cBhvr>
                                        <p:cTn id="78" dur="1" fill="hold">
                                          <p:stCondLst>
                                            <p:cond delay="0"/>
                                          </p:stCondLst>
                                        </p:cTn>
                                        <p:tgtEl>
                                          <p:spTgt spid="8"/>
                                        </p:tgtEl>
                                        <p:attrNameLst>
                                          <p:attrName>style.visibility</p:attrName>
                                        </p:attrNameLst>
                                      </p:cBhvr>
                                      <p:to>
                                        <p:strVal val="hidden"/>
                                      </p:to>
                                    </p:set>
                                  </p:childTnLst>
                                </p:cTn>
                              </p:par>
                              <p:par>
                                <p:cTn id="79" presetID="1" presetClass="exit" presetSubtype="0" fill="hold" nodeType="withEffect">
                                  <p:stCondLst>
                                    <p:cond delay="4500"/>
                                  </p:stCondLst>
                                  <p:childTnLst>
                                    <p:set>
                                      <p:cBhvr>
                                        <p:cTn id="80" dur="1" fill="hold">
                                          <p:stCondLst>
                                            <p:cond delay="0"/>
                                          </p:stCondLst>
                                        </p:cTn>
                                        <p:tgtEl>
                                          <p:spTgt spid="91"/>
                                        </p:tgtEl>
                                        <p:attrNameLst>
                                          <p:attrName>style.visibility</p:attrName>
                                        </p:attrNameLst>
                                      </p:cBhvr>
                                      <p:to>
                                        <p:strVal val="hidden"/>
                                      </p:to>
                                    </p:set>
                                  </p:childTnLst>
                                </p:cTn>
                              </p:par>
                              <p:par>
                                <p:cTn id="81" presetID="1" presetClass="exit" presetSubtype="0" fill="hold" nodeType="withEffect">
                                  <p:stCondLst>
                                    <p:cond delay="4500"/>
                                  </p:stCondLst>
                                  <p:childTnLst>
                                    <p:set>
                                      <p:cBhvr>
                                        <p:cTn id="82" dur="1" fill="hold">
                                          <p:stCondLst>
                                            <p:cond delay="0"/>
                                          </p:stCondLst>
                                        </p:cTn>
                                        <p:tgtEl>
                                          <p:spTgt spid="9"/>
                                        </p:tgtEl>
                                        <p:attrNameLst>
                                          <p:attrName>style.visibility</p:attrName>
                                        </p:attrNameLst>
                                      </p:cBhvr>
                                      <p:to>
                                        <p:strVal val="hidden"/>
                                      </p:to>
                                    </p:set>
                                  </p:childTnLst>
                                </p:cTn>
                              </p:par>
                              <p:par>
                                <p:cTn id="83" presetID="1" presetClass="exit" presetSubtype="0" fill="hold" nodeType="withEffect">
                                  <p:stCondLst>
                                    <p:cond delay="4500"/>
                                  </p:stCondLst>
                                  <p:childTnLst>
                                    <p:set>
                                      <p:cBhvr>
                                        <p:cTn id="84" dur="1" fill="hold">
                                          <p:stCondLst>
                                            <p:cond delay="0"/>
                                          </p:stCondLst>
                                        </p:cTn>
                                        <p:tgtEl>
                                          <p:spTgt spid="112"/>
                                        </p:tgtEl>
                                        <p:attrNameLst>
                                          <p:attrName>style.visibility</p:attrName>
                                        </p:attrNameLst>
                                      </p:cBhvr>
                                      <p:to>
                                        <p:strVal val="hidden"/>
                                      </p:to>
                                    </p:set>
                                  </p:childTnLst>
                                </p:cTn>
                              </p:par>
                              <p:par>
                                <p:cTn id="85" presetID="1" presetClass="entr" presetSubtype="0" fill="hold" nodeType="withEffect">
                                  <p:stCondLst>
                                    <p:cond delay="4500"/>
                                  </p:stCondLst>
                                  <p:childTnLst>
                                    <p:set>
                                      <p:cBhvr>
                                        <p:cTn id="86" dur="1" fill="hold">
                                          <p:stCondLst>
                                            <p:cond delay="0"/>
                                          </p:stCondLst>
                                        </p:cTn>
                                        <p:tgtEl>
                                          <p:spTgt spid="11"/>
                                        </p:tgtEl>
                                        <p:attrNameLst>
                                          <p:attrName>style.visibility</p:attrName>
                                        </p:attrNameLst>
                                      </p:cBhvr>
                                      <p:to>
                                        <p:strVal val="visible"/>
                                      </p:to>
                                    </p:set>
                                  </p:childTnLst>
                                </p:cTn>
                              </p:par>
                              <p:par>
                                <p:cTn id="87" presetID="10" presetClass="exit" presetSubtype="0" fill="hold" nodeType="withEffect">
                                  <p:stCondLst>
                                    <p:cond delay="4500"/>
                                  </p:stCondLst>
                                  <p:childTnLst>
                                    <p:animEffect transition="out" filter="fade">
                                      <p:cBhvr>
                                        <p:cTn id="88" dur="500"/>
                                        <p:tgtEl>
                                          <p:spTgt spid="11"/>
                                        </p:tgtEl>
                                      </p:cBhvr>
                                    </p:animEffect>
                                    <p:set>
                                      <p:cBhvr>
                                        <p:cTn id="89" dur="1" fill="hold">
                                          <p:stCondLst>
                                            <p:cond delay="499"/>
                                          </p:stCondLst>
                                        </p:cTn>
                                        <p:tgtEl>
                                          <p:spTgt spid="11"/>
                                        </p:tgtEl>
                                        <p:attrNameLst>
                                          <p:attrName>style.visibility</p:attrName>
                                        </p:attrNameLst>
                                      </p:cBhvr>
                                      <p:to>
                                        <p:strVal val="hidden"/>
                                      </p:to>
                                    </p:set>
                                  </p:childTnLst>
                                </p:cTn>
                              </p:par>
                              <p:par>
                                <p:cTn id="90" presetID="53" presetClass="exit" presetSubtype="32" fill="hold" nodeType="withEffect">
                                  <p:stCondLst>
                                    <p:cond delay="4500"/>
                                  </p:stCondLst>
                                  <p:childTnLst>
                                    <p:anim calcmode="lin" valueType="num">
                                      <p:cBhvr>
                                        <p:cTn id="91" dur="750"/>
                                        <p:tgtEl>
                                          <p:spTgt spid="11"/>
                                        </p:tgtEl>
                                        <p:attrNameLst>
                                          <p:attrName>ppt_w</p:attrName>
                                        </p:attrNameLst>
                                      </p:cBhvr>
                                      <p:tavLst>
                                        <p:tav tm="0">
                                          <p:val>
                                            <p:strVal val="ppt_w"/>
                                          </p:val>
                                        </p:tav>
                                        <p:tav tm="100000">
                                          <p:val>
                                            <p:fltVal val="0"/>
                                          </p:val>
                                        </p:tav>
                                      </p:tavLst>
                                    </p:anim>
                                    <p:anim calcmode="lin" valueType="num">
                                      <p:cBhvr>
                                        <p:cTn id="92" dur="750"/>
                                        <p:tgtEl>
                                          <p:spTgt spid="11"/>
                                        </p:tgtEl>
                                        <p:attrNameLst>
                                          <p:attrName>ppt_h</p:attrName>
                                        </p:attrNameLst>
                                      </p:cBhvr>
                                      <p:tavLst>
                                        <p:tav tm="0">
                                          <p:val>
                                            <p:strVal val="ppt_h"/>
                                          </p:val>
                                        </p:tav>
                                        <p:tav tm="100000">
                                          <p:val>
                                            <p:fltVal val="0"/>
                                          </p:val>
                                        </p:tav>
                                      </p:tavLst>
                                    </p:anim>
                                    <p:animEffect transition="out" filter="fade">
                                      <p:cBhvr>
                                        <p:cTn id="93" dur="750"/>
                                        <p:tgtEl>
                                          <p:spTgt spid="11"/>
                                        </p:tgtEl>
                                      </p:cBhvr>
                                    </p:animEffect>
                                    <p:set>
                                      <p:cBhvr>
                                        <p:cTn id="94" dur="1" fill="hold">
                                          <p:stCondLst>
                                            <p:cond delay="74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十字星 1"/>
          <p:cNvSpPr/>
          <p:nvPr/>
        </p:nvSpPr>
        <p:spPr bwMode="auto">
          <a:xfrm>
            <a:off x="3180791" y="1180541"/>
            <a:ext cx="2782418" cy="2782418"/>
          </a:xfrm>
          <a:prstGeom prst="star4">
            <a:avLst>
              <a:gd name="adj" fmla="val 9579"/>
            </a:avLst>
          </a:pr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 name="椭圆 14"/>
          <p:cNvSpPr>
            <a:spLocks noChangeArrowheads="1"/>
          </p:cNvSpPr>
          <p:nvPr/>
        </p:nvSpPr>
        <p:spPr bwMode="auto">
          <a:xfrm>
            <a:off x="3985419" y="1985963"/>
            <a:ext cx="1173163" cy="1171575"/>
          </a:xfrm>
          <a:prstGeom prst="ellipse">
            <a:avLst/>
          </a:prstGeom>
          <a:solidFill>
            <a:srgbClr val="9BC74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r>
              <a:rPr lang="zh-CN" altLang="en-US" sz="2400" b="1" dirty="0" smtClean="0">
                <a:solidFill>
                  <a:srgbClr val="FFFFFF"/>
                </a:solidFill>
                <a:latin typeface="微软雅黑" panose="020B0503020204020204" pitchFamily="34" charset="-122"/>
                <a:ea typeface="微软雅黑" panose="020B0503020204020204" pitchFamily="34" charset="-122"/>
              </a:rPr>
              <a:t>文字</a:t>
            </a:r>
            <a:endParaRPr lang="en-US" altLang="zh-CN" sz="2400" b="1" dirty="0" smtClean="0">
              <a:solidFill>
                <a:srgbClr val="FFFFFF"/>
              </a:solidFill>
              <a:latin typeface="微软雅黑" panose="020B0503020204020204" pitchFamily="34" charset="-122"/>
              <a:ea typeface="微软雅黑" panose="020B0503020204020204" pitchFamily="34" charset="-122"/>
            </a:endParaRPr>
          </a:p>
          <a:p>
            <a:pPr algn="ctr" eaLnBrk="1" hangingPunct="1"/>
            <a:r>
              <a:rPr lang="en-US" altLang="zh-CN" sz="900" dirty="0">
                <a:solidFill>
                  <a:schemeClr val="tx1">
                    <a:lumMod val="95000"/>
                    <a:lumOff val="5000"/>
                  </a:schemeClr>
                </a:solidFill>
                <a:latin typeface="Arial" panose="020B0604020202020204" pitchFamily="34" charset="0"/>
                <a:cs typeface="Arial" panose="020B0604020202020204" pitchFamily="34" charset="0"/>
              </a:rPr>
              <a:t>Add the </a:t>
            </a:r>
            <a:r>
              <a:rPr lang="en-US" altLang="zh-CN" sz="900" dirty="0" smtClean="0">
                <a:solidFill>
                  <a:schemeClr val="tx1">
                    <a:lumMod val="95000"/>
                    <a:lumOff val="5000"/>
                  </a:schemeClr>
                </a:solidFill>
                <a:latin typeface="Arial" panose="020B0604020202020204" pitchFamily="34" charset="0"/>
                <a:cs typeface="Arial" panose="020B0604020202020204" pitchFamily="34" charset="0"/>
              </a:rPr>
              <a:t>title</a:t>
            </a:r>
            <a:endPar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268723" y="549764"/>
            <a:ext cx="2520175" cy="630777"/>
            <a:chOff x="5268723" y="549764"/>
            <a:chExt cx="2520175" cy="630777"/>
          </a:xfrm>
        </p:grpSpPr>
        <p:sp>
          <p:nvSpPr>
            <p:cNvPr id="18" name="文本框 21"/>
            <p:cNvSpPr txBox="1">
              <a:spLocks noChangeArrowheads="1"/>
            </p:cNvSpPr>
            <p:nvPr/>
          </p:nvSpPr>
          <p:spPr bwMode="auto">
            <a:xfrm>
              <a:off x="5268723" y="549764"/>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chemeClr val="bg1">
                      <a:lumMod val="95000"/>
                    </a:schemeClr>
                  </a:solidFill>
                  <a:effectLst/>
                </a:rPr>
                <a:t>点击添加标题</a:t>
              </a:r>
              <a:endParaRPr lang="zh-CN" altLang="en-US" sz="1600" dirty="0">
                <a:solidFill>
                  <a:schemeClr val="bg1">
                    <a:lumMod val="95000"/>
                  </a:schemeClr>
                </a:solidFill>
                <a:effectLst/>
              </a:endParaRPr>
            </a:p>
          </p:txBody>
        </p:sp>
        <p:sp>
          <p:nvSpPr>
            <p:cNvPr id="19" name="矩形 18"/>
            <p:cNvSpPr/>
            <p:nvPr/>
          </p:nvSpPr>
          <p:spPr>
            <a:xfrm>
              <a:off x="5268723" y="841987"/>
              <a:ext cx="252017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6015743" y="3166359"/>
            <a:ext cx="2520175" cy="630777"/>
            <a:chOff x="5364055" y="503644"/>
            <a:chExt cx="2520175" cy="630777"/>
          </a:xfrm>
        </p:grpSpPr>
        <p:sp>
          <p:nvSpPr>
            <p:cNvPr id="22" name="文本框 21"/>
            <p:cNvSpPr txBox="1">
              <a:spLocks noChangeArrowheads="1"/>
            </p:cNvSpPr>
            <p:nvPr/>
          </p:nvSpPr>
          <p:spPr bwMode="auto">
            <a:xfrm>
              <a:off x="5364055" y="503644"/>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chemeClr val="bg1">
                      <a:lumMod val="95000"/>
                    </a:schemeClr>
                  </a:solidFill>
                  <a:effectLst/>
                </a:rPr>
                <a:t>点击添加标题</a:t>
              </a:r>
              <a:endParaRPr lang="zh-CN" altLang="en-US" sz="1600" dirty="0">
                <a:solidFill>
                  <a:schemeClr val="bg1">
                    <a:lumMod val="95000"/>
                  </a:schemeClr>
                </a:solidFill>
                <a:effectLst/>
              </a:endParaRPr>
            </a:p>
          </p:txBody>
        </p:sp>
        <p:sp>
          <p:nvSpPr>
            <p:cNvPr id="23" name="矩形 22"/>
            <p:cNvSpPr/>
            <p:nvPr/>
          </p:nvSpPr>
          <p:spPr>
            <a:xfrm>
              <a:off x="5364055" y="795867"/>
              <a:ext cx="252017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33591" y="1363584"/>
            <a:ext cx="2520175" cy="630777"/>
            <a:chOff x="5364055" y="503644"/>
            <a:chExt cx="2520175" cy="630777"/>
          </a:xfrm>
        </p:grpSpPr>
        <p:sp>
          <p:nvSpPr>
            <p:cNvPr id="25" name="文本框 24"/>
            <p:cNvSpPr txBox="1">
              <a:spLocks noChangeArrowheads="1"/>
            </p:cNvSpPr>
            <p:nvPr/>
          </p:nvSpPr>
          <p:spPr bwMode="auto">
            <a:xfrm>
              <a:off x="6179168" y="503644"/>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r"/>
              <a:r>
                <a:rPr lang="zh-CN" altLang="en-US" sz="1600" dirty="0" smtClean="0">
                  <a:solidFill>
                    <a:schemeClr val="bg1">
                      <a:lumMod val="95000"/>
                    </a:schemeClr>
                  </a:solidFill>
                  <a:effectLst/>
                </a:rPr>
                <a:t>点击添加标题</a:t>
              </a:r>
              <a:endParaRPr lang="zh-CN" altLang="en-US" sz="1600" dirty="0">
                <a:solidFill>
                  <a:schemeClr val="bg1">
                    <a:lumMod val="95000"/>
                  </a:schemeClr>
                </a:solidFill>
                <a:effectLst/>
              </a:endParaRPr>
            </a:p>
          </p:txBody>
        </p:sp>
        <p:sp>
          <p:nvSpPr>
            <p:cNvPr id="26" name="矩形 25"/>
            <p:cNvSpPr/>
            <p:nvPr/>
          </p:nvSpPr>
          <p:spPr>
            <a:xfrm>
              <a:off x="5364055" y="795867"/>
              <a:ext cx="2520175" cy="338554"/>
            </a:xfrm>
            <a:prstGeom prst="rect">
              <a:avLst/>
            </a:prstGeom>
          </p:spPr>
          <p:txBody>
            <a:bodyPr wrap="square">
              <a:spAutoFit/>
            </a:bodyPr>
            <a:lstStyle/>
            <a:p>
              <a:pPr algn="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465244" y="3986124"/>
            <a:ext cx="2520175" cy="630777"/>
            <a:chOff x="5364055" y="503644"/>
            <a:chExt cx="2520175" cy="630777"/>
          </a:xfrm>
        </p:grpSpPr>
        <p:sp>
          <p:nvSpPr>
            <p:cNvPr id="28" name="文本框 27"/>
            <p:cNvSpPr txBox="1">
              <a:spLocks noChangeArrowheads="1"/>
            </p:cNvSpPr>
            <p:nvPr/>
          </p:nvSpPr>
          <p:spPr bwMode="auto">
            <a:xfrm>
              <a:off x="6179168" y="503644"/>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r"/>
              <a:r>
                <a:rPr lang="zh-CN" altLang="en-US" sz="1600" dirty="0" smtClean="0">
                  <a:solidFill>
                    <a:schemeClr val="bg1">
                      <a:lumMod val="95000"/>
                    </a:schemeClr>
                  </a:solidFill>
                  <a:effectLst/>
                </a:rPr>
                <a:t>点击添加标题</a:t>
              </a:r>
              <a:endParaRPr lang="zh-CN" altLang="en-US" sz="1600" dirty="0">
                <a:solidFill>
                  <a:schemeClr val="bg1">
                    <a:lumMod val="95000"/>
                  </a:schemeClr>
                </a:solidFill>
                <a:effectLst/>
              </a:endParaRPr>
            </a:p>
          </p:txBody>
        </p:sp>
        <p:sp>
          <p:nvSpPr>
            <p:cNvPr id="29" name="矩形 28"/>
            <p:cNvSpPr/>
            <p:nvPr/>
          </p:nvSpPr>
          <p:spPr>
            <a:xfrm>
              <a:off x="5364055" y="795867"/>
              <a:ext cx="2520175" cy="338554"/>
            </a:xfrm>
            <a:prstGeom prst="rect">
              <a:avLst/>
            </a:prstGeom>
          </p:spPr>
          <p:txBody>
            <a:bodyPr wrap="square">
              <a:spAutoFit/>
            </a:bodyPr>
            <a:lstStyle/>
            <a:p>
              <a:pPr algn="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2402740" y="402490"/>
            <a:ext cx="4338521" cy="4338521"/>
            <a:chOff x="2402740" y="402490"/>
            <a:chExt cx="4338521" cy="4338521"/>
          </a:xfrm>
        </p:grpSpPr>
        <p:grpSp>
          <p:nvGrpSpPr>
            <p:cNvPr id="6" name="组合 5"/>
            <p:cNvGrpSpPr/>
            <p:nvPr/>
          </p:nvGrpSpPr>
          <p:grpSpPr>
            <a:xfrm>
              <a:off x="2402740" y="2064446"/>
              <a:ext cx="1014608" cy="1014608"/>
              <a:chOff x="2402740" y="2064446"/>
              <a:chExt cx="1014608" cy="1014608"/>
            </a:xfrm>
          </p:grpSpPr>
          <p:grpSp>
            <p:nvGrpSpPr>
              <p:cNvPr id="31" name="组合 30"/>
              <p:cNvGrpSpPr/>
              <p:nvPr/>
            </p:nvGrpSpPr>
            <p:grpSpPr>
              <a:xfrm>
                <a:off x="2402740" y="2064446"/>
                <a:ext cx="1014608" cy="1014608"/>
                <a:chOff x="2817042" y="998687"/>
                <a:chExt cx="1690193" cy="1690193"/>
              </a:xfrm>
            </p:grpSpPr>
            <p:sp>
              <p:nvSpPr>
                <p:cNvPr id="32" name="椭圆 31"/>
                <p:cNvSpPr/>
                <p:nvPr/>
              </p:nvSpPr>
              <p:spPr bwMode="auto">
                <a:xfrm flipV="1">
                  <a:off x="2817042"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3" name="椭圆 32"/>
                <p:cNvSpPr/>
                <p:nvPr/>
              </p:nvSpPr>
              <p:spPr bwMode="auto">
                <a:xfrm flipV="1">
                  <a:off x="2904557" y="1086201"/>
                  <a:ext cx="1515164" cy="1515164"/>
                </a:xfrm>
                <a:prstGeom prst="ellipse">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46" name="文本框 21"/>
              <p:cNvSpPr txBox="1">
                <a:spLocks noChangeArrowheads="1"/>
              </p:cNvSpPr>
              <p:nvPr/>
            </p:nvSpPr>
            <p:spPr bwMode="auto">
              <a:xfrm>
                <a:off x="2521358" y="2387084"/>
                <a:ext cx="794391"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800" dirty="0" smtClean="0">
                    <a:solidFill>
                      <a:schemeClr val="tx1">
                        <a:lumMod val="75000"/>
                        <a:lumOff val="25000"/>
                      </a:schemeClr>
                    </a:solidFill>
                    <a:effectLst/>
                  </a:rPr>
                  <a:t>文字</a:t>
                </a:r>
                <a:endParaRPr lang="zh-CN" altLang="en-US" sz="1800" dirty="0">
                  <a:solidFill>
                    <a:schemeClr val="tx1">
                      <a:lumMod val="75000"/>
                      <a:lumOff val="25000"/>
                    </a:schemeClr>
                  </a:solidFill>
                  <a:effectLst/>
                </a:endParaRPr>
              </a:p>
            </p:txBody>
          </p:sp>
        </p:grpSp>
        <p:grpSp>
          <p:nvGrpSpPr>
            <p:cNvPr id="4" name="组合 3"/>
            <p:cNvGrpSpPr/>
            <p:nvPr/>
          </p:nvGrpSpPr>
          <p:grpSpPr>
            <a:xfrm>
              <a:off x="4064697" y="3726403"/>
              <a:ext cx="1014608" cy="1014608"/>
              <a:chOff x="4064697" y="3726403"/>
              <a:chExt cx="1014608" cy="1014608"/>
            </a:xfrm>
          </p:grpSpPr>
          <p:grpSp>
            <p:nvGrpSpPr>
              <p:cNvPr id="41" name="组合 40"/>
              <p:cNvGrpSpPr/>
              <p:nvPr/>
            </p:nvGrpSpPr>
            <p:grpSpPr>
              <a:xfrm rot="5400000">
                <a:off x="4064697" y="3726403"/>
                <a:ext cx="1014608" cy="1014608"/>
                <a:chOff x="2817042" y="998687"/>
                <a:chExt cx="1690193" cy="1690193"/>
              </a:xfrm>
            </p:grpSpPr>
            <p:sp>
              <p:nvSpPr>
                <p:cNvPr id="42" name="椭圆 41"/>
                <p:cNvSpPr/>
                <p:nvPr/>
              </p:nvSpPr>
              <p:spPr bwMode="auto">
                <a:xfrm flipV="1">
                  <a:off x="2817042"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3" name="椭圆 42"/>
                <p:cNvSpPr/>
                <p:nvPr/>
              </p:nvSpPr>
              <p:spPr bwMode="auto">
                <a:xfrm flipV="1">
                  <a:off x="2904557" y="1086201"/>
                  <a:ext cx="1515164" cy="1515164"/>
                </a:xfrm>
                <a:prstGeom prst="ellipse">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47" name="文本框 21"/>
              <p:cNvSpPr txBox="1">
                <a:spLocks noChangeArrowheads="1"/>
              </p:cNvSpPr>
              <p:nvPr/>
            </p:nvSpPr>
            <p:spPr bwMode="auto">
              <a:xfrm>
                <a:off x="4174806" y="4049041"/>
                <a:ext cx="794391"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800" dirty="0" smtClean="0">
                    <a:solidFill>
                      <a:schemeClr val="tx1">
                        <a:lumMod val="75000"/>
                        <a:lumOff val="25000"/>
                      </a:schemeClr>
                    </a:solidFill>
                    <a:effectLst/>
                  </a:rPr>
                  <a:t>文字</a:t>
                </a:r>
                <a:endParaRPr lang="zh-CN" altLang="en-US" sz="1800" dirty="0">
                  <a:solidFill>
                    <a:schemeClr val="tx1">
                      <a:lumMod val="75000"/>
                      <a:lumOff val="25000"/>
                    </a:schemeClr>
                  </a:solidFill>
                  <a:effectLst/>
                </a:endParaRPr>
              </a:p>
            </p:txBody>
          </p:sp>
        </p:grpSp>
        <p:grpSp>
          <p:nvGrpSpPr>
            <p:cNvPr id="3" name="组合 2"/>
            <p:cNvGrpSpPr/>
            <p:nvPr/>
          </p:nvGrpSpPr>
          <p:grpSpPr>
            <a:xfrm>
              <a:off x="4064697" y="402490"/>
              <a:ext cx="1014608" cy="1014608"/>
              <a:chOff x="4064697" y="402490"/>
              <a:chExt cx="1014608" cy="1014608"/>
            </a:xfrm>
          </p:grpSpPr>
          <p:grpSp>
            <p:nvGrpSpPr>
              <p:cNvPr id="40" name="组合 39"/>
              <p:cNvGrpSpPr/>
              <p:nvPr/>
            </p:nvGrpSpPr>
            <p:grpSpPr>
              <a:xfrm rot="5400000">
                <a:off x="4064697" y="402490"/>
                <a:ext cx="1014608" cy="1014608"/>
                <a:chOff x="2817042" y="998687"/>
                <a:chExt cx="1690193" cy="1690193"/>
              </a:xfrm>
            </p:grpSpPr>
            <p:sp>
              <p:nvSpPr>
                <p:cNvPr id="44" name="椭圆 43"/>
                <p:cNvSpPr/>
                <p:nvPr/>
              </p:nvSpPr>
              <p:spPr bwMode="auto">
                <a:xfrm flipV="1">
                  <a:off x="2817042"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5" name="椭圆 44"/>
                <p:cNvSpPr/>
                <p:nvPr/>
              </p:nvSpPr>
              <p:spPr bwMode="auto">
                <a:xfrm flipV="1">
                  <a:off x="2904557" y="1086201"/>
                  <a:ext cx="1515164" cy="1515164"/>
                </a:xfrm>
                <a:prstGeom prst="ellipse">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48" name="文本框 21"/>
              <p:cNvSpPr txBox="1">
                <a:spLocks noChangeArrowheads="1"/>
              </p:cNvSpPr>
              <p:nvPr/>
            </p:nvSpPr>
            <p:spPr bwMode="auto">
              <a:xfrm>
                <a:off x="4184139" y="719041"/>
                <a:ext cx="794391"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800" dirty="0" smtClean="0">
                    <a:solidFill>
                      <a:schemeClr val="tx1">
                        <a:lumMod val="75000"/>
                        <a:lumOff val="25000"/>
                      </a:schemeClr>
                    </a:solidFill>
                    <a:effectLst/>
                  </a:rPr>
                  <a:t>文字</a:t>
                </a:r>
                <a:endParaRPr lang="zh-CN" altLang="en-US" sz="1800" dirty="0">
                  <a:solidFill>
                    <a:schemeClr val="tx1">
                      <a:lumMod val="75000"/>
                      <a:lumOff val="25000"/>
                    </a:schemeClr>
                  </a:solidFill>
                  <a:effectLst/>
                </a:endParaRPr>
              </a:p>
            </p:txBody>
          </p:sp>
        </p:grpSp>
        <p:grpSp>
          <p:nvGrpSpPr>
            <p:cNvPr id="5" name="组合 4"/>
            <p:cNvGrpSpPr/>
            <p:nvPr/>
          </p:nvGrpSpPr>
          <p:grpSpPr>
            <a:xfrm>
              <a:off x="5726653" y="2064446"/>
              <a:ext cx="1014608" cy="1014608"/>
              <a:chOff x="5726653" y="2064446"/>
              <a:chExt cx="1014608" cy="1014608"/>
            </a:xfrm>
          </p:grpSpPr>
          <p:grpSp>
            <p:nvGrpSpPr>
              <p:cNvPr id="35" name="组合 34"/>
              <p:cNvGrpSpPr/>
              <p:nvPr/>
            </p:nvGrpSpPr>
            <p:grpSpPr>
              <a:xfrm>
                <a:off x="5726653" y="2064446"/>
                <a:ext cx="1014608" cy="1014608"/>
                <a:chOff x="2817042" y="998687"/>
                <a:chExt cx="1690193" cy="1690193"/>
              </a:xfrm>
            </p:grpSpPr>
            <p:sp>
              <p:nvSpPr>
                <p:cNvPr id="36" name="椭圆 35"/>
                <p:cNvSpPr/>
                <p:nvPr/>
              </p:nvSpPr>
              <p:spPr bwMode="auto">
                <a:xfrm flipV="1">
                  <a:off x="2817042"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7" name="椭圆 36"/>
                <p:cNvSpPr/>
                <p:nvPr/>
              </p:nvSpPr>
              <p:spPr bwMode="auto">
                <a:xfrm flipV="1">
                  <a:off x="2904557" y="1086201"/>
                  <a:ext cx="1515164" cy="1515164"/>
                </a:xfrm>
                <a:prstGeom prst="ellipse">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49" name="文本框 21"/>
              <p:cNvSpPr txBox="1">
                <a:spLocks noChangeArrowheads="1"/>
              </p:cNvSpPr>
              <p:nvPr/>
            </p:nvSpPr>
            <p:spPr bwMode="auto">
              <a:xfrm>
                <a:off x="5850049" y="2387084"/>
                <a:ext cx="794391"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800" dirty="0" smtClean="0">
                    <a:solidFill>
                      <a:schemeClr val="tx1">
                        <a:lumMod val="75000"/>
                        <a:lumOff val="25000"/>
                      </a:schemeClr>
                    </a:solidFill>
                    <a:effectLst/>
                  </a:rPr>
                  <a:t>文字</a:t>
                </a:r>
                <a:endParaRPr lang="zh-CN" altLang="en-US" sz="1800" dirty="0">
                  <a:solidFill>
                    <a:schemeClr val="tx1">
                      <a:lumMod val="75000"/>
                      <a:lumOff val="25000"/>
                    </a:schemeClr>
                  </a:solidFill>
                  <a:effectLst/>
                </a:endParaRPr>
              </a:p>
            </p:txBody>
          </p:sp>
        </p:grpSp>
      </p:grpSp>
    </p:spTree>
    <p:extLst>
      <p:ext uri="{BB962C8B-B14F-4D97-AF65-F5344CB8AC3E}">
        <p14:creationId xmlns:p14="http://schemas.microsoft.com/office/powerpoint/2010/main" val="320265675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90"/>
                                          </p:val>
                                        </p:tav>
                                        <p:tav tm="100000">
                                          <p:val>
                                            <p:fltVal val="0"/>
                                          </p:val>
                                        </p:tav>
                                      </p:tavLst>
                                    </p:anim>
                                    <p:animEffect transition="in" filter="fade">
                                      <p:cBhvr>
                                        <p:cTn id="10" dur="500"/>
                                        <p:tgtEl>
                                          <p:spTgt spid="8"/>
                                        </p:tgtEl>
                                      </p:cBhvr>
                                    </p:animEffect>
                                  </p:childTnLst>
                                </p:cTn>
                              </p:par>
                              <p:par>
                                <p:cTn id="11" presetID="6" presetClass="entr" presetSubtype="32" fill="hold" grpId="0" nodeType="withEffect">
                                  <p:stCondLst>
                                    <p:cond delay="300"/>
                                  </p:stCondLst>
                                  <p:childTnLst>
                                    <p:set>
                                      <p:cBhvr>
                                        <p:cTn id="12" dur="1" fill="hold">
                                          <p:stCondLst>
                                            <p:cond delay="0"/>
                                          </p:stCondLst>
                                        </p:cTn>
                                        <p:tgtEl>
                                          <p:spTgt spid="2"/>
                                        </p:tgtEl>
                                        <p:attrNameLst>
                                          <p:attrName>style.visibility</p:attrName>
                                        </p:attrNameLst>
                                      </p:cBhvr>
                                      <p:to>
                                        <p:strVal val="visible"/>
                                      </p:to>
                                    </p:set>
                                    <p:animEffect transition="in" filter="circle(out)">
                                      <p:cBhvr>
                                        <p:cTn id="13" dur="1500"/>
                                        <p:tgtEl>
                                          <p:spTgt spid="2"/>
                                        </p:tgtEl>
                                      </p:cBhvr>
                                    </p:animEffect>
                                  </p:childTnLst>
                                </p:cTn>
                              </p:par>
                              <p:par>
                                <p:cTn id="14" presetID="10" presetClass="entr" presetSubtype="0" fill="hold" nodeType="withEffect">
                                  <p:stCondLst>
                                    <p:cond delay="16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
                                        <p:tgtEl>
                                          <p:spTgt spid="7"/>
                                        </p:tgtEl>
                                      </p:cBhvr>
                                    </p:animEffect>
                                  </p:childTnLst>
                                </p:cTn>
                              </p:par>
                              <p:par>
                                <p:cTn id="17" presetID="8" presetClass="emph" presetSubtype="0" fill="hold" nodeType="withEffect">
                                  <p:stCondLst>
                                    <p:cond delay="0"/>
                                  </p:stCondLst>
                                  <p:childTnLst>
                                    <p:animRot by="-21600000">
                                      <p:cBhvr>
                                        <p:cTn id="18" dur="2000" fill="hold"/>
                                        <p:tgtEl>
                                          <p:spTgt spid="7"/>
                                        </p:tgtEl>
                                        <p:attrNameLst>
                                          <p:attrName>r</p:attrName>
                                        </p:attrNameLst>
                                      </p:cBhvr>
                                    </p:animRot>
                                  </p:childTnLst>
                                </p:cTn>
                              </p:par>
                              <p:par>
                                <p:cTn id="19" presetID="22" presetClass="entr" presetSubtype="8" fill="hold" nodeType="withEffect">
                                  <p:stCondLst>
                                    <p:cond delay="200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par>
                                <p:cTn id="22" presetID="22" presetClass="entr" presetSubtype="2" fill="hold" nodeType="withEffect">
                                  <p:stCondLst>
                                    <p:cond delay="2250"/>
                                  </p:stCondLst>
                                  <p:childTnLst>
                                    <p:set>
                                      <p:cBhvr>
                                        <p:cTn id="23" dur="1" fill="hold">
                                          <p:stCondLst>
                                            <p:cond delay="0"/>
                                          </p:stCondLst>
                                        </p:cTn>
                                        <p:tgtEl>
                                          <p:spTgt spid="27"/>
                                        </p:tgtEl>
                                        <p:attrNameLst>
                                          <p:attrName>style.visibility</p:attrName>
                                        </p:attrNameLst>
                                      </p:cBhvr>
                                      <p:to>
                                        <p:strVal val="visible"/>
                                      </p:to>
                                    </p:set>
                                    <p:animEffect transition="in" filter="wipe(right)">
                                      <p:cBhvr>
                                        <p:cTn id="24" dur="500"/>
                                        <p:tgtEl>
                                          <p:spTgt spid="27"/>
                                        </p:tgtEl>
                                      </p:cBhvr>
                                    </p:animEffect>
                                  </p:childTnLst>
                                </p:cTn>
                              </p:par>
                              <p:par>
                                <p:cTn id="25" presetID="22" presetClass="entr" presetSubtype="2" fill="hold" nodeType="withEffect">
                                  <p:stCondLst>
                                    <p:cond delay="2500"/>
                                  </p:stCondLst>
                                  <p:childTnLst>
                                    <p:set>
                                      <p:cBhvr>
                                        <p:cTn id="26" dur="1" fill="hold">
                                          <p:stCondLst>
                                            <p:cond delay="0"/>
                                          </p:stCondLst>
                                        </p:cTn>
                                        <p:tgtEl>
                                          <p:spTgt spid="24"/>
                                        </p:tgtEl>
                                        <p:attrNameLst>
                                          <p:attrName>style.visibility</p:attrName>
                                        </p:attrNameLst>
                                      </p:cBhvr>
                                      <p:to>
                                        <p:strVal val="visible"/>
                                      </p:to>
                                    </p:set>
                                    <p:animEffect transition="in" filter="wipe(right)">
                                      <p:cBhvr>
                                        <p:cTn id="27" dur="500"/>
                                        <p:tgtEl>
                                          <p:spTgt spid="24"/>
                                        </p:tgtEl>
                                      </p:cBhvr>
                                    </p:animEffect>
                                  </p:childTnLst>
                                </p:cTn>
                              </p:par>
                              <p:par>
                                <p:cTn id="28" presetID="22" presetClass="entr" presetSubtype="8" fill="hold" nodeType="withEffect">
                                  <p:stCondLst>
                                    <p:cond delay="285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par>
                                <p:cTn id="31" presetID="2" presetClass="exit" presetSubtype="2" fill="hold" nodeType="withEffect">
                                  <p:stCondLst>
                                    <p:cond delay="3500"/>
                                  </p:stCondLst>
                                  <p:childTnLst>
                                    <p:anim calcmode="lin" valueType="num">
                                      <p:cBhvr additive="base">
                                        <p:cTn id="32" dur="750"/>
                                        <p:tgtEl>
                                          <p:spTgt spid="9"/>
                                        </p:tgtEl>
                                        <p:attrNameLst>
                                          <p:attrName>ppt_x</p:attrName>
                                        </p:attrNameLst>
                                      </p:cBhvr>
                                      <p:tavLst>
                                        <p:tav tm="0">
                                          <p:val>
                                            <p:strVal val="ppt_x"/>
                                          </p:val>
                                        </p:tav>
                                        <p:tav tm="100000">
                                          <p:val>
                                            <p:strVal val="1+ppt_w/2"/>
                                          </p:val>
                                        </p:tav>
                                      </p:tavLst>
                                    </p:anim>
                                    <p:anim calcmode="lin" valueType="num">
                                      <p:cBhvr additive="base">
                                        <p:cTn id="33" dur="750"/>
                                        <p:tgtEl>
                                          <p:spTgt spid="9"/>
                                        </p:tgtEl>
                                        <p:attrNameLst>
                                          <p:attrName>ppt_y</p:attrName>
                                        </p:attrNameLst>
                                      </p:cBhvr>
                                      <p:tavLst>
                                        <p:tav tm="0">
                                          <p:val>
                                            <p:strVal val="ppt_y"/>
                                          </p:val>
                                        </p:tav>
                                        <p:tav tm="100000">
                                          <p:val>
                                            <p:strVal val="ppt_y"/>
                                          </p:val>
                                        </p:tav>
                                      </p:tavLst>
                                    </p:anim>
                                    <p:set>
                                      <p:cBhvr>
                                        <p:cTn id="34" dur="1" fill="hold">
                                          <p:stCondLst>
                                            <p:cond delay="749"/>
                                          </p:stCondLst>
                                        </p:cTn>
                                        <p:tgtEl>
                                          <p:spTgt spid="9"/>
                                        </p:tgtEl>
                                        <p:attrNameLst>
                                          <p:attrName>style.visibility</p:attrName>
                                        </p:attrNameLst>
                                      </p:cBhvr>
                                      <p:to>
                                        <p:strVal val="hidden"/>
                                      </p:to>
                                    </p:set>
                                  </p:childTnLst>
                                </p:cTn>
                              </p:par>
                              <p:par>
                                <p:cTn id="35" presetID="2" presetClass="exit" presetSubtype="2" fill="hold" nodeType="withEffect">
                                  <p:stCondLst>
                                    <p:cond delay="3500"/>
                                  </p:stCondLst>
                                  <p:childTnLst>
                                    <p:anim calcmode="lin" valueType="num">
                                      <p:cBhvr additive="base">
                                        <p:cTn id="36" dur="750"/>
                                        <p:tgtEl>
                                          <p:spTgt spid="21"/>
                                        </p:tgtEl>
                                        <p:attrNameLst>
                                          <p:attrName>ppt_x</p:attrName>
                                        </p:attrNameLst>
                                      </p:cBhvr>
                                      <p:tavLst>
                                        <p:tav tm="0">
                                          <p:val>
                                            <p:strVal val="ppt_x"/>
                                          </p:val>
                                        </p:tav>
                                        <p:tav tm="100000">
                                          <p:val>
                                            <p:strVal val="1+ppt_w/2"/>
                                          </p:val>
                                        </p:tav>
                                      </p:tavLst>
                                    </p:anim>
                                    <p:anim calcmode="lin" valueType="num">
                                      <p:cBhvr additive="base">
                                        <p:cTn id="37" dur="750"/>
                                        <p:tgtEl>
                                          <p:spTgt spid="21"/>
                                        </p:tgtEl>
                                        <p:attrNameLst>
                                          <p:attrName>ppt_y</p:attrName>
                                        </p:attrNameLst>
                                      </p:cBhvr>
                                      <p:tavLst>
                                        <p:tav tm="0">
                                          <p:val>
                                            <p:strVal val="ppt_y"/>
                                          </p:val>
                                        </p:tav>
                                        <p:tav tm="100000">
                                          <p:val>
                                            <p:strVal val="ppt_y"/>
                                          </p:val>
                                        </p:tav>
                                      </p:tavLst>
                                    </p:anim>
                                    <p:set>
                                      <p:cBhvr>
                                        <p:cTn id="38" dur="1" fill="hold">
                                          <p:stCondLst>
                                            <p:cond delay="749"/>
                                          </p:stCondLst>
                                        </p:cTn>
                                        <p:tgtEl>
                                          <p:spTgt spid="21"/>
                                        </p:tgtEl>
                                        <p:attrNameLst>
                                          <p:attrName>style.visibility</p:attrName>
                                        </p:attrNameLst>
                                      </p:cBhvr>
                                      <p:to>
                                        <p:strVal val="hidden"/>
                                      </p:to>
                                    </p:set>
                                  </p:childTnLst>
                                </p:cTn>
                              </p:par>
                              <p:par>
                                <p:cTn id="39" presetID="2" presetClass="exit" presetSubtype="8" fill="hold" nodeType="withEffect">
                                  <p:stCondLst>
                                    <p:cond delay="3500"/>
                                  </p:stCondLst>
                                  <p:childTnLst>
                                    <p:anim calcmode="lin" valueType="num">
                                      <p:cBhvr additive="base">
                                        <p:cTn id="40" dur="750"/>
                                        <p:tgtEl>
                                          <p:spTgt spid="27"/>
                                        </p:tgtEl>
                                        <p:attrNameLst>
                                          <p:attrName>ppt_x</p:attrName>
                                        </p:attrNameLst>
                                      </p:cBhvr>
                                      <p:tavLst>
                                        <p:tav tm="0">
                                          <p:val>
                                            <p:strVal val="ppt_x"/>
                                          </p:val>
                                        </p:tav>
                                        <p:tav tm="100000">
                                          <p:val>
                                            <p:strVal val="0-ppt_w/2"/>
                                          </p:val>
                                        </p:tav>
                                      </p:tavLst>
                                    </p:anim>
                                    <p:anim calcmode="lin" valueType="num">
                                      <p:cBhvr additive="base">
                                        <p:cTn id="41" dur="750"/>
                                        <p:tgtEl>
                                          <p:spTgt spid="27"/>
                                        </p:tgtEl>
                                        <p:attrNameLst>
                                          <p:attrName>ppt_y</p:attrName>
                                        </p:attrNameLst>
                                      </p:cBhvr>
                                      <p:tavLst>
                                        <p:tav tm="0">
                                          <p:val>
                                            <p:strVal val="ppt_y"/>
                                          </p:val>
                                        </p:tav>
                                        <p:tav tm="100000">
                                          <p:val>
                                            <p:strVal val="ppt_y"/>
                                          </p:val>
                                        </p:tav>
                                      </p:tavLst>
                                    </p:anim>
                                    <p:set>
                                      <p:cBhvr>
                                        <p:cTn id="42" dur="1" fill="hold">
                                          <p:stCondLst>
                                            <p:cond delay="749"/>
                                          </p:stCondLst>
                                        </p:cTn>
                                        <p:tgtEl>
                                          <p:spTgt spid="27"/>
                                        </p:tgtEl>
                                        <p:attrNameLst>
                                          <p:attrName>style.visibility</p:attrName>
                                        </p:attrNameLst>
                                      </p:cBhvr>
                                      <p:to>
                                        <p:strVal val="hidden"/>
                                      </p:to>
                                    </p:set>
                                  </p:childTnLst>
                                </p:cTn>
                              </p:par>
                              <p:par>
                                <p:cTn id="43" presetID="2" presetClass="exit" presetSubtype="8" fill="hold" nodeType="withEffect">
                                  <p:stCondLst>
                                    <p:cond delay="3500"/>
                                  </p:stCondLst>
                                  <p:childTnLst>
                                    <p:anim calcmode="lin" valueType="num">
                                      <p:cBhvr additive="base">
                                        <p:cTn id="44" dur="750"/>
                                        <p:tgtEl>
                                          <p:spTgt spid="24"/>
                                        </p:tgtEl>
                                        <p:attrNameLst>
                                          <p:attrName>ppt_x</p:attrName>
                                        </p:attrNameLst>
                                      </p:cBhvr>
                                      <p:tavLst>
                                        <p:tav tm="0">
                                          <p:val>
                                            <p:strVal val="ppt_x"/>
                                          </p:val>
                                        </p:tav>
                                        <p:tav tm="100000">
                                          <p:val>
                                            <p:strVal val="0-ppt_w/2"/>
                                          </p:val>
                                        </p:tav>
                                      </p:tavLst>
                                    </p:anim>
                                    <p:anim calcmode="lin" valueType="num">
                                      <p:cBhvr additive="base">
                                        <p:cTn id="45" dur="750"/>
                                        <p:tgtEl>
                                          <p:spTgt spid="24"/>
                                        </p:tgtEl>
                                        <p:attrNameLst>
                                          <p:attrName>ppt_y</p:attrName>
                                        </p:attrNameLst>
                                      </p:cBhvr>
                                      <p:tavLst>
                                        <p:tav tm="0">
                                          <p:val>
                                            <p:strVal val="ppt_y"/>
                                          </p:val>
                                        </p:tav>
                                        <p:tav tm="100000">
                                          <p:val>
                                            <p:strVal val="ppt_y"/>
                                          </p:val>
                                        </p:tav>
                                      </p:tavLst>
                                    </p:anim>
                                    <p:set>
                                      <p:cBhvr>
                                        <p:cTn id="46" dur="1" fill="hold">
                                          <p:stCondLst>
                                            <p:cond delay="749"/>
                                          </p:stCondLst>
                                        </p:cTn>
                                        <p:tgtEl>
                                          <p:spTgt spid="24"/>
                                        </p:tgtEl>
                                        <p:attrNameLst>
                                          <p:attrName>style.visibility</p:attrName>
                                        </p:attrNameLst>
                                      </p:cBhvr>
                                      <p:to>
                                        <p:strVal val="hidden"/>
                                      </p:to>
                                    </p:set>
                                  </p:childTnLst>
                                </p:cTn>
                              </p:par>
                              <p:par>
                                <p:cTn id="47" presetID="10" presetClass="exit" presetSubtype="0" fill="hold" nodeType="withEffect">
                                  <p:stCondLst>
                                    <p:cond delay="4250"/>
                                  </p:stCondLst>
                                  <p:childTnLst>
                                    <p:animEffect transition="out" filter="fade">
                                      <p:cBhvr>
                                        <p:cTn id="48" dur="500"/>
                                        <p:tgtEl>
                                          <p:spTgt spid="7"/>
                                        </p:tgtEl>
                                      </p:cBhvr>
                                    </p:animEffect>
                                    <p:set>
                                      <p:cBhvr>
                                        <p:cTn id="49" dur="1" fill="hold">
                                          <p:stCondLst>
                                            <p:cond delay="499"/>
                                          </p:stCondLst>
                                        </p:cTn>
                                        <p:tgtEl>
                                          <p:spTgt spid="7"/>
                                        </p:tgtEl>
                                        <p:attrNameLst>
                                          <p:attrName>style.visibility</p:attrName>
                                        </p:attrNameLst>
                                      </p:cBhvr>
                                      <p:to>
                                        <p:strVal val="hidden"/>
                                      </p:to>
                                    </p:set>
                                  </p:childTnLst>
                                </p:cTn>
                              </p:par>
                              <p:par>
                                <p:cTn id="50" presetID="10" presetClass="exit" presetSubtype="0" fill="hold" grpId="1" nodeType="withEffect">
                                  <p:stCondLst>
                                    <p:cond delay="4250"/>
                                  </p:stCondLst>
                                  <p:childTnLst>
                                    <p:animEffect transition="out" filter="fade">
                                      <p:cBhvr>
                                        <p:cTn id="51" dur="500"/>
                                        <p:tgtEl>
                                          <p:spTgt spid="8"/>
                                        </p:tgtEl>
                                      </p:cBhvr>
                                    </p:animEffect>
                                    <p:set>
                                      <p:cBhvr>
                                        <p:cTn id="52" dur="1" fill="hold">
                                          <p:stCondLst>
                                            <p:cond delay="499"/>
                                          </p:stCondLst>
                                        </p:cTn>
                                        <p:tgtEl>
                                          <p:spTgt spid="8"/>
                                        </p:tgtEl>
                                        <p:attrNameLst>
                                          <p:attrName>style.visibility</p:attrName>
                                        </p:attrNameLst>
                                      </p:cBhvr>
                                      <p:to>
                                        <p:strVal val="hidden"/>
                                      </p:to>
                                    </p:set>
                                  </p:childTnLst>
                                </p:cTn>
                              </p:par>
                              <p:par>
                                <p:cTn id="53" presetID="10" presetClass="exit" presetSubtype="0" fill="hold" grpId="1" nodeType="withEffect">
                                  <p:stCondLst>
                                    <p:cond delay="4250"/>
                                  </p:stCondLst>
                                  <p:childTnLst>
                                    <p:animEffect transition="out" filter="fade">
                                      <p:cBhvr>
                                        <p:cTn id="54" dur="500"/>
                                        <p:tgtEl>
                                          <p:spTgt spid="2"/>
                                        </p:tgtEl>
                                      </p:cBhvr>
                                    </p:animEffect>
                                    <p:set>
                                      <p:cBhvr>
                                        <p:cTn id="55" dur="1" fill="hold">
                                          <p:stCondLst>
                                            <p:cond delay="499"/>
                                          </p:stCondLst>
                                        </p:cTn>
                                        <p:tgtEl>
                                          <p:spTgt spid="2"/>
                                        </p:tgtEl>
                                        <p:attrNameLst>
                                          <p:attrName>style.visibility</p:attrName>
                                        </p:attrNameLst>
                                      </p:cBhvr>
                                      <p:to>
                                        <p:strVal val="hidden"/>
                                      </p:to>
                                    </p:set>
                                  </p:childTnLst>
                                </p:cTn>
                              </p:par>
                              <p:par>
                                <p:cTn id="56" presetID="10" presetClass="exit" presetSubtype="0" fill="hold" nodeType="withEffect">
                                  <p:stCondLst>
                                    <p:cond delay="4250"/>
                                  </p:stCondLst>
                                  <p:childTnLst>
                                    <p:animEffect transition="out" filter="fade">
                                      <p:cBhvr>
                                        <p:cTn id="57" dur="500"/>
                                        <p:tgtEl>
                                          <p:spTgt spid="7"/>
                                        </p:tgtEl>
                                      </p:cBhvr>
                                    </p:animEffect>
                                    <p:set>
                                      <p:cBhvr>
                                        <p:cTn id="58"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8" grpId="0" animBg="1"/>
      <p:bldP spid="8"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251"/>
          <p:cNvSpPr>
            <a:spLocks noChangeArrowheads="1"/>
          </p:cNvSpPr>
          <p:nvPr/>
        </p:nvSpPr>
        <p:spPr bwMode="auto">
          <a:xfrm>
            <a:off x="2819038" y="1298136"/>
            <a:ext cx="17022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5000">
                <a:solidFill>
                  <a:schemeClr val="tx1"/>
                </a:solidFill>
                <a:latin typeface="Helvetica Light"/>
                <a:ea typeface="Helvetica Light"/>
                <a:cs typeface="Helvetica Light"/>
                <a:sym typeface="Helvetica Light"/>
              </a:defRPr>
            </a:lvl1pPr>
            <a:lvl2pPr marL="742950" indent="-285750">
              <a:defRPr sz="5000">
                <a:solidFill>
                  <a:schemeClr val="tx1"/>
                </a:solidFill>
                <a:latin typeface="Helvetica Light"/>
                <a:ea typeface="Helvetica Light"/>
                <a:cs typeface="Helvetica Light"/>
                <a:sym typeface="Helvetica Light"/>
              </a:defRPr>
            </a:lvl2pPr>
            <a:lvl3pPr marL="1143000" indent="-228600">
              <a:defRPr sz="5000">
                <a:solidFill>
                  <a:schemeClr val="tx1"/>
                </a:solidFill>
                <a:latin typeface="Helvetica Light"/>
                <a:ea typeface="Helvetica Light"/>
                <a:cs typeface="Helvetica Light"/>
                <a:sym typeface="Helvetica Light"/>
              </a:defRPr>
            </a:lvl3pPr>
            <a:lvl4pPr marL="1600200" indent="-228600">
              <a:defRPr sz="5000">
                <a:solidFill>
                  <a:schemeClr val="tx1"/>
                </a:solidFill>
                <a:latin typeface="Helvetica Light"/>
                <a:ea typeface="Helvetica Light"/>
                <a:cs typeface="Helvetica Light"/>
                <a:sym typeface="Helvetica Light"/>
              </a:defRPr>
            </a:lvl4pPr>
            <a:lvl5pPr marL="2057400" indent="-228600">
              <a:defRPr sz="5000">
                <a:solidFill>
                  <a:schemeClr val="tx1"/>
                </a:solidFill>
                <a:latin typeface="Helvetica Light"/>
                <a:ea typeface="Helvetica Light"/>
                <a:cs typeface="Helvetica Light"/>
                <a:sym typeface="Helvetica Light"/>
              </a:defRPr>
            </a:lvl5pPr>
            <a:lvl6pPr marL="25146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6pPr>
            <a:lvl7pPr marL="29718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7pPr>
            <a:lvl8pPr marL="34290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8pPr>
            <a:lvl9pPr marL="38862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9pPr>
          </a:lstStyle>
          <a:p>
            <a:pPr algn="ctr"/>
            <a:r>
              <a:rPr lang="zh-CN" altLang="en-US" sz="2000" dirty="0" smtClean="0">
                <a:solidFill>
                  <a:srgbClr val="9BC742"/>
                </a:solidFill>
                <a:latin typeface="方正兰亭粗黑_GBK" panose="02000000000000000000" pitchFamily="2" charset="-122"/>
                <a:ea typeface="方正兰亭粗黑_GBK" panose="02000000000000000000" pitchFamily="2" charset="-122"/>
              </a:rPr>
              <a:t>添加</a:t>
            </a:r>
            <a:r>
              <a:rPr lang="zh-CN" altLang="en-US" sz="2000" dirty="0">
                <a:solidFill>
                  <a:srgbClr val="9BC742"/>
                </a:solidFill>
                <a:latin typeface="方正兰亭粗黑_GBK" panose="02000000000000000000" pitchFamily="2" charset="-122"/>
                <a:ea typeface="方正兰亭粗黑_GBK" panose="02000000000000000000" pitchFamily="2" charset="-122"/>
              </a:rPr>
              <a:t>标题</a:t>
            </a:r>
          </a:p>
        </p:txBody>
      </p:sp>
      <p:grpSp>
        <p:nvGrpSpPr>
          <p:cNvPr id="2" name="组合 1"/>
          <p:cNvGrpSpPr/>
          <p:nvPr/>
        </p:nvGrpSpPr>
        <p:grpSpPr>
          <a:xfrm>
            <a:off x="971750" y="2188716"/>
            <a:ext cx="7200500" cy="746181"/>
            <a:chOff x="971750" y="2188716"/>
            <a:chExt cx="7200500" cy="746181"/>
          </a:xfrm>
        </p:grpSpPr>
        <p:sp>
          <p:nvSpPr>
            <p:cNvPr id="4" name="Shape 237"/>
            <p:cNvSpPr>
              <a:spLocks/>
            </p:cNvSpPr>
            <p:nvPr/>
          </p:nvSpPr>
          <p:spPr bwMode="auto">
            <a:xfrm>
              <a:off x="971750" y="2188716"/>
              <a:ext cx="1802601" cy="373654"/>
            </a:xfrm>
            <a:custGeom>
              <a:avLst/>
              <a:gdLst>
                <a:gd name="T0" fmla="*/ 0 w 21600"/>
                <a:gd name="T1" fmla="*/ 35137835 h 21278"/>
                <a:gd name="T2" fmla="*/ 413135568 w 21600"/>
                <a:gd name="T3" fmla="*/ 16499 h 21278"/>
                <a:gd name="T4" fmla="*/ 805826822 w 21600"/>
                <a:gd name="T5" fmla="*/ 35137835 h 21278"/>
                <a:gd name="T6" fmla="*/ 0 60000 65536"/>
                <a:gd name="T7" fmla="*/ 0 60000 65536"/>
                <a:gd name="T8" fmla="*/ 0 60000 65536"/>
              </a:gdLst>
              <a:ahLst/>
              <a:cxnLst>
                <a:cxn ang="T6">
                  <a:pos x="T0" y="T1"/>
                </a:cxn>
                <a:cxn ang="T7">
                  <a:pos x="T2" y="T3"/>
                </a:cxn>
                <a:cxn ang="T8">
                  <a:pos x="T4" y="T5"/>
                </a:cxn>
              </a:cxnLst>
              <a:rect l="0" t="0" r="r" b="b"/>
              <a:pathLst>
                <a:path w="21600" h="21278" extrusionOk="0">
                  <a:moveTo>
                    <a:pt x="0" y="21278"/>
                  </a:moveTo>
                  <a:cubicBezTo>
                    <a:pt x="2525" y="7652"/>
                    <a:pt x="6677" y="-322"/>
                    <a:pt x="11074" y="10"/>
                  </a:cubicBezTo>
                  <a:cubicBezTo>
                    <a:pt x="15279" y="328"/>
                    <a:pt x="19191" y="8232"/>
                    <a:pt x="21600" y="21278"/>
                  </a:cubicBezTo>
                </a:path>
              </a:pathLst>
            </a:custGeom>
            <a:noFill/>
            <a:ln w="142875" cap="flat" cmpd="sng">
              <a:solidFill>
                <a:srgbClr val="6FB5BC"/>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endParaRPr lang="zh-CN" altLang="en-US"/>
            </a:p>
          </p:txBody>
        </p:sp>
        <p:sp>
          <p:nvSpPr>
            <p:cNvPr id="5" name="Shape 238"/>
            <p:cNvSpPr>
              <a:spLocks/>
            </p:cNvSpPr>
            <p:nvPr/>
          </p:nvSpPr>
          <p:spPr bwMode="auto">
            <a:xfrm rot="10800000" flipH="1">
              <a:off x="2768849" y="2561243"/>
              <a:ext cx="1802602" cy="373654"/>
            </a:xfrm>
            <a:custGeom>
              <a:avLst/>
              <a:gdLst>
                <a:gd name="T0" fmla="*/ 0 w 21600"/>
                <a:gd name="T1" fmla="*/ 35137835 h 21278"/>
                <a:gd name="T2" fmla="*/ 413135667 w 21600"/>
                <a:gd name="T3" fmla="*/ 16499 h 21278"/>
                <a:gd name="T4" fmla="*/ 805827208 w 21600"/>
                <a:gd name="T5" fmla="*/ 35137835 h 21278"/>
                <a:gd name="T6" fmla="*/ 0 60000 65536"/>
                <a:gd name="T7" fmla="*/ 0 60000 65536"/>
                <a:gd name="T8" fmla="*/ 0 60000 65536"/>
              </a:gdLst>
              <a:ahLst/>
              <a:cxnLst>
                <a:cxn ang="T6">
                  <a:pos x="T0" y="T1"/>
                </a:cxn>
                <a:cxn ang="T7">
                  <a:pos x="T2" y="T3"/>
                </a:cxn>
                <a:cxn ang="T8">
                  <a:pos x="T4" y="T5"/>
                </a:cxn>
              </a:cxnLst>
              <a:rect l="0" t="0" r="r" b="b"/>
              <a:pathLst>
                <a:path w="21600" h="21278" extrusionOk="0">
                  <a:moveTo>
                    <a:pt x="0" y="21278"/>
                  </a:moveTo>
                  <a:cubicBezTo>
                    <a:pt x="2525" y="7652"/>
                    <a:pt x="6677" y="-322"/>
                    <a:pt x="11074" y="10"/>
                  </a:cubicBezTo>
                  <a:cubicBezTo>
                    <a:pt x="15279" y="328"/>
                    <a:pt x="19191" y="8232"/>
                    <a:pt x="21600" y="21278"/>
                  </a:cubicBezTo>
                </a:path>
              </a:pathLst>
            </a:custGeom>
            <a:noFill/>
            <a:ln w="142875" cap="flat" cmpd="sng">
              <a:solidFill>
                <a:srgbClr val="9BC742"/>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endParaRPr lang="zh-CN" altLang="en-US"/>
            </a:p>
          </p:txBody>
        </p:sp>
        <p:sp>
          <p:nvSpPr>
            <p:cNvPr id="6" name="Shape 239"/>
            <p:cNvSpPr>
              <a:spLocks/>
            </p:cNvSpPr>
            <p:nvPr/>
          </p:nvSpPr>
          <p:spPr bwMode="auto">
            <a:xfrm>
              <a:off x="4568891" y="2188716"/>
              <a:ext cx="1802601" cy="373654"/>
            </a:xfrm>
            <a:custGeom>
              <a:avLst/>
              <a:gdLst>
                <a:gd name="T0" fmla="*/ 0 w 21600"/>
                <a:gd name="T1" fmla="*/ 35137835 h 21278"/>
                <a:gd name="T2" fmla="*/ 413135568 w 21600"/>
                <a:gd name="T3" fmla="*/ 16499 h 21278"/>
                <a:gd name="T4" fmla="*/ 805826822 w 21600"/>
                <a:gd name="T5" fmla="*/ 35137835 h 21278"/>
                <a:gd name="T6" fmla="*/ 0 60000 65536"/>
                <a:gd name="T7" fmla="*/ 0 60000 65536"/>
                <a:gd name="T8" fmla="*/ 0 60000 65536"/>
              </a:gdLst>
              <a:ahLst/>
              <a:cxnLst>
                <a:cxn ang="T6">
                  <a:pos x="T0" y="T1"/>
                </a:cxn>
                <a:cxn ang="T7">
                  <a:pos x="T2" y="T3"/>
                </a:cxn>
                <a:cxn ang="T8">
                  <a:pos x="T4" y="T5"/>
                </a:cxn>
              </a:cxnLst>
              <a:rect l="0" t="0" r="r" b="b"/>
              <a:pathLst>
                <a:path w="21600" h="21278" extrusionOk="0">
                  <a:moveTo>
                    <a:pt x="0" y="21278"/>
                  </a:moveTo>
                  <a:cubicBezTo>
                    <a:pt x="2525" y="7652"/>
                    <a:pt x="6677" y="-322"/>
                    <a:pt x="11074" y="10"/>
                  </a:cubicBezTo>
                  <a:cubicBezTo>
                    <a:pt x="15279" y="328"/>
                    <a:pt x="19191" y="8232"/>
                    <a:pt x="21600" y="21278"/>
                  </a:cubicBezTo>
                </a:path>
              </a:pathLst>
            </a:custGeom>
            <a:noFill/>
            <a:ln w="142875" cap="flat" cmpd="sng">
              <a:solidFill>
                <a:srgbClr val="6FB5BC"/>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endParaRPr lang="zh-CN" altLang="en-US" dirty="0"/>
            </a:p>
          </p:txBody>
        </p:sp>
        <p:sp>
          <p:nvSpPr>
            <p:cNvPr id="7" name="Shape 240"/>
            <p:cNvSpPr>
              <a:spLocks/>
            </p:cNvSpPr>
            <p:nvPr/>
          </p:nvSpPr>
          <p:spPr bwMode="auto">
            <a:xfrm rot="10800000" flipH="1">
              <a:off x="6369648" y="2561243"/>
              <a:ext cx="1802602" cy="373654"/>
            </a:xfrm>
            <a:custGeom>
              <a:avLst/>
              <a:gdLst>
                <a:gd name="T0" fmla="*/ 0 w 21600"/>
                <a:gd name="T1" fmla="*/ 35137835 h 21278"/>
                <a:gd name="T2" fmla="*/ 413135667 w 21600"/>
                <a:gd name="T3" fmla="*/ 16499 h 21278"/>
                <a:gd name="T4" fmla="*/ 805827208 w 21600"/>
                <a:gd name="T5" fmla="*/ 35137835 h 21278"/>
                <a:gd name="T6" fmla="*/ 0 60000 65536"/>
                <a:gd name="T7" fmla="*/ 0 60000 65536"/>
                <a:gd name="T8" fmla="*/ 0 60000 65536"/>
              </a:gdLst>
              <a:ahLst/>
              <a:cxnLst>
                <a:cxn ang="T6">
                  <a:pos x="T0" y="T1"/>
                </a:cxn>
                <a:cxn ang="T7">
                  <a:pos x="T2" y="T3"/>
                </a:cxn>
                <a:cxn ang="T8">
                  <a:pos x="T4" y="T5"/>
                </a:cxn>
              </a:cxnLst>
              <a:rect l="0" t="0" r="r" b="b"/>
              <a:pathLst>
                <a:path w="21600" h="21278" extrusionOk="0">
                  <a:moveTo>
                    <a:pt x="0" y="21278"/>
                  </a:moveTo>
                  <a:cubicBezTo>
                    <a:pt x="2525" y="7652"/>
                    <a:pt x="6677" y="-322"/>
                    <a:pt x="11074" y="10"/>
                  </a:cubicBezTo>
                  <a:cubicBezTo>
                    <a:pt x="15279" y="328"/>
                    <a:pt x="19191" y="8232"/>
                    <a:pt x="21600" y="21278"/>
                  </a:cubicBezTo>
                </a:path>
              </a:pathLst>
            </a:custGeom>
            <a:noFill/>
            <a:ln w="142875" cap="flat" cmpd="sng">
              <a:solidFill>
                <a:srgbClr val="9BC742"/>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endParaRPr lang="zh-CN" altLang="en-US"/>
            </a:p>
          </p:txBody>
        </p:sp>
      </p:grpSp>
      <p:grpSp>
        <p:nvGrpSpPr>
          <p:cNvPr id="3" name="组合 2"/>
          <p:cNvGrpSpPr/>
          <p:nvPr/>
        </p:nvGrpSpPr>
        <p:grpSpPr>
          <a:xfrm>
            <a:off x="1457363" y="2394464"/>
            <a:ext cx="908035" cy="908035"/>
            <a:chOff x="1431254" y="2394464"/>
            <a:chExt cx="908035" cy="908035"/>
          </a:xfrm>
        </p:grpSpPr>
        <p:sp>
          <p:nvSpPr>
            <p:cNvPr id="8" name="Shape 242"/>
            <p:cNvSpPr>
              <a:spLocks/>
            </p:cNvSpPr>
            <p:nvPr/>
          </p:nvSpPr>
          <p:spPr bwMode="auto">
            <a:xfrm>
              <a:off x="1431254" y="2394464"/>
              <a:ext cx="908035" cy="908035"/>
            </a:xfrm>
            <a:custGeom>
              <a:avLst/>
              <a:gdLst>
                <a:gd name="T0" fmla="*/ 191603403 w 19679"/>
                <a:gd name="T1" fmla="*/ 32876933 h 19679"/>
                <a:gd name="T2" fmla="*/ 191603403 w 19679"/>
                <a:gd name="T3" fmla="*/ 191603403 h 19679"/>
                <a:gd name="T4" fmla="*/ 32876933 w 19679"/>
                <a:gd name="T5" fmla="*/ 191603403 h 19679"/>
                <a:gd name="T6" fmla="*/ 32876933 w 19679"/>
                <a:gd name="T7" fmla="*/ 32876933 h 19679"/>
                <a:gd name="T8" fmla="*/ 191603403 w 19679"/>
                <a:gd name="T9" fmla="*/ 32876933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a:noFill/>
            </a:ln>
            <a:extLst/>
          </p:spPr>
          <p:txBody>
            <a:bodyPr lIns="0" tIns="0" rIns="0" bIns="0" anchor="ctr"/>
            <a:lstStyle/>
            <a:p>
              <a:endParaRPr lang="zh-CN" altLang="en-US"/>
            </a:p>
          </p:txBody>
        </p:sp>
        <p:sp>
          <p:nvSpPr>
            <p:cNvPr id="16" name="Freeform 6"/>
            <p:cNvSpPr>
              <a:spLocks noEditPoints="1" noChangeArrowheads="1"/>
            </p:cNvSpPr>
            <p:nvPr/>
          </p:nvSpPr>
          <p:spPr bwMode="auto">
            <a:xfrm>
              <a:off x="1712443" y="2652335"/>
              <a:ext cx="351829" cy="349086"/>
            </a:xfrm>
            <a:custGeom>
              <a:avLst/>
              <a:gdLst>
                <a:gd name="T0" fmla="*/ 523016348 w 670"/>
                <a:gd name="T1" fmla="*/ 162409362 h 665"/>
                <a:gd name="T2" fmla="*/ 500855298 w 670"/>
                <a:gd name="T3" fmla="*/ 177173959 h 665"/>
                <a:gd name="T4" fmla="*/ 474260093 w 670"/>
                <a:gd name="T5" fmla="*/ 171268606 h 665"/>
                <a:gd name="T6" fmla="*/ 459485654 w 670"/>
                <a:gd name="T7" fmla="*/ 149121102 h 665"/>
                <a:gd name="T8" fmla="*/ 463918593 w 670"/>
                <a:gd name="T9" fmla="*/ 122545798 h 665"/>
                <a:gd name="T10" fmla="*/ 489034531 w 670"/>
                <a:gd name="T11" fmla="*/ 107781200 h 665"/>
                <a:gd name="T12" fmla="*/ 512674849 w 670"/>
                <a:gd name="T13" fmla="*/ 113686553 h 665"/>
                <a:gd name="T14" fmla="*/ 530404176 w 670"/>
                <a:gd name="T15" fmla="*/ 134356504 h 665"/>
                <a:gd name="T16" fmla="*/ 985456890 w 670"/>
                <a:gd name="T17" fmla="*/ 643733308 h 665"/>
                <a:gd name="T18" fmla="*/ 774183023 w 670"/>
                <a:gd name="T19" fmla="*/ 637826740 h 665"/>
                <a:gd name="T20" fmla="*/ 760885421 w 670"/>
                <a:gd name="T21" fmla="*/ 652591338 h 665"/>
                <a:gd name="T22" fmla="*/ 819983176 w 670"/>
                <a:gd name="T23" fmla="*/ 724937989 h 665"/>
                <a:gd name="T24" fmla="*/ 715084053 w 670"/>
                <a:gd name="T25" fmla="*/ 807619008 h 665"/>
                <a:gd name="T26" fmla="*/ 564384777 w 670"/>
                <a:gd name="T27" fmla="*/ 854865478 h 665"/>
                <a:gd name="T28" fmla="*/ 685535175 w 670"/>
                <a:gd name="T29" fmla="*/ 493134653 h 665"/>
                <a:gd name="T30" fmla="*/ 704742553 w 670"/>
                <a:gd name="T31" fmla="*/ 473941040 h 665"/>
                <a:gd name="T32" fmla="*/ 707697441 w 670"/>
                <a:gd name="T33" fmla="*/ 382400776 h 665"/>
                <a:gd name="T34" fmla="*/ 692923002 w 670"/>
                <a:gd name="T35" fmla="*/ 361730825 h 665"/>
                <a:gd name="T36" fmla="*/ 564384777 w 670"/>
                <a:gd name="T37" fmla="*/ 354347919 h 665"/>
                <a:gd name="T38" fmla="*/ 605753206 w 670"/>
                <a:gd name="T39" fmla="*/ 228849444 h 665"/>
                <a:gd name="T40" fmla="*/ 635302083 w 670"/>
                <a:gd name="T41" fmla="*/ 162409362 h 665"/>
                <a:gd name="T42" fmla="*/ 627915472 w 670"/>
                <a:gd name="T43" fmla="*/ 100398293 h 665"/>
                <a:gd name="T44" fmla="*/ 604276370 w 670"/>
                <a:gd name="T45" fmla="*/ 51675485 h 665"/>
                <a:gd name="T46" fmla="*/ 562907941 w 670"/>
                <a:gd name="T47" fmla="*/ 17717274 h 665"/>
                <a:gd name="T48" fmla="*/ 508241910 w 670"/>
                <a:gd name="T49" fmla="*/ 0 h 665"/>
                <a:gd name="T50" fmla="*/ 452099042 w 670"/>
                <a:gd name="T51" fmla="*/ 7381691 h 665"/>
                <a:gd name="T52" fmla="*/ 404820838 w 670"/>
                <a:gd name="T53" fmla="*/ 32481872 h 665"/>
                <a:gd name="T54" fmla="*/ 370839021 w 670"/>
                <a:gd name="T55" fmla="*/ 73822989 h 665"/>
                <a:gd name="T56" fmla="*/ 353109695 w 670"/>
                <a:gd name="T57" fmla="*/ 126974813 h 665"/>
                <a:gd name="T58" fmla="*/ 363452410 w 670"/>
                <a:gd name="T59" fmla="*/ 196367572 h 665"/>
                <a:gd name="T60" fmla="*/ 407775726 w 670"/>
                <a:gd name="T61" fmla="*/ 252473287 h 665"/>
                <a:gd name="T62" fmla="*/ 311741266 w 670"/>
                <a:gd name="T63" fmla="*/ 355824257 h 665"/>
                <a:gd name="T64" fmla="*/ 289580216 w 670"/>
                <a:gd name="T65" fmla="*/ 370588855 h 665"/>
                <a:gd name="T66" fmla="*/ 282192389 w 670"/>
                <a:gd name="T67" fmla="*/ 462129119 h 665"/>
                <a:gd name="T68" fmla="*/ 292535103 w 670"/>
                <a:gd name="T69" fmla="*/ 485752961 h 665"/>
                <a:gd name="T70" fmla="*/ 316174205 w 670"/>
                <a:gd name="T71" fmla="*/ 496087329 h 665"/>
                <a:gd name="T72" fmla="*/ 344245031 w 670"/>
                <a:gd name="T73" fmla="*/ 837148204 h 665"/>
                <a:gd name="T74" fmla="*/ 212751918 w 670"/>
                <a:gd name="T75" fmla="*/ 770708121 h 665"/>
                <a:gd name="T76" fmla="*/ 226049521 w 670"/>
                <a:gd name="T77" fmla="*/ 662926921 h 665"/>
                <a:gd name="T78" fmla="*/ 226049521 w 670"/>
                <a:gd name="T79" fmla="*/ 643733308 h 665"/>
                <a:gd name="T80" fmla="*/ 16252490 w 670"/>
                <a:gd name="T81" fmla="*/ 637826740 h 665"/>
                <a:gd name="T82" fmla="*/ 0 w 670"/>
                <a:gd name="T83" fmla="*/ 655544014 h 665"/>
                <a:gd name="T84" fmla="*/ 4432939 w 670"/>
                <a:gd name="T85" fmla="*/ 865201061 h 665"/>
                <a:gd name="T86" fmla="*/ 23639102 w 670"/>
                <a:gd name="T87" fmla="*/ 866677399 h 665"/>
                <a:gd name="T88" fmla="*/ 116718674 w 670"/>
                <a:gd name="T89" fmla="*/ 850436463 h 665"/>
                <a:gd name="T90" fmla="*/ 205365307 w 670"/>
                <a:gd name="T91" fmla="*/ 910971193 h 665"/>
                <a:gd name="T92" fmla="*/ 311741266 w 670"/>
                <a:gd name="T93" fmla="*/ 955263772 h 665"/>
                <a:gd name="T94" fmla="*/ 431414828 w 670"/>
                <a:gd name="T95" fmla="*/ 980363953 h 665"/>
                <a:gd name="T96" fmla="*/ 556998165 w 670"/>
                <a:gd name="T97" fmla="*/ 980363953 h 665"/>
                <a:gd name="T98" fmla="*/ 678148563 w 670"/>
                <a:gd name="T99" fmla="*/ 955263772 h 665"/>
                <a:gd name="T100" fmla="*/ 786002574 w 670"/>
                <a:gd name="T101" fmla="*/ 910971193 h 665"/>
                <a:gd name="T102" fmla="*/ 874649207 w 670"/>
                <a:gd name="T103" fmla="*/ 850436463 h 665"/>
                <a:gd name="T104" fmla="*/ 967727564 w 670"/>
                <a:gd name="T105" fmla="*/ 866677399 h 665"/>
                <a:gd name="T106" fmla="*/ 985456890 w 670"/>
                <a:gd name="T107" fmla="*/ 865201061 h 665"/>
                <a:gd name="T108" fmla="*/ 989889830 w 670"/>
                <a:gd name="T109" fmla="*/ 655544014 h 6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70"/>
                <a:gd name="T166" fmla="*/ 0 h 665"/>
                <a:gd name="T167" fmla="*/ 670 w 670"/>
                <a:gd name="T168" fmla="*/ 665 h 6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70" h="665">
                  <a:moveTo>
                    <a:pt x="359" y="96"/>
                  </a:moveTo>
                  <a:lnTo>
                    <a:pt x="359" y="101"/>
                  </a:lnTo>
                  <a:lnTo>
                    <a:pt x="357" y="105"/>
                  </a:lnTo>
                  <a:lnTo>
                    <a:pt x="354" y="110"/>
                  </a:lnTo>
                  <a:lnTo>
                    <a:pt x="352" y="113"/>
                  </a:lnTo>
                  <a:lnTo>
                    <a:pt x="347" y="116"/>
                  </a:lnTo>
                  <a:lnTo>
                    <a:pt x="344" y="118"/>
                  </a:lnTo>
                  <a:lnTo>
                    <a:pt x="339" y="120"/>
                  </a:lnTo>
                  <a:lnTo>
                    <a:pt x="334" y="120"/>
                  </a:lnTo>
                  <a:lnTo>
                    <a:pt x="331" y="120"/>
                  </a:lnTo>
                  <a:lnTo>
                    <a:pt x="326" y="118"/>
                  </a:lnTo>
                  <a:lnTo>
                    <a:pt x="321" y="116"/>
                  </a:lnTo>
                  <a:lnTo>
                    <a:pt x="317" y="113"/>
                  </a:lnTo>
                  <a:lnTo>
                    <a:pt x="314" y="110"/>
                  </a:lnTo>
                  <a:lnTo>
                    <a:pt x="312" y="105"/>
                  </a:lnTo>
                  <a:lnTo>
                    <a:pt x="311" y="101"/>
                  </a:lnTo>
                  <a:lnTo>
                    <a:pt x="311" y="96"/>
                  </a:lnTo>
                  <a:lnTo>
                    <a:pt x="311" y="91"/>
                  </a:lnTo>
                  <a:lnTo>
                    <a:pt x="312" y="86"/>
                  </a:lnTo>
                  <a:lnTo>
                    <a:pt x="314" y="83"/>
                  </a:lnTo>
                  <a:lnTo>
                    <a:pt x="317" y="80"/>
                  </a:lnTo>
                  <a:lnTo>
                    <a:pt x="321" y="77"/>
                  </a:lnTo>
                  <a:lnTo>
                    <a:pt x="326" y="73"/>
                  </a:lnTo>
                  <a:lnTo>
                    <a:pt x="331" y="73"/>
                  </a:lnTo>
                  <a:lnTo>
                    <a:pt x="334" y="72"/>
                  </a:lnTo>
                  <a:lnTo>
                    <a:pt x="339" y="73"/>
                  </a:lnTo>
                  <a:lnTo>
                    <a:pt x="344" y="73"/>
                  </a:lnTo>
                  <a:lnTo>
                    <a:pt x="347" y="77"/>
                  </a:lnTo>
                  <a:lnTo>
                    <a:pt x="352" y="80"/>
                  </a:lnTo>
                  <a:lnTo>
                    <a:pt x="354" y="83"/>
                  </a:lnTo>
                  <a:lnTo>
                    <a:pt x="357" y="86"/>
                  </a:lnTo>
                  <a:lnTo>
                    <a:pt x="359" y="91"/>
                  </a:lnTo>
                  <a:lnTo>
                    <a:pt x="359" y="96"/>
                  </a:lnTo>
                  <a:close/>
                  <a:moveTo>
                    <a:pt x="670" y="444"/>
                  </a:moveTo>
                  <a:lnTo>
                    <a:pt x="670" y="439"/>
                  </a:lnTo>
                  <a:lnTo>
                    <a:pt x="667" y="436"/>
                  </a:lnTo>
                  <a:lnTo>
                    <a:pt x="663" y="432"/>
                  </a:lnTo>
                  <a:lnTo>
                    <a:pt x="658" y="432"/>
                  </a:lnTo>
                  <a:lnTo>
                    <a:pt x="527" y="432"/>
                  </a:lnTo>
                  <a:lnTo>
                    <a:pt x="524" y="432"/>
                  </a:lnTo>
                  <a:lnTo>
                    <a:pt x="520" y="434"/>
                  </a:lnTo>
                  <a:lnTo>
                    <a:pt x="517" y="436"/>
                  </a:lnTo>
                  <a:lnTo>
                    <a:pt x="515" y="439"/>
                  </a:lnTo>
                  <a:lnTo>
                    <a:pt x="515" y="442"/>
                  </a:lnTo>
                  <a:lnTo>
                    <a:pt x="515" y="446"/>
                  </a:lnTo>
                  <a:lnTo>
                    <a:pt x="515" y="449"/>
                  </a:lnTo>
                  <a:lnTo>
                    <a:pt x="519" y="452"/>
                  </a:lnTo>
                  <a:lnTo>
                    <a:pt x="555" y="491"/>
                  </a:lnTo>
                  <a:lnTo>
                    <a:pt x="542" y="506"/>
                  </a:lnTo>
                  <a:lnTo>
                    <a:pt x="525" y="522"/>
                  </a:lnTo>
                  <a:lnTo>
                    <a:pt x="505" y="536"/>
                  </a:lnTo>
                  <a:lnTo>
                    <a:pt x="484" y="547"/>
                  </a:lnTo>
                  <a:lnTo>
                    <a:pt x="460" y="557"/>
                  </a:lnTo>
                  <a:lnTo>
                    <a:pt x="435" y="567"/>
                  </a:lnTo>
                  <a:lnTo>
                    <a:pt x="410" y="574"/>
                  </a:lnTo>
                  <a:lnTo>
                    <a:pt x="382" y="579"/>
                  </a:lnTo>
                  <a:lnTo>
                    <a:pt x="382" y="336"/>
                  </a:lnTo>
                  <a:lnTo>
                    <a:pt x="454" y="336"/>
                  </a:lnTo>
                  <a:lnTo>
                    <a:pt x="459" y="336"/>
                  </a:lnTo>
                  <a:lnTo>
                    <a:pt x="464" y="334"/>
                  </a:lnTo>
                  <a:lnTo>
                    <a:pt x="469" y="331"/>
                  </a:lnTo>
                  <a:lnTo>
                    <a:pt x="472" y="329"/>
                  </a:lnTo>
                  <a:lnTo>
                    <a:pt x="474" y="326"/>
                  </a:lnTo>
                  <a:lnTo>
                    <a:pt x="477" y="321"/>
                  </a:lnTo>
                  <a:lnTo>
                    <a:pt x="479" y="316"/>
                  </a:lnTo>
                  <a:lnTo>
                    <a:pt x="479" y="313"/>
                  </a:lnTo>
                  <a:lnTo>
                    <a:pt x="479" y="264"/>
                  </a:lnTo>
                  <a:lnTo>
                    <a:pt x="479" y="259"/>
                  </a:lnTo>
                  <a:lnTo>
                    <a:pt x="477" y="255"/>
                  </a:lnTo>
                  <a:lnTo>
                    <a:pt x="474" y="251"/>
                  </a:lnTo>
                  <a:lnTo>
                    <a:pt x="472" y="248"/>
                  </a:lnTo>
                  <a:lnTo>
                    <a:pt x="469" y="245"/>
                  </a:lnTo>
                  <a:lnTo>
                    <a:pt x="464" y="241"/>
                  </a:lnTo>
                  <a:lnTo>
                    <a:pt x="459" y="241"/>
                  </a:lnTo>
                  <a:lnTo>
                    <a:pt x="454" y="240"/>
                  </a:lnTo>
                  <a:lnTo>
                    <a:pt x="382" y="240"/>
                  </a:lnTo>
                  <a:lnTo>
                    <a:pt x="382" y="180"/>
                  </a:lnTo>
                  <a:lnTo>
                    <a:pt x="392" y="171"/>
                  </a:lnTo>
                  <a:lnTo>
                    <a:pt x="402" y="165"/>
                  </a:lnTo>
                  <a:lnTo>
                    <a:pt x="410" y="155"/>
                  </a:lnTo>
                  <a:lnTo>
                    <a:pt x="417" y="145"/>
                  </a:lnTo>
                  <a:lnTo>
                    <a:pt x="422" y="133"/>
                  </a:lnTo>
                  <a:lnTo>
                    <a:pt x="427" y="121"/>
                  </a:lnTo>
                  <a:lnTo>
                    <a:pt x="430" y="110"/>
                  </a:lnTo>
                  <a:lnTo>
                    <a:pt x="430" y="96"/>
                  </a:lnTo>
                  <a:lnTo>
                    <a:pt x="430" y="86"/>
                  </a:lnTo>
                  <a:lnTo>
                    <a:pt x="429" y="77"/>
                  </a:lnTo>
                  <a:lnTo>
                    <a:pt x="425" y="68"/>
                  </a:lnTo>
                  <a:lnTo>
                    <a:pt x="424" y="58"/>
                  </a:lnTo>
                  <a:lnTo>
                    <a:pt x="419" y="50"/>
                  </a:lnTo>
                  <a:lnTo>
                    <a:pt x="414" y="42"/>
                  </a:lnTo>
                  <a:lnTo>
                    <a:pt x="409" y="35"/>
                  </a:lnTo>
                  <a:lnTo>
                    <a:pt x="402" y="28"/>
                  </a:lnTo>
                  <a:lnTo>
                    <a:pt x="396" y="22"/>
                  </a:lnTo>
                  <a:lnTo>
                    <a:pt x="389" y="17"/>
                  </a:lnTo>
                  <a:lnTo>
                    <a:pt x="381" y="12"/>
                  </a:lnTo>
                  <a:lnTo>
                    <a:pt x="372" y="8"/>
                  </a:lnTo>
                  <a:lnTo>
                    <a:pt x="364" y="5"/>
                  </a:lnTo>
                  <a:lnTo>
                    <a:pt x="354" y="2"/>
                  </a:lnTo>
                  <a:lnTo>
                    <a:pt x="344" y="0"/>
                  </a:lnTo>
                  <a:lnTo>
                    <a:pt x="334" y="0"/>
                  </a:lnTo>
                  <a:lnTo>
                    <a:pt x="326" y="0"/>
                  </a:lnTo>
                  <a:lnTo>
                    <a:pt x="316" y="2"/>
                  </a:lnTo>
                  <a:lnTo>
                    <a:pt x="306" y="5"/>
                  </a:lnTo>
                  <a:lnTo>
                    <a:pt x="297" y="8"/>
                  </a:lnTo>
                  <a:lnTo>
                    <a:pt x="289" y="12"/>
                  </a:lnTo>
                  <a:lnTo>
                    <a:pt x="281" y="17"/>
                  </a:lnTo>
                  <a:lnTo>
                    <a:pt x="274" y="22"/>
                  </a:lnTo>
                  <a:lnTo>
                    <a:pt x="267" y="28"/>
                  </a:lnTo>
                  <a:lnTo>
                    <a:pt x="261" y="35"/>
                  </a:lnTo>
                  <a:lnTo>
                    <a:pt x="256" y="42"/>
                  </a:lnTo>
                  <a:lnTo>
                    <a:pt x="251" y="50"/>
                  </a:lnTo>
                  <a:lnTo>
                    <a:pt x="246" y="58"/>
                  </a:lnTo>
                  <a:lnTo>
                    <a:pt x="242" y="68"/>
                  </a:lnTo>
                  <a:lnTo>
                    <a:pt x="241" y="77"/>
                  </a:lnTo>
                  <a:lnTo>
                    <a:pt x="239" y="86"/>
                  </a:lnTo>
                  <a:lnTo>
                    <a:pt x="239" y="96"/>
                  </a:lnTo>
                  <a:lnTo>
                    <a:pt x="239" y="110"/>
                  </a:lnTo>
                  <a:lnTo>
                    <a:pt x="242" y="121"/>
                  </a:lnTo>
                  <a:lnTo>
                    <a:pt x="246" y="133"/>
                  </a:lnTo>
                  <a:lnTo>
                    <a:pt x="252" y="145"/>
                  </a:lnTo>
                  <a:lnTo>
                    <a:pt x="259" y="155"/>
                  </a:lnTo>
                  <a:lnTo>
                    <a:pt x="267" y="165"/>
                  </a:lnTo>
                  <a:lnTo>
                    <a:pt x="276" y="171"/>
                  </a:lnTo>
                  <a:lnTo>
                    <a:pt x="287" y="180"/>
                  </a:lnTo>
                  <a:lnTo>
                    <a:pt x="287" y="240"/>
                  </a:lnTo>
                  <a:lnTo>
                    <a:pt x="214" y="240"/>
                  </a:lnTo>
                  <a:lnTo>
                    <a:pt x="211" y="241"/>
                  </a:lnTo>
                  <a:lnTo>
                    <a:pt x="206" y="241"/>
                  </a:lnTo>
                  <a:lnTo>
                    <a:pt x="201" y="245"/>
                  </a:lnTo>
                  <a:lnTo>
                    <a:pt x="198" y="248"/>
                  </a:lnTo>
                  <a:lnTo>
                    <a:pt x="196" y="251"/>
                  </a:lnTo>
                  <a:lnTo>
                    <a:pt x="193" y="255"/>
                  </a:lnTo>
                  <a:lnTo>
                    <a:pt x="191" y="259"/>
                  </a:lnTo>
                  <a:lnTo>
                    <a:pt x="191" y="264"/>
                  </a:lnTo>
                  <a:lnTo>
                    <a:pt x="191" y="313"/>
                  </a:lnTo>
                  <a:lnTo>
                    <a:pt x="191" y="316"/>
                  </a:lnTo>
                  <a:lnTo>
                    <a:pt x="193" y="321"/>
                  </a:lnTo>
                  <a:lnTo>
                    <a:pt x="194" y="326"/>
                  </a:lnTo>
                  <a:lnTo>
                    <a:pt x="198" y="329"/>
                  </a:lnTo>
                  <a:lnTo>
                    <a:pt x="201" y="331"/>
                  </a:lnTo>
                  <a:lnTo>
                    <a:pt x="206" y="334"/>
                  </a:lnTo>
                  <a:lnTo>
                    <a:pt x="209" y="336"/>
                  </a:lnTo>
                  <a:lnTo>
                    <a:pt x="214" y="336"/>
                  </a:lnTo>
                  <a:lnTo>
                    <a:pt x="287" y="336"/>
                  </a:lnTo>
                  <a:lnTo>
                    <a:pt x="287" y="579"/>
                  </a:lnTo>
                  <a:lnTo>
                    <a:pt x="259" y="574"/>
                  </a:lnTo>
                  <a:lnTo>
                    <a:pt x="233" y="567"/>
                  </a:lnTo>
                  <a:lnTo>
                    <a:pt x="208" y="557"/>
                  </a:lnTo>
                  <a:lnTo>
                    <a:pt x="184" y="547"/>
                  </a:lnTo>
                  <a:lnTo>
                    <a:pt x="164" y="536"/>
                  </a:lnTo>
                  <a:lnTo>
                    <a:pt x="144" y="522"/>
                  </a:lnTo>
                  <a:lnTo>
                    <a:pt x="128" y="506"/>
                  </a:lnTo>
                  <a:lnTo>
                    <a:pt x="114" y="491"/>
                  </a:lnTo>
                  <a:lnTo>
                    <a:pt x="151" y="452"/>
                  </a:lnTo>
                  <a:lnTo>
                    <a:pt x="153" y="449"/>
                  </a:lnTo>
                  <a:lnTo>
                    <a:pt x="154" y="446"/>
                  </a:lnTo>
                  <a:lnTo>
                    <a:pt x="154" y="442"/>
                  </a:lnTo>
                  <a:lnTo>
                    <a:pt x="154" y="439"/>
                  </a:lnTo>
                  <a:lnTo>
                    <a:pt x="153" y="436"/>
                  </a:lnTo>
                  <a:lnTo>
                    <a:pt x="149" y="434"/>
                  </a:lnTo>
                  <a:lnTo>
                    <a:pt x="146" y="432"/>
                  </a:lnTo>
                  <a:lnTo>
                    <a:pt x="143" y="432"/>
                  </a:lnTo>
                  <a:lnTo>
                    <a:pt x="11" y="432"/>
                  </a:lnTo>
                  <a:lnTo>
                    <a:pt x="6" y="432"/>
                  </a:lnTo>
                  <a:lnTo>
                    <a:pt x="3" y="436"/>
                  </a:lnTo>
                  <a:lnTo>
                    <a:pt x="0" y="439"/>
                  </a:lnTo>
                  <a:lnTo>
                    <a:pt x="0" y="444"/>
                  </a:lnTo>
                  <a:lnTo>
                    <a:pt x="0" y="576"/>
                  </a:lnTo>
                  <a:lnTo>
                    <a:pt x="0" y="579"/>
                  </a:lnTo>
                  <a:lnTo>
                    <a:pt x="1" y="582"/>
                  </a:lnTo>
                  <a:lnTo>
                    <a:pt x="3" y="586"/>
                  </a:lnTo>
                  <a:lnTo>
                    <a:pt x="6" y="587"/>
                  </a:lnTo>
                  <a:lnTo>
                    <a:pt x="10" y="587"/>
                  </a:lnTo>
                  <a:lnTo>
                    <a:pt x="11" y="587"/>
                  </a:lnTo>
                  <a:lnTo>
                    <a:pt x="16" y="587"/>
                  </a:lnTo>
                  <a:lnTo>
                    <a:pt x="20" y="584"/>
                  </a:lnTo>
                  <a:lnTo>
                    <a:pt x="55" y="549"/>
                  </a:lnTo>
                  <a:lnTo>
                    <a:pt x="66" y="562"/>
                  </a:lnTo>
                  <a:lnTo>
                    <a:pt x="79" y="576"/>
                  </a:lnTo>
                  <a:lnTo>
                    <a:pt x="93" y="587"/>
                  </a:lnTo>
                  <a:lnTo>
                    <a:pt x="106" y="597"/>
                  </a:lnTo>
                  <a:lnTo>
                    <a:pt x="123" y="609"/>
                  </a:lnTo>
                  <a:lnTo>
                    <a:pt x="139" y="617"/>
                  </a:lnTo>
                  <a:lnTo>
                    <a:pt x="156" y="627"/>
                  </a:lnTo>
                  <a:lnTo>
                    <a:pt x="173" y="634"/>
                  </a:lnTo>
                  <a:lnTo>
                    <a:pt x="193" y="642"/>
                  </a:lnTo>
                  <a:lnTo>
                    <a:pt x="211" y="647"/>
                  </a:lnTo>
                  <a:lnTo>
                    <a:pt x="231" y="654"/>
                  </a:lnTo>
                  <a:lnTo>
                    <a:pt x="251" y="657"/>
                  </a:lnTo>
                  <a:lnTo>
                    <a:pt x="271" y="662"/>
                  </a:lnTo>
                  <a:lnTo>
                    <a:pt x="292" y="664"/>
                  </a:lnTo>
                  <a:lnTo>
                    <a:pt x="314" y="665"/>
                  </a:lnTo>
                  <a:lnTo>
                    <a:pt x="336" y="665"/>
                  </a:lnTo>
                  <a:lnTo>
                    <a:pt x="357" y="665"/>
                  </a:lnTo>
                  <a:lnTo>
                    <a:pt x="377" y="664"/>
                  </a:lnTo>
                  <a:lnTo>
                    <a:pt x="399" y="662"/>
                  </a:lnTo>
                  <a:lnTo>
                    <a:pt x="419" y="657"/>
                  </a:lnTo>
                  <a:lnTo>
                    <a:pt x="439" y="654"/>
                  </a:lnTo>
                  <a:lnTo>
                    <a:pt x="459" y="647"/>
                  </a:lnTo>
                  <a:lnTo>
                    <a:pt x="479" y="642"/>
                  </a:lnTo>
                  <a:lnTo>
                    <a:pt x="497" y="634"/>
                  </a:lnTo>
                  <a:lnTo>
                    <a:pt x="514" y="627"/>
                  </a:lnTo>
                  <a:lnTo>
                    <a:pt x="532" y="617"/>
                  </a:lnTo>
                  <a:lnTo>
                    <a:pt x="547" y="609"/>
                  </a:lnTo>
                  <a:lnTo>
                    <a:pt x="564" y="597"/>
                  </a:lnTo>
                  <a:lnTo>
                    <a:pt x="577" y="587"/>
                  </a:lnTo>
                  <a:lnTo>
                    <a:pt x="592" y="576"/>
                  </a:lnTo>
                  <a:lnTo>
                    <a:pt x="603" y="562"/>
                  </a:lnTo>
                  <a:lnTo>
                    <a:pt x="615" y="549"/>
                  </a:lnTo>
                  <a:lnTo>
                    <a:pt x="650" y="584"/>
                  </a:lnTo>
                  <a:lnTo>
                    <a:pt x="655" y="587"/>
                  </a:lnTo>
                  <a:lnTo>
                    <a:pt x="658" y="587"/>
                  </a:lnTo>
                  <a:lnTo>
                    <a:pt x="662" y="587"/>
                  </a:lnTo>
                  <a:lnTo>
                    <a:pt x="663" y="587"/>
                  </a:lnTo>
                  <a:lnTo>
                    <a:pt x="667" y="586"/>
                  </a:lnTo>
                  <a:lnTo>
                    <a:pt x="668" y="582"/>
                  </a:lnTo>
                  <a:lnTo>
                    <a:pt x="670" y="579"/>
                  </a:lnTo>
                  <a:lnTo>
                    <a:pt x="670" y="576"/>
                  </a:lnTo>
                  <a:lnTo>
                    <a:pt x="670" y="444"/>
                  </a:lnTo>
                  <a:close/>
                </a:path>
              </a:pathLst>
            </a:custGeom>
            <a:solidFill>
              <a:schemeClr val="tx1">
                <a:lumMod val="75000"/>
                <a:lumOff val="25000"/>
              </a:schemeClr>
            </a:solidFill>
            <a:ln>
              <a:noFill/>
            </a:ln>
            <a:effectLst/>
            <a:extLst/>
          </p:spPr>
          <p:txBody>
            <a:bodyPr/>
            <a:lstStyle/>
            <a:p>
              <a:endParaRPr lang="zh-CN" altLang="en-US"/>
            </a:p>
          </p:txBody>
        </p:sp>
      </p:grpSp>
      <p:grpSp>
        <p:nvGrpSpPr>
          <p:cNvPr id="12" name="组合 11"/>
          <p:cNvGrpSpPr/>
          <p:nvPr/>
        </p:nvGrpSpPr>
        <p:grpSpPr>
          <a:xfrm>
            <a:off x="3216132" y="1841002"/>
            <a:ext cx="908035" cy="908035"/>
            <a:chOff x="3189029" y="1841002"/>
            <a:chExt cx="908035" cy="908035"/>
          </a:xfrm>
        </p:grpSpPr>
        <p:sp>
          <p:nvSpPr>
            <p:cNvPr id="9" name="Shape 244"/>
            <p:cNvSpPr>
              <a:spLocks/>
            </p:cNvSpPr>
            <p:nvPr/>
          </p:nvSpPr>
          <p:spPr bwMode="auto">
            <a:xfrm>
              <a:off x="3189029" y="1841002"/>
              <a:ext cx="908035" cy="908035"/>
            </a:xfrm>
            <a:custGeom>
              <a:avLst/>
              <a:gdLst>
                <a:gd name="T0" fmla="*/ 191603403 w 19679"/>
                <a:gd name="T1" fmla="*/ 32876933 h 19679"/>
                <a:gd name="T2" fmla="*/ 191603403 w 19679"/>
                <a:gd name="T3" fmla="*/ 191603403 h 19679"/>
                <a:gd name="T4" fmla="*/ 32876933 w 19679"/>
                <a:gd name="T5" fmla="*/ 191603403 h 19679"/>
                <a:gd name="T6" fmla="*/ 32876933 w 19679"/>
                <a:gd name="T7" fmla="*/ 32876933 h 19679"/>
                <a:gd name="T8" fmla="*/ 191603403 w 19679"/>
                <a:gd name="T9" fmla="*/ 32876933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a:noFill/>
            </a:ln>
            <a:extLst/>
          </p:spPr>
          <p:txBody>
            <a:bodyPr lIns="0" tIns="0" rIns="0" bIns="0" anchor="ctr"/>
            <a:lstStyle/>
            <a:p>
              <a:endParaRPr lang="zh-CN" altLang="en-US"/>
            </a:p>
          </p:txBody>
        </p:sp>
        <p:sp>
          <p:nvSpPr>
            <p:cNvPr id="17" name="Freeform 8"/>
            <p:cNvSpPr>
              <a:spLocks noEditPoints="1" noChangeArrowheads="1"/>
            </p:cNvSpPr>
            <p:nvPr/>
          </p:nvSpPr>
          <p:spPr bwMode="auto">
            <a:xfrm>
              <a:off x="3494908" y="2123563"/>
              <a:ext cx="321653" cy="320281"/>
            </a:xfrm>
            <a:custGeom>
              <a:avLst/>
              <a:gdLst>
                <a:gd name="T0" fmla="*/ 795527868 w 610"/>
                <a:gd name="T1" fmla="*/ 688227139 h 612"/>
                <a:gd name="T2" fmla="*/ 688265574 w 610"/>
                <a:gd name="T3" fmla="*/ 789480124 h 612"/>
                <a:gd name="T4" fmla="*/ 646551917 w 610"/>
                <a:gd name="T5" fmla="*/ 789480124 h 612"/>
                <a:gd name="T6" fmla="*/ 508005601 w 610"/>
                <a:gd name="T7" fmla="*/ 654475741 h 612"/>
                <a:gd name="T8" fmla="*/ 500556559 w 610"/>
                <a:gd name="T9" fmla="*/ 613388241 h 612"/>
                <a:gd name="T10" fmla="*/ 530351505 w 610"/>
                <a:gd name="T11" fmla="*/ 598713614 h 612"/>
                <a:gd name="T12" fmla="*/ 569085789 w 610"/>
                <a:gd name="T13" fmla="*/ 622192532 h 612"/>
                <a:gd name="T14" fmla="*/ 609309150 w 610"/>
                <a:gd name="T15" fmla="*/ 614855219 h 612"/>
                <a:gd name="T16" fmla="*/ 631655054 w 610"/>
                <a:gd name="T17" fmla="*/ 584038988 h 612"/>
                <a:gd name="T18" fmla="*/ 627185385 w 610"/>
                <a:gd name="T19" fmla="*/ 544418465 h 612"/>
                <a:gd name="T20" fmla="*/ 601860108 w 610"/>
                <a:gd name="T21" fmla="*/ 503329754 h 612"/>
                <a:gd name="T22" fmla="*/ 643572544 w 610"/>
                <a:gd name="T23" fmla="*/ 493058484 h 612"/>
                <a:gd name="T24" fmla="*/ 788078826 w 610"/>
                <a:gd name="T25" fmla="*/ 622192532 h 612"/>
                <a:gd name="T26" fmla="*/ 802976910 w 610"/>
                <a:gd name="T27" fmla="*/ 658877887 h 612"/>
                <a:gd name="T28" fmla="*/ 406702052 w 610"/>
                <a:gd name="T29" fmla="*/ 293486472 h 612"/>
                <a:gd name="T30" fmla="*/ 363499319 w 610"/>
                <a:gd name="T31" fmla="*/ 286150370 h 612"/>
                <a:gd name="T32" fmla="*/ 329234704 w 610"/>
                <a:gd name="T33" fmla="*/ 274410911 h 612"/>
                <a:gd name="T34" fmla="*/ 291991936 w 610"/>
                <a:gd name="T35" fmla="*/ 289084326 h 612"/>
                <a:gd name="T36" fmla="*/ 277093853 w 610"/>
                <a:gd name="T37" fmla="*/ 324302703 h 612"/>
                <a:gd name="T38" fmla="*/ 289011343 w 610"/>
                <a:gd name="T39" fmla="*/ 359521080 h 612"/>
                <a:gd name="T40" fmla="*/ 296460385 w 610"/>
                <a:gd name="T41" fmla="*/ 400609791 h 612"/>
                <a:gd name="T42" fmla="*/ 254747949 w 610"/>
                <a:gd name="T43" fmla="*/ 400609791 h 612"/>
                <a:gd name="T44" fmla="*/ 116200412 w 610"/>
                <a:gd name="T45" fmla="*/ 267073598 h 612"/>
                <a:gd name="T46" fmla="*/ 105771998 w 610"/>
                <a:gd name="T47" fmla="*/ 227453076 h 612"/>
                <a:gd name="T48" fmla="*/ 202605878 w 610"/>
                <a:gd name="T49" fmla="*/ 120329756 h 612"/>
                <a:gd name="T50" fmla="*/ 242829238 w 610"/>
                <a:gd name="T51" fmla="*/ 105655130 h 612"/>
                <a:gd name="T52" fmla="*/ 280073226 w 610"/>
                <a:gd name="T53" fmla="*/ 120329756 h 612"/>
                <a:gd name="T54" fmla="*/ 408192348 w 610"/>
                <a:gd name="T55" fmla="*/ 261203263 h 612"/>
                <a:gd name="T56" fmla="*/ 908748907 w 610"/>
                <a:gd name="T57" fmla="*/ 644204472 h 612"/>
                <a:gd name="T58" fmla="*/ 892361748 w 610"/>
                <a:gd name="T59" fmla="*/ 585507177 h 612"/>
                <a:gd name="T60" fmla="*/ 747855466 w 610"/>
                <a:gd name="T61" fmla="*/ 432893000 h 612"/>
                <a:gd name="T62" fmla="*/ 695714616 w 610"/>
                <a:gd name="T63" fmla="*/ 397674624 h 612"/>
                <a:gd name="T64" fmla="*/ 634634427 w 610"/>
                <a:gd name="T65" fmla="*/ 388870332 h 612"/>
                <a:gd name="T66" fmla="*/ 569085789 w 610"/>
                <a:gd name="T67" fmla="*/ 400609791 h 612"/>
                <a:gd name="T68" fmla="*/ 518434015 w 610"/>
                <a:gd name="T69" fmla="*/ 434361190 h 612"/>
                <a:gd name="T70" fmla="*/ 497577187 w 610"/>
                <a:gd name="T71" fmla="*/ 349249810 h 612"/>
                <a:gd name="T72" fmla="*/ 515454642 w 610"/>
                <a:gd name="T73" fmla="*/ 289084326 h 612"/>
                <a:gd name="T74" fmla="*/ 510984973 w 610"/>
                <a:gd name="T75" fmla="*/ 227453076 h 612"/>
                <a:gd name="T76" fmla="*/ 481190027 w 610"/>
                <a:gd name="T77" fmla="*/ 171689738 h 612"/>
                <a:gd name="T78" fmla="*/ 332215297 w 610"/>
                <a:gd name="T79" fmla="*/ 27881063 h 612"/>
                <a:gd name="T80" fmla="*/ 272624184 w 610"/>
                <a:gd name="T81" fmla="*/ 2935168 h 612"/>
                <a:gd name="T82" fmla="*/ 210054919 w 610"/>
                <a:gd name="T83" fmla="*/ 2935168 h 612"/>
                <a:gd name="T84" fmla="*/ 153444400 w 610"/>
                <a:gd name="T85" fmla="*/ 24945896 h 612"/>
                <a:gd name="T86" fmla="*/ 34264615 w 610"/>
                <a:gd name="T87" fmla="*/ 136471361 h 612"/>
                <a:gd name="T88" fmla="*/ 4469669 w 610"/>
                <a:gd name="T89" fmla="*/ 190766510 h 612"/>
                <a:gd name="T90" fmla="*/ 0 w 610"/>
                <a:gd name="T91" fmla="*/ 253865950 h 612"/>
                <a:gd name="T92" fmla="*/ 17877456 w 610"/>
                <a:gd name="T93" fmla="*/ 312563244 h 612"/>
                <a:gd name="T94" fmla="*/ 160893441 w 610"/>
                <a:gd name="T95" fmla="*/ 463709231 h 612"/>
                <a:gd name="T96" fmla="*/ 213034292 w 610"/>
                <a:gd name="T97" fmla="*/ 498927608 h 612"/>
                <a:gd name="T98" fmla="*/ 275604777 w 610"/>
                <a:gd name="T99" fmla="*/ 510667067 h 612"/>
                <a:gd name="T100" fmla="*/ 339663118 w 610"/>
                <a:gd name="T101" fmla="*/ 498927608 h 612"/>
                <a:gd name="T102" fmla="*/ 391805189 w 610"/>
                <a:gd name="T103" fmla="*/ 462242253 h 612"/>
                <a:gd name="T104" fmla="*/ 411171721 w 610"/>
                <a:gd name="T105" fmla="*/ 548820611 h 612"/>
                <a:gd name="T106" fmla="*/ 393294265 w 610"/>
                <a:gd name="T107" fmla="*/ 607517905 h 612"/>
                <a:gd name="T108" fmla="*/ 399253010 w 610"/>
                <a:gd name="T109" fmla="*/ 672085535 h 612"/>
                <a:gd name="T110" fmla="*/ 429049177 w 610"/>
                <a:gd name="T111" fmla="*/ 724912494 h 612"/>
                <a:gd name="T112" fmla="*/ 576533611 w 610"/>
                <a:gd name="T113" fmla="*/ 871656336 h 612"/>
                <a:gd name="T114" fmla="*/ 636124723 w 610"/>
                <a:gd name="T115" fmla="*/ 893668276 h 612"/>
                <a:gd name="T116" fmla="*/ 698693988 w 610"/>
                <a:gd name="T117" fmla="*/ 893668276 h 612"/>
                <a:gd name="T118" fmla="*/ 755304508 w 610"/>
                <a:gd name="T119" fmla="*/ 871656336 h 612"/>
                <a:gd name="T120" fmla="*/ 874484292 w 610"/>
                <a:gd name="T121" fmla="*/ 760132082 h 612"/>
                <a:gd name="T122" fmla="*/ 904279238 w 610"/>
                <a:gd name="T123" fmla="*/ 705836933 h 612"/>
                <a:gd name="T124" fmla="*/ 908748907 w 610"/>
                <a:gd name="T125" fmla="*/ 658877887 h 61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10"/>
                <a:gd name="T190" fmla="*/ 0 h 612"/>
                <a:gd name="T191" fmla="*/ 610 w 610"/>
                <a:gd name="T192" fmla="*/ 612 h 61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10" h="612">
                  <a:moveTo>
                    <a:pt x="539" y="449"/>
                  </a:moveTo>
                  <a:lnTo>
                    <a:pt x="539" y="456"/>
                  </a:lnTo>
                  <a:lnTo>
                    <a:pt x="537" y="463"/>
                  </a:lnTo>
                  <a:lnTo>
                    <a:pt x="534" y="469"/>
                  </a:lnTo>
                  <a:lnTo>
                    <a:pt x="529" y="474"/>
                  </a:lnTo>
                  <a:lnTo>
                    <a:pt x="474" y="529"/>
                  </a:lnTo>
                  <a:lnTo>
                    <a:pt x="467" y="534"/>
                  </a:lnTo>
                  <a:lnTo>
                    <a:pt x="462" y="538"/>
                  </a:lnTo>
                  <a:lnTo>
                    <a:pt x="456" y="539"/>
                  </a:lnTo>
                  <a:lnTo>
                    <a:pt x="447" y="539"/>
                  </a:lnTo>
                  <a:lnTo>
                    <a:pt x="441" y="539"/>
                  </a:lnTo>
                  <a:lnTo>
                    <a:pt x="434" y="538"/>
                  </a:lnTo>
                  <a:lnTo>
                    <a:pt x="427" y="534"/>
                  </a:lnTo>
                  <a:lnTo>
                    <a:pt x="422" y="529"/>
                  </a:lnTo>
                  <a:lnTo>
                    <a:pt x="346" y="451"/>
                  </a:lnTo>
                  <a:lnTo>
                    <a:pt x="341" y="446"/>
                  </a:lnTo>
                  <a:lnTo>
                    <a:pt x="338" y="439"/>
                  </a:lnTo>
                  <a:lnTo>
                    <a:pt x="336" y="433"/>
                  </a:lnTo>
                  <a:lnTo>
                    <a:pt x="334" y="426"/>
                  </a:lnTo>
                  <a:lnTo>
                    <a:pt x="336" y="418"/>
                  </a:lnTo>
                  <a:lnTo>
                    <a:pt x="338" y="411"/>
                  </a:lnTo>
                  <a:lnTo>
                    <a:pt x="343" y="404"/>
                  </a:lnTo>
                  <a:lnTo>
                    <a:pt x="348" y="399"/>
                  </a:lnTo>
                  <a:lnTo>
                    <a:pt x="356" y="408"/>
                  </a:lnTo>
                  <a:lnTo>
                    <a:pt x="366" y="418"/>
                  </a:lnTo>
                  <a:lnTo>
                    <a:pt x="371" y="421"/>
                  </a:lnTo>
                  <a:lnTo>
                    <a:pt x="376" y="423"/>
                  </a:lnTo>
                  <a:lnTo>
                    <a:pt x="382" y="424"/>
                  </a:lnTo>
                  <a:lnTo>
                    <a:pt x="389" y="426"/>
                  </a:lnTo>
                  <a:lnTo>
                    <a:pt x="396" y="424"/>
                  </a:lnTo>
                  <a:lnTo>
                    <a:pt x="402" y="423"/>
                  </a:lnTo>
                  <a:lnTo>
                    <a:pt x="409" y="419"/>
                  </a:lnTo>
                  <a:lnTo>
                    <a:pt x="414" y="414"/>
                  </a:lnTo>
                  <a:lnTo>
                    <a:pt x="419" y="409"/>
                  </a:lnTo>
                  <a:lnTo>
                    <a:pt x="422" y="404"/>
                  </a:lnTo>
                  <a:lnTo>
                    <a:pt x="424" y="398"/>
                  </a:lnTo>
                  <a:lnTo>
                    <a:pt x="426" y="389"/>
                  </a:lnTo>
                  <a:lnTo>
                    <a:pt x="424" y="383"/>
                  </a:lnTo>
                  <a:lnTo>
                    <a:pt x="422" y="376"/>
                  </a:lnTo>
                  <a:lnTo>
                    <a:pt x="421" y="371"/>
                  </a:lnTo>
                  <a:lnTo>
                    <a:pt x="416" y="366"/>
                  </a:lnTo>
                  <a:lnTo>
                    <a:pt x="407" y="356"/>
                  </a:lnTo>
                  <a:lnTo>
                    <a:pt x="399" y="348"/>
                  </a:lnTo>
                  <a:lnTo>
                    <a:pt x="404" y="343"/>
                  </a:lnTo>
                  <a:lnTo>
                    <a:pt x="411" y="340"/>
                  </a:lnTo>
                  <a:lnTo>
                    <a:pt x="417" y="336"/>
                  </a:lnTo>
                  <a:lnTo>
                    <a:pt x="426" y="336"/>
                  </a:lnTo>
                  <a:lnTo>
                    <a:pt x="432" y="336"/>
                  </a:lnTo>
                  <a:lnTo>
                    <a:pt x="439" y="338"/>
                  </a:lnTo>
                  <a:lnTo>
                    <a:pt x="446" y="341"/>
                  </a:lnTo>
                  <a:lnTo>
                    <a:pt x="451" y="346"/>
                  </a:lnTo>
                  <a:lnTo>
                    <a:pt x="529" y="424"/>
                  </a:lnTo>
                  <a:lnTo>
                    <a:pt x="534" y="429"/>
                  </a:lnTo>
                  <a:lnTo>
                    <a:pt x="537" y="436"/>
                  </a:lnTo>
                  <a:lnTo>
                    <a:pt x="539" y="443"/>
                  </a:lnTo>
                  <a:lnTo>
                    <a:pt x="539" y="449"/>
                  </a:lnTo>
                  <a:close/>
                  <a:moveTo>
                    <a:pt x="276" y="185"/>
                  </a:moveTo>
                  <a:lnTo>
                    <a:pt x="274" y="193"/>
                  </a:lnTo>
                  <a:lnTo>
                    <a:pt x="273" y="200"/>
                  </a:lnTo>
                  <a:lnTo>
                    <a:pt x="269" y="206"/>
                  </a:lnTo>
                  <a:lnTo>
                    <a:pt x="263" y="213"/>
                  </a:lnTo>
                  <a:lnTo>
                    <a:pt x="254" y="203"/>
                  </a:lnTo>
                  <a:lnTo>
                    <a:pt x="244" y="195"/>
                  </a:lnTo>
                  <a:lnTo>
                    <a:pt x="239" y="192"/>
                  </a:lnTo>
                  <a:lnTo>
                    <a:pt x="234" y="188"/>
                  </a:lnTo>
                  <a:lnTo>
                    <a:pt x="228" y="187"/>
                  </a:lnTo>
                  <a:lnTo>
                    <a:pt x="221" y="187"/>
                  </a:lnTo>
                  <a:lnTo>
                    <a:pt x="214" y="187"/>
                  </a:lnTo>
                  <a:lnTo>
                    <a:pt x="208" y="188"/>
                  </a:lnTo>
                  <a:lnTo>
                    <a:pt x="201" y="192"/>
                  </a:lnTo>
                  <a:lnTo>
                    <a:pt x="196" y="197"/>
                  </a:lnTo>
                  <a:lnTo>
                    <a:pt x="191" y="202"/>
                  </a:lnTo>
                  <a:lnTo>
                    <a:pt x="188" y="208"/>
                  </a:lnTo>
                  <a:lnTo>
                    <a:pt x="186" y="215"/>
                  </a:lnTo>
                  <a:lnTo>
                    <a:pt x="186" y="221"/>
                  </a:lnTo>
                  <a:lnTo>
                    <a:pt x="186" y="228"/>
                  </a:lnTo>
                  <a:lnTo>
                    <a:pt x="188" y="235"/>
                  </a:lnTo>
                  <a:lnTo>
                    <a:pt x="191" y="240"/>
                  </a:lnTo>
                  <a:lnTo>
                    <a:pt x="194" y="245"/>
                  </a:lnTo>
                  <a:lnTo>
                    <a:pt x="203" y="255"/>
                  </a:lnTo>
                  <a:lnTo>
                    <a:pt x="213" y="265"/>
                  </a:lnTo>
                  <a:lnTo>
                    <a:pt x="206" y="270"/>
                  </a:lnTo>
                  <a:lnTo>
                    <a:pt x="199" y="273"/>
                  </a:lnTo>
                  <a:lnTo>
                    <a:pt x="193" y="275"/>
                  </a:lnTo>
                  <a:lnTo>
                    <a:pt x="186" y="276"/>
                  </a:lnTo>
                  <a:lnTo>
                    <a:pt x="178" y="275"/>
                  </a:lnTo>
                  <a:lnTo>
                    <a:pt x="171" y="273"/>
                  </a:lnTo>
                  <a:lnTo>
                    <a:pt x="166" y="270"/>
                  </a:lnTo>
                  <a:lnTo>
                    <a:pt x="160" y="265"/>
                  </a:lnTo>
                  <a:lnTo>
                    <a:pt x="81" y="188"/>
                  </a:lnTo>
                  <a:lnTo>
                    <a:pt x="78" y="182"/>
                  </a:lnTo>
                  <a:lnTo>
                    <a:pt x="75" y="177"/>
                  </a:lnTo>
                  <a:lnTo>
                    <a:pt x="71" y="168"/>
                  </a:lnTo>
                  <a:lnTo>
                    <a:pt x="71" y="162"/>
                  </a:lnTo>
                  <a:lnTo>
                    <a:pt x="71" y="155"/>
                  </a:lnTo>
                  <a:lnTo>
                    <a:pt x="75" y="148"/>
                  </a:lnTo>
                  <a:lnTo>
                    <a:pt x="78" y="142"/>
                  </a:lnTo>
                  <a:lnTo>
                    <a:pt x="81" y="137"/>
                  </a:lnTo>
                  <a:lnTo>
                    <a:pt x="136" y="82"/>
                  </a:lnTo>
                  <a:lnTo>
                    <a:pt x="143" y="78"/>
                  </a:lnTo>
                  <a:lnTo>
                    <a:pt x="148" y="75"/>
                  </a:lnTo>
                  <a:lnTo>
                    <a:pt x="156" y="73"/>
                  </a:lnTo>
                  <a:lnTo>
                    <a:pt x="163" y="72"/>
                  </a:lnTo>
                  <a:lnTo>
                    <a:pt x="170" y="73"/>
                  </a:lnTo>
                  <a:lnTo>
                    <a:pt x="176" y="75"/>
                  </a:lnTo>
                  <a:lnTo>
                    <a:pt x="183" y="78"/>
                  </a:lnTo>
                  <a:lnTo>
                    <a:pt x="188" y="82"/>
                  </a:lnTo>
                  <a:lnTo>
                    <a:pt x="264" y="160"/>
                  </a:lnTo>
                  <a:lnTo>
                    <a:pt x="269" y="165"/>
                  </a:lnTo>
                  <a:lnTo>
                    <a:pt x="273" y="172"/>
                  </a:lnTo>
                  <a:lnTo>
                    <a:pt x="274" y="178"/>
                  </a:lnTo>
                  <a:lnTo>
                    <a:pt x="276" y="185"/>
                  </a:lnTo>
                  <a:close/>
                  <a:moveTo>
                    <a:pt x="610" y="449"/>
                  </a:moveTo>
                  <a:lnTo>
                    <a:pt x="610" y="439"/>
                  </a:lnTo>
                  <a:lnTo>
                    <a:pt x="609" y="429"/>
                  </a:lnTo>
                  <a:lnTo>
                    <a:pt x="607" y="418"/>
                  </a:lnTo>
                  <a:lnTo>
                    <a:pt x="604" y="408"/>
                  </a:lnTo>
                  <a:lnTo>
                    <a:pt x="599" y="399"/>
                  </a:lnTo>
                  <a:lnTo>
                    <a:pt x="594" y="389"/>
                  </a:lnTo>
                  <a:lnTo>
                    <a:pt x="587" y="381"/>
                  </a:lnTo>
                  <a:lnTo>
                    <a:pt x="580" y="373"/>
                  </a:lnTo>
                  <a:lnTo>
                    <a:pt x="502" y="295"/>
                  </a:lnTo>
                  <a:lnTo>
                    <a:pt x="494" y="288"/>
                  </a:lnTo>
                  <a:lnTo>
                    <a:pt x="486" y="281"/>
                  </a:lnTo>
                  <a:lnTo>
                    <a:pt x="476" y="276"/>
                  </a:lnTo>
                  <a:lnTo>
                    <a:pt x="467" y="271"/>
                  </a:lnTo>
                  <a:lnTo>
                    <a:pt x="457" y="268"/>
                  </a:lnTo>
                  <a:lnTo>
                    <a:pt x="446" y="266"/>
                  </a:lnTo>
                  <a:lnTo>
                    <a:pt x="436" y="265"/>
                  </a:lnTo>
                  <a:lnTo>
                    <a:pt x="426" y="265"/>
                  </a:lnTo>
                  <a:lnTo>
                    <a:pt x="414" y="265"/>
                  </a:lnTo>
                  <a:lnTo>
                    <a:pt x="404" y="266"/>
                  </a:lnTo>
                  <a:lnTo>
                    <a:pt x="392" y="268"/>
                  </a:lnTo>
                  <a:lnTo>
                    <a:pt x="382" y="273"/>
                  </a:lnTo>
                  <a:lnTo>
                    <a:pt x="372" y="278"/>
                  </a:lnTo>
                  <a:lnTo>
                    <a:pt x="364" y="283"/>
                  </a:lnTo>
                  <a:lnTo>
                    <a:pt x="356" y="290"/>
                  </a:lnTo>
                  <a:lnTo>
                    <a:pt x="348" y="296"/>
                  </a:lnTo>
                  <a:lnTo>
                    <a:pt x="314" y="265"/>
                  </a:lnTo>
                  <a:lnTo>
                    <a:pt x="321" y="256"/>
                  </a:lnTo>
                  <a:lnTo>
                    <a:pt x="328" y="246"/>
                  </a:lnTo>
                  <a:lnTo>
                    <a:pt x="334" y="238"/>
                  </a:lnTo>
                  <a:lnTo>
                    <a:pt x="339" y="228"/>
                  </a:lnTo>
                  <a:lnTo>
                    <a:pt x="343" y="218"/>
                  </a:lnTo>
                  <a:lnTo>
                    <a:pt x="344" y="208"/>
                  </a:lnTo>
                  <a:lnTo>
                    <a:pt x="346" y="197"/>
                  </a:lnTo>
                  <a:lnTo>
                    <a:pt x="348" y="185"/>
                  </a:lnTo>
                  <a:lnTo>
                    <a:pt x="348" y="175"/>
                  </a:lnTo>
                  <a:lnTo>
                    <a:pt x="346" y="165"/>
                  </a:lnTo>
                  <a:lnTo>
                    <a:pt x="343" y="155"/>
                  </a:lnTo>
                  <a:lnTo>
                    <a:pt x="339" y="145"/>
                  </a:lnTo>
                  <a:lnTo>
                    <a:pt x="334" y="135"/>
                  </a:lnTo>
                  <a:lnTo>
                    <a:pt x="329" y="125"/>
                  </a:lnTo>
                  <a:lnTo>
                    <a:pt x="323" y="117"/>
                  </a:lnTo>
                  <a:lnTo>
                    <a:pt x="316" y="110"/>
                  </a:lnTo>
                  <a:lnTo>
                    <a:pt x="239" y="32"/>
                  </a:lnTo>
                  <a:lnTo>
                    <a:pt x="231" y="25"/>
                  </a:lnTo>
                  <a:lnTo>
                    <a:pt x="223" y="19"/>
                  </a:lnTo>
                  <a:lnTo>
                    <a:pt x="213" y="12"/>
                  </a:lnTo>
                  <a:lnTo>
                    <a:pt x="204" y="9"/>
                  </a:lnTo>
                  <a:lnTo>
                    <a:pt x="194" y="5"/>
                  </a:lnTo>
                  <a:lnTo>
                    <a:pt x="183" y="2"/>
                  </a:lnTo>
                  <a:lnTo>
                    <a:pt x="173" y="0"/>
                  </a:lnTo>
                  <a:lnTo>
                    <a:pt x="163" y="0"/>
                  </a:lnTo>
                  <a:lnTo>
                    <a:pt x="151" y="0"/>
                  </a:lnTo>
                  <a:lnTo>
                    <a:pt x="141" y="2"/>
                  </a:lnTo>
                  <a:lnTo>
                    <a:pt x="131" y="5"/>
                  </a:lnTo>
                  <a:lnTo>
                    <a:pt x="121" y="9"/>
                  </a:lnTo>
                  <a:lnTo>
                    <a:pt x="111" y="12"/>
                  </a:lnTo>
                  <a:lnTo>
                    <a:pt x="103" y="17"/>
                  </a:lnTo>
                  <a:lnTo>
                    <a:pt x="95" y="24"/>
                  </a:lnTo>
                  <a:lnTo>
                    <a:pt x="86" y="32"/>
                  </a:lnTo>
                  <a:lnTo>
                    <a:pt x="31" y="85"/>
                  </a:lnTo>
                  <a:lnTo>
                    <a:pt x="23" y="93"/>
                  </a:lnTo>
                  <a:lnTo>
                    <a:pt x="18" y="102"/>
                  </a:lnTo>
                  <a:lnTo>
                    <a:pt x="12" y="112"/>
                  </a:lnTo>
                  <a:lnTo>
                    <a:pt x="8" y="120"/>
                  </a:lnTo>
                  <a:lnTo>
                    <a:pt x="3" y="130"/>
                  </a:lnTo>
                  <a:lnTo>
                    <a:pt x="2" y="140"/>
                  </a:lnTo>
                  <a:lnTo>
                    <a:pt x="0" y="152"/>
                  </a:lnTo>
                  <a:lnTo>
                    <a:pt x="0" y="162"/>
                  </a:lnTo>
                  <a:lnTo>
                    <a:pt x="0" y="173"/>
                  </a:lnTo>
                  <a:lnTo>
                    <a:pt x="2" y="183"/>
                  </a:lnTo>
                  <a:lnTo>
                    <a:pt x="3" y="193"/>
                  </a:lnTo>
                  <a:lnTo>
                    <a:pt x="7" y="203"/>
                  </a:lnTo>
                  <a:lnTo>
                    <a:pt x="12" y="213"/>
                  </a:lnTo>
                  <a:lnTo>
                    <a:pt x="17" y="221"/>
                  </a:lnTo>
                  <a:lnTo>
                    <a:pt x="23" y="230"/>
                  </a:lnTo>
                  <a:lnTo>
                    <a:pt x="31" y="238"/>
                  </a:lnTo>
                  <a:lnTo>
                    <a:pt x="108" y="316"/>
                  </a:lnTo>
                  <a:lnTo>
                    <a:pt x="116" y="323"/>
                  </a:lnTo>
                  <a:lnTo>
                    <a:pt x="125" y="330"/>
                  </a:lnTo>
                  <a:lnTo>
                    <a:pt x="135" y="335"/>
                  </a:lnTo>
                  <a:lnTo>
                    <a:pt x="143" y="340"/>
                  </a:lnTo>
                  <a:lnTo>
                    <a:pt x="153" y="343"/>
                  </a:lnTo>
                  <a:lnTo>
                    <a:pt x="165" y="346"/>
                  </a:lnTo>
                  <a:lnTo>
                    <a:pt x="175" y="348"/>
                  </a:lnTo>
                  <a:lnTo>
                    <a:pt x="185" y="348"/>
                  </a:lnTo>
                  <a:lnTo>
                    <a:pt x="196" y="348"/>
                  </a:lnTo>
                  <a:lnTo>
                    <a:pt x="206" y="346"/>
                  </a:lnTo>
                  <a:lnTo>
                    <a:pt x="218" y="343"/>
                  </a:lnTo>
                  <a:lnTo>
                    <a:pt x="228" y="340"/>
                  </a:lnTo>
                  <a:lnTo>
                    <a:pt x="238" y="335"/>
                  </a:lnTo>
                  <a:lnTo>
                    <a:pt x="246" y="330"/>
                  </a:lnTo>
                  <a:lnTo>
                    <a:pt x="254" y="323"/>
                  </a:lnTo>
                  <a:lnTo>
                    <a:pt x="263" y="315"/>
                  </a:lnTo>
                  <a:lnTo>
                    <a:pt x="296" y="348"/>
                  </a:lnTo>
                  <a:lnTo>
                    <a:pt x="289" y="356"/>
                  </a:lnTo>
                  <a:lnTo>
                    <a:pt x="283" y="365"/>
                  </a:lnTo>
                  <a:lnTo>
                    <a:pt x="276" y="374"/>
                  </a:lnTo>
                  <a:lnTo>
                    <a:pt x="271" y="384"/>
                  </a:lnTo>
                  <a:lnTo>
                    <a:pt x="268" y="394"/>
                  </a:lnTo>
                  <a:lnTo>
                    <a:pt x="266" y="404"/>
                  </a:lnTo>
                  <a:lnTo>
                    <a:pt x="264" y="414"/>
                  </a:lnTo>
                  <a:lnTo>
                    <a:pt x="263" y="426"/>
                  </a:lnTo>
                  <a:lnTo>
                    <a:pt x="264" y="436"/>
                  </a:lnTo>
                  <a:lnTo>
                    <a:pt x="266" y="448"/>
                  </a:lnTo>
                  <a:lnTo>
                    <a:pt x="268" y="458"/>
                  </a:lnTo>
                  <a:lnTo>
                    <a:pt x="271" y="468"/>
                  </a:lnTo>
                  <a:lnTo>
                    <a:pt x="276" y="478"/>
                  </a:lnTo>
                  <a:lnTo>
                    <a:pt x="281" y="486"/>
                  </a:lnTo>
                  <a:lnTo>
                    <a:pt x="288" y="494"/>
                  </a:lnTo>
                  <a:lnTo>
                    <a:pt x="294" y="503"/>
                  </a:lnTo>
                  <a:lnTo>
                    <a:pt x="372" y="579"/>
                  </a:lnTo>
                  <a:lnTo>
                    <a:pt x="379" y="587"/>
                  </a:lnTo>
                  <a:lnTo>
                    <a:pt x="387" y="594"/>
                  </a:lnTo>
                  <a:lnTo>
                    <a:pt x="397" y="599"/>
                  </a:lnTo>
                  <a:lnTo>
                    <a:pt x="407" y="604"/>
                  </a:lnTo>
                  <a:lnTo>
                    <a:pt x="417" y="607"/>
                  </a:lnTo>
                  <a:lnTo>
                    <a:pt x="427" y="609"/>
                  </a:lnTo>
                  <a:lnTo>
                    <a:pt x="437" y="611"/>
                  </a:lnTo>
                  <a:lnTo>
                    <a:pt x="449" y="612"/>
                  </a:lnTo>
                  <a:lnTo>
                    <a:pt x="459" y="611"/>
                  </a:lnTo>
                  <a:lnTo>
                    <a:pt x="469" y="609"/>
                  </a:lnTo>
                  <a:lnTo>
                    <a:pt x="479" y="607"/>
                  </a:lnTo>
                  <a:lnTo>
                    <a:pt x="489" y="604"/>
                  </a:lnTo>
                  <a:lnTo>
                    <a:pt x="499" y="599"/>
                  </a:lnTo>
                  <a:lnTo>
                    <a:pt x="507" y="594"/>
                  </a:lnTo>
                  <a:lnTo>
                    <a:pt x="516" y="587"/>
                  </a:lnTo>
                  <a:lnTo>
                    <a:pt x="524" y="581"/>
                  </a:lnTo>
                  <a:lnTo>
                    <a:pt x="579" y="526"/>
                  </a:lnTo>
                  <a:lnTo>
                    <a:pt x="587" y="518"/>
                  </a:lnTo>
                  <a:lnTo>
                    <a:pt x="592" y="509"/>
                  </a:lnTo>
                  <a:lnTo>
                    <a:pt x="599" y="501"/>
                  </a:lnTo>
                  <a:lnTo>
                    <a:pt x="602" y="491"/>
                  </a:lnTo>
                  <a:lnTo>
                    <a:pt x="607" y="481"/>
                  </a:lnTo>
                  <a:lnTo>
                    <a:pt x="609" y="471"/>
                  </a:lnTo>
                  <a:lnTo>
                    <a:pt x="610" y="461"/>
                  </a:lnTo>
                  <a:lnTo>
                    <a:pt x="610" y="449"/>
                  </a:lnTo>
                  <a:close/>
                </a:path>
              </a:pathLst>
            </a:custGeom>
            <a:solidFill>
              <a:schemeClr val="tx1">
                <a:lumMod val="75000"/>
                <a:lumOff val="25000"/>
              </a:schemeClr>
            </a:solidFill>
            <a:ln>
              <a:noFill/>
            </a:ln>
            <a:effectLst/>
            <a:extLst/>
          </p:spPr>
          <p:txBody>
            <a:bodyPr/>
            <a:lstStyle/>
            <a:p>
              <a:endParaRPr lang="zh-CN" altLang="en-US"/>
            </a:p>
          </p:txBody>
        </p:sp>
      </p:grpSp>
      <p:grpSp>
        <p:nvGrpSpPr>
          <p:cNvPr id="14" name="组合 13"/>
          <p:cNvGrpSpPr/>
          <p:nvPr/>
        </p:nvGrpSpPr>
        <p:grpSpPr>
          <a:xfrm>
            <a:off x="4994991" y="2394464"/>
            <a:ext cx="908035" cy="908035"/>
            <a:chOff x="5092885" y="2394464"/>
            <a:chExt cx="908035" cy="908035"/>
          </a:xfrm>
        </p:grpSpPr>
        <p:sp>
          <p:nvSpPr>
            <p:cNvPr id="10" name="Shape 245"/>
            <p:cNvSpPr>
              <a:spLocks/>
            </p:cNvSpPr>
            <p:nvPr/>
          </p:nvSpPr>
          <p:spPr bwMode="auto">
            <a:xfrm>
              <a:off x="5092885" y="2394464"/>
              <a:ext cx="908035" cy="908035"/>
            </a:xfrm>
            <a:custGeom>
              <a:avLst/>
              <a:gdLst>
                <a:gd name="T0" fmla="*/ 191603403 w 19679"/>
                <a:gd name="T1" fmla="*/ 32876933 h 19679"/>
                <a:gd name="T2" fmla="*/ 191603403 w 19679"/>
                <a:gd name="T3" fmla="*/ 191603403 h 19679"/>
                <a:gd name="T4" fmla="*/ 32876933 w 19679"/>
                <a:gd name="T5" fmla="*/ 191603403 h 19679"/>
                <a:gd name="T6" fmla="*/ 32876933 w 19679"/>
                <a:gd name="T7" fmla="*/ 32876933 h 19679"/>
                <a:gd name="T8" fmla="*/ 191603403 w 19679"/>
                <a:gd name="T9" fmla="*/ 32876933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a:noFill/>
            </a:ln>
            <a:extLst/>
          </p:spPr>
          <p:txBody>
            <a:bodyPr lIns="0" tIns="0" rIns="0" bIns="0" anchor="ctr"/>
            <a:lstStyle/>
            <a:p>
              <a:endParaRPr lang="zh-CN" altLang="en-US"/>
            </a:p>
          </p:txBody>
        </p:sp>
        <p:sp>
          <p:nvSpPr>
            <p:cNvPr id="18" name="Freeform 11"/>
            <p:cNvSpPr>
              <a:spLocks noEditPoints="1" noChangeArrowheads="1"/>
            </p:cNvSpPr>
            <p:nvPr/>
          </p:nvSpPr>
          <p:spPr bwMode="auto">
            <a:xfrm>
              <a:off x="5345270" y="2748351"/>
              <a:ext cx="375833" cy="200261"/>
            </a:xfrm>
            <a:custGeom>
              <a:avLst/>
              <a:gdLst>
                <a:gd name="T0" fmla="*/ 443809826 w 720"/>
                <a:gd name="T1" fmla="*/ 332793709 h 382"/>
                <a:gd name="T2" fmla="*/ 332857369 w 720"/>
                <a:gd name="T3" fmla="*/ 447650963 h 382"/>
                <a:gd name="T4" fmla="*/ 245263070 w 720"/>
                <a:gd name="T5" fmla="*/ 457959490 h 382"/>
                <a:gd name="T6" fmla="*/ 227744452 w 720"/>
                <a:gd name="T7" fmla="*/ 440288770 h 382"/>
                <a:gd name="T8" fmla="*/ 112412039 w 720"/>
                <a:gd name="T9" fmla="*/ 329848589 h 382"/>
                <a:gd name="T10" fmla="*/ 106572500 w 720"/>
                <a:gd name="T11" fmla="*/ 240024248 h 382"/>
                <a:gd name="T12" fmla="*/ 227744452 w 720"/>
                <a:gd name="T13" fmla="*/ 226770602 h 382"/>
                <a:gd name="T14" fmla="*/ 237963948 w 720"/>
                <a:gd name="T15" fmla="*/ 104549941 h 382"/>
                <a:gd name="T16" fmla="*/ 328477413 w 720"/>
                <a:gd name="T17" fmla="*/ 108968227 h 382"/>
                <a:gd name="T18" fmla="*/ 436510703 w 720"/>
                <a:gd name="T19" fmla="*/ 226770602 h 382"/>
                <a:gd name="T20" fmla="*/ 456949695 w 720"/>
                <a:gd name="T21" fmla="*/ 247386442 h 382"/>
                <a:gd name="T22" fmla="*/ 764988116 w 720"/>
                <a:gd name="T23" fmla="*/ 378442463 h 382"/>
                <a:gd name="T24" fmla="*/ 728491297 w 720"/>
                <a:gd name="T25" fmla="*/ 415255856 h 382"/>
                <a:gd name="T26" fmla="*/ 673015069 w 720"/>
                <a:gd name="T27" fmla="*/ 415255856 h 382"/>
                <a:gd name="T28" fmla="*/ 636517041 w 720"/>
                <a:gd name="T29" fmla="*/ 378442463 h 382"/>
                <a:gd name="T30" fmla="*/ 636517041 w 720"/>
                <a:gd name="T31" fmla="*/ 325430302 h 382"/>
                <a:gd name="T32" fmla="*/ 673015069 w 720"/>
                <a:gd name="T33" fmla="*/ 285671789 h 382"/>
                <a:gd name="T34" fmla="*/ 728491297 w 720"/>
                <a:gd name="T35" fmla="*/ 285671789 h 382"/>
                <a:gd name="T36" fmla="*/ 764988116 w 720"/>
                <a:gd name="T37" fmla="*/ 325430302 h 382"/>
                <a:gd name="T38" fmla="*/ 908058643 w 720"/>
                <a:gd name="T39" fmla="*/ 225298648 h 382"/>
                <a:gd name="T40" fmla="*/ 878860946 w 720"/>
                <a:gd name="T41" fmla="*/ 269474235 h 382"/>
                <a:gd name="T42" fmla="*/ 826303884 w 720"/>
                <a:gd name="T43" fmla="*/ 278309595 h 382"/>
                <a:gd name="T44" fmla="*/ 782506734 w 720"/>
                <a:gd name="T45" fmla="*/ 248858395 h 382"/>
                <a:gd name="T46" fmla="*/ 772288446 w 720"/>
                <a:gd name="T47" fmla="*/ 195847448 h 382"/>
                <a:gd name="T48" fmla="*/ 801486143 w 720"/>
                <a:gd name="T49" fmla="*/ 151671861 h 382"/>
                <a:gd name="T50" fmla="*/ 855502789 w 720"/>
                <a:gd name="T51" fmla="*/ 141363334 h 382"/>
                <a:gd name="T52" fmla="*/ 897839147 w 720"/>
                <a:gd name="T53" fmla="*/ 170814535 h 382"/>
                <a:gd name="T54" fmla="*/ 1051129170 w 720"/>
                <a:gd name="T55" fmla="*/ 281254715 h 382"/>
                <a:gd name="T56" fmla="*/ 1029230595 w 720"/>
                <a:gd name="T57" fmla="*/ 170814535 h 382"/>
                <a:gd name="T58" fmla="*/ 969374411 w 720"/>
                <a:gd name="T59" fmla="*/ 79517027 h 382"/>
                <a:gd name="T60" fmla="*/ 878860946 w 720"/>
                <a:gd name="T61" fmla="*/ 22087793 h 382"/>
                <a:gd name="T62" fmla="*/ 769368073 w 720"/>
                <a:gd name="T63" fmla="*/ 0 h 382"/>
                <a:gd name="T64" fmla="*/ 197087173 w 720"/>
                <a:gd name="T65" fmla="*/ 11780480 h 382"/>
                <a:gd name="T66" fmla="*/ 102192543 w 720"/>
                <a:gd name="T67" fmla="*/ 63319474 h 382"/>
                <a:gd name="T68" fmla="*/ 33577653 w 720"/>
                <a:gd name="T69" fmla="*/ 145781621 h 382"/>
                <a:gd name="T70" fmla="*/ 2920374 w 720"/>
                <a:gd name="T71" fmla="*/ 251803515 h 382"/>
                <a:gd name="T72" fmla="*/ 11679079 w 720"/>
                <a:gd name="T73" fmla="*/ 363716863 h 382"/>
                <a:gd name="T74" fmla="*/ 65695724 w 720"/>
                <a:gd name="T75" fmla="*/ 459431443 h 382"/>
                <a:gd name="T76" fmla="*/ 148910066 w 720"/>
                <a:gd name="T77" fmla="*/ 528641157 h 382"/>
                <a:gd name="T78" fmla="*/ 252563401 w 720"/>
                <a:gd name="T79" fmla="*/ 562509431 h 382"/>
                <a:gd name="T80" fmla="*/ 357676318 w 720"/>
                <a:gd name="T81" fmla="*/ 552202117 h 382"/>
                <a:gd name="T82" fmla="*/ 446730199 w 720"/>
                <a:gd name="T83" fmla="*/ 509498484 h 382"/>
                <a:gd name="T84" fmla="*/ 626297545 w 720"/>
                <a:gd name="T85" fmla="*/ 522750917 h 382"/>
                <a:gd name="T86" fmla="*/ 718271801 w 720"/>
                <a:gd name="T87" fmla="*/ 558092357 h 382"/>
                <a:gd name="T88" fmla="*/ 827764675 w 720"/>
                <a:gd name="T89" fmla="*/ 558092357 h 382"/>
                <a:gd name="T90" fmla="*/ 927038052 w 720"/>
                <a:gd name="T91" fmla="*/ 516860677 h 382"/>
                <a:gd name="T92" fmla="*/ 1002952064 w 720"/>
                <a:gd name="T93" fmla="*/ 440288770 h 382"/>
                <a:gd name="T94" fmla="*/ 1043830048 w 720"/>
                <a:gd name="T95" fmla="*/ 337210782 h 38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20"/>
                <a:gd name="T145" fmla="*/ 0 h 382"/>
                <a:gd name="T146" fmla="*/ 720 w 720"/>
                <a:gd name="T147" fmla="*/ 382 h 38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20" h="382">
                  <a:moveTo>
                    <a:pt x="313" y="214"/>
                  </a:moveTo>
                  <a:lnTo>
                    <a:pt x="311" y="219"/>
                  </a:lnTo>
                  <a:lnTo>
                    <a:pt x="309" y="224"/>
                  </a:lnTo>
                  <a:lnTo>
                    <a:pt x="304" y="226"/>
                  </a:lnTo>
                  <a:lnTo>
                    <a:pt x="299" y="227"/>
                  </a:lnTo>
                  <a:lnTo>
                    <a:pt x="228" y="227"/>
                  </a:lnTo>
                  <a:lnTo>
                    <a:pt x="228" y="299"/>
                  </a:lnTo>
                  <a:lnTo>
                    <a:pt x="228" y="304"/>
                  </a:lnTo>
                  <a:lnTo>
                    <a:pt x="225" y="307"/>
                  </a:lnTo>
                  <a:lnTo>
                    <a:pt x="221" y="311"/>
                  </a:lnTo>
                  <a:lnTo>
                    <a:pt x="216" y="311"/>
                  </a:lnTo>
                  <a:lnTo>
                    <a:pt x="168" y="311"/>
                  </a:lnTo>
                  <a:lnTo>
                    <a:pt x="163" y="311"/>
                  </a:lnTo>
                  <a:lnTo>
                    <a:pt x="160" y="307"/>
                  </a:lnTo>
                  <a:lnTo>
                    <a:pt x="156" y="304"/>
                  </a:lnTo>
                  <a:lnTo>
                    <a:pt x="156" y="299"/>
                  </a:lnTo>
                  <a:lnTo>
                    <a:pt x="156" y="227"/>
                  </a:lnTo>
                  <a:lnTo>
                    <a:pt x="85" y="227"/>
                  </a:lnTo>
                  <a:lnTo>
                    <a:pt x="80" y="226"/>
                  </a:lnTo>
                  <a:lnTo>
                    <a:pt x="77" y="224"/>
                  </a:lnTo>
                  <a:lnTo>
                    <a:pt x="73" y="219"/>
                  </a:lnTo>
                  <a:lnTo>
                    <a:pt x="72" y="214"/>
                  </a:lnTo>
                  <a:lnTo>
                    <a:pt x="72" y="168"/>
                  </a:lnTo>
                  <a:lnTo>
                    <a:pt x="73" y="163"/>
                  </a:lnTo>
                  <a:lnTo>
                    <a:pt x="77" y="158"/>
                  </a:lnTo>
                  <a:lnTo>
                    <a:pt x="80" y="156"/>
                  </a:lnTo>
                  <a:lnTo>
                    <a:pt x="85" y="154"/>
                  </a:lnTo>
                  <a:lnTo>
                    <a:pt x="156" y="154"/>
                  </a:lnTo>
                  <a:lnTo>
                    <a:pt x="156" y="83"/>
                  </a:lnTo>
                  <a:lnTo>
                    <a:pt x="156" y="78"/>
                  </a:lnTo>
                  <a:lnTo>
                    <a:pt x="160" y="74"/>
                  </a:lnTo>
                  <a:lnTo>
                    <a:pt x="163" y="71"/>
                  </a:lnTo>
                  <a:lnTo>
                    <a:pt x="168" y="71"/>
                  </a:lnTo>
                  <a:lnTo>
                    <a:pt x="216" y="71"/>
                  </a:lnTo>
                  <a:lnTo>
                    <a:pt x="221" y="71"/>
                  </a:lnTo>
                  <a:lnTo>
                    <a:pt x="225" y="74"/>
                  </a:lnTo>
                  <a:lnTo>
                    <a:pt x="228" y="78"/>
                  </a:lnTo>
                  <a:lnTo>
                    <a:pt x="228" y="83"/>
                  </a:lnTo>
                  <a:lnTo>
                    <a:pt x="228" y="154"/>
                  </a:lnTo>
                  <a:lnTo>
                    <a:pt x="299" y="154"/>
                  </a:lnTo>
                  <a:lnTo>
                    <a:pt x="304" y="156"/>
                  </a:lnTo>
                  <a:lnTo>
                    <a:pt x="309" y="158"/>
                  </a:lnTo>
                  <a:lnTo>
                    <a:pt x="311" y="163"/>
                  </a:lnTo>
                  <a:lnTo>
                    <a:pt x="313" y="168"/>
                  </a:lnTo>
                  <a:lnTo>
                    <a:pt x="313" y="214"/>
                  </a:lnTo>
                  <a:close/>
                  <a:moveTo>
                    <a:pt x="527" y="239"/>
                  </a:moveTo>
                  <a:lnTo>
                    <a:pt x="527" y="249"/>
                  </a:lnTo>
                  <a:lnTo>
                    <a:pt x="524" y="257"/>
                  </a:lnTo>
                  <a:lnTo>
                    <a:pt x="519" y="266"/>
                  </a:lnTo>
                  <a:lnTo>
                    <a:pt x="514" y="272"/>
                  </a:lnTo>
                  <a:lnTo>
                    <a:pt x="507" y="279"/>
                  </a:lnTo>
                  <a:lnTo>
                    <a:pt x="499" y="282"/>
                  </a:lnTo>
                  <a:lnTo>
                    <a:pt x="489" y="286"/>
                  </a:lnTo>
                  <a:lnTo>
                    <a:pt x="481" y="287"/>
                  </a:lnTo>
                  <a:lnTo>
                    <a:pt x="471" y="286"/>
                  </a:lnTo>
                  <a:lnTo>
                    <a:pt x="461" y="282"/>
                  </a:lnTo>
                  <a:lnTo>
                    <a:pt x="452" y="279"/>
                  </a:lnTo>
                  <a:lnTo>
                    <a:pt x="446" y="272"/>
                  </a:lnTo>
                  <a:lnTo>
                    <a:pt x="441" y="266"/>
                  </a:lnTo>
                  <a:lnTo>
                    <a:pt x="436" y="257"/>
                  </a:lnTo>
                  <a:lnTo>
                    <a:pt x="433" y="249"/>
                  </a:lnTo>
                  <a:lnTo>
                    <a:pt x="433" y="239"/>
                  </a:lnTo>
                  <a:lnTo>
                    <a:pt x="433" y="229"/>
                  </a:lnTo>
                  <a:lnTo>
                    <a:pt x="436" y="221"/>
                  </a:lnTo>
                  <a:lnTo>
                    <a:pt x="441" y="212"/>
                  </a:lnTo>
                  <a:lnTo>
                    <a:pt x="446" y="204"/>
                  </a:lnTo>
                  <a:lnTo>
                    <a:pt x="452" y="199"/>
                  </a:lnTo>
                  <a:lnTo>
                    <a:pt x="461" y="194"/>
                  </a:lnTo>
                  <a:lnTo>
                    <a:pt x="471" y="192"/>
                  </a:lnTo>
                  <a:lnTo>
                    <a:pt x="481" y="191"/>
                  </a:lnTo>
                  <a:lnTo>
                    <a:pt x="489" y="192"/>
                  </a:lnTo>
                  <a:lnTo>
                    <a:pt x="499" y="194"/>
                  </a:lnTo>
                  <a:lnTo>
                    <a:pt x="507" y="199"/>
                  </a:lnTo>
                  <a:lnTo>
                    <a:pt x="514" y="204"/>
                  </a:lnTo>
                  <a:lnTo>
                    <a:pt x="519" y="212"/>
                  </a:lnTo>
                  <a:lnTo>
                    <a:pt x="524" y="221"/>
                  </a:lnTo>
                  <a:lnTo>
                    <a:pt x="527" y="229"/>
                  </a:lnTo>
                  <a:lnTo>
                    <a:pt x="527" y="239"/>
                  </a:lnTo>
                  <a:close/>
                  <a:moveTo>
                    <a:pt x="624" y="143"/>
                  </a:moveTo>
                  <a:lnTo>
                    <a:pt x="622" y="153"/>
                  </a:lnTo>
                  <a:lnTo>
                    <a:pt x="620" y="161"/>
                  </a:lnTo>
                  <a:lnTo>
                    <a:pt x="615" y="169"/>
                  </a:lnTo>
                  <a:lnTo>
                    <a:pt x="611" y="178"/>
                  </a:lnTo>
                  <a:lnTo>
                    <a:pt x="602" y="183"/>
                  </a:lnTo>
                  <a:lnTo>
                    <a:pt x="594" y="187"/>
                  </a:lnTo>
                  <a:lnTo>
                    <a:pt x="586" y="189"/>
                  </a:lnTo>
                  <a:lnTo>
                    <a:pt x="576" y="191"/>
                  </a:lnTo>
                  <a:lnTo>
                    <a:pt x="566" y="189"/>
                  </a:lnTo>
                  <a:lnTo>
                    <a:pt x="557" y="187"/>
                  </a:lnTo>
                  <a:lnTo>
                    <a:pt x="549" y="183"/>
                  </a:lnTo>
                  <a:lnTo>
                    <a:pt x="542" y="178"/>
                  </a:lnTo>
                  <a:lnTo>
                    <a:pt x="536" y="169"/>
                  </a:lnTo>
                  <a:lnTo>
                    <a:pt x="532" y="161"/>
                  </a:lnTo>
                  <a:lnTo>
                    <a:pt x="529" y="153"/>
                  </a:lnTo>
                  <a:lnTo>
                    <a:pt x="527" y="143"/>
                  </a:lnTo>
                  <a:lnTo>
                    <a:pt x="529" y="133"/>
                  </a:lnTo>
                  <a:lnTo>
                    <a:pt x="532" y="124"/>
                  </a:lnTo>
                  <a:lnTo>
                    <a:pt x="536" y="116"/>
                  </a:lnTo>
                  <a:lnTo>
                    <a:pt x="542" y="109"/>
                  </a:lnTo>
                  <a:lnTo>
                    <a:pt x="549" y="103"/>
                  </a:lnTo>
                  <a:lnTo>
                    <a:pt x="557" y="99"/>
                  </a:lnTo>
                  <a:lnTo>
                    <a:pt x="566" y="96"/>
                  </a:lnTo>
                  <a:lnTo>
                    <a:pt x="576" y="94"/>
                  </a:lnTo>
                  <a:lnTo>
                    <a:pt x="586" y="96"/>
                  </a:lnTo>
                  <a:lnTo>
                    <a:pt x="594" y="99"/>
                  </a:lnTo>
                  <a:lnTo>
                    <a:pt x="602" y="103"/>
                  </a:lnTo>
                  <a:lnTo>
                    <a:pt x="611" y="109"/>
                  </a:lnTo>
                  <a:lnTo>
                    <a:pt x="615" y="116"/>
                  </a:lnTo>
                  <a:lnTo>
                    <a:pt x="620" y="124"/>
                  </a:lnTo>
                  <a:lnTo>
                    <a:pt x="622" y="133"/>
                  </a:lnTo>
                  <a:lnTo>
                    <a:pt x="624" y="143"/>
                  </a:lnTo>
                  <a:close/>
                  <a:moveTo>
                    <a:pt x="720" y="191"/>
                  </a:moveTo>
                  <a:lnTo>
                    <a:pt x="719" y="171"/>
                  </a:lnTo>
                  <a:lnTo>
                    <a:pt x="715" y="153"/>
                  </a:lnTo>
                  <a:lnTo>
                    <a:pt x="712" y="134"/>
                  </a:lnTo>
                  <a:lnTo>
                    <a:pt x="705" y="116"/>
                  </a:lnTo>
                  <a:lnTo>
                    <a:pt x="697" y="99"/>
                  </a:lnTo>
                  <a:lnTo>
                    <a:pt x="687" y="83"/>
                  </a:lnTo>
                  <a:lnTo>
                    <a:pt x="675" y="69"/>
                  </a:lnTo>
                  <a:lnTo>
                    <a:pt x="664" y="54"/>
                  </a:lnTo>
                  <a:lnTo>
                    <a:pt x="650" y="43"/>
                  </a:lnTo>
                  <a:lnTo>
                    <a:pt x="635" y="31"/>
                  </a:lnTo>
                  <a:lnTo>
                    <a:pt x="619" y="23"/>
                  </a:lnTo>
                  <a:lnTo>
                    <a:pt x="602" y="15"/>
                  </a:lnTo>
                  <a:lnTo>
                    <a:pt x="586" y="8"/>
                  </a:lnTo>
                  <a:lnTo>
                    <a:pt x="567" y="3"/>
                  </a:lnTo>
                  <a:lnTo>
                    <a:pt x="547" y="0"/>
                  </a:lnTo>
                  <a:lnTo>
                    <a:pt x="527" y="0"/>
                  </a:lnTo>
                  <a:lnTo>
                    <a:pt x="193" y="0"/>
                  </a:lnTo>
                  <a:lnTo>
                    <a:pt x="173" y="0"/>
                  </a:lnTo>
                  <a:lnTo>
                    <a:pt x="153" y="3"/>
                  </a:lnTo>
                  <a:lnTo>
                    <a:pt x="135" y="8"/>
                  </a:lnTo>
                  <a:lnTo>
                    <a:pt x="118" y="15"/>
                  </a:lnTo>
                  <a:lnTo>
                    <a:pt x="102" y="23"/>
                  </a:lnTo>
                  <a:lnTo>
                    <a:pt x="85" y="31"/>
                  </a:lnTo>
                  <a:lnTo>
                    <a:pt x="70" y="43"/>
                  </a:lnTo>
                  <a:lnTo>
                    <a:pt x="57" y="54"/>
                  </a:lnTo>
                  <a:lnTo>
                    <a:pt x="45" y="69"/>
                  </a:lnTo>
                  <a:lnTo>
                    <a:pt x="33" y="83"/>
                  </a:lnTo>
                  <a:lnTo>
                    <a:pt x="23" y="99"/>
                  </a:lnTo>
                  <a:lnTo>
                    <a:pt x="15" y="116"/>
                  </a:lnTo>
                  <a:lnTo>
                    <a:pt x="8" y="134"/>
                  </a:lnTo>
                  <a:lnTo>
                    <a:pt x="5" y="153"/>
                  </a:lnTo>
                  <a:lnTo>
                    <a:pt x="2" y="171"/>
                  </a:lnTo>
                  <a:lnTo>
                    <a:pt x="0" y="191"/>
                  </a:lnTo>
                  <a:lnTo>
                    <a:pt x="2" y="211"/>
                  </a:lnTo>
                  <a:lnTo>
                    <a:pt x="5" y="229"/>
                  </a:lnTo>
                  <a:lnTo>
                    <a:pt x="8" y="247"/>
                  </a:lnTo>
                  <a:lnTo>
                    <a:pt x="15" y="266"/>
                  </a:lnTo>
                  <a:lnTo>
                    <a:pt x="23" y="282"/>
                  </a:lnTo>
                  <a:lnTo>
                    <a:pt x="33" y="299"/>
                  </a:lnTo>
                  <a:lnTo>
                    <a:pt x="45" y="312"/>
                  </a:lnTo>
                  <a:lnTo>
                    <a:pt x="57" y="327"/>
                  </a:lnTo>
                  <a:lnTo>
                    <a:pt x="70" y="339"/>
                  </a:lnTo>
                  <a:lnTo>
                    <a:pt x="85" y="351"/>
                  </a:lnTo>
                  <a:lnTo>
                    <a:pt x="102" y="359"/>
                  </a:lnTo>
                  <a:lnTo>
                    <a:pt x="118" y="367"/>
                  </a:lnTo>
                  <a:lnTo>
                    <a:pt x="135" y="374"/>
                  </a:lnTo>
                  <a:lnTo>
                    <a:pt x="153" y="379"/>
                  </a:lnTo>
                  <a:lnTo>
                    <a:pt x="173" y="382"/>
                  </a:lnTo>
                  <a:lnTo>
                    <a:pt x="193" y="382"/>
                  </a:lnTo>
                  <a:lnTo>
                    <a:pt x="210" y="382"/>
                  </a:lnTo>
                  <a:lnTo>
                    <a:pt x="228" y="379"/>
                  </a:lnTo>
                  <a:lnTo>
                    <a:pt x="245" y="375"/>
                  </a:lnTo>
                  <a:lnTo>
                    <a:pt x="261" y="370"/>
                  </a:lnTo>
                  <a:lnTo>
                    <a:pt x="276" y="364"/>
                  </a:lnTo>
                  <a:lnTo>
                    <a:pt x="291" y="355"/>
                  </a:lnTo>
                  <a:lnTo>
                    <a:pt x="306" y="346"/>
                  </a:lnTo>
                  <a:lnTo>
                    <a:pt x="319" y="336"/>
                  </a:lnTo>
                  <a:lnTo>
                    <a:pt x="401" y="336"/>
                  </a:lnTo>
                  <a:lnTo>
                    <a:pt x="414" y="346"/>
                  </a:lnTo>
                  <a:lnTo>
                    <a:pt x="429" y="355"/>
                  </a:lnTo>
                  <a:lnTo>
                    <a:pt x="444" y="364"/>
                  </a:lnTo>
                  <a:lnTo>
                    <a:pt x="459" y="370"/>
                  </a:lnTo>
                  <a:lnTo>
                    <a:pt x="476" y="375"/>
                  </a:lnTo>
                  <a:lnTo>
                    <a:pt x="492" y="379"/>
                  </a:lnTo>
                  <a:lnTo>
                    <a:pt x="511" y="382"/>
                  </a:lnTo>
                  <a:lnTo>
                    <a:pt x="527" y="382"/>
                  </a:lnTo>
                  <a:lnTo>
                    <a:pt x="547" y="382"/>
                  </a:lnTo>
                  <a:lnTo>
                    <a:pt x="567" y="379"/>
                  </a:lnTo>
                  <a:lnTo>
                    <a:pt x="586" y="374"/>
                  </a:lnTo>
                  <a:lnTo>
                    <a:pt x="602" y="367"/>
                  </a:lnTo>
                  <a:lnTo>
                    <a:pt x="619" y="359"/>
                  </a:lnTo>
                  <a:lnTo>
                    <a:pt x="635" y="351"/>
                  </a:lnTo>
                  <a:lnTo>
                    <a:pt x="650" y="339"/>
                  </a:lnTo>
                  <a:lnTo>
                    <a:pt x="664" y="327"/>
                  </a:lnTo>
                  <a:lnTo>
                    <a:pt x="675" y="312"/>
                  </a:lnTo>
                  <a:lnTo>
                    <a:pt x="687" y="299"/>
                  </a:lnTo>
                  <a:lnTo>
                    <a:pt x="697" y="282"/>
                  </a:lnTo>
                  <a:lnTo>
                    <a:pt x="705" y="266"/>
                  </a:lnTo>
                  <a:lnTo>
                    <a:pt x="712" y="247"/>
                  </a:lnTo>
                  <a:lnTo>
                    <a:pt x="715" y="229"/>
                  </a:lnTo>
                  <a:lnTo>
                    <a:pt x="719" y="211"/>
                  </a:lnTo>
                  <a:lnTo>
                    <a:pt x="720" y="191"/>
                  </a:lnTo>
                  <a:close/>
                </a:path>
              </a:pathLst>
            </a:custGeom>
            <a:solidFill>
              <a:schemeClr val="tx1">
                <a:lumMod val="75000"/>
                <a:lumOff val="25000"/>
              </a:schemeClr>
            </a:solidFill>
            <a:ln>
              <a:noFill/>
            </a:ln>
            <a:effectLst/>
            <a:extLst/>
          </p:spPr>
          <p:txBody>
            <a:bodyPr/>
            <a:lstStyle/>
            <a:p>
              <a:endParaRPr lang="zh-CN" altLang="en-US"/>
            </a:p>
          </p:txBody>
        </p:sp>
      </p:grpSp>
      <p:grpSp>
        <p:nvGrpSpPr>
          <p:cNvPr id="15" name="组合 14"/>
          <p:cNvGrpSpPr/>
          <p:nvPr/>
        </p:nvGrpSpPr>
        <p:grpSpPr>
          <a:xfrm>
            <a:off x="6795001" y="1841002"/>
            <a:ext cx="908035" cy="908035"/>
            <a:chOff x="6801967" y="1841002"/>
            <a:chExt cx="908035" cy="908035"/>
          </a:xfrm>
        </p:grpSpPr>
        <p:sp>
          <p:nvSpPr>
            <p:cNvPr id="11" name="Shape 246"/>
            <p:cNvSpPr>
              <a:spLocks/>
            </p:cNvSpPr>
            <p:nvPr/>
          </p:nvSpPr>
          <p:spPr bwMode="auto">
            <a:xfrm>
              <a:off x="6801967" y="1841002"/>
              <a:ext cx="908035" cy="908035"/>
            </a:xfrm>
            <a:custGeom>
              <a:avLst/>
              <a:gdLst>
                <a:gd name="T0" fmla="*/ 191603403 w 19679"/>
                <a:gd name="T1" fmla="*/ 32876933 h 19679"/>
                <a:gd name="T2" fmla="*/ 191603403 w 19679"/>
                <a:gd name="T3" fmla="*/ 191603403 h 19679"/>
                <a:gd name="T4" fmla="*/ 32876933 w 19679"/>
                <a:gd name="T5" fmla="*/ 191603403 h 19679"/>
                <a:gd name="T6" fmla="*/ 32876933 w 19679"/>
                <a:gd name="T7" fmla="*/ 32876933 h 19679"/>
                <a:gd name="T8" fmla="*/ 191603403 w 19679"/>
                <a:gd name="T9" fmla="*/ 32876933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a:noFill/>
            </a:ln>
            <a:extLst/>
          </p:spPr>
          <p:txBody>
            <a:bodyPr lIns="0" tIns="0" rIns="0" bIns="0" anchor="ctr"/>
            <a:lstStyle/>
            <a:p>
              <a:endParaRPr lang="zh-CN" altLang="en-US"/>
            </a:p>
          </p:txBody>
        </p:sp>
        <p:sp>
          <p:nvSpPr>
            <p:cNvPr id="19" name="Freeform 12"/>
            <p:cNvSpPr>
              <a:spLocks noEditPoints="1" noChangeArrowheads="1"/>
            </p:cNvSpPr>
            <p:nvPr/>
          </p:nvSpPr>
          <p:spPr bwMode="auto">
            <a:xfrm>
              <a:off x="7101674" y="2120819"/>
              <a:ext cx="302450" cy="352515"/>
            </a:xfrm>
            <a:custGeom>
              <a:avLst/>
              <a:gdLst>
                <a:gd name="T0" fmla="*/ 241632289 w 575"/>
                <a:gd name="T1" fmla="*/ 411357040 h 672"/>
                <a:gd name="T2" fmla="*/ 59296760 w 575"/>
                <a:gd name="T3" fmla="*/ 362702102 h 672"/>
                <a:gd name="T4" fmla="*/ 0 w 575"/>
                <a:gd name="T5" fmla="*/ 423152250 h 672"/>
                <a:gd name="T6" fmla="*/ 32613096 w 575"/>
                <a:gd name="T7" fmla="*/ 480654202 h 672"/>
                <a:gd name="T8" fmla="*/ 126004702 w 575"/>
                <a:gd name="T9" fmla="*/ 524885633 h 672"/>
                <a:gd name="T10" fmla="*/ 260903553 w 575"/>
                <a:gd name="T11" fmla="*/ 554373658 h 672"/>
                <a:gd name="T12" fmla="*/ 426933751 w 575"/>
                <a:gd name="T13" fmla="*/ 566168868 h 672"/>
                <a:gd name="T14" fmla="*/ 591482199 w 575"/>
                <a:gd name="T15" fmla="*/ 554373658 h 672"/>
                <a:gd name="T16" fmla="*/ 727862800 w 575"/>
                <a:gd name="T17" fmla="*/ 524885633 h 672"/>
                <a:gd name="T18" fmla="*/ 818290907 w 575"/>
                <a:gd name="T19" fmla="*/ 480654202 h 672"/>
                <a:gd name="T20" fmla="*/ 852385752 w 575"/>
                <a:gd name="T21" fmla="*/ 423152250 h 672"/>
                <a:gd name="T22" fmla="*/ 794571959 w 575"/>
                <a:gd name="T23" fmla="*/ 362702102 h 672"/>
                <a:gd name="T24" fmla="*/ 610753464 w 575"/>
                <a:gd name="T25" fmla="*/ 411357040 h 672"/>
                <a:gd name="T26" fmla="*/ 426933751 w 575"/>
                <a:gd name="T27" fmla="*/ 847779811 h 672"/>
                <a:gd name="T28" fmla="*/ 185301462 w 575"/>
                <a:gd name="T29" fmla="*/ 825663489 h 672"/>
                <a:gd name="T30" fmla="*/ 37060779 w 575"/>
                <a:gd name="T31" fmla="*/ 777008551 h 672"/>
                <a:gd name="T32" fmla="*/ 2964716 w 575"/>
                <a:gd name="T33" fmla="*/ 862523217 h 672"/>
                <a:gd name="T34" fmla="*/ 51884361 w 575"/>
                <a:gd name="T35" fmla="*/ 917076974 h 672"/>
                <a:gd name="T36" fmla="*/ 155653082 w 575"/>
                <a:gd name="T37" fmla="*/ 958360209 h 672"/>
                <a:gd name="T38" fmla="*/ 297964332 w 575"/>
                <a:gd name="T39" fmla="*/ 983424727 h 672"/>
                <a:gd name="T40" fmla="*/ 471406930 w 575"/>
                <a:gd name="T41" fmla="*/ 990796430 h 672"/>
                <a:gd name="T42" fmla="*/ 628541761 w 575"/>
                <a:gd name="T43" fmla="*/ 973103614 h 672"/>
                <a:gd name="T44" fmla="*/ 754546463 w 575"/>
                <a:gd name="T45" fmla="*/ 939192082 h 672"/>
                <a:gd name="T46" fmla="*/ 833114488 w 575"/>
                <a:gd name="T47" fmla="*/ 892011242 h 672"/>
                <a:gd name="T48" fmla="*/ 852385752 w 575"/>
                <a:gd name="T49" fmla="*/ 754892229 h 672"/>
                <a:gd name="T50" fmla="*/ 772335978 w 575"/>
                <a:gd name="T51" fmla="*/ 796175464 h 672"/>
                <a:gd name="T52" fmla="*/ 549973737 w 575"/>
                <a:gd name="T53" fmla="*/ 843356304 h 672"/>
                <a:gd name="T54" fmla="*/ 361707558 w 575"/>
                <a:gd name="T55" fmla="*/ 633991933 h 672"/>
                <a:gd name="T56" fmla="*/ 130452385 w 575"/>
                <a:gd name="T57" fmla="*/ 600080400 h 672"/>
                <a:gd name="T58" fmla="*/ 17789515 w 575"/>
                <a:gd name="T59" fmla="*/ 554373658 h 672"/>
                <a:gd name="T60" fmla="*/ 7412399 w 575"/>
                <a:gd name="T61" fmla="*/ 663479958 h 672"/>
                <a:gd name="T62" fmla="*/ 71155625 w 575"/>
                <a:gd name="T63" fmla="*/ 715084305 h 672"/>
                <a:gd name="T64" fmla="*/ 186783212 w 575"/>
                <a:gd name="T65" fmla="*/ 754892229 h 672"/>
                <a:gd name="T66" fmla="*/ 339471578 w 575"/>
                <a:gd name="T67" fmla="*/ 774059141 h 672"/>
                <a:gd name="T68" fmla="*/ 512914175 w 575"/>
                <a:gd name="T69" fmla="*/ 774059141 h 672"/>
                <a:gd name="T70" fmla="*/ 665602541 w 575"/>
                <a:gd name="T71" fmla="*/ 754892229 h 672"/>
                <a:gd name="T72" fmla="*/ 779747160 w 575"/>
                <a:gd name="T73" fmla="*/ 715084305 h 672"/>
                <a:gd name="T74" fmla="*/ 843491604 w 575"/>
                <a:gd name="T75" fmla="*/ 663479958 h 672"/>
                <a:gd name="T76" fmla="*/ 836079204 w 575"/>
                <a:gd name="T77" fmla="*/ 554373658 h 672"/>
                <a:gd name="T78" fmla="*/ 721933367 w 575"/>
                <a:gd name="T79" fmla="*/ 600080400 h 672"/>
                <a:gd name="T80" fmla="*/ 487713478 w 575"/>
                <a:gd name="T81" fmla="*/ 633991933 h 672"/>
                <a:gd name="T82" fmla="*/ 339471578 w 575"/>
                <a:gd name="T83" fmla="*/ 1474098 h 672"/>
                <a:gd name="T84" fmla="*/ 186783212 w 575"/>
                <a:gd name="T85" fmla="*/ 23590420 h 672"/>
                <a:gd name="T86" fmla="*/ 71155625 w 575"/>
                <a:gd name="T87" fmla="*/ 63399558 h 672"/>
                <a:gd name="T88" fmla="*/ 7412399 w 575"/>
                <a:gd name="T89" fmla="*/ 112054495 h 672"/>
                <a:gd name="T90" fmla="*/ 2964716 w 575"/>
                <a:gd name="T91" fmla="*/ 227057186 h 672"/>
                <a:gd name="T92" fmla="*/ 51884361 w 575"/>
                <a:gd name="T93" fmla="*/ 278661534 h 672"/>
                <a:gd name="T94" fmla="*/ 155653082 w 575"/>
                <a:gd name="T95" fmla="*/ 319944769 h 672"/>
                <a:gd name="T96" fmla="*/ 297964332 w 575"/>
                <a:gd name="T97" fmla="*/ 347958696 h 672"/>
                <a:gd name="T98" fmla="*/ 471406930 w 575"/>
                <a:gd name="T99" fmla="*/ 352380989 h 672"/>
                <a:gd name="T100" fmla="*/ 628541761 w 575"/>
                <a:gd name="T101" fmla="*/ 334688174 h 672"/>
                <a:gd name="T102" fmla="*/ 754546463 w 575"/>
                <a:gd name="T103" fmla="*/ 300777856 h 672"/>
                <a:gd name="T104" fmla="*/ 833114488 w 575"/>
                <a:gd name="T105" fmla="*/ 255071114 h 672"/>
                <a:gd name="T106" fmla="*/ 852385752 w 575"/>
                <a:gd name="T107" fmla="*/ 141542521 h 672"/>
                <a:gd name="T108" fmla="*/ 818290907 w 575"/>
                <a:gd name="T109" fmla="*/ 85514666 h 672"/>
                <a:gd name="T110" fmla="*/ 727862800 w 575"/>
                <a:gd name="T111" fmla="*/ 41283235 h 672"/>
                <a:gd name="T112" fmla="*/ 591482199 w 575"/>
                <a:gd name="T113" fmla="*/ 11795210 h 672"/>
                <a:gd name="T114" fmla="*/ 426933751 w 575"/>
                <a:gd name="T115" fmla="*/ 0 h 67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575"/>
                <a:gd name="T175" fmla="*/ 0 h 672"/>
                <a:gd name="T176" fmla="*/ 575 w 575"/>
                <a:gd name="T177" fmla="*/ 672 h 67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575" h="672">
                  <a:moveTo>
                    <a:pt x="288" y="287"/>
                  </a:moveTo>
                  <a:lnTo>
                    <a:pt x="244" y="287"/>
                  </a:lnTo>
                  <a:lnTo>
                    <a:pt x="203" y="284"/>
                  </a:lnTo>
                  <a:lnTo>
                    <a:pt x="163" y="279"/>
                  </a:lnTo>
                  <a:lnTo>
                    <a:pt x="125" y="272"/>
                  </a:lnTo>
                  <a:lnTo>
                    <a:pt x="88" y="264"/>
                  </a:lnTo>
                  <a:lnTo>
                    <a:pt x="55" y="252"/>
                  </a:lnTo>
                  <a:lnTo>
                    <a:pt x="40" y="246"/>
                  </a:lnTo>
                  <a:lnTo>
                    <a:pt x="25" y="239"/>
                  </a:lnTo>
                  <a:lnTo>
                    <a:pt x="12" y="232"/>
                  </a:lnTo>
                  <a:lnTo>
                    <a:pt x="0" y="224"/>
                  </a:lnTo>
                  <a:lnTo>
                    <a:pt x="0" y="287"/>
                  </a:lnTo>
                  <a:lnTo>
                    <a:pt x="2" y="297"/>
                  </a:lnTo>
                  <a:lnTo>
                    <a:pt x="5" y="307"/>
                  </a:lnTo>
                  <a:lnTo>
                    <a:pt x="13" y="316"/>
                  </a:lnTo>
                  <a:lnTo>
                    <a:pt x="22" y="326"/>
                  </a:lnTo>
                  <a:lnTo>
                    <a:pt x="35" y="334"/>
                  </a:lnTo>
                  <a:lnTo>
                    <a:pt x="48" y="342"/>
                  </a:lnTo>
                  <a:lnTo>
                    <a:pt x="65" y="349"/>
                  </a:lnTo>
                  <a:lnTo>
                    <a:pt x="85" y="356"/>
                  </a:lnTo>
                  <a:lnTo>
                    <a:pt x="105" y="362"/>
                  </a:lnTo>
                  <a:lnTo>
                    <a:pt x="126" y="367"/>
                  </a:lnTo>
                  <a:lnTo>
                    <a:pt x="150" y="372"/>
                  </a:lnTo>
                  <a:lnTo>
                    <a:pt x="176" y="376"/>
                  </a:lnTo>
                  <a:lnTo>
                    <a:pt x="201" y="379"/>
                  </a:lnTo>
                  <a:lnTo>
                    <a:pt x="229" y="382"/>
                  </a:lnTo>
                  <a:lnTo>
                    <a:pt x="258" y="384"/>
                  </a:lnTo>
                  <a:lnTo>
                    <a:pt x="288" y="384"/>
                  </a:lnTo>
                  <a:lnTo>
                    <a:pt x="318" y="384"/>
                  </a:lnTo>
                  <a:lnTo>
                    <a:pt x="346" y="382"/>
                  </a:lnTo>
                  <a:lnTo>
                    <a:pt x="373" y="379"/>
                  </a:lnTo>
                  <a:lnTo>
                    <a:pt x="399" y="376"/>
                  </a:lnTo>
                  <a:lnTo>
                    <a:pt x="424" y="372"/>
                  </a:lnTo>
                  <a:lnTo>
                    <a:pt x="449" y="367"/>
                  </a:lnTo>
                  <a:lnTo>
                    <a:pt x="471" y="362"/>
                  </a:lnTo>
                  <a:lnTo>
                    <a:pt x="491" y="356"/>
                  </a:lnTo>
                  <a:lnTo>
                    <a:pt x="509" y="349"/>
                  </a:lnTo>
                  <a:lnTo>
                    <a:pt x="526" y="342"/>
                  </a:lnTo>
                  <a:lnTo>
                    <a:pt x="541" y="334"/>
                  </a:lnTo>
                  <a:lnTo>
                    <a:pt x="552" y="326"/>
                  </a:lnTo>
                  <a:lnTo>
                    <a:pt x="562" y="316"/>
                  </a:lnTo>
                  <a:lnTo>
                    <a:pt x="569" y="307"/>
                  </a:lnTo>
                  <a:lnTo>
                    <a:pt x="574" y="297"/>
                  </a:lnTo>
                  <a:lnTo>
                    <a:pt x="575" y="287"/>
                  </a:lnTo>
                  <a:lnTo>
                    <a:pt x="575" y="224"/>
                  </a:lnTo>
                  <a:lnTo>
                    <a:pt x="564" y="232"/>
                  </a:lnTo>
                  <a:lnTo>
                    <a:pt x="551" y="239"/>
                  </a:lnTo>
                  <a:lnTo>
                    <a:pt x="536" y="246"/>
                  </a:lnTo>
                  <a:lnTo>
                    <a:pt x="521" y="252"/>
                  </a:lnTo>
                  <a:lnTo>
                    <a:pt x="487" y="264"/>
                  </a:lnTo>
                  <a:lnTo>
                    <a:pt x="451" y="272"/>
                  </a:lnTo>
                  <a:lnTo>
                    <a:pt x="412" y="279"/>
                  </a:lnTo>
                  <a:lnTo>
                    <a:pt x="371" y="284"/>
                  </a:lnTo>
                  <a:lnTo>
                    <a:pt x="329" y="287"/>
                  </a:lnTo>
                  <a:lnTo>
                    <a:pt x="288" y="287"/>
                  </a:lnTo>
                  <a:close/>
                  <a:moveTo>
                    <a:pt x="288" y="575"/>
                  </a:moveTo>
                  <a:lnTo>
                    <a:pt x="244" y="575"/>
                  </a:lnTo>
                  <a:lnTo>
                    <a:pt x="203" y="572"/>
                  </a:lnTo>
                  <a:lnTo>
                    <a:pt x="163" y="567"/>
                  </a:lnTo>
                  <a:lnTo>
                    <a:pt x="125" y="560"/>
                  </a:lnTo>
                  <a:lnTo>
                    <a:pt x="88" y="552"/>
                  </a:lnTo>
                  <a:lnTo>
                    <a:pt x="55" y="540"/>
                  </a:lnTo>
                  <a:lnTo>
                    <a:pt x="40" y="534"/>
                  </a:lnTo>
                  <a:lnTo>
                    <a:pt x="25" y="527"/>
                  </a:lnTo>
                  <a:lnTo>
                    <a:pt x="12" y="520"/>
                  </a:lnTo>
                  <a:lnTo>
                    <a:pt x="0" y="512"/>
                  </a:lnTo>
                  <a:lnTo>
                    <a:pt x="0" y="575"/>
                  </a:lnTo>
                  <a:lnTo>
                    <a:pt x="2" y="585"/>
                  </a:lnTo>
                  <a:lnTo>
                    <a:pt x="5" y="595"/>
                  </a:lnTo>
                  <a:lnTo>
                    <a:pt x="13" y="605"/>
                  </a:lnTo>
                  <a:lnTo>
                    <a:pt x="22" y="613"/>
                  </a:lnTo>
                  <a:lnTo>
                    <a:pt x="35" y="622"/>
                  </a:lnTo>
                  <a:lnTo>
                    <a:pt x="48" y="630"/>
                  </a:lnTo>
                  <a:lnTo>
                    <a:pt x="65" y="637"/>
                  </a:lnTo>
                  <a:lnTo>
                    <a:pt x="85" y="643"/>
                  </a:lnTo>
                  <a:lnTo>
                    <a:pt x="105" y="650"/>
                  </a:lnTo>
                  <a:lnTo>
                    <a:pt x="126" y="655"/>
                  </a:lnTo>
                  <a:lnTo>
                    <a:pt x="150" y="660"/>
                  </a:lnTo>
                  <a:lnTo>
                    <a:pt x="176" y="665"/>
                  </a:lnTo>
                  <a:lnTo>
                    <a:pt x="201" y="667"/>
                  </a:lnTo>
                  <a:lnTo>
                    <a:pt x="229" y="670"/>
                  </a:lnTo>
                  <a:lnTo>
                    <a:pt x="258" y="672"/>
                  </a:lnTo>
                  <a:lnTo>
                    <a:pt x="288" y="672"/>
                  </a:lnTo>
                  <a:lnTo>
                    <a:pt x="318" y="672"/>
                  </a:lnTo>
                  <a:lnTo>
                    <a:pt x="346" y="670"/>
                  </a:lnTo>
                  <a:lnTo>
                    <a:pt x="373" y="667"/>
                  </a:lnTo>
                  <a:lnTo>
                    <a:pt x="399" y="665"/>
                  </a:lnTo>
                  <a:lnTo>
                    <a:pt x="424" y="660"/>
                  </a:lnTo>
                  <a:lnTo>
                    <a:pt x="449" y="655"/>
                  </a:lnTo>
                  <a:lnTo>
                    <a:pt x="471" y="650"/>
                  </a:lnTo>
                  <a:lnTo>
                    <a:pt x="491" y="643"/>
                  </a:lnTo>
                  <a:lnTo>
                    <a:pt x="509" y="637"/>
                  </a:lnTo>
                  <a:lnTo>
                    <a:pt x="526" y="630"/>
                  </a:lnTo>
                  <a:lnTo>
                    <a:pt x="541" y="622"/>
                  </a:lnTo>
                  <a:lnTo>
                    <a:pt x="552" y="613"/>
                  </a:lnTo>
                  <a:lnTo>
                    <a:pt x="562" y="605"/>
                  </a:lnTo>
                  <a:lnTo>
                    <a:pt x="569" y="595"/>
                  </a:lnTo>
                  <a:lnTo>
                    <a:pt x="574" y="585"/>
                  </a:lnTo>
                  <a:lnTo>
                    <a:pt x="575" y="575"/>
                  </a:lnTo>
                  <a:lnTo>
                    <a:pt x="575" y="512"/>
                  </a:lnTo>
                  <a:lnTo>
                    <a:pt x="564" y="520"/>
                  </a:lnTo>
                  <a:lnTo>
                    <a:pt x="551" y="527"/>
                  </a:lnTo>
                  <a:lnTo>
                    <a:pt x="536" y="534"/>
                  </a:lnTo>
                  <a:lnTo>
                    <a:pt x="521" y="540"/>
                  </a:lnTo>
                  <a:lnTo>
                    <a:pt x="487" y="552"/>
                  </a:lnTo>
                  <a:lnTo>
                    <a:pt x="451" y="560"/>
                  </a:lnTo>
                  <a:lnTo>
                    <a:pt x="412" y="567"/>
                  </a:lnTo>
                  <a:lnTo>
                    <a:pt x="371" y="572"/>
                  </a:lnTo>
                  <a:lnTo>
                    <a:pt x="329" y="575"/>
                  </a:lnTo>
                  <a:lnTo>
                    <a:pt x="288" y="575"/>
                  </a:lnTo>
                  <a:close/>
                  <a:moveTo>
                    <a:pt x="288" y="432"/>
                  </a:moveTo>
                  <a:lnTo>
                    <a:pt x="244" y="430"/>
                  </a:lnTo>
                  <a:lnTo>
                    <a:pt x="203" y="429"/>
                  </a:lnTo>
                  <a:lnTo>
                    <a:pt x="163" y="424"/>
                  </a:lnTo>
                  <a:lnTo>
                    <a:pt x="125" y="415"/>
                  </a:lnTo>
                  <a:lnTo>
                    <a:pt x="88" y="407"/>
                  </a:lnTo>
                  <a:lnTo>
                    <a:pt x="55" y="397"/>
                  </a:lnTo>
                  <a:lnTo>
                    <a:pt x="40" y="390"/>
                  </a:lnTo>
                  <a:lnTo>
                    <a:pt x="25" y="384"/>
                  </a:lnTo>
                  <a:lnTo>
                    <a:pt x="12" y="376"/>
                  </a:lnTo>
                  <a:lnTo>
                    <a:pt x="0" y="369"/>
                  </a:lnTo>
                  <a:lnTo>
                    <a:pt x="0" y="432"/>
                  </a:lnTo>
                  <a:lnTo>
                    <a:pt x="2" y="442"/>
                  </a:lnTo>
                  <a:lnTo>
                    <a:pt x="5" y="450"/>
                  </a:lnTo>
                  <a:lnTo>
                    <a:pt x="13" y="460"/>
                  </a:lnTo>
                  <a:lnTo>
                    <a:pt x="22" y="469"/>
                  </a:lnTo>
                  <a:lnTo>
                    <a:pt x="35" y="477"/>
                  </a:lnTo>
                  <a:lnTo>
                    <a:pt x="48" y="485"/>
                  </a:lnTo>
                  <a:lnTo>
                    <a:pt x="65" y="492"/>
                  </a:lnTo>
                  <a:lnTo>
                    <a:pt x="85" y="500"/>
                  </a:lnTo>
                  <a:lnTo>
                    <a:pt x="105" y="505"/>
                  </a:lnTo>
                  <a:lnTo>
                    <a:pt x="126" y="512"/>
                  </a:lnTo>
                  <a:lnTo>
                    <a:pt x="150" y="517"/>
                  </a:lnTo>
                  <a:lnTo>
                    <a:pt x="176" y="520"/>
                  </a:lnTo>
                  <a:lnTo>
                    <a:pt x="201" y="524"/>
                  </a:lnTo>
                  <a:lnTo>
                    <a:pt x="229" y="525"/>
                  </a:lnTo>
                  <a:lnTo>
                    <a:pt x="258" y="527"/>
                  </a:lnTo>
                  <a:lnTo>
                    <a:pt x="288" y="529"/>
                  </a:lnTo>
                  <a:lnTo>
                    <a:pt x="318" y="527"/>
                  </a:lnTo>
                  <a:lnTo>
                    <a:pt x="346" y="525"/>
                  </a:lnTo>
                  <a:lnTo>
                    <a:pt x="373" y="524"/>
                  </a:lnTo>
                  <a:lnTo>
                    <a:pt x="399" y="520"/>
                  </a:lnTo>
                  <a:lnTo>
                    <a:pt x="424" y="517"/>
                  </a:lnTo>
                  <a:lnTo>
                    <a:pt x="449" y="512"/>
                  </a:lnTo>
                  <a:lnTo>
                    <a:pt x="471" y="505"/>
                  </a:lnTo>
                  <a:lnTo>
                    <a:pt x="491" y="500"/>
                  </a:lnTo>
                  <a:lnTo>
                    <a:pt x="509" y="492"/>
                  </a:lnTo>
                  <a:lnTo>
                    <a:pt x="526" y="485"/>
                  </a:lnTo>
                  <a:lnTo>
                    <a:pt x="541" y="477"/>
                  </a:lnTo>
                  <a:lnTo>
                    <a:pt x="552" y="469"/>
                  </a:lnTo>
                  <a:lnTo>
                    <a:pt x="562" y="460"/>
                  </a:lnTo>
                  <a:lnTo>
                    <a:pt x="569" y="450"/>
                  </a:lnTo>
                  <a:lnTo>
                    <a:pt x="574" y="442"/>
                  </a:lnTo>
                  <a:lnTo>
                    <a:pt x="575" y="432"/>
                  </a:lnTo>
                  <a:lnTo>
                    <a:pt x="575" y="369"/>
                  </a:lnTo>
                  <a:lnTo>
                    <a:pt x="564" y="376"/>
                  </a:lnTo>
                  <a:lnTo>
                    <a:pt x="551" y="384"/>
                  </a:lnTo>
                  <a:lnTo>
                    <a:pt x="536" y="390"/>
                  </a:lnTo>
                  <a:lnTo>
                    <a:pt x="521" y="397"/>
                  </a:lnTo>
                  <a:lnTo>
                    <a:pt x="487" y="407"/>
                  </a:lnTo>
                  <a:lnTo>
                    <a:pt x="451" y="415"/>
                  </a:lnTo>
                  <a:lnTo>
                    <a:pt x="412" y="424"/>
                  </a:lnTo>
                  <a:lnTo>
                    <a:pt x="371" y="429"/>
                  </a:lnTo>
                  <a:lnTo>
                    <a:pt x="329" y="430"/>
                  </a:lnTo>
                  <a:lnTo>
                    <a:pt x="288" y="432"/>
                  </a:lnTo>
                  <a:close/>
                  <a:moveTo>
                    <a:pt x="288" y="0"/>
                  </a:moveTo>
                  <a:lnTo>
                    <a:pt x="258" y="1"/>
                  </a:lnTo>
                  <a:lnTo>
                    <a:pt x="229" y="1"/>
                  </a:lnTo>
                  <a:lnTo>
                    <a:pt x="201" y="5"/>
                  </a:lnTo>
                  <a:lnTo>
                    <a:pt x="176" y="8"/>
                  </a:lnTo>
                  <a:lnTo>
                    <a:pt x="150" y="11"/>
                  </a:lnTo>
                  <a:lnTo>
                    <a:pt x="126" y="16"/>
                  </a:lnTo>
                  <a:lnTo>
                    <a:pt x="105" y="21"/>
                  </a:lnTo>
                  <a:lnTo>
                    <a:pt x="85" y="28"/>
                  </a:lnTo>
                  <a:lnTo>
                    <a:pt x="65" y="35"/>
                  </a:lnTo>
                  <a:lnTo>
                    <a:pt x="48" y="43"/>
                  </a:lnTo>
                  <a:lnTo>
                    <a:pt x="35" y="49"/>
                  </a:lnTo>
                  <a:lnTo>
                    <a:pt x="22" y="58"/>
                  </a:lnTo>
                  <a:lnTo>
                    <a:pt x="13" y="68"/>
                  </a:lnTo>
                  <a:lnTo>
                    <a:pt x="5" y="76"/>
                  </a:lnTo>
                  <a:lnTo>
                    <a:pt x="2" y="86"/>
                  </a:lnTo>
                  <a:lnTo>
                    <a:pt x="0" y="96"/>
                  </a:lnTo>
                  <a:lnTo>
                    <a:pt x="0" y="144"/>
                  </a:lnTo>
                  <a:lnTo>
                    <a:pt x="2" y="154"/>
                  </a:lnTo>
                  <a:lnTo>
                    <a:pt x="5" y="163"/>
                  </a:lnTo>
                  <a:lnTo>
                    <a:pt x="13" y="173"/>
                  </a:lnTo>
                  <a:lnTo>
                    <a:pt x="22" y="181"/>
                  </a:lnTo>
                  <a:lnTo>
                    <a:pt x="35" y="189"/>
                  </a:lnTo>
                  <a:lnTo>
                    <a:pt x="48" y="198"/>
                  </a:lnTo>
                  <a:lnTo>
                    <a:pt x="65" y="204"/>
                  </a:lnTo>
                  <a:lnTo>
                    <a:pt x="85" y="212"/>
                  </a:lnTo>
                  <a:lnTo>
                    <a:pt x="105" y="217"/>
                  </a:lnTo>
                  <a:lnTo>
                    <a:pt x="126" y="224"/>
                  </a:lnTo>
                  <a:lnTo>
                    <a:pt x="150" y="227"/>
                  </a:lnTo>
                  <a:lnTo>
                    <a:pt x="176" y="232"/>
                  </a:lnTo>
                  <a:lnTo>
                    <a:pt x="201" y="236"/>
                  </a:lnTo>
                  <a:lnTo>
                    <a:pt x="229" y="237"/>
                  </a:lnTo>
                  <a:lnTo>
                    <a:pt x="258" y="239"/>
                  </a:lnTo>
                  <a:lnTo>
                    <a:pt x="288" y="239"/>
                  </a:lnTo>
                  <a:lnTo>
                    <a:pt x="318" y="239"/>
                  </a:lnTo>
                  <a:lnTo>
                    <a:pt x="346" y="237"/>
                  </a:lnTo>
                  <a:lnTo>
                    <a:pt x="373" y="236"/>
                  </a:lnTo>
                  <a:lnTo>
                    <a:pt x="399" y="232"/>
                  </a:lnTo>
                  <a:lnTo>
                    <a:pt x="424" y="227"/>
                  </a:lnTo>
                  <a:lnTo>
                    <a:pt x="449" y="224"/>
                  </a:lnTo>
                  <a:lnTo>
                    <a:pt x="471" y="217"/>
                  </a:lnTo>
                  <a:lnTo>
                    <a:pt x="491" y="212"/>
                  </a:lnTo>
                  <a:lnTo>
                    <a:pt x="509" y="204"/>
                  </a:lnTo>
                  <a:lnTo>
                    <a:pt x="526" y="198"/>
                  </a:lnTo>
                  <a:lnTo>
                    <a:pt x="541" y="189"/>
                  </a:lnTo>
                  <a:lnTo>
                    <a:pt x="552" y="181"/>
                  </a:lnTo>
                  <a:lnTo>
                    <a:pt x="562" y="173"/>
                  </a:lnTo>
                  <a:lnTo>
                    <a:pt x="569" y="163"/>
                  </a:lnTo>
                  <a:lnTo>
                    <a:pt x="574" y="154"/>
                  </a:lnTo>
                  <a:lnTo>
                    <a:pt x="575" y="144"/>
                  </a:lnTo>
                  <a:lnTo>
                    <a:pt x="575" y="96"/>
                  </a:lnTo>
                  <a:lnTo>
                    <a:pt x="574" y="86"/>
                  </a:lnTo>
                  <a:lnTo>
                    <a:pt x="569" y="76"/>
                  </a:lnTo>
                  <a:lnTo>
                    <a:pt x="562" y="68"/>
                  </a:lnTo>
                  <a:lnTo>
                    <a:pt x="552" y="58"/>
                  </a:lnTo>
                  <a:lnTo>
                    <a:pt x="541" y="49"/>
                  </a:lnTo>
                  <a:lnTo>
                    <a:pt x="526" y="43"/>
                  </a:lnTo>
                  <a:lnTo>
                    <a:pt x="509" y="35"/>
                  </a:lnTo>
                  <a:lnTo>
                    <a:pt x="491" y="28"/>
                  </a:lnTo>
                  <a:lnTo>
                    <a:pt x="471" y="21"/>
                  </a:lnTo>
                  <a:lnTo>
                    <a:pt x="449" y="16"/>
                  </a:lnTo>
                  <a:lnTo>
                    <a:pt x="424" y="11"/>
                  </a:lnTo>
                  <a:lnTo>
                    <a:pt x="399" y="8"/>
                  </a:lnTo>
                  <a:lnTo>
                    <a:pt x="373" y="5"/>
                  </a:lnTo>
                  <a:lnTo>
                    <a:pt x="346" y="1"/>
                  </a:lnTo>
                  <a:lnTo>
                    <a:pt x="318" y="1"/>
                  </a:lnTo>
                  <a:lnTo>
                    <a:pt x="288" y="0"/>
                  </a:lnTo>
                  <a:close/>
                </a:path>
              </a:pathLst>
            </a:custGeom>
            <a:solidFill>
              <a:schemeClr val="tx1">
                <a:lumMod val="75000"/>
                <a:lumOff val="25000"/>
              </a:schemeClr>
            </a:solidFill>
            <a:ln>
              <a:noFill/>
            </a:ln>
            <a:effectLst/>
            <a:extLst/>
          </p:spPr>
          <p:txBody>
            <a:bodyPr/>
            <a:lstStyle/>
            <a:p>
              <a:endParaRPr lang="zh-CN" altLang="en-US"/>
            </a:p>
          </p:txBody>
        </p:sp>
      </p:grpSp>
      <p:sp>
        <p:nvSpPr>
          <p:cNvPr id="23" name="Shape 251"/>
          <p:cNvSpPr>
            <a:spLocks noChangeArrowheads="1"/>
          </p:cNvSpPr>
          <p:nvPr/>
        </p:nvSpPr>
        <p:spPr bwMode="auto">
          <a:xfrm>
            <a:off x="6397907" y="1298136"/>
            <a:ext cx="17022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5000">
                <a:solidFill>
                  <a:schemeClr val="tx1"/>
                </a:solidFill>
                <a:latin typeface="Helvetica Light"/>
                <a:ea typeface="Helvetica Light"/>
                <a:cs typeface="Helvetica Light"/>
                <a:sym typeface="Helvetica Light"/>
              </a:defRPr>
            </a:lvl1pPr>
            <a:lvl2pPr marL="742950" indent="-285750">
              <a:defRPr sz="5000">
                <a:solidFill>
                  <a:schemeClr val="tx1"/>
                </a:solidFill>
                <a:latin typeface="Helvetica Light"/>
                <a:ea typeface="Helvetica Light"/>
                <a:cs typeface="Helvetica Light"/>
                <a:sym typeface="Helvetica Light"/>
              </a:defRPr>
            </a:lvl2pPr>
            <a:lvl3pPr marL="1143000" indent="-228600">
              <a:defRPr sz="5000">
                <a:solidFill>
                  <a:schemeClr val="tx1"/>
                </a:solidFill>
                <a:latin typeface="Helvetica Light"/>
                <a:ea typeface="Helvetica Light"/>
                <a:cs typeface="Helvetica Light"/>
                <a:sym typeface="Helvetica Light"/>
              </a:defRPr>
            </a:lvl3pPr>
            <a:lvl4pPr marL="1600200" indent="-228600">
              <a:defRPr sz="5000">
                <a:solidFill>
                  <a:schemeClr val="tx1"/>
                </a:solidFill>
                <a:latin typeface="Helvetica Light"/>
                <a:ea typeface="Helvetica Light"/>
                <a:cs typeface="Helvetica Light"/>
                <a:sym typeface="Helvetica Light"/>
              </a:defRPr>
            </a:lvl4pPr>
            <a:lvl5pPr marL="2057400" indent="-228600">
              <a:defRPr sz="5000">
                <a:solidFill>
                  <a:schemeClr val="tx1"/>
                </a:solidFill>
                <a:latin typeface="Helvetica Light"/>
                <a:ea typeface="Helvetica Light"/>
                <a:cs typeface="Helvetica Light"/>
                <a:sym typeface="Helvetica Light"/>
              </a:defRPr>
            </a:lvl5pPr>
            <a:lvl6pPr marL="25146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6pPr>
            <a:lvl7pPr marL="29718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7pPr>
            <a:lvl8pPr marL="34290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8pPr>
            <a:lvl9pPr marL="38862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9pPr>
          </a:lstStyle>
          <a:p>
            <a:pPr algn="ctr"/>
            <a:r>
              <a:rPr lang="zh-CN" altLang="en-US" sz="2000" dirty="0" smtClean="0">
                <a:solidFill>
                  <a:srgbClr val="9BC742"/>
                </a:solidFill>
                <a:latin typeface="方正兰亭粗黑_GBK" panose="02000000000000000000" pitchFamily="2" charset="-122"/>
                <a:ea typeface="方正兰亭粗黑_GBK" panose="02000000000000000000" pitchFamily="2" charset="-122"/>
              </a:rPr>
              <a:t>添加</a:t>
            </a:r>
            <a:r>
              <a:rPr lang="zh-CN" altLang="en-US" sz="2000" dirty="0">
                <a:solidFill>
                  <a:srgbClr val="9BC742"/>
                </a:solidFill>
                <a:latin typeface="方正兰亭粗黑_GBK" panose="02000000000000000000" pitchFamily="2" charset="-122"/>
                <a:ea typeface="方正兰亭粗黑_GBK" panose="02000000000000000000" pitchFamily="2" charset="-122"/>
              </a:rPr>
              <a:t>标题</a:t>
            </a:r>
          </a:p>
        </p:txBody>
      </p:sp>
      <p:sp>
        <p:nvSpPr>
          <p:cNvPr id="26" name="Shape 251"/>
          <p:cNvSpPr>
            <a:spLocks noChangeArrowheads="1"/>
          </p:cNvSpPr>
          <p:nvPr/>
        </p:nvSpPr>
        <p:spPr bwMode="auto">
          <a:xfrm>
            <a:off x="1060269" y="3439297"/>
            <a:ext cx="17022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5000">
                <a:solidFill>
                  <a:schemeClr val="tx1"/>
                </a:solidFill>
                <a:latin typeface="Helvetica Light"/>
                <a:ea typeface="Helvetica Light"/>
                <a:cs typeface="Helvetica Light"/>
                <a:sym typeface="Helvetica Light"/>
              </a:defRPr>
            </a:lvl1pPr>
            <a:lvl2pPr marL="742950" indent="-285750">
              <a:defRPr sz="5000">
                <a:solidFill>
                  <a:schemeClr val="tx1"/>
                </a:solidFill>
                <a:latin typeface="Helvetica Light"/>
                <a:ea typeface="Helvetica Light"/>
                <a:cs typeface="Helvetica Light"/>
                <a:sym typeface="Helvetica Light"/>
              </a:defRPr>
            </a:lvl2pPr>
            <a:lvl3pPr marL="1143000" indent="-228600">
              <a:defRPr sz="5000">
                <a:solidFill>
                  <a:schemeClr val="tx1"/>
                </a:solidFill>
                <a:latin typeface="Helvetica Light"/>
                <a:ea typeface="Helvetica Light"/>
                <a:cs typeface="Helvetica Light"/>
                <a:sym typeface="Helvetica Light"/>
              </a:defRPr>
            </a:lvl3pPr>
            <a:lvl4pPr marL="1600200" indent="-228600">
              <a:defRPr sz="5000">
                <a:solidFill>
                  <a:schemeClr val="tx1"/>
                </a:solidFill>
                <a:latin typeface="Helvetica Light"/>
                <a:ea typeface="Helvetica Light"/>
                <a:cs typeface="Helvetica Light"/>
                <a:sym typeface="Helvetica Light"/>
              </a:defRPr>
            </a:lvl4pPr>
            <a:lvl5pPr marL="2057400" indent="-228600">
              <a:defRPr sz="5000">
                <a:solidFill>
                  <a:schemeClr val="tx1"/>
                </a:solidFill>
                <a:latin typeface="Helvetica Light"/>
                <a:ea typeface="Helvetica Light"/>
                <a:cs typeface="Helvetica Light"/>
                <a:sym typeface="Helvetica Light"/>
              </a:defRPr>
            </a:lvl5pPr>
            <a:lvl6pPr marL="25146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6pPr>
            <a:lvl7pPr marL="29718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7pPr>
            <a:lvl8pPr marL="34290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8pPr>
            <a:lvl9pPr marL="38862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9pPr>
          </a:lstStyle>
          <a:p>
            <a:pPr algn="ctr"/>
            <a:r>
              <a:rPr lang="zh-CN" altLang="en-US" sz="2000" dirty="0" smtClean="0">
                <a:solidFill>
                  <a:srgbClr val="6FB5BC"/>
                </a:solidFill>
                <a:latin typeface="方正兰亭粗黑_GBK" panose="02000000000000000000" pitchFamily="2" charset="-122"/>
                <a:ea typeface="方正兰亭粗黑_GBK" panose="02000000000000000000" pitchFamily="2" charset="-122"/>
              </a:rPr>
              <a:t>添加</a:t>
            </a:r>
            <a:r>
              <a:rPr lang="zh-CN" altLang="en-US" sz="2000" dirty="0">
                <a:solidFill>
                  <a:srgbClr val="6FB5BC"/>
                </a:solidFill>
                <a:latin typeface="方正兰亭粗黑_GBK" panose="02000000000000000000" pitchFamily="2" charset="-122"/>
                <a:ea typeface="方正兰亭粗黑_GBK" panose="02000000000000000000" pitchFamily="2" charset="-122"/>
              </a:rPr>
              <a:t>标题</a:t>
            </a:r>
          </a:p>
        </p:txBody>
      </p:sp>
      <p:sp>
        <p:nvSpPr>
          <p:cNvPr id="27" name="Shape 251"/>
          <p:cNvSpPr>
            <a:spLocks noChangeArrowheads="1"/>
          </p:cNvSpPr>
          <p:nvPr/>
        </p:nvSpPr>
        <p:spPr bwMode="auto">
          <a:xfrm>
            <a:off x="4597897" y="3439297"/>
            <a:ext cx="17022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5000">
                <a:solidFill>
                  <a:schemeClr val="tx1"/>
                </a:solidFill>
                <a:latin typeface="Helvetica Light"/>
                <a:ea typeface="Helvetica Light"/>
                <a:cs typeface="Helvetica Light"/>
                <a:sym typeface="Helvetica Light"/>
              </a:defRPr>
            </a:lvl1pPr>
            <a:lvl2pPr marL="742950" indent="-285750">
              <a:defRPr sz="5000">
                <a:solidFill>
                  <a:schemeClr val="tx1"/>
                </a:solidFill>
                <a:latin typeface="Helvetica Light"/>
                <a:ea typeface="Helvetica Light"/>
                <a:cs typeface="Helvetica Light"/>
                <a:sym typeface="Helvetica Light"/>
              </a:defRPr>
            </a:lvl2pPr>
            <a:lvl3pPr marL="1143000" indent="-228600">
              <a:defRPr sz="5000">
                <a:solidFill>
                  <a:schemeClr val="tx1"/>
                </a:solidFill>
                <a:latin typeface="Helvetica Light"/>
                <a:ea typeface="Helvetica Light"/>
                <a:cs typeface="Helvetica Light"/>
                <a:sym typeface="Helvetica Light"/>
              </a:defRPr>
            </a:lvl3pPr>
            <a:lvl4pPr marL="1600200" indent="-228600">
              <a:defRPr sz="5000">
                <a:solidFill>
                  <a:schemeClr val="tx1"/>
                </a:solidFill>
                <a:latin typeface="Helvetica Light"/>
                <a:ea typeface="Helvetica Light"/>
                <a:cs typeface="Helvetica Light"/>
                <a:sym typeface="Helvetica Light"/>
              </a:defRPr>
            </a:lvl4pPr>
            <a:lvl5pPr marL="2057400" indent="-228600">
              <a:defRPr sz="5000">
                <a:solidFill>
                  <a:schemeClr val="tx1"/>
                </a:solidFill>
                <a:latin typeface="Helvetica Light"/>
                <a:ea typeface="Helvetica Light"/>
                <a:cs typeface="Helvetica Light"/>
                <a:sym typeface="Helvetica Light"/>
              </a:defRPr>
            </a:lvl5pPr>
            <a:lvl6pPr marL="25146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6pPr>
            <a:lvl7pPr marL="29718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7pPr>
            <a:lvl8pPr marL="34290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8pPr>
            <a:lvl9pPr marL="3886200" indent="-228600" defTabSz="825500" eaLnBrk="0" fontAlgn="base" hangingPunct="0">
              <a:spcBef>
                <a:spcPct val="0"/>
              </a:spcBef>
              <a:spcAft>
                <a:spcPct val="0"/>
              </a:spcAft>
              <a:buFont typeface="Arial" panose="020B0604020202020204" pitchFamily="34" charset="0"/>
              <a:defRPr sz="5000">
                <a:solidFill>
                  <a:schemeClr val="tx1"/>
                </a:solidFill>
                <a:latin typeface="Helvetica Light"/>
                <a:ea typeface="Helvetica Light"/>
                <a:cs typeface="Helvetica Light"/>
                <a:sym typeface="Helvetica Light"/>
              </a:defRPr>
            </a:lvl9pPr>
          </a:lstStyle>
          <a:p>
            <a:pPr algn="ctr"/>
            <a:r>
              <a:rPr lang="zh-CN" altLang="en-US" sz="2000" dirty="0" smtClean="0">
                <a:solidFill>
                  <a:srgbClr val="6FB5BC"/>
                </a:solidFill>
                <a:latin typeface="方正兰亭粗黑_GBK" panose="02000000000000000000" pitchFamily="2" charset="-122"/>
                <a:ea typeface="方正兰亭粗黑_GBK" panose="02000000000000000000" pitchFamily="2" charset="-122"/>
              </a:rPr>
              <a:t>添加</a:t>
            </a:r>
            <a:r>
              <a:rPr lang="zh-CN" altLang="en-US" sz="2000" dirty="0">
                <a:solidFill>
                  <a:srgbClr val="6FB5BC"/>
                </a:solidFill>
                <a:latin typeface="方正兰亭粗黑_GBK" panose="02000000000000000000" pitchFamily="2" charset="-122"/>
                <a:ea typeface="方正兰亭粗黑_GBK" panose="02000000000000000000" pitchFamily="2" charset="-122"/>
              </a:rPr>
              <a:t>标题</a:t>
            </a:r>
          </a:p>
        </p:txBody>
      </p:sp>
    </p:spTree>
    <p:extLst>
      <p:ext uri="{BB962C8B-B14F-4D97-AF65-F5344CB8AC3E}">
        <p14:creationId xmlns:p14="http://schemas.microsoft.com/office/powerpoint/2010/main" val="4686954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anim calcmode="lin" valueType="num">
                                      <p:cBhvr>
                                        <p:cTn id="13" dur="750" fill="hold"/>
                                        <p:tgtEl>
                                          <p:spTgt spid="26"/>
                                        </p:tgtEl>
                                        <p:attrNameLst>
                                          <p:attrName>ppt_x</p:attrName>
                                        </p:attrNameLst>
                                      </p:cBhvr>
                                      <p:tavLst>
                                        <p:tav tm="0">
                                          <p:val>
                                            <p:strVal val="#ppt_x"/>
                                          </p:val>
                                        </p:tav>
                                        <p:tav tm="100000">
                                          <p:val>
                                            <p:strVal val="#ppt_x"/>
                                          </p:val>
                                        </p:tav>
                                      </p:tavLst>
                                    </p:anim>
                                    <p:anim calcmode="lin" valueType="num">
                                      <p:cBhvr>
                                        <p:cTn id="14" dur="750" fill="hold"/>
                                        <p:tgtEl>
                                          <p:spTgt spid="26"/>
                                        </p:tgtEl>
                                        <p:attrNameLst>
                                          <p:attrName>ppt_y</p:attrName>
                                        </p:attrNameLst>
                                      </p:cBhvr>
                                      <p:tavLst>
                                        <p:tav tm="0">
                                          <p:val>
                                            <p:strVal val="#ppt_y+.1"/>
                                          </p:val>
                                        </p:tav>
                                        <p:tav tm="100000">
                                          <p:val>
                                            <p:strVal val="#ppt_y"/>
                                          </p:val>
                                        </p:tav>
                                      </p:tavLst>
                                    </p:anim>
                                  </p:childTnLst>
                                </p:cTn>
                              </p:par>
                              <p:par>
                                <p:cTn id="15" presetID="26" presetClass="emph" presetSubtype="0" fill="hold" grpId="1" nodeType="withEffect">
                                  <p:stCondLst>
                                    <p:cond delay="750"/>
                                  </p:stCondLst>
                                  <p:childTnLst>
                                    <p:animEffect transition="out" filter="fade">
                                      <p:cBhvr>
                                        <p:cTn id="16" dur="500" tmFilter="0, 0; .2, .5; .8, .5; 1, 0"/>
                                        <p:tgtEl>
                                          <p:spTgt spid="26"/>
                                        </p:tgtEl>
                                      </p:cBhvr>
                                    </p:animEffect>
                                    <p:animScale>
                                      <p:cBhvr>
                                        <p:cTn id="17" dur="250" autoRev="1" fill="hold"/>
                                        <p:tgtEl>
                                          <p:spTgt spid="26"/>
                                        </p:tgtEl>
                                      </p:cBhvr>
                                      <p:by x="105000" y="105000"/>
                                    </p:animScale>
                                  </p:childTnLst>
                                </p:cTn>
                              </p:par>
                              <p:par>
                                <p:cTn id="18" presetID="47" presetClass="entr" presetSubtype="0" fill="hold" nodeType="withEffect">
                                  <p:stCondLst>
                                    <p:cond delay="7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750"/>
                                        <p:tgtEl>
                                          <p:spTgt spid="12"/>
                                        </p:tgtEl>
                                      </p:cBhvr>
                                    </p:animEffect>
                                    <p:anim calcmode="lin" valueType="num">
                                      <p:cBhvr>
                                        <p:cTn id="21" dur="750" fill="hold"/>
                                        <p:tgtEl>
                                          <p:spTgt spid="12"/>
                                        </p:tgtEl>
                                        <p:attrNameLst>
                                          <p:attrName>ppt_x</p:attrName>
                                        </p:attrNameLst>
                                      </p:cBhvr>
                                      <p:tavLst>
                                        <p:tav tm="0">
                                          <p:val>
                                            <p:strVal val="#ppt_x"/>
                                          </p:val>
                                        </p:tav>
                                        <p:tav tm="100000">
                                          <p:val>
                                            <p:strVal val="#ppt_x"/>
                                          </p:val>
                                        </p:tav>
                                      </p:tavLst>
                                    </p:anim>
                                    <p:anim calcmode="lin" valueType="num">
                                      <p:cBhvr>
                                        <p:cTn id="22" dur="750" fill="hold"/>
                                        <p:tgtEl>
                                          <p:spTgt spid="12"/>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75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750"/>
                                        <p:tgtEl>
                                          <p:spTgt spid="13"/>
                                        </p:tgtEl>
                                      </p:cBhvr>
                                    </p:animEffect>
                                    <p:anim calcmode="lin" valueType="num">
                                      <p:cBhvr>
                                        <p:cTn id="26" dur="750" fill="hold"/>
                                        <p:tgtEl>
                                          <p:spTgt spid="13"/>
                                        </p:tgtEl>
                                        <p:attrNameLst>
                                          <p:attrName>ppt_x</p:attrName>
                                        </p:attrNameLst>
                                      </p:cBhvr>
                                      <p:tavLst>
                                        <p:tav tm="0">
                                          <p:val>
                                            <p:strVal val="#ppt_x"/>
                                          </p:val>
                                        </p:tav>
                                        <p:tav tm="100000">
                                          <p:val>
                                            <p:strVal val="#ppt_x"/>
                                          </p:val>
                                        </p:tav>
                                      </p:tavLst>
                                    </p:anim>
                                    <p:anim calcmode="lin" valueType="num">
                                      <p:cBhvr>
                                        <p:cTn id="27" dur="750" fill="hold"/>
                                        <p:tgtEl>
                                          <p:spTgt spid="13"/>
                                        </p:tgtEl>
                                        <p:attrNameLst>
                                          <p:attrName>ppt_y</p:attrName>
                                        </p:attrNameLst>
                                      </p:cBhvr>
                                      <p:tavLst>
                                        <p:tav tm="0">
                                          <p:val>
                                            <p:strVal val="#ppt_y-.1"/>
                                          </p:val>
                                        </p:tav>
                                        <p:tav tm="100000">
                                          <p:val>
                                            <p:strVal val="#ppt_y"/>
                                          </p:val>
                                        </p:tav>
                                      </p:tavLst>
                                    </p:anim>
                                  </p:childTnLst>
                                </p:cTn>
                              </p:par>
                              <p:par>
                                <p:cTn id="28" presetID="26" presetClass="emph" presetSubtype="0" fill="hold" grpId="1" nodeType="withEffect">
                                  <p:stCondLst>
                                    <p:cond delay="1500"/>
                                  </p:stCondLst>
                                  <p:childTnLst>
                                    <p:animEffect transition="out" filter="fade">
                                      <p:cBhvr>
                                        <p:cTn id="29" dur="500" tmFilter="0, 0; .2, .5; .8, .5; 1, 0"/>
                                        <p:tgtEl>
                                          <p:spTgt spid="13"/>
                                        </p:tgtEl>
                                      </p:cBhvr>
                                    </p:animEffect>
                                    <p:animScale>
                                      <p:cBhvr>
                                        <p:cTn id="30" dur="250" autoRev="1" fill="hold"/>
                                        <p:tgtEl>
                                          <p:spTgt spid="13"/>
                                        </p:tgtEl>
                                      </p:cBhvr>
                                      <p:by x="105000" y="105000"/>
                                    </p:animScale>
                                  </p:childTnLst>
                                </p:cTn>
                              </p:par>
                              <p:par>
                                <p:cTn id="31" presetID="42" presetClass="entr" presetSubtype="0" fill="hold" nodeType="withEffect">
                                  <p:stCondLst>
                                    <p:cond delay="1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750"/>
                                        <p:tgtEl>
                                          <p:spTgt spid="14"/>
                                        </p:tgtEl>
                                      </p:cBhvr>
                                    </p:animEffect>
                                    <p:anim calcmode="lin" valueType="num">
                                      <p:cBhvr>
                                        <p:cTn id="34" dur="750" fill="hold"/>
                                        <p:tgtEl>
                                          <p:spTgt spid="14"/>
                                        </p:tgtEl>
                                        <p:attrNameLst>
                                          <p:attrName>ppt_x</p:attrName>
                                        </p:attrNameLst>
                                      </p:cBhvr>
                                      <p:tavLst>
                                        <p:tav tm="0">
                                          <p:val>
                                            <p:strVal val="#ppt_x"/>
                                          </p:val>
                                        </p:tav>
                                        <p:tav tm="100000">
                                          <p:val>
                                            <p:strVal val="#ppt_x"/>
                                          </p:val>
                                        </p:tav>
                                      </p:tavLst>
                                    </p:anim>
                                    <p:anim calcmode="lin" valueType="num">
                                      <p:cBhvr>
                                        <p:cTn id="35" dur="750" fill="hold"/>
                                        <p:tgtEl>
                                          <p:spTgt spid="1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50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750"/>
                                        <p:tgtEl>
                                          <p:spTgt spid="27"/>
                                        </p:tgtEl>
                                      </p:cBhvr>
                                    </p:animEffect>
                                    <p:anim calcmode="lin" valueType="num">
                                      <p:cBhvr>
                                        <p:cTn id="39" dur="750" fill="hold"/>
                                        <p:tgtEl>
                                          <p:spTgt spid="27"/>
                                        </p:tgtEl>
                                        <p:attrNameLst>
                                          <p:attrName>ppt_x</p:attrName>
                                        </p:attrNameLst>
                                      </p:cBhvr>
                                      <p:tavLst>
                                        <p:tav tm="0">
                                          <p:val>
                                            <p:strVal val="#ppt_x"/>
                                          </p:val>
                                        </p:tav>
                                        <p:tav tm="100000">
                                          <p:val>
                                            <p:strVal val="#ppt_x"/>
                                          </p:val>
                                        </p:tav>
                                      </p:tavLst>
                                    </p:anim>
                                    <p:anim calcmode="lin" valueType="num">
                                      <p:cBhvr>
                                        <p:cTn id="40" dur="750" fill="hold"/>
                                        <p:tgtEl>
                                          <p:spTgt spid="27"/>
                                        </p:tgtEl>
                                        <p:attrNameLst>
                                          <p:attrName>ppt_y</p:attrName>
                                        </p:attrNameLst>
                                      </p:cBhvr>
                                      <p:tavLst>
                                        <p:tav tm="0">
                                          <p:val>
                                            <p:strVal val="#ppt_y+.1"/>
                                          </p:val>
                                        </p:tav>
                                        <p:tav tm="100000">
                                          <p:val>
                                            <p:strVal val="#ppt_y"/>
                                          </p:val>
                                        </p:tav>
                                      </p:tavLst>
                                    </p:anim>
                                  </p:childTnLst>
                                </p:cTn>
                              </p:par>
                              <p:par>
                                <p:cTn id="41" presetID="26" presetClass="emph" presetSubtype="0" fill="hold" grpId="1" nodeType="withEffect">
                                  <p:stCondLst>
                                    <p:cond delay="2250"/>
                                  </p:stCondLst>
                                  <p:childTnLst>
                                    <p:animEffect transition="out" filter="fade">
                                      <p:cBhvr>
                                        <p:cTn id="42" dur="500" tmFilter="0, 0; .2, .5; .8, .5; 1, 0"/>
                                        <p:tgtEl>
                                          <p:spTgt spid="27"/>
                                        </p:tgtEl>
                                      </p:cBhvr>
                                    </p:animEffect>
                                    <p:animScale>
                                      <p:cBhvr>
                                        <p:cTn id="43" dur="250" autoRev="1" fill="hold"/>
                                        <p:tgtEl>
                                          <p:spTgt spid="27"/>
                                        </p:tgtEl>
                                      </p:cBhvr>
                                      <p:by x="105000" y="105000"/>
                                    </p:animScale>
                                  </p:childTnLst>
                                </p:cTn>
                              </p:par>
                              <p:par>
                                <p:cTn id="44" presetID="47" presetClass="entr" presetSubtype="0" fill="hold" grpId="0" nodeType="withEffect">
                                  <p:stCondLst>
                                    <p:cond delay="225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750"/>
                                        <p:tgtEl>
                                          <p:spTgt spid="23"/>
                                        </p:tgtEl>
                                      </p:cBhvr>
                                    </p:animEffect>
                                    <p:anim calcmode="lin" valueType="num">
                                      <p:cBhvr>
                                        <p:cTn id="47" dur="750" fill="hold"/>
                                        <p:tgtEl>
                                          <p:spTgt spid="23"/>
                                        </p:tgtEl>
                                        <p:attrNameLst>
                                          <p:attrName>ppt_x</p:attrName>
                                        </p:attrNameLst>
                                      </p:cBhvr>
                                      <p:tavLst>
                                        <p:tav tm="0">
                                          <p:val>
                                            <p:strVal val="#ppt_x"/>
                                          </p:val>
                                        </p:tav>
                                        <p:tav tm="100000">
                                          <p:val>
                                            <p:strVal val="#ppt_x"/>
                                          </p:val>
                                        </p:tav>
                                      </p:tavLst>
                                    </p:anim>
                                    <p:anim calcmode="lin" valueType="num">
                                      <p:cBhvr>
                                        <p:cTn id="48" dur="750" fill="hold"/>
                                        <p:tgtEl>
                                          <p:spTgt spid="23"/>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225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750"/>
                                        <p:tgtEl>
                                          <p:spTgt spid="15"/>
                                        </p:tgtEl>
                                      </p:cBhvr>
                                    </p:animEffect>
                                    <p:anim calcmode="lin" valueType="num">
                                      <p:cBhvr>
                                        <p:cTn id="52" dur="750" fill="hold"/>
                                        <p:tgtEl>
                                          <p:spTgt spid="15"/>
                                        </p:tgtEl>
                                        <p:attrNameLst>
                                          <p:attrName>ppt_x</p:attrName>
                                        </p:attrNameLst>
                                      </p:cBhvr>
                                      <p:tavLst>
                                        <p:tav tm="0">
                                          <p:val>
                                            <p:strVal val="#ppt_x"/>
                                          </p:val>
                                        </p:tav>
                                        <p:tav tm="100000">
                                          <p:val>
                                            <p:strVal val="#ppt_x"/>
                                          </p:val>
                                        </p:tav>
                                      </p:tavLst>
                                    </p:anim>
                                    <p:anim calcmode="lin" valueType="num">
                                      <p:cBhvr>
                                        <p:cTn id="53" dur="750" fill="hold"/>
                                        <p:tgtEl>
                                          <p:spTgt spid="15"/>
                                        </p:tgtEl>
                                        <p:attrNameLst>
                                          <p:attrName>ppt_y</p:attrName>
                                        </p:attrNameLst>
                                      </p:cBhvr>
                                      <p:tavLst>
                                        <p:tav tm="0">
                                          <p:val>
                                            <p:strVal val="#ppt_y-.1"/>
                                          </p:val>
                                        </p:tav>
                                        <p:tav tm="100000">
                                          <p:val>
                                            <p:strVal val="#ppt_y"/>
                                          </p:val>
                                        </p:tav>
                                      </p:tavLst>
                                    </p:anim>
                                  </p:childTnLst>
                                </p:cTn>
                              </p:par>
                              <p:par>
                                <p:cTn id="54" presetID="26" presetClass="emph" presetSubtype="0" fill="hold" grpId="1" nodeType="withEffect">
                                  <p:stCondLst>
                                    <p:cond delay="3000"/>
                                  </p:stCondLst>
                                  <p:childTnLst>
                                    <p:animEffect transition="out" filter="fade">
                                      <p:cBhvr>
                                        <p:cTn id="55" dur="500" tmFilter="0, 0; .2, .5; .8, .5; 1, 0"/>
                                        <p:tgtEl>
                                          <p:spTgt spid="23"/>
                                        </p:tgtEl>
                                      </p:cBhvr>
                                    </p:animEffect>
                                    <p:animScale>
                                      <p:cBhvr>
                                        <p:cTn id="56" dur="250" autoRev="1" fill="hold"/>
                                        <p:tgtEl>
                                          <p:spTgt spid="23"/>
                                        </p:tgtEl>
                                      </p:cBhvr>
                                      <p:by x="105000" y="105000"/>
                                    </p:animScale>
                                  </p:childTnLst>
                                </p:cTn>
                              </p:par>
                              <p:par>
                                <p:cTn id="57" presetID="22" presetClass="entr" presetSubtype="8" fill="hold" nodeType="withEffect">
                                  <p:stCondLst>
                                    <p:cond delay="3500"/>
                                  </p:stCondLst>
                                  <p:childTnLst>
                                    <p:set>
                                      <p:cBhvr>
                                        <p:cTn id="58" dur="1" fill="hold">
                                          <p:stCondLst>
                                            <p:cond delay="0"/>
                                          </p:stCondLst>
                                        </p:cTn>
                                        <p:tgtEl>
                                          <p:spTgt spid="2"/>
                                        </p:tgtEl>
                                        <p:attrNameLst>
                                          <p:attrName>style.visibility</p:attrName>
                                        </p:attrNameLst>
                                      </p:cBhvr>
                                      <p:to>
                                        <p:strVal val="visible"/>
                                      </p:to>
                                    </p:set>
                                    <p:animEffect transition="in" filter="wipe(left)">
                                      <p:cBhvr>
                                        <p:cTn id="59"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23" grpId="0"/>
      <p:bldP spid="23" grpId="1"/>
      <p:bldP spid="26" grpId="0"/>
      <p:bldP spid="26" grpId="1"/>
      <p:bldP spid="27" grpId="0"/>
      <p:bldP spid="27"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ight Arrow 10"/>
          <p:cNvSpPr/>
          <p:nvPr/>
        </p:nvSpPr>
        <p:spPr>
          <a:xfrm>
            <a:off x="4368138" y="2357375"/>
            <a:ext cx="456614" cy="428750"/>
          </a:xfrm>
          <a:prstGeom prst="rightArrow">
            <a:avLst/>
          </a:prstGeom>
          <a:solidFill>
            <a:srgbClr val="9BC7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WordArt 2"/>
          <p:cNvSpPr>
            <a:spLocks noChangeArrowheads="1" noChangeShapeType="1" noTextEdit="1"/>
          </p:cNvSpPr>
          <p:nvPr/>
        </p:nvSpPr>
        <p:spPr bwMode="auto">
          <a:xfrm>
            <a:off x="1234236" y="1434088"/>
            <a:ext cx="2400300" cy="1328396"/>
          </a:xfrm>
          <a:prstGeom prst="rect">
            <a:avLst/>
          </a:prstGeom>
        </p:spPr>
        <p:txBody>
          <a:bodyPr vert="horz" wrap="square" fromWordArt="1" anchor="t" anchorCtr="0">
            <a:prstTxWarp prst="textArchUp">
              <a:avLst>
                <a:gd name="adj" fmla="val 12807355"/>
              </a:avLst>
            </a:prstTxWarp>
          </a:bodyPr>
          <a:lstStyle/>
          <a:p>
            <a:pPr algn="ctr"/>
            <a:endParaRPr lang="en-US" altLang="zh-CN" sz="100" dirty="0">
              <a:solidFill>
                <a:schemeClr val="tx1">
                  <a:lumMod val="50000"/>
                </a:schemeClr>
              </a:solidFill>
              <a:latin typeface="方正兰亭粗黑_GBK" panose="02000000000000000000" pitchFamily="2" charset="-122"/>
              <a:ea typeface="方正兰亭粗黑_GBK" panose="02000000000000000000" pitchFamily="2" charset="-122"/>
            </a:endParaRPr>
          </a:p>
        </p:txBody>
      </p:sp>
      <p:sp>
        <p:nvSpPr>
          <p:cNvPr id="40" name="Right Arrow 10"/>
          <p:cNvSpPr/>
          <p:nvPr/>
        </p:nvSpPr>
        <p:spPr>
          <a:xfrm>
            <a:off x="6550310" y="2357375"/>
            <a:ext cx="456614" cy="428750"/>
          </a:xfrm>
          <a:prstGeom prst="rightArrow">
            <a:avLst/>
          </a:prstGeom>
          <a:solidFill>
            <a:srgbClr val="9BC7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组合 1"/>
          <p:cNvGrpSpPr/>
          <p:nvPr/>
        </p:nvGrpSpPr>
        <p:grpSpPr>
          <a:xfrm>
            <a:off x="611725" y="769890"/>
            <a:ext cx="3603720" cy="3843634"/>
            <a:chOff x="611725" y="769890"/>
            <a:chExt cx="3603720" cy="3843634"/>
          </a:xfrm>
        </p:grpSpPr>
        <p:grpSp>
          <p:nvGrpSpPr>
            <p:cNvPr id="14" name="Group 9"/>
            <p:cNvGrpSpPr/>
            <p:nvPr/>
          </p:nvGrpSpPr>
          <p:grpSpPr>
            <a:xfrm>
              <a:off x="611725" y="769890"/>
              <a:ext cx="3603720" cy="3603720"/>
              <a:chOff x="724440" y="1410240"/>
              <a:chExt cx="3603720" cy="3603720"/>
            </a:xfrm>
            <a:effectLst/>
          </p:grpSpPr>
          <p:sp>
            <p:nvSpPr>
              <p:cNvPr id="15" name="Oval 5"/>
              <p:cNvSpPr/>
              <p:nvPr/>
            </p:nvSpPr>
            <p:spPr>
              <a:xfrm>
                <a:off x="724440" y="1410240"/>
                <a:ext cx="3603720" cy="3603720"/>
              </a:xfrm>
              <a:prstGeom prst="ellipse">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6"/>
              <p:cNvSpPr/>
              <p:nvPr/>
            </p:nvSpPr>
            <p:spPr>
              <a:xfrm>
                <a:off x="1074420" y="1760220"/>
                <a:ext cx="2903760" cy="290376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7"/>
              <p:cNvSpPr/>
              <p:nvPr/>
            </p:nvSpPr>
            <p:spPr>
              <a:xfrm>
                <a:off x="1455420" y="2141220"/>
                <a:ext cx="2141760" cy="2141760"/>
              </a:xfrm>
              <a:prstGeom prst="ellips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8"/>
              <p:cNvSpPr/>
              <p:nvPr/>
            </p:nvSpPr>
            <p:spPr>
              <a:xfrm>
                <a:off x="1828800" y="2514600"/>
                <a:ext cx="1395000" cy="139500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WordArt 2"/>
            <p:cNvSpPr>
              <a:spLocks noChangeArrowheads="1" noChangeShapeType="1" noTextEdit="1"/>
            </p:cNvSpPr>
            <p:nvPr/>
          </p:nvSpPr>
          <p:spPr bwMode="auto">
            <a:xfrm>
              <a:off x="1449925" y="1866967"/>
              <a:ext cx="1897990" cy="1838316"/>
            </a:xfrm>
            <a:prstGeom prst="rect">
              <a:avLst/>
            </a:prstGeom>
          </p:spPr>
          <p:txBody>
            <a:bodyPr vert="horz" wrap="square" fromWordArt="1" anchor="t" anchorCtr="0">
              <a:prstTxWarp prst="textArchUp">
                <a:avLst>
                  <a:gd name="adj" fmla="val 12531083"/>
                </a:avLst>
              </a:prstTxWarp>
            </a:bodyPr>
            <a:lstStyle/>
            <a:p>
              <a:pPr algn="ctr"/>
              <a:r>
                <a:rPr lang="zh-CN" altLang="en-US" sz="1100" kern="10" dirty="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rPr>
                <a:t>添加标题添加</a:t>
              </a:r>
              <a:r>
                <a:rPr lang="zh-CN" altLang="en-US" sz="1100" kern="10" dirty="0" smtClean="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rPr>
                <a:t>标题添加</a:t>
              </a:r>
              <a:endParaRPr lang="en-US" altLang="zh-CN" sz="1100" kern="10" dirty="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endParaRPr>
            </a:p>
            <a:p>
              <a:pPr algn="ctr"/>
              <a:endParaRPr lang="en-US" altLang="zh-CN" sz="1100" kern="10" dirty="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endParaRPr>
            </a:p>
            <a:p>
              <a:pPr algn="ctr"/>
              <a:endParaRPr lang="en-US" sz="1100" kern="10" dirty="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endParaRPr>
            </a:p>
          </p:txBody>
        </p:sp>
        <p:sp>
          <p:nvSpPr>
            <p:cNvPr id="49" name="WordArt 2"/>
            <p:cNvSpPr>
              <a:spLocks noChangeArrowheads="1" noChangeShapeType="1" noTextEdit="1"/>
            </p:cNvSpPr>
            <p:nvPr/>
          </p:nvSpPr>
          <p:spPr bwMode="auto">
            <a:xfrm>
              <a:off x="1612918" y="1981158"/>
              <a:ext cx="1599508" cy="2632366"/>
            </a:xfrm>
            <a:prstGeom prst="rect">
              <a:avLst/>
            </a:prstGeom>
          </p:spPr>
          <p:txBody>
            <a:bodyPr vert="horz" wrap="square" fromWordArt="1" anchor="t" anchorCtr="0">
              <a:prstTxWarp prst="textArchUp">
                <a:avLst>
                  <a:gd name="adj" fmla="val 12531083"/>
                </a:avLst>
              </a:prstTxWarp>
            </a:bodyPr>
            <a:lstStyle/>
            <a:p>
              <a:pPr algn="ctr"/>
              <a:r>
                <a:rPr lang="zh-CN" altLang="en-US" sz="1100" kern="10" dirty="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rPr>
                <a:t>添加标题添加</a:t>
              </a:r>
              <a:r>
                <a:rPr lang="zh-CN" altLang="en-US" sz="1100" kern="10" dirty="0" smtClean="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rPr>
                <a:t>标添加题</a:t>
              </a:r>
              <a:endParaRPr lang="en-US" altLang="zh-CN" sz="1100" kern="10" dirty="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endParaRPr>
            </a:p>
            <a:p>
              <a:pPr algn="ctr"/>
              <a:endParaRPr lang="en-US" sz="1100" kern="10" dirty="0">
                <a:ln w="9525">
                  <a:noFill/>
                  <a:round/>
                  <a:headEnd/>
                  <a:tailEnd/>
                </a:ln>
                <a:solidFill>
                  <a:schemeClr val="tx1">
                    <a:lumMod val="85000"/>
                    <a:lumOff val="15000"/>
                  </a:schemeClr>
                </a:solidFill>
                <a:latin typeface="方正黑体简体" panose="03000509000000000000" pitchFamily="65" charset="-122"/>
                <a:ea typeface="方正黑体简体" panose="03000509000000000000" pitchFamily="65" charset="-122"/>
                <a:cs typeface="Tahoma" pitchFamily="34" charset="0"/>
              </a:endParaRPr>
            </a:p>
          </p:txBody>
        </p:sp>
        <p:sp>
          <p:nvSpPr>
            <p:cNvPr id="50" name="WordArt 2"/>
            <p:cNvSpPr>
              <a:spLocks noChangeArrowheads="1" noChangeShapeType="1" noTextEdit="1"/>
            </p:cNvSpPr>
            <p:nvPr/>
          </p:nvSpPr>
          <p:spPr bwMode="auto">
            <a:xfrm>
              <a:off x="1290875" y="1438217"/>
              <a:ext cx="2243593" cy="1838316"/>
            </a:xfrm>
            <a:prstGeom prst="rect">
              <a:avLst/>
            </a:prstGeom>
          </p:spPr>
          <p:txBody>
            <a:bodyPr vert="horz" wrap="square" fromWordArt="1" anchor="t" anchorCtr="0">
              <a:prstTxWarp prst="textArchUp">
                <a:avLst>
                  <a:gd name="adj" fmla="val 12531083"/>
                </a:avLst>
              </a:prstTxWarp>
            </a:bodyPr>
            <a:lstStyle/>
            <a:p>
              <a:pPr algn="ctr"/>
              <a:r>
                <a:rPr lang="zh-CN" altLang="en-US" sz="1100" kern="10" dirty="0">
                  <a:ln w="9525">
                    <a:noFill/>
                    <a:round/>
                    <a:headEnd/>
                    <a:tailEnd/>
                  </a:ln>
                  <a:solidFill>
                    <a:schemeClr val="bg1">
                      <a:lumMod val="95000"/>
                    </a:schemeClr>
                  </a:solidFill>
                  <a:latin typeface="方正黑体简体" panose="03000509000000000000" pitchFamily="65" charset="-122"/>
                  <a:ea typeface="方正黑体简体" panose="03000509000000000000" pitchFamily="65" charset="-122"/>
                  <a:cs typeface="Tahoma" pitchFamily="34" charset="0"/>
                </a:rPr>
                <a:t>添加标题添加</a:t>
              </a:r>
              <a:r>
                <a:rPr lang="zh-CN" altLang="en-US" sz="1100" kern="10" dirty="0" smtClean="0">
                  <a:ln w="9525">
                    <a:noFill/>
                    <a:round/>
                    <a:headEnd/>
                    <a:tailEnd/>
                  </a:ln>
                  <a:solidFill>
                    <a:schemeClr val="bg1">
                      <a:lumMod val="95000"/>
                    </a:schemeClr>
                  </a:solidFill>
                  <a:latin typeface="方正黑体简体" panose="03000509000000000000" pitchFamily="65" charset="-122"/>
                  <a:ea typeface="方正黑体简体" panose="03000509000000000000" pitchFamily="65" charset="-122"/>
                  <a:cs typeface="Tahoma" pitchFamily="34" charset="0"/>
                </a:rPr>
                <a:t>标题</a:t>
              </a:r>
              <a:r>
                <a:rPr lang="zh-CN" altLang="en-US" sz="1100" kern="10" dirty="0">
                  <a:ln w="9525">
                    <a:noFill/>
                    <a:round/>
                    <a:headEnd/>
                    <a:tailEnd/>
                  </a:ln>
                  <a:solidFill>
                    <a:schemeClr val="bg1">
                      <a:lumMod val="95000"/>
                    </a:schemeClr>
                  </a:solidFill>
                  <a:latin typeface="方正黑体简体" panose="03000509000000000000" pitchFamily="65" charset="-122"/>
                  <a:ea typeface="方正黑体简体" panose="03000509000000000000" pitchFamily="65" charset="-122"/>
                  <a:cs typeface="Tahoma" pitchFamily="34" charset="0"/>
                </a:rPr>
                <a:t>添加标题</a:t>
              </a:r>
              <a:endParaRPr lang="en-US" altLang="zh-CN" sz="1100" kern="10" dirty="0">
                <a:ln w="9525">
                  <a:noFill/>
                  <a:round/>
                  <a:headEnd/>
                  <a:tailEnd/>
                </a:ln>
                <a:solidFill>
                  <a:schemeClr val="bg1">
                    <a:lumMod val="95000"/>
                  </a:schemeClr>
                </a:solidFill>
                <a:latin typeface="方正黑体简体" panose="03000509000000000000" pitchFamily="65" charset="-122"/>
                <a:ea typeface="方正黑体简体" panose="03000509000000000000" pitchFamily="65" charset="-122"/>
                <a:cs typeface="Tahoma" pitchFamily="34" charset="0"/>
              </a:endParaRPr>
            </a:p>
            <a:p>
              <a:pPr algn="ctr"/>
              <a:endParaRPr lang="en-US" altLang="zh-CN" sz="1100" kern="10" dirty="0">
                <a:ln w="9525">
                  <a:noFill/>
                  <a:round/>
                  <a:headEnd/>
                  <a:tailEnd/>
                </a:ln>
                <a:solidFill>
                  <a:schemeClr val="bg1">
                    <a:lumMod val="95000"/>
                  </a:schemeClr>
                </a:solidFill>
                <a:latin typeface="方正黑体简体" panose="03000509000000000000" pitchFamily="65" charset="-122"/>
                <a:ea typeface="方正黑体简体" panose="03000509000000000000" pitchFamily="65" charset="-122"/>
                <a:cs typeface="Tahoma" pitchFamily="34" charset="0"/>
              </a:endParaRPr>
            </a:p>
            <a:p>
              <a:pPr algn="ctr"/>
              <a:endParaRPr lang="en-US" sz="1100" kern="10" dirty="0">
                <a:ln w="9525">
                  <a:noFill/>
                  <a:round/>
                  <a:headEnd/>
                  <a:tailEnd/>
                </a:ln>
                <a:solidFill>
                  <a:schemeClr val="bg1">
                    <a:lumMod val="95000"/>
                  </a:schemeClr>
                </a:solidFill>
                <a:latin typeface="方正黑体简体" panose="03000509000000000000" pitchFamily="65" charset="-122"/>
                <a:ea typeface="方正黑体简体" panose="03000509000000000000" pitchFamily="65" charset="-122"/>
                <a:cs typeface="Tahoma" pitchFamily="34" charset="0"/>
              </a:endParaRPr>
            </a:p>
          </p:txBody>
        </p:sp>
      </p:grpSp>
      <p:grpSp>
        <p:nvGrpSpPr>
          <p:cNvPr id="4" name="组合 3"/>
          <p:cNvGrpSpPr/>
          <p:nvPr/>
        </p:nvGrpSpPr>
        <p:grpSpPr>
          <a:xfrm>
            <a:off x="7090458" y="1846159"/>
            <a:ext cx="1451182" cy="1451182"/>
            <a:chOff x="7090458" y="1846159"/>
            <a:chExt cx="1451182" cy="1451182"/>
          </a:xfrm>
        </p:grpSpPr>
        <p:grpSp>
          <p:nvGrpSpPr>
            <p:cNvPr id="30" name="组合 29"/>
            <p:cNvGrpSpPr/>
            <p:nvPr/>
          </p:nvGrpSpPr>
          <p:grpSpPr>
            <a:xfrm rot="5400000">
              <a:off x="7090458" y="1846159"/>
              <a:ext cx="1451182" cy="1451182"/>
              <a:chOff x="2817042" y="998687"/>
              <a:chExt cx="1690193" cy="1690193"/>
            </a:xfrm>
          </p:grpSpPr>
          <p:sp>
            <p:nvSpPr>
              <p:cNvPr id="34" name="椭圆 33"/>
              <p:cNvSpPr/>
              <p:nvPr/>
            </p:nvSpPr>
            <p:spPr bwMode="auto">
              <a:xfrm flipV="1">
                <a:off x="2817042"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椭圆 34"/>
              <p:cNvSpPr/>
              <p:nvPr/>
            </p:nvSpPr>
            <p:spPr bwMode="auto">
              <a:xfrm flipV="1">
                <a:off x="2904557" y="1086201"/>
                <a:ext cx="1515164" cy="151516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51" name="Freeform 38"/>
            <p:cNvSpPr>
              <a:spLocks noEditPoints="1" noChangeArrowheads="1"/>
            </p:cNvSpPr>
            <p:nvPr/>
          </p:nvSpPr>
          <p:spPr bwMode="auto">
            <a:xfrm>
              <a:off x="7531852" y="2280323"/>
              <a:ext cx="568394" cy="524740"/>
            </a:xfrm>
            <a:custGeom>
              <a:avLst/>
              <a:gdLst>
                <a:gd name="T0" fmla="*/ 2147483646 w 104"/>
                <a:gd name="T1" fmla="*/ 2147483646 h 100"/>
                <a:gd name="T2" fmla="*/ 2147483646 w 104"/>
                <a:gd name="T3" fmla="*/ 2147483646 h 100"/>
                <a:gd name="T4" fmla="*/ 2147483646 w 104"/>
                <a:gd name="T5" fmla="*/ 2147483646 h 100"/>
                <a:gd name="T6" fmla="*/ 2147483646 w 104"/>
                <a:gd name="T7" fmla="*/ 2147483646 h 100"/>
                <a:gd name="T8" fmla="*/ 2147483646 w 104"/>
                <a:gd name="T9" fmla="*/ 2147483646 h 100"/>
                <a:gd name="T10" fmla="*/ 2147483646 w 104"/>
                <a:gd name="T11" fmla="*/ 2147483646 h 100"/>
                <a:gd name="T12" fmla="*/ 2147483646 w 104"/>
                <a:gd name="T13" fmla="*/ 2147483646 h 100"/>
                <a:gd name="T14" fmla="*/ 2147483646 w 104"/>
                <a:gd name="T15" fmla="*/ 2147483646 h 100"/>
                <a:gd name="T16" fmla="*/ 2147483646 w 104"/>
                <a:gd name="T17" fmla="*/ 2147483646 h 100"/>
                <a:gd name="T18" fmla="*/ 2147483646 w 104"/>
                <a:gd name="T19" fmla="*/ 2147483646 h 100"/>
                <a:gd name="T20" fmla="*/ 2147483646 w 104"/>
                <a:gd name="T21" fmla="*/ 2147483646 h 100"/>
                <a:gd name="T22" fmla="*/ 2147483646 w 104"/>
                <a:gd name="T23" fmla="*/ 2147483646 h 100"/>
                <a:gd name="T24" fmla="*/ 2147483646 w 104"/>
                <a:gd name="T25" fmla="*/ 2147483646 h 100"/>
                <a:gd name="T26" fmla="*/ 2147483646 w 104"/>
                <a:gd name="T27" fmla="*/ 2147483646 h 100"/>
                <a:gd name="T28" fmla="*/ 2147483646 w 104"/>
                <a:gd name="T29" fmla="*/ 2147483646 h 100"/>
                <a:gd name="T30" fmla="*/ 2147483646 w 104"/>
                <a:gd name="T31" fmla="*/ 2147483646 h 100"/>
                <a:gd name="T32" fmla="*/ 2147483646 w 104"/>
                <a:gd name="T33" fmla="*/ 2147483646 h 100"/>
                <a:gd name="T34" fmla="*/ 2147483646 w 104"/>
                <a:gd name="T35" fmla="*/ 2147483646 h 100"/>
                <a:gd name="T36" fmla="*/ 2147483646 w 104"/>
                <a:gd name="T37" fmla="*/ 2147483646 h 100"/>
                <a:gd name="T38" fmla="*/ 2147483646 w 104"/>
                <a:gd name="T39" fmla="*/ 2147483646 h 100"/>
                <a:gd name="T40" fmla="*/ 2147483646 w 104"/>
                <a:gd name="T41" fmla="*/ 2147483646 h 100"/>
                <a:gd name="T42" fmla="*/ 2147483646 w 104"/>
                <a:gd name="T43" fmla="*/ 2147483646 h 100"/>
                <a:gd name="T44" fmla="*/ 2147483646 w 104"/>
                <a:gd name="T45" fmla="*/ 2147483646 h 100"/>
                <a:gd name="T46" fmla="*/ 2147483646 w 104"/>
                <a:gd name="T47" fmla="*/ 2147483646 h 100"/>
                <a:gd name="T48" fmla="*/ 2147483646 w 104"/>
                <a:gd name="T49" fmla="*/ 2147483646 h 100"/>
                <a:gd name="T50" fmla="*/ 2147483646 w 104"/>
                <a:gd name="T51" fmla="*/ 2147483646 h 100"/>
                <a:gd name="T52" fmla="*/ 2147483646 w 104"/>
                <a:gd name="T53" fmla="*/ 2147483646 h 100"/>
                <a:gd name="T54" fmla="*/ 2147483646 w 104"/>
                <a:gd name="T55" fmla="*/ 2147483646 h 100"/>
                <a:gd name="T56" fmla="*/ 2147483646 w 104"/>
                <a:gd name="T57" fmla="*/ 2147483646 h 100"/>
                <a:gd name="T58" fmla="*/ 2147483646 w 104"/>
                <a:gd name="T59" fmla="*/ 2147483646 h 100"/>
                <a:gd name="T60" fmla="*/ 2147483646 w 104"/>
                <a:gd name="T61" fmla="*/ 2147483646 h 100"/>
                <a:gd name="T62" fmla="*/ 2147483646 w 104"/>
                <a:gd name="T63" fmla="*/ 2147483646 h 100"/>
                <a:gd name="T64" fmla="*/ 2147483646 w 104"/>
                <a:gd name="T65" fmla="*/ 2147483646 h 100"/>
                <a:gd name="T66" fmla="*/ 2147483646 w 104"/>
                <a:gd name="T67" fmla="*/ 2147483646 h 100"/>
                <a:gd name="T68" fmla="*/ 2147483646 w 104"/>
                <a:gd name="T69" fmla="*/ 2147483646 h 100"/>
                <a:gd name="T70" fmla="*/ 0 w 104"/>
                <a:gd name="T71" fmla="*/ 2147483646 h 100"/>
                <a:gd name="T72" fmla="*/ 0 w 104"/>
                <a:gd name="T73" fmla="*/ 2147483646 h 100"/>
                <a:gd name="T74" fmla="*/ 2147483646 w 104"/>
                <a:gd name="T75" fmla="*/ 2147483646 h 100"/>
                <a:gd name="T76" fmla="*/ 2147483646 w 104"/>
                <a:gd name="T77" fmla="*/ 2147483646 h 100"/>
                <a:gd name="T78" fmla="*/ 2147483646 w 104"/>
                <a:gd name="T79" fmla="*/ 2147483646 h 100"/>
                <a:gd name="T80" fmla="*/ 2147483646 w 104"/>
                <a:gd name="T81" fmla="*/ 2147483646 h 100"/>
                <a:gd name="T82" fmla="*/ 2147483646 w 104"/>
                <a:gd name="T83" fmla="*/ 2147483646 h 100"/>
                <a:gd name="T84" fmla="*/ 2147483646 w 104"/>
                <a:gd name="T85" fmla="*/ 2147483646 h 100"/>
                <a:gd name="T86" fmla="*/ 2147483646 w 104"/>
                <a:gd name="T87" fmla="*/ 2147483646 h 100"/>
                <a:gd name="T88" fmla="*/ 2147483646 w 104"/>
                <a:gd name="T89" fmla="*/ 2147483646 h 100"/>
                <a:gd name="T90" fmla="*/ 2147483646 w 104"/>
                <a:gd name="T91" fmla="*/ 2147483646 h 100"/>
                <a:gd name="T92" fmla="*/ 2147483646 w 104"/>
                <a:gd name="T93" fmla="*/ 2147483646 h 100"/>
                <a:gd name="T94" fmla="*/ 2147483646 w 104"/>
                <a:gd name="T95" fmla="*/ 2147483646 h 100"/>
                <a:gd name="T96" fmla="*/ 2147483646 w 104"/>
                <a:gd name="T97" fmla="*/ 2147483646 h 100"/>
                <a:gd name="T98" fmla="*/ 2147483646 w 104"/>
                <a:gd name="T99" fmla="*/ 2147483646 h 100"/>
                <a:gd name="T100" fmla="*/ 2147483646 w 104"/>
                <a:gd name="T101" fmla="*/ 2147483646 h 1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4"/>
                <a:gd name="T154" fmla="*/ 0 h 100"/>
                <a:gd name="T155" fmla="*/ 104 w 104"/>
                <a:gd name="T156" fmla="*/ 100 h 1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rgbClr val="6FB5BC"/>
            </a:solidFill>
            <a:ln>
              <a:noFill/>
            </a:ln>
            <a:extLst/>
          </p:spPr>
          <p:txBody>
            <a:bodyPr/>
            <a:lstStyle/>
            <a:p>
              <a:endParaRPr lang="zh-CN" altLang="en-US"/>
            </a:p>
          </p:txBody>
        </p:sp>
      </p:grpSp>
      <p:grpSp>
        <p:nvGrpSpPr>
          <p:cNvPr id="3" name="组合 2"/>
          <p:cNvGrpSpPr/>
          <p:nvPr/>
        </p:nvGrpSpPr>
        <p:grpSpPr>
          <a:xfrm>
            <a:off x="4927361" y="1846159"/>
            <a:ext cx="1451182" cy="1451182"/>
            <a:chOff x="4927361" y="1846159"/>
            <a:chExt cx="1451182" cy="1451182"/>
          </a:xfrm>
        </p:grpSpPr>
        <p:grpSp>
          <p:nvGrpSpPr>
            <p:cNvPr id="36" name="组合 35"/>
            <p:cNvGrpSpPr/>
            <p:nvPr/>
          </p:nvGrpSpPr>
          <p:grpSpPr>
            <a:xfrm rot="5400000">
              <a:off x="4927361" y="1846159"/>
              <a:ext cx="1451182" cy="1451182"/>
              <a:chOff x="2817042" y="998687"/>
              <a:chExt cx="1690193" cy="1690193"/>
            </a:xfrm>
          </p:grpSpPr>
          <p:sp>
            <p:nvSpPr>
              <p:cNvPr id="37" name="椭圆 36"/>
              <p:cNvSpPr/>
              <p:nvPr/>
            </p:nvSpPr>
            <p:spPr bwMode="auto">
              <a:xfrm flipV="1">
                <a:off x="2817042"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8" name="椭圆 37"/>
              <p:cNvSpPr/>
              <p:nvPr/>
            </p:nvSpPr>
            <p:spPr bwMode="auto">
              <a:xfrm flipV="1">
                <a:off x="2904557" y="1086201"/>
                <a:ext cx="1515164" cy="151516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52" name="Freeform 97"/>
            <p:cNvSpPr>
              <a:spLocks noEditPoints="1" noChangeArrowheads="1"/>
            </p:cNvSpPr>
            <p:nvPr/>
          </p:nvSpPr>
          <p:spPr bwMode="auto">
            <a:xfrm>
              <a:off x="5368974" y="2295147"/>
              <a:ext cx="573014" cy="495092"/>
            </a:xfrm>
            <a:custGeom>
              <a:avLst/>
              <a:gdLst>
                <a:gd name="T0" fmla="*/ 2147483646 w 105"/>
                <a:gd name="T1" fmla="*/ 2147483646 h 94"/>
                <a:gd name="T2" fmla="*/ 2147483646 w 105"/>
                <a:gd name="T3" fmla="*/ 2147483646 h 94"/>
                <a:gd name="T4" fmla="*/ 2147483646 w 105"/>
                <a:gd name="T5" fmla="*/ 2147483646 h 94"/>
                <a:gd name="T6" fmla="*/ 2147483646 w 105"/>
                <a:gd name="T7" fmla="*/ 2147483646 h 94"/>
                <a:gd name="T8" fmla="*/ 2147483646 w 105"/>
                <a:gd name="T9" fmla="*/ 2147483646 h 94"/>
                <a:gd name="T10" fmla="*/ 2147483646 w 105"/>
                <a:gd name="T11" fmla="*/ 2147483646 h 94"/>
                <a:gd name="T12" fmla="*/ 2147483646 w 105"/>
                <a:gd name="T13" fmla="*/ 2147483646 h 94"/>
                <a:gd name="T14" fmla="*/ 0 w 105"/>
                <a:gd name="T15" fmla="*/ 2147483646 h 94"/>
                <a:gd name="T16" fmla="*/ 2147483646 w 105"/>
                <a:gd name="T17" fmla="*/ 2147483646 h 94"/>
                <a:gd name="T18" fmla="*/ 2147483646 w 105"/>
                <a:gd name="T19" fmla="*/ 2147483646 h 94"/>
                <a:gd name="T20" fmla="*/ 2147483646 w 105"/>
                <a:gd name="T21" fmla="*/ 2147483646 h 94"/>
                <a:gd name="T22" fmla="*/ 2147483646 w 105"/>
                <a:gd name="T23" fmla="*/ 2147483646 h 94"/>
                <a:gd name="T24" fmla="*/ 2147483646 w 105"/>
                <a:gd name="T25" fmla="*/ 2147483646 h 94"/>
                <a:gd name="T26" fmla="*/ 2147483646 w 105"/>
                <a:gd name="T27" fmla="*/ 2147483646 h 94"/>
                <a:gd name="T28" fmla="*/ 2147483646 w 105"/>
                <a:gd name="T29" fmla="*/ 2147483646 h 94"/>
                <a:gd name="T30" fmla="*/ 2147483646 w 105"/>
                <a:gd name="T31" fmla="*/ 2147483646 h 94"/>
                <a:gd name="T32" fmla="*/ 2147483646 w 105"/>
                <a:gd name="T33" fmla="*/ 2147483646 h 94"/>
                <a:gd name="T34" fmla="*/ 2147483646 w 105"/>
                <a:gd name="T35" fmla="*/ 2147483646 h 94"/>
                <a:gd name="T36" fmla="*/ 2147483646 w 105"/>
                <a:gd name="T37" fmla="*/ 2147483646 h 94"/>
                <a:gd name="T38" fmla="*/ 2147483646 w 105"/>
                <a:gd name="T39" fmla="*/ 2147483646 h 94"/>
                <a:gd name="T40" fmla="*/ 2147483646 w 105"/>
                <a:gd name="T41" fmla="*/ 2147483646 h 94"/>
                <a:gd name="T42" fmla="*/ 2147483646 w 105"/>
                <a:gd name="T43" fmla="*/ 2147483646 h 94"/>
                <a:gd name="T44" fmla="*/ 2147483646 w 105"/>
                <a:gd name="T45" fmla="*/ 2147483646 h 94"/>
                <a:gd name="T46" fmla="*/ 2147483646 w 105"/>
                <a:gd name="T47" fmla="*/ 2147483646 h 94"/>
                <a:gd name="T48" fmla="*/ 2147483646 w 105"/>
                <a:gd name="T49" fmla="*/ 2147483646 h 94"/>
                <a:gd name="T50" fmla="*/ 2147483646 w 105"/>
                <a:gd name="T51" fmla="*/ 2147483646 h 94"/>
                <a:gd name="T52" fmla="*/ 2147483646 w 105"/>
                <a:gd name="T53" fmla="*/ 2147483646 h 94"/>
                <a:gd name="T54" fmla="*/ 2147483646 w 105"/>
                <a:gd name="T55" fmla="*/ 2147483646 h 94"/>
                <a:gd name="T56" fmla="*/ 2147483646 w 105"/>
                <a:gd name="T57" fmla="*/ 2147483646 h 94"/>
                <a:gd name="T58" fmla="*/ 2147483646 w 105"/>
                <a:gd name="T59" fmla="*/ 2147483646 h 94"/>
                <a:gd name="T60" fmla="*/ 2147483646 w 105"/>
                <a:gd name="T61" fmla="*/ 2147483646 h 94"/>
                <a:gd name="T62" fmla="*/ 2147483646 w 105"/>
                <a:gd name="T63" fmla="*/ 0 h 94"/>
                <a:gd name="T64" fmla="*/ 2147483646 w 105"/>
                <a:gd name="T65" fmla="*/ 2147483646 h 94"/>
                <a:gd name="T66" fmla="*/ 2147483646 w 105"/>
                <a:gd name="T67" fmla="*/ 2147483646 h 94"/>
                <a:gd name="T68" fmla="*/ 2147483646 w 105"/>
                <a:gd name="T69" fmla="*/ 2147483646 h 94"/>
                <a:gd name="T70" fmla="*/ 2147483646 w 105"/>
                <a:gd name="T71" fmla="*/ 2147483646 h 94"/>
                <a:gd name="T72" fmla="*/ 2147483646 w 105"/>
                <a:gd name="T73" fmla="*/ 2147483646 h 94"/>
                <a:gd name="T74" fmla="*/ 2147483646 w 105"/>
                <a:gd name="T75" fmla="*/ 2147483646 h 94"/>
                <a:gd name="T76" fmla="*/ 2147483646 w 105"/>
                <a:gd name="T77" fmla="*/ 2147483646 h 94"/>
                <a:gd name="T78" fmla="*/ 2147483646 w 105"/>
                <a:gd name="T79" fmla="*/ 2147483646 h 94"/>
                <a:gd name="T80" fmla="*/ 2147483646 w 105"/>
                <a:gd name="T81" fmla="*/ 2147483646 h 94"/>
                <a:gd name="T82" fmla="*/ 2147483646 w 105"/>
                <a:gd name="T83" fmla="*/ 2147483646 h 94"/>
                <a:gd name="T84" fmla="*/ 2147483646 w 105"/>
                <a:gd name="T85" fmla="*/ 2147483646 h 94"/>
                <a:gd name="T86" fmla="*/ 2147483646 w 105"/>
                <a:gd name="T87" fmla="*/ 2147483646 h 94"/>
                <a:gd name="T88" fmla="*/ 2147483646 w 105"/>
                <a:gd name="T89" fmla="*/ 2147483646 h 94"/>
                <a:gd name="T90" fmla="*/ 2147483646 w 105"/>
                <a:gd name="T91" fmla="*/ 2147483646 h 94"/>
                <a:gd name="T92" fmla="*/ 2147483646 w 105"/>
                <a:gd name="T93" fmla="*/ 2147483646 h 94"/>
                <a:gd name="T94" fmla="*/ 2147483646 w 105"/>
                <a:gd name="T95" fmla="*/ 2147483646 h 94"/>
                <a:gd name="T96" fmla="*/ 2147483646 w 105"/>
                <a:gd name="T97" fmla="*/ 2147483646 h 94"/>
                <a:gd name="T98" fmla="*/ 2147483646 w 105"/>
                <a:gd name="T99" fmla="*/ 2147483646 h 9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5"/>
                <a:gd name="T151" fmla="*/ 0 h 94"/>
                <a:gd name="T152" fmla="*/ 105 w 105"/>
                <a:gd name="T153" fmla="*/ 94 h 9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5" h="94">
                  <a:moveTo>
                    <a:pt x="52" y="17"/>
                  </a:moveTo>
                  <a:cubicBezTo>
                    <a:pt x="48" y="17"/>
                    <a:pt x="45" y="20"/>
                    <a:pt x="45" y="24"/>
                  </a:cubicBezTo>
                  <a:cubicBezTo>
                    <a:pt x="45" y="28"/>
                    <a:pt x="48" y="31"/>
                    <a:pt x="52" y="31"/>
                  </a:cubicBezTo>
                  <a:cubicBezTo>
                    <a:pt x="56" y="31"/>
                    <a:pt x="59" y="28"/>
                    <a:pt x="59" y="24"/>
                  </a:cubicBezTo>
                  <a:cubicBezTo>
                    <a:pt x="59" y="20"/>
                    <a:pt x="56" y="17"/>
                    <a:pt x="52" y="17"/>
                  </a:cubicBezTo>
                  <a:close/>
                  <a:moveTo>
                    <a:pt x="11" y="37"/>
                  </a:moveTo>
                  <a:cubicBezTo>
                    <a:pt x="5" y="49"/>
                    <a:pt x="5" y="49"/>
                    <a:pt x="5" y="49"/>
                  </a:cubicBezTo>
                  <a:cubicBezTo>
                    <a:pt x="0" y="60"/>
                    <a:pt x="0" y="60"/>
                    <a:pt x="0" y="60"/>
                  </a:cubicBezTo>
                  <a:cubicBezTo>
                    <a:pt x="7" y="60"/>
                    <a:pt x="7" y="60"/>
                    <a:pt x="7" y="60"/>
                  </a:cubicBezTo>
                  <a:cubicBezTo>
                    <a:pt x="9" y="68"/>
                    <a:pt x="13" y="75"/>
                    <a:pt x="18" y="80"/>
                  </a:cubicBezTo>
                  <a:cubicBezTo>
                    <a:pt x="27" y="89"/>
                    <a:pt x="39" y="94"/>
                    <a:pt x="52" y="94"/>
                  </a:cubicBezTo>
                  <a:cubicBezTo>
                    <a:pt x="65" y="94"/>
                    <a:pt x="76" y="89"/>
                    <a:pt x="85" y="80"/>
                  </a:cubicBezTo>
                  <a:cubicBezTo>
                    <a:pt x="87" y="78"/>
                    <a:pt x="89" y="75"/>
                    <a:pt x="91" y="73"/>
                  </a:cubicBezTo>
                  <a:cubicBezTo>
                    <a:pt x="79" y="73"/>
                    <a:pt x="79" y="73"/>
                    <a:pt x="79" y="73"/>
                  </a:cubicBezTo>
                  <a:cubicBezTo>
                    <a:pt x="79" y="73"/>
                    <a:pt x="78" y="73"/>
                    <a:pt x="78" y="74"/>
                  </a:cubicBezTo>
                  <a:cubicBezTo>
                    <a:pt x="71" y="80"/>
                    <a:pt x="62" y="85"/>
                    <a:pt x="52" y="85"/>
                  </a:cubicBezTo>
                  <a:cubicBezTo>
                    <a:pt x="41" y="85"/>
                    <a:pt x="32" y="80"/>
                    <a:pt x="25" y="74"/>
                  </a:cubicBezTo>
                  <a:cubicBezTo>
                    <a:pt x="21" y="70"/>
                    <a:pt x="18" y="65"/>
                    <a:pt x="17" y="60"/>
                  </a:cubicBezTo>
                  <a:cubicBezTo>
                    <a:pt x="22" y="60"/>
                    <a:pt x="22" y="60"/>
                    <a:pt x="22" y="60"/>
                  </a:cubicBezTo>
                  <a:cubicBezTo>
                    <a:pt x="16" y="49"/>
                    <a:pt x="16" y="49"/>
                    <a:pt x="16" y="49"/>
                  </a:cubicBezTo>
                  <a:cubicBezTo>
                    <a:pt x="11" y="37"/>
                    <a:pt x="11" y="37"/>
                    <a:pt x="11" y="37"/>
                  </a:cubicBezTo>
                  <a:close/>
                  <a:moveTo>
                    <a:pt x="93" y="63"/>
                  </a:moveTo>
                  <a:cubicBezTo>
                    <a:pt x="88" y="52"/>
                    <a:pt x="88" y="52"/>
                    <a:pt x="88" y="52"/>
                  </a:cubicBezTo>
                  <a:cubicBezTo>
                    <a:pt x="82" y="40"/>
                    <a:pt x="82" y="40"/>
                    <a:pt x="82" y="40"/>
                  </a:cubicBezTo>
                  <a:cubicBezTo>
                    <a:pt x="88" y="40"/>
                    <a:pt x="88" y="40"/>
                    <a:pt x="88" y="40"/>
                  </a:cubicBezTo>
                  <a:cubicBezTo>
                    <a:pt x="87" y="33"/>
                    <a:pt x="83" y="26"/>
                    <a:pt x="78" y="21"/>
                  </a:cubicBezTo>
                  <a:cubicBezTo>
                    <a:pt x="71" y="14"/>
                    <a:pt x="62" y="10"/>
                    <a:pt x="52" y="10"/>
                  </a:cubicBezTo>
                  <a:cubicBezTo>
                    <a:pt x="41" y="10"/>
                    <a:pt x="32" y="14"/>
                    <a:pt x="25" y="21"/>
                  </a:cubicBezTo>
                  <a:cubicBezTo>
                    <a:pt x="24" y="22"/>
                    <a:pt x="23" y="23"/>
                    <a:pt x="22" y="25"/>
                  </a:cubicBezTo>
                  <a:cubicBezTo>
                    <a:pt x="10" y="25"/>
                    <a:pt x="10" y="25"/>
                    <a:pt x="10" y="25"/>
                  </a:cubicBezTo>
                  <a:cubicBezTo>
                    <a:pt x="13" y="21"/>
                    <a:pt x="15" y="17"/>
                    <a:pt x="18" y="14"/>
                  </a:cubicBezTo>
                  <a:cubicBezTo>
                    <a:pt x="27" y="6"/>
                    <a:pt x="39" y="0"/>
                    <a:pt x="52" y="0"/>
                  </a:cubicBezTo>
                  <a:cubicBezTo>
                    <a:pt x="65" y="0"/>
                    <a:pt x="76" y="6"/>
                    <a:pt x="85" y="14"/>
                  </a:cubicBezTo>
                  <a:cubicBezTo>
                    <a:pt x="92" y="21"/>
                    <a:pt x="96" y="30"/>
                    <a:pt x="98" y="40"/>
                  </a:cubicBezTo>
                  <a:cubicBezTo>
                    <a:pt x="105" y="40"/>
                    <a:pt x="105" y="40"/>
                    <a:pt x="105" y="40"/>
                  </a:cubicBezTo>
                  <a:cubicBezTo>
                    <a:pt x="99" y="52"/>
                    <a:pt x="99" y="52"/>
                    <a:pt x="99" y="52"/>
                  </a:cubicBezTo>
                  <a:cubicBezTo>
                    <a:pt x="93" y="63"/>
                    <a:pt x="93" y="63"/>
                    <a:pt x="93" y="63"/>
                  </a:cubicBezTo>
                  <a:close/>
                  <a:moveTo>
                    <a:pt x="40" y="50"/>
                  </a:moveTo>
                  <a:cubicBezTo>
                    <a:pt x="43" y="33"/>
                    <a:pt x="43" y="33"/>
                    <a:pt x="43" y="33"/>
                  </a:cubicBezTo>
                  <a:cubicBezTo>
                    <a:pt x="62" y="33"/>
                    <a:pt x="42" y="33"/>
                    <a:pt x="60" y="33"/>
                  </a:cubicBezTo>
                  <a:cubicBezTo>
                    <a:pt x="64" y="51"/>
                    <a:pt x="64" y="51"/>
                    <a:pt x="64" y="51"/>
                  </a:cubicBezTo>
                  <a:cubicBezTo>
                    <a:pt x="59" y="54"/>
                    <a:pt x="59" y="54"/>
                    <a:pt x="59" y="54"/>
                  </a:cubicBezTo>
                  <a:cubicBezTo>
                    <a:pt x="60" y="78"/>
                    <a:pt x="60" y="78"/>
                    <a:pt x="60" y="78"/>
                  </a:cubicBezTo>
                  <a:cubicBezTo>
                    <a:pt x="54" y="78"/>
                    <a:pt x="54" y="78"/>
                    <a:pt x="54" y="78"/>
                  </a:cubicBezTo>
                  <a:cubicBezTo>
                    <a:pt x="53" y="57"/>
                    <a:pt x="53" y="57"/>
                    <a:pt x="53" y="57"/>
                  </a:cubicBezTo>
                  <a:cubicBezTo>
                    <a:pt x="50" y="57"/>
                    <a:pt x="50" y="57"/>
                    <a:pt x="50" y="57"/>
                  </a:cubicBezTo>
                  <a:cubicBezTo>
                    <a:pt x="49" y="78"/>
                    <a:pt x="49" y="78"/>
                    <a:pt x="49" y="78"/>
                  </a:cubicBezTo>
                  <a:cubicBezTo>
                    <a:pt x="43" y="78"/>
                    <a:pt x="43" y="78"/>
                    <a:pt x="43" y="78"/>
                  </a:cubicBezTo>
                  <a:cubicBezTo>
                    <a:pt x="44" y="54"/>
                    <a:pt x="44" y="54"/>
                    <a:pt x="44" y="54"/>
                  </a:cubicBezTo>
                  <a:cubicBezTo>
                    <a:pt x="43" y="52"/>
                    <a:pt x="42" y="51"/>
                    <a:pt x="40" y="50"/>
                  </a:cubicBezTo>
                  <a:close/>
                </a:path>
              </a:pathLst>
            </a:custGeom>
            <a:solidFill>
              <a:srgbClr val="6FB5BC"/>
            </a:solidFill>
            <a:ln>
              <a:noFill/>
            </a:ln>
            <a:extLst/>
          </p:spPr>
          <p:txBody>
            <a:bodyPr/>
            <a:lstStyle/>
            <a:p>
              <a:endParaRPr lang="zh-CN" altLang="en-US"/>
            </a:p>
          </p:txBody>
        </p:sp>
      </p:grpSp>
      <p:sp>
        <p:nvSpPr>
          <p:cNvPr id="53" name="Freeform 99"/>
          <p:cNvSpPr>
            <a:spLocks noEditPoints="1" noChangeArrowheads="1"/>
          </p:cNvSpPr>
          <p:nvPr/>
        </p:nvSpPr>
        <p:spPr bwMode="auto">
          <a:xfrm>
            <a:off x="2021950" y="2236232"/>
            <a:ext cx="823070" cy="671036"/>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tx1">
              <a:lumMod val="85000"/>
              <a:lumOff val="15000"/>
            </a:schemeClr>
          </a:solidFill>
          <a:ln>
            <a:noFill/>
          </a:ln>
          <a:extLst/>
        </p:spPr>
        <p:txBody>
          <a:bodyPr/>
          <a:lstStyle/>
          <a:p>
            <a:endParaRPr lang="zh-CN" altLang="en-US"/>
          </a:p>
        </p:txBody>
      </p:sp>
    </p:spTree>
    <p:extLst>
      <p:ext uri="{BB962C8B-B14F-4D97-AF65-F5344CB8AC3E}">
        <p14:creationId xmlns:p14="http://schemas.microsoft.com/office/powerpoint/2010/main" val="3583764672"/>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6" presetClass="emph" presetSubtype="0" autoRev="1" fill="hold" grpId="1" nodeType="afterEffect">
                                  <p:stCondLst>
                                    <p:cond delay="0"/>
                                  </p:stCondLst>
                                  <p:childTnLst>
                                    <p:animScale>
                                      <p:cBhvr>
                                        <p:cTn id="16" dur="150" fill="hold"/>
                                        <p:tgtEl>
                                          <p:spTgt spid="53"/>
                                        </p:tgtEl>
                                      </p:cBhvr>
                                      <p:by x="120000" y="120000"/>
                                    </p:animScale>
                                  </p:childTnLst>
                                </p:cTn>
                              </p:par>
                            </p:childTnLst>
                          </p:cTn>
                        </p:par>
                        <p:par>
                          <p:cTn id="17" fill="hold">
                            <p:stCondLst>
                              <p:cond delay="13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800"/>
                            </p:stCondLst>
                            <p:childTnLst>
                              <p:par>
                                <p:cTn id="22" presetID="31"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 calcmode="lin" valueType="num">
                                      <p:cBhvr>
                                        <p:cTn id="26" dur="500" fill="hold"/>
                                        <p:tgtEl>
                                          <p:spTgt spid="3"/>
                                        </p:tgtEl>
                                        <p:attrNameLst>
                                          <p:attrName>style.rotation</p:attrName>
                                        </p:attrNameLst>
                                      </p:cBhvr>
                                      <p:tavLst>
                                        <p:tav tm="0">
                                          <p:val>
                                            <p:fltVal val="90"/>
                                          </p:val>
                                        </p:tav>
                                        <p:tav tm="100000">
                                          <p:val>
                                            <p:fltVal val="0"/>
                                          </p:val>
                                        </p:tav>
                                      </p:tavLst>
                                    </p:anim>
                                    <p:animEffect transition="in" filter="fade">
                                      <p:cBhvr>
                                        <p:cTn id="27" dur="500"/>
                                        <p:tgtEl>
                                          <p:spTgt spid="3"/>
                                        </p:tgtEl>
                                      </p:cBhvr>
                                    </p:animEffect>
                                  </p:childTnLst>
                                </p:cTn>
                              </p:par>
                            </p:childTnLst>
                          </p:cTn>
                        </p:par>
                        <p:par>
                          <p:cTn id="28" fill="hold">
                            <p:stCondLst>
                              <p:cond delay="2300"/>
                            </p:stCondLst>
                            <p:childTnLst>
                              <p:par>
                                <p:cTn id="29" presetID="10"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2800"/>
                            </p:stCondLst>
                            <p:childTnLst>
                              <p:par>
                                <p:cTn id="33" presetID="31"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 calcmode="lin" valueType="num">
                                      <p:cBhvr>
                                        <p:cTn id="37" dur="500" fill="hold"/>
                                        <p:tgtEl>
                                          <p:spTgt spid="4"/>
                                        </p:tgtEl>
                                        <p:attrNameLst>
                                          <p:attrName>style.rotation</p:attrName>
                                        </p:attrNameLst>
                                      </p:cBhvr>
                                      <p:tavLst>
                                        <p:tav tm="0">
                                          <p:val>
                                            <p:fltVal val="90"/>
                                          </p:val>
                                        </p:tav>
                                        <p:tav tm="100000">
                                          <p:val>
                                            <p:fltVal val="0"/>
                                          </p:val>
                                        </p:tav>
                                      </p:tavLst>
                                    </p:anim>
                                    <p:animEffect transition="in" filter="fade">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0" grpId="0" animBg="1"/>
      <p:bldP spid="53" grpId="0" animBg="1"/>
      <p:bldP spid="53"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3589677" y="809841"/>
            <a:ext cx="2066805" cy="2066805"/>
            <a:chOff x="3589677" y="809841"/>
            <a:chExt cx="2066805" cy="2066805"/>
          </a:xfrm>
        </p:grpSpPr>
        <p:sp useBgFill="1">
          <p:nvSpPr>
            <p:cNvPr id="58" name="Oval 2"/>
            <p:cNvSpPr>
              <a:spLocks noChangeArrowheads="1"/>
            </p:cNvSpPr>
            <p:nvPr/>
          </p:nvSpPr>
          <p:spPr bwMode="auto">
            <a:xfrm>
              <a:off x="3618007" y="818273"/>
              <a:ext cx="2020540" cy="2027783"/>
            </a:xfrm>
            <a:prstGeom prst="ellipse">
              <a:avLst/>
            </a:prstGeom>
            <a:ln w="9525">
              <a:solidFill>
                <a:schemeClr val="bg1">
                  <a:lumMod val="65000"/>
                </a:schemeClr>
              </a:solidFill>
              <a:round/>
              <a:headEnd/>
              <a:tailEnd/>
            </a:ln>
            <a:effectLst/>
            <a:extLst>
              <a:ext uri="{AF507438-7753-43E0-B8FC-AC1667EBCBE1}">
                <a14:hiddenEffects xmlns:a14="http://schemas.microsoft.com/office/drawing/2010/main">
                  <a:effectLst>
                    <a:outerShdw dist="35921" dir="2700000" algn="ctr" rotWithShape="0">
                      <a:srgbClr val="000066"/>
                    </a:outerShdw>
                  </a:effectLst>
                </a14:hiddenEffects>
              </a:ext>
            </a:extLst>
          </p:spPr>
          <p:txBody>
            <a:bodyPr/>
            <a:lstStyle/>
            <a:p>
              <a:endParaRPr lang="zh-CN" altLang="en-US"/>
            </a:p>
          </p:txBody>
        </p:sp>
        <p:sp>
          <p:nvSpPr>
            <p:cNvPr id="59" name="Freeform 5"/>
            <p:cNvSpPr>
              <a:spLocks/>
            </p:cNvSpPr>
            <p:nvPr/>
          </p:nvSpPr>
          <p:spPr bwMode="auto">
            <a:xfrm>
              <a:off x="3618007" y="1098343"/>
              <a:ext cx="2004245" cy="1449456"/>
            </a:xfrm>
            <a:custGeom>
              <a:avLst/>
              <a:gdLst>
                <a:gd name="T0" fmla="*/ 231 w 1092"/>
                <a:gd name="T1" fmla="*/ 25 h 792"/>
                <a:gd name="T2" fmla="*/ 200 w 1092"/>
                <a:gd name="T3" fmla="*/ 85 h 792"/>
                <a:gd name="T4" fmla="*/ 340 w 1092"/>
                <a:gd name="T5" fmla="*/ 19 h 792"/>
                <a:gd name="T6" fmla="*/ 353 w 1092"/>
                <a:gd name="T7" fmla="*/ 84 h 792"/>
                <a:gd name="T8" fmla="*/ 366 w 1092"/>
                <a:gd name="T9" fmla="*/ 153 h 792"/>
                <a:gd name="T10" fmla="*/ 606 w 1092"/>
                <a:gd name="T11" fmla="*/ 75 h 792"/>
                <a:gd name="T12" fmla="*/ 662 w 1092"/>
                <a:gd name="T13" fmla="*/ 123 h 792"/>
                <a:gd name="T14" fmla="*/ 776 w 1092"/>
                <a:gd name="T15" fmla="*/ 68 h 792"/>
                <a:gd name="T16" fmla="*/ 772 w 1092"/>
                <a:gd name="T17" fmla="*/ 25 h 792"/>
                <a:gd name="T18" fmla="*/ 820 w 1092"/>
                <a:gd name="T19" fmla="*/ 45 h 792"/>
                <a:gd name="T20" fmla="*/ 912 w 1092"/>
                <a:gd name="T21" fmla="*/ 54 h 792"/>
                <a:gd name="T22" fmla="*/ 1041 w 1092"/>
                <a:gd name="T23" fmla="*/ 201 h 792"/>
                <a:gd name="T24" fmla="*/ 1063 w 1092"/>
                <a:gd name="T25" fmla="*/ 286 h 792"/>
                <a:gd name="T26" fmla="*/ 1057 w 1092"/>
                <a:gd name="T27" fmla="*/ 233 h 792"/>
                <a:gd name="T28" fmla="*/ 991 w 1092"/>
                <a:gd name="T29" fmla="*/ 277 h 792"/>
                <a:gd name="T30" fmla="*/ 1015 w 1092"/>
                <a:gd name="T31" fmla="*/ 394 h 792"/>
                <a:gd name="T32" fmla="*/ 1037 w 1092"/>
                <a:gd name="T33" fmla="*/ 478 h 792"/>
                <a:gd name="T34" fmla="*/ 1005 w 1092"/>
                <a:gd name="T35" fmla="*/ 347 h 792"/>
                <a:gd name="T36" fmla="*/ 952 w 1092"/>
                <a:gd name="T37" fmla="*/ 454 h 792"/>
                <a:gd name="T38" fmla="*/ 1051 w 1092"/>
                <a:gd name="T39" fmla="*/ 528 h 792"/>
                <a:gd name="T40" fmla="*/ 1009 w 1092"/>
                <a:gd name="T41" fmla="*/ 512 h 792"/>
                <a:gd name="T42" fmla="*/ 923 w 1092"/>
                <a:gd name="T43" fmla="*/ 438 h 792"/>
                <a:gd name="T44" fmla="*/ 961 w 1092"/>
                <a:gd name="T45" fmla="*/ 548 h 792"/>
                <a:gd name="T46" fmla="*/ 1045 w 1092"/>
                <a:gd name="T47" fmla="*/ 584 h 792"/>
                <a:gd name="T48" fmla="*/ 983 w 1092"/>
                <a:gd name="T49" fmla="*/ 711 h 792"/>
                <a:gd name="T50" fmla="*/ 977 w 1092"/>
                <a:gd name="T51" fmla="*/ 602 h 792"/>
                <a:gd name="T52" fmla="*/ 897 w 1092"/>
                <a:gd name="T53" fmla="*/ 507 h 792"/>
                <a:gd name="T54" fmla="*/ 863 w 1092"/>
                <a:gd name="T55" fmla="*/ 410 h 792"/>
                <a:gd name="T56" fmla="*/ 750 w 1092"/>
                <a:gd name="T57" fmla="*/ 404 h 792"/>
                <a:gd name="T58" fmla="*/ 674 w 1092"/>
                <a:gd name="T59" fmla="*/ 468 h 792"/>
                <a:gd name="T60" fmla="*/ 694 w 1092"/>
                <a:gd name="T61" fmla="*/ 478 h 792"/>
                <a:gd name="T62" fmla="*/ 676 w 1092"/>
                <a:gd name="T63" fmla="*/ 627 h 792"/>
                <a:gd name="T64" fmla="*/ 672 w 1092"/>
                <a:gd name="T65" fmla="*/ 644 h 792"/>
                <a:gd name="T66" fmla="*/ 547 w 1092"/>
                <a:gd name="T67" fmla="*/ 700 h 792"/>
                <a:gd name="T68" fmla="*/ 452 w 1092"/>
                <a:gd name="T69" fmla="*/ 578 h 792"/>
                <a:gd name="T70" fmla="*/ 405 w 1092"/>
                <a:gd name="T71" fmla="*/ 416 h 792"/>
                <a:gd name="T72" fmla="*/ 544 w 1092"/>
                <a:gd name="T73" fmla="*/ 404 h 792"/>
                <a:gd name="T74" fmla="*/ 642 w 1092"/>
                <a:gd name="T75" fmla="*/ 352 h 792"/>
                <a:gd name="T76" fmla="*/ 564 w 1092"/>
                <a:gd name="T77" fmla="*/ 318 h 792"/>
                <a:gd name="T78" fmla="*/ 551 w 1092"/>
                <a:gd name="T79" fmla="*/ 372 h 792"/>
                <a:gd name="T80" fmla="*/ 513 w 1092"/>
                <a:gd name="T81" fmla="*/ 337 h 792"/>
                <a:gd name="T82" fmla="*/ 407 w 1092"/>
                <a:gd name="T83" fmla="*/ 354 h 792"/>
                <a:gd name="T84" fmla="*/ 458 w 1092"/>
                <a:gd name="T85" fmla="*/ 259 h 792"/>
                <a:gd name="T86" fmla="*/ 442 w 1092"/>
                <a:gd name="T87" fmla="*/ 226 h 792"/>
                <a:gd name="T88" fmla="*/ 463 w 1092"/>
                <a:gd name="T89" fmla="*/ 188 h 792"/>
                <a:gd name="T90" fmla="*/ 513 w 1092"/>
                <a:gd name="T91" fmla="*/ 199 h 792"/>
                <a:gd name="T92" fmla="*/ 587 w 1092"/>
                <a:gd name="T93" fmla="*/ 152 h 792"/>
                <a:gd name="T94" fmla="*/ 520 w 1092"/>
                <a:gd name="T95" fmla="*/ 187 h 792"/>
                <a:gd name="T96" fmla="*/ 331 w 1092"/>
                <a:gd name="T97" fmla="*/ 146 h 792"/>
                <a:gd name="T98" fmla="*/ 225 w 1092"/>
                <a:gd name="T99" fmla="*/ 94 h 792"/>
                <a:gd name="T100" fmla="*/ 202 w 1092"/>
                <a:gd name="T101" fmla="*/ 199 h 792"/>
                <a:gd name="T102" fmla="*/ 158 w 1092"/>
                <a:gd name="T103" fmla="*/ 155 h 792"/>
                <a:gd name="T104" fmla="*/ 104 w 1092"/>
                <a:gd name="T105" fmla="*/ 217 h 792"/>
                <a:gd name="T106" fmla="*/ 174 w 1092"/>
                <a:gd name="T107" fmla="*/ 182 h 792"/>
                <a:gd name="T108" fmla="*/ 181 w 1092"/>
                <a:gd name="T109" fmla="*/ 292 h 792"/>
                <a:gd name="T110" fmla="*/ 111 w 1092"/>
                <a:gd name="T111" fmla="*/ 372 h 792"/>
                <a:gd name="T112" fmla="*/ 78 w 1092"/>
                <a:gd name="T113" fmla="*/ 455 h 792"/>
                <a:gd name="T114" fmla="*/ 242 w 1092"/>
                <a:gd name="T115" fmla="*/ 552 h 792"/>
                <a:gd name="T116" fmla="*/ 235 w 1092"/>
                <a:gd name="T117" fmla="*/ 685 h 792"/>
                <a:gd name="T118" fmla="*/ 132 w 1092"/>
                <a:gd name="T119" fmla="*/ 748 h 792"/>
                <a:gd name="T120" fmla="*/ 104 w 1092"/>
                <a:gd name="T121" fmla="*/ 525 h 792"/>
                <a:gd name="T122" fmla="*/ 31 w 1092"/>
                <a:gd name="T123" fmla="*/ 438 h 792"/>
                <a:gd name="T124" fmla="*/ 3 w 1092"/>
                <a:gd name="T125" fmla="*/ 32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2" h="792">
                  <a:moveTo>
                    <a:pt x="119" y="69"/>
                  </a:moveTo>
                  <a:lnTo>
                    <a:pt x="131" y="70"/>
                  </a:lnTo>
                  <a:lnTo>
                    <a:pt x="140" y="62"/>
                  </a:lnTo>
                  <a:lnTo>
                    <a:pt x="151" y="55"/>
                  </a:lnTo>
                  <a:lnTo>
                    <a:pt x="158" y="48"/>
                  </a:lnTo>
                  <a:lnTo>
                    <a:pt x="170" y="40"/>
                  </a:lnTo>
                  <a:lnTo>
                    <a:pt x="181" y="36"/>
                  </a:lnTo>
                  <a:lnTo>
                    <a:pt x="191" y="31"/>
                  </a:lnTo>
                  <a:lnTo>
                    <a:pt x="200" y="31"/>
                  </a:lnTo>
                  <a:lnTo>
                    <a:pt x="206" y="30"/>
                  </a:lnTo>
                  <a:lnTo>
                    <a:pt x="215" y="30"/>
                  </a:lnTo>
                  <a:lnTo>
                    <a:pt x="220" y="22"/>
                  </a:lnTo>
                  <a:lnTo>
                    <a:pt x="231" y="25"/>
                  </a:lnTo>
                  <a:lnTo>
                    <a:pt x="241" y="20"/>
                  </a:lnTo>
                  <a:lnTo>
                    <a:pt x="250" y="22"/>
                  </a:lnTo>
                  <a:lnTo>
                    <a:pt x="255" y="28"/>
                  </a:lnTo>
                  <a:lnTo>
                    <a:pt x="250" y="31"/>
                  </a:lnTo>
                  <a:lnTo>
                    <a:pt x="241" y="30"/>
                  </a:lnTo>
                  <a:lnTo>
                    <a:pt x="233" y="34"/>
                  </a:lnTo>
                  <a:lnTo>
                    <a:pt x="227" y="42"/>
                  </a:lnTo>
                  <a:lnTo>
                    <a:pt x="226" y="49"/>
                  </a:lnTo>
                  <a:lnTo>
                    <a:pt x="217" y="51"/>
                  </a:lnTo>
                  <a:lnTo>
                    <a:pt x="206" y="55"/>
                  </a:lnTo>
                  <a:lnTo>
                    <a:pt x="205" y="68"/>
                  </a:lnTo>
                  <a:lnTo>
                    <a:pt x="203" y="77"/>
                  </a:lnTo>
                  <a:lnTo>
                    <a:pt x="200" y="85"/>
                  </a:lnTo>
                  <a:lnTo>
                    <a:pt x="205" y="92"/>
                  </a:lnTo>
                  <a:lnTo>
                    <a:pt x="211" y="72"/>
                  </a:lnTo>
                  <a:lnTo>
                    <a:pt x="217" y="69"/>
                  </a:lnTo>
                  <a:lnTo>
                    <a:pt x="226" y="58"/>
                  </a:lnTo>
                  <a:lnTo>
                    <a:pt x="232" y="46"/>
                  </a:lnTo>
                  <a:lnTo>
                    <a:pt x="246" y="43"/>
                  </a:lnTo>
                  <a:lnTo>
                    <a:pt x="257" y="37"/>
                  </a:lnTo>
                  <a:lnTo>
                    <a:pt x="265" y="26"/>
                  </a:lnTo>
                  <a:lnTo>
                    <a:pt x="276" y="26"/>
                  </a:lnTo>
                  <a:lnTo>
                    <a:pt x="299" y="25"/>
                  </a:lnTo>
                  <a:lnTo>
                    <a:pt x="321" y="20"/>
                  </a:lnTo>
                  <a:lnTo>
                    <a:pt x="330" y="19"/>
                  </a:lnTo>
                  <a:lnTo>
                    <a:pt x="340" y="19"/>
                  </a:lnTo>
                  <a:lnTo>
                    <a:pt x="351" y="19"/>
                  </a:lnTo>
                  <a:lnTo>
                    <a:pt x="360" y="22"/>
                  </a:lnTo>
                  <a:lnTo>
                    <a:pt x="373" y="33"/>
                  </a:lnTo>
                  <a:lnTo>
                    <a:pt x="368" y="34"/>
                  </a:lnTo>
                  <a:lnTo>
                    <a:pt x="354" y="39"/>
                  </a:lnTo>
                  <a:lnTo>
                    <a:pt x="356" y="49"/>
                  </a:lnTo>
                  <a:lnTo>
                    <a:pt x="366" y="51"/>
                  </a:lnTo>
                  <a:lnTo>
                    <a:pt x="371" y="51"/>
                  </a:lnTo>
                  <a:lnTo>
                    <a:pt x="369" y="60"/>
                  </a:lnTo>
                  <a:lnTo>
                    <a:pt x="356" y="70"/>
                  </a:lnTo>
                  <a:lnTo>
                    <a:pt x="348" y="72"/>
                  </a:lnTo>
                  <a:lnTo>
                    <a:pt x="350" y="79"/>
                  </a:lnTo>
                  <a:lnTo>
                    <a:pt x="353" y="84"/>
                  </a:lnTo>
                  <a:lnTo>
                    <a:pt x="348" y="92"/>
                  </a:lnTo>
                  <a:lnTo>
                    <a:pt x="354" y="100"/>
                  </a:lnTo>
                  <a:lnTo>
                    <a:pt x="342" y="105"/>
                  </a:lnTo>
                  <a:lnTo>
                    <a:pt x="330" y="108"/>
                  </a:lnTo>
                  <a:lnTo>
                    <a:pt x="329" y="122"/>
                  </a:lnTo>
                  <a:lnTo>
                    <a:pt x="321" y="132"/>
                  </a:lnTo>
                  <a:lnTo>
                    <a:pt x="314" y="140"/>
                  </a:lnTo>
                  <a:lnTo>
                    <a:pt x="303" y="146"/>
                  </a:lnTo>
                  <a:lnTo>
                    <a:pt x="329" y="146"/>
                  </a:lnTo>
                  <a:lnTo>
                    <a:pt x="342" y="146"/>
                  </a:lnTo>
                  <a:lnTo>
                    <a:pt x="350" y="149"/>
                  </a:lnTo>
                  <a:lnTo>
                    <a:pt x="360" y="143"/>
                  </a:lnTo>
                  <a:lnTo>
                    <a:pt x="366" y="153"/>
                  </a:lnTo>
                  <a:lnTo>
                    <a:pt x="507" y="153"/>
                  </a:lnTo>
                  <a:lnTo>
                    <a:pt x="513" y="146"/>
                  </a:lnTo>
                  <a:lnTo>
                    <a:pt x="526" y="135"/>
                  </a:lnTo>
                  <a:lnTo>
                    <a:pt x="534" y="120"/>
                  </a:lnTo>
                  <a:lnTo>
                    <a:pt x="546" y="107"/>
                  </a:lnTo>
                  <a:lnTo>
                    <a:pt x="552" y="94"/>
                  </a:lnTo>
                  <a:lnTo>
                    <a:pt x="558" y="81"/>
                  </a:lnTo>
                  <a:lnTo>
                    <a:pt x="568" y="77"/>
                  </a:lnTo>
                  <a:lnTo>
                    <a:pt x="572" y="69"/>
                  </a:lnTo>
                  <a:lnTo>
                    <a:pt x="581" y="72"/>
                  </a:lnTo>
                  <a:lnTo>
                    <a:pt x="590" y="64"/>
                  </a:lnTo>
                  <a:lnTo>
                    <a:pt x="596" y="70"/>
                  </a:lnTo>
                  <a:lnTo>
                    <a:pt x="606" y="75"/>
                  </a:lnTo>
                  <a:lnTo>
                    <a:pt x="617" y="78"/>
                  </a:lnTo>
                  <a:lnTo>
                    <a:pt x="627" y="81"/>
                  </a:lnTo>
                  <a:lnTo>
                    <a:pt x="635" y="77"/>
                  </a:lnTo>
                  <a:lnTo>
                    <a:pt x="644" y="83"/>
                  </a:lnTo>
                  <a:lnTo>
                    <a:pt x="651" y="92"/>
                  </a:lnTo>
                  <a:lnTo>
                    <a:pt x="663" y="94"/>
                  </a:lnTo>
                  <a:lnTo>
                    <a:pt x="666" y="105"/>
                  </a:lnTo>
                  <a:lnTo>
                    <a:pt x="662" y="111"/>
                  </a:lnTo>
                  <a:lnTo>
                    <a:pt x="645" y="108"/>
                  </a:lnTo>
                  <a:lnTo>
                    <a:pt x="633" y="104"/>
                  </a:lnTo>
                  <a:lnTo>
                    <a:pt x="632" y="113"/>
                  </a:lnTo>
                  <a:lnTo>
                    <a:pt x="648" y="114"/>
                  </a:lnTo>
                  <a:lnTo>
                    <a:pt x="662" y="123"/>
                  </a:lnTo>
                  <a:lnTo>
                    <a:pt x="680" y="117"/>
                  </a:lnTo>
                  <a:lnTo>
                    <a:pt x="685" y="102"/>
                  </a:lnTo>
                  <a:lnTo>
                    <a:pt x="694" y="90"/>
                  </a:lnTo>
                  <a:lnTo>
                    <a:pt x="704" y="93"/>
                  </a:lnTo>
                  <a:lnTo>
                    <a:pt x="701" y="99"/>
                  </a:lnTo>
                  <a:lnTo>
                    <a:pt x="695" y="105"/>
                  </a:lnTo>
                  <a:lnTo>
                    <a:pt x="695" y="114"/>
                  </a:lnTo>
                  <a:lnTo>
                    <a:pt x="707" y="104"/>
                  </a:lnTo>
                  <a:lnTo>
                    <a:pt x="717" y="94"/>
                  </a:lnTo>
                  <a:lnTo>
                    <a:pt x="734" y="92"/>
                  </a:lnTo>
                  <a:lnTo>
                    <a:pt x="757" y="84"/>
                  </a:lnTo>
                  <a:lnTo>
                    <a:pt x="774" y="77"/>
                  </a:lnTo>
                  <a:lnTo>
                    <a:pt x="776" y="68"/>
                  </a:lnTo>
                  <a:lnTo>
                    <a:pt x="763" y="69"/>
                  </a:lnTo>
                  <a:lnTo>
                    <a:pt x="751" y="60"/>
                  </a:lnTo>
                  <a:lnTo>
                    <a:pt x="744" y="46"/>
                  </a:lnTo>
                  <a:lnTo>
                    <a:pt x="751" y="30"/>
                  </a:lnTo>
                  <a:lnTo>
                    <a:pt x="765" y="18"/>
                  </a:lnTo>
                  <a:lnTo>
                    <a:pt x="775" y="7"/>
                  </a:lnTo>
                  <a:lnTo>
                    <a:pt x="791" y="7"/>
                  </a:lnTo>
                  <a:lnTo>
                    <a:pt x="805" y="0"/>
                  </a:lnTo>
                  <a:lnTo>
                    <a:pt x="804" y="9"/>
                  </a:lnTo>
                  <a:lnTo>
                    <a:pt x="793" y="10"/>
                  </a:lnTo>
                  <a:lnTo>
                    <a:pt x="789" y="15"/>
                  </a:lnTo>
                  <a:lnTo>
                    <a:pt x="778" y="16"/>
                  </a:lnTo>
                  <a:lnTo>
                    <a:pt x="772" y="25"/>
                  </a:lnTo>
                  <a:lnTo>
                    <a:pt x="766" y="36"/>
                  </a:lnTo>
                  <a:lnTo>
                    <a:pt x="763" y="46"/>
                  </a:lnTo>
                  <a:lnTo>
                    <a:pt x="775" y="64"/>
                  </a:lnTo>
                  <a:lnTo>
                    <a:pt x="795" y="73"/>
                  </a:lnTo>
                  <a:lnTo>
                    <a:pt x="808" y="79"/>
                  </a:lnTo>
                  <a:lnTo>
                    <a:pt x="814" y="83"/>
                  </a:lnTo>
                  <a:lnTo>
                    <a:pt x="820" y="92"/>
                  </a:lnTo>
                  <a:lnTo>
                    <a:pt x="827" y="90"/>
                  </a:lnTo>
                  <a:lnTo>
                    <a:pt x="827" y="83"/>
                  </a:lnTo>
                  <a:lnTo>
                    <a:pt x="823" y="72"/>
                  </a:lnTo>
                  <a:lnTo>
                    <a:pt x="818" y="66"/>
                  </a:lnTo>
                  <a:lnTo>
                    <a:pt x="816" y="58"/>
                  </a:lnTo>
                  <a:lnTo>
                    <a:pt x="820" y="45"/>
                  </a:lnTo>
                  <a:lnTo>
                    <a:pt x="834" y="45"/>
                  </a:lnTo>
                  <a:lnTo>
                    <a:pt x="844" y="45"/>
                  </a:lnTo>
                  <a:lnTo>
                    <a:pt x="850" y="51"/>
                  </a:lnTo>
                  <a:lnTo>
                    <a:pt x="852" y="63"/>
                  </a:lnTo>
                  <a:lnTo>
                    <a:pt x="858" y="73"/>
                  </a:lnTo>
                  <a:lnTo>
                    <a:pt x="861" y="63"/>
                  </a:lnTo>
                  <a:lnTo>
                    <a:pt x="870" y="55"/>
                  </a:lnTo>
                  <a:lnTo>
                    <a:pt x="881" y="55"/>
                  </a:lnTo>
                  <a:lnTo>
                    <a:pt x="890" y="55"/>
                  </a:lnTo>
                  <a:lnTo>
                    <a:pt x="899" y="57"/>
                  </a:lnTo>
                  <a:lnTo>
                    <a:pt x="899" y="45"/>
                  </a:lnTo>
                  <a:lnTo>
                    <a:pt x="907" y="46"/>
                  </a:lnTo>
                  <a:lnTo>
                    <a:pt x="912" y="54"/>
                  </a:lnTo>
                  <a:lnTo>
                    <a:pt x="924" y="54"/>
                  </a:lnTo>
                  <a:lnTo>
                    <a:pt x="935" y="49"/>
                  </a:lnTo>
                  <a:lnTo>
                    <a:pt x="946" y="58"/>
                  </a:lnTo>
                  <a:lnTo>
                    <a:pt x="959" y="70"/>
                  </a:lnTo>
                  <a:lnTo>
                    <a:pt x="973" y="73"/>
                  </a:lnTo>
                  <a:lnTo>
                    <a:pt x="992" y="81"/>
                  </a:lnTo>
                  <a:lnTo>
                    <a:pt x="997" y="79"/>
                  </a:lnTo>
                  <a:lnTo>
                    <a:pt x="1012" y="104"/>
                  </a:lnTo>
                  <a:lnTo>
                    <a:pt x="1033" y="140"/>
                  </a:lnTo>
                  <a:lnTo>
                    <a:pt x="1047" y="163"/>
                  </a:lnTo>
                  <a:lnTo>
                    <a:pt x="1056" y="185"/>
                  </a:lnTo>
                  <a:lnTo>
                    <a:pt x="1045" y="189"/>
                  </a:lnTo>
                  <a:lnTo>
                    <a:pt x="1041" y="201"/>
                  </a:lnTo>
                  <a:lnTo>
                    <a:pt x="1045" y="217"/>
                  </a:lnTo>
                  <a:lnTo>
                    <a:pt x="1051" y="235"/>
                  </a:lnTo>
                  <a:lnTo>
                    <a:pt x="1057" y="235"/>
                  </a:lnTo>
                  <a:lnTo>
                    <a:pt x="1059" y="221"/>
                  </a:lnTo>
                  <a:lnTo>
                    <a:pt x="1066" y="217"/>
                  </a:lnTo>
                  <a:lnTo>
                    <a:pt x="1070" y="229"/>
                  </a:lnTo>
                  <a:lnTo>
                    <a:pt x="1060" y="235"/>
                  </a:lnTo>
                  <a:lnTo>
                    <a:pt x="1075" y="247"/>
                  </a:lnTo>
                  <a:lnTo>
                    <a:pt x="1065" y="261"/>
                  </a:lnTo>
                  <a:lnTo>
                    <a:pt x="1062" y="268"/>
                  </a:lnTo>
                  <a:lnTo>
                    <a:pt x="1080" y="273"/>
                  </a:lnTo>
                  <a:lnTo>
                    <a:pt x="1072" y="283"/>
                  </a:lnTo>
                  <a:lnTo>
                    <a:pt x="1063" y="286"/>
                  </a:lnTo>
                  <a:lnTo>
                    <a:pt x="1063" y="303"/>
                  </a:lnTo>
                  <a:lnTo>
                    <a:pt x="1072" y="318"/>
                  </a:lnTo>
                  <a:lnTo>
                    <a:pt x="1063" y="321"/>
                  </a:lnTo>
                  <a:lnTo>
                    <a:pt x="1047" y="316"/>
                  </a:lnTo>
                  <a:lnTo>
                    <a:pt x="1055" y="309"/>
                  </a:lnTo>
                  <a:lnTo>
                    <a:pt x="1065" y="309"/>
                  </a:lnTo>
                  <a:lnTo>
                    <a:pt x="1065" y="291"/>
                  </a:lnTo>
                  <a:lnTo>
                    <a:pt x="1053" y="297"/>
                  </a:lnTo>
                  <a:lnTo>
                    <a:pt x="1051" y="282"/>
                  </a:lnTo>
                  <a:lnTo>
                    <a:pt x="1062" y="273"/>
                  </a:lnTo>
                  <a:lnTo>
                    <a:pt x="1065" y="262"/>
                  </a:lnTo>
                  <a:lnTo>
                    <a:pt x="1059" y="248"/>
                  </a:lnTo>
                  <a:lnTo>
                    <a:pt x="1057" y="233"/>
                  </a:lnTo>
                  <a:lnTo>
                    <a:pt x="1050" y="240"/>
                  </a:lnTo>
                  <a:lnTo>
                    <a:pt x="1042" y="252"/>
                  </a:lnTo>
                  <a:lnTo>
                    <a:pt x="1028" y="262"/>
                  </a:lnTo>
                  <a:lnTo>
                    <a:pt x="1033" y="277"/>
                  </a:lnTo>
                  <a:lnTo>
                    <a:pt x="1032" y="291"/>
                  </a:lnTo>
                  <a:lnTo>
                    <a:pt x="1032" y="298"/>
                  </a:lnTo>
                  <a:lnTo>
                    <a:pt x="1037" y="311"/>
                  </a:lnTo>
                  <a:lnTo>
                    <a:pt x="1033" y="315"/>
                  </a:lnTo>
                  <a:lnTo>
                    <a:pt x="1020" y="301"/>
                  </a:lnTo>
                  <a:lnTo>
                    <a:pt x="1012" y="286"/>
                  </a:lnTo>
                  <a:lnTo>
                    <a:pt x="1007" y="276"/>
                  </a:lnTo>
                  <a:lnTo>
                    <a:pt x="1001" y="270"/>
                  </a:lnTo>
                  <a:lnTo>
                    <a:pt x="991" y="277"/>
                  </a:lnTo>
                  <a:lnTo>
                    <a:pt x="985" y="288"/>
                  </a:lnTo>
                  <a:lnTo>
                    <a:pt x="998" y="301"/>
                  </a:lnTo>
                  <a:lnTo>
                    <a:pt x="1005" y="315"/>
                  </a:lnTo>
                  <a:lnTo>
                    <a:pt x="1007" y="333"/>
                  </a:lnTo>
                  <a:lnTo>
                    <a:pt x="1006" y="349"/>
                  </a:lnTo>
                  <a:lnTo>
                    <a:pt x="1006" y="364"/>
                  </a:lnTo>
                  <a:lnTo>
                    <a:pt x="1013" y="352"/>
                  </a:lnTo>
                  <a:lnTo>
                    <a:pt x="1024" y="354"/>
                  </a:lnTo>
                  <a:lnTo>
                    <a:pt x="1027" y="365"/>
                  </a:lnTo>
                  <a:lnTo>
                    <a:pt x="1018" y="377"/>
                  </a:lnTo>
                  <a:lnTo>
                    <a:pt x="1009" y="375"/>
                  </a:lnTo>
                  <a:lnTo>
                    <a:pt x="1007" y="385"/>
                  </a:lnTo>
                  <a:lnTo>
                    <a:pt x="1015" y="394"/>
                  </a:lnTo>
                  <a:lnTo>
                    <a:pt x="1012" y="405"/>
                  </a:lnTo>
                  <a:lnTo>
                    <a:pt x="1022" y="416"/>
                  </a:lnTo>
                  <a:lnTo>
                    <a:pt x="1015" y="424"/>
                  </a:lnTo>
                  <a:lnTo>
                    <a:pt x="1026" y="434"/>
                  </a:lnTo>
                  <a:lnTo>
                    <a:pt x="1018" y="445"/>
                  </a:lnTo>
                  <a:lnTo>
                    <a:pt x="1030" y="439"/>
                  </a:lnTo>
                  <a:lnTo>
                    <a:pt x="1027" y="449"/>
                  </a:lnTo>
                  <a:lnTo>
                    <a:pt x="1048" y="445"/>
                  </a:lnTo>
                  <a:lnTo>
                    <a:pt x="1042" y="459"/>
                  </a:lnTo>
                  <a:lnTo>
                    <a:pt x="1027" y="449"/>
                  </a:lnTo>
                  <a:lnTo>
                    <a:pt x="1026" y="464"/>
                  </a:lnTo>
                  <a:lnTo>
                    <a:pt x="1047" y="463"/>
                  </a:lnTo>
                  <a:lnTo>
                    <a:pt x="1037" y="478"/>
                  </a:lnTo>
                  <a:lnTo>
                    <a:pt x="1024" y="461"/>
                  </a:lnTo>
                  <a:lnTo>
                    <a:pt x="1032" y="484"/>
                  </a:lnTo>
                  <a:lnTo>
                    <a:pt x="1048" y="499"/>
                  </a:lnTo>
                  <a:lnTo>
                    <a:pt x="1033" y="499"/>
                  </a:lnTo>
                  <a:lnTo>
                    <a:pt x="1024" y="464"/>
                  </a:lnTo>
                  <a:lnTo>
                    <a:pt x="1027" y="440"/>
                  </a:lnTo>
                  <a:lnTo>
                    <a:pt x="1015" y="441"/>
                  </a:lnTo>
                  <a:lnTo>
                    <a:pt x="1006" y="428"/>
                  </a:lnTo>
                  <a:lnTo>
                    <a:pt x="1015" y="422"/>
                  </a:lnTo>
                  <a:lnTo>
                    <a:pt x="1015" y="409"/>
                  </a:lnTo>
                  <a:lnTo>
                    <a:pt x="1009" y="380"/>
                  </a:lnTo>
                  <a:lnTo>
                    <a:pt x="1007" y="360"/>
                  </a:lnTo>
                  <a:lnTo>
                    <a:pt x="1005" y="347"/>
                  </a:lnTo>
                  <a:lnTo>
                    <a:pt x="994" y="364"/>
                  </a:lnTo>
                  <a:lnTo>
                    <a:pt x="976" y="369"/>
                  </a:lnTo>
                  <a:lnTo>
                    <a:pt x="965" y="381"/>
                  </a:lnTo>
                  <a:lnTo>
                    <a:pt x="970" y="395"/>
                  </a:lnTo>
                  <a:lnTo>
                    <a:pt x="962" y="405"/>
                  </a:lnTo>
                  <a:lnTo>
                    <a:pt x="950" y="403"/>
                  </a:lnTo>
                  <a:lnTo>
                    <a:pt x="961" y="389"/>
                  </a:lnTo>
                  <a:lnTo>
                    <a:pt x="953" y="383"/>
                  </a:lnTo>
                  <a:lnTo>
                    <a:pt x="943" y="390"/>
                  </a:lnTo>
                  <a:lnTo>
                    <a:pt x="943" y="404"/>
                  </a:lnTo>
                  <a:lnTo>
                    <a:pt x="961" y="422"/>
                  </a:lnTo>
                  <a:lnTo>
                    <a:pt x="965" y="436"/>
                  </a:lnTo>
                  <a:lnTo>
                    <a:pt x="952" y="454"/>
                  </a:lnTo>
                  <a:lnTo>
                    <a:pt x="952" y="496"/>
                  </a:lnTo>
                  <a:lnTo>
                    <a:pt x="952" y="514"/>
                  </a:lnTo>
                  <a:lnTo>
                    <a:pt x="954" y="525"/>
                  </a:lnTo>
                  <a:lnTo>
                    <a:pt x="974" y="523"/>
                  </a:lnTo>
                  <a:lnTo>
                    <a:pt x="988" y="527"/>
                  </a:lnTo>
                  <a:lnTo>
                    <a:pt x="997" y="510"/>
                  </a:lnTo>
                  <a:lnTo>
                    <a:pt x="1007" y="510"/>
                  </a:lnTo>
                  <a:lnTo>
                    <a:pt x="1003" y="519"/>
                  </a:lnTo>
                  <a:lnTo>
                    <a:pt x="1015" y="531"/>
                  </a:lnTo>
                  <a:lnTo>
                    <a:pt x="1030" y="534"/>
                  </a:lnTo>
                  <a:lnTo>
                    <a:pt x="1028" y="523"/>
                  </a:lnTo>
                  <a:lnTo>
                    <a:pt x="1063" y="523"/>
                  </a:lnTo>
                  <a:lnTo>
                    <a:pt x="1051" y="528"/>
                  </a:lnTo>
                  <a:lnTo>
                    <a:pt x="1050" y="537"/>
                  </a:lnTo>
                  <a:lnTo>
                    <a:pt x="1066" y="542"/>
                  </a:lnTo>
                  <a:lnTo>
                    <a:pt x="1081" y="546"/>
                  </a:lnTo>
                  <a:lnTo>
                    <a:pt x="1089" y="529"/>
                  </a:lnTo>
                  <a:lnTo>
                    <a:pt x="1091" y="519"/>
                  </a:lnTo>
                  <a:lnTo>
                    <a:pt x="1080" y="522"/>
                  </a:lnTo>
                  <a:lnTo>
                    <a:pt x="1070" y="515"/>
                  </a:lnTo>
                  <a:lnTo>
                    <a:pt x="1063" y="513"/>
                  </a:lnTo>
                  <a:lnTo>
                    <a:pt x="1059" y="527"/>
                  </a:lnTo>
                  <a:lnTo>
                    <a:pt x="1059" y="525"/>
                  </a:lnTo>
                  <a:lnTo>
                    <a:pt x="1026" y="525"/>
                  </a:lnTo>
                  <a:lnTo>
                    <a:pt x="1018" y="508"/>
                  </a:lnTo>
                  <a:lnTo>
                    <a:pt x="1009" y="512"/>
                  </a:lnTo>
                  <a:lnTo>
                    <a:pt x="998" y="510"/>
                  </a:lnTo>
                  <a:lnTo>
                    <a:pt x="994" y="492"/>
                  </a:lnTo>
                  <a:lnTo>
                    <a:pt x="990" y="481"/>
                  </a:lnTo>
                  <a:lnTo>
                    <a:pt x="1000" y="475"/>
                  </a:lnTo>
                  <a:lnTo>
                    <a:pt x="1000" y="464"/>
                  </a:lnTo>
                  <a:lnTo>
                    <a:pt x="983" y="470"/>
                  </a:lnTo>
                  <a:lnTo>
                    <a:pt x="973" y="479"/>
                  </a:lnTo>
                  <a:lnTo>
                    <a:pt x="965" y="493"/>
                  </a:lnTo>
                  <a:lnTo>
                    <a:pt x="952" y="493"/>
                  </a:lnTo>
                  <a:lnTo>
                    <a:pt x="952" y="460"/>
                  </a:lnTo>
                  <a:lnTo>
                    <a:pt x="944" y="466"/>
                  </a:lnTo>
                  <a:lnTo>
                    <a:pt x="935" y="453"/>
                  </a:lnTo>
                  <a:lnTo>
                    <a:pt x="923" y="438"/>
                  </a:lnTo>
                  <a:lnTo>
                    <a:pt x="908" y="441"/>
                  </a:lnTo>
                  <a:lnTo>
                    <a:pt x="907" y="455"/>
                  </a:lnTo>
                  <a:lnTo>
                    <a:pt x="914" y="474"/>
                  </a:lnTo>
                  <a:lnTo>
                    <a:pt x="914" y="489"/>
                  </a:lnTo>
                  <a:lnTo>
                    <a:pt x="924" y="504"/>
                  </a:lnTo>
                  <a:lnTo>
                    <a:pt x="931" y="512"/>
                  </a:lnTo>
                  <a:lnTo>
                    <a:pt x="918" y="512"/>
                  </a:lnTo>
                  <a:lnTo>
                    <a:pt x="909" y="504"/>
                  </a:lnTo>
                  <a:lnTo>
                    <a:pt x="905" y="513"/>
                  </a:lnTo>
                  <a:lnTo>
                    <a:pt x="922" y="533"/>
                  </a:lnTo>
                  <a:lnTo>
                    <a:pt x="935" y="544"/>
                  </a:lnTo>
                  <a:lnTo>
                    <a:pt x="947" y="543"/>
                  </a:lnTo>
                  <a:lnTo>
                    <a:pt x="961" y="548"/>
                  </a:lnTo>
                  <a:lnTo>
                    <a:pt x="979" y="548"/>
                  </a:lnTo>
                  <a:lnTo>
                    <a:pt x="994" y="544"/>
                  </a:lnTo>
                  <a:lnTo>
                    <a:pt x="1009" y="552"/>
                  </a:lnTo>
                  <a:lnTo>
                    <a:pt x="1005" y="555"/>
                  </a:lnTo>
                  <a:lnTo>
                    <a:pt x="990" y="550"/>
                  </a:lnTo>
                  <a:lnTo>
                    <a:pt x="990" y="578"/>
                  </a:lnTo>
                  <a:lnTo>
                    <a:pt x="1001" y="578"/>
                  </a:lnTo>
                  <a:lnTo>
                    <a:pt x="1007" y="576"/>
                  </a:lnTo>
                  <a:lnTo>
                    <a:pt x="1009" y="567"/>
                  </a:lnTo>
                  <a:lnTo>
                    <a:pt x="1024" y="569"/>
                  </a:lnTo>
                  <a:lnTo>
                    <a:pt x="1041" y="563"/>
                  </a:lnTo>
                  <a:lnTo>
                    <a:pt x="1039" y="574"/>
                  </a:lnTo>
                  <a:lnTo>
                    <a:pt x="1045" y="584"/>
                  </a:lnTo>
                  <a:lnTo>
                    <a:pt x="1055" y="589"/>
                  </a:lnTo>
                  <a:lnTo>
                    <a:pt x="1063" y="584"/>
                  </a:lnTo>
                  <a:lnTo>
                    <a:pt x="1062" y="570"/>
                  </a:lnTo>
                  <a:lnTo>
                    <a:pt x="1063" y="558"/>
                  </a:lnTo>
                  <a:lnTo>
                    <a:pt x="1070" y="570"/>
                  </a:lnTo>
                  <a:lnTo>
                    <a:pt x="1072" y="585"/>
                  </a:lnTo>
                  <a:lnTo>
                    <a:pt x="1059" y="616"/>
                  </a:lnTo>
                  <a:lnTo>
                    <a:pt x="1045" y="644"/>
                  </a:lnTo>
                  <a:lnTo>
                    <a:pt x="1032" y="673"/>
                  </a:lnTo>
                  <a:lnTo>
                    <a:pt x="1015" y="703"/>
                  </a:lnTo>
                  <a:lnTo>
                    <a:pt x="1003" y="694"/>
                  </a:lnTo>
                  <a:lnTo>
                    <a:pt x="990" y="700"/>
                  </a:lnTo>
                  <a:lnTo>
                    <a:pt x="983" y="711"/>
                  </a:lnTo>
                  <a:lnTo>
                    <a:pt x="973" y="717"/>
                  </a:lnTo>
                  <a:lnTo>
                    <a:pt x="953" y="721"/>
                  </a:lnTo>
                  <a:lnTo>
                    <a:pt x="941" y="720"/>
                  </a:lnTo>
                  <a:lnTo>
                    <a:pt x="946" y="701"/>
                  </a:lnTo>
                  <a:lnTo>
                    <a:pt x="944" y="688"/>
                  </a:lnTo>
                  <a:lnTo>
                    <a:pt x="952" y="677"/>
                  </a:lnTo>
                  <a:lnTo>
                    <a:pt x="950" y="668"/>
                  </a:lnTo>
                  <a:lnTo>
                    <a:pt x="937" y="661"/>
                  </a:lnTo>
                  <a:lnTo>
                    <a:pt x="938" y="644"/>
                  </a:lnTo>
                  <a:lnTo>
                    <a:pt x="943" y="627"/>
                  </a:lnTo>
                  <a:lnTo>
                    <a:pt x="956" y="614"/>
                  </a:lnTo>
                  <a:lnTo>
                    <a:pt x="974" y="612"/>
                  </a:lnTo>
                  <a:lnTo>
                    <a:pt x="977" y="602"/>
                  </a:lnTo>
                  <a:lnTo>
                    <a:pt x="973" y="585"/>
                  </a:lnTo>
                  <a:lnTo>
                    <a:pt x="983" y="579"/>
                  </a:lnTo>
                  <a:lnTo>
                    <a:pt x="990" y="578"/>
                  </a:lnTo>
                  <a:lnTo>
                    <a:pt x="990" y="552"/>
                  </a:lnTo>
                  <a:lnTo>
                    <a:pt x="974" y="553"/>
                  </a:lnTo>
                  <a:lnTo>
                    <a:pt x="961" y="559"/>
                  </a:lnTo>
                  <a:lnTo>
                    <a:pt x="948" y="552"/>
                  </a:lnTo>
                  <a:lnTo>
                    <a:pt x="933" y="552"/>
                  </a:lnTo>
                  <a:lnTo>
                    <a:pt x="916" y="544"/>
                  </a:lnTo>
                  <a:lnTo>
                    <a:pt x="905" y="533"/>
                  </a:lnTo>
                  <a:lnTo>
                    <a:pt x="897" y="520"/>
                  </a:lnTo>
                  <a:lnTo>
                    <a:pt x="888" y="510"/>
                  </a:lnTo>
                  <a:lnTo>
                    <a:pt x="897" y="507"/>
                  </a:lnTo>
                  <a:lnTo>
                    <a:pt x="905" y="512"/>
                  </a:lnTo>
                  <a:lnTo>
                    <a:pt x="911" y="502"/>
                  </a:lnTo>
                  <a:lnTo>
                    <a:pt x="908" y="487"/>
                  </a:lnTo>
                  <a:lnTo>
                    <a:pt x="897" y="485"/>
                  </a:lnTo>
                  <a:lnTo>
                    <a:pt x="893" y="469"/>
                  </a:lnTo>
                  <a:lnTo>
                    <a:pt x="896" y="453"/>
                  </a:lnTo>
                  <a:lnTo>
                    <a:pt x="905" y="439"/>
                  </a:lnTo>
                  <a:lnTo>
                    <a:pt x="902" y="422"/>
                  </a:lnTo>
                  <a:lnTo>
                    <a:pt x="896" y="421"/>
                  </a:lnTo>
                  <a:lnTo>
                    <a:pt x="888" y="430"/>
                  </a:lnTo>
                  <a:lnTo>
                    <a:pt x="887" y="439"/>
                  </a:lnTo>
                  <a:lnTo>
                    <a:pt x="878" y="422"/>
                  </a:lnTo>
                  <a:lnTo>
                    <a:pt x="863" y="410"/>
                  </a:lnTo>
                  <a:lnTo>
                    <a:pt x="852" y="411"/>
                  </a:lnTo>
                  <a:lnTo>
                    <a:pt x="842" y="428"/>
                  </a:lnTo>
                  <a:lnTo>
                    <a:pt x="828" y="438"/>
                  </a:lnTo>
                  <a:lnTo>
                    <a:pt x="828" y="448"/>
                  </a:lnTo>
                  <a:lnTo>
                    <a:pt x="833" y="460"/>
                  </a:lnTo>
                  <a:lnTo>
                    <a:pt x="831" y="472"/>
                  </a:lnTo>
                  <a:lnTo>
                    <a:pt x="820" y="470"/>
                  </a:lnTo>
                  <a:lnTo>
                    <a:pt x="813" y="455"/>
                  </a:lnTo>
                  <a:lnTo>
                    <a:pt x="801" y="439"/>
                  </a:lnTo>
                  <a:lnTo>
                    <a:pt x="787" y="428"/>
                  </a:lnTo>
                  <a:lnTo>
                    <a:pt x="776" y="410"/>
                  </a:lnTo>
                  <a:lnTo>
                    <a:pt x="768" y="404"/>
                  </a:lnTo>
                  <a:lnTo>
                    <a:pt x="750" y="404"/>
                  </a:lnTo>
                  <a:lnTo>
                    <a:pt x="734" y="404"/>
                  </a:lnTo>
                  <a:lnTo>
                    <a:pt x="725" y="411"/>
                  </a:lnTo>
                  <a:lnTo>
                    <a:pt x="716" y="400"/>
                  </a:lnTo>
                  <a:lnTo>
                    <a:pt x="706" y="392"/>
                  </a:lnTo>
                  <a:lnTo>
                    <a:pt x="691" y="380"/>
                  </a:lnTo>
                  <a:lnTo>
                    <a:pt x="701" y="400"/>
                  </a:lnTo>
                  <a:lnTo>
                    <a:pt x="717" y="405"/>
                  </a:lnTo>
                  <a:lnTo>
                    <a:pt x="729" y="422"/>
                  </a:lnTo>
                  <a:lnTo>
                    <a:pt x="724" y="438"/>
                  </a:lnTo>
                  <a:lnTo>
                    <a:pt x="714" y="445"/>
                  </a:lnTo>
                  <a:lnTo>
                    <a:pt x="697" y="448"/>
                  </a:lnTo>
                  <a:lnTo>
                    <a:pt x="683" y="454"/>
                  </a:lnTo>
                  <a:lnTo>
                    <a:pt x="674" y="468"/>
                  </a:lnTo>
                  <a:lnTo>
                    <a:pt x="666" y="475"/>
                  </a:lnTo>
                  <a:lnTo>
                    <a:pt x="663" y="459"/>
                  </a:lnTo>
                  <a:lnTo>
                    <a:pt x="655" y="438"/>
                  </a:lnTo>
                  <a:lnTo>
                    <a:pt x="644" y="425"/>
                  </a:lnTo>
                  <a:lnTo>
                    <a:pt x="644" y="411"/>
                  </a:lnTo>
                  <a:lnTo>
                    <a:pt x="635" y="413"/>
                  </a:lnTo>
                  <a:lnTo>
                    <a:pt x="638" y="434"/>
                  </a:lnTo>
                  <a:lnTo>
                    <a:pt x="647" y="453"/>
                  </a:lnTo>
                  <a:lnTo>
                    <a:pt x="647" y="466"/>
                  </a:lnTo>
                  <a:lnTo>
                    <a:pt x="662" y="474"/>
                  </a:lnTo>
                  <a:lnTo>
                    <a:pt x="666" y="484"/>
                  </a:lnTo>
                  <a:lnTo>
                    <a:pt x="681" y="479"/>
                  </a:lnTo>
                  <a:lnTo>
                    <a:pt x="694" y="478"/>
                  </a:lnTo>
                  <a:lnTo>
                    <a:pt x="709" y="470"/>
                  </a:lnTo>
                  <a:lnTo>
                    <a:pt x="702" y="490"/>
                  </a:lnTo>
                  <a:lnTo>
                    <a:pt x="691" y="514"/>
                  </a:lnTo>
                  <a:lnTo>
                    <a:pt x="681" y="529"/>
                  </a:lnTo>
                  <a:lnTo>
                    <a:pt x="670" y="543"/>
                  </a:lnTo>
                  <a:lnTo>
                    <a:pt x="663" y="555"/>
                  </a:lnTo>
                  <a:lnTo>
                    <a:pt x="661" y="584"/>
                  </a:lnTo>
                  <a:lnTo>
                    <a:pt x="657" y="603"/>
                  </a:lnTo>
                  <a:lnTo>
                    <a:pt x="659" y="622"/>
                  </a:lnTo>
                  <a:lnTo>
                    <a:pt x="662" y="639"/>
                  </a:lnTo>
                  <a:lnTo>
                    <a:pt x="662" y="644"/>
                  </a:lnTo>
                  <a:lnTo>
                    <a:pt x="674" y="643"/>
                  </a:lnTo>
                  <a:lnTo>
                    <a:pt x="676" y="627"/>
                  </a:lnTo>
                  <a:lnTo>
                    <a:pt x="687" y="612"/>
                  </a:lnTo>
                  <a:lnTo>
                    <a:pt x="701" y="603"/>
                  </a:lnTo>
                  <a:lnTo>
                    <a:pt x="704" y="620"/>
                  </a:lnTo>
                  <a:lnTo>
                    <a:pt x="702" y="637"/>
                  </a:lnTo>
                  <a:lnTo>
                    <a:pt x="695" y="644"/>
                  </a:lnTo>
                  <a:lnTo>
                    <a:pt x="697" y="653"/>
                  </a:lnTo>
                  <a:lnTo>
                    <a:pt x="692" y="674"/>
                  </a:lnTo>
                  <a:lnTo>
                    <a:pt x="689" y="685"/>
                  </a:lnTo>
                  <a:lnTo>
                    <a:pt x="680" y="688"/>
                  </a:lnTo>
                  <a:lnTo>
                    <a:pt x="671" y="677"/>
                  </a:lnTo>
                  <a:lnTo>
                    <a:pt x="676" y="662"/>
                  </a:lnTo>
                  <a:lnTo>
                    <a:pt x="679" y="655"/>
                  </a:lnTo>
                  <a:lnTo>
                    <a:pt x="672" y="644"/>
                  </a:lnTo>
                  <a:lnTo>
                    <a:pt x="661" y="646"/>
                  </a:lnTo>
                  <a:lnTo>
                    <a:pt x="656" y="661"/>
                  </a:lnTo>
                  <a:lnTo>
                    <a:pt x="640" y="668"/>
                  </a:lnTo>
                  <a:lnTo>
                    <a:pt x="628" y="677"/>
                  </a:lnTo>
                  <a:lnTo>
                    <a:pt x="630" y="694"/>
                  </a:lnTo>
                  <a:lnTo>
                    <a:pt x="628" y="713"/>
                  </a:lnTo>
                  <a:lnTo>
                    <a:pt x="625" y="733"/>
                  </a:lnTo>
                  <a:lnTo>
                    <a:pt x="600" y="756"/>
                  </a:lnTo>
                  <a:lnTo>
                    <a:pt x="590" y="757"/>
                  </a:lnTo>
                  <a:lnTo>
                    <a:pt x="582" y="742"/>
                  </a:lnTo>
                  <a:lnTo>
                    <a:pt x="568" y="733"/>
                  </a:lnTo>
                  <a:lnTo>
                    <a:pt x="561" y="727"/>
                  </a:lnTo>
                  <a:lnTo>
                    <a:pt x="547" y="700"/>
                  </a:lnTo>
                  <a:lnTo>
                    <a:pt x="536" y="686"/>
                  </a:lnTo>
                  <a:lnTo>
                    <a:pt x="526" y="673"/>
                  </a:lnTo>
                  <a:lnTo>
                    <a:pt x="522" y="659"/>
                  </a:lnTo>
                  <a:lnTo>
                    <a:pt x="520" y="639"/>
                  </a:lnTo>
                  <a:lnTo>
                    <a:pt x="509" y="627"/>
                  </a:lnTo>
                  <a:lnTo>
                    <a:pt x="505" y="616"/>
                  </a:lnTo>
                  <a:lnTo>
                    <a:pt x="513" y="601"/>
                  </a:lnTo>
                  <a:lnTo>
                    <a:pt x="513" y="587"/>
                  </a:lnTo>
                  <a:lnTo>
                    <a:pt x="502" y="578"/>
                  </a:lnTo>
                  <a:lnTo>
                    <a:pt x="485" y="576"/>
                  </a:lnTo>
                  <a:lnTo>
                    <a:pt x="472" y="570"/>
                  </a:lnTo>
                  <a:lnTo>
                    <a:pt x="464" y="576"/>
                  </a:lnTo>
                  <a:lnTo>
                    <a:pt x="452" y="578"/>
                  </a:lnTo>
                  <a:lnTo>
                    <a:pt x="442" y="570"/>
                  </a:lnTo>
                  <a:lnTo>
                    <a:pt x="433" y="561"/>
                  </a:lnTo>
                  <a:lnTo>
                    <a:pt x="419" y="558"/>
                  </a:lnTo>
                  <a:lnTo>
                    <a:pt x="405" y="552"/>
                  </a:lnTo>
                  <a:lnTo>
                    <a:pt x="393" y="542"/>
                  </a:lnTo>
                  <a:lnTo>
                    <a:pt x="390" y="519"/>
                  </a:lnTo>
                  <a:lnTo>
                    <a:pt x="389" y="504"/>
                  </a:lnTo>
                  <a:lnTo>
                    <a:pt x="399" y="493"/>
                  </a:lnTo>
                  <a:lnTo>
                    <a:pt x="398" y="483"/>
                  </a:lnTo>
                  <a:lnTo>
                    <a:pt x="395" y="464"/>
                  </a:lnTo>
                  <a:lnTo>
                    <a:pt x="396" y="446"/>
                  </a:lnTo>
                  <a:lnTo>
                    <a:pt x="393" y="430"/>
                  </a:lnTo>
                  <a:lnTo>
                    <a:pt x="405" y="416"/>
                  </a:lnTo>
                  <a:lnTo>
                    <a:pt x="414" y="407"/>
                  </a:lnTo>
                  <a:lnTo>
                    <a:pt x="425" y="405"/>
                  </a:lnTo>
                  <a:lnTo>
                    <a:pt x="424" y="392"/>
                  </a:lnTo>
                  <a:lnTo>
                    <a:pt x="429" y="380"/>
                  </a:lnTo>
                  <a:lnTo>
                    <a:pt x="440" y="372"/>
                  </a:lnTo>
                  <a:lnTo>
                    <a:pt x="454" y="379"/>
                  </a:lnTo>
                  <a:lnTo>
                    <a:pt x="470" y="383"/>
                  </a:lnTo>
                  <a:lnTo>
                    <a:pt x="488" y="380"/>
                  </a:lnTo>
                  <a:lnTo>
                    <a:pt x="503" y="380"/>
                  </a:lnTo>
                  <a:lnTo>
                    <a:pt x="511" y="381"/>
                  </a:lnTo>
                  <a:lnTo>
                    <a:pt x="514" y="395"/>
                  </a:lnTo>
                  <a:lnTo>
                    <a:pt x="529" y="398"/>
                  </a:lnTo>
                  <a:lnTo>
                    <a:pt x="544" y="404"/>
                  </a:lnTo>
                  <a:lnTo>
                    <a:pt x="552" y="403"/>
                  </a:lnTo>
                  <a:lnTo>
                    <a:pt x="558" y="394"/>
                  </a:lnTo>
                  <a:lnTo>
                    <a:pt x="562" y="385"/>
                  </a:lnTo>
                  <a:lnTo>
                    <a:pt x="576" y="389"/>
                  </a:lnTo>
                  <a:lnTo>
                    <a:pt x="591" y="395"/>
                  </a:lnTo>
                  <a:lnTo>
                    <a:pt x="609" y="398"/>
                  </a:lnTo>
                  <a:lnTo>
                    <a:pt x="621" y="400"/>
                  </a:lnTo>
                  <a:lnTo>
                    <a:pt x="635" y="398"/>
                  </a:lnTo>
                  <a:lnTo>
                    <a:pt x="644" y="389"/>
                  </a:lnTo>
                  <a:lnTo>
                    <a:pt x="650" y="375"/>
                  </a:lnTo>
                  <a:lnTo>
                    <a:pt x="655" y="365"/>
                  </a:lnTo>
                  <a:lnTo>
                    <a:pt x="650" y="362"/>
                  </a:lnTo>
                  <a:lnTo>
                    <a:pt x="642" y="352"/>
                  </a:lnTo>
                  <a:lnTo>
                    <a:pt x="633" y="356"/>
                  </a:lnTo>
                  <a:lnTo>
                    <a:pt x="618" y="356"/>
                  </a:lnTo>
                  <a:lnTo>
                    <a:pt x="608" y="351"/>
                  </a:lnTo>
                  <a:lnTo>
                    <a:pt x="606" y="339"/>
                  </a:lnTo>
                  <a:lnTo>
                    <a:pt x="600" y="335"/>
                  </a:lnTo>
                  <a:lnTo>
                    <a:pt x="596" y="339"/>
                  </a:lnTo>
                  <a:lnTo>
                    <a:pt x="598" y="351"/>
                  </a:lnTo>
                  <a:lnTo>
                    <a:pt x="592" y="360"/>
                  </a:lnTo>
                  <a:lnTo>
                    <a:pt x="581" y="359"/>
                  </a:lnTo>
                  <a:lnTo>
                    <a:pt x="574" y="350"/>
                  </a:lnTo>
                  <a:lnTo>
                    <a:pt x="572" y="337"/>
                  </a:lnTo>
                  <a:lnTo>
                    <a:pt x="572" y="322"/>
                  </a:lnTo>
                  <a:lnTo>
                    <a:pt x="564" y="318"/>
                  </a:lnTo>
                  <a:lnTo>
                    <a:pt x="559" y="327"/>
                  </a:lnTo>
                  <a:lnTo>
                    <a:pt x="561" y="339"/>
                  </a:lnTo>
                  <a:lnTo>
                    <a:pt x="567" y="349"/>
                  </a:lnTo>
                  <a:lnTo>
                    <a:pt x="574" y="357"/>
                  </a:lnTo>
                  <a:lnTo>
                    <a:pt x="567" y="368"/>
                  </a:lnTo>
                  <a:lnTo>
                    <a:pt x="558" y="374"/>
                  </a:lnTo>
                  <a:lnTo>
                    <a:pt x="546" y="372"/>
                  </a:lnTo>
                  <a:lnTo>
                    <a:pt x="546" y="381"/>
                  </a:lnTo>
                  <a:lnTo>
                    <a:pt x="538" y="387"/>
                  </a:lnTo>
                  <a:lnTo>
                    <a:pt x="528" y="374"/>
                  </a:lnTo>
                  <a:lnTo>
                    <a:pt x="529" y="366"/>
                  </a:lnTo>
                  <a:lnTo>
                    <a:pt x="543" y="372"/>
                  </a:lnTo>
                  <a:lnTo>
                    <a:pt x="551" y="372"/>
                  </a:lnTo>
                  <a:lnTo>
                    <a:pt x="561" y="364"/>
                  </a:lnTo>
                  <a:lnTo>
                    <a:pt x="558" y="351"/>
                  </a:lnTo>
                  <a:lnTo>
                    <a:pt x="547" y="342"/>
                  </a:lnTo>
                  <a:lnTo>
                    <a:pt x="538" y="335"/>
                  </a:lnTo>
                  <a:lnTo>
                    <a:pt x="528" y="324"/>
                  </a:lnTo>
                  <a:lnTo>
                    <a:pt x="516" y="314"/>
                  </a:lnTo>
                  <a:lnTo>
                    <a:pt x="516" y="327"/>
                  </a:lnTo>
                  <a:lnTo>
                    <a:pt x="523" y="336"/>
                  </a:lnTo>
                  <a:lnTo>
                    <a:pt x="522" y="351"/>
                  </a:lnTo>
                  <a:lnTo>
                    <a:pt x="522" y="364"/>
                  </a:lnTo>
                  <a:lnTo>
                    <a:pt x="509" y="354"/>
                  </a:lnTo>
                  <a:lnTo>
                    <a:pt x="507" y="345"/>
                  </a:lnTo>
                  <a:lnTo>
                    <a:pt x="513" y="337"/>
                  </a:lnTo>
                  <a:lnTo>
                    <a:pt x="511" y="330"/>
                  </a:lnTo>
                  <a:lnTo>
                    <a:pt x="517" y="326"/>
                  </a:lnTo>
                  <a:lnTo>
                    <a:pt x="517" y="314"/>
                  </a:lnTo>
                  <a:lnTo>
                    <a:pt x="507" y="316"/>
                  </a:lnTo>
                  <a:lnTo>
                    <a:pt x="499" y="327"/>
                  </a:lnTo>
                  <a:lnTo>
                    <a:pt x="488" y="324"/>
                  </a:lnTo>
                  <a:lnTo>
                    <a:pt x="472" y="331"/>
                  </a:lnTo>
                  <a:lnTo>
                    <a:pt x="469" y="347"/>
                  </a:lnTo>
                  <a:lnTo>
                    <a:pt x="457" y="357"/>
                  </a:lnTo>
                  <a:lnTo>
                    <a:pt x="442" y="365"/>
                  </a:lnTo>
                  <a:lnTo>
                    <a:pt x="428" y="366"/>
                  </a:lnTo>
                  <a:lnTo>
                    <a:pt x="414" y="362"/>
                  </a:lnTo>
                  <a:lnTo>
                    <a:pt x="407" y="354"/>
                  </a:lnTo>
                  <a:lnTo>
                    <a:pt x="413" y="347"/>
                  </a:lnTo>
                  <a:lnTo>
                    <a:pt x="407" y="336"/>
                  </a:lnTo>
                  <a:lnTo>
                    <a:pt x="416" y="329"/>
                  </a:lnTo>
                  <a:lnTo>
                    <a:pt x="418" y="320"/>
                  </a:lnTo>
                  <a:lnTo>
                    <a:pt x="418" y="306"/>
                  </a:lnTo>
                  <a:lnTo>
                    <a:pt x="429" y="294"/>
                  </a:lnTo>
                  <a:lnTo>
                    <a:pt x="448" y="298"/>
                  </a:lnTo>
                  <a:lnTo>
                    <a:pt x="467" y="303"/>
                  </a:lnTo>
                  <a:lnTo>
                    <a:pt x="475" y="295"/>
                  </a:lnTo>
                  <a:lnTo>
                    <a:pt x="475" y="282"/>
                  </a:lnTo>
                  <a:lnTo>
                    <a:pt x="465" y="273"/>
                  </a:lnTo>
                  <a:lnTo>
                    <a:pt x="450" y="265"/>
                  </a:lnTo>
                  <a:lnTo>
                    <a:pt x="458" y="259"/>
                  </a:lnTo>
                  <a:lnTo>
                    <a:pt x="473" y="253"/>
                  </a:lnTo>
                  <a:lnTo>
                    <a:pt x="477" y="250"/>
                  </a:lnTo>
                  <a:lnTo>
                    <a:pt x="472" y="248"/>
                  </a:lnTo>
                  <a:lnTo>
                    <a:pt x="460" y="250"/>
                  </a:lnTo>
                  <a:lnTo>
                    <a:pt x="448" y="253"/>
                  </a:lnTo>
                  <a:lnTo>
                    <a:pt x="440" y="256"/>
                  </a:lnTo>
                  <a:lnTo>
                    <a:pt x="446" y="247"/>
                  </a:lnTo>
                  <a:lnTo>
                    <a:pt x="448" y="235"/>
                  </a:lnTo>
                  <a:lnTo>
                    <a:pt x="452" y="227"/>
                  </a:lnTo>
                  <a:lnTo>
                    <a:pt x="455" y="220"/>
                  </a:lnTo>
                  <a:lnTo>
                    <a:pt x="449" y="211"/>
                  </a:lnTo>
                  <a:lnTo>
                    <a:pt x="440" y="216"/>
                  </a:lnTo>
                  <a:lnTo>
                    <a:pt x="442" y="226"/>
                  </a:lnTo>
                  <a:lnTo>
                    <a:pt x="440" y="237"/>
                  </a:lnTo>
                  <a:lnTo>
                    <a:pt x="435" y="250"/>
                  </a:lnTo>
                  <a:lnTo>
                    <a:pt x="424" y="248"/>
                  </a:lnTo>
                  <a:lnTo>
                    <a:pt x="419" y="237"/>
                  </a:lnTo>
                  <a:lnTo>
                    <a:pt x="411" y="223"/>
                  </a:lnTo>
                  <a:lnTo>
                    <a:pt x="425" y="220"/>
                  </a:lnTo>
                  <a:lnTo>
                    <a:pt x="431" y="214"/>
                  </a:lnTo>
                  <a:lnTo>
                    <a:pt x="437" y="212"/>
                  </a:lnTo>
                  <a:lnTo>
                    <a:pt x="437" y="205"/>
                  </a:lnTo>
                  <a:lnTo>
                    <a:pt x="434" y="196"/>
                  </a:lnTo>
                  <a:lnTo>
                    <a:pt x="445" y="189"/>
                  </a:lnTo>
                  <a:lnTo>
                    <a:pt x="455" y="183"/>
                  </a:lnTo>
                  <a:lnTo>
                    <a:pt x="463" y="188"/>
                  </a:lnTo>
                  <a:lnTo>
                    <a:pt x="465" y="202"/>
                  </a:lnTo>
                  <a:lnTo>
                    <a:pt x="470" y="216"/>
                  </a:lnTo>
                  <a:lnTo>
                    <a:pt x="478" y="224"/>
                  </a:lnTo>
                  <a:lnTo>
                    <a:pt x="481" y="237"/>
                  </a:lnTo>
                  <a:lnTo>
                    <a:pt x="477" y="246"/>
                  </a:lnTo>
                  <a:lnTo>
                    <a:pt x="475" y="252"/>
                  </a:lnTo>
                  <a:lnTo>
                    <a:pt x="485" y="248"/>
                  </a:lnTo>
                  <a:lnTo>
                    <a:pt x="498" y="242"/>
                  </a:lnTo>
                  <a:lnTo>
                    <a:pt x="502" y="226"/>
                  </a:lnTo>
                  <a:lnTo>
                    <a:pt x="514" y="226"/>
                  </a:lnTo>
                  <a:lnTo>
                    <a:pt x="520" y="223"/>
                  </a:lnTo>
                  <a:lnTo>
                    <a:pt x="518" y="211"/>
                  </a:lnTo>
                  <a:lnTo>
                    <a:pt x="513" y="199"/>
                  </a:lnTo>
                  <a:lnTo>
                    <a:pt x="523" y="199"/>
                  </a:lnTo>
                  <a:lnTo>
                    <a:pt x="536" y="211"/>
                  </a:lnTo>
                  <a:lnTo>
                    <a:pt x="546" y="220"/>
                  </a:lnTo>
                  <a:lnTo>
                    <a:pt x="556" y="220"/>
                  </a:lnTo>
                  <a:lnTo>
                    <a:pt x="570" y="214"/>
                  </a:lnTo>
                  <a:lnTo>
                    <a:pt x="579" y="201"/>
                  </a:lnTo>
                  <a:lnTo>
                    <a:pt x="585" y="188"/>
                  </a:lnTo>
                  <a:lnTo>
                    <a:pt x="606" y="193"/>
                  </a:lnTo>
                  <a:lnTo>
                    <a:pt x="588" y="182"/>
                  </a:lnTo>
                  <a:lnTo>
                    <a:pt x="574" y="183"/>
                  </a:lnTo>
                  <a:lnTo>
                    <a:pt x="572" y="167"/>
                  </a:lnTo>
                  <a:lnTo>
                    <a:pt x="572" y="158"/>
                  </a:lnTo>
                  <a:lnTo>
                    <a:pt x="587" y="152"/>
                  </a:lnTo>
                  <a:lnTo>
                    <a:pt x="590" y="143"/>
                  </a:lnTo>
                  <a:lnTo>
                    <a:pt x="579" y="149"/>
                  </a:lnTo>
                  <a:lnTo>
                    <a:pt x="567" y="157"/>
                  </a:lnTo>
                  <a:lnTo>
                    <a:pt x="553" y="158"/>
                  </a:lnTo>
                  <a:lnTo>
                    <a:pt x="559" y="173"/>
                  </a:lnTo>
                  <a:lnTo>
                    <a:pt x="558" y="187"/>
                  </a:lnTo>
                  <a:lnTo>
                    <a:pt x="558" y="197"/>
                  </a:lnTo>
                  <a:lnTo>
                    <a:pt x="547" y="205"/>
                  </a:lnTo>
                  <a:lnTo>
                    <a:pt x="537" y="208"/>
                  </a:lnTo>
                  <a:lnTo>
                    <a:pt x="529" y="199"/>
                  </a:lnTo>
                  <a:lnTo>
                    <a:pt x="531" y="188"/>
                  </a:lnTo>
                  <a:lnTo>
                    <a:pt x="532" y="182"/>
                  </a:lnTo>
                  <a:lnTo>
                    <a:pt x="520" y="187"/>
                  </a:lnTo>
                  <a:lnTo>
                    <a:pt x="508" y="181"/>
                  </a:lnTo>
                  <a:lnTo>
                    <a:pt x="502" y="172"/>
                  </a:lnTo>
                  <a:lnTo>
                    <a:pt x="505" y="158"/>
                  </a:lnTo>
                  <a:lnTo>
                    <a:pt x="503" y="157"/>
                  </a:lnTo>
                  <a:lnTo>
                    <a:pt x="505" y="155"/>
                  </a:lnTo>
                  <a:lnTo>
                    <a:pt x="507" y="153"/>
                  </a:lnTo>
                  <a:lnTo>
                    <a:pt x="366" y="153"/>
                  </a:lnTo>
                  <a:lnTo>
                    <a:pt x="359" y="163"/>
                  </a:lnTo>
                  <a:lnTo>
                    <a:pt x="346" y="170"/>
                  </a:lnTo>
                  <a:lnTo>
                    <a:pt x="335" y="164"/>
                  </a:lnTo>
                  <a:lnTo>
                    <a:pt x="330" y="157"/>
                  </a:lnTo>
                  <a:lnTo>
                    <a:pt x="330" y="147"/>
                  </a:lnTo>
                  <a:lnTo>
                    <a:pt x="331" y="146"/>
                  </a:lnTo>
                  <a:lnTo>
                    <a:pt x="303" y="146"/>
                  </a:lnTo>
                  <a:lnTo>
                    <a:pt x="294" y="147"/>
                  </a:lnTo>
                  <a:lnTo>
                    <a:pt x="285" y="164"/>
                  </a:lnTo>
                  <a:lnTo>
                    <a:pt x="280" y="178"/>
                  </a:lnTo>
                  <a:lnTo>
                    <a:pt x="276" y="189"/>
                  </a:lnTo>
                  <a:lnTo>
                    <a:pt x="262" y="187"/>
                  </a:lnTo>
                  <a:lnTo>
                    <a:pt x="251" y="178"/>
                  </a:lnTo>
                  <a:lnTo>
                    <a:pt x="250" y="158"/>
                  </a:lnTo>
                  <a:lnTo>
                    <a:pt x="246" y="138"/>
                  </a:lnTo>
                  <a:lnTo>
                    <a:pt x="236" y="127"/>
                  </a:lnTo>
                  <a:lnTo>
                    <a:pt x="240" y="117"/>
                  </a:lnTo>
                  <a:lnTo>
                    <a:pt x="232" y="100"/>
                  </a:lnTo>
                  <a:lnTo>
                    <a:pt x="225" y="94"/>
                  </a:lnTo>
                  <a:lnTo>
                    <a:pt x="215" y="102"/>
                  </a:lnTo>
                  <a:lnTo>
                    <a:pt x="202" y="93"/>
                  </a:lnTo>
                  <a:lnTo>
                    <a:pt x="194" y="99"/>
                  </a:lnTo>
                  <a:lnTo>
                    <a:pt x="187" y="105"/>
                  </a:lnTo>
                  <a:lnTo>
                    <a:pt x="170" y="110"/>
                  </a:lnTo>
                  <a:lnTo>
                    <a:pt x="161" y="122"/>
                  </a:lnTo>
                  <a:lnTo>
                    <a:pt x="181" y="125"/>
                  </a:lnTo>
                  <a:lnTo>
                    <a:pt x="196" y="131"/>
                  </a:lnTo>
                  <a:lnTo>
                    <a:pt x="205" y="143"/>
                  </a:lnTo>
                  <a:lnTo>
                    <a:pt x="215" y="155"/>
                  </a:lnTo>
                  <a:lnTo>
                    <a:pt x="217" y="174"/>
                  </a:lnTo>
                  <a:lnTo>
                    <a:pt x="212" y="193"/>
                  </a:lnTo>
                  <a:lnTo>
                    <a:pt x="202" y="199"/>
                  </a:lnTo>
                  <a:lnTo>
                    <a:pt x="190" y="187"/>
                  </a:lnTo>
                  <a:lnTo>
                    <a:pt x="167" y="185"/>
                  </a:lnTo>
                  <a:lnTo>
                    <a:pt x="167" y="176"/>
                  </a:lnTo>
                  <a:lnTo>
                    <a:pt x="187" y="172"/>
                  </a:lnTo>
                  <a:lnTo>
                    <a:pt x="188" y="161"/>
                  </a:lnTo>
                  <a:lnTo>
                    <a:pt x="185" y="157"/>
                  </a:lnTo>
                  <a:lnTo>
                    <a:pt x="179" y="167"/>
                  </a:lnTo>
                  <a:lnTo>
                    <a:pt x="168" y="159"/>
                  </a:lnTo>
                  <a:lnTo>
                    <a:pt x="182" y="149"/>
                  </a:lnTo>
                  <a:lnTo>
                    <a:pt x="190" y="158"/>
                  </a:lnTo>
                  <a:lnTo>
                    <a:pt x="179" y="147"/>
                  </a:lnTo>
                  <a:lnTo>
                    <a:pt x="167" y="147"/>
                  </a:lnTo>
                  <a:lnTo>
                    <a:pt x="158" y="155"/>
                  </a:lnTo>
                  <a:lnTo>
                    <a:pt x="159" y="167"/>
                  </a:lnTo>
                  <a:lnTo>
                    <a:pt x="159" y="182"/>
                  </a:lnTo>
                  <a:lnTo>
                    <a:pt x="157" y="194"/>
                  </a:lnTo>
                  <a:lnTo>
                    <a:pt x="159" y="206"/>
                  </a:lnTo>
                  <a:lnTo>
                    <a:pt x="147" y="197"/>
                  </a:lnTo>
                  <a:lnTo>
                    <a:pt x="142" y="203"/>
                  </a:lnTo>
                  <a:lnTo>
                    <a:pt x="138" y="196"/>
                  </a:lnTo>
                  <a:lnTo>
                    <a:pt x="142" y="183"/>
                  </a:lnTo>
                  <a:lnTo>
                    <a:pt x="131" y="188"/>
                  </a:lnTo>
                  <a:lnTo>
                    <a:pt x="126" y="199"/>
                  </a:lnTo>
                  <a:lnTo>
                    <a:pt x="117" y="208"/>
                  </a:lnTo>
                  <a:lnTo>
                    <a:pt x="117" y="217"/>
                  </a:lnTo>
                  <a:lnTo>
                    <a:pt x="104" y="217"/>
                  </a:lnTo>
                  <a:lnTo>
                    <a:pt x="99" y="224"/>
                  </a:lnTo>
                  <a:lnTo>
                    <a:pt x="104" y="238"/>
                  </a:lnTo>
                  <a:lnTo>
                    <a:pt x="119" y="247"/>
                  </a:lnTo>
                  <a:lnTo>
                    <a:pt x="126" y="253"/>
                  </a:lnTo>
                  <a:lnTo>
                    <a:pt x="125" y="267"/>
                  </a:lnTo>
                  <a:lnTo>
                    <a:pt x="134" y="263"/>
                  </a:lnTo>
                  <a:lnTo>
                    <a:pt x="136" y="250"/>
                  </a:lnTo>
                  <a:lnTo>
                    <a:pt x="152" y="250"/>
                  </a:lnTo>
                  <a:lnTo>
                    <a:pt x="161" y="238"/>
                  </a:lnTo>
                  <a:lnTo>
                    <a:pt x="162" y="226"/>
                  </a:lnTo>
                  <a:lnTo>
                    <a:pt x="161" y="205"/>
                  </a:lnTo>
                  <a:lnTo>
                    <a:pt x="167" y="191"/>
                  </a:lnTo>
                  <a:lnTo>
                    <a:pt x="174" y="182"/>
                  </a:lnTo>
                  <a:lnTo>
                    <a:pt x="188" y="189"/>
                  </a:lnTo>
                  <a:lnTo>
                    <a:pt x="203" y="199"/>
                  </a:lnTo>
                  <a:lnTo>
                    <a:pt x="211" y="205"/>
                  </a:lnTo>
                  <a:lnTo>
                    <a:pt x="218" y="217"/>
                  </a:lnTo>
                  <a:lnTo>
                    <a:pt x="229" y="224"/>
                  </a:lnTo>
                  <a:lnTo>
                    <a:pt x="233" y="238"/>
                  </a:lnTo>
                  <a:lnTo>
                    <a:pt x="235" y="248"/>
                  </a:lnTo>
                  <a:lnTo>
                    <a:pt x="246" y="257"/>
                  </a:lnTo>
                  <a:lnTo>
                    <a:pt x="236" y="268"/>
                  </a:lnTo>
                  <a:lnTo>
                    <a:pt x="223" y="268"/>
                  </a:lnTo>
                  <a:lnTo>
                    <a:pt x="208" y="276"/>
                  </a:lnTo>
                  <a:lnTo>
                    <a:pt x="196" y="285"/>
                  </a:lnTo>
                  <a:lnTo>
                    <a:pt x="181" y="292"/>
                  </a:lnTo>
                  <a:lnTo>
                    <a:pt x="167" y="306"/>
                  </a:lnTo>
                  <a:lnTo>
                    <a:pt x="153" y="316"/>
                  </a:lnTo>
                  <a:lnTo>
                    <a:pt x="152" y="327"/>
                  </a:lnTo>
                  <a:lnTo>
                    <a:pt x="152" y="335"/>
                  </a:lnTo>
                  <a:lnTo>
                    <a:pt x="142" y="344"/>
                  </a:lnTo>
                  <a:lnTo>
                    <a:pt x="143" y="352"/>
                  </a:lnTo>
                  <a:lnTo>
                    <a:pt x="132" y="365"/>
                  </a:lnTo>
                  <a:lnTo>
                    <a:pt x="132" y="380"/>
                  </a:lnTo>
                  <a:lnTo>
                    <a:pt x="140" y="392"/>
                  </a:lnTo>
                  <a:lnTo>
                    <a:pt x="136" y="401"/>
                  </a:lnTo>
                  <a:lnTo>
                    <a:pt x="125" y="395"/>
                  </a:lnTo>
                  <a:lnTo>
                    <a:pt x="122" y="380"/>
                  </a:lnTo>
                  <a:lnTo>
                    <a:pt x="111" y="372"/>
                  </a:lnTo>
                  <a:lnTo>
                    <a:pt x="102" y="374"/>
                  </a:lnTo>
                  <a:lnTo>
                    <a:pt x="98" y="385"/>
                  </a:lnTo>
                  <a:lnTo>
                    <a:pt x="87" y="380"/>
                  </a:lnTo>
                  <a:lnTo>
                    <a:pt x="75" y="380"/>
                  </a:lnTo>
                  <a:lnTo>
                    <a:pt x="63" y="390"/>
                  </a:lnTo>
                  <a:lnTo>
                    <a:pt x="60" y="401"/>
                  </a:lnTo>
                  <a:lnTo>
                    <a:pt x="55" y="411"/>
                  </a:lnTo>
                  <a:lnTo>
                    <a:pt x="54" y="428"/>
                  </a:lnTo>
                  <a:lnTo>
                    <a:pt x="63" y="439"/>
                  </a:lnTo>
                  <a:lnTo>
                    <a:pt x="73" y="431"/>
                  </a:lnTo>
                  <a:lnTo>
                    <a:pt x="85" y="431"/>
                  </a:lnTo>
                  <a:lnTo>
                    <a:pt x="87" y="445"/>
                  </a:lnTo>
                  <a:lnTo>
                    <a:pt x="78" y="455"/>
                  </a:lnTo>
                  <a:lnTo>
                    <a:pt x="93" y="457"/>
                  </a:lnTo>
                  <a:lnTo>
                    <a:pt x="99" y="460"/>
                  </a:lnTo>
                  <a:lnTo>
                    <a:pt x="102" y="474"/>
                  </a:lnTo>
                  <a:lnTo>
                    <a:pt x="114" y="479"/>
                  </a:lnTo>
                  <a:lnTo>
                    <a:pt x="128" y="490"/>
                  </a:lnTo>
                  <a:lnTo>
                    <a:pt x="138" y="483"/>
                  </a:lnTo>
                  <a:lnTo>
                    <a:pt x="159" y="490"/>
                  </a:lnTo>
                  <a:lnTo>
                    <a:pt x="176" y="492"/>
                  </a:lnTo>
                  <a:lnTo>
                    <a:pt x="200" y="504"/>
                  </a:lnTo>
                  <a:lnTo>
                    <a:pt x="205" y="514"/>
                  </a:lnTo>
                  <a:lnTo>
                    <a:pt x="218" y="527"/>
                  </a:lnTo>
                  <a:lnTo>
                    <a:pt x="226" y="543"/>
                  </a:lnTo>
                  <a:lnTo>
                    <a:pt x="242" y="552"/>
                  </a:lnTo>
                  <a:lnTo>
                    <a:pt x="257" y="553"/>
                  </a:lnTo>
                  <a:lnTo>
                    <a:pt x="272" y="567"/>
                  </a:lnTo>
                  <a:lnTo>
                    <a:pt x="292" y="567"/>
                  </a:lnTo>
                  <a:lnTo>
                    <a:pt x="294" y="579"/>
                  </a:lnTo>
                  <a:lnTo>
                    <a:pt x="294" y="591"/>
                  </a:lnTo>
                  <a:lnTo>
                    <a:pt x="285" y="603"/>
                  </a:lnTo>
                  <a:lnTo>
                    <a:pt x="283" y="618"/>
                  </a:lnTo>
                  <a:lnTo>
                    <a:pt x="280" y="633"/>
                  </a:lnTo>
                  <a:lnTo>
                    <a:pt x="270" y="648"/>
                  </a:lnTo>
                  <a:lnTo>
                    <a:pt x="255" y="656"/>
                  </a:lnTo>
                  <a:lnTo>
                    <a:pt x="241" y="659"/>
                  </a:lnTo>
                  <a:lnTo>
                    <a:pt x="247" y="671"/>
                  </a:lnTo>
                  <a:lnTo>
                    <a:pt x="235" y="685"/>
                  </a:lnTo>
                  <a:lnTo>
                    <a:pt x="225" y="697"/>
                  </a:lnTo>
                  <a:lnTo>
                    <a:pt x="212" y="705"/>
                  </a:lnTo>
                  <a:lnTo>
                    <a:pt x="202" y="722"/>
                  </a:lnTo>
                  <a:lnTo>
                    <a:pt x="194" y="735"/>
                  </a:lnTo>
                  <a:lnTo>
                    <a:pt x="182" y="741"/>
                  </a:lnTo>
                  <a:lnTo>
                    <a:pt x="174" y="751"/>
                  </a:lnTo>
                  <a:lnTo>
                    <a:pt x="168" y="762"/>
                  </a:lnTo>
                  <a:lnTo>
                    <a:pt x="162" y="772"/>
                  </a:lnTo>
                  <a:lnTo>
                    <a:pt x="164" y="783"/>
                  </a:lnTo>
                  <a:lnTo>
                    <a:pt x="158" y="791"/>
                  </a:lnTo>
                  <a:lnTo>
                    <a:pt x="149" y="777"/>
                  </a:lnTo>
                  <a:lnTo>
                    <a:pt x="137" y="765"/>
                  </a:lnTo>
                  <a:lnTo>
                    <a:pt x="132" y="748"/>
                  </a:lnTo>
                  <a:lnTo>
                    <a:pt x="132" y="735"/>
                  </a:lnTo>
                  <a:lnTo>
                    <a:pt x="131" y="717"/>
                  </a:lnTo>
                  <a:lnTo>
                    <a:pt x="137" y="694"/>
                  </a:lnTo>
                  <a:lnTo>
                    <a:pt x="138" y="671"/>
                  </a:lnTo>
                  <a:lnTo>
                    <a:pt x="136" y="650"/>
                  </a:lnTo>
                  <a:lnTo>
                    <a:pt x="131" y="633"/>
                  </a:lnTo>
                  <a:lnTo>
                    <a:pt x="117" y="618"/>
                  </a:lnTo>
                  <a:lnTo>
                    <a:pt x="104" y="607"/>
                  </a:lnTo>
                  <a:lnTo>
                    <a:pt x="93" y="589"/>
                  </a:lnTo>
                  <a:lnTo>
                    <a:pt x="90" y="570"/>
                  </a:lnTo>
                  <a:lnTo>
                    <a:pt x="98" y="557"/>
                  </a:lnTo>
                  <a:lnTo>
                    <a:pt x="98" y="544"/>
                  </a:lnTo>
                  <a:lnTo>
                    <a:pt x="104" y="525"/>
                  </a:lnTo>
                  <a:lnTo>
                    <a:pt x="113" y="510"/>
                  </a:lnTo>
                  <a:lnTo>
                    <a:pt x="125" y="500"/>
                  </a:lnTo>
                  <a:lnTo>
                    <a:pt x="129" y="492"/>
                  </a:lnTo>
                  <a:lnTo>
                    <a:pt x="114" y="487"/>
                  </a:lnTo>
                  <a:lnTo>
                    <a:pt x="105" y="490"/>
                  </a:lnTo>
                  <a:lnTo>
                    <a:pt x="96" y="485"/>
                  </a:lnTo>
                  <a:lnTo>
                    <a:pt x="84" y="476"/>
                  </a:lnTo>
                  <a:lnTo>
                    <a:pt x="72" y="466"/>
                  </a:lnTo>
                  <a:lnTo>
                    <a:pt x="64" y="454"/>
                  </a:lnTo>
                  <a:lnTo>
                    <a:pt x="60" y="451"/>
                  </a:lnTo>
                  <a:lnTo>
                    <a:pt x="53" y="455"/>
                  </a:lnTo>
                  <a:lnTo>
                    <a:pt x="40" y="448"/>
                  </a:lnTo>
                  <a:lnTo>
                    <a:pt x="31" y="438"/>
                  </a:lnTo>
                  <a:lnTo>
                    <a:pt x="27" y="428"/>
                  </a:lnTo>
                  <a:lnTo>
                    <a:pt x="27" y="413"/>
                  </a:lnTo>
                  <a:lnTo>
                    <a:pt x="24" y="405"/>
                  </a:lnTo>
                  <a:lnTo>
                    <a:pt x="13" y="396"/>
                  </a:lnTo>
                  <a:lnTo>
                    <a:pt x="13" y="404"/>
                  </a:lnTo>
                  <a:lnTo>
                    <a:pt x="19" y="415"/>
                  </a:lnTo>
                  <a:lnTo>
                    <a:pt x="20" y="425"/>
                  </a:lnTo>
                  <a:lnTo>
                    <a:pt x="10" y="418"/>
                  </a:lnTo>
                  <a:lnTo>
                    <a:pt x="4" y="410"/>
                  </a:lnTo>
                  <a:lnTo>
                    <a:pt x="1" y="398"/>
                  </a:lnTo>
                  <a:lnTo>
                    <a:pt x="3" y="379"/>
                  </a:lnTo>
                  <a:lnTo>
                    <a:pt x="0" y="354"/>
                  </a:lnTo>
                  <a:lnTo>
                    <a:pt x="3" y="322"/>
                  </a:lnTo>
                  <a:lnTo>
                    <a:pt x="10" y="276"/>
                  </a:lnTo>
                  <a:lnTo>
                    <a:pt x="25" y="229"/>
                  </a:lnTo>
                  <a:lnTo>
                    <a:pt x="49" y="174"/>
                  </a:lnTo>
                  <a:lnTo>
                    <a:pt x="68" y="137"/>
                  </a:lnTo>
                  <a:lnTo>
                    <a:pt x="96" y="94"/>
                  </a:lnTo>
                  <a:lnTo>
                    <a:pt x="119" y="69"/>
                  </a:lnTo>
                </a:path>
              </a:pathLst>
            </a:custGeom>
            <a:solidFill>
              <a:schemeClr val="tx1">
                <a:lumMod val="65000"/>
                <a:lumOff val="35000"/>
              </a:schemeClr>
            </a:solidFill>
            <a:ln w="3175" cap="rnd">
              <a:noFill/>
              <a:round/>
              <a:headEnd/>
              <a:tailEnd/>
            </a:ln>
            <a:effectLst/>
            <a:extLst/>
          </p:spPr>
          <p:txBody>
            <a:bodyPr/>
            <a:lstStyle/>
            <a:p>
              <a:endParaRPr lang="zh-CN" altLang="en-US"/>
            </a:p>
          </p:txBody>
        </p:sp>
        <p:sp>
          <p:nvSpPr>
            <p:cNvPr id="7" name="流程图: 决策 22"/>
            <p:cNvSpPr>
              <a:spLocks noChangeAspect="1"/>
            </p:cNvSpPr>
            <p:nvPr/>
          </p:nvSpPr>
          <p:spPr>
            <a:xfrm>
              <a:off x="4580035" y="1215836"/>
              <a:ext cx="67863" cy="769555"/>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0000"/>
                <a:gd name="connsiteX1" fmla="*/ 5000 w 10000"/>
                <a:gd name="connsiteY1" fmla="*/ 0 h 10000"/>
                <a:gd name="connsiteX2" fmla="*/ 10000 w 10000"/>
                <a:gd name="connsiteY2" fmla="*/ 8124 h 10000"/>
                <a:gd name="connsiteX3" fmla="*/ 5000 w 10000"/>
                <a:gd name="connsiteY3" fmla="*/ 10000 h 10000"/>
                <a:gd name="connsiteX4" fmla="*/ 0 w 10000"/>
                <a:gd name="connsiteY4" fmla="*/ 5000 h 10000"/>
                <a:gd name="connsiteX0" fmla="*/ 0 w 10000"/>
                <a:gd name="connsiteY0" fmla="*/ 8162 h 10000"/>
                <a:gd name="connsiteX1" fmla="*/ 5000 w 10000"/>
                <a:gd name="connsiteY1" fmla="*/ 0 h 10000"/>
                <a:gd name="connsiteX2" fmla="*/ 10000 w 10000"/>
                <a:gd name="connsiteY2" fmla="*/ 8124 h 10000"/>
                <a:gd name="connsiteX3" fmla="*/ 5000 w 10000"/>
                <a:gd name="connsiteY3" fmla="*/ 10000 h 10000"/>
                <a:gd name="connsiteX4" fmla="*/ 0 w 10000"/>
                <a:gd name="connsiteY4" fmla="*/ 8162 h 10000"/>
                <a:gd name="connsiteX0" fmla="*/ 0 w 10145"/>
                <a:gd name="connsiteY0" fmla="*/ 8111 h 10000"/>
                <a:gd name="connsiteX1" fmla="*/ 5145 w 10145"/>
                <a:gd name="connsiteY1" fmla="*/ 0 h 10000"/>
                <a:gd name="connsiteX2" fmla="*/ 10145 w 10145"/>
                <a:gd name="connsiteY2" fmla="*/ 8124 h 10000"/>
                <a:gd name="connsiteX3" fmla="*/ 5145 w 10145"/>
                <a:gd name="connsiteY3" fmla="*/ 10000 h 10000"/>
                <a:gd name="connsiteX4" fmla="*/ 0 w 10145"/>
                <a:gd name="connsiteY4" fmla="*/ 8111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5" h="10000">
                  <a:moveTo>
                    <a:pt x="0" y="8111"/>
                  </a:moveTo>
                  <a:lnTo>
                    <a:pt x="5145" y="0"/>
                  </a:lnTo>
                  <a:lnTo>
                    <a:pt x="10145" y="8124"/>
                  </a:lnTo>
                  <a:lnTo>
                    <a:pt x="5145" y="10000"/>
                  </a:lnTo>
                  <a:lnTo>
                    <a:pt x="0" y="811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同心圆 50"/>
            <p:cNvSpPr>
              <a:spLocks noChangeAspect="1"/>
            </p:cNvSpPr>
            <p:nvPr/>
          </p:nvSpPr>
          <p:spPr>
            <a:xfrm>
              <a:off x="3589677" y="809841"/>
              <a:ext cx="2066805" cy="2066805"/>
            </a:xfrm>
            <a:prstGeom prst="donut">
              <a:avLst>
                <a:gd name="adj" fmla="val 4662"/>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787041" y="1007205"/>
              <a:ext cx="1672077" cy="1672077"/>
              <a:chOff x="3787041" y="1007205"/>
              <a:chExt cx="1672077" cy="1672077"/>
            </a:xfrm>
          </p:grpSpPr>
          <p:cxnSp>
            <p:nvCxnSpPr>
              <p:cNvPr id="39" name="直接连接符 38"/>
              <p:cNvCxnSpPr/>
              <p:nvPr/>
            </p:nvCxnSpPr>
            <p:spPr>
              <a:xfrm rot="16200000">
                <a:off x="3847417" y="1778505"/>
                <a:ext cx="0" cy="120752"/>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8000000">
                <a:off x="3951336" y="1395036"/>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19800000">
                <a:off x="4235248" y="1111124"/>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617263" y="1007205"/>
                <a:ext cx="0" cy="120752"/>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1800000">
                <a:off x="5010911" y="1111124"/>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3600000">
                <a:off x="5294823" y="1395036"/>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5398742" y="1778505"/>
                <a:ext cx="0" cy="120752"/>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7200000">
                <a:off x="5294823" y="2170699"/>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9000000">
                <a:off x="5010911" y="2454611"/>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0800000">
                <a:off x="4617263" y="2558530"/>
                <a:ext cx="0" cy="120752"/>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12600000">
                <a:off x="4235248" y="2454611"/>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14400000">
                <a:off x="3951336" y="2170699"/>
                <a:ext cx="0" cy="120752"/>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0" name="流程图: 决策 22"/>
            <p:cNvSpPr>
              <a:spLocks noChangeAspect="1"/>
            </p:cNvSpPr>
            <p:nvPr/>
          </p:nvSpPr>
          <p:spPr>
            <a:xfrm rot="5400000">
              <a:off x="4791369" y="1531284"/>
              <a:ext cx="54289" cy="615644"/>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0000"/>
                <a:gd name="connsiteX1" fmla="*/ 5000 w 10000"/>
                <a:gd name="connsiteY1" fmla="*/ 0 h 10000"/>
                <a:gd name="connsiteX2" fmla="*/ 10000 w 10000"/>
                <a:gd name="connsiteY2" fmla="*/ 8124 h 10000"/>
                <a:gd name="connsiteX3" fmla="*/ 5000 w 10000"/>
                <a:gd name="connsiteY3" fmla="*/ 10000 h 10000"/>
                <a:gd name="connsiteX4" fmla="*/ 0 w 10000"/>
                <a:gd name="connsiteY4" fmla="*/ 5000 h 10000"/>
                <a:gd name="connsiteX0" fmla="*/ 0 w 10000"/>
                <a:gd name="connsiteY0" fmla="*/ 8162 h 10000"/>
                <a:gd name="connsiteX1" fmla="*/ 5000 w 10000"/>
                <a:gd name="connsiteY1" fmla="*/ 0 h 10000"/>
                <a:gd name="connsiteX2" fmla="*/ 10000 w 10000"/>
                <a:gd name="connsiteY2" fmla="*/ 8124 h 10000"/>
                <a:gd name="connsiteX3" fmla="*/ 5000 w 10000"/>
                <a:gd name="connsiteY3" fmla="*/ 10000 h 10000"/>
                <a:gd name="connsiteX4" fmla="*/ 0 w 10000"/>
                <a:gd name="connsiteY4" fmla="*/ 8162 h 10000"/>
                <a:gd name="connsiteX0" fmla="*/ 0 w 10145"/>
                <a:gd name="connsiteY0" fmla="*/ 8111 h 10000"/>
                <a:gd name="connsiteX1" fmla="*/ 5145 w 10145"/>
                <a:gd name="connsiteY1" fmla="*/ 0 h 10000"/>
                <a:gd name="connsiteX2" fmla="*/ 10145 w 10145"/>
                <a:gd name="connsiteY2" fmla="*/ 8124 h 10000"/>
                <a:gd name="connsiteX3" fmla="*/ 5145 w 10145"/>
                <a:gd name="connsiteY3" fmla="*/ 10000 h 10000"/>
                <a:gd name="connsiteX4" fmla="*/ 0 w 10145"/>
                <a:gd name="connsiteY4" fmla="*/ 8111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5" h="10000">
                  <a:moveTo>
                    <a:pt x="0" y="8111"/>
                  </a:moveTo>
                  <a:lnTo>
                    <a:pt x="5145" y="0"/>
                  </a:lnTo>
                  <a:lnTo>
                    <a:pt x="10145" y="8124"/>
                  </a:lnTo>
                  <a:lnTo>
                    <a:pt x="5145" y="10000"/>
                  </a:lnTo>
                  <a:lnTo>
                    <a:pt x="0" y="811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决策 22"/>
            <p:cNvSpPr>
              <a:spLocks/>
            </p:cNvSpPr>
            <p:nvPr/>
          </p:nvSpPr>
          <p:spPr>
            <a:xfrm rot="1800000">
              <a:off x="4752571" y="1099388"/>
              <a:ext cx="21987" cy="96744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0000"/>
                <a:gd name="connsiteX1" fmla="*/ 5000 w 10000"/>
                <a:gd name="connsiteY1" fmla="*/ 0 h 10000"/>
                <a:gd name="connsiteX2" fmla="*/ 10000 w 10000"/>
                <a:gd name="connsiteY2" fmla="*/ 8124 h 10000"/>
                <a:gd name="connsiteX3" fmla="*/ 5000 w 10000"/>
                <a:gd name="connsiteY3" fmla="*/ 10000 h 10000"/>
                <a:gd name="connsiteX4" fmla="*/ 0 w 10000"/>
                <a:gd name="connsiteY4" fmla="*/ 5000 h 10000"/>
                <a:gd name="connsiteX0" fmla="*/ 0 w 10000"/>
                <a:gd name="connsiteY0" fmla="*/ 8162 h 10000"/>
                <a:gd name="connsiteX1" fmla="*/ 5000 w 10000"/>
                <a:gd name="connsiteY1" fmla="*/ 0 h 10000"/>
                <a:gd name="connsiteX2" fmla="*/ 10000 w 10000"/>
                <a:gd name="connsiteY2" fmla="*/ 8124 h 10000"/>
                <a:gd name="connsiteX3" fmla="*/ 5000 w 10000"/>
                <a:gd name="connsiteY3" fmla="*/ 10000 h 10000"/>
                <a:gd name="connsiteX4" fmla="*/ 0 w 10000"/>
                <a:gd name="connsiteY4" fmla="*/ 8162 h 10000"/>
                <a:gd name="connsiteX0" fmla="*/ 0 w 10145"/>
                <a:gd name="connsiteY0" fmla="*/ 8111 h 10000"/>
                <a:gd name="connsiteX1" fmla="*/ 5145 w 10145"/>
                <a:gd name="connsiteY1" fmla="*/ 0 h 10000"/>
                <a:gd name="connsiteX2" fmla="*/ 10145 w 10145"/>
                <a:gd name="connsiteY2" fmla="*/ 8124 h 10000"/>
                <a:gd name="connsiteX3" fmla="*/ 5145 w 10145"/>
                <a:gd name="connsiteY3" fmla="*/ 10000 h 10000"/>
                <a:gd name="connsiteX4" fmla="*/ 0 w 10145"/>
                <a:gd name="connsiteY4" fmla="*/ 8111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5" h="10000">
                  <a:moveTo>
                    <a:pt x="0" y="8111"/>
                  </a:moveTo>
                  <a:lnTo>
                    <a:pt x="5145" y="0"/>
                  </a:lnTo>
                  <a:lnTo>
                    <a:pt x="10145" y="8124"/>
                  </a:lnTo>
                  <a:lnTo>
                    <a:pt x="5145" y="10000"/>
                  </a:lnTo>
                  <a:lnTo>
                    <a:pt x="0" y="811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92616" y="1812780"/>
              <a:ext cx="60925" cy="60925"/>
            </a:xfrm>
            <a:prstGeom prst="ellipse">
              <a:avLst/>
            </a:prstGeom>
            <a:ln>
              <a:noFill/>
            </a:ln>
            <a:scene3d>
              <a:camera prst="orthographicFront">
                <a:rot lat="600000" lon="600000" rev="0"/>
              </a:camera>
              <a:lightRig rig="threePt" dir="t"/>
            </a:scene3d>
            <a:sp3d z="49877">
              <a:bevelT w="49877" h="49877"/>
              <a:bevelB w="49877" h="49877"/>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2925993" y="485073"/>
            <a:ext cx="3403818" cy="4454298"/>
            <a:chOff x="2925993" y="485073"/>
            <a:chExt cx="3403818" cy="4454298"/>
          </a:xfrm>
        </p:grpSpPr>
        <p:grpSp>
          <p:nvGrpSpPr>
            <p:cNvPr id="60" name="组合 59"/>
            <p:cNvGrpSpPr/>
            <p:nvPr/>
          </p:nvGrpSpPr>
          <p:grpSpPr>
            <a:xfrm>
              <a:off x="3165038" y="485073"/>
              <a:ext cx="2951106" cy="4454298"/>
              <a:chOff x="3293551" y="485073"/>
              <a:chExt cx="2694079" cy="4454298"/>
            </a:xfrm>
          </p:grpSpPr>
          <p:sp>
            <p:nvSpPr>
              <p:cNvPr id="5" name="Freeform 35"/>
              <p:cNvSpPr>
                <a:spLocks/>
              </p:cNvSpPr>
              <p:nvPr/>
            </p:nvSpPr>
            <p:spPr bwMode="auto">
              <a:xfrm>
                <a:off x="5366635" y="1780729"/>
                <a:ext cx="620995" cy="1280323"/>
              </a:xfrm>
              <a:custGeom>
                <a:avLst/>
                <a:gdLst>
                  <a:gd name="T0" fmla="*/ 54 w 66"/>
                  <a:gd name="T1" fmla="*/ 2 h 138"/>
                  <a:gd name="T2" fmla="*/ 33 w 66"/>
                  <a:gd name="T3" fmla="*/ 75 h 138"/>
                  <a:gd name="T4" fmla="*/ 33 w 66"/>
                  <a:gd name="T5" fmla="*/ 76 h 138"/>
                  <a:gd name="T6" fmla="*/ 15 w 66"/>
                  <a:gd name="T7" fmla="*/ 111 h 138"/>
                  <a:gd name="T8" fmla="*/ 13 w 66"/>
                  <a:gd name="T9" fmla="*/ 115 h 138"/>
                  <a:gd name="T10" fmla="*/ 0 w 66"/>
                  <a:gd name="T11" fmla="*/ 138 h 138"/>
                  <a:gd name="T12" fmla="*/ 14 w 66"/>
                  <a:gd name="T13" fmla="*/ 138 h 138"/>
                  <a:gd name="T14" fmla="*/ 23 w 66"/>
                  <a:gd name="T15" fmla="*/ 121 h 138"/>
                  <a:gd name="T16" fmla="*/ 25 w 66"/>
                  <a:gd name="T17" fmla="*/ 117 h 138"/>
                  <a:gd name="T18" fmla="*/ 43 w 66"/>
                  <a:gd name="T19" fmla="*/ 81 h 138"/>
                  <a:gd name="T20" fmla="*/ 66 w 66"/>
                  <a:gd name="T21" fmla="*/ 2 h 138"/>
                  <a:gd name="T22" fmla="*/ 66 w 66"/>
                  <a:gd name="T23" fmla="*/ 0 h 138"/>
                  <a:gd name="T24" fmla="*/ 54 w 66"/>
                  <a:gd name="T25" fmla="*/ 0 h 138"/>
                  <a:gd name="T26" fmla="*/ 54 w 66"/>
                  <a:gd name="T27"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138">
                    <a:moveTo>
                      <a:pt x="54" y="2"/>
                    </a:moveTo>
                    <a:cubicBezTo>
                      <a:pt x="54" y="28"/>
                      <a:pt x="47" y="53"/>
                      <a:pt x="33" y="75"/>
                    </a:cubicBezTo>
                    <a:cubicBezTo>
                      <a:pt x="33" y="76"/>
                      <a:pt x="33" y="76"/>
                      <a:pt x="33" y="76"/>
                    </a:cubicBezTo>
                    <a:cubicBezTo>
                      <a:pt x="23" y="94"/>
                      <a:pt x="17" y="107"/>
                      <a:pt x="15" y="111"/>
                    </a:cubicBezTo>
                    <a:cubicBezTo>
                      <a:pt x="14" y="112"/>
                      <a:pt x="13" y="113"/>
                      <a:pt x="13" y="115"/>
                    </a:cubicBezTo>
                    <a:cubicBezTo>
                      <a:pt x="8" y="122"/>
                      <a:pt x="4" y="130"/>
                      <a:pt x="0" y="138"/>
                    </a:cubicBezTo>
                    <a:cubicBezTo>
                      <a:pt x="14" y="138"/>
                      <a:pt x="14" y="138"/>
                      <a:pt x="14" y="138"/>
                    </a:cubicBezTo>
                    <a:cubicBezTo>
                      <a:pt x="17" y="131"/>
                      <a:pt x="21" y="124"/>
                      <a:pt x="23" y="121"/>
                    </a:cubicBezTo>
                    <a:cubicBezTo>
                      <a:pt x="24" y="119"/>
                      <a:pt x="25" y="118"/>
                      <a:pt x="25" y="117"/>
                    </a:cubicBezTo>
                    <a:cubicBezTo>
                      <a:pt x="28" y="112"/>
                      <a:pt x="37" y="95"/>
                      <a:pt x="43" y="81"/>
                    </a:cubicBezTo>
                    <a:cubicBezTo>
                      <a:pt x="58" y="58"/>
                      <a:pt x="66" y="30"/>
                      <a:pt x="66" y="2"/>
                    </a:cubicBezTo>
                    <a:cubicBezTo>
                      <a:pt x="66" y="1"/>
                      <a:pt x="66" y="0"/>
                      <a:pt x="66" y="0"/>
                    </a:cubicBezTo>
                    <a:cubicBezTo>
                      <a:pt x="54" y="0"/>
                      <a:pt x="54" y="0"/>
                      <a:pt x="54" y="0"/>
                    </a:cubicBezTo>
                    <a:cubicBezTo>
                      <a:pt x="54" y="0"/>
                      <a:pt x="54" y="1"/>
                      <a:pt x="54" y="2"/>
                    </a:cubicBezTo>
                    <a:close/>
                  </a:path>
                </a:pathLst>
              </a:custGeom>
              <a:solidFill>
                <a:srgbClr val="6FB5B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2"/>
              <p:cNvSpPr>
                <a:spLocks/>
              </p:cNvSpPr>
              <p:nvPr/>
            </p:nvSpPr>
            <p:spPr bwMode="auto">
              <a:xfrm>
                <a:off x="4616249" y="3061053"/>
                <a:ext cx="877828" cy="1878318"/>
              </a:xfrm>
              <a:custGeom>
                <a:avLst/>
                <a:gdLst>
                  <a:gd name="T0" fmla="*/ 82 w 96"/>
                  <a:gd name="T1" fmla="*/ 0 h 206"/>
                  <a:gd name="T2" fmla="*/ 74 w 96"/>
                  <a:gd name="T3" fmla="*/ 29 h 206"/>
                  <a:gd name="T4" fmla="*/ 71 w 96"/>
                  <a:gd name="T5" fmla="*/ 50 h 206"/>
                  <a:gd name="T6" fmla="*/ 57 w 96"/>
                  <a:gd name="T7" fmla="*/ 75 h 206"/>
                  <a:gd name="T8" fmla="*/ 57 w 96"/>
                  <a:gd name="T9" fmla="*/ 85 h 206"/>
                  <a:gd name="T10" fmla="*/ 52 w 96"/>
                  <a:gd name="T11" fmla="*/ 94 h 206"/>
                  <a:gd name="T12" fmla="*/ 55 w 96"/>
                  <a:gd name="T13" fmla="*/ 102 h 206"/>
                  <a:gd name="T14" fmla="*/ 56 w 96"/>
                  <a:gd name="T15" fmla="*/ 103 h 206"/>
                  <a:gd name="T16" fmla="*/ 56 w 96"/>
                  <a:gd name="T17" fmla="*/ 104 h 206"/>
                  <a:gd name="T18" fmla="*/ 52 w 96"/>
                  <a:gd name="T19" fmla="*/ 112 h 206"/>
                  <a:gd name="T20" fmla="*/ 55 w 96"/>
                  <a:gd name="T21" fmla="*/ 119 h 206"/>
                  <a:gd name="T22" fmla="*/ 56 w 96"/>
                  <a:gd name="T23" fmla="*/ 121 h 206"/>
                  <a:gd name="T24" fmla="*/ 56 w 96"/>
                  <a:gd name="T25" fmla="*/ 121 h 206"/>
                  <a:gd name="T26" fmla="*/ 52 w 96"/>
                  <a:gd name="T27" fmla="*/ 130 h 206"/>
                  <a:gd name="T28" fmla="*/ 55 w 96"/>
                  <a:gd name="T29" fmla="*/ 137 h 206"/>
                  <a:gd name="T30" fmla="*/ 56 w 96"/>
                  <a:gd name="T31" fmla="*/ 138 h 206"/>
                  <a:gd name="T32" fmla="*/ 55 w 96"/>
                  <a:gd name="T33" fmla="*/ 139 h 206"/>
                  <a:gd name="T34" fmla="*/ 52 w 96"/>
                  <a:gd name="T35" fmla="*/ 147 h 206"/>
                  <a:gd name="T36" fmla="*/ 55 w 96"/>
                  <a:gd name="T37" fmla="*/ 155 h 206"/>
                  <a:gd name="T38" fmla="*/ 57 w 96"/>
                  <a:gd name="T39" fmla="*/ 157 h 206"/>
                  <a:gd name="T40" fmla="*/ 57 w 96"/>
                  <a:gd name="T41" fmla="*/ 157 h 206"/>
                  <a:gd name="T42" fmla="*/ 20 w 96"/>
                  <a:gd name="T43" fmla="*/ 191 h 206"/>
                  <a:gd name="T44" fmla="*/ 20 w 96"/>
                  <a:gd name="T45" fmla="*/ 191 h 206"/>
                  <a:gd name="T46" fmla="*/ 1 w 96"/>
                  <a:gd name="T47" fmla="*/ 194 h 206"/>
                  <a:gd name="T48" fmla="*/ 1 w 96"/>
                  <a:gd name="T49" fmla="*/ 194 h 206"/>
                  <a:gd name="T50" fmla="*/ 0 w 96"/>
                  <a:gd name="T51" fmla="*/ 194 h 206"/>
                  <a:gd name="T52" fmla="*/ 0 w 96"/>
                  <a:gd name="T53" fmla="*/ 206 h 206"/>
                  <a:gd name="T54" fmla="*/ 1 w 96"/>
                  <a:gd name="T55" fmla="*/ 206 h 206"/>
                  <a:gd name="T56" fmla="*/ 1 w 96"/>
                  <a:gd name="T57" fmla="*/ 206 h 206"/>
                  <a:gd name="T58" fmla="*/ 29 w 96"/>
                  <a:gd name="T59" fmla="*/ 198 h 206"/>
                  <a:gd name="T60" fmla="*/ 66 w 96"/>
                  <a:gd name="T61" fmla="*/ 165 h 206"/>
                  <a:gd name="T62" fmla="*/ 71 w 96"/>
                  <a:gd name="T63" fmla="*/ 156 h 206"/>
                  <a:gd name="T64" fmla="*/ 67 w 96"/>
                  <a:gd name="T65" fmla="*/ 148 h 206"/>
                  <a:gd name="T66" fmla="*/ 69 w 96"/>
                  <a:gd name="T67" fmla="*/ 148 h 206"/>
                  <a:gd name="T68" fmla="*/ 69 w 96"/>
                  <a:gd name="T69" fmla="*/ 144 h 206"/>
                  <a:gd name="T70" fmla="*/ 70 w 96"/>
                  <a:gd name="T71" fmla="*/ 138 h 206"/>
                  <a:gd name="T72" fmla="*/ 69 w 96"/>
                  <a:gd name="T73" fmla="*/ 133 h 206"/>
                  <a:gd name="T74" fmla="*/ 69 w 96"/>
                  <a:gd name="T75" fmla="*/ 126 h 206"/>
                  <a:gd name="T76" fmla="*/ 71 w 96"/>
                  <a:gd name="T77" fmla="*/ 121 h 206"/>
                  <a:gd name="T78" fmla="*/ 67 w 96"/>
                  <a:gd name="T79" fmla="*/ 113 h 206"/>
                  <a:gd name="T80" fmla="*/ 69 w 96"/>
                  <a:gd name="T81" fmla="*/ 113 h 206"/>
                  <a:gd name="T82" fmla="*/ 69 w 96"/>
                  <a:gd name="T83" fmla="*/ 109 h 206"/>
                  <a:gd name="T84" fmla="*/ 71 w 96"/>
                  <a:gd name="T85" fmla="*/ 103 h 206"/>
                  <a:gd name="T86" fmla="*/ 67 w 96"/>
                  <a:gd name="T87" fmla="*/ 95 h 206"/>
                  <a:gd name="T88" fmla="*/ 69 w 96"/>
                  <a:gd name="T89" fmla="*/ 95 h 206"/>
                  <a:gd name="T90" fmla="*/ 69 w 96"/>
                  <a:gd name="T91" fmla="*/ 78 h 206"/>
                  <a:gd name="T92" fmla="*/ 82 w 96"/>
                  <a:gd name="T93" fmla="*/ 54 h 206"/>
                  <a:gd name="T94" fmla="*/ 83 w 96"/>
                  <a:gd name="T95" fmla="*/ 53 h 206"/>
                  <a:gd name="T96" fmla="*/ 86 w 96"/>
                  <a:gd name="T97" fmla="*/ 29 h 206"/>
                  <a:gd name="T98" fmla="*/ 86 w 96"/>
                  <a:gd name="T99" fmla="*/ 29 h 206"/>
                  <a:gd name="T100" fmla="*/ 86 w 96"/>
                  <a:gd name="T101" fmla="*/ 28 h 206"/>
                  <a:gd name="T102" fmla="*/ 96 w 96"/>
                  <a:gd name="T103" fmla="*/ 0 h 206"/>
                  <a:gd name="T104" fmla="*/ 82 w 96"/>
                  <a:gd name="T105"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6" h="206">
                    <a:moveTo>
                      <a:pt x="82" y="0"/>
                    </a:moveTo>
                    <a:cubicBezTo>
                      <a:pt x="77" y="11"/>
                      <a:pt x="73" y="21"/>
                      <a:pt x="74" y="29"/>
                    </a:cubicBezTo>
                    <a:cubicBezTo>
                      <a:pt x="73" y="39"/>
                      <a:pt x="71" y="47"/>
                      <a:pt x="71" y="50"/>
                    </a:cubicBezTo>
                    <a:cubicBezTo>
                      <a:pt x="57" y="75"/>
                      <a:pt x="57" y="75"/>
                      <a:pt x="57" y="75"/>
                    </a:cubicBezTo>
                    <a:cubicBezTo>
                      <a:pt x="57" y="85"/>
                      <a:pt x="57" y="85"/>
                      <a:pt x="57" y="85"/>
                    </a:cubicBezTo>
                    <a:cubicBezTo>
                      <a:pt x="54" y="87"/>
                      <a:pt x="52" y="90"/>
                      <a:pt x="52" y="94"/>
                    </a:cubicBezTo>
                    <a:cubicBezTo>
                      <a:pt x="52" y="97"/>
                      <a:pt x="53" y="100"/>
                      <a:pt x="55" y="102"/>
                    </a:cubicBezTo>
                    <a:cubicBezTo>
                      <a:pt x="56" y="103"/>
                      <a:pt x="56" y="103"/>
                      <a:pt x="56" y="103"/>
                    </a:cubicBezTo>
                    <a:cubicBezTo>
                      <a:pt x="56" y="104"/>
                      <a:pt x="56" y="104"/>
                      <a:pt x="56" y="104"/>
                    </a:cubicBezTo>
                    <a:cubicBezTo>
                      <a:pt x="53" y="106"/>
                      <a:pt x="52" y="109"/>
                      <a:pt x="52" y="112"/>
                    </a:cubicBezTo>
                    <a:cubicBezTo>
                      <a:pt x="52" y="115"/>
                      <a:pt x="53" y="117"/>
                      <a:pt x="55" y="119"/>
                    </a:cubicBezTo>
                    <a:cubicBezTo>
                      <a:pt x="56" y="121"/>
                      <a:pt x="56" y="121"/>
                      <a:pt x="56" y="121"/>
                    </a:cubicBezTo>
                    <a:cubicBezTo>
                      <a:pt x="56" y="121"/>
                      <a:pt x="56" y="121"/>
                      <a:pt x="56" y="121"/>
                    </a:cubicBezTo>
                    <a:cubicBezTo>
                      <a:pt x="53" y="123"/>
                      <a:pt x="52" y="126"/>
                      <a:pt x="52" y="130"/>
                    </a:cubicBezTo>
                    <a:cubicBezTo>
                      <a:pt x="52" y="132"/>
                      <a:pt x="53" y="135"/>
                      <a:pt x="55" y="137"/>
                    </a:cubicBezTo>
                    <a:cubicBezTo>
                      <a:pt x="56" y="138"/>
                      <a:pt x="56" y="138"/>
                      <a:pt x="56" y="138"/>
                    </a:cubicBezTo>
                    <a:cubicBezTo>
                      <a:pt x="55" y="139"/>
                      <a:pt x="55" y="139"/>
                      <a:pt x="55" y="139"/>
                    </a:cubicBezTo>
                    <a:cubicBezTo>
                      <a:pt x="53" y="141"/>
                      <a:pt x="52" y="144"/>
                      <a:pt x="52" y="147"/>
                    </a:cubicBezTo>
                    <a:cubicBezTo>
                      <a:pt x="52" y="150"/>
                      <a:pt x="53" y="153"/>
                      <a:pt x="55" y="155"/>
                    </a:cubicBezTo>
                    <a:cubicBezTo>
                      <a:pt x="57" y="157"/>
                      <a:pt x="57" y="157"/>
                      <a:pt x="57" y="157"/>
                    </a:cubicBezTo>
                    <a:cubicBezTo>
                      <a:pt x="57" y="157"/>
                      <a:pt x="57" y="157"/>
                      <a:pt x="57" y="157"/>
                    </a:cubicBezTo>
                    <a:cubicBezTo>
                      <a:pt x="20" y="191"/>
                      <a:pt x="20" y="191"/>
                      <a:pt x="20" y="191"/>
                    </a:cubicBezTo>
                    <a:cubicBezTo>
                      <a:pt x="20" y="191"/>
                      <a:pt x="20" y="191"/>
                      <a:pt x="20" y="191"/>
                    </a:cubicBezTo>
                    <a:cubicBezTo>
                      <a:pt x="18" y="192"/>
                      <a:pt x="11" y="194"/>
                      <a:pt x="1" y="194"/>
                    </a:cubicBezTo>
                    <a:cubicBezTo>
                      <a:pt x="1" y="194"/>
                      <a:pt x="1" y="194"/>
                      <a:pt x="1" y="194"/>
                    </a:cubicBezTo>
                    <a:cubicBezTo>
                      <a:pt x="1" y="194"/>
                      <a:pt x="0" y="194"/>
                      <a:pt x="0" y="194"/>
                    </a:cubicBezTo>
                    <a:cubicBezTo>
                      <a:pt x="0" y="206"/>
                      <a:pt x="0" y="206"/>
                      <a:pt x="0" y="206"/>
                    </a:cubicBezTo>
                    <a:cubicBezTo>
                      <a:pt x="0" y="206"/>
                      <a:pt x="1" y="206"/>
                      <a:pt x="1" y="206"/>
                    </a:cubicBezTo>
                    <a:cubicBezTo>
                      <a:pt x="1" y="206"/>
                      <a:pt x="1" y="206"/>
                      <a:pt x="1" y="206"/>
                    </a:cubicBezTo>
                    <a:cubicBezTo>
                      <a:pt x="7" y="206"/>
                      <a:pt x="24" y="206"/>
                      <a:pt x="29" y="198"/>
                    </a:cubicBezTo>
                    <a:cubicBezTo>
                      <a:pt x="66" y="165"/>
                      <a:pt x="66" y="165"/>
                      <a:pt x="66" y="165"/>
                    </a:cubicBezTo>
                    <a:cubicBezTo>
                      <a:pt x="69" y="163"/>
                      <a:pt x="71" y="159"/>
                      <a:pt x="71" y="156"/>
                    </a:cubicBezTo>
                    <a:cubicBezTo>
                      <a:pt x="71" y="153"/>
                      <a:pt x="69" y="150"/>
                      <a:pt x="67" y="148"/>
                    </a:cubicBezTo>
                    <a:cubicBezTo>
                      <a:pt x="69" y="148"/>
                      <a:pt x="69" y="148"/>
                      <a:pt x="69" y="148"/>
                    </a:cubicBezTo>
                    <a:cubicBezTo>
                      <a:pt x="69" y="144"/>
                      <a:pt x="69" y="144"/>
                      <a:pt x="69" y="144"/>
                    </a:cubicBezTo>
                    <a:cubicBezTo>
                      <a:pt x="70" y="142"/>
                      <a:pt x="70" y="140"/>
                      <a:pt x="70" y="138"/>
                    </a:cubicBezTo>
                    <a:cubicBezTo>
                      <a:pt x="70" y="136"/>
                      <a:pt x="70" y="134"/>
                      <a:pt x="69" y="133"/>
                    </a:cubicBezTo>
                    <a:cubicBezTo>
                      <a:pt x="69" y="126"/>
                      <a:pt x="69" y="126"/>
                      <a:pt x="69" y="126"/>
                    </a:cubicBezTo>
                    <a:cubicBezTo>
                      <a:pt x="70" y="125"/>
                      <a:pt x="71" y="123"/>
                      <a:pt x="71" y="121"/>
                    </a:cubicBezTo>
                    <a:cubicBezTo>
                      <a:pt x="71" y="118"/>
                      <a:pt x="69" y="115"/>
                      <a:pt x="67" y="113"/>
                    </a:cubicBezTo>
                    <a:cubicBezTo>
                      <a:pt x="69" y="113"/>
                      <a:pt x="69" y="113"/>
                      <a:pt x="69" y="113"/>
                    </a:cubicBezTo>
                    <a:cubicBezTo>
                      <a:pt x="69" y="109"/>
                      <a:pt x="69" y="109"/>
                      <a:pt x="69" y="109"/>
                    </a:cubicBezTo>
                    <a:cubicBezTo>
                      <a:pt x="70" y="107"/>
                      <a:pt x="71" y="105"/>
                      <a:pt x="71" y="103"/>
                    </a:cubicBezTo>
                    <a:cubicBezTo>
                      <a:pt x="71" y="100"/>
                      <a:pt x="69" y="97"/>
                      <a:pt x="67" y="95"/>
                    </a:cubicBezTo>
                    <a:cubicBezTo>
                      <a:pt x="69" y="95"/>
                      <a:pt x="69" y="95"/>
                      <a:pt x="69" y="95"/>
                    </a:cubicBezTo>
                    <a:cubicBezTo>
                      <a:pt x="69" y="78"/>
                      <a:pt x="69" y="78"/>
                      <a:pt x="69" y="78"/>
                    </a:cubicBezTo>
                    <a:cubicBezTo>
                      <a:pt x="82" y="54"/>
                      <a:pt x="82" y="54"/>
                      <a:pt x="82" y="54"/>
                    </a:cubicBezTo>
                    <a:cubicBezTo>
                      <a:pt x="83" y="53"/>
                      <a:pt x="83" y="53"/>
                      <a:pt x="83" y="53"/>
                    </a:cubicBezTo>
                    <a:cubicBezTo>
                      <a:pt x="83" y="53"/>
                      <a:pt x="85" y="42"/>
                      <a:pt x="86" y="29"/>
                    </a:cubicBezTo>
                    <a:cubicBezTo>
                      <a:pt x="86" y="29"/>
                      <a:pt x="86" y="29"/>
                      <a:pt x="86" y="29"/>
                    </a:cubicBezTo>
                    <a:cubicBezTo>
                      <a:pt x="86" y="28"/>
                      <a:pt x="86" y="28"/>
                      <a:pt x="86" y="28"/>
                    </a:cubicBezTo>
                    <a:cubicBezTo>
                      <a:pt x="85" y="22"/>
                      <a:pt x="90" y="10"/>
                      <a:pt x="96" y="0"/>
                    </a:cubicBezTo>
                    <a:lnTo>
                      <a:pt x="82" y="0"/>
                    </a:lnTo>
                    <a:close/>
                  </a:path>
                </a:pathLst>
              </a:custGeom>
              <a:solidFill>
                <a:srgbClr val="9BC74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3"/>
              <p:cNvSpPr>
                <a:spLocks/>
              </p:cNvSpPr>
              <p:nvPr/>
            </p:nvSpPr>
            <p:spPr bwMode="auto">
              <a:xfrm>
                <a:off x="3768881" y="3061053"/>
                <a:ext cx="862494" cy="1878318"/>
              </a:xfrm>
              <a:custGeom>
                <a:avLst/>
                <a:gdLst>
                  <a:gd name="T0" fmla="*/ 77 w 94"/>
                  <a:gd name="T1" fmla="*/ 191 h 206"/>
                  <a:gd name="T2" fmla="*/ 77 w 94"/>
                  <a:gd name="T3" fmla="*/ 191 h 206"/>
                  <a:gd name="T4" fmla="*/ 42 w 94"/>
                  <a:gd name="T5" fmla="*/ 160 h 206"/>
                  <a:gd name="T6" fmla="*/ 44 w 94"/>
                  <a:gd name="T7" fmla="*/ 153 h 206"/>
                  <a:gd name="T8" fmla="*/ 41 w 94"/>
                  <a:gd name="T9" fmla="*/ 146 h 206"/>
                  <a:gd name="T10" fmla="*/ 40 w 94"/>
                  <a:gd name="T11" fmla="*/ 145 h 206"/>
                  <a:gd name="T12" fmla="*/ 41 w 94"/>
                  <a:gd name="T13" fmla="*/ 144 h 206"/>
                  <a:gd name="T14" fmla="*/ 44 w 94"/>
                  <a:gd name="T15" fmla="*/ 136 h 206"/>
                  <a:gd name="T16" fmla="*/ 41 w 94"/>
                  <a:gd name="T17" fmla="*/ 128 h 206"/>
                  <a:gd name="T18" fmla="*/ 40 w 94"/>
                  <a:gd name="T19" fmla="*/ 127 h 206"/>
                  <a:gd name="T20" fmla="*/ 41 w 94"/>
                  <a:gd name="T21" fmla="*/ 126 h 206"/>
                  <a:gd name="T22" fmla="*/ 44 w 94"/>
                  <a:gd name="T23" fmla="*/ 118 h 206"/>
                  <a:gd name="T24" fmla="*/ 41 w 94"/>
                  <a:gd name="T25" fmla="*/ 110 h 206"/>
                  <a:gd name="T26" fmla="*/ 40 w 94"/>
                  <a:gd name="T27" fmla="*/ 109 h 206"/>
                  <a:gd name="T28" fmla="*/ 41 w 94"/>
                  <a:gd name="T29" fmla="*/ 109 h 206"/>
                  <a:gd name="T30" fmla="*/ 44 w 94"/>
                  <a:gd name="T31" fmla="*/ 101 h 206"/>
                  <a:gd name="T32" fmla="*/ 39 w 94"/>
                  <a:gd name="T33" fmla="*/ 91 h 206"/>
                  <a:gd name="T34" fmla="*/ 39 w 94"/>
                  <a:gd name="T35" fmla="*/ 74 h 206"/>
                  <a:gd name="T36" fmla="*/ 36 w 94"/>
                  <a:gd name="T37" fmla="*/ 72 h 206"/>
                  <a:gd name="T38" fmla="*/ 24 w 94"/>
                  <a:gd name="T39" fmla="*/ 51 h 206"/>
                  <a:gd name="T40" fmla="*/ 22 w 94"/>
                  <a:gd name="T41" fmla="*/ 29 h 206"/>
                  <a:gd name="T42" fmla="*/ 13 w 94"/>
                  <a:gd name="T43" fmla="*/ 0 h 206"/>
                  <a:gd name="T44" fmla="*/ 0 w 94"/>
                  <a:gd name="T45" fmla="*/ 0 h 206"/>
                  <a:gd name="T46" fmla="*/ 10 w 94"/>
                  <a:gd name="T47" fmla="*/ 28 h 206"/>
                  <a:gd name="T48" fmla="*/ 10 w 94"/>
                  <a:gd name="T49" fmla="*/ 29 h 206"/>
                  <a:gd name="T50" fmla="*/ 10 w 94"/>
                  <a:gd name="T51" fmla="*/ 29 h 206"/>
                  <a:gd name="T52" fmla="*/ 13 w 94"/>
                  <a:gd name="T53" fmla="*/ 53 h 206"/>
                  <a:gd name="T54" fmla="*/ 13 w 94"/>
                  <a:gd name="T55" fmla="*/ 54 h 206"/>
                  <a:gd name="T56" fmla="*/ 27 w 94"/>
                  <a:gd name="T57" fmla="*/ 80 h 206"/>
                  <a:gd name="T58" fmla="*/ 27 w 94"/>
                  <a:gd name="T59" fmla="*/ 104 h 206"/>
                  <a:gd name="T60" fmla="*/ 25 w 94"/>
                  <a:gd name="T61" fmla="*/ 109 h 206"/>
                  <a:gd name="T62" fmla="*/ 29 w 94"/>
                  <a:gd name="T63" fmla="*/ 117 h 206"/>
                  <a:gd name="T64" fmla="*/ 30 w 94"/>
                  <a:gd name="T65" fmla="*/ 118 h 206"/>
                  <a:gd name="T66" fmla="*/ 25 w 94"/>
                  <a:gd name="T67" fmla="*/ 127 h 206"/>
                  <a:gd name="T68" fmla="*/ 29 w 94"/>
                  <a:gd name="T69" fmla="*/ 135 h 206"/>
                  <a:gd name="T70" fmla="*/ 30 w 94"/>
                  <a:gd name="T71" fmla="*/ 136 h 206"/>
                  <a:gd name="T72" fmla="*/ 25 w 94"/>
                  <a:gd name="T73" fmla="*/ 145 h 206"/>
                  <a:gd name="T74" fmla="*/ 29 w 94"/>
                  <a:gd name="T75" fmla="*/ 153 h 206"/>
                  <a:gd name="T76" fmla="*/ 27 w 94"/>
                  <a:gd name="T77" fmla="*/ 153 h 206"/>
                  <a:gd name="T78" fmla="*/ 27 w 94"/>
                  <a:gd name="T79" fmla="*/ 162 h 206"/>
                  <a:gd name="T80" fmla="*/ 67 w 94"/>
                  <a:gd name="T81" fmla="*/ 198 h 206"/>
                  <a:gd name="T82" fmla="*/ 94 w 94"/>
                  <a:gd name="T83" fmla="*/ 206 h 206"/>
                  <a:gd name="T84" fmla="*/ 94 w 94"/>
                  <a:gd name="T85" fmla="*/ 194 h 206"/>
                  <a:gd name="T86" fmla="*/ 77 w 94"/>
                  <a:gd name="T87" fmla="*/ 19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206">
                    <a:moveTo>
                      <a:pt x="77" y="191"/>
                    </a:moveTo>
                    <a:cubicBezTo>
                      <a:pt x="77" y="191"/>
                      <a:pt x="77" y="191"/>
                      <a:pt x="77" y="191"/>
                    </a:cubicBezTo>
                    <a:cubicBezTo>
                      <a:pt x="42" y="160"/>
                      <a:pt x="42" y="160"/>
                      <a:pt x="42" y="160"/>
                    </a:cubicBezTo>
                    <a:cubicBezTo>
                      <a:pt x="43" y="158"/>
                      <a:pt x="44" y="156"/>
                      <a:pt x="44" y="153"/>
                    </a:cubicBezTo>
                    <a:cubicBezTo>
                      <a:pt x="44" y="150"/>
                      <a:pt x="43" y="148"/>
                      <a:pt x="41" y="146"/>
                    </a:cubicBezTo>
                    <a:cubicBezTo>
                      <a:pt x="40" y="145"/>
                      <a:pt x="40" y="145"/>
                      <a:pt x="40" y="145"/>
                    </a:cubicBezTo>
                    <a:cubicBezTo>
                      <a:pt x="41" y="144"/>
                      <a:pt x="41" y="144"/>
                      <a:pt x="41" y="144"/>
                    </a:cubicBezTo>
                    <a:cubicBezTo>
                      <a:pt x="43" y="142"/>
                      <a:pt x="44" y="139"/>
                      <a:pt x="44" y="136"/>
                    </a:cubicBezTo>
                    <a:cubicBezTo>
                      <a:pt x="44" y="133"/>
                      <a:pt x="43" y="130"/>
                      <a:pt x="41" y="128"/>
                    </a:cubicBezTo>
                    <a:cubicBezTo>
                      <a:pt x="40" y="127"/>
                      <a:pt x="40" y="127"/>
                      <a:pt x="40" y="127"/>
                    </a:cubicBezTo>
                    <a:cubicBezTo>
                      <a:pt x="41" y="126"/>
                      <a:pt x="41" y="126"/>
                      <a:pt x="41" y="126"/>
                    </a:cubicBezTo>
                    <a:cubicBezTo>
                      <a:pt x="43" y="124"/>
                      <a:pt x="44" y="121"/>
                      <a:pt x="44" y="118"/>
                    </a:cubicBezTo>
                    <a:cubicBezTo>
                      <a:pt x="44" y="115"/>
                      <a:pt x="43" y="112"/>
                      <a:pt x="41" y="110"/>
                    </a:cubicBezTo>
                    <a:cubicBezTo>
                      <a:pt x="40" y="109"/>
                      <a:pt x="40" y="109"/>
                      <a:pt x="40" y="109"/>
                    </a:cubicBezTo>
                    <a:cubicBezTo>
                      <a:pt x="41" y="109"/>
                      <a:pt x="41" y="109"/>
                      <a:pt x="41" y="109"/>
                    </a:cubicBezTo>
                    <a:cubicBezTo>
                      <a:pt x="43" y="106"/>
                      <a:pt x="44" y="104"/>
                      <a:pt x="44" y="101"/>
                    </a:cubicBezTo>
                    <a:cubicBezTo>
                      <a:pt x="44" y="97"/>
                      <a:pt x="42" y="93"/>
                      <a:pt x="39" y="91"/>
                    </a:cubicBezTo>
                    <a:cubicBezTo>
                      <a:pt x="39" y="74"/>
                      <a:pt x="39" y="74"/>
                      <a:pt x="39" y="74"/>
                    </a:cubicBezTo>
                    <a:cubicBezTo>
                      <a:pt x="36" y="72"/>
                      <a:pt x="36" y="72"/>
                      <a:pt x="36" y="72"/>
                    </a:cubicBezTo>
                    <a:cubicBezTo>
                      <a:pt x="30" y="68"/>
                      <a:pt x="26" y="55"/>
                      <a:pt x="24" y="51"/>
                    </a:cubicBezTo>
                    <a:cubicBezTo>
                      <a:pt x="24" y="49"/>
                      <a:pt x="23" y="40"/>
                      <a:pt x="22" y="29"/>
                    </a:cubicBezTo>
                    <a:cubicBezTo>
                      <a:pt x="22" y="21"/>
                      <a:pt x="18" y="11"/>
                      <a:pt x="13" y="0"/>
                    </a:cubicBezTo>
                    <a:cubicBezTo>
                      <a:pt x="0" y="0"/>
                      <a:pt x="0" y="0"/>
                      <a:pt x="0" y="0"/>
                    </a:cubicBezTo>
                    <a:cubicBezTo>
                      <a:pt x="5" y="10"/>
                      <a:pt x="10" y="22"/>
                      <a:pt x="10" y="28"/>
                    </a:cubicBezTo>
                    <a:cubicBezTo>
                      <a:pt x="10" y="29"/>
                      <a:pt x="10" y="29"/>
                      <a:pt x="10" y="29"/>
                    </a:cubicBezTo>
                    <a:cubicBezTo>
                      <a:pt x="10" y="29"/>
                      <a:pt x="10" y="29"/>
                      <a:pt x="10" y="29"/>
                    </a:cubicBezTo>
                    <a:cubicBezTo>
                      <a:pt x="11" y="42"/>
                      <a:pt x="13" y="53"/>
                      <a:pt x="13" y="53"/>
                    </a:cubicBezTo>
                    <a:cubicBezTo>
                      <a:pt x="13" y="54"/>
                      <a:pt x="13" y="54"/>
                      <a:pt x="13" y="54"/>
                    </a:cubicBezTo>
                    <a:cubicBezTo>
                      <a:pt x="13" y="55"/>
                      <a:pt x="18" y="71"/>
                      <a:pt x="27" y="80"/>
                    </a:cubicBezTo>
                    <a:cubicBezTo>
                      <a:pt x="27" y="104"/>
                      <a:pt x="27" y="104"/>
                      <a:pt x="27" y="104"/>
                    </a:cubicBezTo>
                    <a:cubicBezTo>
                      <a:pt x="26" y="106"/>
                      <a:pt x="25" y="107"/>
                      <a:pt x="25" y="109"/>
                    </a:cubicBezTo>
                    <a:cubicBezTo>
                      <a:pt x="25" y="112"/>
                      <a:pt x="27" y="115"/>
                      <a:pt x="29" y="117"/>
                    </a:cubicBezTo>
                    <a:cubicBezTo>
                      <a:pt x="29" y="118"/>
                      <a:pt x="29" y="118"/>
                      <a:pt x="30" y="118"/>
                    </a:cubicBezTo>
                    <a:cubicBezTo>
                      <a:pt x="27" y="120"/>
                      <a:pt x="25" y="123"/>
                      <a:pt x="25" y="127"/>
                    </a:cubicBezTo>
                    <a:cubicBezTo>
                      <a:pt x="25" y="130"/>
                      <a:pt x="27" y="133"/>
                      <a:pt x="29" y="135"/>
                    </a:cubicBezTo>
                    <a:cubicBezTo>
                      <a:pt x="29" y="135"/>
                      <a:pt x="29" y="136"/>
                      <a:pt x="30" y="136"/>
                    </a:cubicBezTo>
                    <a:cubicBezTo>
                      <a:pt x="27" y="138"/>
                      <a:pt x="25" y="141"/>
                      <a:pt x="25" y="145"/>
                    </a:cubicBezTo>
                    <a:cubicBezTo>
                      <a:pt x="25" y="148"/>
                      <a:pt x="27" y="151"/>
                      <a:pt x="29" y="153"/>
                    </a:cubicBezTo>
                    <a:cubicBezTo>
                      <a:pt x="27" y="153"/>
                      <a:pt x="27" y="153"/>
                      <a:pt x="27" y="153"/>
                    </a:cubicBezTo>
                    <a:cubicBezTo>
                      <a:pt x="27" y="162"/>
                      <a:pt x="27" y="162"/>
                      <a:pt x="27" y="162"/>
                    </a:cubicBezTo>
                    <a:cubicBezTo>
                      <a:pt x="67" y="198"/>
                      <a:pt x="67" y="198"/>
                      <a:pt x="67" y="198"/>
                    </a:cubicBezTo>
                    <a:cubicBezTo>
                      <a:pt x="72" y="205"/>
                      <a:pt x="88" y="206"/>
                      <a:pt x="94" y="206"/>
                    </a:cubicBezTo>
                    <a:cubicBezTo>
                      <a:pt x="94" y="194"/>
                      <a:pt x="94" y="194"/>
                      <a:pt x="94" y="194"/>
                    </a:cubicBezTo>
                    <a:cubicBezTo>
                      <a:pt x="85" y="194"/>
                      <a:pt x="78" y="192"/>
                      <a:pt x="77" y="191"/>
                    </a:cubicBezTo>
                    <a:close/>
                  </a:path>
                </a:pathLst>
              </a:custGeom>
              <a:solidFill>
                <a:srgbClr val="6FB5B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4"/>
              <p:cNvSpPr>
                <a:spLocks/>
              </p:cNvSpPr>
              <p:nvPr/>
            </p:nvSpPr>
            <p:spPr bwMode="auto">
              <a:xfrm>
                <a:off x="3293551" y="1803729"/>
                <a:ext cx="594163" cy="1257323"/>
              </a:xfrm>
              <a:custGeom>
                <a:avLst/>
                <a:gdLst>
                  <a:gd name="T0" fmla="*/ 53 w 65"/>
                  <a:gd name="T1" fmla="*/ 115 h 138"/>
                  <a:gd name="T2" fmla="*/ 51 w 65"/>
                  <a:gd name="T3" fmla="*/ 111 h 138"/>
                  <a:gd name="T4" fmla="*/ 30 w 65"/>
                  <a:gd name="T5" fmla="*/ 70 h 138"/>
                  <a:gd name="T6" fmla="*/ 30 w 65"/>
                  <a:gd name="T7" fmla="*/ 70 h 138"/>
                  <a:gd name="T8" fmla="*/ 12 w 65"/>
                  <a:gd name="T9" fmla="*/ 2 h 138"/>
                  <a:gd name="T10" fmla="*/ 12 w 65"/>
                  <a:gd name="T11" fmla="*/ 0 h 138"/>
                  <a:gd name="T12" fmla="*/ 0 w 65"/>
                  <a:gd name="T13" fmla="*/ 0 h 138"/>
                  <a:gd name="T14" fmla="*/ 0 w 65"/>
                  <a:gd name="T15" fmla="*/ 2 h 138"/>
                  <a:gd name="T16" fmla="*/ 19 w 65"/>
                  <a:gd name="T17" fmla="*/ 76 h 138"/>
                  <a:gd name="T18" fmla="*/ 40 w 65"/>
                  <a:gd name="T19" fmla="*/ 117 h 138"/>
                  <a:gd name="T20" fmla="*/ 42 w 65"/>
                  <a:gd name="T21" fmla="*/ 121 h 138"/>
                  <a:gd name="T22" fmla="*/ 52 w 65"/>
                  <a:gd name="T23" fmla="*/ 138 h 138"/>
                  <a:gd name="T24" fmla="*/ 65 w 65"/>
                  <a:gd name="T25" fmla="*/ 138 h 138"/>
                  <a:gd name="T26" fmla="*/ 53 w 65"/>
                  <a:gd name="T27" fmla="*/ 1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138">
                    <a:moveTo>
                      <a:pt x="53" y="115"/>
                    </a:moveTo>
                    <a:cubicBezTo>
                      <a:pt x="52" y="113"/>
                      <a:pt x="51" y="112"/>
                      <a:pt x="51" y="111"/>
                    </a:cubicBezTo>
                    <a:cubicBezTo>
                      <a:pt x="47" y="105"/>
                      <a:pt x="36" y="83"/>
                      <a:pt x="30" y="70"/>
                    </a:cubicBezTo>
                    <a:cubicBezTo>
                      <a:pt x="30" y="70"/>
                      <a:pt x="30" y="70"/>
                      <a:pt x="30" y="70"/>
                    </a:cubicBezTo>
                    <a:cubicBezTo>
                      <a:pt x="18" y="49"/>
                      <a:pt x="12" y="26"/>
                      <a:pt x="12" y="2"/>
                    </a:cubicBezTo>
                    <a:cubicBezTo>
                      <a:pt x="12" y="1"/>
                      <a:pt x="12" y="0"/>
                      <a:pt x="12" y="0"/>
                    </a:cubicBezTo>
                    <a:cubicBezTo>
                      <a:pt x="0" y="0"/>
                      <a:pt x="0" y="0"/>
                      <a:pt x="0" y="0"/>
                    </a:cubicBezTo>
                    <a:cubicBezTo>
                      <a:pt x="0" y="0"/>
                      <a:pt x="0" y="1"/>
                      <a:pt x="0" y="2"/>
                    </a:cubicBezTo>
                    <a:cubicBezTo>
                      <a:pt x="0" y="28"/>
                      <a:pt x="7" y="54"/>
                      <a:pt x="19" y="76"/>
                    </a:cubicBezTo>
                    <a:cubicBezTo>
                      <a:pt x="26" y="89"/>
                      <a:pt x="37" y="111"/>
                      <a:pt x="40" y="117"/>
                    </a:cubicBezTo>
                    <a:cubicBezTo>
                      <a:pt x="41" y="118"/>
                      <a:pt x="41" y="119"/>
                      <a:pt x="42" y="121"/>
                    </a:cubicBezTo>
                    <a:cubicBezTo>
                      <a:pt x="44" y="124"/>
                      <a:pt x="48" y="131"/>
                      <a:pt x="52" y="138"/>
                    </a:cubicBezTo>
                    <a:cubicBezTo>
                      <a:pt x="65" y="138"/>
                      <a:pt x="65" y="138"/>
                      <a:pt x="65" y="138"/>
                    </a:cubicBezTo>
                    <a:cubicBezTo>
                      <a:pt x="61" y="130"/>
                      <a:pt x="57" y="122"/>
                      <a:pt x="53" y="115"/>
                    </a:cubicBezTo>
                    <a:close/>
                  </a:path>
                </a:pathLst>
              </a:custGeom>
              <a:solidFill>
                <a:srgbClr val="9BC74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5"/>
              <p:cNvSpPr>
                <a:spLocks/>
              </p:cNvSpPr>
              <p:nvPr/>
            </p:nvSpPr>
            <p:spPr bwMode="auto">
              <a:xfrm>
                <a:off x="4631375" y="485073"/>
                <a:ext cx="1353157" cy="1318656"/>
              </a:xfrm>
              <a:custGeom>
                <a:avLst/>
                <a:gdLst>
                  <a:gd name="T0" fmla="*/ 1 w 148"/>
                  <a:gd name="T1" fmla="*/ 12 h 145"/>
                  <a:gd name="T2" fmla="*/ 136 w 148"/>
                  <a:gd name="T3" fmla="*/ 145 h 145"/>
                  <a:gd name="T4" fmla="*/ 148 w 148"/>
                  <a:gd name="T5" fmla="*/ 145 h 145"/>
                  <a:gd name="T6" fmla="*/ 1 w 148"/>
                  <a:gd name="T7" fmla="*/ 0 h 145"/>
                  <a:gd name="T8" fmla="*/ 0 w 148"/>
                  <a:gd name="T9" fmla="*/ 0 h 145"/>
                  <a:gd name="T10" fmla="*/ 0 w 148"/>
                  <a:gd name="T11" fmla="*/ 12 h 145"/>
                  <a:gd name="T12" fmla="*/ 1 w 148"/>
                  <a:gd name="T13" fmla="*/ 12 h 145"/>
                </a:gdLst>
                <a:ahLst/>
                <a:cxnLst>
                  <a:cxn ang="0">
                    <a:pos x="T0" y="T1"/>
                  </a:cxn>
                  <a:cxn ang="0">
                    <a:pos x="T2" y="T3"/>
                  </a:cxn>
                  <a:cxn ang="0">
                    <a:pos x="T4" y="T5"/>
                  </a:cxn>
                  <a:cxn ang="0">
                    <a:pos x="T6" y="T7"/>
                  </a:cxn>
                  <a:cxn ang="0">
                    <a:pos x="T8" y="T9"/>
                  </a:cxn>
                  <a:cxn ang="0">
                    <a:pos x="T10" y="T11"/>
                  </a:cxn>
                  <a:cxn ang="0">
                    <a:pos x="T12" y="T13"/>
                  </a:cxn>
                </a:cxnLst>
                <a:rect l="0" t="0" r="r" b="b"/>
                <a:pathLst>
                  <a:path w="148" h="145">
                    <a:moveTo>
                      <a:pt x="1" y="12"/>
                    </a:moveTo>
                    <a:cubicBezTo>
                      <a:pt x="75" y="12"/>
                      <a:pt x="135" y="71"/>
                      <a:pt x="136" y="145"/>
                    </a:cubicBezTo>
                    <a:cubicBezTo>
                      <a:pt x="148" y="145"/>
                      <a:pt x="148" y="145"/>
                      <a:pt x="148" y="145"/>
                    </a:cubicBezTo>
                    <a:cubicBezTo>
                      <a:pt x="147" y="64"/>
                      <a:pt x="81" y="0"/>
                      <a:pt x="1" y="0"/>
                    </a:cubicBezTo>
                    <a:cubicBezTo>
                      <a:pt x="1" y="0"/>
                      <a:pt x="0" y="0"/>
                      <a:pt x="0" y="0"/>
                    </a:cubicBezTo>
                    <a:cubicBezTo>
                      <a:pt x="0" y="12"/>
                      <a:pt x="0" y="12"/>
                      <a:pt x="0" y="12"/>
                    </a:cubicBezTo>
                    <a:cubicBezTo>
                      <a:pt x="0" y="12"/>
                      <a:pt x="1" y="12"/>
                      <a:pt x="1" y="12"/>
                    </a:cubicBezTo>
                    <a:close/>
                  </a:path>
                </a:pathLst>
              </a:custGeom>
              <a:solidFill>
                <a:srgbClr val="9BC74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7"/>
              <p:cNvSpPr>
                <a:spLocks/>
              </p:cNvSpPr>
              <p:nvPr/>
            </p:nvSpPr>
            <p:spPr bwMode="auto">
              <a:xfrm>
                <a:off x="3293551" y="485073"/>
                <a:ext cx="1337824" cy="1318656"/>
              </a:xfrm>
              <a:custGeom>
                <a:avLst/>
                <a:gdLst>
                  <a:gd name="T0" fmla="*/ 146 w 146"/>
                  <a:gd name="T1" fmla="*/ 12 h 145"/>
                  <a:gd name="T2" fmla="*/ 146 w 146"/>
                  <a:gd name="T3" fmla="*/ 0 h 145"/>
                  <a:gd name="T4" fmla="*/ 0 w 146"/>
                  <a:gd name="T5" fmla="*/ 145 h 145"/>
                  <a:gd name="T6" fmla="*/ 12 w 146"/>
                  <a:gd name="T7" fmla="*/ 145 h 145"/>
                  <a:gd name="T8" fmla="*/ 146 w 146"/>
                  <a:gd name="T9" fmla="*/ 12 h 145"/>
                </a:gdLst>
                <a:ahLst/>
                <a:cxnLst>
                  <a:cxn ang="0">
                    <a:pos x="T0" y="T1"/>
                  </a:cxn>
                  <a:cxn ang="0">
                    <a:pos x="T2" y="T3"/>
                  </a:cxn>
                  <a:cxn ang="0">
                    <a:pos x="T4" y="T5"/>
                  </a:cxn>
                  <a:cxn ang="0">
                    <a:pos x="T6" y="T7"/>
                  </a:cxn>
                  <a:cxn ang="0">
                    <a:pos x="T8" y="T9"/>
                  </a:cxn>
                </a:cxnLst>
                <a:rect l="0" t="0" r="r" b="b"/>
                <a:pathLst>
                  <a:path w="146" h="145">
                    <a:moveTo>
                      <a:pt x="146" y="12"/>
                    </a:moveTo>
                    <a:cubicBezTo>
                      <a:pt x="146" y="0"/>
                      <a:pt x="146" y="0"/>
                      <a:pt x="146" y="0"/>
                    </a:cubicBezTo>
                    <a:cubicBezTo>
                      <a:pt x="66" y="0"/>
                      <a:pt x="1" y="65"/>
                      <a:pt x="0" y="145"/>
                    </a:cubicBezTo>
                    <a:cubicBezTo>
                      <a:pt x="12" y="145"/>
                      <a:pt x="12" y="145"/>
                      <a:pt x="12" y="145"/>
                    </a:cubicBezTo>
                    <a:cubicBezTo>
                      <a:pt x="13" y="71"/>
                      <a:pt x="73" y="12"/>
                      <a:pt x="146" y="12"/>
                    </a:cubicBezTo>
                    <a:close/>
                  </a:path>
                </a:pathLst>
              </a:custGeom>
              <a:solidFill>
                <a:srgbClr val="6FB5BC"/>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2" name="组合 61"/>
            <p:cNvGrpSpPr/>
            <p:nvPr/>
          </p:nvGrpSpPr>
          <p:grpSpPr>
            <a:xfrm>
              <a:off x="2925993" y="1673975"/>
              <a:ext cx="557051" cy="557051"/>
              <a:chOff x="2996975" y="1673975"/>
              <a:chExt cx="557051" cy="557051"/>
            </a:xfrm>
          </p:grpSpPr>
          <p:sp>
            <p:nvSpPr>
              <p:cNvPr id="33" name="椭圆 32"/>
              <p:cNvSpPr>
                <a:spLocks noChangeAspect="1"/>
              </p:cNvSpPr>
              <p:nvPr/>
            </p:nvSpPr>
            <p:spPr>
              <a:xfrm>
                <a:off x="2996975" y="1673975"/>
                <a:ext cx="557051" cy="55705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23" name="KSO_Shape"/>
              <p:cNvSpPr>
                <a:spLocks noChangeAspect="1"/>
              </p:cNvSpPr>
              <p:nvPr/>
            </p:nvSpPr>
            <p:spPr>
              <a:xfrm>
                <a:off x="3118013" y="1847246"/>
                <a:ext cx="314975" cy="21051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ym typeface="+mn-lt"/>
                </a:endParaRPr>
              </a:p>
            </p:txBody>
          </p:sp>
        </p:grpSp>
        <p:grpSp>
          <p:nvGrpSpPr>
            <p:cNvPr id="63" name="组合 62"/>
            <p:cNvGrpSpPr/>
            <p:nvPr/>
          </p:nvGrpSpPr>
          <p:grpSpPr>
            <a:xfrm>
              <a:off x="3478830" y="2837895"/>
              <a:ext cx="557051" cy="557051"/>
              <a:chOff x="3589583" y="2837895"/>
              <a:chExt cx="557051" cy="557051"/>
            </a:xfrm>
          </p:grpSpPr>
          <p:sp>
            <p:nvSpPr>
              <p:cNvPr id="37" name="椭圆 36"/>
              <p:cNvSpPr>
                <a:spLocks noChangeAspect="1"/>
              </p:cNvSpPr>
              <p:nvPr/>
            </p:nvSpPr>
            <p:spPr>
              <a:xfrm>
                <a:off x="3589583" y="2837895"/>
                <a:ext cx="557051" cy="55705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24" name="KSO_Shape"/>
              <p:cNvSpPr>
                <a:spLocks noChangeAspect="1"/>
              </p:cNvSpPr>
              <p:nvPr/>
            </p:nvSpPr>
            <p:spPr>
              <a:xfrm>
                <a:off x="3729031" y="2983139"/>
                <a:ext cx="278155" cy="266564"/>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ym typeface="+mn-lt"/>
                </a:endParaRPr>
              </a:p>
            </p:txBody>
          </p:sp>
        </p:grpSp>
        <p:grpSp>
          <p:nvGrpSpPr>
            <p:cNvPr id="61" name="组合 60"/>
            <p:cNvGrpSpPr/>
            <p:nvPr/>
          </p:nvGrpSpPr>
          <p:grpSpPr>
            <a:xfrm>
              <a:off x="5772760" y="1603248"/>
              <a:ext cx="557051" cy="557051"/>
              <a:chOff x="5683238" y="1603248"/>
              <a:chExt cx="557051" cy="557051"/>
            </a:xfrm>
          </p:grpSpPr>
          <p:sp>
            <p:nvSpPr>
              <p:cNvPr id="31" name="椭圆 30"/>
              <p:cNvSpPr>
                <a:spLocks noChangeAspect="1"/>
              </p:cNvSpPr>
              <p:nvPr/>
            </p:nvSpPr>
            <p:spPr>
              <a:xfrm>
                <a:off x="5683238" y="1603248"/>
                <a:ext cx="557051" cy="55705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26" name="KSO_Shape"/>
              <p:cNvSpPr>
                <a:spLocks noChangeAspect="1"/>
              </p:cNvSpPr>
              <p:nvPr/>
            </p:nvSpPr>
            <p:spPr>
              <a:xfrm flipH="1">
                <a:off x="5821885" y="1738114"/>
                <a:ext cx="279756" cy="257840"/>
              </a:xfrm>
              <a:custGeom>
                <a:avLst/>
                <a:gdLst/>
                <a:ahLst/>
                <a:cxnLst/>
                <a:rect l="l" t="t" r="r" b="b"/>
                <a:pathLst>
                  <a:path w="2922576" h="2692126">
                    <a:moveTo>
                      <a:pt x="553896" y="1279436"/>
                    </a:moveTo>
                    <a:cubicBezTo>
                      <a:pt x="792021" y="1473111"/>
                      <a:pt x="992046" y="1742986"/>
                      <a:pt x="1211121" y="1974761"/>
                    </a:cubicBezTo>
                    <a:lnTo>
                      <a:pt x="1201596" y="2431961"/>
                    </a:lnTo>
                    <a:cubicBezTo>
                      <a:pt x="947596" y="2384336"/>
                      <a:pt x="769796" y="2336711"/>
                      <a:pt x="639621" y="2117636"/>
                    </a:cubicBezTo>
                    <a:cubicBezTo>
                      <a:pt x="509446" y="1898561"/>
                      <a:pt x="582471" y="1558836"/>
                      <a:pt x="553896" y="1279436"/>
                    </a:cubicBezTo>
                    <a:close/>
                    <a:moveTo>
                      <a:pt x="1414250" y="349940"/>
                    </a:moveTo>
                    <a:lnTo>
                      <a:pt x="1576175" y="702365"/>
                    </a:lnTo>
                    <a:lnTo>
                      <a:pt x="1840671" y="351223"/>
                    </a:lnTo>
                    <a:cubicBezTo>
                      <a:pt x="1946050" y="474823"/>
                      <a:pt x="2011221" y="645739"/>
                      <a:pt x="2011221" y="834547"/>
                    </a:cubicBezTo>
                    <a:cubicBezTo>
                      <a:pt x="2019964" y="1198269"/>
                      <a:pt x="1873746" y="1469720"/>
                      <a:pt x="1527496" y="1508764"/>
                    </a:cubicBezTo>
                    <a:lnTo>
                      <a:pt x="1534971" y="2136686"/>
                    </a:lnTo>
                    <a:cubicBezTo>
                      <a:pt x="1804846" y="1854111"/>
                      <a:pt x="2036621" y="1552486"/>
                      <a:pt x="2344596" y="1288961"/>
                    </a:cubicBezTo>
                    <a:cubicBezTo>
                      <a:pt x="2347771" y="1504861"/>
                      <a:pt x="2350946" y="1939836"/>
                      <a:pt x="2192196" y="2193836"/>
                    </a:cubicBezTo>
                    <a:cubicBezTo>
                      <a:pt x="1995346" y="2466886"/>
                      <a:pt x="1623871" y="2444661"/>
                      <a:pt x="1344471" y="2441486"/>
                    </a:cubicBezTo>
                    <a:lnTo>
                      <a:pt x="1353780" y="1510652"/>
                    </a:lnTo>
                    <a:cubicBezTo>
                      <a:pt x="992542" y="1480514"/>
                      <a:pt x="840254" y="1205525"/>
                      <a:pt x="849171" y="834547"/>
                    </a:cubicBezTo>
                    <a:cubicBezTo>
                      <a:pt x="853745" y="644286"/>
                      <a:pt x="913894" y="479273"/>
                      <a:pt x="1011904" y="360081"/>
                    </a:cubicBezTo>
                    <a:lnTo>
                      <a:pt x="1014200" y="359465"/>
                    </a:lnTo>
                    <a:lnTo>
                      <a:pt x="1214225" y="683315"/>
                    </a:lnTo>
                    <a:close/>
                    <a:moveTo>
                      <a:pt x="480281" y="174535"/>
                    </a:moveTo>
                    <a:cubicBezTo>
                      <a:pt x="324175" y="174535"/>
                      <a:pt x="197626" y="319405"/>
                      <a:pt x="197626" y="498111"/>
                    </a:cubicBezTo>
                    <a:lnTo>
                      <a:pt x="197626" y="2194015"/>
                    </a:lnTo>
                    <a:cubicBezTo>
                      <a:pt x="197626" y="2372721"/>
                      <a:pt x="324175" y="2517591"/>
                      <a:pt x="480281" y="2517591"/>
                    </a:cubicBezTo>
                    <a:lnTo>
                      <a:pt x="2458598" y="2517591"/>
                    </a:lnTo>
                    <a:cubicBezTo>
                      <a:pt x="2614704" y="2517591"/>
                      <a:pt x="2741253" y="2372721"/>
                      <a:pt x="2741253" y="2194015"/>
                    </a:cubicBezTo>
                    <a:lnTo>
                      <a:pt x="2741253" y="498111"/>
                    </a:lnTo>
                    <a:cubicBezTo>
                      <a:pt x="2741253" y="319405"/>
                      <a:pt x="2614704" y="174535"/>
                      <a:pt x="2458598" y="174535"/>
                    </a:cubicBezTo>
                    <a:close/>
                    <a:moveTo>
                      <a:pt x="324765" y="0"/>
                    </a:moveTo>
                    <a:lnTo>
                      <a:pt x="2597811" y="0"/>
                    </a:lnTo>
                    <a:cubicBezTo>
                      <a:pt x="2777173" y="0"/>
                      <a:pt x="2922576" y="166453"/>
                      <a:pt x="2922576" y="371783"/>
                    </a:cubicBezTo>
                    <a:lnTo>
                      <a:pt x="2922576" y="2320344"/>
                    </a:lnTo>
                    <a:cubicBezTo>
                      <a:pt x="2922576" y="2525673"/>
                      <a:pt x="2777173" y="2692126"/>
                      <a:pt x="2597811" y="2692126"/>
                    </a:cubicBezTo>
                    <a:lnTo>
                      <a:pt x="324765" y="2692126"/>
                    </a:lnTo>
                    <a:cubicBezTo>
                      <a:pt x="145402" y="2692126"/>
                      <a:pt x="0" y="2525673"/>
                      <a:pt x="0" y="2320344"/>
                    </a:cubicBezTo>
                    <a:lnTo>
                      <a:pt x="0" y="371783"/>
                    </a:lnTo>
                    <a:cubicBezTo>
                      <a:pt x="0" y="166453"/>
                      <a:pt x="145402" y="0"/>
                      <a:pt x="324765" y="0"/>
                    </a:cubicBezTo>
                    <a:close/>
                  </a:path>
                </a:pathLst>
              </a:cu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ym typeface="+mn-lt"/>
                </a:endParaRPr>
              </a:p>
            </p:txBody>
          </p:sp>
        </p:grpSp>
        <p:grpSp>
          <p:nvGrpSpPr>
            <p:cNvPr id="64" name="组合 63"/>
            <p:cNvGrpSpPr/>
            <p:nvPr/>
          </p:nvGrpSpPr>
          <p:grpSpPr>
            <a:xfrm>
              <a:off x="5275474" y="2739628"/>
              <a:ext cx="557051" cy="557051"/>
              <a:chOff x="5195662" y="2739628"/>
              <a:chExt cx="557051" cy="557051"/>
            </a:xfrm>
          </p:grpSpPr>
          <p:sp>
            <p:nvSpPr>
              <p:cNvPr id="35" name="椭圆 34"/>
              <p:cNvSpPr>
                <a:spLocks noChangeAspect="1"/>
              </p:cNvSpPr>
              <p:nvPr/>
            </p:nvSpPr>
            <p:spPr>
              <a:xfrm>
                <a:off x="5195662" y="2739628"/>
                <a:ext cx="557051" cy="55705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27" name="KSO_Shape"/>
              <p:cNvSpPr>
                <a:spLocks noChangeAspect="1"/>
              </p:cNvSpPr>
              <p:nvPr/>
            </p:nvSpPr>
            <p:spPr>
              <a:xfrm>
                <a:off x="5290945" y="2888053"/>
                <a:ext cx="366486" cy="260203"/>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ym typeface="+mn-lt"/>
                </a:endParaRPr>
              </a:p>
            </p:txBody>
          </p:sp>
        </p:grpSp>
      </p:grpSp>
      <p:sp>
        <p:nvSpPr>
          <p:cNvPr id="70" name="文本框 69"/>
          <p:cNvSpPr txBox="1">
            <a:spLocks noChangeArrowheads="1"/>
          </p:cNvSpPr>
          <p:nvPr/>
        </p:nvSpPr>
        <p:spPr bwMode="auto">
          <a:xfrm>
            <a:off x="816554" y="2180961"/>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600" dirty="0" smtClean="0">
                <a:solidFill>
                  <a:schemeClr val="bg1">
                    <a:lumMod val="95000"/>
                  </a:schemeClr>
                </a:solidFill>
                <a:effectLst/>
                <a:latin typeface="方正兰亭黑_GBK" panose="02000000000000000000" pitchFamily="2" charset="-122"/>
                <a:ea typeface="方正兰亭黑_GBK" panose="02000000000000000000" pitchFamily="2" charset="-122"/>
              </a:rPr>
              <a:t>点击添加标题</a:t>
            </a:r>
            <a:endParaRPr lang="zh-CN" altLang="en-US" sz="1600" dirty="0">
              <a:solidFill>
                <a:schemeClr val="bg1">
                  <a:lumMod val="95000"/>
                </a:schemeClr>
              </a:solidFill>
              <a:effectLst/>
              <a:latin typeface="方正兰亭黑_GBK" panose="02000000000000000000" pitchFamily="2" charset="-122"/>
              <a:ea typeface="方正兰亭黑_GBK" panose="02000000000000000000" pitchFamily="2" charset="-122"/>
            </a:endParaRPr>
          </a:p>
        </p:txBody>
      </p:sp>
      <p:sp>
        <p:nvSpPr>
          <p:cNvPr id="71" name="文本框 70"/>
          <p:cNvSpPr txBox="1">
            <a:spLocks noChangeArrowheads="1"/>
          </p:cNvSpPr>
          <p:nvPr/>
        </p:nvSpPr>
        <p:spPr bwMode="auto">
          <a:xfrm>
            <a:off x="6622384" y="2180961"/>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600" dirty="0" smtClean="0">
                <a:solidFill>
                  <a:schemeClr val="bg1">
                    <a:lumMod val="95000"/>
                  </a:schemeClr>
                </a:solidFill>
                <a:effectLst/>
                <a:latin typeface="方正兰亭黑_GBK" panose="02000000000000000000" pitchFamily="2" charset="-122"/>
                <a:ea typeface="方正兰亭黑_GBK" panose="02000000000000000000" pitchFamily="2" charset="-122"/>
              </a:rPr>
              <a:t>点击添加标题</a:t>
            </a:r>
            <a:endParaRPr lang="zh-CN" altLang="en-US" sz="1600" dirty="0">
              <a:solidFill>
                <a:schemeClr val="bg1">
                  <a:lumMod val="95000"/>
                </a:schemeClr>
              </a:solidFill>
              <a:effectLst/>
              <a:latin typeface="方正兰亭黑_GBK" panose="02000000000000000000" pitchFamily="2" charset="-122"/>
              <a:ea typeface="方正兰亭黑_GBK" panose="02000000000000000000" pitchFamily="2" charset="-122"/>
            </a:endParaRPr>
          </a:p>
        </p:txBody>
      </p:sp>
      <p:sp>
        <p:nvSpPr>
          <p:cNvPr id="73" name="文本框 72"/>
          <p:cNvSpPr txBox="1">
            <a:spLocks noChangeArrowheads="1"/>
          </p:cNvSpPr>
          <p:nvPr/>
        </p:nvSpPr>
        <p:spPr bwMode="auto">
          <a:xfrm>
            <a:off x="3787041" y="3645983"/>
            <a:ext cx="1705062" cy="461665"/>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2400" dirty="0" smtClean="0">
                <a:solidFill>
                  <a:srgbClr val="6FB5BC"/>
                </a:solidFill>
                <a:effectLst/>
              </a:rPr>
              <a:t>标</a:t>
            </a:r>
            <a:r>
              <a:rPr lang="zh-CN" altLang="en-US" sz="2400" dirty="0" smtClean="0">
                <a:solidFill>
                  <a:srgbClr val="9BC742"/>
                </a:solidFill>
                <a:effectLst/>
              </a:rPr>
              <a:t>题</a:t>
            </a:r>
            <a:endParaRPr lang="zh-CN" altLang="en-US" sz="2400" dirty="0">
              <a:solidFill>
                <a:srgbClr val="9BC742"/>
              </a:solidFill>
              <a:effectLst/>
            </a:endParaRPr>
          </a:p>
        </p:txBody>
      </p:sp>
      <p:grpSp>
        <p:nvGrpSpPr>
          <p:cNvPr id="65" name="组合 64"/>
          <p:cNvGrpSpPr/>
          <p:nvPr/>
        </p:nvGrpSpPr>
        <p:grpSpPr>
          <a:xfrm>
            <a:off x="4376405" y="172998"/>
            <a:ext cx="557051" cy="557051"/>
            <a:chOff x="4376405" y="204670"/>
            <a:chExt cx="557051" cy="557051"/>
          </a:xfrm>
        </p:grpSpPr>
        <p:sp>
          <p:nvSpPr>
            <p:cNvPr id="29" name="椭圆 28"/>
            <p:cNvSpPr>
              <a:spLocks noChangeAspect="1"/>
            </p:cNvSpPr>
            <p:nvPr/>
          </p:nvSpPr>
          <p:spPr>
            <a:xfrm>
              <a:off x="4376405" y="204670"/>
              <a:ext cx="557051" cy="55705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25" name="KSO_Shape"/>
            <p:cNvSpPr>
              <a:spLocks noChangeAspect="1"/>
            </p:cNvSpPr>
            <p:nvPr/>
          </p:nvSpPr>
          <p:spPr>
            <a:xfrm>
              <a:off x="4505384" y="328491"/>
              <a:ext cx="299095" cy="309411"/>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ym typeface="+mn-lt"/>
              </a:endParaRPr>
            </a:p>
          </p:txBody>
        </p:sp>
      </p:grpSp>
    </p:spTree>
    <p:extLst>
      <p:ext uri="{BB962C8B-B14F-4D97-AF65-F5344CB8AC3E}">
        <p14:creationId xmlns:p14="http://schemas.microsoft.com/office/powerpoint/2010/main" val="108467917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21" presetClass="entr" presetSubtype="1"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000"/>
                                        <p:tgtEl>
                                          <p:spTgt spid="3"/>
                                        </p:tgtEl>
                                      </p:cBhvr>
                                    </p:animEffect>
                                  </p:childTnLst>
                                </p:cTn>
                              </p:par>
                              <p:par>
                                <p:cTn id="11" presetID="45" presetClass="entr" presetSubtype="0" fill="hold" nodeType="withEffect">
                                  <p:stCondLst>
                                    <p:cond delay="1500"/>
                                  </p:stCondLst>
                                  <p:childTnLst>
                                    <p:set>
                                      <p:cBhvr>
                                        <p:cTn id="12" dur="1" fill="hold">
                                          <p:stCondLst>
                                            <p:cond delay="0"/>
                                          </p:stCondLst>
                                        </p:cTn>
                                        <p:tgtEl>
                                          <p:spTgt spid="66"/>
                                        </p:tgtEl>
                                        <p:attrNameLst>
                                          <p:attrName>style.visibility</p:attrName>
                                        </p:attrNameLst>
                                      </p:cBhvr>
                                      <p:to>
                                        <p:strVal val="visible"/>
                                      </p:to>
                                    </p:set>
                                    <p:animEffect transition="in" filter="fade">
                                      <p:cBhvr>
                                        <p:cTn id="13" dur="1500"/>
                                        <p:tgtEl>
                                          <p:spTgt spid="66"/>
                                        </p:tgtEl>
                                      </p:cBhvr>
                                    </p:animEffect>
                                    <p:anim calcmode="lin" valueType="num">
                                      <p:cBhvr>
                                        <p:cTn id="14" dur="1500" fill="hold"/>
                                        <p:tgtEl>
                                          <p:spTgt spid="66"/>
                                        </p:tgtEl>
                                        <p:attrNameLst>
                                          <p:attrName>ppt_w</p:attrName>
                                        </p:attrNameLst>
                                      </p:cBhvr>
                                      <p:tavLst>
                                        <p:tav tm="0" fmla="#ppt_w*sin(2.5*pi*$)">
                                          <p:val>
                                            <p:fltVal val="0"/>
                                          </p:val>
                                        </p:tav>
                                        <p:tav tm="100000">
                                          <p:val>
                                            <p:fltVal val="1"/>
                                          </p:val>
                                        </p:tav>
                                      </p:tavLst>
                                    </p:anim>
                                    <p:anim calcmode="lin" valueType="num">
                                      <p:cBhvr>
                                        <p:cTn id="15" dur="1500" fill="hold"/>
                                        <p:tgtEl>
                                          <p:spTgt spid="66"/>
                                        </p:tgtEl>
                                        <p:attrNameLst>
                                          <p:attrName>ppt_h</p:attrName>
                                        </p:attrNameLst>
                                      </p:cBhvr>
                                      <p:tavLst>
                                        <p:tav tm="0">
                                          <p:val>
                                            <p:strVal val="#ppt_h"/>
                                          </p:val>
                                        </p:tav>
                                        <p:tav tm="100000">
                                          <p:val>
                                            <p:strVal val="#ppt_h"/>
                                          </p:val>
                                        </p:tav>
                                      </p:tavLst>
                                    </p:anim>
                                  </p:childTnLst>
                                </p:cTn>
                              </p:par>
                              <p:par>
                                <p:cTn id="16" presetID="41" presetClass="entr" presetSubtype="0" fill="hold" grpId="0" nodeType="withEffect">
                                  <p:stCondLst>
                                    <p:cond delay="3000"/>
                                  </p:stCondLst>
                                  <p:iterate type="lt">
                                    <p:tmPct val="10000"/>
                                  </p:iterate>
                                  <p:childTnLst>
                                    <p:set>
                                      <p:cBhvr>
                                        <p:cTn id="17" dur="1" fill="hold">
                                          <p:stCondLst>
                                            <p:cond delay="0"/>
                                          </p:stCondLst>
                                        </p:cTn>
                                        <p:tgtEl>
                                          <p:spTgt spid="73"/>
                                        </p:tgtEl>
                                        <p:attrNameLst>
                                          <p:attrName>style.visibility</p:attrName>
                                        </p:attrNameLst>
                                      </p:cBhvr>
                                      <p:to>
                                        <p:strVal val="visible"/>
                                      </p:to>
                                    </p:set>
                                    <p:anim calcmode="lin" valueType="num">
                                      <p:cBhvr>
                                        <p:cTn id="18"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73"/>
                                        </p:tgtEl>
                                        <p:attrNameLst>
                                          <p:attrName>ppt_y</p:attrName>
                                        </p:attrNameLst>
                                      </p:cBhvr>
                                      <p:tavLst>
                                        <p:tav tm="0">
                                          <p:val>
                                            <p:strVal val="#ppt_y"/>
                                          </p:val>
                                        </p:tav>
                                        <p:tav tm="100000">
                                          <p:val>
                                            <p:strVal val="#ppt_y"/>
                                          </p:val>
                                        </p:tav>
                                      </p:tavLst>
                                    </p:anim>
                                    <p:anim calcmode="lin" valueType="num">
                                      <p:cBhvr>
                                        <p:cTn id="20"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73"/>
                                        </p:tgtEl>
                                      </p:cBhvr>
                                    </p:animEffect>
                                  </p:childTnLst>
                                </p:cTn>
                              </p:par>
                              <p:par>
                                <p:cTn id="23" presetID="14" presetClass="entr" presetSubtype="10" fill="hold" grpId="0" nodeType="withEffect">
                                  <p:stCondLst>
                                    <p:cond delay="3500"/>
                                  </p:stCondLst>
                                  <p:childTnLst>
                                    <p:set>
                                      <p:cBhvr>
                                        <p:cTn id="24" dur="1" fill="hold">
                                          <p:stCondLst>
                                            <p:cond delay="0"/>
                                          </p:stCondLst>
                                        </p:cTn>
                                        <p:tgtEl>
                                          <p:spTgt spid="70"/>
                                        </p:tgtEl>
                                        <p:attrNameLst>
                                          <p:attrName>style.visibility</p:attrName>
                                        </p:attrNameLst>
                                      </p:cBhvr>
                                      <p:to>
                                        <p:strVal val="visible"/>
                                      </p:to>
                                    </p:set>
                                    <p:animEffect transition="in" filter="randombar(horizontal)">
                                      <p:cBhvr>
                                        <p:cTn id="25" dur="500"/>
                                        <p:tgtEl>
                                          <p:spTgt spid="70"/>
                                        </p:tgtEl>
                                      </p:cBhvr>
                                    </p:animEffect>
                                  </p:childTnLst>
                                </p:cTn>
                              </p:par>
                              <p:par>
                                <p:cTn id="26" presetID="14" presetClass="entr" presetSubtype="10" fill="hold" grpId="0" nodeType="withEffect">
                                  <p:stCondLst>
                                    <p:cond delay="3500"/>
                                  </p:stCondLst>
                                  <p:childTnLst>
                                    <p:set>
                                      <p:cBhvr>
                                        <p:cTn id="27" dur="1" fill="hold">
                                          <p:stCondLst>
                                            <p:cond delay="0"/>
                                          </p:stCondLst>
                                        </p:cTn>
                                        <p:tgtEl>
                                          <p:spTgt spid="71"/>
                                        </p:tgtEl>
                                        <p:attrNameLst>
                                          <p:attrName>style.visibility</p:attrName>
                                        </p:attrNameLst>
                                      </p:cBhvr>
                                      <p:to>
                                        <p:strVal val="visible"/>
                                      </p:to>
                                    </p:set>
                                    <p:animEffect transition="in" filter="randombar(horizontal)">
                                      <p:cBhvr>
                                        <p:cTn id="2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27740" y="1604569"/>
            <a:ext cx="1852736" cy="1852736"/>
            <a:chOff x="827740" y="1604569"/>
            <a:chExt cx="1852736" cy="1852736"/>
          </a:xfrm>
        </p:grpSpPr>
        <p:sp>
          <p:nvSpPr>
            <p:cNvPr id="69" name="椭圆 68"/>
            <p:cNvSpPr/>
            <p:nvPr/>
          </p:nvSpPr>
          <p:spPr bwMode="auto">
            <a:xfrm flipV="1">
              <a:off x="827740" y="1604569"/>
              <a:ext cx="1852736" cy="185273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0" name="椭圆 69"/>
            <p:cNvSpPr/>
            <p:nvPr/>
          </p:nvSpPr>
          <p:spPr bwMode="auto">
            <a:xfrm flipV="1">
              <a:off x="923671" y="1700499"/>
              <a:ext cx="1660875" cy="1660875"/>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0" name="组合 9"/>
          <p:cNvGrpSpPr/>
          <p:nvPr/>
        </p:nvGrpSpPr>
        <p:grpSpPr>
          <a:xfrm>
            <a:off x="2390741" y="267590"/>
            <a:ext cx="2167058" cy="1561147"/>
            <a:chOff x="2390741" y="267590"/>
            <a:chExt cx="2167058" cy="1561147"/>
          </a:xfrm>
        </p:grpSpPr>
        <p:sp>
          <p:nvSpPr>
            <p:cNvPr id="75" name="椭圆 74"/>
            <p:cNvSpPr/>
            <p:nvPr/>
          </p:nvSpPr>
          <p:spPr bwMode="auto">
            <a:xfrm flipV="1">
              <a:off x="3540874" y="323119"/>
              <a:ext cx="961396" cy="961396"/>
            </a:xfrm>
            <a:prstGeom prst="ellipse">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直接连接符 50"/>
            <p:cNvSpPr>
              <a:spLocks noChangeShapeType="1"/>
            </p:cNvSpPr>
            <p:nvPr/>
          </p:nvSpPr>
          <p:spPr bwMode="auto">
            <a:xfrm flipV="1">
              <a:off x="2390741" y="1092009"/>
              <a:ext cx="1158090" cy="736728"/>
            </a:xfrm>
            <a:prstGeom prst="line">
              <a:avLst/>
            </a:prstGeom>
            <a:noFill/>
            <a:ln w="12700">
              <a:solidFill>
                <a:srgbClr val="6FB5BC"/>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4" name="椭圆 73"/>
            <p:cNvSpPr/>
            <p:nvPr/>
          </p:nvSpPr>
          <p:spPr bwMode="auto">
            <a:xfrm flipV="1">
              <a:off x="3485344" y="26759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5" name="目录文字"/>
            <p:cNvSpPr txBox="1"/>
            <p:nvPr/>
          </p:nvSpPr>
          <p:spPr>
            <a:xfrm>
              <a:off x="3569898" y="361498"/>
              <a:ext cx="911305" cy="769441"/>
            </a:xfrm>
            <a:prstGeom prst="rect">
              <a:avLst/>
            </a:prstGeom>
            <a:noFill/>
            <a:ln>
              <a:noFill/>
            </a:ln>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rPr>
                <a:t>A</a:t>
              </a:r>
              <a:endParaRPr lang="en-US" altLang="zh-CN" sz="4400" b="1" dirty="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endParaRPr>
            </a:p>
          </p:txBody>
        </p:sp>
      </p:grpSp>
      <p:grpSp>
        <p:nvGrpSpPr>
          <p:cNvPr id="11" name="组合 10"/>
          <p:cNvGrpSpPr/>
          <p:nvPr/>
        </p:nvGrpSpPr>
        <p:grpSpPr>
          <a:xfrm>
            <a:off x="2640075" y="1275861"/>
            <a:ext cx="2699832" cy="1072455"/>
            <a:chOff x="2640075" y="1275861"/>
            <a:chExt cx="2699832" cy="1072455"/>
          </a:xfrm>
        </p:grpSpPr>
        <p:sp>
          <p:nvSpPr>
            <p:cNvPr id="78" name="椭圆 77"/>
            <p:cNvSpPr/>
            <p:nvPr/>
          </p:nvSpPr>
          <p:spPr bwMode="auto">
            <a:xfrm flipV="1">
              <a:off x="4322982" y="1331390"/>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6" name="直接连接符 51"/>
            <p:cNvSpPr>
              <a:spLocks noChangeShapeType="1"/>
            </p:cNvSpPr>
            <p:nvPr/>
          </p:nvSpPr>
          <p:spPr bwMode="auto">
            <a:xfrm flipV="1">
              <a:off x="2640075" y="1884268"/>
              <a:ext cx="1627376" cy="352390"/>
            </a:xfrm>
            <a:prstGeom prst="line">
              <a:avLst/>
            </a:prstGeom>
            <a:noFill/>
            <a:ln w="12700">
              <a:solidFill>
                <a:srgbClr val="6FB5BC"/>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 name="组合 4"/>
            <p:cNvGrpSpPr/>
            <p:nvPr/>
          </p:nvGrpSpPr>
          <p:grpSpPr>
            <a:xfrm>
              <a:off x="4267452" y="1275861"/>
              <a:ext cx="1072455" cy="1072455"/>
              <a:chOff x="4267452" y="1275861"/>
              <a:chExt cx="1072455" cy="1072455"/>
            </a:xfrm>
          </p:grpSpPr>
          <p:sp>
            <p:nvSpPr>
              <p:cNvPr id="77" name="椭圆 76"/>
              <p:cNvSpPr/>
              <p:nvPr/>
            </p:nvSpPr>
            <p:spPr bwMode="auto">
              <a:xfrm flipV="1">
                <a:off x="4267452" y="1275861"/>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6" name="目录文字"/>
              <p:cNvSpPr txBox="1"/>
              <p:nvPr/>
            </p:nvSpPr>
            <p:spPr>
              <a:xfrm>
                <a:off x="4386743" y="1402285"/>
                <a:ext cx="911305" cy="769441"/>
              </a:xfrm>
              <a:prstGeom prst="rect">
                <a:avLst/>
              </a:prstGeom>
              <a:noFill/>
              <a:ln>
                <a:noFill/>
              </a:ln>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rPr>
                  <a:t>B</a:t>
                </a:r>
                <a:endParaRPr lang="en-US" altLang="zh-CN" sz="4400" b="1" dirty="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endParaRPr>
              </a:p>
            </p:txBody>
          </p:sp>
        </p:grpSp>
      </p:grpSp>
      <p:grpSp>
        <p:nvGrpSpPr>
          <p:cNvPr id="12" name="组合 11"/>
          <p:cNvGrpSpPr/>
          <p:nvPr/>
        </p:nvGrpSpPr>
        <p:grpSpPr>
          <a:xfrm>
            <a:off x="2662567" y="2613775"/>
            <a:ext cx="2691010" cy="1072455"/>
            <a:chOff x="2662567" y="2613775"/>
            <a:chExt cx="2691010" cy="1072455"/>
          </a:xfrm>
        </p:grpSpPr>
        <p:sp>
          <p:nvSpPr>
            <p:cNvPr id="80" name="椭圆 79"/>
            <p:cNvSpPr/>
            <p:nvPr/>
          </p:nvSpPr>
          <p:spPr bwMode="auto">
            <a:xfrm flipV="1">
              <a:off x="4281122" y="2613775"/>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7" name="直接连接符 54"/>
            <p:cNvSpPr>
              <a:spLocks noChangeShapeType="1"/>
            </p:cNvSpPr>
            <p:nvPr/>
          </p:nvSpPr>
          <p:spPr bwMode="auto">
            <a:xfrm>
              <a:off x="2662567" y="2749218"/>
              <a:ext cx="1618554" cy="310486"/>
            </a:xfrm>
            <a:prstGeom prst="line">
              <a:avLst/>
            </a:prstGeom>
            <a:noFill/>
            <a:ln w="12700">
              <a:solidFill>
                <a:srgbClr val="6FB5BC"/>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 name="椭圆 80"/>
            <p:cNvSpPr/>
            <p:nvPr/>
          </p:nvSpPr>
          <p:spPr bwMode="auto">
            <a:xfrm flipV="1">
              <a:off x="4336652" y="2669304"/>
              <a:ext cx="961396" cy="961396"/>
            </a:xfrm>
            <a:prstGeom prst="ellipse">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7" name="目录文字"/>
            <p:cNvSpPr txBox="1"/>
            <p:nvPr/>
          </p:nvSpPr>
          <p:spPr>
            <a:xfrm>
              <a:off x="4322982" y="2731853"/>
              <a:ext cx="911305" cy="769441"/>
            </a:xfrm>
            <a:prstGeom prst="rect">
              <a:avLst/>
            </a:prstGeom>
            <a:noFill/>
            <a:ln>
              <a:noFill/>
            </a:ln>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rPr>
                <a:t>C</a:t>
              </a:r>
              <a:endParaRPr lang="en-US" altLang="zh-CN" sz="4400" b="1" dirty="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endParaRPr>
            </a:p>
          </p:txBody>
        </p:sp>
      </p:grpSp>
      <p:grpSp>
        <p:nvGrpSpPr>
          <p:cNvPr id="13" name="组合 12"/>
          <p:cNvGrpSpPr/>
          <p:nvPr/>
        </p:nvGrpSpPr>
        <p:grpSpPr>
          <a:xfrm>
            <a:off x="2390740" y="3218236"/>
            <a:ext cx="2140067" cy="1523139"/>
            <a:chOff x="2390740" y="3218236"/>
            <a:chExt cx="2140067" cy="1523139"/>
          </a:xfrm>
        </p:grpSpPr>
        <p:sp>
          <p:nvSpPr>
            <p:cNvPr id="38" name="直接连接符 59"/>
            <p:cNvSpPr>
              <a:spLocks noChangeShapeType="1"/>
            </p:cNvSpPr>
            <p:nvPr/>
          </p:nvSpPr>
          <p:spPr bwMode="auto">
            <a:xfrm>
              <a:off x="2390740" y="3218236"/>
              <a:ext cx="1150133" cy="687362"/>
            </a:xfrm>
            <a:prstGeom prst="line">
              <a:avLst/>
            </a:prstGeom>
            <a:noFill/>
            <a:ln w="12700">
              <a:solidFill>
                <a:srgbClr val="6FB5BC"/>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 name="组合 5"/>
            <p:cNvGrpSpPr/>
            <p:nvPr/>
          </p:nvGrpSpPr>
          <p:grpSpPr>
            <a:xfrm>
              <a:off x="3458352" y="3668920"/>
              <a:ext cx="1072455" cy="1072455"/>
              <a:chOff x="3458352" y="3668920"/>
              <a:chExt cx="1072455" cy="1072455"/>
            </a:xfrm>
          </p:grpSpPr>
          <p:sp>
            <p:nvSpPr>
              <p:cNvPr id="83" name="椭圆 82"/>
              <p:cNvSpPr/>
              <p:nvPr/>
            </p:nvSpPr>
            <p:spPr bwMode="auto">
              <a:xfrm flipV="1">
                <a:off x="3458352" y="366892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4" name="椭圆 83"/>
              <p:cNvSpPr/>
              <p:nvPr/>
            </p:nvSpPr>
            <p:spPr bwMode="auto">
              <a:xfrm flipV="1">
                <a:off x="3513882" y="3724449"/>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8" name="目录文字"/>
            <p:cNvSpPr txBox="1"/>
            <p:nvPr/>
          </p:nvSpPr>
          <p:spPr>
            <a:xfrm>
              <a:off x="3580676" y="3798326"/>
              <a:ext cx="911305" cy="769441"/>
            </a:xfrm>
            <a:prstGeom prst="rect">
              <a:avLst/>
            </a:prstGeom>
            <a:noFill/>
            <a:ln>
              <a:noFill/>
            </a:ln>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4400" b="1" dirty="0" smtClean="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rPr>
                <a:t>D</a:t>
              </a:r>
              <a:endParaRPr lang="en-US" altLang="zh-CN" sz="4400" b="1" dirty="0">
                <a:solidFill>
                  <a:schemeClr val="tx1">
                    <a:lumMod val="75000"/>
                    <a:lumOff val="25000"/>
                  </a:schemeClr>
                </a:solidFill>
                <a:effectLst/>
                <a:latin typeface="Verdana" panose="020B0604030504040204" pitchFamily="34" charset="0"/>
                <a:ea typeface="Verdana" panose="020B0604030504040204" pitchFamily="34" charset="0"/>
                <a:cs typeface="Verdana" panose="020B0604030504040204" pitchFamily="34" charset="0"/>
              </a:endParaRPr>
            </a:p>
          </p:txBody>
        </p:sp>
      </p:grpSp>
      <p:grpSp>
        <p:nvGrpSpPr>
          <p:cNvPr id="14" name="组合 13"/>
          <p:cNvGrpSpPr/>
          <p:nvPr/>
        </p:nvGrpSpPr>
        <p:grpSpPr>
          <a:xfrm>
            <a:off x="4716010" y="367630"/>
            <a:ext cx="2520175" cy="630777"/>
            <a:chOff x="4716010" y="367630"/>
            <a:chExt cx="2520175" cy="630777"/>
          </a:xfrm>
        </p:grpSpPr>
        <p:sp>
          <p:nvSpPr>
            <p:cNvPr id="89" name="文本框 21"/>
            <p:cNvSpPr txBox="1">
              <a:spLocks noChangeArrowheads="1"/>
            </p:cNvSpPr>
            <p:nvPr/>
          </p:nvSpPr>
          <p:spPr bwMode="auto">
            <a:xfrm>
              <a:off x="4716010" y="367630"/>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90" name="矩形 89"/>
            <p:cNvSpPr/>
            <p:nvPr/>
          </p:nvSpPr>
          <p:spPr>
            <a:xfrm>
              <a:off x="4716010" y="659853"/>
              <a:ext cx="252017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5531123" y="1487985"/>
            <a:ext cx="2520175" cy="630777"/>
            <a:chOff x="5531123" y="1487985"/>
            <a:chExt cx="2520175" cy="630777"/>
          </a:xfrm>
        </p:grpSpPr>
        <p:sp>
          <p:nvSpPr>
            <p:cNvPr id="91" name="文本框 21"/>
            <p:cNvSpPr txBox="1">
              <a:spLocks noChangeArrowheads="1"/>
            </p:cNvSpPr>
            <p:nvPr/>
          </p:nvSpPr>
          <p:spPr bwMode="auto">
            <a:xfrm>
              <a:off x="5531123" y="1487985"/>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92" name="矩形 91"/>
            <p:cNvSpPr/>
            <p:nvPr/>
          </p:nvSpPr>
          <p:spPr>
            <a:xfrm>
              <a:off x="5531123" y="1780208"/>
              <a:ext cx="252017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493705" y="2890427"/>
            <a:ext cx="2520175" cy="630777"/>
            <a:chOff x="5493705" y="2890427"/>
            <a:chExt cx="2520175" cy="630777"/>
          </a:xfrm>
        </p:grpSpPr>
        <p:sp>
          <p:nvSpPr>
            <p:cNvPr id="93" name="文本框 21"/>
            <p:cNvSpPr txBox="1">
              <a:spLocks noChangeArrowheads="1"/>
            </p:cNvSpPr>
            <p:nvPr/>
          </p:nvSpPr>
          <p:spPr bwMode="auto">
            <a:xfrm>
              <a:off x="5493705" y="2890427"/>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94" name="矩形 93"/>
            <p:cNvSpPr/>
            <p:nvPr/>
          </p:nvSpPr>
          <p:spPr>
            <a:xfrm>
              <a:off x="5493705" y="3182650"/>
              <a:ext cx="252017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678592" y="4000646"/>
            <a:ext cx="2520175" cy="630777"/>
            <a:chOff x="4678592" y="4000646"/>
            <a:chExt cx="2520175" cy="630777"/>
          </a:xfrm>
        </p:grpSpPr>
        <p:sp>
          <p:nvSpPr>
            <p:cNvPr id="95" name="文本框 21"/>
            <p:cNvSpPr txBox="1">
              <a:spLocks noChangeArrowheads="1"/>
            </p:cNvSpPr>
            <p:nvPr/>
          </p:nvSpPr>
          <p:spPr bwMode="auto">
            <a:xfrm>
              <a:off x="4678592" y="4000646"/>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96" name="矩形 95"/>
            <p:cNvSpPr/>
            <p:nvPr/>
          </p:nvSpPr>
          <p:spPr>
            <a:xfrm>
              <a:off x="4678592" y="4292869"/>
              <a:ext cx="252017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97" name="Freeform 15"/>
          <p:cNvSpPr>
            <a:spLocks noEditPoints="1" noChangeArrowheads="1"/>
          </p:cNvSpPr>
          <p:nvPr/>
        </p:nvSpPr>
        <p:spPr bwMode="auto">
          <a:xfrm>
            <a:off x="1169346" y="2118762"/>
            <a:ext cx="1204747" cy="737023"/>
          </a:xfrm>
          <a:custGeom>
            <a:avLst/>
            <a:gdLst>
              <a:gd name="T0" fmla="*/ 2147483646 w 108"/>
              <a:gd name="T1" fmla="*/ 2147483646 h 88"/>
              <a:gd name="T2" fmla="*/ 2147483646 w 108"/>
              <a:gd name="T3" fmla="*/ 2147483646 h 88"/>
              <a:gd name="T4" fmla="*/ 2147483646 w 108"/>
              <a:gd name="T5" fmla="*/ 2147483646 h 88"/>
              <a:gd name="T6" fmla="*/ 2147483646 w 108"/>
              <a:gd name="T7" fmla="*/ 0 h 88"/>
              <a:gd name="T8" fmla="*/ 2147483646 w 108"/>
              <a:gd name="T9" fmla="*/ 2147483646 h 88"/>
              <a:gd name="T10" fmla="*/ 2147483646 w 108"/>
              <a:gd name="T11" fmla="*/ 2147483646 h 88"/>
              <a:gd name="T12" fmla="*/ 2147483646 w 108"/>
              <a:gd name="T13" fmla="*/ 2147483646 h 88"/>
              <a:gd name="T14" fmla="*/ 2147483646 w 108"/>
              <a:gd name="T15" fmla="*/ 2147483646 h 88"/>
              <a:gd name="T16" fmla="*/ 2147483646 w 108"/>
              <a:gd name="T17" fmla="*/ 2147483646 h 88"/>
              <a:gd name="T18" fmla="*/ 0 w 108"/>
              <a:gd name="T19" fmla="*/ 2147483646 h 88"/>
              <a:gd name="T20" fmla="*/ 2147483646 w 108"/>
              <a:gd name="T21" fmla="*/ 2147483646 h 88"/>
              <a:gd name="T22" fmla="*/ 2147483646 w 108"/>
              <a:gd name="T23" fmla="*/ 2147483646 h 88"/>
              <a:gd name="T24" fmla="*/ 2147483646 w 108"/>
              <a:gd name="T25" fmla="*/ 2147483646 h 88"/>
              <a:gd name="T26" fmla="*/ 2147483646 w 108"/>
              <a:gd name="T27" fmla="*/ 2147483646 h 88"/>
              <a:gd name="T28" fmla="*/ 2147483646 w 108"/>
              <a:gd name="T29" fmla="*/ 2147483646 h 88"/>
              <a:gd name="T30" fmla="*/ 2147483646 w 108"/>
              <a:gd name="T31" fmla="*/ 2147483646 h 88"/>
              <a:gd name="T32" fmla="*/ 2147483646 w 108"/>
              <a:gd name="T33" fmla="*/ 0 h 88"/>
              <a:gd name="T34" fmla="*/ 2147483646 w 108"/>
              <a:gd name="T35" fmla="*/ 2147483646 h 88"/>
              <a:gd name="T36" fmla="*/ 2147483646 w 108"/>
              <a:gd name="T37" fmla="*/ 2147483646 h 88"/>
              <a:gd name="T38" fmla="*/ 2147483646 w 108"/>
              <a:gd name="T39" fmla="*/ 2147483646 h 88"/>
              <a:gd name="T40" fmla="*/ 2147483646 w 108"/>
              <a:gd name="T41" fmla="*/ 2147483646 h 88"/>
              <a:gd name="T42" fmla="*/ 2147483646 w 108"/>
              <a:gd name="T43" fmla="*/ 2147483646 h 88"/>
              <a:gd name="T44" fmla="*/ 2147483646 w 108"/>
              <a:gd name="T45" fmla="*/ 2147483646 h 88"/>
              <a:gd name="T46" fmla="*/ 2147483646 w 108"/>
              <a:gd name="T47" fmla="*/ 2147483646 h 88"/>
              <a:gd name="T48" fmla="*/ 2147483646 w 108"/>
              <a:gd name="T49" fmla="*/ 2147483646 h 88"/>
              <a:gd name="T50" fmla="*/ 2147483646 w 108"/>
              <a:gd name="T51" fmla="*/ 2147483646 h 88"/>
              <a:gd name="T52" fmla="*/ 2147483646 w 108"/>
              <a:gd name="T53" fmla="*/ 2147483646 h 88"/>
              <a:gd name="T54" fmla="*/ 2147483646 w 108"/>
              <a:gd name="T55" fmla="*/ 2147483646 h 88"/>
              <a:gd name="T56" fmla="*/ 2147483646 w 108"/>
              <a:gd name="T57" fmla="*/ 2147483646 h 88"/>
              <a:gd name="T58" fmla="*/ 2147483646 w 108"/>
              <a:gd name="T59" fmla="*/ 2147483646 h 88"/>
              <a:gd name="T60" fmla="*/ 2147483646 w 108"/>
              <a:gd name="T61" fmla="*/ 2147483646 h 88"/>
              <a:gd name="T62" fmla="*/ 2147483646 w 108"/>
              <a:gd name="T63" fmla="*/ 2147483646 h 88"/>
              <a:gd name="T64" fmla="*/ 2147483646 w 108"/>
              <a:gd name="T65" fmla="*/ 2147483646 h 88"/>
              <a:gd name="T66" fmla="*/ 2147483646 w 108"/>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8"/>
              <a:gd name="T103" fmla="*/ 0 h 88"/>
              <a:gd name="T104" fmla="*/ 108 w 108"/>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8" h="88">
                <a:moveTo>
                  <a:pt x="79" y="88"/>
                </a:moveTo>
                <a:cubicBezTo>
                  <a:pt x="86" y="88"/>
                  <a:pt x="86" y="88"/>
                  <a:pt x="86" y="88"/>
                </a:cubicBezTo>
                <a:cubicBezTo>
                  <a:pt x="86" y="43"/>
                  <a:pt x="86" y="43"/>
                  <a:pt x="86" y="43"/>
                </a:cubicBezTo>
                <a:cubicBezTo>
                  <a:pt x="83" y="44"/>
                  <a:pt x="83" y="44"/>
                  <a:pt x="83" y="44"/>
                </a:cubicBezTo>
                <a:cubicBezTo>
                  <a:pt x="82" y="69"/>
                  <a:pt x="82" y="69"/>
                  <a:pt x="82" y="69"/>
                </a:cubicBezTo>
                <a:cubicBezTo>
                  <a:pt x="79" y="70"/>
                  <a:pt x="79" y="70"/>
                  <a:pt x="79" y="70"/>
                </a:cubicBezTo>
                <a:cubicBezTo>
                  <a:pt x="79" y="88"/>
                  <a:pt x="79" y="88"/>
                  <a:pt x="79" y="88"/>
                </a:cubicBezTo>
                <a:close/>
                <a:moveTo>
                  <a:pt x="108" y="0"/>
                </a:moveTo>
                <a:cubicBezTo>
                  <a:pt x="100" y="16"/>
                  <a:pt x="100" y="16"/>
                  <a:pt x="100" y="16"/>
                </a:cubicBezTo>
                <a:cubicBezTo>
                  <a:pt x="91" y="33"/>
                  <a:pt x="91" y="33"/>
                  <a:pt x="91" y="33"/>
                </a:cubicBezTo>
                <a:cubicBezTo>
                  <a:pt x="84" y="22"/>
                  <a:pt x="84" y="22"/>
                  <a:pt x="84" y="22"/>
                </a:cubicBezTo>
                <a:cubicBezTo>
                  <a:pt x="80" y="24"/>
                  <a:pt x="80" y="24"/>
                  <a:pt x="80" y="24"/>
                </a:cubicBezTo>
                <a:cubicBezTo>
                  <a:pt x="77" y="63"/>
                  <a:pt x="77" y="63"/>
                  <a:pt x="77" y="63"/>
                </a:cubicBezTo>
                <a:cubicBezTo>
                  <a:pt x="67" y="67"/>
                  <a:pt x="67" y="67"/>
                  <a:pt x="67" y="67"/>
                </a:cubicBezTo>
                <a:cubicBezTo>
                  <a:pt x="47" y="49"/>
                  <a:pt x="47" y="49"/>
                  <a:pt x="47" y="49"/>
                </a:cubicBezTo>
                <a:cubicBezTo>
                  <a:pt x="36" y="72"/>
                  <a:pt x="36" y="72"/>
                  <a:pt x="36" y="72"/>
                </a:cubicBezTo>
                <a:cubicBezTo>
                  <a:pt x="25" y="73"/>
                  <a:pt x="25" y="73"/>
                  <a:pt x="25" y="73"/>
                </a:cubicBezTo>
                <a:cubicBezTo>
                  <a:pt x="19" y="62"/>
                  <a:pt x="19" y="62"/>
                  <a:pt x="19" y="62"/>
                </a:cubicBezTo>
                <a:cubicBezTo>
                  <a:pt x="3" y="67"/>
                  <a:pt x="3" y="67"/>
                  <a:pt x="3" y="67"/>
                </a:cubicBezTo>
                <a:cubicBezTo>
                  <a:pt x="0" y="55"/>
                  <a:pt x="0" y="55"/>
                  <a:pt x="0" y="55"/>
                </a:cubicBezTo>
                <a:cubicBezTo>
                  <a:pt x="20" y="49"/>
                  <a:pt x="20" y="49"/>
                  <a:pt x="20" y="49"/>
                </a:cubicBezTo>
                <a:cubicBezTo>
                  <a:pt x="24" y="48"/>
                  <a:pt x="24" y="48"/>
                  <a:pt x="24" y="48"/>
                </a:cubicBezTo>
                <a:cubicBezTo>
                  <a:pt x="27" y="52"/>
                  <a:pt x="27" y="52"/>
                  <a:pt x="27" y="52"/>
                </a:cubicBezTo>
                <a:cubicBezTo>
                  <a:pt x="30" y="57"/>
                  <a:pt x="30" y="57"/>
                  <a:pt x="30" y="57"/>
                </a:cubicBezTo>
                <a:cubicBezTo>
                  <a:pt x="39" y="36"/>
                  <a:pt x="39" y="36"/>
                  <a:pt x="39" y="36"/>
                </a:cubicBezTo>
                <a:cubicBezTo>
                  <a:pt x="43" y="29"/>
                  <a:pt x="43" y="29"/>
                  <a:pt x="43" y="29"/>
                </a:cubicBezTo>
                <a:cubicBezTo>
                  <a:pt x="49" y="35"/>
                  <a:pt x="49" y="35"/>
                  <a:pt x="49" y="35"/>
                </a:cubicBezTo>
                <a:cubicBezTo>
                  <a:pt x="65" y="50"/>
                  <a:pt x="65" y="50"/>
                  <a:pt x="65" y="50"/>
                </a:cubicBezTo>
                <a:cubicBezTo>
                  <a:pt x="67" y="21"/>
                  <a:pt x="67" y="21"/>
                  <a:pt x="67" y="21"/>
                </a:cubicBezTo>
                <a:cubicBezTo>
                  <a:pt x="68" y="18"/>
                  <a:pt x="68" y="18"/>
                  <a:pt x="68" y="18"/>
                </a:cubicBezTo>
                <a:cubicBezTo>
                  <a:pt x="70" y="16"/>
                  <a:pt x="70" y="16"/>
                  <a:pt x="70" y="16"/>
                </a:cubicBezTo>
                <a:cubicBezTo>
                  <a:pt x="77" y="11"/>
                  <a:pt x="77" y="11"/>
                  <a:pt x="77" y="11"/>
                </a:cubicBezTo>
                <a:cubicBezTo>
                  <a:pt x="71" y="1"/>
                  <a:pt x="71" y="1"/>
                  <a:pt x="71" y="1"/>
                </a:cubicBezTo>
                <a:cubicBezTo>
                  <a:pt x="90" y="0"/>
                  <a:pt x="90" y="0"/>
                  <a:pt x="90" y="0"/>
                </a:cubicBezTo>
                <a:cubicBezTo>
                  <a:pt x="108" y="0"/>
                  <a:pt x="108" y="0"/>
                  <a:pt x="108" y="0"/>
                </a:cubicBezTo>
                <a:close/>
                <a:moveTo>
                  <a:pt x="22" y="88"/>
                </a:moveTo>
                <a:cubicBezTo>
                  <a:pt x="24" y="88"/>
                  <a:pt x="26" y="88"/>
                  <a:pt x="28" y="88"/>
                </a:cubicBezTo>
                <a:cubicBezTo>
                  <a:pt x="28" y="80"/>
                  <a:pt x="28" y="80"/>
                  <a:pt x="28" y="80"/>
                </a:cubicBezTo>
                <a:cubicBezTo>
                  <a:pt x="23" y="80"/>
                  <a:pt x="23" y="80"/>
                  <a:pt x="23" y="80"/>
                </a:cubicBezTo>
                <a:cubicBezTo>
                  <a:pt x="22" y="78"/>
                  <a:pt x="22" y="78"/>
                  <a:pt x="22" y="78"/>
                </a:cubicBezTo>
                <a:cubicBezTo>
                  <a:pt x="22" y="88"/>
                  <a:pt x="22" y="88"/>
                  <a:pt x="22" y="88"/>
                </a:cubicBezTo>
                <a:close/>
                <a:moveTo>
                  <a:pt x="10" y="88"/>
                </a:moveTo>
                <a:cubicBezTo>
                  <a:pt x="17" y="88"/>
                  <a:pt x="17" y="88"/>
                  <a:pt x="17" y="88"/>
                </a:cubicBezTo>
                <a:cubicBezTo>
                  <a:pt x="17" y="71"/>
                  <a:pt x="17" y="71"/>
                  <a:pt x="17" y="71"/>
                </a:cubicBezTo>
                <a:cubicBezTo>
                  <a:pt x="17" y="70"/>
                  <a:pt x="17" y="70"/>
                  <a:pt x="17" y="70"/>
                </a:cubicBezTo>
                <a:cubicBezTo>
                  <a:pt x="10" y="72"/>
                  <a:pt x="10" y="72"/>
                  <a:pt x="10" y="72"/>
                </a:cubicBezTo>
                <a:cubicBezTo>
                  <a:pt x="10" y="88"/>
                  <a:pt x="10" y="88"/>
                  <a:pt x="10" y="88"/>
                </a:cubicBezTo>
                <a:close/>
                <a:moveTo>
                  <a:pt x="33" y="88"/>
                </a:moveTo>
                <a:cubicBezTo>
                  <a:pt x="35" y="88"/>
                  <a:pt x="38" y="88"/>
                  <a:pt x="40" y="88"/>
                </a:cubicBezTo>
                <a:cubicBezTo>
                  <a:pt x="40" y="78"/>
                  <a:pt x="40" y="78"/>
                  <a:pt x="40" y="78"/>
                </a:cubicBezTo>
                <a:cubicBezTo>
                  <a:pt x="39" y="79"/>
                  <a:pt x="39" y="79"/>
                  <a:pt x="39" y="79"/>
                </a:cubicBezTo>
                <a:cubicBezTo>
                  <a:pt x="33" y="80"/>
                  <a:pt x="33" y="80"/>
                  <a:pt x="33" y="80"/>
                </a:cubicBezTo>
                <a:cubicBezTo>
                  <a:pt x="33" y="88"/>
                  <a:pt x="33" y="88"/>
                  <a:pt x="33" y="88"/>
                </a:cubicBezTo>
                <a:close/>
                <a:moveTo>
                  <a:pt x="45" y="88"/>
                </a:moveTo>
                <a:cubicBezTo>
                  <a:pt x="47" y="88"/>
                  <a:pt x="49" y="88"/>
                  <a:pt x="51" y="88"/>
                </a:cubicBezTo>
                <a:cubicBezTo>
                  <a:pt x="51" y="62"/>
                  <a:pt x="51" y="62"/>
                  <a:pt x="51" y="62"/>
                </a:cubicBezTo>
                <a:cubicBezTo>
                  <a:pt x="49" y="60"/>
                  <a:pt x="49" y="60"/>
                  <a:pt x="49" y="60"/>
                </a:cubicBezTo>
                <a:cubicBezTo>
                  <a:pt x="45" y="68"/>
                  <a:pt x="45" y="68"/>
                  <a:pt x="45" y="68"/>
                </a:cubicBezTo>
                <a:cubicBezTo>
                  <a:pt x="45" y="88"/>
                  <a:pt x="45" y="88"/>
                  <a:pt x="45" y="88"/>
                </a:cubicBezTo>
                <a:close/>
                <a:moveTo>
                  <a:pt x="56" y="88"/>
                </a:moveTo>
                <a:cubicBezTo>
                  <a:pt x="58" y="88"/>
                  <a:pt x="60" y="88"/>
                  <a:pt x="63" y="88"/>
                </a:cubicBezTo>
                <a:cubicBezTo>
                  <a:pt x="63" y="73"/>
                  <a:pt x="63" y="73"/>
                  <a:pt x="63" y="73"/>
                </a:cubicBezTo>
                <a:cubicBezTo>
                  <a:pt x="56" y="67"/>
                  <a:pt x="56" y="67"/>
                  <a:pt x="56" y="67"/>
                </a:cubicBezTo>
                <a:cubicBezTo>
                  <a:pt x="56" y="88"/>
                  <a:pt x="56" y="88"/>
                  <a:pt x="56" y="88"/>
                </a:cubicBezTo>
                <a:close/>
                <a:moveTo>
                  <a:pt x="68" y="88"/>
                </a:moveTo>
                <a:cubicBezTo>
                  <a:pt x="70" y="88"/>
                  <a:pt x="72" y="88"/>
                  <a:pt x="74" y="88"/>
                </a:cubicBezTo>
                <a:cubicBezTo>
                  <a:pt x="74" y="72"/>
                  <a:pt x="74" y="72"/>
                  <a:pt x="74" y="72"/>
                </a:cubicBezTo>
                <a:cubicBezTo>
                  <a:pt x="68" y="75"/>
                  <a:pt x="68" y="75"/>
                  <a:pt x="68" y="75"/>
                </a:cubicBezTo>
                <a:lnTo>
                  <a:pt x="68" y="88"/>
                </a:lnTo>
                <a:close/>
              </a:path>
            </a:pathLst>
          </a:custGeom>
          <a:solidFill>
            <a:srgbClr val="9BC742"/>
          </a:solidFill>
          <a:ln>
            <a:noFill/>
          </a:ln>
          <a:extLst/>
        </p:spPr>
        <p:txBody>
          <a:bodyPr/>
          <a:lstStyle/>
          <a:p>
            <a:endParaRPr lang="zh-CN" altLang="en-US"/>
          </a:p>
        </p:txBody>
      </p:sp>
    </p:spTree>
    <p:extLst>
      <p:ext uri="{BB962C8B-B14F-4D97-AF65-F5344CB8AC3E}">
        <p14:creationId xmlns:p14="http://schemas.microsoft.com/office/powerpoint/2010/main" val="25942362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6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9" presetClass="emph" presetSubtype="0" nodeType="withEffect">
                                  <p:stCondLst>
                                    <p:cond delay="150"/>
                                  </p:stCondLst>
                                  <p:childTnLst>
                                    <p:set>
                                      <p:cBhvr rctx="PPT">
                                        <p:cTn id="11" dur="200"/>
                                        <p:tgtEl>
                                          <p:spTgt spid="4"/>
                                        </p:tgtEl>
                                        <p:attrNameLst>
                                          <p:attrName>style.opacity</p:attrName>
                                        </p:attrNameLst>
                                      </p:cBhvr>
                                      <p:to>
                                        <p:strVal val="0.5"/>
                                      </p:to>
                                    </p:set>
                                    <p:animEffect filter="image" prLst="opacity: 0.5">
                                      <p:cBhvr rctx="IE">
                                        <p:cTn id="12" dur="200"/>
                                        <p:tgtEl>
                                          <p:spTgt spid="4"/>
                                        </p:tgtEl>
                                      </p:cBhvr>
                                    </p:animEffect>
                                  </p:childTnLst>
                                </p:cTn>
                              </p:par>
                              <p:par>
                                <p:cTn id="13" presetID="10" presetClass="entr" presetSubtype="0" fill="hold" grpId="0" nodeType="withEffect">
                                  <p:stCondLst>
                                    <p:cond delay="700"/>
                                  </p:stCondLst>
                                  <p:childTnLst>
                                    <p:set>
                                      <p:cBhvr>
                                        <p:cTn id="14" dur="1" fill="hold">
                                          <p:stCondLst>
                                            <p:cond delay="0"/>
                                          </p:stCondLst>
                                        </p:cTn>
                                        <p:tgtEl>
                                          <p:spTgt spid="97"/>
                                        </p:tgtEl>
                                        <p:attrNameLst>
                                          <p:attrName>style.visibility</p:attrName>
                                        </p:attrNameLst>
                                      </p:cBhvr>
                                      <p:to>
                                        <p:strVal val="visible"/>
                                      </p:to>
                                    </p:set>
                                    <p:animEffect transition="in" filter="fade">
                                      <p:cBhvr>
                                        <p:cTn id="15" dur="500"/>
                                        <p:tgtEl>
                                          <p:spTgt spid="97"/>
                                        </p:tgtEl>
                                      </p:cBhvr>
                                    </p:animEffect>
                                  </p:childTnLst>
                                </p:cTn>
                              </p:par>
                            </p:childTnLst>
                          </p:cTn>
                        </p:par>
                        <p:par>
                          <p:cTn id="16" fill="hold">
                            <p:stCondLst>
                              <p:cond delay="12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childTnLst>
                          </p:cTn>
                        </p:par>
                        <p:par>
                          <p:cTn id="24" fill="hold">
                            <p:stCondLst>
                              <p:cond delay="22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700"/>
                            </p:stCondLst>
                            <p:childTnLst>
                              <p:par>
                                <p:cTn id="29" presetID="14" presetClass="entr" presetSubtype="1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childTnLst>
                          </p:cTn>
                        </p:par>
                        <p:par>
                          <p:cTn id="32" fill="hold">
                            <p:stCondLst>
                              <p:cond delay="3200"/>
                            </p:stCondLst>
                            <p:childTnLst>
                              <p:par>
                                <p:cTn id="33" presetID="2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3700"/>
                            </p:stCondLst>
                            <p:childTnLst>
                              <p:par>
                                <p:cTn id="37" presetID="14" presetClass="entr" presetSubtype="1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randombar(horizontal)">
                                      <p:cBhvr>
                                        <p:cTn id="39" dur="500"/>
                                        <p:tgtEl>
                                          <p:spTgt spid="16"/>
                                        </p:tgtEl>
                                      </p:cBhvr>
                                    </p:animEffect>
                                  </p:childTnLst>
                                </p:cTn>
                              </p:par>
                            </p:childTnLst>
                          </p:cTn>
                        </p:par>
                        <p:par>
                          <p:cTn id="40" fill="hold">
                            <p:stCondLst>
                              <p:cond delay="4200"/>
                            </p:stCondLst>
                            <p:childTnLst>
                              <p:par>
                                <p:cTn id="41" presetID="22" presetClass="entr" presetSubtype="8"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4700"/>
                            </p:stCondLst>
                            <p:childTnLst>
                              <p:par>
                                <p:cTn id="45" presetID="14" presetClass="entr" presetSubtype="10"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randombar(horizontal)">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a:off x="1138042" y="987640"/>
            <a:ext cx="2335732" cy="1816395"/>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a:off x="2670313" y="1611158"/>
            <a:ext cx="2335732" cy="1192877"/>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a:off x="4202583" y="1900852"/>
            <a:ext cx="2335732" cy="90658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a:off x="6099258" y="1594114"/>
            <a:ext cx="2335732" cy="1213322"/>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123705" y="520351"/>
            <a:ext cx="364404" cy="325072"/>
          </a:xfrm>
          <a:prstGeom prst="ellipse">
            <a:avLst/>
          </a:prstGeom>
          <a:solidFill>
            <a:srgbClr val="9BC7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30" name="椭圆 29"/>
          <p:cNvSpPr/>
          <p:nvPr/>
        </p:nvSpPr>
        <p:spPr>
          <a:xfrm>
            <a:off x="3666409" y="1161354"/>
            <a:ext cx="364404" cy="325072"/>
          </a:xfrm>
          <a:prstGeom prst="ellipse">
            <a:avLst/>
          </a:prstGeom>
          <a:solidFill>
            <a:srgbClr val="9BC7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31" name="椭圆 30"/>
          <p:cNvSpPr/>
          <p:nvPr/>
        </p:nvSpPr>
        <p:spPr>
          <a:xfrm>
            <a:off x="5188246" y="1442207"/>
            <a:ext cx="364404" cy="325072"/>
          </a:xfrm>
          <a:prstGeom prst="ellipse">
            <a:avLst/>
          </a:prstGeom>
          <a:solidFill>
            <a:srgbClr val="9BC7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32" name="椭圆 31"/>
          <p:cNvSpPr/>
          <p:nvPr/>
        </p:nvSpPr>
        <p:spPr>
          <a:xfrm>
            <a:off x="7084920" y="1140396"/>
            <a:ext cx="364404" cy="325072"/>
          </a:xfrm>
          <a:prstGeom prst="ellipse">
            <a:avLst/>
          </a:prstGeom>
          <a:solidFill>
            <a:srgbClr val="9BC7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grpSp>
        <p:nvGrpSpPr>
          <p:cNvPr id="2" name="组合 1"/>
          <p:cNvGrpSpPr/>
          <p:nvPr/>
        </p:nvGrpSpPr>
        <p:grpSpPr>
          <a:xfrm>
            <a:off x="965251" y="3357372"/>
            <a:ext cx="1788596" cy="1138774"/>
            <a:chOff x="969601" y="3322577"/>
            <a:chExt cx="1788596" cy="1138774"/>
          </a:xfrm>
        </p:grpSpPr>
        <p:sp>
          <p:nvSpPr>
            <p:cNvPr id="23" name="文本框 21"/>
            <p:cNvSpPr txBox="1">
              <a:spLocks noChangeArrowheads="1"/>
            </p:cNvSpPr>
            <p:nvPr/>
          </p:nvSpPr>
          <p:spPr bwMode="auto">
            <a:xfrm>
              <a:off x="969601" y="332257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45" name="矩形 44"/>
            <p:cNvSpPr/>
            <p:nvPr/>
          </p:nvSpPr>
          <p:spPr>
            <a:xfrm>
              <a:off x="969601" y="3630354"/>
              <a:ext cx="1788596" cy="830997"/>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字请添</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添加文字请添加文字请添加</a:t>
              </a: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cxnSp>
        <p:nvCxnSpPr>
          <p:cNvPr id="24" name="直接连接符 23"/>
          <p:cNvCxnSpPr/>
          <p:nvPr/>
        </p:nvCxnSpPr>
        <p:spPr>
          <a:xfrm>
            <a:off x="-205546" y="2806274"/>
            <a:ext cx="10515600" cy="0"/>
          </a:xfrm>
          <a:prstGeom prst="line">
            <a:avLst/>
          </a:prstGeom>
          <a:ln w="12700">
            <a:solidFill>
              <a:srgbClr val="6FB5BC"/>
            </a:solidFill>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2952822" y="3357372"/>
            <a:ext cx="1788596" cy="1138774"/>
            <a:chOff x="969601" y="3322577"/>
            <a:chExt cx="1788596" cy="1138774"/>
          </a:xfrm>
        </p:grpSpPr>
        <p:sp>
          <p:nvSpPr>
            <p:cNvPr id="47" name="文本框 21"/>
            <p:cNvSpPr txBox="1">
              <a:spLocks noChangeArrowheads="1"/>
            </p:cNvSpPr>
            <p:nvPr/>
          </p:nvSpPr>
          <p:spPr bwMode="auto">
            <a:xfrm>
              <a:off x="969601" y="332257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48" name="矩形 47"/>
            <p:cNvSpPr/>
            <p:nvPr/>
          </p:nvSpPr>
          <p:spPr>
            <a:xfrm>
              <a:off x="969601" y="3630354"/>
              <a:ext cx="1788596" cy="830997"/>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字请添</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添加文字请添加文字请添加</a:t>
              </a: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4940393" y="3357372"/>
            <a:ext cx="1788596" cy="1138774"/>
            <a:chOff x="969601" y="3322577"/>
            <a:chExt cx="1788596" cy="1138774"/>
          </a:xfrm>
        </p:grpSpPr>
        <p:sp>
          <p:nvSpPr>
            <p:cNvPr id="50" name="文本框 21"/>
            <p:cNvSpPr txBox="1">
              <a:spLocks noChangeArrowheads="1"/>
            </p:cNvSpPr>
            <p:nvPr/>
          </p:nvSpPr>
          <p:spPr bwMode="auto">
            <a:xfrm>
              <a:off x="969601" y="332257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51" name="矩形 50"/>
            <p:cNvSpPr/>
            <p:nvPr/>
          </p:nvSpPr>
          <p:spPr>
            <a:xfrm>
              <a:off x="969601" y="3630354"/>
              <a:ext cx="1788596" cy="830997"/>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字请添</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添加文字请添加文字请添加</a:t>
              </a: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6927963" y="3357372"/>
            <a:ext cx="1788596" cy="1138774"/>
            <a:chOff x="969601" y="3322577"/>
            <a:chExt cx="1788596" cy="1138774"/>
          </a:xfrm>
        </p:grpSpPr>
        <p:sp>
          <p:nvSpPr>
            <p:cNvPr id="53" name="文本框 21"/>
            <p:cNvSpPr txBox="1">
              <a:spLocks noChangeArrowheads="1"/>
            </p:cNvSpPr>
            <p:nvPr/>
          </p:nvSpPr>
          <p:spPr bwMode="auto">
            <a:xfrm>
              <a:off x="969601" y="332257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54" name="矩形 53"/>
            <p:cNvSpPr/>
            <p:nvPr/>
          </p:nvSpPr>
          <p:spPr>
            <a:xfrm>
              <a:off x="969601" y="3630354"/>
              <a:ext cx="1788596" cy="830997"/>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字请添</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添加文字请添加文字请添加</a:t>
              </a: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219312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childTnLst>
                                </p:cTn>
                              </p:par>
                            </p:childTnLst>
                          </p:cTn>
                        </p:par>
                        <p:par>
                          <p:cTn id="17" fill="hold">
                            <p:stCondLst>
                              <p:cond delay="1500"/>
                            </p:stCondLst>
                            <p:childTnLst>
                              <p:par>
                                <p:cTn id="18" presetID="6" presetClass="emph" presetSubtype="0" autoRev="1" fill="hold" grpId="1" nodeType="afterEffect">
                                  <p:stCondLst>
                                    <p:cond delay="0"/>
                                  </p:stCondLst>
                                  <p:childTnLst>
                                    <p:animScale>
                                      <p:cBhvr>
                                        <p:cTn id="19" dur="150" fill="hold"/>
                                        <p:tgtEl>
                                          <p:spTgt spid="29"/>
                                        </p:tgtEl>
                                      </p:cBhvr>
                                      <p:by x="120000" y="120000"/>
                                    </p:animScale>
                                  </p:childTnLst>
                                </p:cTn>
                              </p:par>
                              <p:par>
                                <p:cTn id="20" presetID="22" presetClass="entr" presetSubtype="4"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childTnLst>
                          </p:cTn>
                        </p:par>
                        <p:par>
                          <p:cTn id="29" fill="hold">
                            <p:stCondLst>
                              <p:cond delay="2500"/>
                            </p:stCondLst>
                            <p:childTnLst>
                              <p:par>
                                <p:cTn id="30" presetID="6" presetClass="emph" presetSubtype="0" autoRev="1" fill="hold" grpId="1" nodeType="afterEffect">
                                  <p:stCondLst>
                                    <p:cond delay="0"/>
                                  </p:stCondLst>
                                  <p:childTnLst>
                                    <p:animScale>
                                      <p:cBhvr>
                                        <p:cTn id="31" dur="150" fill="hold"/>
                                        <p:tgtEl>
                                          <p:spTgt spid="30"/>
                                        </p:tgtEl>
                                      </p:cBhvr>
                                      <p:by x="120000" y="120000"/>
                                    </p:animScale>
                                  </p:childTnLst>
                                </p:cTn>
                              </p:par>
                              <p:par>
                                <p:cTn id="32" presetID="22" presetClass="entr" presetSubtype="4"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childTnLst>
                          </p:cTn>
                        </p:par>
                        <p:par>
                          <p:cTn id="41" fill="hold">
                            <p:stCondLst>
                              <p:cond delay="3500"/>
                            </p:stCondLst>
                            <p:childTnLst>
                              <p:par>
                                <p:cTn id="42" presetID="6" presetClass="emph" presetSubtype="0" autoRev="1" fill="hold" grpId="1" nodeType="afterEffect">
                                  <p:stCondLst>
                                    <p:cond delay="0"/>
                                  </p:stCondLst>
                                  <p:childTnLst>
                                    <p:animScale>
                                      <p:cBhvr>
                                        <p:cTn id="43" dur="150" fill="hold"/>
                                        <p:tgtEl>
                                          <p:spTgt spid="31"/>
                                        </p:tgtEl>
                                      </p:cBhvr>
                                      <p:by x="120000" y="120000"/>
                                    </p:animScale>
                                  </p:childTnLst>
                                </p:cTn>
                              </p:par>
                              <p:par>
                                <p:cTn id="44" presetID="22" presetClass="entr" presetSubtype="4"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down)">
                                      <p:cBhvr>
                                        <p:cTn id="46" dur="500"/>
                                        <p:tgtEl>
                                          <p:spTgt spid="28"/>
                                        </p:tgtEl>
                                      </p:cBhvr>
                                    </p:animEffect>
                                  </p:childTnLst>
                                </p:cTn>
                              </p:par>
                            </p:childTnLst>
                          </p:cTn>
                        </p:par>
                        <p:par>
                          <p:cTn id="47" fill="hold">
                            <p:stCondLst>
                              <p:cond delay="4000"/>
                            </p:stCondLst>
                            <p:childTnLst>
                              <p:par>
                                <p:cTn id="48" presetID="53" presetClass="entr" presetSubtype="16"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Effect transition="in" filter="fade">
                                      <p:cBhvr>
                                        <p:cTn id="52" dur="500"/>
                                        <p:tgtEl>
                                          <p:spTgt spid="32"/>
                                        </p:tgtEl>
                                      </p:cBhvr>
                                    </p:animEffect>
                                  </p:childTnLst>
                                </p:cTn>
                              </p:par>
                            </p:childTnLst>
                          </p:cTn>
                        </p:par>
                        <p:par>
                          <p:cTn id="53" fill="hold">
                            <p:stCondLst>
                              <p:cond delay="4500"/>
                            </p:stCondLst>
                            <p:childTnLst>
                              <p:par>
                                <p:cTn id="54" presetID="6" presetClass="emph" presetSubtype="0" autoRev="1" fill="hold" grpId="1" nodeType="afterEffect">
                                  <p:stCondLst>
                                    <p:cond delay="0"/>
                                  </p:stCondLst>
                                  <p:childTnLst>
                                    <p:animScale>
                                      <p:cBhvr>
                                        <p:cTn id="55" dur="150" fill="hold"/>
                                        <p:tgtEl>
                                          <p:spTgt spid="32"/>
                                        </p:tgtEl>
                                      </p:cBhvr>
                                      <p:by x="120000" y="120000"/>
                                    </p:animScale>
                                  </p:childTnLst>
                                </p:cTn>
                              </p:par>
                              <p:par>
                                <p:cTn id="56" presetID="14" presetClass="entr" presetSubtype="10" fill="hold" nodeType="with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randombar(horizontal)">
                                      <p:cBhvr>
                                        <p:cTn id="58" dur="750"/>
                                        <p:tgtEl>
                                          <p:spTgt spid="2"/>
                                        </p:tgtEl>
                                      </p:cBhvr>
                                    </p:animEffect>
                                  </p:childTnLst>
                                </p:cTn>
                              </p:par>
                              <p:par>
                                <p:cTn id="59" presetID="14" presetClass="entr" presetSubtype="10" fill="hold" nodeType="withEffect">
                                  <p:stCondLst>
                                    <p:cond delay="250"/>
                                  </p:stCondLst>
                                  <p:childTnLst>
                                    <p:set>
                                      <p:cBhvr>
                                        <p:cTn id="60" dur="1" fill="hold">
                                          <p:stCondLst>
                                            <p:cond delay="0"/>
                                          </p:stCondLst>
                                        </p:cTn>
                                        <p:tgtEl>
                                          <p:spTgt spid="46"/>
                                        </p:tgtEl>
                                        <p:attrNameLst>
                                          <p:attrName>style.visibility</p:attrName>
                                        </p:attrNameLst>
                                      </p:cBhvr>
                                      <p:to>
                                        <p:strVal val="visible"/>
                                      </p:to>
                                    </p:set>
                                    <p:animEffect transition="in" filter="randombar(horizontal)">
                                      <p:cBhvr>
                                        <p:cTn id="61" dur="750"/>
                                        <p:tgtEl>
                                          <p:spTgt spid="46"/>
                                        </p:tgtEl>
                                      </p:cBhvr>
                                    </p:animEffect>
                                  </p:childTnLst>
                                </p:cTn>
                              </p:par>
                              <p:par>
                                <p:cTn id="62" presetID="14" presetClass="entr" presetSubtype="10" fill="hold" nodeType="withEffect">
                                  <p:stCondLst>
                                    <p:cond delay="500"/>
                                  </p:stCondLst>
                                  <p:childTnLst>
                                    <p:set>
                                      <p:cBhvr>
                                        <p:cTn id="63" dur="1" fill="hold">
                                          <p:stCondLst>
                                            <p:cond delay="0"/>
                                          </p:stCondLst>
                                        </p:cTn>
                                        <p:tgtEl>
                                          <p:spTgt spid="49"/>
                                        </p:tgtEl>
                                        <p:attrNameLst>
                                          <p:attrName>style.visibility</p:attrName>
                                        </p:attrNameLst>
                                      </p:cBhvr>
                                      <p:to>
                                        <p:strVal val="visible"/>
                                      </p:to>
                                    </p:set>
                                    <p:animEffect transition="in" filter="randombar(horizontal)">
                                      <p:cBhvr>
                                        <p:cTn id="64" dur="750"/>
                                        <p:tgtEl>
                                          <p:spTgt spid="49"/>
                                        </p:tgtEl>
                                      </p:cBhvr>
                                    </p:animEffect>
                                  </p:childTnLst>
                                </p:cTn>
                              </p:par>
                              <p:par>
                                <p:cTn id="65" presetID="14" presetClass="entr" presetSubtype="10" fill="hold" nodeType="withEffect">
                                  <p:stCondLst>
                                    <p:cond delay="750"/>
                                  </p:stCondLst>
                                  <p:childTnLst>
                                    <p:set>
                                      <p:cBhvr>
                                        <p:cTn id="66" dur="1" fill="hold">
                                          <p:stCondLst>
                                            <p:cond delay="0"/>
                                          </p:stCondLst>
                                        </p:cTn>
                                        <p:tgtEl>
                                          <p:spTgt spid="52"/>
                                        </p:tgtEl>
                                        <p:attrNameLst>
                                          <p:attrName>style.visibility</p:attrName>
                                        </p:attrNameLst>
                                      </p:cBhvr>
                                      <p:to>
                                        <p:strVal val="visible"/>
                                      </p:to>
                                    </p:set>
                                    <p:animEffect transition="in" filter="randombar(horizontal)">
                                      <p:cBhvr>
                                        <p:cTn id="67"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29" grpId="1" animBg="1"/>
      <p:bldP spid="30" grpId="0" animBg="1"/>
      <p:bldP spid="30" grpId="1" animBg="1"/>
      <p:bldP spid="31" grpId="0" animBg="1"/>
      <p:bldP spid="31" grpId="1" animBg="1"/>
      <p:bldP spid="32" grpId="0" animBg="1"/>
      <p:bldP spid="3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4499995" y="1896781"/>
            <a:ext cx="4018957" cy="1200332"/>
            <a:chOff x="4499995" y="1896781"/>
            <a:chExt cx="4018957" cy="1200332"/>
          </a:xfrm>
        </p:grpSpPr>
        <p:grpSp>
          <p:nvGrpSpPr>
            <p:cNvPr id="77" name="组合 76"/>
            <p:cNvGrpSpPr/>
            <p:nvPr/>
          </p:nvGrpSpPr>
          <p:grpSpPr>
            <a:xfrm>
              <a:off x="4499995" y="1896781"/>
              <a:ext cx="4018957" cy="1200332"/>
              <a:chOff x="4499995" y="1896781"/>
              <a:chExt cx="4018957" cy="1200332"/>
            </a:xfrm>
          </p:grpSpPr>
          <p:sp>
            <p:nvSpPr>
              <p:cNvPr id="75" name="文本框 21"/>
              <p:cNvSpPr txBox="1">
                <a:spLocks noChangeArrowheads="1"/>
              </p:cNvSpPr>
              <p:nvPr/>
            </p:nvSpPr>
            <p:spPr bwMode="auto">
              <a:xfrm>
                <a:off x="4499995" y="1896781"/>
                <a:ext cx="4018957"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3600" dirty="0" smtClean="0">
                    <a:solidFill>
                      <a:schemeClr val="bg1"/>
                    </a:solidFill>
                  </a:rPr>
                  <a:t>点击此处添加标题</a:t>
                </a:r>
                <a:endParaRPr lang="zh-CN" altLang="en-US" sz="3600" dirty="0">
                  <a:solidFill>
                    <a:schemeClr val="bg1"/>
                  </a:solidFill>
                </a:endParaRPr>
              </a:p>
            </p:txBody>
          </p:sp>
          <p:sp>
            <p:nvSpPr>
              <p:cNvPr id="76" name="文本框 21"/>
              <p:cNvSpPr txBox="1">
                <a:spLocks noChangeArrowheads="1"/>
              </p:cNvSpPr>
              <p:nvPr/>
            </p:nvSpPr>
            <p:spPr bwMode="auto">
              <a:xfrm>
                <a:off x="4499995" y="2727781"/>
                <a:ext cx="3658932"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sz="1800" dirty="0">
                    <a:solidFill>
                      <a:schemeClr val="bg1">
                        <a:lumMod val="65000"/>
                      </a:schemeClr>
                    </a:solidFill>
                  </a:rPr>
                  <a:t>Click here to add the title</a:t>
                </a:r>
                <a:endParaRPr lang="zh-CN" altLang="en-US" sz="1800" dirty="0">
                  <a:solidFill>
                    <a:schemeClr val="bg1">
                      <a:lumMod val="65000"/>
                    </a:schemeClr>
                  </a:solidFill>
                </a:endParaRPr>
              </a:p>
            </p:txBody>
          </p:sp>
        </p:grpSp>
        <p:cxnSp>
          <p:nvCxnSpPr>
            <p:cNvPr id="79" name="直接连接符 78"/>
            <p:cNvCxnSpPr/>
            <p:nvPr/>
          </p:nvCxnSpPr>
          <p:spPr bwMode="auto">
            <a:xfrm>
              <a:off x="4644005" y="2657743"/>
              <a:ext cx="3528245" cy="0"/>
            </a:xfrm>
            <a:prstGeom prst="line">
              <a:avLst/>
            </a:prstGeom>
            <a:solidFill>
              <a:schemeClr val="accent1"/>
            </a:solidFill>
            <a:ln w="12700"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1" name="目录小"/>
          <p:cNvGrpSpPr>
            <a:grpSpLocks noChangeAspect="1"/>
          </p:cNvGrpSpPr>
          <p:nvPr/>
        </p:nvGrpSpPr>
        <p:grpSpPr>
          <a:xfrm>
            <a:off x="2556000" y="2448000"/>
            <a:ext cx="252000" cy="252000"/>
            <a:chOff x="4200317" y="3652059"/>
            <a:chExt cx="251156" cy="251156"/>
          </a:xfrm>
        </p:grpSpPr>
        <p:sp>
          <p:nvSpPr>
            <p:cNvPr id="62" name="椭圆 61"/>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3" name="椭圆 62"/>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4" name="目录底大"/>
          <p:cNvGrpSpPr>
            <a:grpSpLocks noChangeAspect="1"/>
          </p:cNvGrpSpPr>
          <p:nvPr/>
        </p:nvGrpSpPr>
        <p:grpSpPr>
          <a:xfrm>
            <a:off x="1092791" y="984791"/>
            <a:ext cx="3178418" cy="3178418"/>
            <a:chOff x="4200317" y="3652059"/>
            <a:chExt cx="251156" cy="251156"/>
          </a:xfrm>
        </p:grpSpPr>
        <p:sp>
          <p:nvSpPr>
            <p:cNvPr id="65" name="椭圆 64"/>
            <p:cNvSpPr/>
            <p:nvPr/>
          </p:nvSpPr>
          <p:spPr bwMode="auto">
            <a:xfrm flipV="1">
              <a:off x="4200317" y="3652059"/>
              <a:ext cx="251156" cy="251156"/>
            </a:xfrm>
            <a:prstGeom prst="ellipse">
              <a:avLst/>
            </a:prstGeom>
            <a:solidFill>
              <a:schemeClr val="bg1">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6" name="椭圆 65"/>
            <p:cNvSpPr/>
            <p:nvPr/>
          </p:nvSpPr>
          <p:spPr bwMode="auto">
            <a:xfrm flipV="1">
              <a:off x="4242433" y="3694175"/>
              <a:ext cx="166924" cy="16692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7" name="目录文字"/>
          <p:cNvSpPr txBox="1"/>
          <p:nvPr/>
        </p:nvSpPr>
        <p:spPr>
          <a:xfrm>
            <a:off x="1770695" y="1803166"/>
            <a:ext cx="1822611" cy="123367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lnSpc>
                <a:spcPts val="8900"/>
              </a:lnSpc>
            </a:pPr>
            <a:r>
              <a:rPr lang="en-US" altLang="zh-CN" sz="8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03</a:t>
            </a:r>
            <a:endParaRPr lang="en-US" altLang="zh-CN" sz="8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87" name="目录文字"/>
          <p:cNvSpPr txBox="1"/>
          <p:nvPr/>
        </p:nvSpPr>
        <p:spPr>
          <a:xfrm>
            <a:off x="1583738" y="2852173"/>
            <a:ext cx="2196526"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600" dirty="0">
                <a:solidFill>
                  <a:schemeClr val="bg1">
                    <a:lumMod val="50000"/>
                  </a:schemeClr>
                </a:solidFill>
                <a:effectLst/>
                <a:latin typeface="方正兰亭黑_GBK" panose="02000000000000000000" pitchFamily="2" charset="-122"/>
                <a:ea typeface="方正兰亭黑_GBK" panose="02000000000000000000" pitchFamily="2" charset="-122"/>
              </a:rPr>
              <a:t>The third chapter</a:t>
            </a:r>
            <a:endParaRPr lang="zh-CN" altLang="en-US" sz="3200" dirty="0">
              <a:solidFill>
                <a:schemeClr val="bg1">
                  <a:lumMod val="50000"/>
                </a:schemeClr>
              </a:solidFill>
              <a:effectLst>
                <a:outerShdw blurRad="50800" dist="38100" dir="2700000" algn="tl" rotWithShape="0">
                  <a:prstClr val="black">
                    <a:alpha val="40000"/>
                  </a:prstClr>
                </a:outerShdw>
              </a:effectLst>
              <a:latin typeface="方正兰亭黑_GBK" panose="02000000000000000000" pitchFamily="2" charset="-122"/>
              <a:ea typeface="方正兰亭黑_GBK" panose="02000000000000000000" pitchFamily="2" charset="-122"/>
            </a:endParaRPr>
          </a:p>
        </p:txBody>
      </p:sp>
    </p:spTree>
    <p:extLst>
      <p:ext uri="{BB962C8B-B14F-4D97-AF65-F5344CB8AC3E}">
        <p14:creationId xmlns:p14="http://schemas.microsoft.com/office/powerpoint/2010/main" val="5684304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14:presetBounceEnd="26667">
                                      <p:stCondLst>
                                        <p:cond delay="1000"/>
                                      </p:stCondLst>
                                      <p:childTnLst>
                                        <p:animMotion origin="layout" path="M 3.88889E-6 7.40741E-7 L -0.44809 0.00895 " pathEditMode="relative" rAng="0" ptsTypes="AA" p14:bounceEnd="26667">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stCondLst>
                                        <p:cond delay="1000"/>
                                      </p:stCondLst>
                                      <p:childTnLst>
                                        <p:animMotion origin="layout" path="M 3.88889E-6 7.40741E-7 L -0.44809 0.00895 " pathEditMode="relative" rAng="0" ptsTypes="AA">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val="3469884022"/>
              </p:ext>
            </p:extLst>
          </p:nvPr>
        </p:nvGraphicFramePr>
        <p:xfrm>
          <a:off x="460656" y="771625"/>
          <a:ext cx="8222688" cy="2304160"/>
        </p:xfrm>
        <a:graphic>
          <a:graphicData uri="http://schemas.openxmlformats.org/drawingml/2006/chart">
            <c:chart xmlns:c="http://schemas.openxmlformats.org/drawingml/2006/chart" xmlns:r="http://schemas.openxmlformats.org/officeDocument/2006/relationships" r:id="rId3"/>
          </a:graphicData>
        </a:graphic>
      </p:graphicFrame>
      <p:sp>
        <p:nvSpPr>
          <p:cNvPr id="5" name="文本框 4"/>
          <p:cNvSpPr txBox="1"/>
          <p:nvPr/>
        </p:nvSpPr>
        <p:spPr>
          <a:xfrm>
            <a:off x="1979820" y="3291800"/>
            <a:ext cx="979755" cy="307777"/>
          </a:xfrm>
          <a:prstGeom prst="rect">
            <a:avLst/>
          </a:prstGeom>
          <a:solidFill>
            <a:srgbClr val="6FB5BC"/>
          </a:solidFill>
          <a:ln>
            <a:noFill/>
          </a:ln>
        </p:spPr>
        <p:txBody>
          <a:bodyPr wrap="none" rtlCol="0">
            <a:spAutoFit/>
          </a:bodyPr>
          <a:lstStyle/>
          <a:p>
            <a:r>
              <a:rPr lang="zh-CN" altLang="en-US" sz="1400" spc="150" dirty="0" smtClean="0">
                <a:latin typeface="方正兰亭粗黑_GBK" panose="02000000000000000000" pitchFamily="2" charset="-122"/>
                <a:ea typeface="方正兰亭粗黑_GBK" panose="02000000000000000000" pitchFamily="2" charset="-122"/>
              </a:rPr>
              <a:t>添加标题</a:t>
            </a:r>
            <a:endParaRPr lang="en-US" altLang="zh-TW" sz="1400" spc="150" dirty="0" smtClean="0">
              <a:latin typeface="方正兰亭粗黑_GBK" panose="02000000000000000000" pitchFamily="2" charset="-122"/>
              <a:ea typeface="方正兰亭粗黑_GBK" panose="02000000000000000000" pitchFamily="2" charset="-122"/>
            </a:endParaRPr>
          </a:p>
        </p:txBody>
      </p:sp>
      <p:sp>
        <p:nvSpPr>
          <p:cNvPr id="6" name="文本框 5"/>
          <p:cNvSpPr txBox="1"/>
          <p:nvPr/>
        </p:nvSpPr>
        <p:spPr>
          <a:xfrm>
            <a:off x="1979820" y="3801288"/>
            <a:ext cx="979755" cy="307777"/>
          </a:xfrm>
          <a:prstGeom prst="rect">
            <a:avLst/>
          </a:prstGeom>
          <a:solidFill>
            <a:srgbClr val="9BC742"/>
          </a:solidFill>
          <a:ln>
            <a:noFill/>
          </a:ln>
        </p:spPr>
        <p:txBody>
          <a:bodyPr wrap="none" rtlCol="0">
            <a:spAutoFit/>
          </a:bodyPr>
          <a:lstStyle/>
          <a:p>
            <a:r>
              <a:rPr lang="zh-CN" altLang="en-US" sz="1400" spc="150" dirty="0">
                <a:latin typeface="方正兰亭粗黑_GBK" panose="02000000000000000000" pitchFamily="2" charset="-122"/>
                <a:ea typeface="方正兰亭粗黑_GBK" panose="02000000000000000000" pitchFamily="2" charset="-122"/>
              </a:rPr>
              <a:t>添加标题</a:t>
            </a:r>
            <a:endParaRPr lang="en-US" altLang="zh-TW" sz="1400" spc="150" dirty="0">
              <a:latin typeface="方正兰亭粗黑_GBK" panose="02000000000000000000" pitchFamily="2" charset="-122"/>
              <a:ea typeface="方正兰亭粗黑_GBK" panose="02000000000000000000" pitchFamily="2" charset="-122"/>
            </a:endParaRPr>
          </a:p>
        </p:txBody>
      </p:sp>
      <p:sp>
        <p:nvSpPr>
          <p:cNvPr id="7" name="文本框 6"/>
          <p:cNvSpPr txBox="1"/>
          <p:nvPr/>
        </p:nvSpPr>
        <p:spPr>
          <a:xfrm>
            <a:off x="1979820" y="4310777"/>
            <a:ext cx="979755" cy="307777"/>
          </a:xfrm>
          <a:prstGeom prst="rect">
            <a:avLst/>
          </a:prstGeom>
          <a:solidFill>
            <a:schemeClr val="bg1">
              <a:lumMod val="85000"/>
            </a:schemeClr>
          </a:solidFill>
          <a:ln>
            <a:noFill/>
          </a:ln>
        </p:spPr>
        <p:txBody>
          <a:bodyPr wrap="none" rtlCol="0">
            <a:spAutoFit/>
          </a:bodyPr>
          <a:lstStyle/>
          <a:p>
            <a:r>
              <a:rPr lang="zh-CN" altLang="en-US" sz="1400" spc="150" dirty="0">
                <a:latin typeface="方正兰亭粗黑_GBK" panose="02000000000000000000" pitchFamily="2" charset="-122"/>
                <a:ea typeface="方正兰亭粗黑_GBK" panose="02000000000000000000" pitchFamily="2" charset="-122"/>
              </a:rPr>
              <a:t>添加标题</a:t>
            </a:r>
            <a:endParaRPr lang="en-US" altLang="zh-TW" sz="1400" spc="150" dirty="0">
              <a:latin typeface="方正兰亭粗黑_GBK" panose="02000000000000000000" pitchFamily="2" charset="-122"/>
              <a:ea typeface="方正兰亭粗黑_GBK" panose="02000000000000000000" pitchFamily="2" charset="-122"/>
            </a:endParaRPr>
          </a:p>
        </p:txBody>
      </p:sp>
      <p:sp>
        <p:nvSpPr>
          <p:cNvPr id="10" name="矩形 9"/>
          <p:cNvSpPr/>
          <p:nvPr/>
        </p:nvSpPr>
        <p:spPr>
          <a:xfrm>
            <a:off x="3059895" y="3276411"/>
            <a:ext cx="449262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字请添请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添加文字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059895" y="3770471"/>
            <a:ext cx="449262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字请添请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添加文字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3059895" y="4265650"/>
            <a:ext cx="4492625"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字请添请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添加文字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请添加文字请添加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pPr eaLnBrk="1" hangingPunct="1"/>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文字</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27949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repeatCount="2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strVal val="#ppt_w"/>
                                          </p:val>
                                        </p:tav>
                                        <p:tav tm="100000">
                                          <p:val>
                                            <p:strVal val="#ppt_w"/>
                                          </p:val>
                                        </p:tav>
                                      </p:tavLst>
                                    </p:anim>
                                    <p:anim calcmode="lin" valueType="num">
                                      <p:cBhvr>
                                        <p:cTn id="8" dur="3000" fill="hold"/>
                                        <p:tgtEl>
                                          <p:spTgt spid="3"/>
                                        </p:tgtEl>
                                        <p:attrNameLst>
                                          <p:attrName>ppt_h</p:attrName>
                                        </p:attrNameLst>
                                      </p:cBhvr>
                                      <p:tavLst>
                                        <p:tav tm="0" fmla="#ppt_h*sin(2.5*pi*$)">
                                          <p:val>
                                            <p:fltVal val="0"/>
                                          </p:val>
                                        </p:tav>
                                        <p:tav tm="100000">
                                          <p:val>
                                            <p:fltVal val="1"/>
                                          </p:val>
                                        </p:tav>
                                      </p:tavLst>
                                    </p:anim>
                                  </p:childTnLst>
                                </p:cTn>
                              </p:par>
                            </p:childTnLst>
                          </p:cTn>
                        </p:par>
                        <p:par>
                          <p:cTn id="9" fill="hold">
                            <p:stCondLst>
                              <p:cond delay="6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100"/>
                            </p:stCondLst>
                            <p:childTnLst>
                              <p:par>
                                <p:cTn id="14" presetID="26" presetClass="emph" presetSubtype="0" fill="hold" grpId="1" nodeType="afterEffect">
                                  <p:stCondLst>
                                    <p:cond delay="0"/>
                                  </p:stCondLst>
                                  <p:childTnLst>
                                    <p:animEffect transition="out" filter="fade">
                                      <p:cBhvr>
                                        <p:cTn id="15" dur="250" tmFilter="0, 0; .2, .5; .8, .5; 1, 0"/>
                                        <p:tgtEl>
                                          <p:spTgt spid="5"/>
                                        </p:tgtEl>
                                      </p:cBhvr>
                                    </p:animEffect>
                                    <p:animScale>
                                      <p:cBhvr>
                                        <p:cTn id="16" dur="125" autoRev="1" fill="hold"/>
                                        <p:tgtEl>
                                          <p:spTgt spid="5"/>
                                        </p:tgtEl>
                                      </p:cBhvr>
                                      <p:by x="105000" y="105000"/>
                                    </p:animScale>
                                  </p:childTnLst>
                                </p:cTn>
                              </p:par>
                            </p:childTnLst>
                          </p:cTn>
                        </p:par>
                        <p:par>
                          <p:cTn id="17" fill="hold">
                            <p:stCondLst>
                              <p:cond delay="135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childTnLst>
                          </p:cTn>
                        </p:par>
                        <p:par>
                          <p:cTn id="21" fill="hold">
                            <p:stCondLst>
                              <p:cond delay="185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2350"/>
                            </p:stCondLst>
                            <p:childTnLst>
                              <p:par>
                                <p:cTn id="26" presetID="26" presetClass="emph" presetSubtype="0" fill="hold" grpId="1" nodeType="afterEffect">
                                  <p:stCondLst>
                                    <p:cond delay="0"/>
                                  </p:stCondLst>
                                  <p:childTnLst>
                                    <p:animEffect transition="out" filter="fade">
                                      <p:cBhvr>
                                        <p:cTn id="27" dur="250" tmFilter="0, 0; .2, .5; .8, .5; 1, 0"/>
                                        <p:tgtEl>
                                          <p:spTgt spid="6"/>
                                        </p:tgtEl>
                                      </p:cBhvr>
                                    </p:animEffect>
                                    <p:animScale>
                                      <p:cBhvr>
                                        <p:cTn id="28" dur="125" autoRev="1" fill="hold"/>
                                        <p:tgtEl>
                                          <p:spTgt spid="6"/>
                                        </p:tgtEl>
                                      </p:cBhvr>
                                      <p:by x="105000" y="105000"/>
                                    </p:animScale>
                                  </p:childTnLst>
                                </p:cTn>
                              </p:par>
                            </p:childTnLst>
                          </p:cTn>
                        </p:par>
                        <p:par>
                          <p:cTn id="29" fill="hold">
                            <p:stCondLst>
                              <p:cond delay="2600"/>
                            </p:stCondLst>
                            <p:childTnLst>
                              <p:par>
                                <p:cTn id="30" presetID="14" presetClass="entr" presetSubtype="1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childTnLst>
                          </p:cTn>
                        </p:par>
                        <p:par>
                          <p:cTn id="33" fill="hold">
                            <p:stCondLst>
                              <p:cond delay="31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600"/>
                            </p:stCondLst>
                            <p:childTnLst>
                              <p:par>
                                <p:cTn id="38" presetID="26" presetClass="emph" presetSubtype="0" fill="hold" grpId="1" nodeType="afterEffect">
                                  <p:stCondLst>
                                    <p:cond delay="0"/>
                                  </p:stCondLst>
                                  <p:childTnLst>
                                    <p:animEffect transition="out" filter="fade">
                                      <p:cBhvr>
                                        <p:cTn id="39" dur="250" tmFilter="0, 0; .2, .5; .8, .5; 1, 0"/>
                                        <p:tgtEl>
                                          <p:spTgt spid="7"/>
                                        </p:tgtEl>
                                      </p:cBhvr>
                                    </p:animEffect>
                                    <p:animScale>
                                      <p:cBhvr>
                                        <p:cTn id="40" dur="125" autoRev="1" fill="hold"/>
                                        <p:tgtEl>
                                          <p:spTgt spid="7"/>
                                        </p:tgtEl>
                                      </p:cBhvr>
                                      <p:by x="105000" y="105000"/>
                                    </p:animScale>
                                  </p:childTnLst>
                                </p:cTn>
                              </p:par>
                            </p:childTnLst>
                          </p:cTn>
                        </p:par>
                        <p:par>
                          <p:cTn id="41" fill="hold">
                            <p:stCondLst>
                              <p:cond delay="3850"/>
                            </p:stCondLst>
                            <p:childTnLst>
                              <p:par>
                                <p:cTn id="42" presetID="14" presetClass="entr" presetSubtype="1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5" grpId="0" animBg="1"/>
      <p:bldP spid="5" grpId="1" animBg="1"/>
      <p:bldP spid="6" grpId="0" animBg="1"/>
      <p:bldP spid="6" grpId="1" animBg="1"/>
      <p:bldP spid="7" grpId="0" animBg="1"/>
      <p:bldP spid="7" grpId="1" animBg="1"/>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18" name="投影"/>
          <p:cNvSpPr>
            <a:spLocks/>
          </p:cNvSpPr>
          <p:nvPr/>
        </p:nvSpPr>
        <p:spPr bwMode="auto">
          <a:xfrm>
            <a:off x="-509703" y="485422"/>
            <a:ext cx="4865688" cy="4794250"/>
          </a:xfrm>
          <a:custGeom>
            <a:avLst/>
            <a:gdLst>
              <a:gd name="T0" fmla="*/ 2137 w 2865"/>
              <a:gd name="T1" fmla="*/ 0 h 3312"/>
              <a:gd name="T2" fmla="*/ 2068 w 2865"/>
              <a:gd name="T3" fmla="*/ 100 h 3312"/>
              <a:gd name="T4" fmla="*/ 2026 w 2865"/>
              <a:gd name="T5" fmla="*/ 375 h 3312"/>
              <a:gd name="T6" fmla="*/ 1873 w 2865"/>
              <a:gd name="T7" fmla="*/ 703 h 3312"/>
              <a:gd name="T8" fmla="*/ 1737 w 2865"/>
              <a:gd name="T9" fmla="*/ 1113 h 3312"/>
              <a:gd name="T10" fmla="*/ 1443 w 2865"/>
              <a:gd name="T11" fmla="*/ 1562 h 3312"/>
              <a:gd name="T12" fmla="*/ 1126 w 2865"/>
              <a:gd name="T13" fmla="*/ 1622 h 3312"/>
              <a:gd name="T14" fmla="*/ 1097 w 2865"/>
              <a:gd name="T15" fmla="*/ 1622 h 3312"/>
              <a:gd name="T16" fmla="*/ 1008 w 2865"/>
              <a:gd name="T17" fmla="*/ 1589 h 3312"/>
              <a:gd name="T18" fmla="*/ 897 w 2865"/>
              <a:gd name="T19" fmla="*/ 1580 h 3312"/>
              <a:gd name="T20" fmla="*/ 866 w 2865"/>
              <a:gd name="T21" fmla="*/ 1582 h 3312"/>
              <a:gd name="T22" fmla="*/ 803 w 2865"/>
              <a:gd name="T23" fmla="*/ 1583 h 3312"/>
              <a:gd name="T24" fmla="*/ 0 w 2865"/>
              <a:gd name="T25" fmla="*/ 1569 h 3312"/>
              <a:gd name="T26" fmla="*/ 17 w 2865"/>
              <a:gd name="T27" fmla="*/ 3312 h 3312"/>
              <a:gd name="T28" fmla="*/ 625 w 2865"/>
              <a:gd name="T29" fmla="*/ 3192 h 3312"/>
              <a:gd name="T30" fmla="*/ 982 w 2865"/>
              <a:gd name="T31" fmla="*/ 3098 h 3312"/>
              <a:gd name="T32" fmla="*/ 971 w 2865"/>
              <a:gd name="T33" fmla="*/ 2937 h 3312"/>
              <a:gd name="T34" fmla="*/ 1039 w 2865"/>
              <a:gd name="T35" fmla="*/ 2883 h 3312"/>
              <a:gd name="T36" fmla="*/ 1081 w 2865"/>
              <a:gd name="T37" fmla="*/ 2762 h 3312"/>
              <a:gd name="T38" fmla="*/ 1449 w 2865"/>
              <a:gd name="T39" fmla="*/ 2729 h 3312"/>
              <a:gd name="T40" fmla="*/ 1452 w 2865"/>
              <a:gd name="T41" fmla="*/ 2729 h 3312"/>
              <a:gd name="T42" fmla="*/ 1980 w 2865"/>
              <a:gd name="T43" fmla="*/ 2778 h 3312"/>
              <a:gd name="T44" fmla="*/ 2353 w 2865"/>
              <a:gd name="T45" fmla="*/ 2807 h 3312"/>
              <a:gd name="T46" fmla="*/ 2409 w 2865"/>
              <a:gd name="T47" fmla="*/ 2802 h 3312"/>
              <a:gd name="T48" fmla="*/ 2723 w 2865"/>
              <a:gd name="T49" fmla="*/ 2588 h 3312"/>
              <a:gd name="T50" fmla="*/ 2740 w 2865"/>
              <a:gd name="T51" fmla="*/ 2435 h 3312"/>
              <a:gd name="T52" fmla="*/ 2849 w 2865"/>
              <a:gd name="T53" fmla="*/ 2259 h 3312"/>
              <a:gd name="T54" fmla="*/ 2802 w 2865"/>
              <a:gd name="T55" fmla="*/ 2098 h 3312"/>
              <a:gd name="T56" fmla="*/ 2833 w 2865"/>
              <a:gd name="T57" fmla="*/ 1983 h 3312"/>
              <a:gd name="T58" fmla="*/ 2844 w 2865"/>
              <a:gd name="T59" fmla="*/ 1756 h 3312"/>
              <a:gd name="T60" fmla="*/ 2749 w 2865"/>
              <a:gd name="T61" fmla="*/ 1683 h 3312"/>
              <a:gd name="T62" fmla="*/ 2833 w 2865"/>
              <a:gd name="T63" fmla="*/ 1548 h 3312"/>
              <a:gd name="T64" fmla="*/ 2791 w 2865"/>
              <a:gd name="T65" fmla="*/ 1280 h 3312"/>
              <a:gd name="T66" fmla="*/ 2600 w 2865"/>
              <a:gd name="T67" fmla="*/ 1185 h 3312"/>
              <a:gd name="T68" fmla="*/ 2582 w 2865"/>
              <a:gd name="T69" fmla="*/ 1186 h 3312"/>
              <a:gd name="T70" fmla="*/ 2405 w 2865"/>
              <a:gd name="T71" fmla="*/ 1197 h 3312"/>
              <a:gd name="T72" fmla="*/ 2293 w 2865"/>
              <a:gd name="T73" fmla="*/ 1186 h 3312"/>
              <a:gd name="T74" fmla="*/ 2193 w 2865"/>
              <a:gd name="T75" fmla="*/ 1126 h 3312"/>
              <a:gd name="T76" fmla="*/ 2222 w 2865"/>
              <a:gd name="T77" fmla="*/ 883 h 3312"/>
              <a:gd name="T78" fmla="*/ 2270 w 2865"/>
              <a:gd name="T79" fmla="*/ 625 h 3312"/>
              <a:gd name="T80" fmla="*/ 2304 w 2865"/>
              <a:gd name="T81" fmla="*/ 355 h 3312"/>
              <a:gd name="T82" fmla="*/ 2188 w 2865"/>
              <a:gd name="T83" fmla="*/ 26 h 3312"/>
              <a:gd name="T84" fmla="*/ 2137 w 2865"/>
              <a:gd name="T85" fmla="*/ 0 h 3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65" h="3312">
                <a:moveTo>
                  <a:pt x="2137" y="0"/>
                </a:moveTo>
                <a:cubicBezTo>
                  <a:pt x="2104" y="0"/>
                  <a:pt x="2086" y="43"/>
                  <a:pt x="2068" y="100"/>
                </a:cubicBezTo>
                <a:cubicBezTo>
                  <a:pt x="2041" y="180"/>
                  <a:pt x="2047" y="294"/>
                  <a:pt x="2026" y="375"/>
                </a:cubicBezTo>
                <a:cubicBezTo>
                  <a:pt x="2005" y="455"/>
                  <a:pt x="1921" y="610"/>
                  <a:pt x="1873" y="703"/>
                </a:cubicBezTo>
                <a:cubicBezTo>
                  <a:pt x="1826" y="797"/>
                  <a:pt x="1763" y="1019"/>
                  <a:pt x="1737" y="1113"/>
                </a:cubicBezTo>
                <a:cubicBezTo>
                  <a:pt x="1711" y="1206"/>
                  <a:pt x="1501" y="1495"/>
                  <a:pt x="1443" y="1562"/>
                </a:cubicBezTo>
                <a:cubicBezTo>
                  <a:pt x="1395" y="1618"/>
                  <a:pt x="1201" y="1622"/>
                  <a:pt x="1126" y="1622"/>
                </a:cubicBezTo>
                <a:cubicBezTo>
                  <a:pt x="1111" y="1622"/>
                  <a:pt x="1101" y="1622"/>
                  <a:pt x="1097" y="1622"/>
                </a:cubicBezTo>
                <a:cubicBezTo>
                  <a:pt x="1076" y="1622"/>
                  <a:pt x="1029" y="1589"/>
                  <a:pt x="1008" y="1589"/>
                </a:cubicBezTo>
                <a:cubicBezTo>
                  <a:pt x="991" y="1589"/>
                  <a:pt x="941" y="1580"/>
                  <a:pt x="897" y="1580"/>
                </a:cubicBezTo>
                <a:cubicBezTo>
                  <a:pt x="886" y="1580"/>
                  <a:pt x="876" y="1581"/>
                  <a:pt x="866" y="1582"/>
                </a:cubicBezTo>
                <a:cubicBezTo>
                  <a:pt x="860" y="1583"/>
                  <a:pt x="837" y="1583"/>
                  <a:pt x="803" y="1583"/>
                </a:cubicBezTo>
                <a:cubicBezTo>
                  <a:pt x="602" y="1583"/>
                  <a:pt x="0" y="1569"/>
                  <a:pt x="0" y="1569"/>
                </a:cubicBezTo>
                <a:cubicBezTo>
                  <a:pt x="17" y="3312"/>
                  <a:pt x="17" y="3312"/>
                  <a:pt x="17" y="3312"/>
                </a:cubicBezTo>
                <a:cubicBezTo>
                  <a:pt x="17" y="3312"/>
                  <a:pt x="462" y="3212"/>
                  <a:pt x="625" y="3192"/>
                </a:cubicBezTo>
                <a:cubicBezTo>
                  <a:pt x="788" y="3171"/>
                  <a:pt x="982" y="3098"/>
                  <a:pt x="982" y="3098"/>
                </a:cubicBezTo>
                <a:cubicBezTo>
                  <a:pt x="971" y="2937"/>
                  <a:pt x="971" y="2937"/>
                  <a:pt x="971" y="2937"/>
                </a:cubicBezTo>
                <a:cubicBezTo>
                  <a:pt x="971" y="2937"/>
                  <a:pt x="1008" y="2890"/>
                  <a:pt x="1039" y="2883"/>
                </a:cubicBezTo>
                <a:cubicBezTo>
                  <a:pt x="1071" y="2876"/>
                  <a:pt x="1081" y="2762"/>
                  <a:pt x="1081" y="2762"/>
                </a:cubicBezTo>
                <a:cubicBezTo>
                  <a:pt x="1081" y="2762"/>
                  <a:pt x="1411" y="2731"/>
                  <a:pt x="1449" y="2729"/>
                </a:cubicBezTo>
                <a:cubicBezTo>
                  <a:pt x="1450" y="2729"/>
                  <a:pt x="1451" y="2729"/>
                  <a:pt x="1452" y="2729"/>
                </a:cubicBezTo>
                <a:cubicBezTo>
                  <a:pt x="1508" y="2729"/>
                  <a:pt x="1923" y="2777"/>
                  <a:pt x="1980" y="2778"/>
                </a:cubicBezTo>
                <a:cubicBezTo>
                  <a:pt x="2028" y="2779"/>
                  <a:pt x="2244" y="2807"/>
                  <a:pt x="2353" y="2807"/>
                </a:cubicBezTo>
                <a:cubicBezTo>
                  <a:pt x="2379" y="2807"/>
                  <a:pt x="2399" y="2806"/>
                  <a:pt x="2409" y="2802"/>
                </a:cubicBezTo>
                <a:cubicBezTo>
                  <a:pt x="2461" y="2781"/>
                  <a:pt x="2660" y="2682"/>
                  <a:pt x="2723" y="2588"/>
                </a:cubicBezTo>
                <a:cubicBezTo>
                  <a:pt x="2786" y="2494"/>
                  <a:pt x="2740" y="2435"/>
                  <a:pt x="2740" y="2435"/>
                </a:cubicBezTo>
                <a:cubicBezTo>
                  <a:pt x="2740" y="2435"/>
                  <a:pt x="2838" y="2339"/>
                  <a:pt x="2849" y="2259"/>
                </a:cubicBezTo>
                <a:cubicBezTo>
                  <a:pt x="2860" y="2179"/>
                  <a:pt x="2823" y="2139"/>
                  <a:pt x="2802" y="2098"/>
                </a:cubicBezTo>
                <a:cubicBezTo>
                  <a:pt x="2781" y="2058"/>
                  <a:pt x="2823" y="2018"/>
                  <a:pt x="2833" y="1983"/>
                </a:cubicBezTo>
                <a:cubicBezTo>
                  <a:pt x="2844" y="1949"/>
                  <a:pt x="2865" y="1823"/>
                  <a:pt x="2844" y="1756"/>
                </a:cubicBezTo>
                <a:cubicBezTo>
                  <a:pt x="2823" y="1689"/>
                  <a:pt x="2749" y="1683"/>
                  <a:pt x="2749" y="1683"/>
                </a:cubicBezTo>
                <a:cubicBezTo>
                  <a:pt x="2749" y="1683"/>
                  <a:pt x="2802" y="1629"/>
                  <a:pt x="2833" y="1548"/>
                </a:cubicBezTo>
                <a:cubicBezTo>
                  <a:pt x="2865" y="1468"/>
                  <a:pt x="2828" y="1354"/>
                  <a:pt x="2791" y="1280"/>
                </a:cubicBezTo>
                <a:cubicBezTo>
                  <a:pt x="2758" y="1214"/>
                  <a:pt x="2661" y="1185"/>
                  <a:pt x="2600" y="1185"/>
                </a:cubicBezTo>
                <a:cubicBezTo>
                  <a:pt x="2593" y="1185"/>
                  <a:pt x="2587" y="1186"/>
                  <a:pt x="2582" y="1186"/>
                </a:cubicBezTo>
                <a:cubicBezTo>
                  <a:pt x="2547" y="1190"/>
                  <a:pt x="2473" y="1197"/>
                  <a:pt x="2405" y="1197"/>
                </a:cubicBezTo>
                <a:cubicBezTo>
                  <a:pt x="2361" y="1197"/>
                  <a:pt x="2320" y="1194"/>
                  <a:pt x="2293" y="1186"/>
                </a:cubicBezTo>
                <a:cubicBezTo>
                  <a:pt x="2225" y="1166"/>
                  <a:pt x="2209" y="1146"/>
                  <a:pt x="2193" y="1126"/>
                </a:cubicBezTo>
                <a:cubicBezTo>
                  <a:pt x="2177" y="1107"/>
                  <a:pt x="2209" y="972"/>
                  <a:pt x="2222" y="883"/>
                </a:cubicBezTo>
                <a:cubicBezTo>
                  <a:pt x="2235" y="795"/>
                  <a:pt x="2267" y="700"/>
                  <a:pt x="2270" y="625"/>
                </a:cubicBezTo>
                <a:cubicBezTo>
                  <a:pt x="2273" y="550"/>
                  <a:pt x="2314" y="462"/>
                  <a:pt x="2304" y="355"/>
                </a:cubicBezTo>
                <a:cubicBezTo>
                  <a:pt x="2293" y="247"/>
                  <a:pt x="2256" y="86"/>
                  <a:pt x="2188" y="26"/>
                </a:cubicBezTo>
                <a:cubicBezTo>
                  <a:pt x="2168" y="8"/>
                  <a:pt x="2151" y="0"/>
                  <a:pt x="2137" y="0"/>
                </a:cubicBezTo>
              </a:path>
            </a:pathLst>
          </a:custGeom>
          <a:gradFill flip="none" rotWithShape="1">
            <a:gsLst>
              <a:gs pos="0">
                <a:srgbClr val="262626"/>
              </a:gs>
              <a:gs pos="100000">
                <a:srgbClr val="292929"/>
              </a:gs>
            </a:gsLst>
            <a:lin ang="0" scaled="0"/>
            <a:tileRect/>
          </a:gradFill>
          <a:ln>
            <a:noFill/>
          </a:ln>
        </p:spPr>
        <p:txBody>
          <a:bodyPr/>
          <a:lstStyle/>
          <a:p>
            <a:pPr>
              <a:defRPr/>
            </a:pPr>
            <a:endParaRPr lang="zh-CN" altLang="en-US"/>
          </a:p>
        </p:txBody>
      </p:sp>
      <p:grpSp>
        <p:nvGrpSpPr>
          <p:cNvPr id="428" name="logo"/>
          <p:cNvGrpSpPr/>
          <p:nvPr/>
        </p:nvGrpSpPr>
        <p:grpSpPr>
          <a:xfrm>
            <a:off x="470822" y="474272"/>
            <a:ext cx="1671232" cy="276999"/>
            <a:chOff x="470822" y="474272"/>
            <a:chExt cx="1671232" cy="276999"/>
          </a:xfrm>
        </p:grpSpPr>
        <p:sp>
          <p:nvSpPr>
            <p:cNvPr id="4101" name="Freeform 41"/>
            <p:cNvSpPr>
              <a:spLocks noEditPoints="1" noChangeArrowheads="1"/>
            </p:cNvSpPr>
            <p:nvPr/>
          </p:nvSpPr>
          <p:spPr bwMode="auto">
            <a:xfrm>
              <a:off x="470822" y="507294"/>
              <a:ext cx="297304" cy="210955"/>
            </a:xfrm>
            <a:custGeom>
              <a:avLst/>
              <a:gdLst>
                <a:gd name="T0" fmla="*/ 2147483646 w 105"/>
                <a:gd name="T1" fmla="*/ 2147483646 h 78"/>
                <a:gd name="T2" fmla="*/ 2147483646 w 105"/>
                <a:gd name="T3" fmla="*/ 2147483646 h 78"/>
                <a:gd name="T4" fmla="*/ 2147483646 w 105"/>
                <a:gd name="T5" fmla="*/ 2147483646 h 78"/>
                <a:gd name="T6" fmla="*/ 2147483646 w 105"/>
                <a:gd name="T7" fmla="*/ 2147483646 h 78"/>
                <a:gd name="T8" fmla="*/ 2147483646 w 105"/>
                <a:gd name="T9" fmla="*/ 2147483646 h 78"/>
                <a:gd name="T10" fmla="*/ 2147483646 w 105"/>
                <a:gd name="T11" fmla="*/ 2147483646 h 78"/>
                <a:gd name="T12" fmla="*/ 2147483646 w 105"/>
                <a:gd name="T13" fmla="*/ 2147483646 h 78"/>
                <a:gd name="T14" fmla="*/ 2147483646 w 105"/>
                <a:gd name="T15" fmla="*/ 2147483646 h 78"/>
                <a:gd name="T16" fmla="*/ 2147483646 w 105"/>
                <a:gd name="T17" fmla="*/ 2147483646 h 78"/>
                <a:gd name="T18" fmla="*/ 2147483646 w 105"/>
                <a:gd name="T19" fmla="*/ 2147483646 h 78"/>
                <a:gd name="T20" fmla="*/ 2147483646 w 105"/>
                <a:gd name="T21" fmla="*/ 2147483646 h 78"/>
                <a:gd name="T22" fmla="*/ 2147483646 w 105"/>
                <a:gd name="T23" fmla="*/ 2147483646 h 78"/>
                <a:gd name="T24" fmla="*/ 2147483646 w 105"/>
                <a:gd name="T25" fmla="*/ 2147483646 h 78"/>
                <a:gd name="T26" fmla="*/ 2147483646 w 105"/>
                <a:gd name="T27" fmla="*/ 2147483646 h 78"/>
                <a:gd name="T28" fmla="*/ 2147483646 w 105"/>
                <a:gd name="T29" fmla="*/ 2147483646 h 78"/>
                <a:gd name="T30" fmla="*/ 2147483646 w 105"/>
                <a:gd name="T31" fmla="*/ 2147483646 h 78"/>
                <a:gd name="T32" fmla="*/ 2147483646 w 105"/>
                <a:gd name="T33" fmla="*/ 2147483646 h 78"/>
                <a:gd name="T34" fmla="*/ 2147483646 w 105"/>
                <a:gd name="T35" fmla="*/ 0 h 78"/>
                <a:gd name="T36" fmla="*/ 2147483646 w 105"/>
                <a:gd name="T37" fmla="*/ 2147483646 h 78"/>
                <a:gd name="T38" fmla="*/ 2147483646 w 105"/>
                <a:gd name="T39" fmla="*/ 2147483646 h 78"/>
                <a:gd name="T40" fmla="*/ 2147483646 w 105"/>
                <a:gd name="T41" fmla="*/ 2147483646 h 78"/>
                <a:gd name="T42" fmla="*/ 0 w 105"/>
                <a:gd name="T43" fmla="*/ 2147483646 h 78"/>
                <a:gd name="T44" fmla="*/ 0 w 105"/>
                <a:gd name="T45" fmla="*/ 2147483646 h 78"/>
                <a:gd name="T46" fmla="*/ 2147483646 w 105"/>
                <a:gd name="T47" fmla="*/ 2147483646 h 78"/>
                <a:gd name="T48" fmla="*/ 2147483646 w 105"/>
                <a:gd name="T49" fmla="*/ 2147483646 h 78"/>
                <a:gd name="T50" fmla="*/ 2147483646 w 105"/>
                <a:gd name="T51" fmla="*/ 2147483646 h 78"/>
                <a:gd name="T52" fmla="*/ 2147483646 w 105"/>
                <a:gd name="T53" fmla="*/ 2147483646 h 78"/>
                <a:gd name="T54" fmla="*/ 2147483646 w 105"/>
                <a:gd name="T55" fmla="*/ 2147483646 h 78"/>
                <a:gd name="T56" fmla="*/ 2147483646 w 105"/>
                <a:gd name="T57" fmla="*/ 2147483646 h 78"/>
                <a:gd name="T58" fmla="*/ 2147483646 w 105"/>
                <a:gd name="T59" fmla="*/ 2147483646 h 78"/>
                <a:gd name="T60" fmla="*/ 2147483646 w 105"/>
                <a:gd name="T61" fmla="*/ 2147483646 h 78"/>
                <a:gd name="T62" fmla="*/ 2147483646 w 105"/>
                <a:gd name="T63" fmla="*/ 2147483646 h 78"/>
                <a:gd name="T64" fmla="*/ 2147483646 w 105"/>
                <a:gd name="T65" fmla="*/ 2147483646 h 78"/>
                <a:gd name="T66" fmla="*/ 2147483646 w 105"/>
                <a:gd name="T67" fmla="*/ 2147483646 h 78"/>
                <a:gd name="T68" fmla="*/ 2147483646 w 105"/>
                <a:gd name="T69" fmla="*/ 2147483646 h 78"/>
                <a:gd name="T70" fmla="*/ 2147483646 w 105"/>
                <a:gd name="T71" fmla="*/ 2147483646 h 78"/>
                <a:gd name="T72" fmla="*/ 2147483646 w 105"/>
                <a:gd name="T73" fmla="*/ 2147483646 h 78"/>
                <a:gd name="T74" fmla="*/ 2147483646 w 105"/>
                <a:gd name="T75" fmla="*/ 0 h 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78"/>
                <a:gd name="T116" fmla="*/ 105 w 105"/>
                <a:gd name="T117" fmla="*/ 78 h 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rgbClr val="8A8A8A"/>
            </a:solidFill>
            <a:ln>
              <a:noFill/>
            </a:ln>
            <a:extLst/>
          </p:spPr>
          <p:txBody>
            <a:bodyPr/>
            <a:lstStyle/>
            <a:p>
              <a:endParaRPr lang="zh-CN" altLang="en-US"/>
            </a:p>
          </p:txBody>
        </p:sp>
        <p:sp>
          <p:nvSpPr>
            <p:cNvPr id="213" name="TextBox 12"/>
            <p:cNvSpPr>
              <a:spLocks noChangeArrowheads="1"/>
            </p:cNvSpPr>
            <p:nvPr/>
          </p:nvSpPr>
          <p:spPr bwMode="auto">
            <a:xfrm>
              <a:off x="499950" y="474272"/>
              <a:ext cx="16421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A0204" pitchFamily="34" charset="0"/>
                  <a:ea typeface="宋体" panose="02010600030101010101" pitchFamily="2" charset="-122"/>
                  <a:sym typeface="Calibri" panose="020F05020202040A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A0204" pitchFamily="34" charset="0"/>
                  <a:ea typeface="宋体" panose="02010600030101010101" pitchFamily="2" charset="-122"/>
                  <a:sym typeface="Calibri" panose="020F05020202040A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A0204" pitchFamily="34" charset="0"/>
                  <a:ea typeface="宋体" panose="02010600030101010101" pitchFamily="2" charset="-122"/>
                  <a:sym typeface="Calibri" panose="020F05020202040A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9pPr>
            </a:lstStyle>
            <a:p>
              <a:pPr algn="ctr" eaLnBrk="1" hangingPunct="1">
                <a:spcBef>
                  <a:spcPct val="0"/>
                </a:spcBef>
                <a:buNone/>
              </a:pPr>
              <a:r>
                <a:rPr lang="en-US" altLang="zh-CN" sz="12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Y</a:t>
              </a:r>
              <a:r>
                <a:rPr lang="en-US" altLang="zh-CN" sz="12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r>
                <a:rPr lang="en-US" altLang="zh-CN" sz="12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U  L</a:t>
              </a:r>
              <a:r>
                <a:rPr lang="en-US" altLang="zh-CN" sz="12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r>
                <a:rPr lang="en-US" altLang="zh-CN" sz="12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G</a:t>
              </a:r>
              <a:r>
                <a:rPr lang="en-US" altLang="zh-CN" sz="12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endParaRPr lang="en-US" altLang="zh-CN" sz="1800" dirty="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endParaRPr>
            </a:p>
          </p:txBody>
        </p:sp>
      </p:grpSp>
      <p:grpSp>
        <p:nvGrpSpPr>
          <p:cNvPr id="30" name="大圆环"/>
          <p:cNvGrpSpPr/>
          <p:nvPr/>
        </p:nvGrpSpPr>
        <p:grpSpPr>
          <a:xfrm rot="-8760000" flipH="1" flipV="1">
            <a:off x="4762641" y="470308"/>
            <a:ext cx="3955969" cy="3905222"/>
            <a:chOff x="4114102" y="-3195470"/>
            <a:chExt cx="4856074" cy="4793781"/>
          </a:xfrm>
        </p:grpSpPr>
        <p:sp>
          <p:nvSpPr>
            <p:cNvPr id="28" name="椭圆 27"/>
            <p:cNvSpPr/>
            <p:nvPr/>
          </p:nvSpPr>
          <p:spPr bwMode="auto">
            <a:xfrm>
              <a:off x="4114102" y="-3195470"/>
              <a:ext cx="4788586" cy="4761726"/>
            </a:xfrm>
            <a:prstGeom prst="ellipse">
              <a:avLst/>
            </a:prstGeom>
            <a:noFill/>
            <a:ln w="9525" cap="rnd" cmpd="sng" algn="ctr">
              <a:gradFill flip="none" rotWithShape="1">
                <a:gsLst>
                  <a:gs pos="0">
                    <a:srgbClr val="4C4C4C">
                      <a:alpha val="0"/>
                    </a:srgbClr>
                  </a:gs>
                  <a:gs pos="100000">
                    <a:schemeClr val="accent4">
                      <a:lumMod val="50000"/>
                      <a:lumOff val="50000"/>
                    </a:schemeClr>
                  </a:gs>
                </a:gsLst>
                <a:lin ang="0" scaled="0"/>
                <a:tileRect/>
              </a:gra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39" name="椭圆 438"/>
            <p:cNvSpPr/>
            <p:nvPr/>
          </p:nvSpPr>
          <p:spPr bwMode="auto">
            <a:xfrm>
              <a:off x="4181590" y="-3163415"/>
              <a:ext cx="4788586" cy="4761726"/>
            </a:xfrm>
            <a:prstGeom prst="ellipse">
              <a:avLst/>
            </a:prstGeom>
            <a:noFill/>
            <a:ln w="12700" cap="rnd" cmpd="sng" algn="ctr">
              <a:gradFill flip="none" rotWithShape="1">
                <a:gsLst>
                  <a:gs pos="0">
                    <a:srgbClr val="4C4C4C">
                      <a:alpha val="0"/>
                    </a:srgbClr>
                  </a:gs>
                  <a:gs pos="100000">
                    <a:schemeClr val="accent4">
                      <a:lumMod val="75000"/>
                      <a:lumOff val="25000"/>
                      <a:alpha val="34000"/>
                    </a:schemeClr>
                  </a:gs>
                </a:gsLst>
                <a:lin ang="0" scaled="0"/>
                <a:tileRect/>
              </a:gra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59" name="圆背景"/>
          <p:cNvSpPr/>
          <p:nvPr/>
        </p:nvSpPr>
        <p:spPr bwMode="auto">
          <a:xfrm rot="7468169" flipH="1" flipV="1">
            <a:off x="4742901" y="498637"/>
            <a:ext cx="3900990" cy="3879109"/>
          </a:xfrm>
          <a:prstGeom prst="ellipse">
            <a:avLst/>
          </a:prstGeom>
          <a:gradFill>
            <a:gsLst>
              <a:gs pos="0">
                <a:srgbClr val="4C4C4C">
                  <a:alpha val="0"/>
                </a:srgbClr>
              </a:gs>
              <a:gs pos="100000">
                <a:srgbClr val="454545">
                  <a:alpha val="79000"/>
                </a:srgbClr>
              </a:gs>
            </a:gsLst>
            <a:lin ang="600000" scaled="0"/>
          </a:gradFill>
          <a:ln w="9525" cap="rnd"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426" name="绿色组合"/>
          <p:cNvGrpSpPr/>
          <p:nvPr/>
        </p:nvGrpSpPr>
        <p:grpSpPr>
          <a:xfrm>
            <a:off x="5513012" y="3939844"/>
            <a:ext cx="926469" cy="280309"/>
            <a:chOff x="5140350" y="3619324"/>
            <a:chExt cx="1058838" cy="320358"/>
          </a:xfrm>
        </p:grpSpPr>
        <p:sp>
          <p:nvSpPr>
            <p:cNvPr id="18" name="Freeform 6"/>
            <p:cNvSpPr>
              <a:spLocks noEditPoints="1"/>
            </p:cNvSpPr>
            <p:nvPr/>
          </p:nvSpPr>
          <p:spPr bwMode="auto">
            <a:xfrm>
              <a:off x="5140350" y="3619324"/>
              <a:ext cx="321480" cy="320358"/>
            </a:xfrm>
            <a:custGeom>
              <a:avLst/>
              <a:gdLst>
                <a:gd name="T0" fmla="*/ 197 w 242"/>
                <a:gd name="T1" fmla="*/ 0 h 239"/>
                <a:gd name="T2" fmla="*/ 45 w 242"/>
                <a:gd name="T3" fmla="*/ 0 h 239"/>
                <a:gd name="T4" fmla="*/ 0 w 242"/>
                <a:gd name="T5" fmla="*/ 45 h 239"/>
                <a:gd name="T6" fmla="*/ 0 w 242"/>
                <a:gd name="T7" fmla="*/ 194 h 239"/>
                <a:gd name="T8" fmla="*/ 45 w 242"/>
                <a:gd name="T9" fmla="*/ 239 h 239"/>
                <a:gd name="T10" fmla="*/ 197 w 242"/>
                <a:gd name="T11" fmla="*/ 239 h 239"/>
                <a:gd name="T12" fmla="*/ 242 w 242"/>
                <a:gd name="T13" fmla="*/ 194 h 239"/>
                <a:gd name="T14" fmla="*/ 242 w 242"/>
                <a:gd name="T15" fmla="*/ 45 h 239"/>
                <a:gd name="T16" fmla="*/ 197 w 242"/>
                <a:gd name="T17" fmla="*/ 0 h 239"/>
                <a:gd name="T18" fmla="*/ 195 w 242"/>
                <a:gd name="T19" fmla="*/ 179 h 239"/>
                <a:gd name="T20" fmla="*/ 182 w 242"/>
                <a:gd name="T21" fmla="*/ 193 h 239"/>
                <a:gd name="T22" fmla="*/ 43 w 242"/>
                <a:gd name="T23" fmla="*/ 192 h 239"/>
                <a:gd name="T24" fmla="*/ 30 w 242"/>
                <a:gd name="T25" fmla="*/ 178 h 239"/>
                <a:gd name="T26" fmla="*/ 30 w 242"/>
                <a:gd name="T27" fmla="*/ 169 h 239"/>
                <a:gd name="T28" fmla="*/ 85 w 242"/>
                <a:gd name="T29" fmla="*/ 128 h 239"/>
                <a:gd name="T30" fmla="*/ 113 w 242"/>
                <a:gd name="T31" fmla="*/ 156 h 239"/>
                <a:gd name="T32" fmla="*/ 182 w 242"/>
                <a:gd name="T33" fmla="*/ 88 h 239"/>
                <a:gd name="T34" fmla="*/ 195 w 242"/>
                <a:gd name="T35" fmla="*/ 74 h 239"/>
                <a:gd name="T36" fmla="*/ 195 w 242"/>
                <a:gd name="T37" fmla="*/ 179 h 239"/>
                <a:gd name="T38" fmla="*/ 195 w 242"/>
                <a:gd name="T39" fmla="*/ 51 h 239"/>
                <a:gd name="T40" fmla="*/ 113 w 242"/>
                <a:gd name="T41" fmla="*/ 131 h 239"/>
                <a:gd name="T42" fmla="*/ 85 w 242"/>
                <a:gd name="T43" fmla="*/ 104 h 239"/>
                <a:gd name="T44" fmla="*/ 30 w 242"/>
                <a:gd name="T45" fmla="*/ 147 h 239"/>
                <a:gd name="T46" fmla="*/ 31 w 242"/>
                <a:gd name="T47" fmla="*/ 124 h 239"/>
                <a:gd name="T48" fmla="*/ 85 w 242"/>
                <a:gd name="T49" fmla="*/ 82 h 239"/>
                <a:gd name="T50" fmla="*/ 114 w 242"/>
                <a:gd name="T51" fmla="*/ 110 h 239"/>
                <a:gd name="T52" fmla="*/ 194 w 242"/>
                <a:gd name="T53" fmla="*/ 49 h 239"/>
                <a:gd name="T54" fmla="*/ 195 w 242"/>
                <a:gd name="T55" fmla="*/ 5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2" h="239">
                  <a:moveTo>
                    <a:pt x="197" y="0"/>
                  </a:moveTo>
                  <a:cubicBezTo>
                    <a:pt x="45" y="0"/>
                    <a:pt x="45" y="0"/>
                    <a:pt x="45" y="0"/>
                  </a:cubicBezTo>
                  <a:cubicBezTo>
                    <a:pt x="21" y="0"/>
                    <a:pt x="0" y="20"/>
                    <a:pt x="0" y="45"/>
                  </a:cubicBezTo>
                  <a:cubicBezTo>
                    <a:pt x="0" y="194"/>
                    <a:pt x="0" y="194"/>
                    <a:pt x="0" y="194"/>
                  </a:cubicBezTo>
                  <a:cubicBezTo>
                    <a:pt x="0" y="219"/>
                    <a:pt x="21" y="239"/>
                    <a:pt x="45" y="239"/>
                  </a:cubicBezTo>
                  <a:cubicBezTo>
                    <a:pt x="197" y="239"/>
                    <a:pt x="197" y="239"/>
                    <a:pt x="197" y="239"/>
                  </a:cubicBezTo>
                  <a:cubicBezTo>
                    <a:pt x="222" y="239"/>
                    <a:pt x="242" y="219"/>
                    <a:pt x="242" y="194"/>
                  </a:cubicBezTo>
                  <a:cubicBezTo>
                    <a:pt x="242" y="45"/>
                    <a:pt x="242" y="45"/>
                    <a:pt x="242" y="45"/>
                  </a:cubicBezTo>
                  <a:cubicBezTo>
                    <a:pt x="242" y="20"/>
                    <a:pt x="222" y="0"/>
                    <a:pt x="197" y="0"/>
                  </a:cubicBezTo>
                  <a:close/>
                  <a:moveTo>
                    <a:pt x="195" y="179"/>
                  </a:moveTo>
                  <a:cubicBezTo>
                    <a:pt x="195" y="179"/>
                    <a:pt x="194" y="193"/>
                    <a:pt x="182" y="193"/>
                  </a:cubicBezTo>
                  <a:cubicBezTo>
                    <a:pt x="170" y="193"/>
                    <a:pt x="43" y="192"/>
                    <a:pt x="43" y="192"/>
                  </a:cubicBezTo>
                  <a:cubicBezTo>
                    <a:pt x="43" y="192"/>
                    <a:pt x="30" y="189"/>
                    <a:pt x="30" y="178"/>
                  </a:cubicBezTo>
                  <a:cubicBezTo>
                    <a:pt x="30" y="169"/>
                    <a:pt x="30" y="169"/>
                    <a:pt x="30" y="169"/>
                  </a:cubicBezTo>
                  <a:cubicBezTo>
                    <a:pt x="85" y="128"/>
                    <a:pt x="85" y="128"/>
                    <a:pt x="85" y="128"/>
                  </a:cubicBezTo>
                  <a:cubicBezTo>
                    <a:pt x="113" y="156"/>
                    <a:pt x="113" y="156"/>
                    <a:pt x="113" y="156"/>
                  </a:cubicBezTo>
                  <a:cubicBezTo>
                    <a:pt x="182" y="88"/>
                    <a:pt x="182" y="88"/>
                    <a:pt x="182" y="88"/>
                  </a:cubicBezTo>
                  <a:cubicBezTo>
                    <a:pt x="195" y="74"/>
                    <a:pt x="195" y="74"/>
                    <a:pt x="195" y="74"/>
                  </a:cubicBezTo>
                  <a:lnTo>
                    <a:pt x="195" y="179"/>
                  </a:lnTo>
                  <a:close/>
                  <a:moveTo>
                    <a:pt x="195" y="51"/>
                  </a:moveTo>
                  <a:cubicBezTo>
                    <a:pt x="113" y="131"/>
                    <a:pt x="113" y="131"/>
                    <a:pt x="113" y="131"/>
                  </a:cubicBezTo>
                  <a:cubicBezTo>
                    <a:pt x="85" y="104"/>
                    <a:pt x="85" y="104"/>
                    <a:pt x="85" y="104"/>
                  </a:cubicBezTo>
                  <a:cubicBezTo>
                    <a:pt x="30" y="147"/>
                    <a:pt x="30" y="147"/>
                    <a:pt x="30" y="147"/>
                  </a:cubicBezTo>
                  <a:cubicBezTo>
                    <a:pt x="31" y="124"/>
                    <a:pt x="31" y="124"/>
                    <a:pt x="31" y="124"/>
                  </a:cubicBezTo>
                  <a:cubicBezTo>
                    <a:pt x="85" y="82"/>
                    <a:pt x="85" y="82"/>
                    <a:pt x="85" y="82"/>
                  </a:cubicBezTo>
                  <a:cubicBezTo>
                    <a:pt x="114" y="110"/>
                    <a:pt x="114" y="110"/>
                    <a:pt x="114" y="110"/>
                  </a:cubicBezTo>
                  <a:cubicBezTo>
                    <a:pt x="194" y="49"/>
                    <a:pt x="194" y="49"/>
                    <a:pt x="194" y="49"/>
                  </a:cubicBezTo>
                  <a:cubicBezTo>
                    <a:pt x="194" y="49"/>
                    <a:pt x="196" y="48"/>
                    <a:pt x="195" y="51"/>
                  </a:cubicBezTo>
                  <a:close/>
                </a:path>
              </a:pathLst>
            </a:custGeom>
            <a:solidFill>
              <a:schemeClr val="bg1">
                <a:lumMod val="85000"/>
                <a:alpha val="46000"/>
              </a:schemeClr>
            </a:solidFill>
            <a:ln>
              <a:noFill/>
            </a:ln>
          </p:spPr>
          <p:txBody>
            <a:bodyPr/>
            <a:lstStyle/>
            <a:p>
              <a:endParaRPr lang="zh-CN" altLang="en-US"/>
            </a:p>
          </p:txBody>
        </p:sp>
        <p:grpSp>
          <p:nvGrpSpPr>
            <p:cNvPr id="4125" name="组合 4124"/>
            <p:cNvGrpSpPr/>
            <p:nvPr/>
          </p:nvGrpSpPr>
          <p:grpSpPr>
            <a:xfrm>
              <a:off x="5535613" y="3629025"/>
              <a:ext cx="663575" cy="301626"/>
              <a:chOff x="5535613" y="3629025"/>
              <a:chExt cx="663575" cy="301626"/>
            </a:xfrm>
          </p:grpSpPr>
          <p:grpSp>
            <p:nvGrpSpPr>
              <p:cNvPr id="4123" name="组合 4122"/>
              <p:cNvGrpSpPr/>
              <p:nvPr/>
            </p:nvGrpSpPr>
            <p:grpSpPr>
              <a:xfrm>
                <a:off x="5535613" y="3757613"/>
                <a:ext cx="661988" cy="173038"/>
                <a:chOff x="5535613" y="3757613"/>
                <a:chExt cx="661988" cy="173038"/>
              </a:xfrm>
            </p:grpSpPr>
            <p:sp>
              <p:nvSpPr>
                <p:cNvPr id="26988" name="Freeform 10"/>
                <p:cNvSpPr>
                  <a:spLocks noEditPoints="1"/>
                </p:cNvSpPr>
                <p:nvPr/>
              </p:nvSpPr>
              <p:spPr bwMode="auto">
                <a:xfrm>
                  <a:off x="5535613" y="3767138"/>
                  <a:ext cx="22226" cy="30163"/>
                </a:xfrm>
                <a:custGeom>
                  <a:avLst/>
                  <a:gdLst>
                    <a:gd name="T0" fmla="*/ 12 w 16"/>
                    <a:gd name="T1" fmla="*/ 18 h 21"/>
                    <a:gd name="T2" fmla="*/ 11 w 16"/>
                    <a:gd name="T3" fmla="*/ 19 h 21"/>
                    <a:gd name="T4" fmla="*/ 10 w 16"/>
                    <a:gd name="T5" fmla="*/ 20 h 21"/>
                    <a:gd name="T6" fmla="*/ 8 w 16"/>
                    <a:gd name="T7" fmla="*/ 21 h 21"/>
                    <a:gd name="T8" fmla="*/ 6 w 16"/>
                    <a:gd name="T9" fmla="*/ 21 h 21"/>
                    <a:gd name="T10" fmla="*/ 4 w 16"/>
                    <a:gd name="T11" fmla="*/ 21 h 21"/>
                    <a:gd name="T12" fmla="*/ 2 w 16"/>
                    <a:gd name="T13" fmla="*/ 19 h 21"/>
                    <a:gd name="T14" fmla="*/ 0 w 16"/>
                    <a:gd name="T15" fmla="*/ 17 h 21"/>
                    <a:gd name="T16" fmla="*/ 0 w 16"/>
                    <a:gd name="T17" fmla="*/ 15 h 21"/>
                    <a:gd name="T18" fmla="*/ 1 w 16"/>
                    <a:gd name="T19" fmla="*/ 11 h 21"/>
                    <a:gd name="T20" fmla="*/ 3 w 16"/>
                    <a:gd name="T21" fmla="*/ 9 h 21"/>
                    <a:gd name="T22" fmla="*/ 7 w 16"/>
                    <a:gd name="T23" fmla="*/ 8 h 21"/>
                    <a:gd name="T24" fmla="*/ 12 w 16"/>
                    <a:gd name="T25" fmla="*/ 7 h 21"/>
                    <a:gd name="T26" fmla="*/ 12 w 16"/>
                    <a:gd name="T27" fmla="*/ 7 h 21"/>
                    <a:gd name="T28" fmla="*/ 12 w 16"/>
                    <a:gd name="T29" fmla="*/ 5 h 21"/>
                    <a:gd name="T30" fmla="*/ 11 w 16"/>
                    <a:gd name="T31" fmla="*/ 4 h 21"/>
                    <a:gd name="T32" fmla="*/ 9 w 16"/>
                    <a:gd name="T33" fmla="*/ 3 h 21"/>
                    <a:gd name="T34" fmla="*/ 8 w 16"/>
                    <a:gd name="T35" fmla="*/ 3 h 21"/>
                    <a:gd name="T36" fmla="*/ 5 w 16"/>
                    <a:gd name="T37" fmla="*/ 3 h 21"/>
                    <a:gd name="T38" fmla="*/ 2 w 16"/>
                    <a:gd name="T39" fmla="*/ 4 h 21"/>
                    <a:gd name="T40" fmla="*/ 1 w 16"/>
                    <a:gd name="T41" fmla="*/ 4 h 21"/>
                    <a:gd name="T42" fmla="*/ 1 w 16"/>
                    <a:gd name="T43" fmla="*/ 1 h 21"/>
                    <a:gd name="T44" fmla="*/ 4 w 16"/>
                    <a:gd name="T45" fmla="*/ 0 h 21"/>
                    <a:gd name="T46" fmla="*/ 8 w 16"/>
                    <a:gd name="T47" fmla="*/ 0 h 21"/>
                    <a:gd name="T48" fmla="*/ 11 w 16"/>
                    <a:gd name="T49" fmla="*/ 0 h 21"/>
                    <a:gd name="T50" fmla="*/ 14 w 16"/>
                    <a:gd name="T51" fmla="*/ 1 h 21"/>
                    <a:gd name="T52" fmla="*/ 15 w 16"/>
                    <a:gd name="T53" fmla="*/ 4 h 21"/>
                    <a:gd name="T54" fmla="*/ 16 w 16"/>
                    <a:gd name="T55" fmla="*/ 7 h 21"/>
                    <a:gd name="T56" fmla="*/ 16 w 16"/>
                    <a:gd name="T57" fmla="*/ 21 h 21"/>
                    <a:gd name="T58" fmla="*/ 12 w 16"/>
                    <a:gd name="T59" fmla="*/ 21 h 21"/>
                    <a:gd name="T60" fmla="*/ 12 w 16"/>
                    <a:gd name="T61" fmla="*/ 18 h 21"/>
                    <a:gd name="T62" fmla="*/ 12 w 16"/>
                    <a:gd name="T63" fmla="*/ 16 h 21"/>
                    <a:gd name="T64" fmla="*/ 12 w 16"/>
                    <a:gd name="T65" fmla="*/ 10 h 21"/>
                    <a:gd name="T66" fmla="*/ 9 w 16"/>
                    <a:gd name="T67" fmla="*/ 10 h 21"/>
                    <a:gd name="T68" fmla="*/ 6 w 16"/>
                    <a:gd name="T69" fmla="*/ 11 h 21"/>
                    <a:gd name="T70" fmla="*/ 4 w 16"/>
                    <a:gd name="T71" fmla="*/ 12 h 21"/>
                    <a:gd name="T72" fmla="*/ 3 w 16"/>
                    <a:gd name="T73" fmla="*/ 15 h 21"/>
                    <a:gd name="T74" fmla="*/ 4 w 16"/>
                    <a:gd name="T75" fmla="*/ 17 h 21"/>
                    <a:gd name="T76" fmla="*/ 7 w 16"/>
                    <a:gd name="T77" fmla="*/ 18 h 21"/>
                    <a:gd name="T78" fmla="*/ 10 w 16"/>
                    <a:gd name="T79" fmla="*/ 17 h 21"/>
                    <a:gd name="T80" fmla="*/ 12 w 16"/>
                    <a:gd name="T81"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21">
                      <a:moveTo>
                        <a:pt x="12" y="18"/>
                      </a:moveTo>
                      <a:cubicBezTo>
                        <a:pt x="12" y="19"/>
                        <a:pt x="12" y="19"/>
                        <a:pt x="11" y="19"/>
                      </a:cubicBezTo>
                      <a:cubicBezTo>
                        <a:pt x="11" y="20"/>
                        <a:pt x="10" y="20"/>
                        <a:pt x="10" y="20"/>
                      </a:cubicBezTo>
                      <a:cubicBezTo>
                        <a:pt x="9" y="21"/>
                        <a:pt x="9" y="21"/>
                        <a:pt x="8" y="21"/>
                      </a:cubicBezTo>
                      <a:cubicBezTo>
                        <a:pt x="8" y="21"/>
                        <a:pt x="7" y="21"/>
                        <a:pt x="6" y="21"/>
                      </a:cubicBezTo>
                      <a:cubicBezTo>
                        <a:pt x="5" y="21"/>
                        <a:pt x="4" y="21"/>
                        <a:pt x="4" y="21"/>
                      </a:cubicBezTo>
                      <a:cubicBezTo>
                        <a:pt x="3" y="20"/>
                        <a:pt x="2" y="20"/>
                        <a:pt x="2" y="19"/>
                      </a:cubicBezTo>
                      <a:cubicBezTo>
                        <a:pt x="1" y="19"/>
                        <a:pt x="1" y="18"/>
                        <a:pt x="0" y="17"/>
                      </a:cubicBezTo>
                      <a:cubicBezTo>
                        <a:pt x="0" y="17"/>
                        <a:pt x="0" y="16"/>
                        <a:pt x="0" y="15"/>
                      </a:cubicBezTo>
                      <a:cubicBezTo>
                        <a:pt x="0" y="13"/>
                        <a:pt x="0" y="12"/>
                        <a:pt x="1" y="11"/>
                      </a:cubicBezTo>
                      <a:cubicBezTo>
                        <a:pt x="1" y="10"/>
                        <a:pt x="2" y="9"/>
                        <a:pt x="3" y="9"/>
                      </a:cubicBezTo>
                      <a:cubicBezTo>
                        <a:pt x="5" y="8"/>
                        <a:pt x="6" y="8"/>
                        <a:pt x="7" y="8"/>
                      </a:cubicBezTo>
                      <a:cubicBezTo>
                        <a:pt x="9" y="8"/>
                        <a:pt x="11" y="7"/>
                        <a:pt x="12" y="7"/>
                      </a:cubicBezTo>
                      <a:cubicBezTo>
                        <a:pt x="12" y="7"/>
                        <a:pt x="12" y="7"/>
                        <a:pt x="12" y="7"/>
                      </a:cubicBezTo>
                      <a:cubicBezTo>
                        <a:pt x="12" y="6"/>
                        <a:pt x="12" y="5"/>
                        <a:pt x="12" y="5"/>
                      </a:cubicBezTo>
                      <a:cubicBezTo>
                        <a:pt x="12" y="4"/>
                        <a:pt x="12" y="4"/>
                        <a:pt x="11" y="4"/>
                      </a:cubicBezTo>
                      <a:cubicBezTo>
                        <a:pt x="11" y="3"/>
                        <a:pt x="10" y="3"/>
                        <a:pt x="9" y="3"/>
                      </a:cubicBezTo>
                      <a:cubicBezTo>
                        <a:pt x="9" y="3"/>
                        <a:pt x="8" y="3"/>
                        <a:pt x="8" y="3"/>
                      </a:cubicBezTo>
                      <a:cubicBezTo>
                        <a:pt x="7" y="3"/>
                        <a:pt x="6" y="3"/>
                        <a:pt x="5" y="3"/>
                      </a:cubicBezTo>
                      <a:cubicBezTo>
                        <a:pt x="4" y="3"/>
                        <a:pt x="3" y="4"/>
                        <a:pt x="2" y="4"/>
                      </a:cubicBezTo>
                      <a:cubicBezTo>
                        <a:pt x="1" y="4"/>
                        <a:pt x="1" y="4"/>
                        <a:pt x="1" y="4"/>
                      </a:cubicBezTo>
                      <a:cubicBezTo>
                        <a:pt x="1" y="1"/>
                        <a:pt x="1" y="1"/>
                        <a:pt x="1" y="1"/>
                      </a:cubicBezTo>
                      <a:cubicBezTo>
                        <a:pt x="2" y="1"/>
                        <a:pt x="3" y="0"/>
                        <a:pt x="4" y="0"/>
                      </a:cubicBezTo>
                      <a:cubicBezTo>
                        <a:pt x="5" y="0"/>
                        <a:pt x="6" y="0"/>
                        <a:pt x="8" y="0"/>
                      </a:cubicBezTo>
                      <a:cubicBezTo>
                        <a:pt x="9" y="0"/>
                        <a:pt x="10" y="0"/>
                        <a:pt x="11" y="0"/>
                      </a:cubicBezTo>
                      <a:cubicBezTo>
                        <a:pt x="12" y="0"/>
                        <a:pt x="13" y="1"/>
                        <a:pt x="14" y="1"/>
                      </a:cubicBezTo>
                      <a:cubicBezTo>
                        <a:pt x="14" y="2"/>
                        <a:pt x="15" y="3"/>
                        <a:pt x="15" y="4"/>
                      </a:cubicBezTo>
                      <a:cubicBezTo>
                        <a:pt x="16" y="4"/>
                        <a:pt x="16" y="5"/>
                        <a:pt x="16" y="7"/>
                      </a:cubicBezTo>
                      <a:cubicBezTo>
                        <a:pt x="16" y="21"/>
                        <a:pt x="16" y="21"/>
                        <a:pt x="16" y="21"/>
                      </a:cubicBezTo>
                      <a:cubicBezTo>
                        <a:pt x="12" y="21"/>
                        <a:pt x="12" y="21"/>
                        <a:pt x="12" y="21"/>
                      </a:cubicBezTo>
                      <a:lnTo>
                        <a:pt x="12" y="18"/>
                      </a:lnTo>
                      <a:close/>
                      <a:moveTo>
                        <a:pt x="12" y="16"/>
                      </a:moveTo>
                      <a:cubicBezTo>
                        <a:pt x="12" y="10"/>
                        <a:pt x="12" y="10"/>
                        <a:pt x="12" y="10"/>
                      </a:cubicBezTo>
                      <a:cubicBezTo>
                        <a:pt x="12" y="10"/>
                        <a:pt x="11" y="10"/>
                        <a:pt x="9" y="10"/>
                      </a:cubicBezTo>
                      <a:cubicBezTo>
                        <a:pt x="8" y="10"/>
                        <a:pt x="7" y="11"/>
                        <a:pt x="6" y="11"/>
                      </a:cubicBezTo>
                      <a:cubicBezTo>
                        <a:pt x="6" y="11"/>
                        <a:pt x="5" y="12"/>
                        <a:pt x="4" y="12"/>
                      </a:cubicBezTo>
                      <a:cubicBezTo>
                        <a:pt x="4" y="13"/>
                        <a:pt x="3" y="13"/>
                        <a:pt x="3" y="15"/>
                      </a:cubicBezTo>
                      <a:cubicBezTo>
                        <a:pt x="3" y="16"/>
                        <a:pt x="4" y="17"/>
                        <a:pt x="4" y="17"/>
                      </a:cubicBezTo>
                      <a:cubicBezTo>
                        <a:pt x="5" y="18"/>
                        <a:pt x="6" y="18"/>
                        <a:pt x="7" y="18"/>
                      </a:cubicBezTo>
                      <a:cubicBezTo>
                        <a:pt x="8" y="18"/>
                        <a:pt x="9" y="18"/>
                        <a:pt x="10" y="17"/>
                      </a:cubicBezTo>
                      <a:cubicBezTo>
                        <a:pt x="11" y="17"/>
                        <a:pt x="12" y="16"/>
                        <a:pt x="12"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89" name="Freeform 11"/>
                <p:cNvSpPr>
                  <a:spLocks/>
                </p:cNvSpPr>
                <p:nvPr/>
              </p:nvSpPr>
              <p:spPr bwMode="auto">
                <a:xfrm>
                  <a:off x="5562601" y="3760788"/>
                  <a:ext cx="15875" cy="36513"/>
                </a:xfrm>
                <a:custGeom>
                  <a:avLst/>
                  <a:gdLst>
                    <a:gd name="T0" fmla="*/ 8 w 12"/>
                    <a:gd name="T1" fmla="*/ 26 h 26"/>
                    <a:gd name="T2" fmla="*/ 3 w 12"/>
                    <a:gd name="T3" fmla="*/ 24 h 26"/>
                    <a:gd name="T4" fmla="*/ 2 w 12"/>
                    <a:gd name="T5" fmla="*/ 19 h 26"/>
                    <a:gd name="T6" fmla="*/ 2 w 12"/>
                    <a:gd name="T7" fmla="*/ 8 h 26"/>
                    <a:gd name="T8" fmla="*/ 0 w 12"/>
                    <a:gd name="T9" fmla="*/ 8 h 26"/>
                    <a:gd name="T10" fmla="*/ 0 w 12"/>
                    <a:gd name="T11" fmla="*/ 5 h 26"/>
                    <a:gd name="T12" fmla="*/ 2 w 12"/>
                    <a:gd name="T13" fmla="*/ 5 h 26"/>
                    <a:gd name="T14" fmla="*/ 2 w 12"/>
                    <a:gd name="T15" fmla="*/ 0 h 26"/>
                    <a:gd name="T16" fmla="*/ 5 w 12"/>
                    <a:gd name="T17" fmla="*/ 0 h 26"/>
                    <a:gd name="T18" fmla="*/ 5 w 12"/>
                    <a:gd name="T19" fmla="*/ 5 h 26"/>
                    <a:gd name="T20" fmla="*/ 12 w 12"/>
                    <a:gd name="T21" fmla="*/ 5 h 26"/>
                    <a:gd name="T22" fmla="*/ 12 w 12"/>
                    <a:gd name="T23" fmla="*/ 8 h 26"/>
                    <a:gd name="T24" fmla="*/ 5 w 12"/>
                    <a:gd name="T25" fmla="*/ 8 h 26"/>
                    <a:gd name="T26" fmla="*/ 5 w 12"/>
                    <a:gd name="T27" fmla="*/ 18 h 26"/>
                    <a:gd name="T28" fmla="*/ 5 w 12"/>
                    <a:gd name="T29" fmla="*/ 20 h 26"/>
                    <a:gd name="T30" fmla="*/ 6 w 12"/>
                    <a:gd name="T31" fmla="*/ 22 h 26"/>
                    <a:gd name="T32" fmla="*/ 7 w 12"/>
                    <a:gd name="T33" fmla="*/ 23 h 26"/>
                    <a:gd name="T34" fmla="*/ 9 w 12"/>
                    <a:gd name="T35" fmla="*/ 23 h 26"/>
                    <a:gd name="T36" fmla="*/ 10 w 12"/>
                    <a:gd name="T37" fmla="*/ 23 h 26"/>
                    <a:gd name="T38" fmla="*/ 11 w 12"/>
                    <a:gd name="T39" fmla="*/ 22 h 26"/>
                    <a:gd name="T40" fmla="*/ 12 w 12"/>
                    <a:gd name="T41" fmla="*/ 22 h 26"/>
                    <a:gd name="T42" fmla="*/ 12 w 12"/>
                    <a:gd name="T43" fmla="*/ 25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4" y="25"/>
                        <a:pt x="3" y="24"/>
                      </a:cubicBezTo>
                      <a:cubicBezTo>
                        <a:pt x="2" y="23"/>
                        <a:pt x="2" y="22"/>
                        <a:pt x="2" y="19"/>
                      </a:cubicBezTo>
                      <a:cubicBezTo>
                        <a:pt x="2" y="8"/>
                        <a:pt x="2" y="8"/>
                        <a:pt x="2" y="8"/>
                      </a:cubicBezTo>
                      <a:cubicBezTo>
                        <a:pt x="0" y="8"/>
                        <a:pt x="0" y="8"/>
                        <a:pt x="0" y="8"/>
                      </a:cubicBezTo>
                      <a:cubicBezTo>
                        <a:pt x="0" y="5"/>
                        <a:pt x="0" y="5"/>
                        <a:pt x="0" y="5"/>
                      </a:cubicBezTo>
                      <a:cubicBezTo>
                        <a:pt x="2" y="5"/>
                        <a:pt x="2" y="5"/>
                        <a:pt x="2" y="5"/>
                      </a:cubicBezTo>
                      <a:cubicBezTo>
                        <a:pt x="2" y="0"/>
                        <a:pt x="2" y="0"/>
                        <a:pt x="2" y="0"/>
                      </a:cubicBezTo>
                      <a:cubicBezTo>
                        <a:pt x="5" y="0"/>
                        <a:pt x="5" y="0"/>
                        <a:pt x="5" y="0"/>
                      </a:cubicBezTo>
                      <a:cubicBezTo>
                        <a:pt x="5" y="5"/>
                        <a:pt x="5" y="5"/>
                        <a:pt x="5" y="5"/>
                      </a:cubicBezTo>
                      <a:cubicBezTo>
                        <a:pt x="12" y="5"/>
                        <a:pt x="12" y="5"/>
                        <a:pt x="12" y="5"/>
                      </a:cubicBezTo>
                      <a:cubicBezTo>
                        <a:pt x="12" y="8"/>
                        <a:pt x="12" y="8"/>
                        <a:pt x="12" y="8"/>
                      </a:cubicBezTo>
                      <a:cubicBezTo>
                        <a:pt x="5" y="8"/>
                        <a:pt x="5" y="8"/>
                        <a:pt x="5" y="8"/>
                      </a:cubicBezTo>
                      <a:cubicBezTo>
                        <a:pt x="5" y="18"/>
                        <a:pt x="5" y="18"/>
                        <a:pt x="5" y="18"/>
                      </a:cubicBezTo>
                      <a:cubicBezTo>
                        <a:pt x="5" y="19"/>
                        <a:pt x="5" y="20"/>
                        <a:pt x="5" y="20"/>
                      </a:cubicBezTo>
                      <a:cubicBezTo>
                        <a:pt x="5" y="21"/>
                        <a:pt x="6" y="21"/>
                        <a:pt x="6" y="22"/>
                      </a:cubicBezTo>
                      <a:cubicBezTo>
                        <a:pt x="6" y="22"/>
                        <a:pt x="6" y="22"/>
                        <a:pt x="7" y="23"/>
                      </a:cubicBezTo>
                      <a:cubicBezTo>
                        <a:pt x="7" y="23"/>
                        <a:pt x="8" y="23"/>
                        <a:pt x="9" y="23"/>
                      </a:cubicBezTo>
                      <a:cubicBezTo>
                        <a:pt x="9" y="23"/>
                        <a:pt x="10" y="23"/>
                        <a:pt x="10" y="23"/>
                      </a:cubicBezTo>
                      <a:cubicBezTo>
                        <a:pt x="11" y="23"/>
                        <a:pt x="11" y="22"/>
                        <a:pt x="11" y="22"/>
                      </a:cubicBezTo>
                      <a:cubicBezTo>
                        <a:pt x="12" y="22"/>
                        <a:pt x="12" y="22"/>
                        <a:pt x="12" y="22"/>
                      </a:cubicBezTo>
                      <a:cubicBezTo>
                        <a:pt x="12" y="25"/>
                        <a:pt x="12" y="25"/>
                        <a:pt x="12" y="25"/>
                      </a:cubicBezTo>
                      <a:cubicBezTo>
                        <a:pt x="11" y="26"/>
                        <a:pt x="10" y="26"/>
                        <a:pt x="10" y="26"/>
                      </a:cubicBezTo>
                      <a:cubicBezTo>
                        <a:pt x="9" y="26"/>
                        <a:pt x="8"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90" name="Freeform 12"/>
                <p:cNvSpPr>
                  <a:spLocks noEditPoints="1"/>
                </p:cNvSpPr>
                <p:nvPr/>
              </p:nvSpPr>
              <p:spPr bwMode="auto">
                <a:xfrm>
                  <a:off x="5580063" y="3767138"/>
                  <a:ext cx="25400" cy="30163"/>
                </a:xfrm>
                <a:custGeom>
                  <a:avLst/>
                  <a:gdLst>
                    <a:gd name="T0" fmla="*/ 18 w 18"/>
                    <a:gd name="T1" fmla="*/ 10 h 21"/>
                    <a:gd name="T2" fmla="*/ 15 w 18"/>
                    <a:gd name="T3" fmla="*/ 18 h 21"/>
                    <a:gd name="T4" fmla="*/ 9 w 18"/>
                    <a:gd name="T5" fmla="*/ 21 h 21"/>
                    <a:gd name="T6" fmla="*/ 2 w 18"/>
                    <a:gd name="T7" fmla="*/ 18 h 21"/>
                    <a:gd name="T8" fmla="*/ 0 w 18"/>
                    <a:gd name="T9" fmla="*/ 10 h 21"/>
                    <a:gd name="T10" fmla="*/ 2 w 18"/>
                    <a:gd name="T11" fmla="*/ 3 h 21"/>
                    <a:gd name="T12" fmla="*/ 9 w 18"/>
                    <a:gd name="T13" fmla="*/ 0 h 21"/>
                    <a:gd name="T14" fmla="*/ 15 w 18"/>
                    <a:gd name="T15" fmla="*/ 3 h 21"/>
                    <a:gd name="T16" fmla="*/ 18 w 18"/>
                    <a:gd name="T17" fmla="*/ 10 h 21"/>
                    <a:gd name="T18" fmla="*/ 14 w 18"/>
                    <a:gd name="T19" fmla="*/ 10 h 21"/>
                    <a:gd name="T20" fmla="*/ 13 w 18"/>
                    <a:gd name="T21" fmla="*/ 5 h 21"/>
                    <a:gd name="T22" fmla="*/ 9 w 18"/>
                    <a:gd name="T23" fmla="*/ 3 h 21"/>
                    <a:gd name="T24" fmla="*/ 5 w 18"/>
                    <a:gd name="T25" fmla="*/ 5 h 21"/>
                    <a:gd name="T26" fmla="*/ 3 w 18"/>
                    <a:gd name="T27" fmla="*/ 10 h 21"/>
                    <a:gd name="T28" fmla="*/ 5 w 18"/>
                    <a:gd name="T29" fmla="*/ 16 h 21"/>
                    <a:gd name="T30" fmla="*/ 9 w 18"/>
                    <a:gd name="T31" fmla="*/ 18 h 21"/>
                    <a:gd name="T32" fmla="*/ 13 w 18"/>
                    <a:gd name="T33" fmla="*/ 16 h 21"/>
                    <a:gd name="T34" fmla="*/ 14 w 18"/>
                    <a:gd name="T3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0"/>
                      </a:moveTo>
                      <a:cubicBezTo>
                        <a:pt x="18" y="14"/>
                        <a:pt x="17" y="17"/>
                        <a:pt x="15" y="18"/>
                      </a:cubicBezTo>
                      <a:cubicBezTo>
                        <a:pt x="14" y="20"/>
                        <a:pt x="11" y="21"/>
                        <a:pt x="9" y="21"/>
                      </a:cubicBezTo>
                      <a:cubicBezTo>
                        <a:pt x="6" y="21"/>
                        <a:pt x="4" y="20"/>
                        <a:pt x="2" y="18"/>
                      </a:cubicBezTo>
                      <a:cubicBezTo>
                        <a:pt x="0" y="16"/>
                        <a:pt x="0" y="14"/>
                        <a:pt x="0" y="10"/>
                      </a:cubicBezTo>
                      <a:cubicBezTo>
                        <a:pt x="0" y="7"/>
                        <a:pt x="0" y="4"/>
                        <a:pt x="2" y="3"/>
                      </a:cubicBezTo>
                      <a:cubicBezTo>
                        <a:pt x="4" y="1"/>
                        <a:pt x="6" y="0"/>
                        <a:pt x="9" y="0"/>
                      </a:cubicBezTo>
                      <a:cubicBezTo>
                        <a:pt x="11" y="0"/>
                        <a:pt x="14" y="1"/>
                        <a:pt x="15" y="3"/>
                      </a:cubicBezTo>
                      <a:cubicBezTo>
                        <a:pt x="17" y="4"/>
                        <a:pt x="18" y="7"/>
                        <a:pt x="18" y="10"/>
                      </a:cubicBezTo>
                      <a:close/>
                      <a:moveTo>
                        <a:pt x="14" y="10"/>
                      </a:moveTo>
                      <a:cubicBezTo>
                        <a:pt x="14" y="8"/>
                        <a:pt x="14" y="6"/>
                        <a:pt x="13" y="5"/>
                      </a:cubicBezTo>
                      <a:cubicBezTo>
                        <a:pt x="12" y="3"/>
                        <a:pt x="10" y="3"/>
                        <a:pt x="9" y="3"/>
                      </a:cubicBezTo>
                      <a:cubicBezTo>
                        <a:pt x="7" y="3"/>
                        <a:pt x="6" y="3"/>
                        <a:pt x="5" y="5"/>
                      </a:cubicBezTo>
                      <a:cubicBezTo>
                        <a:pt x="4" y="6"/>
                        <a:pt x="3" y="8"/>
                        <a:pt x="3" y="10"/>
                      </a:cubicBezTo>
                      <a:cubicBezTo>
                        <a:pt x="3" y="13"/>
                        <a:pt x="4" y="15"/>
                        <a:pt x="5" y="16"/>
                      </a:cubicBezTo>
                      <a:cubicBezTo>
                        <a:pt x="6" y="18"/>
                        <a:pt x="7" y="18"/>
                        <a:pt x="9" y="18"/>
                      </a:cubicBezTo>
                      <a:cubicBezTo>
                        <a:pt x="10" y="18"/>
                        <a:pt x="12" y="18"/>
                        <a:pt x="13" y="16"/>
                      </a:cubicBezTo>
                      <a:cubicBezTo>
                        <a:pt x="14" y="15"/>
                        <a:pt x="14" y="13"/>
                        <a:pt x="14"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91" name="Freeform 13"/>
                <p:cNvSpPr>
                  <a:spLocks/>
                </p:cNvSpPr>
                <p:nvPr/>
              </p:nvSpPr>
              <p:spPr bwMode="auto">
                <a:xfrm>
                  <a:off x="5608638" y="3767138"/>
                  <a:ext cx="38100" cy="30163"/>
                </a:xfrm>
                <a:custGeom>
                  <a:avLst/>
                  <a:gdLst>
                    <a:gd name="T0" fmla="*/ 23 w 27"/>
                    <a:gd name="T1" fmla="*/ 21 h 21"/>
                    <a:gd name="T2" fmla="*/ 23 w 27"/>
                    <a:gd name="T3" fmla="*/ 9 h 21"/>
                    <a:gd name="T4" fmla="*/ 23 w 27"/>
                    <a:gd name="T5" fmla="*/ 6 h 21"/>
                    <a:gd name="T6" fmla="*/ 23 w 27"/>
                    <a:gd name="T7" fmla="*/ 4 h 21"/>
                    <a:gd name="T8" fmla="*/ 22 w 27"/>
                    <a:gd name="T9" fmla="*/ 3 h 21"/>
                    <a:gd name="T10" fmla="*/ 20 w 27"/>
                    <a:gd name="T11" fmla="*/ 3 h 21"/>
                    <a:gd name="T12" fmla="*/ 18 w 27"/>
                    <a:gd name="T13" fmla="*/ 4 h 21"/>
                    <a:gd name="T14" fmla="*/ 15 w 27"/>
                    <a:gd name="T15" fmla="*/ 6 h 21"/>
                    <a:gd name="T16" fmla="*/ 15 w 27"/>
                    <a:gd name="T17" fmla="*/ 6 h 21"/>
                    <a:gd name="T18" fmla="*/ 15 w 27"/>
                    <a:gd name="T19" fmla="*/ 7 h 21"/>
                    <a:gd name="T20" fmla="*/ 15 w 27"/>
                    <a:gd name="T21" fmla="*/ 21 h 21"/>
                    <a:gd name="T22" fmla="*/ 12 w 27"/>
                    <a:gd name="T23" fmla="*/ 21 h 21"/>
                    <a:gd name="T24" fmla="*/ 12 w 27"/>
                    <a:gd name="T25" fmla="*/ 9 h 21"/>
                    <a:gd name="T26" fmla="*/ 12 w 27"/>
                    <a:gd name="T27" fmla="*/ 6 h 21"/>
                    <a:gd name="T28" fmla="*/ 11 w 27"/>
                    <a:gd name="T29" fmla="*/ 4 h 21"/>
                    <a:gd name="T30" fmla="*/ 10 w 27"/>
                    <a:gd name="T31" fmla="*/ 3 h 21"/>
                    <a:gd name="T32" fmla="*/ 8 w 27"/>
                    <a:gd name="T33" fmla="*/ 3 h 21"/>
                    <a:gd name="T34" fmla="*/ 6 w 27"/>
                    <a:gd name="T35" fmla="*/ 4 h 21"/>
                    <a:gd name="T36" fmla="*/ 4 w 27"/>
                    <a:gd name="T37" fmla="*/ 5 h 21"/>
                    <a:gd name="T38" fmla="*/ 4 w 27"/>
                    <a:gd name="T39" fmla="*/ 21 h 21"/>
                    <a:gd name="T40" fmla="*/ 0 w 27"/>
                    <a:gd name="T41" fmla="*/ 21 h 21"/>
                    <a:gd name="T42" fmla="*/ 0 w 27"/>
                    <a:gd name="T43" fmla="*/ 0 h 21"/>
                    <a:gd name="T44" fmla="*/ 4 w 27"/>
                    <a:gd name="T45" fmla="*/ 0 h 21"/>
                    <a:gd name="T46" fmla="*/ 4 w 27"/>
                    <a:gd name="T47" fmla="*/ 3 h 21"/>
                    <a:gd name="T48" fmla="*/ 6 w 27"/>
                    <a:gd name="T49" fmla="*/ 1 h 21"/>
                    <a:gd name="T50" fmla="*/ 9 w 27"/>
                    <a:gd name="T51" fmla="*/ 0 h 21"/>
                    <a:gd name="T52" fmla="*/ 12 w 27"/>
                    <a:gd name="T53" fmla="*/ 1 h 21"/>
                    <a:gd name="T54" fmla="*/ 15 w 27"/>
                    <a:gd name="T55" fmla="*/ 3 h 21"/>
                    <a:gd name="T56" fmla="*/ 18 w 27"/>
                    <a:gd name="T57" fmla="*/ 1 h 21"/>
                    <a:gd name="T58" fmla="*/ 21 w 27"/>
                    <a:gd name="T59" fmla="*/ 0 h 21"/>
                    <a:gd name="T60" fmla="*/ 23 w 27"/>
                    <a:gd name="T61" fmla="*/ 0 h 21"/>
                    <a:gd name="T62" fmla="*/ 25 w 27"/>
                    <a:gd name="T63" fmla="*/ 1 h 21"/>
                    <a:gd name="T64" fmla="*/ 26 w 27"/>
                    <a:gd name="T65" fmla="*/ 4 h 21"/>
                    <a:gd name="T66" fmla="*/ 27 w 27"/>
                    <a:gd name="T67" fmla="*/ 7 h 21"/>
                    <a:gd name="T68" fmla="*/ 27 w 27"/>
                    <a:gd name="T69" fmla="*/ 21 h 21"/>
                    <a:gd name="T70" fmla="*/ 23 w 27"/>
                    <a:gd name="T7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 h="21">
                      <a:moveTo>
                        <a:pt x="23" y="21"/>
                      </a:moveTo>
                      <a:cubicBezTo>
                        <a:pt x="23" y="9"/>
                        <a:pt x="23" y="9"/>
                        <a:pt x="23" y="9"/>
                      </a:cubicBezTo>
                      <a:cubicBezTo>
                        <a:pt x="23" y="8"/>
                        <a:pt x="23" y="7"/>
                        <a:pt x="23" y="6"/>
                      </a:cubicBezTo>
                      <a:cubicBezTo>
                        <a:pt x="23" y="5"/>
                        <a:pt x="23" y="5"/>
                        <a:pt x="23" y="4"/>
                      </a:cubicBezTo>
                      <a:cubicBezTo>
                        <a:pt x="22" y="4"/>
                        <a:pt x="22" y="4"/>
                        <a:pt x="22" y="3"/>
                      </a:cubicBezTo>
                      <a:cubicBezTo>
                        <a:pt x="21" y="3"/>
                        <a:pt x="21" y="3"/>
                        <a:pt x="20" y="3"/>
                      </a:cubicBezTo>
                      <a:cubicBezTo>
                        <a:pt x="19" y="3"/>
                        <a:pt x="18" y="3"/>
                        <a:pt x="18" y="4"/>
                      </a:cubicBezTo>
                      <a:cubicBezTo>
                        <a:pt x="17" y="4"/>
                        <a:pt x="16" y="5"/>
                        <a:pt x="15" y="6"/>
                      </a:cubicBezTo>
                      <a:cubicBezTo>
                        <a:pt x="15" y="6"/>
                        <a:pt x="15" y="6"/>
                        <a:pt x="15" y="6"/>
                      </a:cubicBezTo>
                      <a:cubicBezTo>
                        <a:pt x="15" y="7"/>
                        <a:pt x="15" y="7"/>
                        <a:pt x="15" y="7"/>
                      </a:cubicBezTo>
                      <a:cubicBezTo>
                        <a:pt x="15" y="21"/>
                        <a:pt x="15" y="21"/>
                        <a:pt x="15" y="21"/>
                      </a:cubicBezTo>
                      <a:cubicBezTo>
                        <a:pt x="12" y="21"/>
                        <a:pt x="12" y="21"/>
                        <a:pt x="12" y="21"/>
                      </a:cubicBezTo>
                      <a:cubicBezTo>
                        <a:pt x="12" y="9"/>
                        <a:pt x="12" y="9"/>
                        <a:pt x="12" y="9"/>
                      </a:cubicBezTo>
                      <a:cubicBezTo>
                        <a:pt x="12" y="8"/>
                        <a:pt x="12" y="7"/>
                        <a:pt x="12" y="6"/>
                      </a:cubicBezTo>
                      <a:cubicBezTo>
                        <a:pt x="12" y="5"/>
                        <a:pt x="11" y="5"/>
                        <a:pt x="11" y="4"/>
                      </a:cubicBezTo>
                      <a:cubicBezTo>
                        <a:pt x="11" y="4"/>
                        <a:pt x="11" y="4"/>
                        <a:pt x="10" y="3"/>
                      </a:cubicBezTo>
                      <a:cubicBezTo>
                        <a:pt x="10" y="3"/>
                        <a:pt x="9" y="3"/>
                        <a:pt x="8" y="3"/>
                      </a:cubicBezTo>
                      <a:cubicBezTo>
                        <a:pt x="8" y="3"/>
                        <a:pt x="7" y="3"/>
                        <a:pt x="6" y="4"/>
                      </a:cubicBezTo>
                      <a:cubicBezTo>
                        <a:pt x="5" y="4"/>
                        <a:pt x="4" y="5"/>
                        <a:pt x="4" y="5"/>
                      </a:cubicBezTo>
                      <a:cubicBezTo>
                        <a:pt x="4" y="21"/>
                        <a:pt x="4" y="21"/>
                        <a:pt x="4" y="21"/>
                      </a:cubicBezTo>
                      <a:cubicBezTo>
                        <a:pt x="0" y="21"/>
                        <a:pt x="0" y="21"/>
                        <a:pt x="0" y="21"/>
                      </a:cubicBezTo>
                      <a:cubicBezTo>
                        <a:pt x="0" y="0"/>
                        <a:pt x="0" y="0"/>
                        <a:pt x="0" y="0"/>
                      </a:cubicBezTo>
                      <a:cubicBezTo>
                        <a:pt x="4" y="0"/>
                        <a:pt x="4" y="0"/>
                        <a:pt x="4" y="0"/>
                      </a:cubicBezTo>
                      <a:cubicBezTo>
                        <a:pt x="4" y="3"/>
                        <a:pt x="4" y="3"/>
                        <a:pt x="4" y="3"/>
                      </a:cubicBezTo>
                      <a:cubicBezTo>
                        <a:pt x="5" y="2"/>
                        <a:pt x="5" y="1"/>
                        <a:pt x="6" y="1"/>
                      </a:cubicBezTo>
                      <a:cubicBezTo>
                        <a:pt x="7" y="0"/>
                        <a:pt x="8" y="0"/>
                        <a:pt x="9" y="0"/>
                      </a:cubicBezTo>
                      <a:cubicBezTo>
                        <a:pt x="10" y="0"/>
                        <a:pt x="12" y="0"/>
                        <a:pt x="12" y="1"/>
                      </a:cubicBezTo>
                      <a:cubicBezTo>
                        <a:pt x="13" y="1"/>
                        <a:pt x="14" y="2"/>
                        <a:pt x="15" y="3"/>
                      </a:cubicBezTo>
                      <a:cubicBezTo>
                        <a:pt x="16" y="2"/>
                        <a:pt x="17" y="1"/>
                        <a:pt x="18" y="1"/>
                      </a:cubicBezTo>
                      <a:cubicBezTo>
                        <a:pt x="19" y="0"/>
                        <a:pt x="20" y="0"/>
                        <a:pt x="21" y="0"/>
                      </a:cubicBezTo>
                      <a:cubicBezTo>
                        <a:pt x="22" y="0"/>
                        <a:pt x="22" y="0"/>
                        <a:pt x="23" y="0"/>
                      </a:cubicBezTo>
                      <a:cubicBezTo>
                        <a:pt x="24" y="0"/>
                        <a:pt x="24" y="1"/>
                        <a:pt x="25" y="1"/>
                      </a:cubicBezTo>
                      <a:cubicBezTo>
                        <a:pt x="26" y="2"/>
                        <a:pt x="26" y="3"/>
                        <a:pt x="26" y="4"/>
                      </a:cubicBezTo>
                      <a:cubicBezTo>
                        <a:pt x="27" y="5"/>
                        <a:pt x="27" y="6"/>
                        <a:pt x="27" y="7"/>
                      </a:cubicBezTo>
                      <a:cubicBezTo>
                        <a:pt x="27" y="21"/>
                        <a:pt x="27" y="21"/>
                        <a:pt x="27" y="21"/>
                      </a:cubicBezTo>
                      <a:lnTo>
                        <a:pt x="23"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92" name="Freeform 14"/>
                <p:cNvSpPr>
                  <a:spLocks noEditPoints="1"/>
                </p:cNvSpPr>
                <p:nvPr/>
              </p:nvSpPr>
              <p:spPr bwMode="auto">
                <a:xfrm>
                  <a:off x="5651501" y="3757613"/>
                  <a:ext cx="6350" cy="39687"/>
                </a:xfrm>
                <a:custGeom>
                  <a:avLst/>
                  <a:gdLst>
                    <a:gd name="T0" fmla="*/ 4 w 4"/>
                    <a:gd name="T1" fmla="*/ 3 h 25"/>
                    <a:gd name="T2" fmla="*/ 0 w 4"/>
                    <a:gd name="T3" fmla="*/ 3 h 25"/>
                    <a:gd name="T4" fmla="*/ 0 w 4"/>
                    <a:gd name="T5" fmla="*/ 0 h 25"/>
                    <a:gd name="T6" fmla="*/ 4 w 4"/>
                    <a:gd name="T7" fmla="*/ 0 h 25"/>
                    <a:gd name="T8" fmla="*/ 4 w 4"/>
                    <a:gd name="T9" fmla="*/ 3 h 25"/>
                    <a:gd name="T10" fmla="*/ 4 w 4"/>
                    <a:gd name="T11" fmla="*/ 25 h 25"/>
                    <a:gd name="T12" fmla="*/ 1 w 4"/>
                    <a:gd name="T13" fmla="*/ 25 h 25"/>
                    <a:gd name="T14" fmla="*/ 1 w 4"/>
                    <a:gd name="T15" fmla="*/ 6 h 25"/>
                    <a:gd name="T16" fmla="*/ 4 w 4"/>
                    <a:gd name="T17" fmla="*/ 6 h 25"/>
                    <a:gd name="T18" fmla="*/ 4 w 4"/>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5">
                      <a:moveTo>
                        <a:pt x="4" y="3"/>
                      </a:moveTo>
                      <a:lnTo>
                        <a:pt x="0" y="3"/>
                      </a:lnTo>
                      <a:lnTo>
                        <a:pt x="0" y="0"/>
                      </a:lnTo>
                      <a:lnTo>
                        <a:pt x="4" y="0"/>
                      </a:lnTo>
                      <a:lnTo>
                        <a:pt x="4" y="3"/>
                      </a:lnTo>
                      <a:close/>
                      <a:moveTo>
                        <a:pt x="4" y="25"/>
                      </a:moveTo>
                      <a:lnTo>
                        <a:pt x="1" y="25"/>
                      </a:lnTo>
                      <a:lnTo>
                        <a:pt x="1" y="6"/>
                      </a:lnTo>
                      <a:lnTo>
                        <a:pt x="4" y="6"/>
                      </a:lnTo>
                      <a:lnTo>
                        <a:pt x="4" y="25"/>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93" name="Freeform 15"/>
                <p:cNvSpPr>
                  <a:spLocks/>
                </p:cNvSpPr>
                <p:nvPr/>
              </p:nvSpPr>
              <p:spPr bwMode="auto">
                <a:xfrm>
                  <a:off x="5662613" y="3767138"/>
                  <a:ext cx="20638" cy="30163"/>
                </a:xfrm>
                <a:custGeom>
                  <a:avLst/>
                  <a:gdLst>
                    <a:gd name="T0" fmla="*/ 9 w 15"/>
                    <a:gd name="T1" fmla="*/ 21 h 21"/>
                    <a:gd name="T2" fmla="*/ 5 w 15"/>
                    <a:gd name="T3" fmla="*/ 20 h 21"/>
                    <a:gd name="T4" fmla="*/ 2 w 15"/>
                    <a:gd name="T5" fmla="*/ 18 h 21"/>
                    <a:gd name="T6" fmla="*/ 0 w 15"/>
                    <a:gd name="T7" fmla="*/ 15 h 21"/>
                    <a:gd name="T8" fmla="*/ 0 w 15"/>
                    <a:gd name="T9" fmla="*/ 10 h 21"/>
                    <a:gd name="T10" fmla="*/ 0 w 15"/>
                    <a:gd name="T11" fmla="*/ 6 h 21"/>
                    <a:gd name="T12" fmla="*/ 2 w 15"/>
                    <a:gd name="T13" fmla="*/ 3 h 21"/>
                    <a:gd name="T14" fmla="*/ 5 w 15"/>
                    <a:gd name="T15" fmla="*/ 1 h 21"/>
                    <a:gd name="T16" fmla="*/ 9 w 15"/>
                    <a:gd name="T17" fmla="*/ 0 h 21"/>
                    <a:gd name="T18" fmla="*/ 12 w 15"/>
                    <a:gd name="T19" fmla="*/ 0 h 21"/>
                    <a:gd name="T20" fmla="*/ 15 w 15"/>
                    <a:gd name="T21" fmla="*/ 1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0 h 21"/>
                    <a:gd name="T38" fmla="*/ 5 w 15"/>
                    <a:gd name="T39" fmla="*/ 16 h 21"/>
                    <a:gd name="T40" fmla="*/ 9 w 15"/>
                    <a:gd name="T41" fmla="*/ 18 h 21"/>
                    <a:gd name="T42" fmla="*/ 12 w 15"/>
                    <a:gd name="T43" fmla="*/ 17 h 21"/>
                    <a:gd name="T44" fmla="*/ 15 w 15"/>
                    <a:gd name="T45" fmla="*/ 16 h 21"/>
                    <a:gd name="T46" fmla="*/ 15 w 15"/>
                    <a:gd name="T47" fmla="*/ 16 h 21"/>
                    <a:gd name="T48" fmla="*/ 15 w 15"/>
                    <a:gd name="T49" fmla="*/ 19 h 21"/>
                    <a:gd name="T50" fmla="*/ 14 w 15"/>
                    <a:gd name="T51" fmla="*/ 20 h 21"/>
                    <a:gd name="T52" fmla="*/ 12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6" y="21"/>
                        <a:pt x="5" y="20"/>
                      </a:cubicBezTo>
                      <a:cubicBezTo>
                        <a:pt x="4" y="20"/>
                        <a:pt x="3" y="19"/>
                        <a:pt x="2" y="18"/>
                      </a:cubicBezTo>
                      <a:cubicBezTo>
                        <a:pt x="1" y="18"/>
                        <a:pt x="1" y="17"/>
                        <a:pt x="0" y="15"/>
                      </a:cubicBezTo>
                      <a:cubicBezTo>
                        <a:pt x="0" y="14"/>
                        <a:pt x="0" y="12"/>
                        <a:pt x="0" y="10"/>
                      </a:cubicBezTo>
                      <a:cubicBezTo>
                        <a:pt x="0" y="9"/>
                        <a:pt x="0" y="7"/>
                        <a:pt x="0" y="6"/>
                      </a:cubicBezTo>
                      <a:cubicBezTo>
                        <a:pt x="1" y="5"/>
                        <a:pt x="1" y="4"/>
                        <a:pt x="2" y="3"/>
                      </a:cubicBezTo>
                      <a:cubicBezTo>
                        <a:pt x="3" y="2"/>
                        <a:pt x="4" y="1"/>
                        <a:pt x="5" y="1"/>
                      </a:cubicBezTo>
                      <a:cubicBezTo>
                        <a:pt x="6" y="0"/>
                        <a:pt x="8" y="0"/>
                        <a:pt x="9" y="0"/>
                      </a:cubicBezTo>
                      <a:cubicBezTo>
                        <a:pt x="10" y="0"/>
                        <a:pt x="11" y="0"/>
                        <a:pt x="12" y="0"/>
                      </a:cubicBezTo>
                      <a:cubicBezTo>
                        <a:pt x="13" y="1"/>
                        <a:pt x="14" y="1"/>
                        <a:pt x="15" y="1"/>
                      </a:cubicBezTo>
                      <a:cubicBezTo>
                        <a:pt x="15" y="5"/>
                        <a:pt x="15" y="5"/>
                        <a:pt x="15" y="5"/>
                      </a:cubicBezTo>
                      <a:cubicBezTo>
                        <a:pt x="15" y="5"/>
                        <a:pt x="15" y="5"/>
                        <a:pt x="15" y="5"/>
                      </a:cubicBezTo>
                      <a:cubicBezTo>
                        <a:pt x="15" y="5"/>
                        <a:pt x="14" y="5"/>
                        <a:pt x="14" y="5"/>
                      </a:cubicBezTo>
                      <a:cubicBezTo>
                        <a:pt x="14" y="4"/>
                        <a:pt x="13" y="4"/>
                        <a:pt x="13" y="4"/>
                      </a:cubicBezTo>
                      <a:cubicBezTo>
                        <a:pt x="12" y="3"/>
                        <a:pt x="11" y="3"/>
                        <a:pt x="11" y="3"/>
                      </a:cubicBezTo>
                      <a:cubicBezTo>
                        <a:pt x="10" y="3"/>
                        <a:pt x="10" y="3"/>
                        <a:pt x="9" y="3"/>
                      </a:cubicBezTo>
                      <a:cubicBezTo>
                        <a:pt x="7" y="3"/>
                        <a:pt x="6" y="3"/>
                        <a:pt x="5" y="5"/>
                      </a:cubicBezTo>
                      <a:cubicBezTo>
                        <a:pt x="4" y="6"/>
                        <a:pt x="3" y="8"/>
                        <a:pt x="3" y="10"/>
                      </a:cubicBezTo>
                      <a:cubicBezTo>
                        <a:pt x="3" y="13"/>
                        <a:pt x="4" y="15"/>
                        <a:pt x="5" y="16"/>
                      </a:cubicBezTo>
                      <a:cubicBezTo>
                        <a:pt x="6" y="17"/>
                        <a:pt x="7" y="18"/>
                        <a:pt x="9" y="18"/>
                      </a:cubicBezTo>
                      <a:cubicBezTo>
                        <a:pt x="10" y="18"/>
                        <a:pt x="11" y="18"/>
                        <a:pt x="12" y="17"/>
                      </a:cubicBezTo>
                      <a:cubicBezTo>
                        <a:pt x="13" y="17"/>
                        <a:pt x="14" y="16"/>
                        <a:pt x="15" y="16"/>
                      </a:cubicBezTo>
                      <a:cubicBezTo>
                        <a:pt x="15" y="16"/>
                        <a:pt x="15" y="16"/>
                        <a:pt x="15" y="16"/>
                      </a:cubicBezTo>
                      <a:cubicBezTo>
                        <a:pt x="15" y="19"/>
                        <a:pt x="15" y="19"/>
                        <a:pt x="15" y="19"/>
                      </a:cubicBezTo>
                      <a:cubicBezTo>
                        <a:pt x="15" y="20"/>
                        <a:pt x="14" y="20"/>
                        <a:pt x="14" y="20"/>
                      </a:cubicBezTo>
                      <a:cubicBezTo>
                        <a:pt x="13" y="20"/>
                        <a:pt x="13" y="20"/>
                        <a:pt x="12" y="21"/>
                      </a:cubicBezTo>
                      <a:cubicBezTo>
                        <a:pt x="12" y="21"/>
                        <a:pt x="11" y="21"/>
                        <a:pt x="11" y="21"/>
                      </a:cubicBezTo>
                      <a:cubicBezTo>
                        <a:pt x="10"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04" name="Freeform 16"/>
                <p:cNvSpPr>
                  <a:spLocks noEditPoints="1"/>
                </p:cNvSpPr>
                <p:nvPr/>
              </p:nvSpPr>
              <p:spPr bwMode="auto">
                <a:xfrm>
                  <a:off x="5703888" y="3767138"/>
                  <a:ext cx="23813" cy="39687"/>
                </a:xfrm>
                <a:custGeom>
                  <a:avLst/>
                  <a:gdLst>
                    <a:gd name="T0" fmla="*/ 17 w 17"/>
                    <a:gd name="T1" fmla="*/ 10 h 28"/>
                    <a:gd name="T2" fmla="*/ 14 w 17"/>
                    <a:gd name="T3" fmla="*/ 18 h 28"/>
                    <a:gd name="T4" fmla="*/ 8 w 17"/>
                    <a:gd name="T5" fmla="*/ 21 h 28"/>
                    <a:gd name="T6" fmla="*/ 6 w 17"/>
                    <a:gd name="T7" fmla="*/ 21 h 28"/>
                    <a:gd name="T8" fmla="*/ 3 w 17"/>
                    <a:gd name="T9" fmla="*/ 20 h 28"/>
                    <a:gd name="T10" fmla="*/ 3 w 17"/>
                    <a:gd name="T11" fmla="*/ 28 h 28"/>
                    <a:gd name="T12" fmla="*/ 0 w 17"/>
                    <a:gd name="T13" fmla="*/ 28 h 28"/>
                    <a:gd name="T14" fmla="*/ 0 w 17"/>
                    <a:gd name="T15" fmla="*/ 0 h 28"/>
                    <a:gd name="T16" fmla="*/ 3 w 17"/>
                    <a:gd name="T17" fmla="*/ 0 h 28"/>
                    <a:gd name="T18" fmla="*/ 3 w 17"/>
                    <a:gd name="T19" fmla="*/ 2 h 28"/>
                    <a:gd name="T20" fmla="*/ 6 w 17"/>
                    <a:gd name="T21" fmla="*/ 1 h 28"/>
                    <a:gd name="T22" fmla="*/ 9 w 17"/>
                    <a:gd name="T23" fmla="*/ 0 h 28"/>
                    <a:gd name="T24" fmla="*/ 15 w 17"/>
                    <a:gd name="T25" fmla="*/ 3 h 28"/>
                    <a:gd name="T26" fmla="*/ 17 w 17"/>
                    <a:gd name="T27" fmla="*/ 10 h 28"/>
                    <a:gd name="T28" fmla="*/ 13 w 17"/>
                    <a:gd name="T29" fmla="*/ 10 h 28"/>
                    <a:gd name="T30" fmla="*/ 12 w 17"/>
                    <a:gd name="T31" fmla="*/ 5 h 28"/>
                    <a:gd name="T32" fmla="*/ 9 w 17"/>
                    <a:gd name="T33" fmla="*/ 3 h 28"/>
                    <a:gd name="T34" fmla="*/ 6 w 17"/>
                    <a:gd name="T35" fmla="*/ 4 h 28"/>
                    <a:gd name="T36" fmla="*/ 3 w 17"/>
                    <a:gd name="T37" fmla="*/ 5 h 28"/>
                    <a:gd name="T38" fmla="*/ 3 w 17"/>
                    <a:gd name="T39" fmla="*/ 17 h 28"/>
                    <a:gd name="T40" fmla="*/ 5 w 17"/>
                    <a:gd name="T41" fmla="*/ 18 h 28"/>
                    <a:gd name="T42" fmla="*/ 8 w 17"/>
                    <a:gd name="T43" fmla="*/ 18 h 28"/>
                    <a:gd name="T44" fmla="*/ 12 w 17"/>
                    <a:gd name="T45" fmla="*/ 16 h 28"/>
                    <a:gd name="T46" fmla="*/ 13 w 17"/>
                    <a:gd name="T4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8">
                      <a:moveTo>
                        <a:pt x="17" y="10"/>
                      </a:moveTo>
                      <a:cubicBezTo>
                        <a:pt x="17" y="13"/>
                        <a:pt x="16" y="16"/>
                        <a:pt x="14" y="18"/>
                      </a:cubicBezTo>
                      <a:cubicBezTo>
                        <a:pt x="13" y="20"/>
                        <a:pt x="11" y="21"/>
                        <a:pt x="8" y="21"/>
                      </a:cubicBezTo>
                      <a:cubicBezTo>
                        <a:pt x="7" y="21"/>
                        <a:pt x="6" y="21"/>
                        <a:pt x="6" y="21"/>
                      </a:cubicBezTo>
                      <a:cubicBezTo>
                        <a:pt x="5" y="20"/>
                        <a:pt x="4" y="20"/>
                        <a:pt x="3" y="20"/>
                      </a:cubicBezTo>
                      <a:cubicBezTo>
                        <a:pt x="3" y="28"/>
                        <a:pt x="3" y="28"/>
                        <a:pt x="3" y="28"/>
                      </a:cubicBezTo>
                      <a:cubicBezTo>
                        <a:pt x="0" y="28"/>
                        <a:pt x="0" y="28"/>
                        <a:pt x="0" y="28"/>
                      </a:cubicBezTo>
                      <a:cubicBezTo>
                        <a:pt x="0" y="0"/>
                        <a:pt x="0" y="0"/>
                        <a:pt x="0" y="0"/>
                      </a:cubicBezTo>
                      <a:cubicBezTo>
                        <a:pt x="3" y="0"/>
                        <a:pt x="3" y="0"/>
                        <a:pt x="3" y="0"/>
                      </a:cubicBezTo>
                      <a:cubicBezTo>
                        <a:pt x="3" y="2"/>
                        <a:pt x="3" y="2"/>
                        <a:pt x="3" y="2"/>
                      </a:cubicBezTo>
                      <a:cubicBezTo>
                        <a:pt x="4" y="2"/>
                        <a:pt x="5" y="1"/>
                        <a:pt x="6" y="1"/>
                      </a:cubicBezTo>
                      <a:cubicBezTo>
                        <a:pt x="7" y="0"/>
                        <a:pt x="8" y="0"/>
                        <a:pt x="9" y="0"/>
                      </a:cubicBezTo>
                      <a:cubicBezTo>
                        <a:pt x="12" y="0"/>
                        <a:pt x="14" y="1"/>
                        <a:pt x="15" y="3"/>
                      </a:cubicBezTo>
                      <a:cubicBezTo>
                        <a:pt x="16" y="4"/>
                        <a:pt x="17" y="7"/>
                        <a:pt x="17" y="10"/>
                      </a:cubicBezTo>
                      <a:close/>
                      <a:moveTo>
                        <a:pt x="13" y="10"/>
                      </a:moveTo>
                      <a:cubicBezTo>
                        <a:pt x="13" y="8"/>
                        <a:pt x="13" y="6"/>
                        <a:pt x="12" y="5"/>
                      </a:cubicBezTo>
                      <a:cubicBezTo>
                        <a:pt x="11" y="4"/>
                        <a:pt x="10" y="3"/>
                        <a:pt x="9" y="3"/>
                      </a:cubicBezTo>
                      <a:cubicBezTo>
                        <a:pt x="8" y="3"/>
                        <a:pt x="7" y="3"/>
                        <a:pt x="6" y="4"/>
                      </a:cubicBezTo>
                      <a:cubicBezTo>
                        <a:pt x="5" y="4"/>
                        <a:pt x="4" y="5"/>
                        <a:pt x="3" y="5"/>
                      </a:cubicBezTo>
                      <a:cubicBezTo>
                        <a:pt x="3" y="17"/>
                        <a:pt x="3" y="17"/>
                        <a:pt x="3" y="17"/>
                      </a:cubicBezTo>
                      <a:cubicBezTo>
                        <a:pt x="4" y="17"/>
                        <a:pt x="5" y="18"/>
                        <a:pt x="5" y="18"/>
                      </a:cubicBezTo>
                      <a:cubicBezTo>
                        <a:pt x="6" y="18"/>
                        <a:pt x="7" y="18"/>
                        <a:pt x="8" y="18"/>
                      </a:cubicBezTo>
                      <a:cubicBezTo>
                        <a:pt x="9" y="18"/>
                        <a:pt x="11" y="17"/>
                        <a:pt x="12" y="16"/>
                      </a:cubicBezTo>
                      <a:cubicBezTo>
                        <a:pt x="13" y="15"/>
                        <a:pt x="13" y="13"/>
                        <a:pt x="13"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05" name="Freeform 17"/>
                <p:cNvSpPr>
                  <a:spLocks noEditPoints="1"/>
                </p:cNvSpPr>
                <p:nvPr/>
              </p:nvSpPr>
              <p:spPr bwMode="auto">
                <a:xfrm>
                  <a:off x="5730876" y="3767138"/>
                  <a:ext cx="23813" cy="30163"/>
                </a:xfrm>
                <a:custGeom>
                  <a:avLst/>
                  <a:gdLst>
                    <a:gd name="T0" fmla="*/ 18 w 18"/>
                    <a:gd name="T1" fmla="*/ 10 h 21"/>
                    <a:gd name="T2" fmla="*/ 16 w 18"/>
                    <a:gd name="T3" fmla="*/ 18 h 21"/>
                    <a:gd name="T4" fmla="*/ 9 w 18"/>
                    <a:gd name="T5" fmla="*/ 21 h 21"/>
                    <a:gd name="T6" fmla="*/ 2 w 18"/>
                    <a:gd name="T7" fmla="*/ 18 h 21"/>
                    <a:gd name="T8" fmla="*/ 0 w 18"/>
                    <a:gd name="T9" fmla="*/ 10 h 21"/>
                    <a:gd name="T10" fmla="*/ 2 w 18"/>
                    <a:gd name="T11" fmla="*/ 3 h 21"/>
                    <a:gd name="T12" fmla="*/ 9 w 18"/>
                    <a:gd name="T13" fmla="*/ 0 h 21"/>
                    <a:gd name="T14" fmla="*/ 16 w 18"/>
                    <a:gd name="T15" fmla="*/ 3 h 21"/>
                    <a:gd name="T16" fmla="*/ 18 w 18"/>
                    <a:gd name="T17" fmla="*/ 10 h 21"/>
                    <a:gd name="T18" fmla="*/ 14 w 18"/>
                    <a:gd name="T19" fmla="*/ 10 h 21"/>
                    <a:gd name="T20" fmla="*/ 13 w 18"/>
                    <a:gd name="T21" fmla="*/ 5 h 21"/>
                    <a:gd name="T22" fmla="*/ 9 w 18"/>
                    <a:gd name="T23" fmla="*/ 3 h 21"/>
                    <a:gd name="T24" fmla="*/ 5 w 18"/>
                    <a:gd name="T25" fmla="*/ 5 h 21"/>
                    <a:gd name="T26" fmla="*/ 3 w 18"/>
                    <a:gd name="T27" fmla="*/ 10 h 21"/>
                    <a:gd name="T28" fmla="*/ 5 w 18"/>
                    <a:gd name="T29" fmla="*/ 16 h 21"/>
                    <a:gd name="T30" fmla="*/ 9 w 18"/>
                    <a:gd name="T31" fmla="*/ 18 h 21"/>
                    <a:gd name="T32" fmla="*/ 13 w 18"/>
                    <a:gd name="T33" fmla="*/ 16 h 21"/>
                    <a:gd name="T34" fmla="*/ 14 w 18"/>
                    <a:gd name="T3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0"/>
                      </a:moveTo>
                      <a:cubicBezTo>
                        <a:pt x="18" y="14"/>
                        <a:pt x="17" y="17"/>
                        <a:pt x="16" y="18"/>
                      </a:cubicBezTo>
                      <a:cubicBezTo>
                        <a:pt x="14" y="20"/>
                        <a:pt x="12" y="21"/>
                        <a:pt x="9" y="21"/>
                      </a:cubicBezTo>
                      <a:cubicBezTo>
                        <a:pt x="6" y="21"/>
                        <a:pt x="4" y="20"/>
                        <a:pt x="2" y="18"/>
                      </a:cubicBezTo>
                      <a:cubicBezTo>
                        <a:pt x="1" y="16"/>
                        <a:pt x="0" y="14"/>
                        <a:pt x="0" y="10"/>
                      </a:cubicBezTo>
                      <a:cubicBezTo>
                        <a:pt x="0" y="7"/>
                        <a:pt x="1" y="4"/>
                        <a:pt x="2" y="3"/>
                      </a:cubicBezTo>
                      <a:cubicBezTo>
                        <a:pt x="4" y="1"/>
                        <a:pt x="6" y="0"/>
                        <a:pt x="9" y="0"/>
                      </a:cubicBezTo>
                      <a:cubicBezTo>
                        <a:pt x="12" y="0"/>
                        <a:pt x="14" y="1"/>
                        <a:pt x="16" y="3"/>
                      </a:cubicBezTo>
                      <a:cubicBezTo>
                        <a:pt x="17" y="4"/>
                        <a:pt x="18" y="7"/>
                        <a:pt x="18" y="10"/>
                      </a:cubicBezTo>
                      <a:close/>
                      <a:moveTo>
                        <a:pt x="14" y="10"/>
                      </a:moveTo>
                      <a:cubicBezTo>
                        <a:pt x="14" y="8"/>
                        <a:pt x="14" y="6"/>
                        <a:pt x="13" y="5"/>
                      </a:cubicBezTo>
                      <a:cubicBezTo>
                        <a:pt x="12" y="3"/>
                        <a:pt x="11" y="3"/>
                        <a:pt x="9" y="3"/>
                      </a:cubicBezTo>
                      <a:cubicBezTo>
                        <a:pt x="7" y="3"/>
                        <a:pt x="6" y="3"/>
                        <a:pt x="5" y="5"/>
                      </a:cubicBezTo>
                      <a:cubicBezTo>
                        <a:pt x="4" y="6"/>
                        <a:pt x="3" y="8"/>
                        <a:pt x="3" y="10"/>
                      </a:cubicBezTo>
                      <a:cubicBezTo>
                        <a:pt x="3" y="13"/>
                        <a:pt x="4" y="15"/>
                        <a:pt x="5" y="16"/>
                      </a:cubicBezTo>
                      <a:cubicBezTo>
                        <a:pt x="6" y="18"/>
                        <a:pt x="7" y="18"/>
                        <a:pt x="9" y="18"/>
                      </a:cubicBezTo>
                      <a:cubicBezTo>
                        <a:pt x="11" y="18"/>
                        <a:pt x="12" y="18"/>
                        <a:pt x="13" y="16"/>
                      </a:cubicBezTo>
                      <a:cubicBezTo>
                        <a:pt x="14" y="15"/>
                        <a:pt x="14" y="13"/>
                        <a:pt x="14"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06" name="Freeform 18"/>
                <p:cNvSpPr>
                  <a:spLocks/>
                </p:cNvSpPr>
                <p:nvPr/>
              </p:nvSpPr>
              <p:spPr bwMode="auto">
                <a:xfrm>
                  <a:off x="5757864" y="3767138"/>
                  <a:ext cx="36513" cy="30163"/>
                </a:xfrm>
                <a:custGeom>
                  <a:avLst/>
                  <a:gdLst>
                    <a:gd name="T0" fmla="*/ 23 w 23"/>
                    <a:gd name="T1" fmla="*/ 0 h 19"/>
                    <a:gd name="T2" fmla="*/ 18 w 23"/>
                    <a:gd name="T3" fmla="*/ 19 h 19"/>
                    <a:gd name="T4" fmla="*/ 16 w 23"/>
                    <a:gd name="T5" fmla="*/ 19 h 19"/>
                    <a:gd name="T6" fmla="*/ 12 w 23"/>
                    <a:gd name="T7" fmla="*/ 4 h 19"/>
                    <a:gd name="T8" fmla="*/ 7 w 23"/>
                    <a:gd name="T9" fmla="*/ 19 h 19"/>
                    <a:gd name="T10" fmla="*/ 5 w 23"/>
                    <a:gd name="T11" fmla="*/ 19 h 19"/>
                    <a:gd name="T12" fmla="*/ 0 w 23"/>
                    <a:gd name="T13" fmla="*/ 0 h 19"/>
                    <a:gd name="T14" fmla="*/ 3 w 23"/>
                    <a:gd name="T15" fmla="*/ 0 h 19"/>
                    <a:gd name="T16" fmla="*/ 6 w 23"/>
                    <a:gd name="T17" fmla="*/ 14 h 19"/>
                    <a:gd name="T18" fmla="*/ 11 w 23"/>
                    <a:gd name="T19" fmla="*/ 0 h 19"/>
                    <a:gd name="T20" fmla="*/ 12 w 23"/>
                    <a:gd name="T21" fmla="*/ 0 h 19"/>
                    <a:gd name="T22" fmla="*/ 17 w 23"/>
                    <a:gd name="T23" fmla="*/ 14 h 19"/>
                    <a:gd name="T24" fmla="*/ 20 w 23"/>
                    <a:gd name="T25" fmla="*/ 0 h 19"/>
                    <a:gd name="T26" fmla="*/ 23 w 23"/>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19">
                      <a:moveTo>
                        <a:pt x="23" y="0"/>
                      </a:moveTo>
                      <a:lnTo>
                        <a:pt x="18" y="19"/>
                      </a:lnTo>
                      <a:lnTo>
                        <a:pt x="16" y="19"/>
                      </a:lnTo>
                      <a:lnTo>
                        <a:pt x="12" y="4"/>
                      </a:lnTo>
                      <a:lnTo>
                        <a:pt x="7" y="19"/>
                      </a:lnTo>
                      <a:lnTo>
                        <a:pt x="5" y="19"/>
                      </a:lnTo>
                      <a:lnTo>
                        <a:pt x="0" y="0"/>
                      </a:lnTo>
                      <a:lnTo>
                        <a:pt x="3" y="0"/>
                      </a:lnTo>
                      <a:lnTo>
                        <a:pt x="6" y="14"/>
                      </a:lnTo>
                      <a:lnTo>
                        <a:pt x="11" y="0"/>
                      </a:lnTo>
                      <a:lnTo>
                        <a:pt x="12" y="0"/>
                      </a:lnTo>
                      <a:lnTo>
                        <a:pt x="17" y="14"/>
                      </a:lnTo>
                      <a:lnTo>
                        <a:pt x="20" y="0"/>
                      </a:lnTo>
                      <a:lnTo>
                        <a:pt x="23"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07" name="Freeform 19"/>
                <p:cNvSpPr>
                  <a:spLocks noEditPoints="1"/>
                </p:cNvSpPr>
                <p:nvPr/>
              </p:nvSpPr>
              <p:spPr bwMode="auto">
                <a:xfrm>
                  <a:off x="5797551" y="3767138"/>
                  <a:ext cx="22226" cy="30163"/>
                </a:xfrm>
                <a:custGeom>
                  <a:avLst/>
                  <a:gdLst>
                    <a:gd name="T0" fmla="*/ 10 w 17"/>
                    <a:gd name="T1" fmla="*/ 21 h 21"/>
                    <a:gd name="T2" fmla="*/ 2 w 17"/>
                    <a:gd name="T3" fmla="*/ 18 h 21"/>
                    <a:gd name="T4" fmla="*/ 0 w 17"/>
                    <a:gd name="T5" fmla="*/ 11 h 21"/>
                    <a:gd name="T6" fmla="*/ 2 w 17"/>
                    <a:gd name="T7" fmla="*/ 3 h 21"/>
                    <a:gd name="T8" fmla="*/ 9 w 17"/>
                    <a:gd name="T9" fmla="*/ 0 h 21"/>
                    <a:gd name="T10" fmla="*/ 12 w 17"/>
                    <a:gd name="T11" fmla="*/ 0 h 21"/>
                    <a:gd name="T12" fmla="*/ 15 w 17"/>
                    <a:gd name="T13" fmla="*/ 2 h 21"/>
                    <a:gd name="T14" fmla="*/ 17 w 17"/>
                    <a:gd name="T15" fmla="*/ 5 h 21"/>
                    <a:gd name="T16" fmla="*/ 17 w 17"/>
                    <a:gd name="T17" fmla="*/ 9 h 21"/>
                    <a:gd name="T18" fmla="*/ 17 w 17"/>
                    <a:gd name="T19" fmla="*/ 11 h 21"/>
                    <a:gd name="T20" fmla="*/ 3 w 17"/>
                    <a:gd name="T21" fmla="*/ 11 h 21"/>
                    <a:gd name="T22" fmla="*/ 5 w 17"/>
                    <a:gd name="T23" fmla="*/ 16 h 21"/>
                    <a:gd name="T24" fmla="*/ 10 w 17"/>
                    <a:gd name="T25" fmla="*/ 18 h 21"/>
                    <a:gd name="T26" fmla="*/ 12 w 17"/>
                    <a:gd name="T27" fmla="*/ 18 h 21"/>
                    <a:gd name="T28" fmla="*/ 14 w 17"/>
                    <a:gd name="T29" fmla="*/ 17 h 21"/>
                    <a:gd name="T30" fmla="*/ 16 w 17"/>
                    <a:gd name="T31" fmla="*/ 16 h 21"/>
                    <a:gd name="T32" fmla="*/ 17 w 17"/>
                    <a:gd name="T33" fmla="*/ 16 h 21"/>
                    <a:gd name="T34" fmla="*/ 17 w 17"/>
                    <a:gd name="T35" fmla="*/ 16 h 21"/>
                    <a:gd name="T36" fmla="*/ 17 w 17"/>
                    <a:gd name="T37" fmla="*/ 19 h 21"/>
                    <a:gd name="T38" fmla="*/ 15 w 17"/>
                    <a:gd name="T39" fmla="*/ 20 h 21"/>
                    <a:gd name="T40" fmla="*/ 14 w 17"/>
                    <a:gd name="T41" fmla="*/ 21 h 21"/>
                    <a:gd name="T42" fmla="*/ 12 w 17"/>
                    <a:gd name="T43" fmla="*/ 21 h 21"/>
                    <a:gd name="T44" fmla="*/ 10 w 17"/>
                    <a:gd name="T45" fmla="*/ 21 h 21"/>
                    <a:gd name="T46" fmla="*/ 14 w 17"/>
                    <a:gd name="T47" fmla="*/ 8 h 21"/>
                    <a:gd name="T48" fmla="*/ 14 w 17"/>
                    <a:gd name="T49" fmla="*/ 6 h 21"/>
                    <a:gd name="T50" fmla="*/ 13 w 17"/>
                    <a:gd name="T51" fmla="*/ 4 h 21"/>
                    <a:gd name="T52" fmla="*/ 11 w 17"/>
                    <a:gd name="T53" fmla="*/ 3 h 21"/>
                    <a:gd name="T54" fmla="*/ 9 w 17"/>
                    <a:gd name="T55" fmla="*/ 3 h 21"/>
                    <a:gd name="T56" fmla="*/ 7 w 17"/>
                    <a:gd name="T57" fmla="*/ 3 h 21"/>
                    <a:gd name="T58" fmla="*/ 5 w 17"/>
                    <a:gd name="T59" fmla="*/ 4 h 21"/>
                    <a:gd name="T60" fmla="*/ 4 w 17"/>
                    <a:gd name="T61" fmla="*/ 6 h 21"/>
                    <a:gd name="T62" fmla="*/ 3 w 17"/>
                    <a:gd name="T63" fmla="*/ 8 h 21"/>
                    <a:gd name="T64" fmla="*/ 14 w 17"/>
                    <a:gd name="T65"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 h="21">
                      <a:moveTo>
                        <a:pt x="10" y="21"/>
                      </a:moveTo>
                      <a:cubicBezTo>
                        <a:pt x="7" y="21"/>
                        <a:pt x="4" y="20"/>
                        <a:pt x="2" y="18"/>
                      </a:cubicBezTo>
                      <a:cubicBezTo>
                        <a:pt x="1" y="17"/>
                        <a:pt x="0" y="14"/>
                        <a:pt x="0" y="11"/>
                      </a:cubicBezTo>
                      <a:cubicBezTo>
                        <a:pt x="0" y="7"/>
                        <a:pt x="1" y="5"/>
                        <a:pt x="2" y="3"/>
                      </a:cubicBezTo>
                      <a:cubicBezTo>
                        <a:pt x="4" y="1"/>
                        <a:pt x="6" y="0"/>
                        <a:pt x="9" y="0"/>
                      </a:cubicBezTo>
                      <a:cubicBezTo>
                        <a:pt x="10" y="0"/>
                        <a:pt x="11" y="0"/>
                        <a:pt x="12" y="0"/>
                      </a:cubicBezTo>
                      <a:cubicBezTo>
                        <a:pt x="13" y="1"/>
                        <a:pt x="14" y="1"/>
                        <a:pt x="15" y="2"/>
                      </a:cubicBezTo>
                      <a:cubicBezTo>
                        <a:pt x="16" y="3"/>
                        <a:pt x="16" y="4"/>
                        <a:pt x="17" y="5"/>
                      </a:cubicBezTo>
                      <a:cubicBezTo>
                        <a:pt x="17" y="6"/>
                        <a:pt x="17" y="7"/>
                        <a:pt x="17" y="9"/>
                      </a:cubicBezTo>
                      <a:cubicBezTo>
                        <a:pt x="17" y="11"/>
                        <a:pt x="17" y="11"/>
                        <a:pt x="17" y="11"/>
                      </a:cubicBezTo>
                      <a:cubicBezTo>
                        <a:pt x="3" y="11"/>
                        <a:pt x="3" y="11"/>
                        <a:pt x="3" y="11"/>
                      </a:cubicBezTo>
                      <a:cubicBezTo>
                        <a:pt x="3" y="13"/>
                        <a:pt x="4" y="15"/>
                        <a:pt x="5" y="16"/>
                      </a:cubicBezTo>
                      <a:cubicBezTo>
                        <a:pt x="6" y="17"/>
                        <a:pt x="8" y="18"/>
                        <a:pt x="10" y="18"/>
                      </a:cubicBezTo>
                      <a:cubicBezTo>
                        <a:pt x="11" y="18"/>
                        <a:pt x="11" y="18"/>
                        <a:pt x="12" y="18"/>
                      </a:cubicBezTo>
                      <a:cubicBezTo>
                        <a:pt x="13" y="18"/>
                        <a:pt x="13" y="17"/>
                        <a:pt x="14" y="17"/>
                      </a:cubicBezTo>
                      <a:cubicBezTo>
                        <a:pt x="15" y="17"/>
                        <a:pt x="15" y="17"/>
                        <a:pt x="16" y="16"/>
                      </a:cubicBezTo>
                      <a:cubicBezTo>
                        <a:pt x="16" y="16"/>
                        <a:pt x="16" y="16"/>
                        <a:pt x="17" y="16"/>
                      </a:cubicBezTo>
                      <a:cubicBezTo>
                        <a:pt x="17" y="16"/>
                        <a:pt x="17" y="16"/>
                        <a:pt x="17" y="16"/>
                      </a:cubicBezTo>
                      <a:cubicBezTo>
                        <a:pt x="17" y="19"/>
                        <a:pt x="17" y="19"/>
                        <a:pt x="17" y="19"/>
                      </a:cubicBezTo>
                      <a:cubicBezTo>
                        <a:pt x="16" y="20"/>
                        <a:pt x="16" y="20"/>
                        <a:pt x="15" y="20"/>
                      </a:cubicBezTo>
                      <a:cubicBezTo>
                        <a:pt x="15" y="20"/>
                        <a:pt x="14" y="20"/>
                        <a:pt x="14" y="21"/>
                      </a:cubicBezTo>
                      <a:cubicBezTo>
                        <a:pt x="13" y="21"/>
                        <a:pt x="12" y="21"/>
                        <a:pt x="12" y="21"/>
                      </a:cubicBezTo>
                      <a:cubicBezTo>
                        <a:pt x="11" y="21"/>
                        <a:pt x="11" y="21"/>
                        <a:pt x="10" y="21"/>
                      </a:cubicBezTo>
                      <a:close/>
                      <a:moveTo>
                        <a:pt x="14" y="8"/>
                      </a:moveTo>
                      <a:cubicBezTo>
                        <a:pt x="14" y="7"/>
                        <a:pt x="14" y="7"/>
                        <a:pt x="14" y="6"/>
                      </a:cubicBezTo>
                      <a:cubicBezTo>
                        <a:pt x="13" y="5"/>
                        <a:pt x="13" y="5"/>
                        <a:pt x="13" y="4"/>
                      </a:cubicBezTo>
                      <a:cubicBezTo>
                        <a:pt x="12" y="4"/>
                        <a:pt x="12" y="3"/>
                        <a:pt x="11" y="3"/>
                      </a:cubicBezTo>
                      <a:cubicBezTo>
                        <a:pt x="11" y="3"/>
                        <a:pt x="10" y="3"/>
                        <a:pt x="9" y="3"/>
                      </a:cubicBezTo>
                      <a:cubicBezTo>
                        <a:pt x="8" y="3"/>
                        <a:pt x="7" y="3"/>
                        <a:pt x="7" y="3"/>
                      </a:cubicBezTo>
                      <a:cubicBezTo>
                        <a:pt x="6" y="3"/>
                        <a:pt x="5" y="4"/>
                        <a:pt x="5" y="4"/>
                      </a:cubicBezTo>
                      <a:cubicBezTo>
                        <a:pt x="4" y="5"/>
                        <a:pt x="4" y="5"/>
                        <a:pt x="4" y="6"/>
                      </a:cubicBezTo>
                      <a:cubicBezTo>
                        <a:pt x="3" y="7"/>
                        <a:pt x="3" y="7"/>
                        <a:pt x="3" y="8"/>
                      </a:cubicBezTo>
                      <a:lnTo>
                        <a:pt x="14" y="8"/>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08" name="Freeform 20"/>
                <p:cNvSpPr>
                  <a:spLocks/>
                </p:cNvSpPr>
                <p:nvPr/>
              </p:nvSpPr>
              <p:spPr bwMode="auto">
                <a:xfrm>
                  <a:off x="5826126" y="3767138"/>
                  <a:ext cx="14288" cy="30163"/>
                </a:xfrm>
                <a:custGeom>
                  <a:avLst/>
                  <a:gdLst>
                    <a:gd name="T0" fmla="*/ 10 w 10"/>
                    <a:gd name="T1" fmla="*/ 4 h 21"/>
                    <a:gd name="T2" fmla="*/ 10 w 10"/>
                    <a:gd name="T3" fmla="*/ 4 h 21"/>
                    <a:gd name="T4" fmla="*/ 9 w 10"/>
                    <a:gd name="T5" fmla="*/ 4 h 21"/>
                    <a:gd name="T6" fmla="*/ 8 w 10"/>
                    <a:gd name="T7" fmla="*/ 4 h 21"/>
                    <a:gd name="T8" fmla="*/ 6 w 10"/>
                    <a:gd name="T9" fmla="*/ 4 h 21"/>
                    <a:gd name="T10" fmla="*/ 3 w 10"/>
                    <a:gd name="T11" fmla="*/ 6 h 21"/>
                    <a:gd name="T12" fmla="*/ 3 w 10"/>
                    <a:gd name="T13" fmla="*/ 21 h 21"/>
                    <a:gd name="T14" fmla="*/ 0 w 10"/>
                    <a:gd name="T15" fmla="*/ 21 h 21"/>
                    <a:gd name="T16" fmla="*/ 0 w 10"/>
                    <a:gd name="T17" fmla="*/ 0 h 21"/>
                    <a:gd name="T18" fmla="*/ 3 w 10"/>
                    <a:gd name="T19" fmla="*/ 0 h 21"/>
                    <a:gd name="T20" fmla="*/ 3 w 10"/>
                    <a:gd name="T21" fmla="*/ 3 h 21"/>
                    <a:gd name="T22" fmla="*/ 6 w 10"/>
                    <a:gd name="T23" fmla="*/ 1 h 21"/>
                    <a:gd name="T24" fmla="*/ 9 w 10"/>
                    <a:gd name="T25" fmla="*/ 0 h 21"/>
                    <a:gd name="T26" fmla="*/ 10 w 10"/>
                    <a:gd name="T27" fmla="*/ 0 h 21"/>
                    <a:gd name="T28" fmla="*/ 10 w 10"/>
                    <a:gd name="T29" fmla="*/ 0 h 21"/>
                    <a:gd name="T30" fmla="*/ 10 w 10"/>
                    <a:gd name="T31"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21">
                      <a:moveTo>
                        <a:pt x="10" y="4"/>
                      </a:moveTo>
                      <a:cubicBezTo>
                        <a:pt x="10" y="4"/>
                        <a:pt x="10" y="4"/>
                        <a:pt x="10" y="4"/>
                      </a:cubicBezTo>
                      <a:cubicBezTo>
                        <a:pt x="10" y="4"/>
                        <a:pt x="10" y="4"/>
                        <a:pt x="9" y="4"/>
                      </a:cubicBezTo>
                      <a:cubicBezTo>
                        <a:pt x="9" y="4"/>
                        <a:pt x="9" y="4"/>
                        <a:pt x="8" y="4"/>
                      </a:cubicBezTo>
                      <a:cubicBezTo>
                        <a:pt x="7" y="4"/>
                        <a:pt x="7" y="4"/>
                        <a:pt x="6" y="4"/>
                      </a:cubicBezTo>
                      <a:cubicBezTo>
                        <a:pt x="5" y="5"/>
                        <a:pt x="4" y="5"/>
                        <a:pt x="3" y="6"/>
                      </a:cubicBezTo>
                      <a:cubicBezTo>
                        <a:pt x="3" y="21"/>
                        <a:pt x="3" y="21"/>
                        <a:pt x="3" y="21"/>
                      </a:cubicBezTo>
                      <a:cubicBezTo>
                        <a:pt x="0" y="21"/>
                        <a:pt x="0" y="21"/>
                        <a:pt x="0" y="21"/>
                      </a:cubicBezTo>
                      <a:cubicBezTo>
                        <a:pt x="0" y="0"/>
                        <a:pt x="0" y="0"/>
                        <a:pt x="0" y="0"/>
                      </a:cubicBezTo>
                      <a:cubicBezTo>
                        <a:pt x="3" y="0"/>
                        <a:pt x="3" y="0"/>
                        <a:pt x="3" y="0"/>
                      </a:cubicBezTo>
                      <a:cubicBezTo>
                        <a:pt x="3" y="3"/>
                        <a:pt x="3" y="3"/>
                        <a:pt x="3" y="3"/>
                      </a:cubicBezTo>
                      <a:cubicBezTo>
                        <a:pt x="4" y="2"/>
                        <a:pt x="5" y="1"/>
                        <a:pt x="6" y="1"/>
                      </a:cubicBezTo>
                      <a:cubicBezTo>
                        <a:pt x="7" y="1"/>
                        <a:pt x="8" y="0"/>
                        <a:pt x="9" y="0"/>
                      </a:cubicBezTo>
                      <a:cubicBezTo>
                        <a:pt x="9" y="0"/>
                        <a:pt x="10" y="0"/>
                        <a:pt x="10" y="0"/>
                      </a:cubicBezTo>
                      <a:cubicBezTo>
                        <a:pt x="10" y="0"/>
                        <a:pt x="10" y="0"/>
                        <a:pt x="10" y="0"/>
                      </a:cubicBezTo>
                      <a:lnTo>
                        <a:pt x="10" y="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09" name="Freeform 21"/>
                <p:cNvSpPr>
                  <a:spLocks/>
                </p:cNvSpPr>
                <p:nvPr/>
              </p:nvSpPr>
              <p:spPr bwMode="auto">
                <a:xfrm>
                  <a:off x="5857877" y="3767138"/>
                  <a:ext cx="20638" cy="30163"/>
                </a:xfrm>
                <a:custGeom>
                  <a:avLst/>
                  <a:gdLst>
                    <a:gd name="T0" fmla="*/ 7 w 15"/>
                    <a:gd name="T1" fmla="*/ 21 h 21"/>
                    <a:gd name="T2" fmla="*/ 3 w 15"/>
                    <a:gd name="T3" fmla="*/ 21 h 21"/>
                    <a:gd name="T4" fmla="*/ 0 w 15"/>
                    <a:gd name="T5" fmla="*/ 19 h 21"/>
                    <a:gd name="T6" fmla="*/ 0 w 15"/>
                    <a:gd name="T7" fmla="*/ 16 h 21"/>
                    <a:gd name="T8" fmla="*/ 1 w 15"/>
                    <a:gd name="T9" fmla="*/ 16 h 21"/>
                    <a:gd name="T10" fmla="*/ 2 w 15"/>
                    <a:gd name="T11" fmla="*/ 16 h 21"/>
                    <a:gd name="T12" fmla="*/ 3 w 15"/>
                    <a:gd name="T13" fmla="*/ 17 h 21"/>
                    <a:gd name="T14" fmla="*/ 5 w 15"/>
                    <a:gd name="T15" fmla="*/ 18 h 21"/>
                    <a:gd name="T16" fmla="*/ 7 w 15"/>
                    <a:gd name="T17" fmla="*/ 18 h 21"/>
                    <a:gd name="T18" fmla="*/ 9 w 15"/>
                    <a:gd name="T19" fmla="*/ 18 h 21"/>
                    <a:gd name="T20" fmla="*/ 10 w 15"/>
                    <a:gd name="T21" fmla="*/ 18 h 21"/>
                    <a:gd name="T22" fmla="*/ 11 w 15"/>
                    <a:gd name="T23" fmla="*/ 17 h 21"/>
                    <a:gd name="T24" fmla="*/ 12 w 15"/>
                    <a:gd name="T25" fmla="*/ 15 h 21"/>
                    <a:gd name="T26" fmla="*/ 11 w 15"/>
                    <a:gd name="T27" fmla="*/ 13 h 21"/>
                    <a:gd name="T28" fmla="*/ 9 w 15"/>
                    <a:gd name="T29" fmla="*/ 12 h 21"/>
                    <a:gd name="T30" fmla="*/ 7 w 15"/>
                    <a:gd name="T31" fmla="*/ 12 h 21"/>
                    <a:gd name="T32" fmla="*/ 5 w 15"/>
                    <a:gd name="T33" fmla="*/ 12 h 21"/>
                    <a:gd name="T34" fmla="*/ 2 w 15"/>
                    <a:gd name="T35" fmla="*/ 9 h 21"/>
                    <a:gd name="T36" fmla="*/ 1 w 15"/>
                    <a:gd name="T37" fmla="*/ 6 h 21"/>
                    <a:gd name="T38" fmla="*/ 3 w 15"/>
                    <a:gd name="T39" fmla="*/ 2 h 21"/>
                    <a:gd name="T40" fmla="*/ 8 w 15"/>
                    <a:gd name="T41" fmla="*/ 0 h 21"/>
                    <a:gd name="T42" fmla="*/ 11 w 15"/>
                    <a:gd name="T43" fmla="*/ 0 h 21"/>
                    <a:gd name="T44" fmla="*/ 14 w 15"/>
                    <a:gd name="T45" fmla="*/ 1 h 21"/>
                    <a:gd name="T46" fmla="*/ 14 w 15"/>
                    <a:gd name="T47" fmla="*/ 5 h 21"/>
                    <a:gd name="T48" fmla="*/ 14 w 15"/>
                    <a:gd name="T49" fmla="*/ 5 h 21"/>
                    <a:gd name="T50" fmla="*/ 11 w 15"/>
                    <a:gd name="T51" fmla="*/ 3 h 21"/>
                    <a:gd name="T52" fmla="*/ 8 w 15"/>
                    <a:gd name="T53" fmla="*/ 3 h 21"/>
                    <a:gd name="T54" fmla="*/ 5 w 15"/>
                    <a:gd name="T55" fmla="*/ 3 h 21"/>
                    <a:gd name="T56" fmla="*/ 4 w 15"/>
                    <a:gd name="T57" fmla="*/ 6 h 21"/>
                    <a:gd name="T58" fmla="*/ 5 w 15"/>
                    <a:gd name="T59" fmla="*/ 7 h 21"/>
                    <a:gd name="T60" fmla="*/ 7 w 15"/>
                    <a:gd name="T61" fmla="*/ 9 h 21"/>
                    <a:gd name="T62" fmla="*/ 9 w 15"/>
                    <a:gd name="T63" fmla="*/ 9 h 21"/>
                    <a:gd name="T64" fmla="*/ 11 w 15"/>
                    <a:gd name="T65" fmla="*/ 9 h 21"/>
                    <a:gd name="T66" fmla="*/ 14 w 15"/>
                    <a:gd name="T67" fmla="*/ 11 h 21"/>
                    <a:gd name="T68" fmla="*/ 15 w 15"/>
                    <a:gd name="T69" fmla="*/ 15 h 21"/>
                    <a:gd name="T70" fmla="*/ 15 w 15"/>
                    <a:gd name="T71" fmla="*/ 17 h 21"/>
                    <a:gd name="T72" fmla="*/ 13 w 15"/>
                    <a:gd name="T73" fmla="*/ 19 h 21"/>
                    <a:gd name="T74" fmla="*/ 11 w 15"/>
                    <a:gd name="T75" fmla="*/ 21 h 21"/>
                    <a:gd name="T76" fmla="*/ 7 w 15"/>
                    <a:gd name="T7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1">
                      <a:moveTo>
                        <a:pt x="7" y="21"/>
                      </a:moveTo>
                      <a:cubicBezTo>
                        <a:pt x="6" y="21"/>
                        <a:pt x="5" y="21"/>
                        <a:pt x="3" y="21"/>
                      </a:cubicBezTo>
                      <a:cubicBezTo>
                        <a:pt x="2" y="20"/>
                        <a:pt x="1" y="20"/>
                        <a:pt x="0" y="19"/>
                      </a:cubicBezTo>
                      <a:cubicBezTo>
                        <a:pt x="0" y="16"/>
                        <a:pt x="0" y="16"/>
                        <a:pt x="0" y="16"/>
                      </a:cubicBezTo>
                      <a:cubicBezTo>
                        <a:pt x="1" y="16"/>
                        <a:pt x="1" y="16"/>
                        <a:pt x="1" y="16"/>
                      </a:cubicBezTo>
                      <a:cubicBezTo>
                        <a:pt x="1" y="16"/>
                        <a:pt x="1" y="16"/>
                        <a:pt x="2" y="16"/>
                      </a:cubicBezTo>
                      <a:cubicBezTo>
                        <a:pt x="2" y="17"/>
                        <a:pt x="3" y="17"/>
                        <a:pt x="3" y="17"/>
                      </a:cubicBezTo>
                      <a:cubicBezTo>
                        <a:pt x="4" y="17"/>
                        <a:pt x="4" y="18"/>
                        <a:pt x="5" y="18"/>
                      </a:cubicBezTo>
                      <a:cubicBezTo>
                        <a:pt x="6" y="18"/>
                        <a:pt x="7" y="18"/>
                        <a:pt x="7" y="18"/>
                      </a:cubicBezTo>
                      <a:cubicBezTo>
                        <a:pt x="8" y="18"/>
                        <a:pt x="8" y="18"/>
                        <a:pt x="9" y="18"/>
                      </a:cubicBezTo>
                      <a:cubicBezTo>
                        <a:pt x="10" y="18"/>
                        <a:pt x="10" y="18"/>
                        <a:pt x="10" y="18"/>
                      </a:cubicBezTo>
                      <a:cubicBezTo>
                        <a:pt x="11" y="17"/>
                        <a:pt x="11" y="17"/>
                        <a:pt x="11" y="17"/>
                      </a:cubicBezTo>
                      <a:cubicBezTo>
                        <a:pt x="12" y="16"/>
                        <a:pt x="12" y="16"/>
                        <a:pt x="12" y="15"/>
                      </a:cubicBezTo>
                      <a:cubicBezTo>
                        <a:pt x="12" y="14"/>
                        <a:pt x="11" y="14"/>
                        <a:pt x="11" y="13"/>
                      </a:cubicBezTo>
                      <a:cubicBezTo>
                        <a:pt x="11" y="13"/>
                        <a:pt x="10" y="13"/>
                        <a:pt x="9" y="12"/>
                      </a:cubicBezTo>
                      <a:cubicBezTo>
                        <a:pt x="8" y="12"/>
                        <a:pt x="8" y="12"/>
                        <a:pt x="7" y="12"/>
                      </a:cubicBezTo>
                      <a:cubicBezTo>
                        <a:pt x="6" y="12"/>
                        <a:pt x="6" y="12"/>
                        <a:pt x="5" y="12"/>
                      </a:cubicBezTo>
                      <a:cubicBezTo>
                        <a:pt x="3" y="11"/>
                        <a:pt x="2" y="10"/>
                        <a:pt x="2" y="9"/>
                      </a:cubicBezTo>
                      <a:cubicBezTo>
                        <a:pt x="1" y="9"/>
                        <a:pt x="1" y="7"/>
                        <a:pt x="1" y="6"/>
                      </a:cubicBezTo>
                      <a:cubicBezTo>
                        <a:pt x="1" y="4"/>
                        <a:pt x="1" y="3"/>
                        <a:pt x="3" y="2"/>
                      </a:cubicBezTo>
                      <a:cubicBezTo>
                        <a:pt x="4" y="0"/>
                        <a:pt x="6" y="0"/>
                        <a:pt x="8" y="0"/>
                      </a:cubicBezTo>
                      <a:cubicBezTo>
                        <a:pt x="9" y="0"/>
                        <a:pt x="10" y="0"/>
                        <a:pt x="11" y="0"/>
                      </a:cubicBezTo>
                      <a:cubicBezTo>
                        <a:pt x="13" y="1"/>
                        <a:pt x="14" y="1"/>
                        <a:pt x="14" y="1"/>
                      </a:cubicBezTo>
                      <a:cubicBezTo>
                        <a:pt x="14" y="5"/>
                        <a:pt x="14" y="5"/>
                        <a:pt x="14" y="5"/>
                      </a:cubicBezTo>
                      <a:cubicBezTo>
                        <a:pt x="14" y="5"/>
                        <a:pt x="14" y="5"/>
                        <a:pt x="14" y="5"/>
                      </a:cubicBezTo>
                      <a:cubicBezTo>
                        <a:pt x="13" y="4"/>
                        <a:pt x="12" y="4"/>
                        <a:pt x="11" y="3"/>
                      </a:cubicBezTo>
                      <a:cubicBezTo>
                        <a:pt x="10" y="3"/>
                        <a:pt x="9" y="3"/>
                        <a:pt x="8" y="3"/>
                      </a:cubicBezTo>
                      <a:cubicBezTo>
                        <a:pt x="7" y="3"/>
                        <a:pt x="6" y="3"/>
                        <a:pt x="5" y="3"/>
                      </a:cubicBezTo>
                      <a:cubicBezTo>
                        <a:pt x="4" y="4"/>
                        <a:pt x="4" y="5"/>
                        <a:pt x="4" y="6"/>
                      </a:cubicBezTo>
                      <a:cubicBezTo>
                        <a:pt x="4" y="6"/>
                        <a:pt x="4" y="7"/>
                        <a:pt x="5" y="7"/>
                      </a:cubicBezTo>
                      <a:cubicBezTo>
                        <a:pt x="5" y="8"/>
                        <a:pt x="6" y="8"/>
                        <a:pt x="7" y="9"/>
                      </a:cubicBezTo>
                      <a:cubicBezTo>
                        <a:pt x="7" y="9"/>
                        <a:pt x="8" y="9"/>
                        <a:pt x="9" y="9"/>
                      </a:cubicBezTo>
                      <a:cubicBezTo>
                        <a:pt x="9" y="9"/>
                        <a:pt x="10" y="9"/>
                        <a:pt x="11" y="9"/>
                      </a:cubicBezTo>
                      <a:cubicBezTo>
                        <a:pt x="12" y="10"/>
                        <a:pt x="13" y="10"/>
                        <a:pt x="14" y="11"/>
                      </a:cubicBezTo>
                      <a:cubicBezTo>
                        <a:pt x="15" y="12"/>
                        <a:pt x="15" y="13"/>
                        <a:pt x="15" y="15"/>
                      </a:cubicBezTo>
                      <a:cubicBezTo>
                        <a:pt x="15" y="16"/>
                        <a:pt x="15" y="16"/>
                        <a:pt x="15" y="17"/>
                      </a:cubicBezTo>
                      <a:cubicBezTo>
                        <a:pt x="14" y="18"/>
                        <a:pt x="14" y="19"/>
                        <a:pt x="13" y="19"/>
                      </a:cubicBezTo>
                      <a:cubicBezTo>
                        <a:pt x="12" y="20"/>
                        <a:pt x="12" y="20"/>
                        <a:pt x="11" y="21"/>
                      </a:cubicBezTo>
                      <a:cubicBezTo>
                        <a:pt x="10" y="21"/>
                        <a:pt x="9" y="21"/>
                        <a:pt x="7"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0" name="Freeform 22"/>
                <p:cNvSpPr>
                  <a:spLocks/>
                </p:cNvSpPr>
                <p:nvPr/>
              </p:nvSpPr>
              <p:spPr bwMode="auto">
                <a:xfrm>
                  <a:off x="5880101" y="3760788"/>
                  <a:ext cx="15875" cy="36513"/>
                </a:xfrm>
                <a:custGeom>
                  <a:avLst/>
                  <a:gdLst>
                    <a:gd name="T0" fmla="*/ 8 w 12"/>
                    <a:gd name="T1" fmla="*/ 26 h 26"/>
                    <a:gd name="T2" fmla="*/ 4 w 12"/>
                    <a:gd name="T3" fmla="*/ 24 h 26"/>
                    <a:gd name="T4" fmla="*/ 2 w 12"/>
                    <a:gd name="T5" fmla="*/ 19 h 26"/>
                    <a:gd name="T6" fmla="*/ 2 w 12"/>
                    <a:gd name="T7" fmla="*/ 8 h 26"/>
                    <a:gd name="T8" fmla="*/ 0 w 12"/>
                    <a:gd name="T9" fmla="*/ 8 h 26"/>
                    <a:gd name="T10" fmla="*/ 0 w 12"/>
                    <a:gd name="T11" fmla="*/ 5 h 26"/>
                    <a:gd name="T12" fmla="*/ 2 w 12"/>
                    <a:gd name="T13" fmla="*/ 5 h 26"/>
                    <a:gd name="T14" fmla="*/ 2 w 12"/>
                    <a:gd name="T15" fmla="*/ 0 h 26"/>
                    <a:gd name="T16" fmla="*/ 6 w 12"/>
                    <a:gd name="T17" fmla="*/ 0 h 26"/>
                    <a:gd name="T18" fmla="*/ 6 w 12"/>
                    <a:gd name="T19" fmla="*/ 5 h 26"/>
                    <a:gd name="T20" fmla="*/ 12 w 12"/>
                    <a:gd name="T21" fmla="*/ 5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2 h 26"/>
                    <a:gd name="T40" fmla="*/ 12 w 12"/>
                    <a:gd name="T41" fmla="*/ 22 h 26"/>
                    <a:gd name="T42" fmla="*/ 12 w 12"/>
                    <a:gd name="T43" fmla="*/ 25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7" y="26"/>
                        <a:pt x="5" y="25"/>
                        <a:pt x="4" y="24"/>
                      </a:cubicBezTo>
                      <a:cubicBezTo>
                        <a:pt x="3" y="23"/>
                        <a:pt x="2" y="22"/>
                        <a:pt x="2" y="19"/>
                      </a:cubicBezTo>
                      <a:cubicBezTo>
                        <a:pt x="2" y="8"/>
                        <a:pt x="2" y="8"/>
                        <a:pt x="2" y="8"/>
                      </a:cubicBezTo>
                      <a:cubicBezTo>
                        <a:pt x="0" y="8"/>
                        <a:pt x="0" y="8"/>
                        <a:pt x="0" y="8"/>
                      </a:cubicBezTo>
                      <a:cubicBezTo>
                        <a:pt x="0" y="5"/>
                        <a:pt x="0" y="5"/>
                        <a:pt x="0" y="5"/>
                      </a:cubicBezTo>
                      <a:cubicBezTo>
                        <a:pt x="2" y="5"/>
                        <a:pt x="2" y="5"/>
                        <a:pt x="2" y="5"/>
                      </a:cubicBezTo>
                      <a:cubicBezTo>
                        <a:pt x="2" y="0"/>
                        <a:pt x="2" y="0"/>
                        <a:pt x="2" y="0"/>
                      </a:cubicBezTo>
                      <a:cubicBezTo>
                        <a:pt x="6" y="0"/>
                        <a:pt x="6" y="0"/>
                        <a:pt x="6" y="0"/>
                      </a:cubicBezTo>
                      <a:cubicBezTo>
                        <a:pt x="6" y="5"/>
                        <a:pt x="6" y="5"/>
                        <a:pt x="6" y="5"/>
                      </a:cubicBezTo>
                      <a:cubicBezTo>
                        <a:pt x="12" y="5"/>
                        <a:pt x="12" y="5"/>
                        <a:pt x="12" y="5"/>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7" y="22"/>
                        <a:pt x="7" y="22"/>
                        <a:pt x="7" y="23"/>
                      </a:cubicBezTo>
                      <a:cubicBezTo>
                        <a:pt x="8" y="23"/>
                        <a:pt x="8" y="23"/>
                        <a:pt x="9" y="23"/>
                      </a:cubicBezTo>
                      <a:cubicBezTo>
                        <a:pt x="10" y="23"/>
                        <a:pt x="10" y="23"/>
                        <a:pt x="11" y="23"/>
                      </a:cubicBezTo>
                      <a:cubicBezTo>
                        <a:pt x="11" y="23"/>
                        <a:pt x="12" y="22"/>
                        <a:pt x="12" y="22"/>
                      </a:cubicBezTo>
                      <a:cubicBezTo>
                        <a:pt x="12" y="22"/>
                        <a:pt x="12" y="22"/>
                        <a:pt x="12" y="22"/>
                      </a:cubicBezTo>
                      <a:cubicBezTo>
                        <a:pt x="12" y="25"/>
                        <a:pt x="12" y="25"/>
                        <a:pt x="12" y="25"/>
                      </a:cubicBezTo>
                      <a:cubicBezTo>
                        <a:pt x="12" y="26"/>
                        <a:pt x="11" y="26"/>
                        <a:pt x="10" y="26"/>
                      </a:cubicBezTo>
                      <a:cubicBezTo>
                        <a:pt x="10"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1" name="Freeform 23"/>
                <p:cNvSpPr>
                  <a:spLocks noEditPoints="1"/>
                </p:cNvSpPr>
                <p:nvPr/>
              </p:nvSpPr>
              <p:spPr bwMode="auto">
                <a:xfrm>
                  <a:off x="5897563" y="3767138"/>
                  <a:ext cx="22226" cy="30163"/>
                </a:xfrm>
                <a:custGeom>
                  <a:avLst/>
                  <a:gdLst>
                    <a:gd name="T0" fmla="*/ 13 w 16"/>
                    <a:gd name="T1" fmla="*/ 18 h 21"/>
                    <a:gd name="T2" fmla="*/ 12 w 16"/>
                    <a:gd name="T3" fmla="*/ 19 h 21"/>
                    <a:gd name="T4" fmla="*/ 11 w 16"/>
                    <a:gd name="T5" fmla="*/ 20 h 21"/>
                    <a:gd name="T6" fmla="*/ 9 w 16"/>
                    <a:gd name="T7" fmla="*/ 21 h 21"/>
                    <a:gd name="T8" fmla="*/ 6 w 16"/>
                    <a:gd name="T9" fmla="*/ 21 h 21"/>
                    <a:gd name="T10" fmla="*/ 4 w 16"/>
                    <a:gd name="T11" fmla="*/ 21 h 21"/>
                    <a:gd name="T12" fmla="*/ 2 w 16"/>
                    <a:gd name="T13" fmla="*/ 19 h 21"/>
                    <a:gd name="T14" fmla="*/ 1 w 16"/>
                    <a:gd name="T15" fmla="*/ 17 h 21"/>
                    <a:gd name="T16" fmla="*/ 0 w 16"/>
                    <a:gd name="T17" fmla="*/ 15 h 21"/>
                    <a:gd name="T18" fmla="*/ 1 w 16"/>
                    <a:gd name="T19" fmla="*/ 11 h 21"/>
                    <a:gd name="T20" fmla="*/ 4 w 16"/>
                    <a:gd name="T21" fmla="*/ 9 h 21"/>
                    <a:gd name="T22" fmla="*/ 8 w 16"/>
                    <a:gd name="T23" fmla="*/ 8 h 21"/>
                    <a:gd name="T24" fmla="*/ 13 w 16"/>
                    <a:gd name="T25" fmla="*/ 7 h 21"/>
                    <a:gd name="T26" fmla="*/ 13 w 16"/>
                    <a:gd name="T27" fmla="*/ 7 h 21"/>
                    <a:gd name="T28" fmla="*/ 13 w 16"/>
                    <a:gd name="T29" fmla="*/ 5 h 21"/>
                    <a:gd name="T30" fmla="*/ 12 w 16"/>
                    <a:gd name="T31" fmla="*/ 4 h 21"/>
                    <a:gd name="T32" fmla="*/ 10 w 16"/>
                    <a:gd name="T33" fmla="*/ 3 h 21"/>
                    <a:gd name="T34" fmla="*/ 8 w 16"/>
                    <a:gd name="T35" fmla="*/ 3 h 21"/>
                    <a:gd name="T36" fmla="*/ 5 w 16"/>
                    <a:gd name="T37" fmla="*/ 3 h 21"/>
                    <a:gd name="T38" fmla="*/ 2 w 16"/>
                    <a:gd name="T39" fmla="*/ 4 h 21"/>
                    <a:gd name="T40" fmla="*/ 2 w 16"/>
                    <a:gd name="T41" fmla="*/ 4 h 21"/>
                    <a:gd name="T42" fmla="*/ 2 w 16"/>
                    <a:gd name="T43" fmla="*/ 1 h 21"/>
                    <a:gd name="T44" fmla="*/ 5 w 16"/>
                    <a:gd name="T45" fmla="*/ 0 h 21"/>
                    <a:gd name="T46" fmla="*/ 8 w 16"/>
                    <a:gd name="T47" fmla="*/ 0 h 21"/>
                    <a:gd name="T48" fmla="*/ 12 w 16"/>
                    <a:gd name="T49" fmla="*/ 0 h 21"/>
                    <a:gd name="T50" fmla="*/ 14 w 16"/>
                    <a:gd name="T51" fmla="*/ 1 h 21"/>
                    <a:gd name="T52" fmla="*/ 16 w 16"/>
                    <a:gd name="T53" fmla="*/ 4 h 21"/>
                    <a:gd name="T54" fmla="*/ 16 w 16"/>
                    <a:gd name="T55" fmla="*/ 7 h 21"/>
                    <a:gd name="T56" fmla="*/ 16 w 16"/>
                    <a:gd name="T57" fmla="*/ 21 h 21"/>
                    <a:gd name="T58" fmla="*/ 13 w 16"/>
                    <a:gd name="T59" fmla="*/ 21 h 21"/>
                    <a:gd name="T60" fmla="*/ 13 w 16"/>
                    <a:gd name="T61" fmla="*/ 18 h 21"/>
                    <a:gd name="T62" fmla="*/ 13 w 16"/>
                    <a:gd name="T63" fmla="*/ 16 h 21"/>
                    <a:gd name="T64" fmla="*/ 13 w 16"/>
                    <a:gd name="T65" fmla="*/ 10 h 21"/>
                    <a:gd name="T66" fmla="*/ 10 w 16"/>
                    <a:gd name="T67" fmla="*/ 10 h 21"/>
                    <a:gd name="T68" fmla="*/ 7 w 16"/>
                    <a:gd name="T69" fmla="*/ 11 h 21"/>
                    <a:gd name="T70" fmla="*/ 5 w 16"/>
                    <a:gd name="T71" fmla="*/ 12 h 21"/>
                    <a:gd name="T72" fmla="*/ 4 w 16"/>
                    <a:gd name="T73" fmla="*/ 15 h 21"/>
                    <a:gd name="T74" fmla="*/ 5 w 16"/>
                    <a:gd name="T75" fmla="*/ 17 h 21"/>
                    <a:gd name="T76" fmla="*/ 8 w 16"/>
                    <a:gd name="T77" fmla="*/ 18 h 21"/>
                    <a:gd name="T78" fmla="*/ 11 w 16"/>
                    <a:gd name="T79" fmla="*/ 17 h 21"/>
                    <a:gd name="T80" fmla="*/ 13 w 16"/>
                    <a:gd name="T81"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21">
                      <a:moveTo>
                        <a:pt x="13" y="18"/>
                      </a:moveTo>
                      <a:cubicBezTo>
                        <a:pt x="13" y="19"/>
                        <a:pt x="12" y="19"/>
                        <a:pt x="12" y="19"/>
                      </a:cubicBezTo>
                      <a:cubicBezTo>
                        <a:pt x="11" y="20"/>
                        <a:pt x="11" y="20"/>
                        <a:pt x="11" y="20"/>
                      </a:cubicBezTo>
                      <a:cubicBezTo>
                        <a:pt x="10" y="21"/>
                        <a:pt x="9" y="21"/>
                        <a:pt x="9" y="21"/>
                      </a:cubicBezTo>
                      <a:cubicBezTo>
                        <a:pt x="8" y="21"/>
                        <a:pt x="7" y="21"/>
                        <a:pt x="6" y="21"/>
                      </a:cubicBezTo>
                      <a:cubicBezTo>
                        <a:pt x="6" y="21"/>
                        <a:pt x="5" y="21"/>
                        <a:pt x="4" y="21"/>
                      </a:cubicBezTo>
                      <a:cubicBezTo>
                        <a:pt x="3" y="20"/>
                        <a:pt x="3" y="20"/>
                        <a:pt x="2" y="19"/>
                      </a:cubicBezTo>
                      <a:cubicBezTo>
                        <a:pt x="2" y="19"/>
                        <a:pt x="1" y="18"/>
                        <a:pt x="1" y="17"/>
                      </a:cubicBezTo>
                      <a:cubicBezTo>
                        <a:pt x="0" y="17"/>
                        <a:pt x="0" y="16"/>
                        <a:pt x="0" y="15"/>
                      </a:cubicBezTo>
                      <a:cubicBezTo>
                        <a:pt x="0" y="13"/>
                        <a:pt x="1" y="12"/>
                        <a:pt x="1" y="11"/>
                      </a:cubicBezTo>
                      <a:cubicBezTo>
                        <a:pt x="2" y="10"/>
                        <a:pt x="3" y="9"/>
                        <a:pt x="4" y="9"/>
                      </a:cubicBezTo>
                      <a:cubicBezTo>
                        <a:pt x="5" y="8"/>
                        <a:pt x="6" y="8"/>
                        <a:pt x="8" y="8"/>
                      </a:cubicBezTo>
                      <a:cubicBezTo>
                        <a:pt x="10" y="8"/>
                        <a:pt x="11" y="7"/>
                        <a:pt x="13" y="7"/>
                      </a:cubicBezTo>
                      <a:cubicBezTo>
                        <a:pt x="13" y="7"/>
                        <a:pt x="13" y="7"/>
                        <a:pt x="13" y="7"/>
                      </a:cubicBezTo>
                      <a:cubicBezTo>
                        <a:pt x="13" y="6"/>
                        <a:pt x="13" y="5"/>
                        <a:pt x="13" y="5"/>
                      </a:cubicBezTo>
                      <a:cubicBezTo>
                        <a:pt x="12" y="4"/>
                        <a:pt x="12" y="4"/>
                        <a:pt x="12" y="4"/>
                      </a:cubicBezTo>
                      <a:cubicBezTo>
                        <a:pt x="11" y="3"/>
                        <a:pt x="11" y="3"/>
                        <a:pt x="10" y="3"/>
                      </a:cubicBezTo>
                      <a:cubicBezTo>
                        <a:pt x="9" y="3"/>
                        <a:pt x="9" y="3"/>
                        <a:pt x="8" y="3"/>
                      </a:cubicBezTo>
                      <a:cubicBezTo>
                        <a:pt x="7" y="3"/>
                        <a:pt x="6" y="3"/>
                        <a:pt x="5" y="3"/>
                      </a:cubicBezTo>
                      <a:cubicBezTo>
                        <a:pt x="4" y="3"/>
                        <a:pt x="3" y="4"/>
                        <a:pt x="2" y="4"/>
                      </a:cubicBezTo>
                      <a:cubicBezTo>
                        <a:pt x="2" y="4"/>
                        <a:pt x="2" y="4"/>
                        <a:pt x="2" y="4"/>
                      </a:cubicBezTo>
                      <a:cubicBezTo>
                        <a:pt x="2" y="1"/>
                        <a:pt x="2" y="1"/>
                        <a:pt x="2" y="1"/>
                      </a:cubicBezTo>
                      <a:cubicBezTo>
                        <a:pt x="3" y="1"/>
                        <a:pt x="3" y="0"/>
                        <a:pt x="5" y="0"/>
                      </a:cubicBezTo>
                      <a:cubicBezTo>
                        <a:pt x="6" y="0"/>
                        <a:pt x="7" y="0"/>
                        <a:pt x="8" y="0"/>
                      </a:cubicBezTo>
                      <a:cubicBezTo>
                        <a:pt x="10" y="0"/>
                        <a:pt x="11" y="0"/>
                        <a:pt x="12" y="0"/>
                      </a:cubicBezTo>
                      <a:cubicBezTo>
                        <a:pt x="13" y="0"/>
                        <a:pt x="13" y="1"/>
                        <a:pt x="14" y="1"/>
                      </a:cubicBezTo>
                      <a:cubicBezTo>
                        <a:pt x="15" y="2"/>
                        <a:pt x="16" y="3"/>
                        <a:pt x="16" y="4"/>
                      </a:cubicBezTo>
                      <a:cubicBezTo>
                        <a:pt x="16" y="4"/>
                        <a:pt x="16" y="5"/>
                        <a:pt x="16" y="7"/>
                      </a:cubicBezTo>
                      <a:cubicBezTo>
                        <a:pt x="16" y="21"/>
                        <a:pt x="16" y="21"/>
                        <a:pt x="16" y="21"/>
                      </a:cubicBezTo>
                      <a:cubicBezTo>
                        <a:pt x="13" y="21"/>
                        <a:pt x="13" y="21"/>
                        <a:pt x="13" y="21"/>
                      </a:cubicBezTo>
                      <a:lnTo>
                        <a:pt x="13" y="18"/>
                      </a:lnTo>
                      <a:close/>
                      <a:moveTo>
                        <a:pt x="13" y="16"/>
                      </a:moveTo>
                      <a:cubicBezTo>
                        <a:pt x="13" y="10"/>
                        <a:pt x="13" y="10"/>
                        <a:pt x="13" y="10"/>
                      </a:cubicBezTo>
                      <a:cubicBezTo>
                        <a:pt x="12" y="10"/>
                        <a:pt x="11" y="10"/>
                        <a:pt x="10" y="10"/>
                      </a:cubicBezTo>
                      <a:cubicBezTo>
                        <a:pt x="9" y="10"/>
                        <a:pt x="8" y="11"/>
                        <a:pt x="7" y="11"/>
                      </a:cubicBezTo>
                      <a:cubicBezTo>
                        <a:pt x="6" y="11"/>
                        <a:pt x="5" y="12"/>
                        <a:pt x="5" y="12"/>
                      </a:cubicBezTo>
                      <a:cubicBezTo>
                        <a:pt x="4" y="13"/>
                        <a:pt x="4" y="13"/>
                        <a:pt x="4" y="15"/>
                      </a:cubicBezTo>
                      <a:cubicBezTo>
                        <a:pt x="4" y="16"/>
                        <a:pt x="4" y="17"/>
                        <a:pt x="5" y="17"/>
                      </a:cubicBezTo>
                      <a:cubicBezTo>
                        <a:pt x="5" y="18"/>
                        <a:pt x="6" y="18"/>
                        <a:pt x="8" y="18"/>
                      </a:cubicBezTo>
                      <a:cubicBezTo>
                        <a:pt x="9" y="18"/>
                        <a:pt x="10" y="18"/>
                        <a:pt x="11" y="17"/>
                      </a:cubicBezTo>
                      <a:cubicBezTo>
                        <a:pt x="11" y="17"/>
                        <a:pt x="12" y="16"/>
                        <a:pt x="13"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2" name="Freeform 24"/>
                <p:cNvSpPr>
                  <a:spLocks/>
                </p:cNvSpPr>
                <p:nvPr/>
              </p:nvSpPr>
              <p:spPr bwMode="auto">
                <a:xfrm>
                  <a:off x="5924551" y="3760788"/>
                  <a:ext cx="15875" cy="36513"/>
                </a:xfrm>
                <a:custGeom>
                  <a:avLst/>
                  <a:gdLst>
                    <a:gd name="T0" fmla="*/ 8 w 12"/>
                    <a:gd name="T1" fmla="*/ 26 h 26"/>
                    <a:gd name="T2" fmla="*/ 4 w 12"/>
                    <a:gd name="T3" fmla="*/ 24 h 26"/>
                    <a:gd name="T4" fmla="*/ 2 w 12"/>
                    <a:gd name="T5" fmla="*/ 19 h 26"/>
                    <a:gd name="T6" fmla="*/ 2 w 12"/>
                    <a:gd name="T7" fmla="*/ 8 h 26"/>
                    <a:gd name="T8" fmla="*/ 0 w 12"/>
                    <a:gd name="T9" fmla="*/ 8 h 26"/>
                    <a:gd name="T10" fmla="*/ 0 w 12"/>
                    <a:gd name="T11" fmla="*/ 5 h 26"/>
                    <a:gd name="T12" fmla="*/ 2 w 12"/>
                    <a:gd name="T13" fmla="*/ 5 h 26"/>
                    <a:gd name="T14" fmla="*/ 2 w 12"/>
                    <a:gd name="T15" fmla="*/ 0 h 26"/>
                    <a:gd name="T16" fmla="*/ 6 w 12"/>
                    <a:gd name="T17" fmla="*/ 0 h 26"/>
                    <a:gd name="T18" fmla="*/ 6 w 12"/>
                    <a:gd name="T19" fmla="*/ 5 h 26"/>
                    <a:gd name="T20" fmla="*/ 12 w 12"/>
                    <a:gd name="T21" fmla="*/ 5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2 h 26"/>
                    <a:gd name="T40" fmla="*/ 12 w 12"/>
                    <a:gd name="T41" fmla="*/ 22 h 26"/>
                    <a:gd name="T42" fmla="*/ 12 w 12"/>
                    <a:gd name="T43" fmla="*/ 25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7" y="26"/>
                        <a:pt x="5" y="25"/>
                        <a:pt x="4" y="24"/>
                      </a:cubicBezTo>
                      <a:cubicBezTo>
                        <a:pt x="3" y="23"/>
                        <a:pt x="2" y="22"/>
                        <a:pt x="2" y="19"/>
                      </a:cubicBezTo>
                      <a:cubicBezTo>
                        <a:pt x="2" y="8"/>
                        <a:pt x="2" y="8"/>
                        <a:pt x="2" y="8"/>
                      </a:cubicBezTo>
                      <a:cubicBezTo>
                        <a:pt x="0" y="8"/>
                        <a:pt x="0" y="8"/>
                        <a:pt x="0" y="8"/>
                      </a:cubicBezTo>
                      <a:cubicBezTo>
                        <a:pt x="0" y="5"/>
                        <a:pt x="0" y="5"/>
                        <a:pt x="0" y="5"/>
                      </a:cubicBezTo>
                      <a:cubicBezTo>
                        <a:pt x="2" y="5"/>
                        <a:pt x="2" y="5"/>
                        <a:pt x="2" y="5"/>
                      </a:cubicBezTo>
                      <a:cubicBezTo>
                        <a:pt x="2" y="0"/>
                        <a:pt x="2" y="0"/>
                        <a:pt x="2" y="0"/>
                      </a:cubicBezTo>
                      <a:cubicBezTo>
                        <a:pt x="6" y="0"/>
                        <a:pt x="6" y="0"/>
                        <a:pt x="6" y="0"/>
                      </a:cubicBezTo>
                      <a:cubicBezTo>
                        <a:pt x="6" y="5"/>
                        <a:pt x="6" y="5"/>
                        <a:pt x="6" y="5"/>
                      </a:cubicBezTo>
                      <a:cubicBezTo>
                        <a:pt x="12" y="5"/>
                        <a:pt x="12" y="5"/>
                        <a:pt x="12" y="5"/>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7" y="22"/>
                        <a:pt x="7" y="22"/>
                        <a:pt x="7" y="23"/>
                      </a:cubicBezTo>
                      <a:cubicBezTo>
                        <a:pt x="8" y="23"/>
                        <a:pt x="8" y="23"/>
                        <a:pt x="9" y="23"/>
                      </a:cubicBezTo>
                      <a:cubicBezTo>
                        <a:pt x="10" y="23"/>
                        <a:pt x="10" y="23"/>
                        <a:pt x="11" y="23"/>
                      </a:cubicBezTo>
                      <a:cubicBezTo>
                        <a:pt x="11" y="23"/>
                        <a:pt x="12" y="22"/>
                        <a:pt x="12" y="22"/>
                      </a:cubicBezTo>
                      <a:cubicBezTo>
                        <a:pt x="12" y="22"/>
                        <a:pt x="12" y="22"/>
                        <a:pt x="12" y="22"/>
                      </a:cubicBezTo>
                      <a:cubicBezTo>
                        <a:pt x="12" y="25"/>
                        <a:pt x="12" y="25"/>
                        <a:pt x="12" y="25"/>
                      </a:cubicBezTo>
                      <a:cubicBezTo>
                        <a:pt x="11" y="26"/>
                        <a:pt x="11" y="26"/>
                        <a:pt x="10" y="26"/>
                      </a:cubicBezTo>
                      <a:cubicBezTo>
                        <a:pt x="10"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3" name="Freeform 25"/>
                <p:cNvSpPr>
                  <a:spLocks noEditPoints="1"/>
                </p:cNvSpPr>
                <p:nvPr/>
              </p:nvSpPr>
              <p:spPr bwMode="auto">
                <a:xfrm>
                  <a:off x="5943601" y="3757613"/>
                  <a:ext cx="4764" cy="39687"/>
                </a:xfrm>
                <a:custGeom>
                  <a:avLst/>
                  <a:gdLst>
                    <a:gd name="T0" fmla="*/ 3 w 3"/>
                    <a:gd name="T1" fmla="*/ 3 h 25"/>
                    <a:gd name="T2" fmla="*/ 0 w 3"/>
                    <a:gd name="T3" fmla="*/ 3 h 25"/>
                    <a:gd name="T4" fmla="*/ 0 w 3"/>
                    <a:gd name="T5" fmla="*/ 0 h 25"/>
                    <a:gd name="T6" fmla="*/ 3 w 3"/>
                    <a:gd name="T7" fmla="*/ 0 h 25"/>
                    <a:gd name="T8" fmla="*/ 3 w 3"/>
                    <a:gd name="T9" fmla="*/ 3 h 25"/>
                    <a:gd name="T10" fmla="*/ 3 w 3"/>
                    <a:gd name="T11" fmla="*/ 25 h 25"/>
                    <a:gd name="T12" fmla="*/ 1 w 3"/>
                    <a:gd name="T13" fmla="*/ 25 h 25"/>
                    <a:gd name="T14" fmla="*/ 1 w 3"/>
                    <a:gd name="T15" fmla="*/ 6 h 25"/>
                    <a:gd name="T16" fmla="*/ 3 w 3"/>
                    <a:gd name="T17" fmla="*/ 6 h 25"/>
                    <a:gd name="T18" fmla="*/ 3 w 3"/>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5">
                      <a:moveTo>
                        <a:pt x="3" y="3"/>
                      </a:moveTo>
                      <a:lnTo>
                        <a:pt x="0" y="3"/>
                      </a:lnTo>
                      <a:lnTo>
                        <a:pt x="0" y="0"/>
                      </a:lnTo>
                      <a:lnTo>
                        <a:pt x="3" y="0"/>
                      </a:lnTo>
                      <a:lnTo>
                        <a:pt x="3" y="3"/>
                      </a:lnTo>
                      <a:close/>
                      <a:moveTo>
                        <a:pt x="3" y="25"/>
                      </a:moveTo>
                      <a:lnTo>
                        <a:pt x="1" y="25"/>
                      </a:lnTo>
                      <a:lnTo>
                        <a:pt x="1" y="6"/>
                      </a:lnTo>
                      <a:lnTo>
                        <a:pt x="3" y="6"/>
                      </a:lnTo>
                      <a:lnTo>
                        <a:pt x="3" y="25"/>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4" name="Freeform 26"/>
                <p:cNvSpPr>
                  <a:spLocks noEditPoints="1"/>
                </p:cNvSpPr>
                <p:nvPr/>
              </p:nvSpPr>
              <p:spPr bwMode="auto">
                <a:xfrm>
                  <a:off x="5954712" y="3767138"/>
                  <a:ext cx="25400" cy="30163"/>
                </a:xfrm>
                <a:custGeom>
                  <a:avLst/>
                  <a:gdLst>
                    <a:gd name="T0" fmla="*/ 18 w 18"/>
                    <a:gd name="T1" fmla="*/ 10 h 21"/>
                    <a:gd name="T2" fmla="*/ 15 w 18"/>
                    <a:gd name="T3" fmla="*/ 18 h 21"/>
                    <a:gd name="T4" fmla="*/ 9 w 18"/>
                    <a:gd name="T5" fmla="*/ 21 h 21"/>
                    <a:gd name="T6" fmla="*/ 2 w 18"/>
                    <a:gd name="T7" fmla="*/ 18 h 21"/>
                    <a:gd name="T8" fmla="*/ 0 w 18"/>
                    <a:gd name="T9" fmla="*/ 10 h 21"/>
                    <a:gd name="T10" fmla="*/ 2 w 18"/>
                    <a:gd name="T11" fmla="*/ 3 h 21"/>
                    <a:gd name="T12" fmla="*/ 9 w 18"/>
                    <a:gd name="T13" fmla="*/ 0 h 21"/>
                    <a:gd name="T14" fmla="*/ 15 w 18"/>
                    <a:gd name="T15" fmla="*/ 3 h 21"/>
                    <a:gd name="T16" fmla="*/ 18 w 18"/>
                    <a:gd name="T17" fmla="*/ 10 h 21"/>
                    <a:gd name="T18" fmla="*/ 14 w 18"/>
                    <a:gd name="T19" fmla="*/ 10 h 21"/>
                    <a:gd name="T20" fmla="*/ 13 w 18"/>
                    <a:gd name="T21" fmla="*/ 5 h 21"/>
                    <a:gd name="T22" fmla="*/ 9 w 18"/>
                    <a:gd name="T23" fmla="*/ 3 h 21"/>
                    <a:gd name="T24" fmla="*/ 5 w 18"/>
                    <a:gd name="T25" fmla="*/ 5 h 21"/>
                    <a:gd name="T26" fmla="*/ 3 w 18"/>
                    <a:gd name="T27" fmla="*/ 10 h 21"/>
                    <a:gd name="T28" fmla="*/ 5 w 18"/>
                    <a:gd name="T29" fmla="*/ 16 h 21"/>
                    <a:gd name="T30" fmla="*/ 9 w 18"/>
                    <a:gd name="T31" fmla="*/ 18 h 21"/>
                    <a:gd name="T32" fmla="*/ 13 w 18"/>
                    <a:gd name="T33" fmla="*/ 16 h 21"/>
                    <a:gd name="T34" fmla="*/ 14 w 18"/>
                    <a:gd name="T3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0"/>
                      </a:moveTo>
                      <a:cubicBezTo>
                        <a:pt x="18" y="14"/>
                        <a:pt x="17" y="17"/>
                        <a:pt x="15" y="18"/>
                      </a:cubicBezTo>
                      <a:cubicBezTo>
                        <a:pt x="14" y="20"/>
                        <a:pt x="12" y="21"/>
                        <a:pt x="9" y="21"/>
                      </a:cubicBezTo>
                      <a:cubicBezTo>
                        <a:pt x="6" y="21"/>
                        <a:pt x="4" y="20"/>
                        <a:pt x="2" y="18"/>
                      </a:cubicBezTo>
                      <a:cubicBezTo>
                        <a:pt x="1" y="16"/>
                        <a:pt x="0" y="14"/>
                        <a:pt x="0" y="10"/>
                      </a:cubicBezTo>
                      <a:cubicBezTo>
                        <a:pt x="0" y="7"/>
                        <a:pt x="1" y="4"/>
                        <a:pt x="2" y="3"/>
                      </a:cubicBezTo>
                      <a:cubicBezTo>
                        <a:pt x="4" y="1"/>
                        <a:pt x="6" y="0"/>
                        <a:pt x="9" y="0"/>
                      </a:cubicBezTo>
                      <a:cubicBezTo>
                        <a:pt x="12" y="0"/>
                        <a:pt x="14" y="1"/>
                        <a:pt x="15" y="3"/>
                      </a:cubicBezTo>
                      <a:cubicBezTo>
                        <a:pt x="17" y="4"/>
                        <a:pt x="18" y="7"/>
                        <a:pt x="18" y="10"/>
                      </a:cubicBezTo>
                      <a:close/>
                      <a:moveTo>
                        <a:pt x="14" y="10"/>
                      </a:moveTo>
                      <a:cubicBezTo>
                        <a:pt x="14" y="8"/>
                        <a:pt x="14" y="6"/>
                        <a:pt x="13" y="5"/>
                      </a:cubicBezTo>
                      <a:cubicBezTo>
                        <a:pt x="12" y="3"/>
                        <a:pt x="11" y="3"/>
                        <a:pt x="9" y="3"/>
                      </a:cubicBezTo>
                      <a:cubicBezTo>
                        <a:pt x="7" y="3"/>
                        <a:pt x="6" y="3"/>
                        <a:pt x="5" y="5"/>
                      </a:cubicBezTo>
                      <a:cubicBezTo>
                        <a:pt x="4" y="6"/>
                        <a:pt x="3" y="8"/>
                        <a:pt x="3" y="10"/>
                      </a:cubicBezTo>
                      <a:cubicBezTo>
                        <a:pt x="3" y="13"/>
                        <a:pt x="4" y="15"/>
                        <a:pt x="5" y="16"/>
                      </a:cubicBezTo>
                      <a:cubicBezTo>
                        <a:pt x="6" y="18"/>
                        <a:pt x="7" y="18"/>
                        <a:pt x="9" y="18"/>
                      </a:cubicBezTo>
                      <a:cubicBezTo>
                        <a:pt x="11" y="18"/>
                        <a:pt x="12" y="18"/>
                        <a:pt x="13" y="16"/>
                      </a:cubicBezTo>
                      <a:cubicBezTo>
                        <a:pt x="14" y="15"/>
                        <a:pt x="14" y="13"/>
                        <a:pt x="14"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5" name="Freeform 27"/>
                <p:cNvSpPr>
                  <a:spLocks/>
                </p:cNvSpPr>
                <p:nvPr/>
              </p:nvSpPr>
              <p:spPr bwMode="auto">
                <a:xfrm>
                  <a:off x="5983288" y="3767138"/>
                  <a:ext cx="22226" cy="30163"/>
                </a:xfrm>
                <a:custGeom>
                  <a:avLst/>
                  <a:gdLst>
                    <a:gd name="T0" fmla="*/ 16 w 16"/>
                    <a:gd name="T1" fmla="*/ 21 h 21"/>
                    <a:gd name="T2" fmla="*/ 13 w 16"/>
                    <a:gd name="T3" fmla="*/ 21 h 21"/>
                    <a:gd name="T4" fmla="*/ 13 w 16"/>
                    <a:gd name="T5" fmla="*/ 9 h 21"/>
                    <a:gd name="T6" fmla="*/ 13 w 16"/>
                    <a:gd name="T7" fmla="*/ 6 h 21"/>
                    <a:gd name="T8" fmla="*/ 12 w 16"/>
                    <a:gd name="T9" fmla="*/ 5 h 21"/>
                    <a:gd name="T10" fmla="*/ 11 w 16"/>
                    <a:gd name="T11" fmla="*/ 3 h 21"/>
                    <a:gd name="T12" fmla="*/ 9 w 16"/>
                    <a:gd name="T13" fmla="*/ 3 h 21"/>
                    <a:gd name="T14" fmla="*/ 6 w 16"/>
                    <a:gd name="T15" fmla="*/ 4 h 21"/>
                    <a:gd name="T16" fmla="*/ 4 w 16"/>
                    <a:gd name="T17" fmla="*/ 5 h 21"/>
                    <a:gd name="T18" fmla="*/ 4 w 16"/>
                    <a:gd name="T19" fmla="*/ 21 h 21"/>
                    <a:gd name="T20" fmla="*/ 0 w 16"/>
                    <a:gd name="T21" fmla="*/ 21 h 21"/>
                    <a:gd name="T22" fmla="*/ 0 w 16"/>
                    <a:gd name="T23" fmla="*/ 0 h 21"/>
                    <a:gd name="T24" fmla="*/ 4 w 16"/>
                    <a:gd name="T25" fmla="*/ 0 h 21"/>
                    <a:gd name="T26" fmla="*/ 4 w 16"/>
                    <a:gd name="T27" fmla="*/ 3 h 21"/>
                    <a:gd name="T28" fmla="*/ 7 w 16"/>
                    <a:gd name="T29" fmla="*/ 1 h 21"/>
                    <a:gd name="T30" fmla="*/ 10 w 16"/>
                    <a:gd name="T31" fmla="*/ 0 h 21"/>
                    <a:gd name="T32" fmla="*/ 15 w 16"/>
                    <a:gd name="T33" fmla="*/ 2 h 21"/>
                    <a:gd name="T34" fmla="*/ 16 w 16"/>
                    <a:gd name="T35" fmla="*/ 7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6"/>
                      </a:cubicBezTo>
                      <a:cubicBezTo>
                        <a:pt x="13" y="6"/>
                        <a:pt x="12" y="5"/>
                        <a:pt x="12" y="5"/>
                      </a:cubicBezTo>
                      <a:cubicBezTo>
                        <a:pt x="12" y="4"/>
                        <a:pt x="12" y="4"/>
                        <a:pt x="11" y="3"/>
                      </a:cubicBezTo>
                      <a:cubicBezTo>
                        <a:pt x="11" y="3"/>
                        <a:pt x="10" y="3"/>
                        <a:pt x="9" y="3"/>
                      </a:cubicBezTo>
                      <a:cubicBezTo>
                        <a:pt x="8" y="3"/>
                        <a:pt x="7" y="3"/>
                        <a:pt x="6" y="4"/>
                      </a:cubicBezTo>
                      <a:cubicBezTo>
                        <a:pt x="5" y="4"/>
                        <a:pt x="5" y="5"/>
                        <a:pt x="4" y="5"/>
                      </a:cubicBezTo>
                      <a:cubicBezTo>
                        <a:pt x="4" y="21"/>
                        <a:pt x="4" y="21"/>
                        <a:pt x="4" y="21"/>
                      </a:cubicBezTo>
                      <a:cubicBezTo>
                        <a:pt x="0" y="21"/>
                        <a:pt x="0" y="21"/>
                        <a:pt x="0" y="21"/>
                      </a:cubicBezTo>
                      <a:cubicBezTo>
                        <a:pt x="0" y="0"/>
                        <a:pt x="0" y="0"/>
                        <a:pt x="0" y="0"/>
                      </a:cubicBezTo>
                      <a:cubicBezTo>
                        <a:pt x="4" y="0"/>
                        <a:pt x="4" y="0"/>
                        <a:pt x="4" y="0"/>
                      </a:cubicBezTo>
                      <a:cubicBezTo>
                        <a:pt x="4" y="3"/>
                        <a:pt x="4" y="3"/>
                        <a:pt x="4" y="3"/>
                      </a:cubicBezTo>
                      <a:cubicBezTo>
                        <a:pt x="5" y="2"/>
                        <a:pt x="6" y="1"/>
                        <a:pt x="7" y="1"/>
                      </a:cubicBezTo>
                      <a:cubicBezTo>
                        <a:pt x="8" y="0"/>
                        <a:pt x="9" y="0"/>
                        <a:pt x="10" y="0"/>
                      </a:cubicBezTo>
                      <a:cubicBezTo>
                        <a:pt x="12" y="0"/>
                        <a:pt x="13" y="0"/>
                        <a:pt x="15" y="2"/>
                      </a:cubicBezTo>
                      <a:cubicBezTo>
                        <a:pt x="16" y="3"/>
                        <a:pt x="16" y="5"/>
                        <a:pt x="16" y="7"/>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6" name="Freeform 28"/>
                <p:cNvSpPr>
                  <a:spLocks/>
                </p:cNvSpPr>
                <p:nvPr/>
              </p:nvSpPr>
              <p:spPr bwMode="auto">
                <a:xfrm>
                  <a:off x="6011863" y="3787775"/>
                  <a:ext cx="11113" cy="17463"/>
                </a:xfrm>
                <a:custGeom>
                  <a:avLst/>
                  <a:gdLst>
                    <a:gd name="T0" fmla="*/ 7 w 7"/>
                    <a:gd name="T1" fmla="*/ 0 h 11"/>
                    <a:gd name="T2" fmla="*/ 2 w 7"/>
                    <a:gd name="T3" fmla="*/ 11 h 11"/>
                    <a:gd name="T4" fmla="*/ 0 w 7"/>
                    <a:gd name="T5" fmla="*/ 11 h 11"/>
                    <a:gd name="T6" fmla="*/ 2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2" y="11"/>
                      </a:lnTo>
                      <a:lnTo>
                        <a:pt x="0" y="11"/>
                      </a:lnTo>
                      <a:lnTo>
                        <a:pt x="2"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7" name="Freeform 29"/>
                <p:cNvSpPr>
                  <a:spLocks noEditPoints="1"/>
                </p:cNvSpPr>
                <p:nvPr/>
              </p:nvSpPr>
              <p:spPr bwMode="auto">
                <a:xfrm>
                  <a:off x="5537200" y="3819525"/>
                  <a:ext cx="23813" cy="39687"/>
                </a:xfrm>
                <a:custGeom>
                  <a:avLst/>
                  <a:gdLst>
                    <a:gd name="T0" fmla="*/ 17 w 17"/>
                    <a:gd name="T1" fmla="*/ 18 h 29"/>
                    <a:gd name="T2" fmla="*/ 15 w 17"/>
                    <a:gd name="T3" fmla="*/ 26 h 29"/>
                    <a:gd name="T4" fmla="*/ 9 w 17"/>
                    <a:gd name="T5" fmla="*/ 29 h 29"/>
                    <a:gd name="T6" fmla="*/ 6 w 17"/>
                    <a:gd name="T7" fmla="*/ 28 h 29"/>
                    <a:gd name="T8" fmla="*/ 4 w 17"/>
                    <a:gd name="T9" fmla="*/ 27 h 29"/>
                    <a:gd name="T10" fmla="*/ 3 w 17"/>
                    <a:gd name="T11" fmla="*/ 28 h 29"/>
                    <a:gd name="T12" fmla="*/ 0 w 17"/>
                    <a:gd name="T13" fmla="*/ 28 h 29"/>
                    <a:gd name="T14" fmla="*/ 0 w 17"/>
                    <a:gd name="T15" fmla="*/ 0 h 29"/>
                    <a:gd name="T16" fmla="*/ 4 w 17"/>
                    <a:gd name="T17" fmla="*/ 0 h 29"/>
                    <a:gd name="T18" fmla="*/ 4 w 17"/>
                    <a:gd name="T19" fmla="*/ 10 h 29"/>
                    <a:gd name="T20" fmla="*/ 6 w 17"/>
                    <a:gd name="T21" fmla="*/ 8 h 29"/>
                    <a:gd name="T22" fmla="*/ 10 w 17"/>
                    <a:gd name="T23" fmla="*/ 7 h 29"/>
                    <a:gd name="T24" fmla="*/ 15 w 17"/>
                    <a:gd name="T25" fmla="*/ 10 h 29"/>
                    <a:gd name="T26" fmla="*/ 17 w 17"/>
                    <a:gd name="T27" fmla="*/ 18 h 29"/>
                    <a:gd name="T28" fmla="*/ 14 w 17"/>
                    <a:gd name="T29" fmla="*/ 18 h 29"/>
                    <a:gd name="T30" fmla="*/ 13 w 17"/>
                    <a:gd name="T31" fmla="*/ 13 h 29"/>
                    <a:gd name="T32" fmla="*/ 9 w 17"/>
                    <a:gd name="T33" fmla="*/ 11 h 29"/>
                    <a:gd name="T34" fmla="*/ 6 w 17"/>
                    <a:gd name="T35" fmla="*/ 11 h 29"/>
                    <a:gd name="T36" fmla="*/ 4 w 17"/>
                    <a:gd name="T37" fmla="*/ 13 h 29"/>
                    <a:gd name="T38" fmla="*/ 4 w 17"/>
                    <a:gd name="T39" fmla="*/ 25 h 29"/>
                    <a:gd name="T40" fmla="*/ 6 w 17"/>
                    <a:gd name="T41" fmla="*/ 25 h 29"/>
                    <a:gd name="T42" fmla="*/ 8 w 17"/>
                    <a:gd name="T43" fmla="*/ 26 h 29"/>
                    <a:gd name="T44" fmla="*/ 12 w 17"/>
                    <a:gd name="T45" fmla="*/ 24 h 29"/>
                    <a:gd name="T46" fmla="*/ 14 w 17"/>
                    <a:gd name="T47"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9">
                      <a:moveTo>
                        <a:pt x="17" y="18"/>
                      </a:moveTo>
                      <a:cubicBezTo>
                        <a:pt x="17" y="21"/>
                        <a:pt x="16" y="24"/>
                        <a:pt x="15" y="26"/>
                      </a:cubicBezTo>
                      <a:cubicBezTo>
                        <a:pt x="13" y="28"/>
                        <a:pt x="11" y="29"/>
                        <a:pt x="9" y="29"/>
                      </a:cubicBezTo>
                      <a:cubicBezTo>
                        <a:pt x="8" y="29"/>
                        <a:pt x="7" y="29"/>
                        <a:pt x="6" y="28"/>
                      </a:cubicBezTo>
                      <a:cubicBezTo>
                        <a:pt x="5" y="28"/>
                        <a:pt x="4" y="28"/>
                        <a:pt x="4" y="27"/>
                      </a:cubicBezTo>
                      <a:cubicBezTo>
                        <a:pt x="3" y="28"/>
                        <a:pt x="3" y="28"/>
                        <a:pt x="3" y="28"/>
                      </a:cubicBezTo>
                      <a:cubicBezTo>
                        <a:pt x="0" y="28"/>
                        <a:pt x="0" y="28"/>
                        <a:pt x="0" y="28"/>
                      </a:cubicBezTo>
                      <a:cubicBezTo>
                        <a:pt x="0" y="0"/>
                        <a:pt x="0" y="0"/>
                        <a:pt x="0" y="0"/>
                      </a:cubicBezTo>
                      <a:cubicBezTo>
                        <a:pt x="4" y="0"/>
                        <a:pt x="4" y="0"/>
                        <a:pt x="4" y="0"/>
                      </a:cubicBezTo>
                      <a:cubicBezTo>
                        <a:pt x="4" y="10"/>
                        <a:pt x="4" y="10"/>
                        <a:pt x="4" y="10"/>
                      </a:cubicBezTo>
                      <a:cubicBezTo>
                        <a:pt x="4" y="9"/>
                        <a:pt x="5" y="9"/>
                        <a:pt x="6" y="8"/>
                      </a:cubicBezTo>
                      <a:cubicBezTo>
                        <a:pt x="7" y="8"/>
                        <a:pt x="8" y="7"/>
                        <a:pt x="10" y="7"/>
                      </a:cubicBezTo>
                      <a:cubicBezTo>
                        <a:pt x="12" y="7"/>
                        <a:pt x="14" y="8"/>
                        <a:pt x="15" y="10"/>
                      </a:cubicBezTo>
                      <a:cubicBezTo>
                        <a:pt x="16" y="12"/>
                        <a:pt x="17" y="14"/>
                        <a:pt x="17" y="18"/>
                      </a:cubicBezTo>
                      <a:close/>
                      <a:moveTo>
                        <a:pt x="14" y="18"/>
                      </a:moveTo>
                      <a:cubicBezTo>
                        <a:pt x="14" y="16"/>
                        <a:pt x="13" y="14"/>
                        <a:pt x="13" y="13"/>
                      </a:cubicBezTo>
                      <a:cubicBezTo>
                        <a:pt x="12" y="11"/>
                        <a:pt x="11" y="11"/>
                        <a:pt x="9" y="11"/>
                      </a:cubicBezTo>
                      <a:cubicBezTo>
                        <a:pt x="8" y="11"/>
                        <a:pt x="7" y="11"/>
                        <a:pt x="6" y="11"/>
                      </a:cubicBezTo>
                      <a:cubicBezTo>
                        <a:pt x="5" y="12"/>
                        <a:pt x="4" y="12"/>
                        <a:pt x="4" y="13"/>
                      </a:cubicBezTo>
                      <a:cubicBezTo>
                        <a:pt x="4" y="25"/>
                        <a:pt x="4" y="25"/>
                        <a:pt x="4" y="25"/>
                      </a:cubicBezTo>
                      <a:cubicBezTo>
                        <a:pt x="4" y="25"/>
                        <a:pt x="5" y="25"/>
                        <a:pt x="6" y="25"/>
                      </a:cubicBezTo>
                      <a:cubicBezTo>
                        <a:pt x="7" y="26"/>
                        <a:pt x="7" y="26"/>
                        <a:pt x="8" y="26"/>
                      </a:cubicBezTo>
                      <a:cubicBezTo>
                        <a:pt x="10" y="26"/>
                        <a:pt x="11" y="25"/>
                        <a:pt x="12" y="24"/>
                      </a:cubicBezTo>
                      <a:cubicBezTo>
                        <a:pt x="13" y="23"/>
                        <a:pt x="14" y="21"/>
                        <a:pt x="14" y="18"/>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19" name="Freeform 30"/>
                <p:cNvSpPr>
                  <a:spLocks noEditPoints="1"/>
                </p:cNvSpPr>
                <p:nvPr/>
              </p:nvSpPr>
              <p:spPr bwMode="auto">
                <a:xfrm>
                  <a:off x="5562601" y="3829050"/>
                  <a:ext cx="22226" cy="30163"/>
                </a:xfrm>
                <a:custGeom>
                  <a:avLst/>
                  <a:gdLst>
                    <a:gd name="T0" fmla="*/ 13 w 16"/>
                    <a:gd name="T1" fmla="*/ 19 h 22"/>
                    <a:gd name="T2" fmla="*/ 12 w 16"/>
                    <a:gd name="T3" fmla="*/ 20 h 22"/>
                    <a:gd name="T4" fmla="*/ 11 w 16"/>
                    <a:gd name="T5" fmla="*/ 21 h 22"/>
                    <a:gd name="T6" fmla="*/ 9 w 16"/>
                    <a:gd name="T7" fmla="*/ 22 h 22"/>
                    <a:gd name="T8" fmla="*/ 6 w 16"/>
                    <a:gd name="T9" fmla="*/ 22 h 22"/>
                    <a:gd name="T10" fmla="*/ 4 w 16"/>
                    <a:gd name="T11" fmla="*/ 21 h 22"/>
                    <a:gd name="T12" fmla="*/ 2 w 16"/>
                    <a:gd name="T13" fmla="*/ 20 h 22"/>
                    <a:gd name="T14" fmla="*/ 1 w 16"/>
                    <a:gd name="T15" fmla="*/ 18 h 22"/>
                    <a:gd name="T16" fmla="*/ 0 w 16"/>
                    <a:gd name="T17" fmla="*/ 15 h 22"/>
                    <a:gd name="T18" fmla="*/ 1 w 16"/>
                    <a:gd name="T19" fmla="*/ 12 h 22"/>
                    <a:gd name="T20" fmla="*/ 4 w 16"/>
                    <a:gd name="T21" fmla="*/ 9 h 22"/>
                    <a:gd name="T22" fmla="*/ 8 w 16"/>
                    <a:gd name="T23" fmla="*/ 8 h 22"/>
                    <a:gd name="T24" fmla="*/ 13 w 16"/>
                    <a:gd name="T25" fmla="*/ 8 h 22"/>
                    <a:gd name="T26" fmla="*/ 13 w 16"/>
                    <a:gd name="T27" fmla="*/ 7 h 22"/>
                    <a:gd name="T28" fmla="*/ 13 w 16"/>
                    <a:gd name="T29" fmla="*/ 5 h 22"/>
                    <a:gd name="T30" fmla="*/ 12 w 16"/>
                    <a:gd name="T31" fmla="*/ 4 h 22"/>
                    <a:gd name="T32" fmla="*/ 10 w 16"/>
                    <a:gd name="T33" fmla="*/ 4 h 22"/>
                    <a:gd name="T34" fmla="*/ 8 w 16"/>
                    <a:gd name="T35" fmla="*/ 3 h 22"/>
                    <a:gd name="T36" fmla="*/ 5 w 16"/>
                    <a:gd name="T37" fmla="*/ 4 h 22"/>
                    <a:gd name="T38" fmla="*/ 2 w 16"/>
                    <a:gd name="T39" fmla="*/ 5 h 22"/>
                    <a:gd name="T40" fmla="*/ 2 w 16"/>
                    <a:gd name="T41" fmla="*/ 5 h 22"/>
                    <a:gd name="T42" fmla="*/ 2 w 16"/>
                    <a:gd name="T43" fmla="*/ 1 h 22"/>
                    <a:gd name="T44" fmla="*/ 5 w 16"/>
                    <a:gd name="T45" fmla="*/ 1 h 22"/>
                    <a:gd name="T46" fmla="*/ 8 w 16"/>
                    <a:gd name="T47" fmla="*/ 0 h 22"/>
                    <a:gd name="T48" fmla="*/ 12 w 16"/>
                    <a:gd name="T49" fmla="*/ 1 h 22"/>
                    <a:gd name="T50" fmla="*/ 14 w 16"/>
                    <a:gd name="T51" fmla="*/ 2 h 22"/>
                    <a:gd name="T52" fmla="*/ 16 w 16"/>
                    <a:gd name="T53" fmla="*/ 4 h 22"/>
                    <a:gd name="T54" fmla="*/ 16 w 16"/>
                    <a:gd name="T55" fmla="*/ 7 h 22"/>
                    <a:gd name="T56" fmla="*/ 16 w 16"/>
                    <a:gd name="T57" fmla="*/ 21 h 22"/>
                    <a:gd name="T58" fmla="*/ 13 w 16"/>
                    <a:gd name="T59" fmla="*/ 21 h 22"/>
                    <a:gd name="T60" fmla="*/ 13 w 16"/>
                    <a:gd name="T61" fmla="*/ 19 h 22"/>
                    <a:gd name="T62" fmla="*/ 13 w 16"/>
                    <a:gd name="T63" fmla="*/ 16 h 22"/>
                    <a:gd name="T64" fmla="*/ 13 w 16"/>
                    <a:gd name="T65" fmla="*/ 11 h 22"/>
                    <a:gd name="T66" fmla="*/ 10 w 16"/>
                    <a:gd name="T67" fmla="*/ 11 h 22"/>
                    <a:gd name="T68" fmla="*/ 7 w 16"/>
                    <a:gd name="T69" fmla="*/ 11 h 22"/>
                    <a:gd name="T70" fmla="*/ 5 w 16"/>
                    <a:gd name="T71" fmla="*/ 13 h 22"/>
                    <a:gd name="T72" fmla="*/ 4 w 16"/>
                    <a:gd name="T73" fmla="*/ 15 h 22"/>
                    <a:gd name="T74" fmla="*/ 5 w 16"/>
                    <a:gd name="T75" fmla="*/ 18 h 22"/>
                    <a:gd name="T76" fmla="*/ 8 w 16"/>
                    <a:gd name="T77" fmla="*/ 19 h 22"/>
                    <a:gd name="T78" fmla="*/ 11 w 16"/>
                    <a:gd name="T79" fmla="*/ 18 h 22"/>
                    <a:gd name="T80" fmla="*/ 13 w 16"/>
                    <a:gd name="T8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22">
                      <a:moveTo>
                        <a:pt x="13" y="19"/>
                      </a:moveTo>
                      <a:cubicBezTo>
                        <a:pt x="13" y="19"/>
                        <a:pt x="12" y="20"/>
                        <a:pt x="12" y="20"/>
                      </a:cubicBezTo>
                      <a:cubicBezTo>
                        <a:pt x="11" y="20"/>
                        <a:pt x="11" y="21"/>
                        <a:pt x="11" y="21"/>
                      </a:cubicBezTo>
                      <a:cubicBezTo>
                        <a:pt x="10" y="21"/>
                        <a:pt x="9" y="21"/>
                        <a:pt x="9" y="22"/>
                      </a:cubicBezTo>
                      <a:cubicBezTo>
                        <a:pt x="8" y="22"/>
                        <a:pt x="7" y="22"/>
                        <a:pt x="6" y="22"/>
                      </a:cubicBezTo>
                      <a:cubicBezTo>
                        <a:pt x="6" y="22"/>
                        <a:pt x="5" y="22"/>
                        <a:pt x="4" y="21"/>
                      </a:cubicBezTo>
                      <a:cubicBezTo>
                        <a:pt x="3" y="21"/>
                        <a:pt x="3" y="21"/>
                        <a:pt x="2" y="20"/>
                      </a:cubicBezTo>
                      <a:cubicBezTo>
                        <a:pt x="2" y="19"/>
                        <a:pt x="1" y="19"/>
                        <a:pt x="1" y="18"/>
                      </a:cubicBezTo>
                      <a:cubicBezTo>
                        <a:pt x="0" y="17"/>
                        <a:pt x="0" y="16"/>
                        <a:pt x="0" y="15"/>
                      </a:cubicBezTo>
                      <a:cubicBezTo>
                        <a:pt x="0" y="14"/>
                        <a:pt x="1" y="13"/>
                        <a:pt x="1" y="12"/>
                      </a:cubicBezTo>
                      <a:cubicBezTo>
                        <a:pt x="2" y="11"/>
                        <a:pt x="3" y="10"/>
                        <a:pt x="4" y="9"/>
                      </a:cubicBezTo>
                      <a:cubicBezTo>
                        <a:pt x="5" y="9"/>
                        <a:pt x="6" y="9"/>
                        <a:pt x="8" y="8"/>
                      </a:cubicBezTo>
                      <a:cubicBezTo>
                        <a:pt x="10" y="8"/>
                        <a:pt x="11" y="8"/>
                        <a:pt x="13" y="8"/>
                      </a:cubicBezTo>
                      <a:cubicBezTo>
                        <a:pt x="13" y="7"/>
                        <a:pt x="13" y="7"/>
                        <a:pt x="13" y="7"/>
                      </a:cubicBezTo>
                      <a:cubicBezTo>
                        <a:pt x="13" y="6"/>
                        <a:pt x="13" y="6"/>
                        <a:pt x="13" y="5"/>
                      </a:cubicBezTo>
                      <a:cubicBezTo>
                        <a:pt x="12" y="5"/>
                        <a:pt x="12" y="4"/>
                        <a:pt x="12" y="4"/>
                      </a:cubicBezTo>
                      <a:cubicBezTo>
                        <a:pt x="11" y="4"/>
                        <a:pt x="11" y="4"/>
                        <a:pt x="10" y="4"/>
                      </a:cubicBezTo>
                      <a:cubicBezTo>
                        <a:pt x="9" y="4"/>
                        <a:pt x="9" y="3"/>
                        <a:pt x="8" y="3"/>
                      </a:cubicBezTo>
                      <a:cubicBezTo>
                        <a:pt x="7" y="3"/>
                        <a:pt x="6" y="4"/>
                        <a:pt x="5" y="4"/>
                      </a:cubicBezTo>
                      <a:cubicBezTo>
                        <a:pt x="4" y="4"/>
                        <a:pt x="3" y="4"/>
                        <a:pt x="2" y="5"/>
                      </a:cubicBezTo>
                      <a:cubicBezTo>
                        <a:pt x="2" y="5"/>
                        <a:pt x="2" y="5"/>
                        <a:pt x="2" y="5"/>
                      </a:cubicBezTo>
                      <a:cubicBezTo>
                        <a:pt x="2" y="1"/>
                        <a:pt x="2" y="1"/>
                        <a:pt x="2" y="1"/>
                      </a:cubicBezTo>
                      <a:cubicBezTo>
                        <a:pt x="3" y="1"/>
                        <a:pt x="3" y="1"/>
                        <a:pt x="5" y="1"/>
                      </a:cubicBezTo>
                      <a:cubicBezTo>
                        <a:pt x="6" y="1"/>
                        <a:pt x="7" y="0"/>
                        <a:pt x="8" y="0"/>
                      </a:cubicBezTo>
                      <a:cubicBezTo>
                        <a:pt x="10" y="0"/>
                        <a:pt x="11" y="1"/>
                        <a:pt x="12" y="1"/>
                      </a:cubicBezTo>
                      <a:cubicBezTo>
                        <a:pt x="13" y="1"/>
                        <a:pt x="13" y="1"/>
                        <a:pt x="14" y="2"/>
                      </a:cubicBezTo>
                      <a:cubicBezTo>
                        <a:pt x="15" y="3"/>
                        <a:pt x="16" y="3"/>
                        <a:pt x="16" y="4"/>
                      </a:cubicBezTo>
                      <a:cubicBezTo>
                        <a:pt x="16" y="5"/>
                        <a:pt x="16" y="6"/>
                        <a:pt x="16" y="7"/>
                      </a:cubicBezTo>
                      <a:cubicBezTo>
                        <a:pt x="16" y="21"/>
                        <a:pt x="16" y="21"/>
                        <a:pt x="16" y="21"/>
                      </a:cubicBezTo>
                      <a:cubicBezTo>
                        <a:pt x="13" y="21"/>
                        <a:pt x="13" y="21"/>
                        <a:pt x="13" y="21"/>
                      </a:cubicBezTo>
                      <a:lnTo>
                        <a:pt x="13" y="19"/>
                      </a:lnTo>
                      <a:close/>
                      <a:moveTo>
                        <a:pt x="13" y="16"/>
                      </a:moveTo>
                      <a:cubicBezTo>
                        <a:pt x="13" y="11"/>
                        <a:pt x="13" y="11"/>
                        <a:pt x="13" y="11"/>
                      </a:cubicBezTo>
                      <a:cubicBezTo>
                        <a:pt x="12" y="11"/>
                        <a:pt x="11" y="11"/>
                        <a:pt x="10" y="11"/>
                      </a:cubicBezTo>
                      <a:cubicBezTo>
                        <a:pt x="9" y="11"/>
                        <a:pt x="8" y="11"/>
                        <a:pt x="7" y="11"/>
                      </a:cubicBezTo>
                      <a:cubicBezTo>
                        <a:pt x="6" y="12"/>
                        <a:pt x="5" y="12"/>
                        <a:pt x="5" y="13"/>
                      </a:cubicBezTo>
                      <a:cubicBezTo>
                        <a:pt x="4" y="13"/>
                        <a:pt x="4" y="14"/>
                        <a:pt x="4" y="15"/>
                      </a:cubicBezTo>
                      <a:cubicBezTo>
                        <a:pt x="4" y="16"/>
                        <a:pt x="4" y="17"/>
                        <a:pt x="5" y="18"/>
                      </a:cubicBezTo>
                      <a:cubicBezTo>
                        <a:pt x="5" y="18"/>
                        <a:pt x="6" y="19"/>
                        <a:pt x="8" y="19"/>
                      </a:cubicBezTo>
                      <a:cubicBezTo>
                        <a:pt x="9" y="19"/>
                        <a:pt x="10" y="18"/>
                        <a:pt x="11" y="18"/>
                      </a:cubicBezTo>
                      <a:cubicBezTo>
                        <a:pt x="11" y="17"/>
                        <a:pt x="12" y="17"/>
                        <a:pt x="13"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0" name="Freeform 31"/>
                <p:cNvSpPr>
                  <a:spLocks/>
                </p:cNvSpPr>
                <p:nvPr/>
              </p:nvSpPr>
              <p:spPr bwMode="auto">
                <a:xfrm>
                  <a:off x="5589588" y="3821113"/>
                  <a:ext cx="15875" cy="38100"/>
                </a:xfrm>
                <a:custGeom>
                  <a:avLst/>
                  <a:gdLst>
                    <a:gd name="T0" fmla="*/ 8 w 12"/>
                    <a:gd name="T1" fmla="*/ 27 h 27"/>
                    <a:gd name="T2" fmla="*/ 4 w 12"/>
                    <a:gd name="T3" fmla="*/ 25 h 27"/>
                    <a:gd name="T4" fmla="*/ 2 w 12"/>
                    <a:gd name="T5" fmla="*/ 20 h 27"/>
                    <a:gd name="T6" fmla="*/ 2 w 12"/>
                    <a:gd name="T7" fmla="*/ 9 h 27"/>
                    <a:gd name="T8" fmla="*/ 0 w 12"/>
                    <a:gd name="T9" fmla="*/ 9 h 27"/>
                    <a:gd name="T10" fmla="*/ 0 w 12"/>
                    <a:gd name="T11" fmla="*/ 6 h 27"/>
                    <a:gd name="T12" fmla="*/ 2 w 12"/>
                    <a:gd name="T13" fmla="*/ 6 h 27"/>
                    <a:gd name="T14" fmla="*/ 2 w 12"/>
                    <a:gd name="T15" fmla="*/ 0 h 27"/>
                    <a:gd name="T16" fmla="*/ 6 w 12"/>
                    <a:gd name="T17" fmla="*/ 0 h 27"/>
                    <a:gd name="T18" fmla="*/ 6 w 12"/>
                    <a:gd name="T19" fmla="*/ 6 h 27"/>
                    <a:gd name="T20" fmla="*/ 12 w 12"/>
                    <a:gd name="T21" fmla="*/ 6 h 27"/>
                    <a:gd name="T22" fmla="*/ 12 w 12"/>
                    <a:gd name="T23" fmla="*/ 9 h 27"/>
                    <a:gd name="T24" fmla="*/ 6 w 12"/>
                    <a:gd name="T25" fmla="*/ 9 h 27"/>
                    <a:gd name="T26" fmla="*/ 6 w 12"/>
                    <a:gd name="T27" fmla="*/ 18 h 27"/>
                    <a:gd name="T28" fmla="*/ 6 w 12"/>
                    <a:gd name="T29" fmla="*/ 21 h 27"/>
                    <a:gd name="T30" fmla="*/ 6 w 12"/>
                    <a:gd name="T31" fmla="*/ 22 h 27"/>
                    <a:gd name="T32" fmla="*/ 7 w 12"/>
                    <a:gd name="T33" fmla="*/ 23 h 27"/>
                    <a:gd name="T34" fmla="*/ 9 w 12"/>
                    <a:gd name="T35" fmla="*/ 24 h 27"/>
                    <a:gd name="T36" fmla="*/ 11 w 12"/>
                    <a:gd name="T37" fmla="*/ 23 h 27"/>
                    <a:gd name="T38" fmla="*/ 12 w 12"/>
                    <a:gd name="T39" fmla="*/ 23 h 27"/>
                    <a:gd name="T40" fmla="*/ 12 w 12"/>
                    <a:gd name="T41" fmla="*/ 23 h 27"/>
                    <a:gd name="T42" fmla="*/ 12 w 12"/>
                    <a:gd name="T43" fmla="*/ 26 h 27"/>
                    <a:gd name="T44" fmla="*/ 10 w 12"/>
                    <a:gd name="T45" fmla="*/ 26 h 27"/>
                    <a:gd name="T46" fmla="*/ 8 w 12"/>
                    <a:gd name="T4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7">
                      <a:moveTo>
                        <a:pt x="8" y="27"/>
                      </a:moveTo>
                      <a:cubicBezTo>
                        <a:pt x="6" y="27"/>
                        <a:pt x="5" y="26"/>
                        <a:pt x="4" y="25"/>
                      </a:cubicBezTo>
                      <a:cubicBezTo>
                        <a:pt x="3" y="24"/>
                        <a:pt x="2" y="22"/>
                        <a:pt x="2" y="20"/>
                      </a:cubicBezTo>
                      <a:cubicBezTo>
                        <a:pt x="2" y="9"/>
                        <a:pt x="2" y="9"/>
                        <a:pt x="2" y="9"/>
                      </a:cubicBezTo>
                      <a:cubicBezTo>
                        <a:pt x="0" y="9"/>
                        <a:pt x="0" y="9"/>
                        <a:pt x="0" y="9"/>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9"/>
                        <a:pt x="12" y="9"/>
                        <a:pt x="12" y="9"/>
                      </a:cubicBezTo>
                      <a:cubicBezTo>
                        <a:pt x="6" y="9"/>
                        <a:pt x="6" y="9"/>
                        <a:pt x="6" y="9"/>
                      </a:cubicBezTo>
                      <a:cubicBezTo>
                        <a:pt x="6" y="18"/>
                        <a:pt x="6" y="18"/>
                        <a:pt x="6" y="18"/>
                      </a:cubicBezTo>
                      <a:cubicBezTo>
                        <a:pt x="6" y="19"/>
                        <a:pt x="6" y="20"/>
                        <a:pt x="6" y="21"/>
                      </a:cubicBezTo>
                      <a:cubicBezTo>
                        <a:pt x="6" y="21"/>
                        <a:pt x="6" y="22"/>
                        <a:pt x="6" y="22"/>
                      </a:cubicBezTo>
                      <a:cubicBezTo>
                        <a:pt x="7" y="23"/>
                        <a:pt x="7" y="23"/>
                        <a:pt x="7" y="23"/>
                      </a:cubicBezTo>
                      <a:cubicBezTo>
                        <a:pt x="8" y="24"/>
                        <a:pt x="8" y="24"/>
                        <a:pt x="9" y="24"/>
                      </a:cubicBezTo>
                      <a:cubicBezTo>
                        <a:pt x="10" y="24"/>
                        <a:pt x="10" y="24"/>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10" y="27"/>
                        <a:pt x="9" y="27"/>
                        <a:pt x="8" y="27"/>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1" name="Freeform 32"/>
                <p:cNvSpPr>
                  <a:spLocks/>
                </p:cNvSpPr>
                <p:nvPr/>
              </p:nvSpPr>
              <p:spPr bwMode="auto">
                <a:xfrm>
                  <a:off x="5605463" y="3821113"/>
                  <a:ext cx="17463" cy="38100"/>
                </a:xfrm>
                <a:custGeom>
                  <a:avLst/>
                  <a:gdLst>
                    <a:gd name="T0" fmla="*/ 8 w 12"/>
                    <a:gd name="T1" fmla="*/ 27 h 27"/>
                    <a:gd name="T2" fmla="*/ 4 w 12"/>
                    <a:gd name="T3" fmla="*/ 25 h 27"/>
                    <a:gd name="T4" fmla="*/ 3 w 12"/>
                    <a:gd name="T5" fmla="*/ 20 h 27"/>
                    <a:gd name="T6" fmla="*/ 3 w 12"/>
                    <a:gd name="T7" fmla="*/ 9 h 27"/>
                    <a:gd name="T8" fmla="*/ 0 w 12"/>
                    <a:gd name="T9" fmla="*/ 9 h 27"/>
                    <a:gd name="T10" fmla="*/ 0 w 12"/>
                    <a:gd name="T11" fmla="*/ 6 h 27"/>
                    <a:gd name="T12" fmla="*/ 3 w 12"/>
                    <a:gd name="T13" fmla="*/ 6 h 27"/>
                    <a:gd name="T14" fmla="*/ 3 w 12"/>
                    <a:gd name="T15" fmla="*/ 0 h 27"/>
                    <a:gd name="T16" fmla="*/ 6 w 12"/>
                    <a:gd name="T17" fmla="*/ 0 h 27"/>
                    <a:gd name="T18" fmla="*/ 6 w 12"/>
                    <a:gd name="T19" fmla="*/ 6 h 27"/>
                    <a:gd name="T20" fmla="*/ 12 w 12"/>
                    <a:gd name="T21" fmla="*/ 6 h 27"/>
                    <a:gd name="T22" fmla="*/ 12 w 12"/>
                    <a:gd name="T23" fmla="*/ 9 h 27"/>
                    <a:gd name="T24" fmla="*/ 6 w 12"/>
                    <a:gd name="T25" fmla="*/ 9 h 27"/>
                    <a:gd name="T26" fmla="*/ 6 w 12"/>
                    <a:gd name="T27" fmla="*/ 18 h 27"/>
                    <a:gd name="T28" fmla="*/ 6 w 12"/>
                    <a:gd name="T29" fmla="*/ 21 h 27"/>
                    <a:gd name="T30" fmla="*/ 6 w 12"/>
                    <a:gd name="T31" fmla="*/ 22 h 27"/>
                    <a:gd name="T32" fmla="*/ 7 w 12"/>
                    <a:gd name="T33" fmla="*/ 23 h 27"/>
                    <a:gd name="T34" fmla="*/ 9 w 12"/>
                    <a:gd name="T35" fmla="*/ 24 h 27"/>
                    <a:gd name="T36" fmla="*/ 11 w 12"/>
                    <a:gd name="T37" fmla="*/ 23 h 27"/>
                    <a:gd name="T38" fmla="*/ 12 w 12"/>
                    <a:gd name="T39" fmla="*/ 23 h 27"/>
                    <a:gd name="T40" fmla="*/ 12 w 12"/>
                    <a:gd name="T41" fmla="*/ 23 h 27"/>
                    <a:gd name="T42" fmla="*/ 12 w 12"/>
                    <a:gd name="T43" fmla="*/ 26 h 27"/>
                    <a:gd name="T44" fmla="*/ 10 w 12"/>
                    <a:gd name="T45" fmla="*/ 26 h 27"/>
                    <a:gd name="T46" fmla="*/ 8 w 12"/>
                    <a:gd name="T4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7">
                      <a:moveTo>
                        <a:pt x="8" y="27"/>
                      </a:moveTo>
                      <a:cubicBezTo>
                        <a:pt x="7" y="27"/>
                        <a:pt x="5" y="26"/>
                        <a:pt x="4" y="25"/>
                      </a:cubicBezTo>
                      <a:cubicBezTo>
                        <a:pt x="3" y="24"/>
                        <a:pt x="3" y="22"/>
                        <a:pt x="3" y="20"/>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2" y="6"/>
                        <a:pt x="12" y="6"/>
                        <a:pt x="12" y="6"/>
                      </a:cubicBezTo>
                      <a:cubicBezTo>
                        <a:pt x="12" y="9"/>
                        <a:pt x="12" y="9"/>
                        <a:pt x="12" y="9"/>
                      </a:cubicBezTo>
                      <a:cubicBezTo>
                        <a:pt x="6" y="9"/>
                        <a:pt x="6" y="9"/>
                        <a:pt x="6" y="9"/>
                      </a:cubicBezTo>
                      <a:cubicBezTo>
                        <a:pt x="6" y="18"/>
                        <a:pt x="6" y="18"/>
                        <a:pt x="6" y="18"/>
                      </a:cubicBezTo>
                      <a:cubicBezTo>
                        <a:pt x="6" y="19"/>
                        <a:pt x="6" y="20"/>
                        <a:pt x="6" y="21"/>
                      </a:cubicBezTo>
                      <a:cubicBezTo>
                        <a:pt x="6" y="21"/>
                        <a:pt x="6" y="22"/>
                        <a:pt x="6" y="22"/>
                      </a:cubicBezTo>
                      <a:cubicBezTo>
                        <a:pt x="7" y="23"/>
                        <a:pt x="7" y="23"/>
                        <a:pt x="7" y="23"/>
                      </a:cubicBezTo>
                      <a:cubicBezTo>
                        <a:pt x="8" y="24"/>
                        <a:pt x="9" y="24"/>
                        <a:pt x="9" y="24"/>
                      </a:cubicBezTo>
                      <a:cubicBezTo>
                        <a:pt x="10" y="24"/>
                        <a:pt x="10" y="24"/>
                        <a:pt x="11" y="23"/>
                      </a:cubicBezTo>
                      <a:cubicBezTo>
                        <a:pt x="11" y="23"/>
                        <a:pt x="12" y="23"/>
                        <a:pt x="12" y="23"/>
                      </a:cubicBezTo>
                      <a:cubicBezTo>
                        <a:pt x="12" y="23"/>
                        <a:pt x="12" y="23"/>
                        <a:pt x="12" y="23"/>
                      </a:cubicBezTo>
                      <a:cubicBezTo>
                        <a:pt x="12" y="26"/>
                        <a:pt x="12" y="26"/>
                        <a:pt x="12" y="26"/>
                      </a:cubicBezTo>
                      <a:cubicBezTo>
                        <a:pt x="12" y="26"/>
                        <a:pt x="11" y="26"/>
                        <a:pt x="10" y="26"/>
                      </a:cubicBezTo>
                      <a:cubicBezTo>
                        <a:pt x="10" y="27"/>
                        <a:pt x="9" y="27"/>
                        <a:pt x="8" y="27"/>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2" name="Freeform 33"/>
                <p:cNvSpPr>
                  <a:spLocks noEditPoints="1"/>
                </p:cNvSpPr>
                <p:nvPr/>
              </p:nvSpPr>
              <p:spPr bwMode="auto">
                <a:xfrm>
                  <a:off x="5624513" y="3829050"/>
                  <a:ext cx="23813" cy="30163"/>
                </a:xfrm>
                <a:custGeom>
                  <a:avLst/>
                  <a:gdLst>
                    <a:gd name="T0" fmla="*/ 11 w 18"/>
                    <a:gd name="T1" fmla="*/ 22 h 22"/>
                    <a:gd name="T2" fmla="*/ 3 w 18"/>
                    <a:gd name="T3" fmla="*/ 19 h 22"/>
                    <a:gd name="T4" fmla="*/ 0 w 18"/>
                    <a:gd name="T5" fmla="*/ 11 h 22"/>
                    <a:gd name="T6" fmla="*/ 3 w 18"/>
                    <a:gd name="T7" fmla="*/ 3 h 22"/>
                    <a:gd name="T8" fmla="*/ 10 w 18"/>
                    <a:gd name="T9" fmla="*/ 0 h 22"/>
                    <a:gd name="T10" fmla="*/ 13 w 18"/>
                    <a:gd name="T11" fmla="*/ 1 h 22"/>
                    <a:gd name="T12" fmla="*/ 16 w 18"/>
                    <a:gd name="T13" fmla="*/ 3 h 22"/>
                    <a:gd name="T14" fmla="*/ 17 w 18"/>
                    <a:gd name="T15" fmla="*/ 5 h 22"/>
                    <a:gd name="T16" fmla="*/ 18 w 18"/>
                    <a:gd name="T17" fmla="*/ 10 h 22"/>
                    <a:gd name="T18" fmla="*/ 18 w 18"/>
                    <a:gd name="T19" fmla="*/ 11 h 22"/>
                    <a:gd name="T20" fmla="*/ 4 w 18"/>
                    <a:gd name="T21" fmla="*/ 11 h 22"/>
                    <a:gd name="T22" fmla="*/ 6 w 18"/>
                    <a:gd name="T23" fmla="*/ 17 h 22"/>
                    <a:gd name="T24" fmla="*/ 11 w 18"/>
                    <a:gd name="T25" fmla="*/ 19 h 22"/>
                    <a:gd name="T26" fmla="*/ 13 w 18"/>
                    <a:gd name="T27" fmla="*/ 18 h 22"/>
                    <a:gd name="T28" fmla="*/ 15 w 18"/>
                    <a:gd name="T29" fmla="*/ 18 h 22"/>
                    <a:gd name="T30" fmla="*/ 16 w 18"/>
                    <a:gd name="T31" fmla="*/ 17 h 22"/>
                    <a:gd name="T32" fmla="*/ 17 w 18"/>
                    <a:gd name="T33" fmla="*/ 16 h 22"/>
                    <a:gd name="T34" fmla="*/ 18 w 18"/>
                    <a:gd name="T35" fmla="*/ 16 h 22"/>
                    <a:gd name="T36" fmla="*/ 18 w 18"/>
                    <a:gd name="T37" fmla="*/ 20 h 22"/>
                    <a:gd name="T38" fmla="*/ 16 w 18"/>
                    <a:gd name="T39" fmla="*/ 21 h 22"/>
                    <a:gd name="T40" fmla="*/ 14 w 18"/>
                    <a:gd name="T41" fmla="*/ 21 h 22"/>
                    <a:gd name="T42" fmla="*/ 13 w 18"/>
                    <a:gd name="T43" fmla="*/ 22 h 22"/>
                    <a:gd name="T44" fmla="*/ 11 w 18"/>
                    <a:gd name="T45" fmla="*/ 22 h 22"/>
                    <a:gd name="T46" fmla="*/ 15 w 18"/>
                    <a:gd name="T47" fmla="*/ 9 h 22"/>
                    <a:gd name="T48" fmla="*/ 14 w 18"/>
                    <a:gd name="T49" fmla="*/ 6 h 22"/>
                    <a:gd name="T50" fmla="*/ 13 w 18"/>
                    <a:gd name="T51" fmla="*/ 5 h 22"/>
                    <a:gd name="T52" fmla="*/ 12 w 18"/>
                    <a:gd name="T53" fmla="*/ 4 h 22"/>
                    <a:gd name="T54" fmla="*/ 10 w 18"/>
                    <a:gd name="T55" fmla="*/ 3 h 22"/>
                    <a:gd name="T56" fmla="*/ 7 w 18"/>
                    <a:gd name="T57" fmla="*/ 4 h 22"/>
                    <a:gd name="T58" fmla="*/ 6 w 18"/>
                    <a:gd name="T59" fmla="*/ 5 h 22"/>
                    <a:gd name="T60" fmla="*/ 4 w 18"/>
                    <a:gd name="T61" fmla="*/ 7 h 22"/>
                    <a:gd name="T62" fmla="*/ 4 w 18"/>
                    <a:gd name="T63" fmla="*/ 9 h 22"/>
                    <a:gd name="T64" fmla="*/ 15 w 18"/>
                    <a:gd name="T6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2">
                      <a:moveTo>
                        <a:pt x="11" y="22"/>
                      </a:moveTo>
                      <a:cubicBezTo>
                        <a:pt x="7" y="22"/>
                        <a:pt x="5" y="21"/>
                        <a:pt x="3" y="19"/>
                      </a:cubicBezTo>
                      <a:cubicBezTo>
                        <a:pt x="1" y="17"/>
                        <a:pt x="0" y="15"/>
                        <a:pt x="0" y="11"/>
                      </a:cubicBezTo>
                      <a:cubicBezTo>
                        <a:pt x="0" y="8"/>
                        <a:pt x="1" y="5"/>
                        <a:pt x="3" y="3"/>
                      </a:cubicBezTo>
                      <a:cubicBezTo>
                        <a:pt x="5" y="1"/>
                        <a:pt x="7" y="0"/>
                        <a:pt x="10" y="0"/>
                      </a:cubicBezTo>
                      <a:cubicBezTo>
                        <a:pt x="11" y="0"/>
                        <a:pt x="12" y="1"/>
                        <a:pt x="13" y="1"/>
                      </a:cubicBezTo>
                      <a:cubicBezTo>
                        <a:pt x="14" y="1"/>
                        <a:pt x="15" y="2"/>
                        <a:pt x="16" y="3"/>
                      </a:cubicBezTo>
                      <a:cubicBezTo>
                        <a:pt x="16" y="3"/>
                        <a:pt x="17" y="4"/>
                        <a:pt x="17" y="5"/>
                      </a:cubicBezTo>
                      <a:cubicBezTo>
                        <a:pt x="18" y="7"/>
                        <a:pt x="18" y="8"/>
                        <a:pt x="18" y="10"/>
                      </a:cubicBezTo>
                      <a:cubicBezTo>
                        <a:pt x="18" y="11"/>
                        <a:pt x="18" y="11"/>
                        <a:pt x="18" y="11"/>
                      </a:cubicBezTo>
                      <a:cubicBezTo>
                        <a:pt x="4" y="11"/>
                        <a:pt x="4" y="11"/>
                        <a:pt x="4" y="11"/>
                      </a:cubicBezTo>
                      <a:cubicBezTo>
                        <a:pt x="4" y="14"/>
                        <a:pt x="4" y="16"/>
                        <a:pt x="6" y="17"/>
                      </a:cubicBezTo>
                      <a:cubicBezTo>
                        <a:pt x="7" y="18"/>
                        <a:pt x="8" y="19"/>
                        <a:pt x="11" y="19"/>
                      </a:cubicBezTo>
                      <a:cubicBezTo>
                        <a:pt x="11" y="19"/>
                        <a:pt x="12" y="19"/>
                        <a:pt x="13" y="18"/>
                      </a:cubicBezTo>
                      <a:cubicBezTo>
                        <a:pt x="13" y="18"/>
                        <a:pt x="14" y="18"/>
                        <a:pt x="15" y="18"/>
                      </a:cubicBezTo>
                      <a:cubicBezTo>
                        <a:pt x="15" y="18"/>
                        <a:pt x="16" y="17"/>
                        <a:pt x="16" y="17"/>
                      </a:cubicBezTo>
                      <a:cubicBezTo>
                        <a:pt x="17" y="17"/>
                        <a:pt x="17" y="16"/>
                        <a:pt x="17" y="16"/>
                      </a:cubicBezTo>
                      <a:cubicBezTo>
                        <a:pt x="18" y="16"/>
                        <a:pt x="18" y="16"/>
                        <a:pt x="18" y="16"/>
                      </a:cubicBezTo>
                      <a:cubicBezTo>
                        <a:pt x="18" y="20"/>
                        <a:pt x="18" y="20"/>
                        <a:pt x="18" y="20"/>
                      </a:cubicBezTo>
                      <a:cubicBezTo>
                        <a:pt x="17" y="20"/>
                        <a:pt x="17" y="20"/>
                        <a:pt x="16" y="21"/>
                      </a:cubicBezTo>
                      <a:cubicBezTo>
                        <a:pt x="15" y="21"/>
                        <a:pt x="15" y="21"/>
                        <a:pt x="14" y="21"/>
                      </a:cubicBezTo>
                      <a:cubicBezTo>
                        <a:pt x="14" y="21"/>
                        <a:pt x="13" y="21"/>
                        <a:pt x="13" y="22"/>
                      </a:cubicBezTo>
                      <a:cubicBezTo>
                        <a:pt x="12" y="22"/>
                        <a:pt x="11" y="22"/>
                        <a:pt x="11" y="22"/>
                      </a:cubicBezTo>
                      <a:close/>
                      <a:moveTo>
                        <a:pt x="15" y="9"/>
                      </a:moveTo>
                      <a:cubicBezTo>
                        <a:pt x="15" y="8"/>
                        <a:pt x="14" y="7"/>
                        <a:pt x="14" y="6"/>
                      </a:cubicBezTo>
                      <a:cubicBezTo>
                        <a:pt x="14" y="6"/>
                        <a:pt x="14" y="5"/>
                        <a:pt x="13" y="5"/>
                      </a:cubicBezTo>
                      <a:cubicBezTo>
                        <a:pt x="13" y="4"/>
                        <a:pt x="13" y="4"/>
                        <a:pt x="12" y="4"/>
                      </a:cubicBezTo>
                      <a:cubicBezTo>
                        <a:pt x="11" y="3"/>
                        <a:pt x="10" y="3"/>
                        <a:pt x="10" y="3"/>
                      </a:cubicBezTo>
                      <a:cubicBezTo>
                        <a:pt x="9" y="3"/>
                        <a:pt x="8" y="3"/>
                        <a:pt x="7" y="4"/>
                      </a:cubicBezTo>
                      <a:cubicBezTo>
                        <a:pt x="7" y="4"/>
                        <a:pt x="6" y="4"/>
                        <a:pt x="6" y="5"/>
                      </a:cubicBezTo>
                      <a:cubicBezTo>
                        <a:pt x="5" y="5"/>
                        <a:pt x="5" y="6"/>
                        <a:pt x="4" y="7"/>
                      </a:cubicBezTo>
                      <a:cubicBezTo>
                        <a:pt x="4" y="7"/>
                        <a:pt x="4" y="8"/>
                        <a:pt x="4" y="9"/>
                      </a:cubicBezTo>
                      <a:lnTo>
                        <a:pt x="15" y="9"/>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3" name="Freeform 34"/>
                <p:cNvSpPr>
                  <a:spLocks/>
                </p:cNvSpPr>
                <p:nvPr/>
              </p:nvSpPr>
              <p:spPr bwMode="auto">
                <a:xfrm>
                  <a:off x="5653088" y="3830638"/>
                  <a:ext cx="15875" cy="26988"/>
                </a:xfrm>
                <a:custGeom>
                  <a:avLst/>
                  <a:gdLst>
                    <a:gd name="T0" fmla="*/ 11 w 11"/>
                    <a:gd name="T1" fmla="*/ 4 h 20"/>
                    <a:gd name="T2" fmla="*/ 11 w 11"/>
                    <a:gd name="T3" fmla="*/ 4 h 20"/>
                    <a:gd name="T4" fmla="*/ 10 w 11"/>
                    <a:gd name="T5" fmla="*/ 3 h 20"/>
                    <a:gd name="T6" fmla="*/ 9 w 11"/>
                    <a:gd name="T7" fmla="*/ 3 h 20"/>
                    <a:gd name="T8" fmla="*/ 6 w 11"/>
                    <a:gd name="T9" fmla="*/ 4 h 20"/>
                    <a:gd name="T10" fmla="*/ 4 w 11"/>
                    <a:gd name="T11" fmla="*/ 6 h 20"/>
                    <a:gd name="T12" fmla="*/ 4 w 11"/>
                    <a:gd name="T13" fmla="*/ 20 h 20"/>
                    <a:gd name="T14" fmla="*/ 0 w 11"/>
                    <a:gd name="T15" fmla="*/ 20 h 20"/>
                    <a:gd name="T16" fmla="*/ 0 w 11"/>
                    <a:gd name="T17" fmla="*/ 0 h 20"/>
                    <a:gd name="T18" fmla="*/ 4 w 11"/>
                    <a:gd name="T19" fmla="*/ 0 h 20"/>
                    <a:gd name="T20" fmla="*/ 4 w 11"/>
                    <a:gd name="T21" fmla="*/ 3 h 20"/>
                    <a:gd name="T22" fmla="*/ 7 w 11"/>
                    <a:gd name="T23" fmla="*/ 1 h 20"/>
                    <a:gd name="T24" fmla="*/ 10 w 11"/>
                    <a:gd name="T25" fmla="*/ 0 h 20"/>
                    <a:gd name="T26" fmla="*/ 11 w 11"/>
                    <a:gd name="T27" fmla="*/ 0 h 20"/>
                    <a:gd name="T28" fmla="*/ 11 w 11"/>
                    <a:gd name="T29" fmla="*/ 0 h 20"/>
                    <a:gd name="T30" fmla="*/ 11 w 1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20">
                      <a:moveTo>
                        <a:pt x="11" y="4"/>
                      </a:moveTo>
                      <a:cubicBezTo>
                        <a:pt x="11" y="4"/>
                        <a:pt x="11" y="4"/>
                        <a:pt x="11" y="4"/>
                      </a:cubicBezTo>
                      <a:cubicBezTo>
                        <a:pt x="11" y="4"/>
                        <a:pt x="10" y="4"/>
                        <a:pt x="10" y="3"/>
                      </a:cubicBezTo>
                      <a:cubicBezTo>
                        <a:pt x="10" y="3"/>
                        <a:pt x="9" y="3"/>
                        <a:pt x="9" y="3"/>
                      </a:cubicBezTo>
                      <a:cubicBezTo>
                        <a:pt x="8" y="3"/>
                        <a:pt x="7" y="4"/>
                        <a:pt x="6" y="4"/>
                      </a:cubicBezTo>
                      <a:cubicBezTo>
                        <a:pt x="5" y="4"/>
                        <a:pt x="5" y="5"/>
                        <a:pt x="4" y="6"/>
                      </a:cubicBezTo>
                      <a:cubicBezTo>
                        <a:pt x="4" y="20"/>
                        <a:pt x="4" y="20"/>
                        <a:pt x="4" y="20"/>
                      </a:cubicBezTo>
                      <a:cubicBezTo>
                        <a:pt x="0" y="20"/>
                        <a:pt x="0" y="20"/>
                        <a:pt x="0" y="20"/>
                      </a:cubicBezTo>
                      <a:cubicBezTo>
                        <a:pt x="0" y="0"/>
                        <a:pt x="0" y="0"/>
                        <a:pt x="0" y="0"/>
                      </a:cubicBezTo>
                      <a:cubicBezTo>
                        <a:pt x="4" y="0"/>
                        <a:pt x="4" y="0"/>
                        <a:pt x="4" y="0"/>
                      </a:cubicBezTo>
                      <a:cubicBezTo>
                        <a:pt x="4" y="3"/>
                        <a:pt x="4" y="3"/>
                        <a:pt x="4" y="3"/>
                      </a:cubicBezTo>
                      <a:cubicBezTo>
                        <a:pt x="5" y="2"/>
                        <a:pt x="6" y="1"/>
                        <a:pt x="7" y="1"/>
                      </a:cubicBezTo>
                      <a:cubicBezTo>
                        <a:pt x="8" y="0"/>
                        <a:pt x="9" y="0"/>
                        <a:pt x="10" y="0"/>
                      </a:cubicBezTo>
                      <a:cubicBezTo>
                        <a:pt x="10" y="0"/>
                        <a:pt x="10" y="0"/>
                        <a:pt x="11" y="0"/>
                      </a:cubicBezTo>
                      <a:cubicBezTo>
                        <a:pt x="11" y="0"/>
                        <a:pt x="11" y="0"/>
                        <a:pt x="11" y="0"/>
                      </a:cubicBezTo>
                      <a:lnTo>
                        <a:pt x="11" y="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4" name="Freeform 35"/>
                <p:cNvSpPr>
                  <a:spLocks/>
                </p:cNvSpPr>
                <p:nvPr/>
              </p:nvSpPr>
              <p:spPr bwMode="auto">
                <a:xfrm>
                  <a:off x="5668963" y="3830638"/>
                  <a:ext cx="25400" cy="38100"/>
                </a:xfrm>
                <a:custGeom>
                  <a:avLst/>
                  <a:gdLst>
                    <a:gd name="T0" fmla="*/ 16 w 16"/>
                    <a:gd name="T1" fmla="*/ 0 h 24"/>
                    <a:gd name="T2" fmla="*/ 7 w 16"/>
                    <a:gd name="T3" fmla="*/ 24 h 24"/>
                    <a:gd name="T4" fmla="*/ 3 w 16"/>
                    <a:gd name="T5" fmla="*/ 24 h 24"/>
                    <a:gd name="T6" fmla="*/ 7 w 16"/>
                    <a:gd name="T7" fmla="*/ 16 h 24"/>
                    <a:gd name="T8" fmla="*/ 0 w 16"/>
                    <a:gd name="T9" fmla="*/ 0 h 24"/>
                    <a:gd name="T10" fmla="*/ 3 w 16"/>
                    <a:gd name="T11" fmla="*/ 0 h 24"/>
                    <a:gd name="T12" fmla="*/ 8 w 16"/>
                    <a:gd name="T13" fmla="*/ 13 h 24"/>
                    <a:gd name="T14" fmla="*/ 13 w 16"/>
                    <a:gd name="T15" fmla="*/ 0 h 24"/>
                    <a:gd name="T16" fmla="*/ 16 w 16"/>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0"/>
                      </a:moveTo>
                      <a:lnTo>
                        <a:pt x="7" y="24"/>
                      </a:lnTo>
                      <a:lnTo>
                        <a:pt x="3" y="24"/>
                      </a:lnTo>
                      <a:lnTo>
                        <a:pt x="7" y="16"/>
                      </a:lnTo>
                      <a:lnTo>
                        <a:pt x="0" y="0"/>
                      </a:lnTo>
                      <a:lnTo>
                        <a:pt x="3" y="0"/>
                      </a:lnTo>
                      <a:lnTo>
                        <a:pt x="8" y="13"/>
                      </a:lnTo>
                      <a:lnTo>
                        <a:pt x="13" y="0"/>
                      </a:lnTo>
                      <a:lnTo>
                        <a:pt x="16"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5" name="Freeform 36"/>
                <p:cNvSpPr>
                  <a:spLocks/>
                </p:cNvSpPr>
                <p:nvPr/>
              </p:nvSpPr>
              <p:spPr bwMode="auto">
                <a:xfrm>
                  <a:off x="5691188" y="3851275"/>
                  <a:ext cx="11113" cy="15875"/>
                </a:xfrm>
                <a:custGeom>
                  <a:avLst/>
                  <a:gdLst>
                    <a:gd name="T0" fmla="*/ 7 w 7"/>
                    <a:gd name="T1" fmla="*/ 0 h 10"/>
                    <a:gd name="T2" fmla="*/ 3 w 7"/>
                    <a:gd name="T3" fmla="*/ 10 h 10"/>
                    <a:gd name="T4" fmla="*/ 0 w 7"/>
                    <a:gd name="T5" fmla="*/ 10 h 10"/>
                    <a:gd name="T6" fmla="*/ 3 w 7"/>
                    <a:gd name="T7" fmla="*/ 0 h 10"/>
                    <a:gd name="T8" fmla="*/ 7 w 7"/>
                    <a:gd name="T9" fmla="*/ 0 h 10"/>
                  </a:gdLst>
                  <a:ahLst/>
                  <a:cxnLst>
                    <a:cxn ang="0">
                      <a:pos x="T0" y="T1"/>
                    </a:cxn>
                    <a:cxn ang="0">
                      <a:pos x="T2" y="T3"/>
                    </a:cxn>
                    <a:cxn ang="0">
                      <a:pos x="T4" y="T5"/>
                    </a:cxn>
                    <a:cxn ang="0">
                      <a:pos x="T6" y="T7"/>
                    </a:cxn>
                    <a:cxn ang="0">
                      <a:pos x="T8" y="T9"/>
                    </a:cxn>
                  </a:cxnLst>
                  <a:rect l="0" t="0" r="r" b="b"/>
                  <a:pathLst>
                    <a:path w="7" h="10">
                      <a:moveTo>
                        <a:pt x="7" y="0"/>
                      </a:moveTo>
                      <a:lnTo>
                        <a:pt x="3" y="10"/>
                      </a:lnTo>
                      <a:lnTo>
                        <a:pt x="0" y="10"/>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6" name="Freeform 37"/>
                <p:cNvSpPr>
                  <a:spLocks noEditPoints="1"/>
                </p:cNvSpPr>
                <p:nvPr/>
              </p:nvSpPr>
              <p:spPr bwMode="auto">
                <a:xfrm>
                  <a:off x="5708651" y="3819525"/>
                  <a:ext cx="23813" cy="39687"/>
                </a:xfrm>
                <a:custGeom>
                  <a:avLst/>
                  <a:gdLst>
                    <a:gd name="T0" fmla="*/ 17 w 17"/>
                    <a:gd name="T1" fmla="*/ 18 h 29"/>
                    <a:gd name="T2" fmla="*/ 15 w 17"/>
                    <a:gd name="T3" fmla="*/ 26 h 29"/>
                    <a:gd name="T4" fmla="*/ 9 w 17"/>
                    <a:gd name="T5" fmla="*/ 29 h 29"/>
                    <a:gd name="T6" fmla="*/ 6 w 17"/>
                    <a:gd name="T7" fmla="*/ 28 h 29"/>
                    <a:gd name="T8" fmla="*/ 4 w 17"/>
                    <a:gd name="T9" fmla="*/ 27 h 29"/>
                    <a:gd name="T10" fmla="*/ 3 w 17"/>
                    <a:gd name="T11" fmla="*/ 28 h 29"/>
                    <a:gd name="T12" fmla="*/ 0 w 17"/>
                    <a:gd name="T13" fmla="*/ 28 h 29"/>
                    <a:gd name="T14" fmla="*/ 0 w 17"/>
                    <a:gd name="T15" fmla="*/ 0 h 29"/>
                    <a:gd name="T16" fmla="*/ 4 w 17"/>
                    <a:gd name="T17" fmla="*/ 0 h 29"/>
                    <a:gd name="T18" fmla="*/ 4 w 17"/>
                    <a:gd name="T19" fmla="*/ 10 h 29"/>
                    <a:gd name="T20" fmla="*/ 6 w 17"/>
                    <a:gd name="T21" fmla="*/ 8 h 29"/>
                    <a:gd name="T22" fmla="*/ 10 w 17"/>
                    <a:gd name="T23" fmla="*/ 7 h 29"/>
                    <a:gd name="T24" fmla="*/ 15 w 17"/>
                    <a:gd name="T25" fmla="*/ 10 h 29"/>
                    <a:gd name="T26" fmla="*/ 17 w 17"/>
                    <a:gd name="T27" fmla="*/ 18 h 29"/>
                    <a:gd name="T28" fmla="*/ 14 w 17"/>
                    <a:gd name="T29" fmla="*/ 18 h 29"/>
                    <a:gd name="T30" fmla="*/ 13 w 17"/>
                    <a:gd name="T31" fmla="*/ 13 h 29"/>
                    <a:gd name="T32" fmla="*/ 9 w 17"/>
                    <a:gd name="T33" fmla="*/ 11 h 29"/>
                    <a:gd name="T34" fmla="*/ 6 w 17"/>
                    <a:gd name="T35" fmla="*/ 11 h 29"/>
                    <a:gd name="T36" fmla="*/ 4 w 17"/>
                    <a:gd name="T37" fmla="*/ 13 h 29"/>
                    <a:gd name="T38" fmla="*/ 4 w 17"/>
                    <a:gd name="T39" fmla="*/ 25 h 29"/>
                    <a:gd name="T40" fmla="*/ 6 w 17"/>
                    <a:gd name="T41" fmla="*/ 25 h 29"/>
                    <a:gd name="T42" fmla="*/ 8 w 17"/>
                    <a:gd name="T43" fmla="*/ 26 h 29"/>
                    <a:gd name="T44" fmla="*/ 12 w 17"/>
                    <a:gd name="T45" fmla="*/ 24 h 29"/>
                    <a:gd name="T46" fmla="*/ 14 w 17"/>
                    <a:gd name="T47"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9">
                      <a:moveTo>
                        <a:pt x="17" y="18"/>
                      </a:moveTo>
                      <a:cubicBezTo>
                        <a:pt x="17" y="21"/>
                        <a:pt x="16" y="24"/>
                        <a:pt x="15" y="26"/>
                      </a:cubicBezTo>
                      <a:cubicBezTo>
                        <a:pt x="13" y="28"/>
                        <a:pt x="11" y="29"/>
                        <a:pt x="9" y="29"/>
                      </a:cubicBezTo>
                      <a:cubicBezTo>
                        <a:pt x="8" y="29"/>
                        <a:pt x="7" y="29"/>
                        <a:pt x="6" y="28"/>
                      </a:cubicBezTo>
                      <a:cubicBezTo>
                        <a:pt x="5" y="28"/>
                        <a:pt x="4" y="28"/>
                        <a:pt x="4" y="27"/>
                      </a:cubicBezTo>
                      <a:cubicBezTo>
                        <a:pt x="3" y="28"/>
                        <a:pt x="3" y="28"/>
                        <a:pt x="3" y="28"/>
                      </a:cubicBezTo>
                      <a:cubicBezTo>
                        <a:pt x="0" y="28"/>
                        <a:pt x="0" y="28"/>
                        <a:pt x="0" y="28"/>
                      </a:cubicBezTo>
                      <a:cubicBezTo>
                        <a:pt x="0" y="0"/>
                        <a:pt x="0" y="0"/>
                        <a:pt x="0" y="0"/>
                      </a:cubicBezTo>
                      <a:cubicBezTo>
                        <a:pt x="4" y="0"/>
                        <a:pt x="4" y="0"/>
                        <a:pt x="4" y="0"/>
                      </a:cubicBezTo>
                      <a:cubicBezTo>
                        <a:pt x="4" y="10"/>
                        <a:pt x="4" y="10"/>
                        <a:pt x="4" y="10"/>
                      </a:cubicBezTo>
                      <a:cubicBezTo>
                        <a:pt x="5" y="9"/>
                        <a:pt x="5" y="9"/>
                        <a:pt x="6" y="8"/>
                      </a:cubicBezTo>
                      <a:cubicBezTo>
                        <a:pt x="7" y="8"/>
                        <a:pt x="9" y="7"/>
                        <a:pt x="10" y="7"/>
                      </a:cubicBezTo>
                      <a:cubicBezTo>
                        <a:pt x="12" y="7"/>
                        <a:pt x="14" y="8"/>
                        <a:pt x="15" y="10"/>
                      </a:cubicBezTo>
                      <a:cubicBezTo>
                        <a:pt x="17" y="12"/>
                        <a:pt x="17" y="14"/>
                        <a:pt x="17" y="18"/>
                      </a:cubicBezTo>
                      <a:close/>
                      <a:moveTo>
                        <a:pt x="14" y="18"/>
                      </a:moveTo>
                      <a:cubicBezTo>
                        <a:pt x="14" y="16"/>
                        <a:pt x="13" y="14"/>
                        <a:pt x="13" y="13"/>
                      </a:cubicBezTo>
                      <a:cubicBezTo>
                        <a:pt x="12" y="11"/>
                        <a:pt x="11" y="11"/>
                        <a:pt x="9" y="11"/>
                      </a:cubicBezTo>
                      <a:cubicBezTo>
                        <a:pt x="8" y="11"/>
                        <a:pt x="7" y="11"/>
                        <a:pt x="6" y="11"/>
                      </a:cubicBezTo>
                      <a:cubicBezTo>
                        <a:pt x="5" y="12"/>
                        <a:pt x="4" y="12"/>
                        <a:pt x="4" y="13"/>
                      </a:cubicBezTo>
                      <a:cubicBezTo>
                        <a:pt x="4" y="25"/>
                        <a:pt x="4" y="25"/>
                        <a:pt x="4" y="25"/>
                      </a:cubicBezTo>
                      <a:cubicBezTo>
                        <a:pt x="5" y="25"/>
                        <a:pt x="5" y="25"/>
                        <a:pt x="6" y="25"/>
                      </a:cubicBezTo>
                      <a:cubicBezTo>
                        <a:pt x="7" y="26"/>
                        <a:pt x="7" y="26"/>
                        <a:pt x="8" y="26"/>
                      </a:cubicBezTo>
                      <a:cubicBezTo>
                        <a:pt x="10" y="26"/>
                        <a:pt x="11" y="25"/>
                        <a:pt x="12" y="24"/>
                      </a:cubicBezTo>
                      <a:cubicBezTo>
                        <a:pt x="13" y="23"/>
                        <a:pt x="14" y="21"/>
                        <a:pt x="14" y="18"/>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7" name="Freeform 38"/>
                <p:cNvSpPr>
                  <a:spLocks noEditPoints="1"/>
                </p:cNvSpPr>
                <p:nvPr/>
              </p:nvSpPr>
              <p:spPr bwMode="auto">
                <a:xfrm>
                  <a:off x="5734051" y="3829049"/>
                  <a:ext cx="23813" cy="30163"/>
                </a:xfrm>
                <a:custGeom>
                  <a:avLst/>
                  <a:gdLst>
                    <a:gd name="T0" fmla="*/ 13 w 17"/>
                    <a:gd name="T1" fmla="*/ 19 h 22"/>
                    <a:gd name="T2" fmla="*/ 12 w 17"/>
                    <a:gd name="T3" fmla="*/ 20 h 22"/>
                    <a:gd name="T4" fmla="*/ 11 w 17"/>
                    <a:gd name="T5" fmla="*/ 21 h 22"/>
                    <a:gd name="T6" fmla="*/ 9 w 17"/>
                    <a:gd name="T7" fmla="*/ 22 h 22"/>
                    <a:gd name="T8" fmla="*/ 7 w 17"/>
                    <a:gd name="T9" fmla="*/ 22 h 22"/>
                    <a:gd name="T10" fmla="*/ 4 w 17"/>
                    <a:gd name="T11" fmla="*/ 21 h 22"/>
                    <a:gd name="T12" fmla="*/ 2 w 17"/>
                    <a:gd name="T13" fmla="*/ 20 h 22"/>
                    <a:gd name="T14" fmla="*/ 1 w 17"/>
                    <a:gd name="T15" fmla="*/ 18 h 22"/>
                    <a:gd name="T16" fmla="*/ 0 w 17"/>
                    <a:gd name="T17" fmla="*/ 15 h 22"/>
                    <a:gd name="T18" fmla="*/ 1 w 17"/>
                    <a:gd name="T19" fmla="*/ 12 h 22"/>
                    <a:gd name="T20" fmla="*/ 4 w 17"/>
                    <a:gd name="T21" fmla="*/ 9 h 22"/>
                    <a:gd name="T22" fmla="*/ 8 w 17"/>
                    <a:gd name="T23" fmla="*/ 8 h 22"/>
                    <a:gd name="T24" fmla="*/ 13 w 17"/>
                    <a:gd name="T25" fmla="*/ 8 h 22"/>
                    <a:gd name="T26" fmla="*/ 13 w 17"/>
                    <a:gd name="T27" fmla="*/ 7 h 22"/>
                    <a:gd name="T28" fmla="*/ 13 w 17"/>
                    <a:gd name="T29" fmla="*/ 5 h 22"/>
                    <a:gd name="T30" fmla="*/ 12 w 17"/>
                    <a:gd name="T31" fmla="*/ 4 h 22"/>
                    <a:gd name="T32" fmla="*/ 10 w 17"/>
                    <a:gd name="T33" fmla="*/ 4 h 22"/>
                    <a:gd name="T34" fmla="*/ 8 w 17"/>
                    <a:gd name="T35" fmla="*/ 3 h 22"/>
                    <a:gd name="T36" fmla="*/ 5 w 17"/>
                    <a:gd name="T37" fmla="*/ 4 h 22"/>
                    <a:gd name="T38" fmla="*/ 2 w 17"/>
                    <a:gd name="T39" fmla="*/ 5 h 22"/>
                    <a:gd name="T40" fmla="*/ 2 w 17"/>
                    <a:gd name="T41" fmla="*/ 5 h 22"/>
                    <a:gd name="T42" fmla="*/ 2 w 17"/>
                    <a:gd name="T43" fmla="*/ 1 h 22"/>
                    <a:gd name="T44" fmla="*/ 5 w 17"/>
                    <a:gd name="T45" fmla="*/ 1 h 22"/>
                    <a:gd name="T46" fmla="*/ 8 w 17"/>
                    <a:gd name="T47" fmla="*/ 0 h 22"/>
                    <a:gd name="T48" fmla="*/ 12 w 17"/>
                    <a:gd name="T49" fmla="*/ 1 h 22"/>
                    <a:gd name="T50" fmla="*/ 14 w 17"/>
                    <a:gd name="T51" fmla="*/ 2 h 22"/>
                    <a:gd name="T52" fmla="*/ 16 w 17"/>
                    <a:gd name="T53" fmla="*/ 4 h 22"/>
                    <a:gd name="T54" fmla="*/ 17 w 17"/>
                    <a:gd name="T55" fmla="*/ 7 h 22"/>
                    <a:gd name="T56" fmla="*/ 17 w 17"/>
                    <a:gd name="T57" fmla="*/ 21 h 22"/>
                    <a:gd name="T58" fmla="*/ 13 w 17"/>
                    <a:gd name="T59" fmla="*/ 21 h 22"/>
                    <a:gd name="T60" fmla="*/ 13 w 17"/>
                    <a:gd name="T61" fmla="*/ 19 h 22"/>
                    <a:gd name="T62" fmla="*/ 13 w 17"/>
                    <a:gd name="T63" fmla="*/ 16 h 22"/>
                    <a:gd name="T64" fmla="*/ 13 w 17"/>
                    <a:gd name="T65" fmla="*/ 11 h 22"/>
                    <a:gd name="T66" fmla="*/ 10 w 17"/>
                    <a:gd name="T67" fmla="*/ 11 h 22"/>
                    <a:gd name="T68" fmla="*/ 7 w 17"/>
                    <a:gd name="T69" fmla="*/ 11 h 22"/>
                    <a:gd name="T70" fmla="*/ 5 w 17"/>
                    <a:gd name="T71" fmla="*/ 13 h 22"/>
                    <a:gd name="T72" fmla="*/ 4 w 17"/>
                    <a:gd name="T73" fmla="*/ 15 h 22"/>
                    <a:gd name="T74" fmla="*/ 5 w 17"/>
                    <a:gd name="T75" fmla="*/ 18 h 22"/>
                    <a:gd name="T76" fmla="*/ 8 w 17"/>
                    <a:gd name="T77" fmla="*/ 19 h 22"/>
                    <a:gd name="T78" fmla="*/ 11 w 17"/>
                    <a:gd name="T79" fmla="*/ 18 h 22"/>
                    <a:gd name="T80" fmla="*/ 13 w 17"/>
                    <a:gd name="T8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22">
                      <a:moveTo>
                        <a:pt x="13" y="19"/>
                      </a:moveTo>
                      <a:cubicBezTo>
                        <a:pt x="13" y="19"/>
                        <a:pt x="12" y="20"/>
                        <a:pt x="12" y="20"/>
                      </a:cubicBezTo>
                      <a:cubicBezTo>
                        <a:pt x="12" y="20"/>
                        <a:pt x="11" y="21"/>
                        <a:pt x="11" y="21"/>
                      </a:cubicBezTo>
                      <a:cubicBezTo>
                        <a:pt x="10" y="21"/>
                        <a:pt x="9" y="21"/>
                        <a:pt x="9" y="22"/>
                      </a:cubicBezTo>
                      <a:cubicBezTo>
                        <a:pt x="8" y="22"/>
                        <a:pt x="8" y="22"/>
                        <a:pt x="7" y="22"/>
                      </a:cubicBezTo>
                      <a:cubicBezTo>
                        <a:pt x="6" y="22"/>
                        <a:pt x="5" y="22"/>
                        <a:pt x="4" y="21"/>
                      </a:cubicBezTo>
                      <a:cubicBezTo>
                        <a:pt x="3" y="21"/>
                        <a:pt x="3" y="21"/>
                        <a:pt x="2" y="20"/>
                      </a:cubicBezTo>
                      <a:cubicBezTo>
                        <a:pt x="2" y="19"/>
                        <a:pt x="1" y="19"/>
                        <a:pt x="1" y="18"/>
                      </a:cubicBezTo>
                      <a:cubicBezTo>
                        <a:pt x="1" y="17"/>
                        <a:pt x="0" y="16"/>
                        <a:pt x="0" y="15"/>
                      </a:cubicBezTo>
                      <a:cubicBezTo>
                        <a:pt x="0" y="14"/>
                        <a:pt x="1" y="13"/>
                        <a:pt x="1" y="12"/>
                      </a:cubicBezTo>
                      <a:cubicBezTo>
                        <a:pt x="2" y="11"/>
                        <a:pt x="3" y="10"/>
                        <a:pt x="4" y="9"/>
                      </a:cubicBezTo>
                      <a:cubicBezTo>
                        <a:pt x="5" y="9"/>
                        <a:pt x="7" y="9"/>
                        <a:pt x="8" y="8"/>
                      </a:cubicBezTo>
                      <a:cubicBezTo>
                        <a:pt x="10" y="8"/>
                        <a:pt x="11" y="8"/>
                        <a:pt x="13" y="8"/>
                      </a:cubicBezTo>
                      <a:cubicBezTo>
                        <a:pt x="13" y="7"/>
                        <a:pt x="13" y="7"/>
                        <a:pt x="13" y="7"/>
                      </a:cubicBezTo>
                      <a:cubicBezTo>
                        <a:pt x="13" y="6"/>
                        <a:pt x="13" y="6"/>
                        <a:pt x="13" y="5"/>
                      </a:cubicBezTo>
                      <a:cubicBezTo>
                        <a:pt x="13" y="5"/>
                        <a:pt x="12" y="4"/>
                        <a:pt x="12" y="4"/>
                      </a:cubicBezTo>
                      <a:cubicBezTo>
                        <a:pt x="11" y="4"/>
                        <a:pt x="11" y="4"/>
                        <a:pt x="10" y="4"/>
                      </a:cubicBezTo>
                      <a:cubicBezTo>
                        <a:pt x="10" y="4"/>
                        <a:pt x="9" y="3"/>
                        <a:pt x="8" y="3"/>
                      </a:cubicBezTo>
                      <a:cubicBezTo>
                        <a:pt x="7" y="3"/>
                        <a:pt x="7" y="4"/>
                        <a:pt x="5" y="4"/>
                      </a:cubicBezTo>
                      <a:cubicBezTo>
                        <a:pt x="4" y="4"/>
                        <a:pt x="3" y="4"/>
                        <a:pt x="2" y="5"/>
                      </a:cubicBezTo>
                      <a:cubicBezTo>
                        <a:pt x="2" y="5"/>
                        <a:pt x="2" y="5"/>
                        <a:pt x="2" y="5"/>
                      </a:cubicBezTo>
                      <a:cubicBezTo>
                        <a:pt x="2" y="1"/>
                        <a:pt x="2" y="1"/>
                        <a:pt x="2" y="1"/>
                      </a:cubicBezTo>
                      <a:cubicBezTo>
                        <a:pt x="3" y="1"/>
                        <a:pt x="4" y="1"/>
                        <a:pt x="5" y="1"/>
                      </a:cubicBezTo>
                      <a:cubicBezTo>
                        <a:pt x="6" y="1"/>
                        <a:pt x="7" y="0"/>
                        <a:pt x="8" y="0"/>
                      </a:cubicBezTo>
                      <a:cubicBezTo>
                        <a:pt x="10" y="0"/>
                        <a:pt x="11" y="1"/>
                        <a:pt x="12" y="1"/>
                      </a:cubicBezTo>
                      <a:cubicBezTo>
                        <a:pt x="13" y="1"/>
                        <a:pt x="14" y="1"/>
                        <a:pt x="14" y="2"/>
                      </a:cubicBezTo>
                      <a:cubicBezTo>
                        <a:pt x="15" y="3"/>
                        <a:pt x="16" y="3"/>
                        <a:pt x="16" y="4"/>
                      </a:cubicBezTo>
                      <a:cubicBezTo>
                        <a:pt x="16" y="5"/>
                        <a:pt x="17" y="6"/>
                        <a:pt x="17" y="7"/>
                      </a:cubicBezTo>
                      <a:cubicBezTo>
                        <a:pt x="17" y="21"/>
                        <a:pt x="17" y="21"/>
                        <a:pt x="17" y="21"/>
                      </a:cubicBezTo>
                      <a:cubicBezTo>
                        <a:pt x="13" y="21"/>
                        <a:pt x="13" y="21"/>
                        <a:pt x="13" y="21"/>
                      </a:cubicBezTo>
                      <a:lnTo>
                        <a:pt x="13" y="19"/>
                      </a:lnTo>
                      <a:close/>
                      <a:moveTo>
                        <a:pt x="13" y="16"/>
                      </a:moveTo>
                      <a:cubicBezTo>
                        <a:pt x="13" y="11"/>
                        <a:pt x="13" y="11"/>
                        <a:pt x="13" y="11"/>
                      </a:cubicBezTo>
                      <a:cubicBezTo>
                        <a:pt x="12" y="11"/>
                        <a:pt x="11" y="11"/>
                        <a:pt x="10" y="11"/>
                      </a:cubicBezTo>
                      <a:cubicBezTo>
                        <a:pt x="9" y="11"/>
                        <a:pt x="8" y="11"/>
                        <a:pt x="7" y="11"/>
                      </a:cubicBezTo>
                      <a:cubicBezTo>
                        <a:pt x="6" y="12"/>
                        <a:pt x="5" y="12"/>
                        <a:pt x="5" y="13"/>
                      </a:cubicBezTo>
                      <a:cubicBezTo>
                        <a:pt x="4" y="13"/>
                        <a:pt x="4" y="14"/>
                        <a:pt x="4" y="15"/>
                      </a:cubicBezTo>
                      <a:cubicBezTo>
                        <a:pt x="4" y="16"/>
                        <a:pt x="4" y="17"/>
                        <a:pt x="5" y="18"/>
                      </a:cubicBezTo>
                      <a:cubicBezTo>
                        <a:pt x="6" y="18"/>
                        <a:pt x="7" y="19"/>
                        <a:pt x="8" y="19"/>
                      </a:cubicBezTo>
                      <a:cubicBezTo>
                        <a:pt x="9" y="19"/>
                        <a:pt x="10" y="18"/>
                        <a:pt x="11" y="18"/>
                      </a:cubicBezTo>
                      <a:cubicBezTo>
                        <a:pt x="12" y="17"/>
                        <a:pt x="12" y="17"/>
                        <a:pt x="13"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8" name="Freeform 39"/>
                <p:cNvSpPr>
                  <a:spLocks/>
                </p:cNvSpPr>
                <p:nvPr/>
              </p:nvSpPr>
              <p:spPr bwMode="auto">
                <a:xfrm>
                  <a:off x="5764213" y="3829049"/>
                  <a:ext cx="22226" cy="28575"/>
                </a:xfrm>
                <a:custGeom>
                  <a:avLst/>
                  <a:gdLst>
                    <a:gd name="T0" fmla="*/ 16 w 16"/>
                    <a:gd name="T1" fmla="*/ 21 h 21"/>
                    <a:gd name="T2" fmla="*/ 13 w 16"/>
                    <a:gd name="T3" fmla="*/ 21 h 21"/>
                    <a:gd name="T4" fmla="*/ 13 w 16"/>
                    <a:gd name="T5" fmla="*/ 10 h 21"/>
                    <a:gd name="T6" fmla="*/ 13 w 16"/>
                    <a:gd name="T7" fmla="*/ 7 h 21"/>
                    <a:gd name="T8" fmla="*/ 12 w 16"/>
                    <a:gd name="T9" fmla="*/ 5 h 21"/>
                    <a:gd name="T10" fmla="*/ 11 w 16"/>
                    <a:gd name="T11" fmla="*/ 4 h 21"/>
                    <a:gd name="T12" fmla="*/ 9 w 16"/>
                    <a:gd name="T13" fmla="*/ 4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10"/>
                        <a:pt x="13" y="10"/>
                        <a:pt x="13" y="10"/>
                      </a:cubicBezTo>
                      <a:cubicBezTo>
                        <a:pt x="13" y="9"/>
                        <a:pt x="13" y="8"/>
                        <a:pt x="13" y="7"/>
                      </a:cubicBezTo>
                      <a:cubicBezTo>
                        <a:pt x="13" y="6"/>
                        <a:pt x="12" y="6"/>
                        <a:pt x="12" y="5"/>
                      </a:cubicBezTo>
                      <a:cubicBezTo>
                        <a:pt x="12" y="5"/>
                        <a:pt x="12" y="4"/>
                        <a:pt x="11" y="4"/>
                      </a:cubicBezTo>
                      <a:cubicBezTo>
                        <a:pt x="11" y="4"/>
                        <a:pt x="10" y="4"/>
                        <a:pt x="9" y="4"/>
                      </a:cubicBezTo>
                      <a:cubicBezTo>
                        <a:pt x="8" y="4"/>
                        <a:pt x="7" y="4"/>
                        <a:pt x="6" y="4"/>
                      </a:cubicBezTo>
                      <a:cubicBezTo>
                        <a:pt x="5" y="5"/>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2"/>
                        <a:pt x="7" y="1"/>
                      </a:cubicBezTo>
                      <a:cubicBezTo>
                        <a:pt x="8" y="1"/>
                        <a:pt x="9" y="0"/>
                        <a:pt x="10" y="0"/>
                      </a:cubicBezTo>
                      <a:cubicBezTo>
                        <a:pt x="12" y="0"/>
                        <a:pt x="13" y="1"/>
                        <a:pt x="15" y="2"/>
                      </a:cubicBezTo>
                      <a:cubicBezTo>
                        <a:pt x="16" y="4"/>
                        <a:pt x="16" y="6"/>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29" name="Freeform 40"/>
                <p:cNvSpPr>
                  <a:spLocks/>
                </p:cNvSpPr>
                <p:nvPr/>
              </p:nvSpPr>
              <p:spPr bwMode="auto">
                <a:xfrm>
                  <a:off x="5792788" y="3829049"/>
                  <a:ext cx="22226" cy="28575"/>
                </a:xfrm>
                <a:custGeom>
                  <a:avLst/>
                  <a:gdLst>
                    <a:gd name="T0" fmla="*/ 16 w 16"/>
                    <a:gd name="T1" fmla="*/ 21 h 21"/>
                    <a:gd name="T2" fmla="*/ 13 w 16"/>
                    <a:gd name="T3" fmla="*/ 21 h 21"/>
                    <a:gd name="T4" fmla="*/ 13 w 16"/>
                    <a:gd name="T5" fmla="*/ 10 h 21"/>
                    <a:gd name="T6" fmla="*/ 12 w 16"/>
                    <a:gd name="T7" fmla="*/ 7 h 21"/>
                    <a:gd name="T8" fmla="*/ 12 w 16"/>
                    <a:gd name="T9" fmla="*/ 5 h 21"/>
                    <a:gd name="T10" fmla="*/ 11 w 16"/>
                    <a:gd name="T11" fmla="*/ 4 h 21"/>
                    <a:gd name="T12" fmla="*/ 9 w 16"/>
                    <a:gd name="T13" fmla="*/ 4 h 21"/>
                    <a:gd name="T14" fmla="*/ 6 w 16"/>
                    <a:gd name="T15" fmla="*/ 4 h 21"/>
                    <a:gd name="T16" fmla="*/ 3 w 16"/>
                    <a:gd name="T17" fmla="*/ 6 h 21"/>
                    <a:gd name="T18" fmla="*/ 3 w 16"/>
                    <a:gd name="T19" fmla="*/ 21 h 21"/>
                    <a:gd name="T20" fmla="*/ 0 w 16"/>
                    <a:gd name="T21" fmla="*/ 21 h 21"/>
                    <a:gd name="T22" fmla="*/ 0 w 16"/>
                    <a:gd name="T23" fmla="*/ 1 h 21"/>
                    <a:gd name="T24" fmla="*/ 3 w 16"/>
                    <a:gd name="T25" fmla="*/ 1 h 21"/>
                    <a:gd name="T26" fmla="*/ 3 w 16"/>
                    <a:gd name="T27" fmla="*/ 3 h 21"/>
                    <a:gd name="T28" fmla="*/ 6 w 16"/>
                    <a:gd name="T29" fmla="*/ 1 h 21"/>
                    <a:gd name="T30" fmla="*/ 10 w 16"/>
                    <a:gd name="T31" fmla="*/ 0 h 21"/>
                    <a:gd name="T32" fmla="*/ 14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10"/>
                        <a:pt x="13" y="10"/>
                        <a:pt x="13" y="10"/>
                      </a:cubicBezTo>
                      <a:cubicBezTo>
                        <a:pt x="13" y="9"/>
                        <a:pt x="13" y="8"/>
                        <a:pt x="12" y="7"/>
                      </a:cubicBezTo>
                      <a:cubicBezTo>
                        <a:pt x="12" y="6"/>
                        <a:pt x="12" y="6"/>
                        <a:pt x="12" y="5"/>
                      </a:cubicBezTo>
                      <a:cubicBezTo>
                        <a:pt x="12" y="5"/>
                        <a:pt x="11" y="4"/>
                        <a:pt x="11" y="4"/>
                      </a:cubicBezTo>
                      <a:cubicBezTo>
                        <a:pt x="10" y="4"/>
                        <a:pt x="10" y="4"/>
                        <a:pt x="9" y="4"/>
                      </a:cubicBezTo>
                      <a:cubicBezTo>
                        <a:pt x="8" y="4"/>
                        <a:pt x="7" y="4"/>
                        <a:pt x="6" y="4"/>
                      </a:cubicBezTo>
                      <a:cubicBezTo>
                        <a:pt x="5" y="5"/>
                        <a:pt x="4" y="5"/>
                        <a:pt x="3" y="6"/>
                      </a:cubicBezTo>
                      <a:cubicBezTo>
                        <a:pt x="3" y="21"/>
                        <a:pt x="3" y="21"/>
                        <a:pt x="3" y="21"/>
                      </a:cubicBezTo>
                      <a:cubicBezTo>
                        <a:pt x="0" y="21"/>
                        <a:pt x="0" y="21"/>
                        <a:pt x="0" y="21"/>
                      </a:cubicBezTo>
                      <a:cubicBezTo>
                        <a:pt x="0" y="1"/>
                        <a:pt x="0" y="1"/>
                        <a:pt x="0" y="1"/>
                      </a:cubicBezTo>
                      <a:cubicBezTo>
                        <a:pt x="3" y="1"/>
                        <a:pt x="3" y="1"/>
                        <a:pt x="3" y="1"/>
                      </a:cubicBezTo>
                      <a:cubicBezTo>
                        <a:pt x="3" y="3"/>
                        <a:pt x="3" y="3"/>
                        <a:pt x="3" y="3"/>
                      </a:cubicBezTo>
                      <a:cubicBezTo>
                        <a:pt x="4" y="2"/>
                        <a:pt x="5" y="2"/>
                        <a:pt x="6" y="1"/>
                      </a:cubicBezTo>
                      <a:cubicBezTo>
                        <a:pt x="7" y="1"/>
                        <a:pt x="9" y="0"/>
                        <a:pt x="10" y="0"/>
                      </a:cubicBezTo>
                      <a:cubicBezTo>
                        <a:pt x="12" y="0"/>
                        <a:pt x="13" y="1"/>
                        <a:pt x="14" y="2"/>
                      </a:cubicBezTo>
                      <a:cubicBezTo>
                        <a:pt x="15" y="4"/>
                        <a:pt x="16" y="6"/>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0" name="Freeform 41"/>
                <p:cNvSpPr>
                  <a:spLocks noEditPoints="1"/>
                </p:cNvSpPr>
                <p:nvPr/>
              </p:nvSpPr>
              <p:spPr bwMode="auto">
                <a:xfrm>
                  <a:off x="5818188" y="3829049"/>
                  <a:ext cx="25400" cy="30163"/>
                </a:xfrm>
                <a:custGeom>
                  <a:avLst/>
                  <a:gdLst>
                    <a:gd name="T0" fmla="*/ 11 w 18"/>
                    <a:gd name="T1" fmla="*/ 22 h 22"/>
                    <a:gd name="T2" fmla="*/ 3 w 18"/>
                    <a:gd name="T3" fmla="*/ 19 h 22"/>
                    <a:gd name="T4" fmla="*/ 0 w 18"/>
                    <a:gd name="T5" fmla="*/ 11 h 22"/>
                    <a:gd name="T6" fmla="*/ 3 w 18"/>
                    <a:gd name="T7" fmla="*/ 3 h 22"/>
                    <a:gd name="T8" fmla="*/ 10 w 18"/>
                    <a:gd name="T9" fmla="*/ 0 h 22"/>
                    <a:gd name="T10" fmla="*/ 13 w 18"/>
                    <a:gd name="T11" fmla="*/ 1 h 22"/>
                    <a:gd name="T12" fmla="*/ 16 w 18"/>
                    <a:gd name="T13" fmla="*/ 3 h 22"/>
                    <a:gd name="T14" fmla="*/ 17 w 18"/>
                    <a:gd name="T15" fmla="*/ 5 h 22"/>
                    <a:gd name="T16" fmla="*/ 18 w 18"/>
                    <a:gd name="T17" fmla="*/ 10 h 22"/>
                    <a:gd name="T18" fmla="*/ 18 w 18"/>
                    <a:gd name="T19" fmla="*/ 11 h 22"/>
                    <a:gd name="T20" fmla="*/ 4 w 18"/>
                    <a:gd name="T21" fmla="*/ 11 h 22"/>
                    <a:gd name="T22" fmla="*/ 6 w 18"/>
                    <a:gd name="T23" fmla="*/ 17 h 22"/>
                    <a:gd name="T24" fmla="*/ 11 w 18"/>
                    <a:gd name="T25" fmla="*/ 19 h 22"/>
                    <a:gd name="T26" fmla="*/ 13 w 18"/>
                    <a:gd name="T27" fmla="*/ 18 h 22"/>
                    <a:gd name="T28" fmla="*/ 15 w 18"/>
                    <a:gd name="T29" fmla="*/ 18 h 22"/>
                    <a:gd name="T30" fmla="*/ 16 w 18"/>
                    <a:gd name="T31" fmla="*/ 17 h 22"/>
                    <a:gd name="T32" fmla="*/ 17 w 18"/>
                    <a:gd name="T33" fmla="*/ 16 h 22"/>
                    <a:gd name="T34" fmla="*/ 18 w 18"/>
                    <a:gd name="T35" fmla="*/ 16 h 22"/>
                    <a:gd name="T36" fmla="*/ 18 w 18"/>
                    <a:gd name="T37" fmla="*/ 20 h 22"/>
                    <a:gd name="T38" fmla="*/ 16 w 18"/>
                    <a:gd name="T39" fmla="*/ 21 h 22"/>
                    <a:gd name="T40" fmla="*/ 14 w 18"/>
                    <a:gd name="T41" fmla="*/ 21 h 22"/>
                    <a:gd name="T42" fmla="*/ 13 w 18"/>
                    <a:gd name="T43" fmla="*/ 22 h 22"/>
                    <a:gd name="T44" fmla="*/ 11 w 18"/>
                    <a:gd name="T45" fmla="*/ 22 h 22"/>
                    <a:gd name="T46" fmla="*/ 15 w 18"/>
                    <a:gd name="T47" fmla="*/ 9 h 22"/>
                    <a:gd name="T48" fmla="*/ 14 w 18"/>
                    <a:gd name="T49" fmla="*/ 6 h 22"/>
                    <a:gd name="T50" fmla="*/ 13 w 18"/>
                    <a:gd name="T51" fmla="*/ 5 h 22"/>
                    <a:gd name="T52" fmla="*/ 12 w 18"/>
                    <a:gd name="T53" fmla="*/ 4 h 22"/>
                    <a:gd name="T54" fmla="*/ 10 w 18"/>
                    <a:gd name="T55" fmla="*/ 3 h 22"/>
                    <a:gd name="T56" fmla="*/ 7 w 18"/>
                    <a:gd name="T57" fmla="*/ 4 h 22"/>
                    <a:gd name="T58" fmla="*/ 5 w 18"/>
                    <a:gd name="T59" fmla="*/ 5 h 22"/>
                    <a:gd name="T60" fmla="*/ 4 w 18"/>
                    <a:gd name="T61" fmla="*/ 7 h 22"/>
                    <a:gd name="T62" fmla="*/ 4 w 18"/>
                    <a:gd name="T63" fmla="*/ 9 h 22"/>
                    <a:gd name="T64" fmla="*/ 15 w 18"/>
                    <a:gd name="T6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2">
                      <a:moveTo>
                        <a:pt x="11" y="22"/>
                      </a:moveTo>
                      <a:cubicBezTo>
                        <a:pt x="7" y="22"/>
                        <a:pt x="5" y="21"/>
                        <a:pt x="3" y="19"/>
                      </a:cubicBezTo>
                      <a:cubicBezTo>
                        <a:pt x="1" y="17"/>
                        <a:pt x="0" y="15"/>
                        <a:pt x="0" y="11"/>
                      </a:cubicBezTo>
                      <a:cubicBezTo>
                        <a:pt x="0" y="8"/>
                        <a:pt x="1" y="5"/>
                        <a:pt x="3" y="3"/>
                      </a:cubicBezTo>
                      <a:cubicBezTo>
                        <a:pt x="5" y="1"/>
                        <a:pt x="7" y="0"/>
                        <a:pt x="10" y="0"/>
                      </a:cubicBezTo>
                      <a:cubicBezTo>
                        <a:pt x="11" y="0"/>
                        <a:pt x="12" y="1"/>
                        <a:pt x="13" y="1"/>
                      </a:cubicBezTo>
                      <a:cubicBezTo>
                        <a:pt x="14" y="1"/>
                        <a:pt x="15" y="2"/>
                        <a:pt x="16" y="3"/>
                      </a:cubicBezTo>
                      <a:cubicBezTo>
                        <a:pt x="16" y="3"/>
                        <a:pt x="17" y="4"/>
                        <a:pt x="17" y="5"/>
                      </a:cubicBezTo>
                      <a:cubicBezTo>
                        <a:pt x="18" y="7"/>
                        <a:pt x="18" y="8"/>
                        <a:pt x="18" y="10"/>
                      </a:cubicBezTo>
                      <a:cubicBezTo>
                        <a:pt x="18" y="11"/>
                        <a:pt x="18" y="11"/>
                        <a:pt x="18" y="11"/>
                      </a:cubicBezTo>
                      <a:cubicBezTo>
                        <a:pt x="4" y="11"/>
                        <a:pt x="4" y="11"/>
                        <a:pt x="4" y="11"/>
                      </a:cubicBezTo>
                      <a:cubicBezTo>
                        <a:pt x="4" y="14"/>
                        <a:pt x="4" y="16"/>
                        <a:pt x="6" y="17"/>
                      </a:cubicBezTo>
                      <a:cubicBezTo>
                        <a:pt x="7" y="18"/>
                        <a:pt x="8" y="19"/>
                        <a:pt x="11" y="19"/>
                      </a:cubicBezTo>
                      <a:cubicBezTo>
                        <a:pt x="11" y="19"/>
                        <a:pt x="12" y="19"/>
                        <a:pt x="13" y="18"/>
                      </a:cubicBezTo>
                      <a:cubicBezTo>
                        <a:pt x="13" y="18"/>
                        <a:pt x="14" y="18"/>
                        <a:pt x="15" y="18"/>
                      </a:cubicBezTo>
                      <a:cubicBezTo>
                        <a:pt x="15" y="18"/>
                        <a:pt x="16" y="17"/>
                        <a:pt x="16" y="17"/>
                      </a:cubicBezTo>
                      <a:cubicBezTo>
                        <a:pt x="17" y="17"/>
                        <a:pt x="17" y="16"/>
                        <a:pt x="17" y="16"/>
                      </a:cubicBezTo>
                      <a:cubicBezTo>
                        <a:pt x="18" y="16"/>
                        <a:pt x="18" y="16"/>
                        <a:pt x="18" y="16"/>
                      </a:cubicBezTo>
                      <a:cubicBezTo>
                        <a:pt x="18" y="20"/>
                        <a:pt x="18" y="20"/>
                        <a:pt x="18" y="20"/>
                      </a:cubicBezTo>
                      <a:cubicBezTo>
                        <a:pt x="17" y="20"/>
                        <a:pt x="17" y="20"/>
                        <a:pt x="16" y="21"/>
                      </a:cubicBezTo>
                      <a:cubicBezTo>
                        <a:pt x="15" y="21"/>
                        <a:pt x="15" y="21"/>
                        <a:pt x="14" y="21"/>
                      </a:cubicBezTo>
                      <a:cubicBezTo>
                        <a:pt x="14" y="21"/>
                        <a:pt x="13" y="21"/>
                        <a:pt x="13" y="22"/>
                      </a:cubicBezTo>
                      <a:cubicBezTo>
                        <a:pt x="12" y="22"/>
                        <a:pt x="11" y="22"/>
                        <a:pt x="11" y="22"/>
                      </a:cubicBezTo>
                      <a:close/>
                      <a:moveTo>
                        <a:pt x="15" y="9"/>
                      </a:moveTo>
                      <a:cubicBezTo>
                        <a:pt x="15" y="8"/>
                        <a:pt x="14" y="7"/>
                        <a:pt x="14" y="6"/>
                      </a:cubicBezTo>
                      <a:cubicBezTo>
                        <a:pt x="14" y="6"/>
                        <a:pt x="14" y="5"/>
                        <a:pt x="13" y="5"/>
                      </a:cubicBezTo>
                      <a:cubicBezTo>
                        <a:pt x="13" y="4"/>
                        <a:pt x="13" y="4"/>
                        <a:pt x="12" y="4"/>
                      </a:cubicBezTo>
                      <a:cubicBezTo>
                        <a:pt x="11" y="3"/>
                        <a:pt x="10" y="3"/>
                        <a:pt x="10" y="3"/>
                      </a:cubicBezTo>
                      <a:cubicBezTo>
                        <a:pt x="9" y="3"/>
                        <a:pt x="8" y="3"/>
                        <a:pt x="7" y="4"/>
                      </a:cubicBezTo>
                      <a:cubicBezTo>
                        <a:pt x="7" y="4"/>
                        <a:pt x="6" y="4"/>
                        <a:pt x="5" y="5"/>
                      </a:cubicBezTo>
                      <a:cubicBezTo>
                        <a:pt x="5" y="5"/>
                        <a:pt x="5" y="6"/>
                        <a:pt x="4" y="7"/>
                      </a:cubicBezTo>
                      <a:cubicBezTo>
                        <a:pt x="4" y="7"/>
                        <a:pt x="4" y="8"/>
                        <a:pt x="4" y="9"/>
                      </a:cubicBezTo>
                      <a:lnTo>
                        <a:pt x="15" y="9"/>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1" name="Freeform 42"/>
                <p:cNvSpPr>
                  <a:spLocks/>
                </p:cNvSpPr>
                <p:nvPr/>
              </p:nvSpPr>
              <p:spPr bwMode="auto">
                <a:xfrm>
                  <a:off x="5848351" y="3830638"/>
                  <a:ext cx="14288" cy="26988"/>
                </a:xfrm>
                <a:custGeom>
                  <a:avLst/>
                  <a:gdLst>
                    <a:gd name="T0" fmla="*/ 11 w 11"/>
                    <a:gd name="T1" fmla="*/ 4 h 20"/>
                    <a:gd name="T2" fmla="*/ 11 w 11"/>
                    <a:gd name="T3" fmla="*/ 4 h 20"/>
                    <a:gd name="T4" fmla="*/ 10 w 11"/>
                    <a:gd name="T5" fmla="*/ 3 h 20"/>
                    <a:gd name="T6" fmla="*/ 9 w 11"/>
                    <a:gd name="T7" fmla="*/ 3 h 20"/>
                    <a:gd name="T8" fmla="*/ 6 w 11"/>
                    <a:gd name="T9" fmla="*/ 4 h 20"/>
                    <a:gd name="T10" fmla="*/ 4 w 11"/>
                    <a:gd name="T11" fmla="*/ 6 h 20"/>
                    <a:gd name="T12" fmla="*/ 4 w 11"/>
                    <a:gd name="T13" fmla="*/ 20 h 20"/>
                    <a:gd name="T14" fmla="*/ 0 w 11"/>
                    <a:gd name="T15" fmla="*/ 20 h 20"/>
                    <a:gd name="T16" fmla="*/ 0 w 11"/>
                    <a:gd name="T17" fmla="*/ 0 h 20"/>
                    <a:gd name="T18" fmla="*/ 4 w 11"/>
                    <a:gd name="T19" fmla="*/ 0 h 20"/>
                    <a:gd name="T20" fmla="*/ 4 w 11"/>
                    <a:gd name="T21" fmla="*/ 3 h 20"/>
                    <a:gd name="T22" fmla="*/ 7 w 11"/>
                    <a:gd name="T23" fmla="*/ 1 h 20"/>
                    <a:gd name="T24" fmla="*/ 10 w 11"/>
                    <a:gd name="T25" fmla="*/ 0 h 20"/>
                    <a:gd name="T26" fmla="*/ 11 w 11"/>
                    <a:gd name="T27" fmla="*/ 0 h 20"/>
                    <a:gd name="T28" fmla="*/ 11 w 11"/>
                    <a:gd name="T29" fmla="*/ 0 h 20"/>
                    <a:gd name="T30" fmla="*/ 11 w 1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20">
                      <a:moveTo>
                        <a:pt x="11" y="4"/>
                      </a:moveTo>
                      <a:cubicBezTo>
                        <a:pt x="11" y="4"/>
                        <a:pt x="11" y="4"/>
                        <a:pt x="11" y="4"/>
                      </a:cubicBezTo>
                      <a:cubicBezTo>
                        <a:pt x="11" y="4"/>
                        <a:pt x="10" y="4"/>
                        <a:pt x="10" y="3"/>
                      </a:cubicBezTo>
                      <a:cubicBezTo>
                        <a:pt x="10" y="3"/>
                        <a:pt x="9" y="3"/>
                        <a:pt x="9" y="3"/>
                      </a:cubicBezTo>
                      <a:cubicBezTo>
                        <a:pt x="8" y="3"/>
                        <a:pt x="7" y="4"/>
                        <a:pt x="6" y="4"/>
                      </a:cubicBezTo>
                      <a:cubicBezTo>
                        <a:pt x="5" y="4"/>
                        <a:pt x="5" y="5"/>
                        <a:pt x="4" y="6"/>
                      </a:cubicBezTo>
                      <a:cubicBezTo>
                        <a:pt x="4" y="20"/>
                        <a:pt x="4" y="20"/>
                        <a:pt x="4" y="20"/>
                      </a:cubicBezTo>
                      <a:cubicBezTo>
                        <a:pt x="0" y="20"/>
                        <a:pt x="0" y="20"/>
                        <a:pt x="0" y="20"/>
                      </a:cubicBezTo>
                      <a:cubicBezTo>
                        <a:pt x="0" y="0"/>
                        <a:pt x="0" y="0"/>
                        <a:pt x="0" y="0"/>
                      </a:cubicBezTo>
                      <a:cubicBezTo>
                        <a:pt x="4" y="0"/>
                        <a:pt x="4" y="0"/>
                        <a:pt x="4" y="0"/>
                      </a:cubicBezTo>
                      <a:cubicBezTo>
                        <a:pt x="4" y="3"/>
                        <a:pt x="4" y="3"/>
                        <a:pt x="4" y="3"/>
                      </a:cubicBezTo>
                      <a:cubicBezTo>
                        <a:pt x="5" y="2"/>
                        <a:pt x="6" y="1"/>
                        <a:pt x="7" y="1"/>
                      </a:cubicBezTo>
                      <a:cubicBezTo>
                        <a:pt x="8" y="0"/>
                        <a:pt x="9" y="0"/>
                        <a:pt x="10" y="0"/>
                      </a:cubicBezTo>
                      <a:cubicBezTo>
                        <a:pt x="10" y="0"/>
                        <a:pt x="10" y="0"/>
                        <a:pt x="11" y="0"/>
                      </a:cubicBezTo>
                      <a:cubicBezTo>
                        <a:pt x="11" y="0"/>
                        <a:pt x="11" y="0"/>
                        <a:pt x="11" y="0"/>
                      </a:cubicBezTo>
                      <a:lnTo>
                        <a:pt x="11" y="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2" name="Freeform 43"/>
                <p:cNvSpPr>
                  <a:spLocks/>
                </p:cNvSpPr>
                <p:nvPr/>
              </p:nvSpPr>
              <p:spPr bwMode="auto">
                <a:xfrm>
                  <a:off x="5859463" y="3851275"/>
                  <a:ext cx="9525" cy="15875"/>
                </a:xfrm>
                <a:custGeom>
                  <a:avLst/>
                  <a:gdLst>
                    <a:gd name="T0" fmla="*/ 6 w 6"/>
                    <a:gd name="T1" fmla="*/ 0 h 10"/>
                    <a:gd name="T2" fmla="*/ 1 w 6"/>
                    <a:gd name="T3" fmla="*/ 10 h 10"/>
                    <a:gd name="T4" fmla="*/ 0 w 6"/>
                    <a:gd name="T5" fmla="*/ 10 h 10"/>
                    <a:gd name="T6" fmla="*/ 2 w 6"/>
                    <a:gd name="T7" fmla="*/ 0 h 10"/>
                    <a:gd name="T8" fmla="*/ 6 w 6"/>
                    <a:gd name="T9" fmla="*/ 0 h 10"/>
                  </a:gdLst>
                  <a:ahLst/>
                  <a:cxnLst>
                    <a:cxn ang="0">
                      <a:pos x="T0" y="T1"/>
                    </a:cxn>
                    <a:cxn ang="0">
                      <a:pos x="T2" y="T3"/>
                    </a:cxn>
                    <a:cxn ang="0">
                      <a:pos x="T4" y="T5"/>
                    </a:cxn>
                    <a:cxn ang="0">
                      <a:pos x="T6" y="T7"/>
                    </a:cxn>
                    <a:cxn ang="0">
                      <a:pos x="T8" y="T9"/>
                    </a:cxn>
                  </a:cxnLst>
                  <a:rect l="0" t="0" r="r" b="b"/>
                  <a:pathLst>
                    <a:path w="6" h="10">
                      <a:moveTo>
                        <a:pt x="6" y="0"/>
                      </a:moveTo>
                      <a:lnTo>
                        <a:pt x="1" y="10"/>
                      </a:lnTo>
                      <a:lnTo>
                        <a:pt x="0" y="10"/>
                      </a:lnTo>
                      <a:lnTo>
                        <a:pt x="2" y="0"/>
                      </a:lnTo>
                      <a:lnTo>
                        <a:pt x="6"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3" name="Freeform 44"/>
                <p:cNvSpPr>
                  <a:spLocks noEditPoints="1"/>
                </p:cNvSpPr>
                <p:nvPr/>
              </p:nvSpPr>
              <p:spPr bwMode="auto">
                <a:xfrm>
                  <a:off x="5892801" y="3819525"/>
                  <a:ext cx="22226" cy="39687"/>
                </a:xfrm>
                <a:custGeom>
                  <a:avLst/>
                  <a:gdLst>
                    <a:gd name="T0" fmla="*/ 17 w 17"/>
                    <a:gd name="T1" fmla="*/ 18 h 29"/>
                    <a:gd name="T2" fmla="*/ 14 w 17"/>
                    <a:gd name="T3" fmla="*/ 26 h 29"/>
                    <a:gd name="T4" fmla="*/ 8 w 17"/>
                    <a:gd name="T5" fmla="*/ 29 h 29"/>
                    <a:gd name="T6" fmla="*/ 5 w 17"/>
                    <a:gd name="T7" fmla="*/ 28 h 29"/>
                    <a:gd name="T8" fmla="*/ 3 w 17"/>
                    <a:gd name="T9" fmla="*/ 27 h 29"/>
                    <a:gd name="T10" fmla="*/ 3 w 17"/>
                    <a:gd name="T11" fmla="*/ 28 h 29"/>
                    <a:gd name="T12" fmla="*/ 0 w 17"/>
                    <a:gd name="T13" fmla="*/ 28 h 29"/>
                    <a:gd name="T14" fmla="*/ 0 w 17"/>
                    <a:gd name="T15" fmla="*/ 0 h 29"/>
                    <a:gd name="T16" fmla="*/ 3 w 17"/>
                    <a:gd name="T17" fmla="*/ 0 h 29"/>
                    <a:gd name="T18" fmla="*/ 3 w 17"/>
                    <a:gd name="T19" fmla="*/ 10 h 29"/>
                    <a:gd name="T20" fmla="*/ 6 w 17"/>
                    <a:gd name="T21" fmla="*/ 8 h 29"/>
                    <a:gd name="T22" fmla="*/ 9 w 17"/>
                    <a:gd name="T23" fmla="*/ 7 h 29"/>
                    <a:gd name="T24" fmla="*/ 15 w 17"/>
                    <a:gd name="T25" fmla="*/ 10 h 29"/>
                    <a:gd name="T26" fmla="*/ 17 w 17"/>
                    <a:gd name="T27" fmla="*/ 18 h 29"/>
                    <a:gd name="T28" fmla="*/ 13 w 17"/>
                    <a:gd name="T29" fmla="*/ 18 h 29"/>
                    <a:gd name="T30" fmla="*/ 12 w 17"/>
                    <a:gd name="T31" fmla="*/ 13 h 29"/>
                    <a:gd name="T32" fmla="*/ 8 w 17"/>
                    <a:gd name="T33" fmla="*/ 11 h 29"/>
                    <a:gd name="T34" fmla="*/ 6 w 17"/>
                    <a:gd name="T35" fmla="*/ 11 h 29"/>
                    <a:gd name="T36" fmla="*/ 3 w 17"/>
                    <a:gd name="T37" fmla="*/ 13 h 29"/>
                    <a:gd name="T38" fmla="*/ 3 w 17"/>
                    <a:gd name="T39" fmla="*/ 25 h 29"/>
                    <a:gd name="T40" fmla="*/ 5 w 17"/>
                    <a:gd name="T41" fmla="*/ 25 h 29"/>
                    <a:gd name="T42" fmla="*/ 8 w 17"/>
                    <a:gd name="T43" fmla="*/ 26 h 29"/>
                    <a:gd name="T44" fmla="*/ 12 w 17"/>
                    <a:gd name="T45" fmla="*/ 24 h 29"/>
                    <a:gd name="T46" fmla="*/ 13 w 17"/>
                    <a:gd name="T47"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9">
                      <a:moveTo>
                        <a:pt x="17" y="18"/>
                      </a:moveTo>
                      <a:cubicBezTo>
                        <a:pt x="17" y="21"/>
                        <a:pt x="16" y="24"/>
                        <a:pt x="14" y="26"/>
                      </a:cubicBezTo>
                      <a:cubicBezTo>
                        <a:pt x="13" y="28"/>
                        <a:pt x="11" y="29"/>
                        <a:pt x="8" y="29"/>
                      </a:cubicBezTo>
                      <a:cubicBezTo>
                        <a:pt x="7" y="29"/>
                        <a:pt x="6" y="29"/>
                        <a:pt x="5" y="28"/>
                      </a:cubicBezTo>
                      <a:cubicBezTo>
                        <a:pt x="5" y="28"/>
                        <a:pt x="4" y="28"/>
                        <a:pt x="3" y="27"/>
                      </a:cubicBezTo>
                      <a:cubicBezTo>
                        <a:pt x="3" y="28"/>
                        <a:pt x="3" y="28"/>
                        <a:pt x="3" y="28"/>
                      </a:cubicBezTo>
                      <a:cubicBezTo>
                        <a:pt x="0" y="28"/>
                        <a:pt x="0" y="28"/>
                        <a:pt x="0" y="28"/>
                      </a:cubicBezTo>
                      <a:cubicBezTo>
                        <a:pt x="0" y="0"/>
                        <a:pt x="0" y="0"/>
                        <a:pt x="0" y="0"/>
                      </a:cubicBezTo>
                      <a:cubicBezTo>
                        <a:pt x="3" y="0"/>
                        <a:pt x="3" y="0"/>
                        <a:pt x="3" y="0"/>
                      </a:cubicBezTo>
                      <a:cubicBezTo>
                        <a:pt x="3" y="10"/>
                        <a:pt x="3" y="10"/>
                        <a:pt x="3" y="10"/>
                      </a:cubicBezTo>
                      <a:cubicBezTo>
                        <a:pt x="4" y="9"/>
                        <a:pt x="5" y="9"/>
                        <a:pt x="6" y="8"/>
                      </a:cubicBezTo>
                      <a:cubicBezTo>
                        <a:pt x="7" y="8"/>
                        <a:pt x="8" y="7"/>
                        <a:pt x="9" y="7"/>
                      </a:cubicBezTo>
                      <a:cubicBezTo>
                        <a:pt x="12" y="7"/>
                        <a:pt x="13" y="8"/>
                        <a:pt x="15" y="10"/>
                      </a:cubicBezTo>
                      <a:cubicBezTo>
                        <a:pt x="16" y="12"/>
                        <a:pt x="17" y="14"/>
                        <a:pt x="17" y="18"/>
                      </a:cubicBezTo>
                      <a:close/>
                      <a:moveTo>
                        <a:pt x="13" y="18"/>
                      </a:moveTo>
                      <a:cubicBezTo>
                        <a:pt x="13" y="16"/>
                        <a:pt x="13" y="14"/>
                        <a:pt x="12" y="13"/>
                      </a:cubicBezTo>
                      <a:cubicBezTo>
                        <a:pt x="11" y="11"/>
                        <a:pt x="10" y="11"/>
                        <a:pt x="8" y="11"/>
                      </a:cubicBezTo>
                      <a:cubicBezTo>
                        <a:pt x="7" y="11"/>
                        <a:pt x="7" y="11"/>
                        <a:pt x="6" y="11"/>
                      </a:cubicBezTo>
                      <a:cubicBezTo>
                        <a:pt x="5" y="12"/>
                        <a:pt x="4" y="12"/>
                        <a:pt x="3" y="13"/>
                      </a:cubicBezTo>
                      <a:cubicBezTo>
                        <a:pt x="3" y="25"/>
                        <a:pt x="3" y="25"/>
                        <a:pt x="3" y="25"/>
                      </a:cubicBezTo>
                      <a:cubicBezTo>
                        <a:pt x="4" y="25"/>
                        <a:pt x="5" y="25"/>
                        <a:pt x="5" y="25"/>
                      </a:cubicBezTo>
                      <a:cubicBezTo>
                        <a:pt x="6" y="26"/>
                        <a:pt x="7" y="26"/>
                        <a:pt x="8" y="26"/>
                      </a:cubicBezTo>
                      <a:cubicBezTo>
                        <a:pt x="9" y="26"/>
                        <a:pt x="11" y="25"/>
                        <a:pt x="12" y="24"/>
                      </a:cubicBezTo>
                      <a:cubicBezTo>
                        <a:pt x="13" y="23"/>
                        <a:pt x="13" y="21"/>
                        <a:pt x="13" y="18"/>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4" name="Freeform 45"/>
                <p:cNvSpPr>
                  <a:spLocks/>
                </p:cNvSpPr>
                <p:nvPr/>
              </p:nvSpPr>
              <p:spPr bwMode="auto">
                <a:xfrm>
                  <a:off x="5919788" y="3830638"/>
                  <a:ext cx="22226" cy="28575"/>
                </a:xfrm>
                <a:custGeom>
                  <a:avLst/>
                  <a:gdLst>
                    <a:gd name="T0" fmla="*/ 16 w 16"/>
                    <a:gd name="T1" fmla="*/ 20 h 21"/>
                    <a:gd name="T2" fmla="*/ 13 w 16"/>
                    <a:gd name="T3" fmla="*/ 20 h 21"/>
                    <a:gd name="T4" fmla="*/ 13 w 16"/>
                    <a:gd name="T5" fmla="*/ 18 h 21"/>
                    <a:gd name="T6" fmla="*/ 10 w 16"/>
                    <a:gd name="T7" fmla="*/ 20 h 21"/>
                    <a:gd name="T8" fmla="*/ 6 w 16"/>
                    <a:gd name="T9" fmla="*/ 21 h 21"/>
                    <a:gd name="T10" fmla="*/ 4 w 16"/>
                    <a:gd name="T11" fmla="*/ 20 h 21"/>
                    <a:gd name="T12" fmla="*/ 2 w 16"/>
                    <a:gd name="T13" fmla="*/ 19 h 21"/>
                    <a:gd name="T14" fmla="*/ 0 w 16"/>
                    <a:gd name="T15" fmla="*/ 17 h 21"/>
                    <a:gd name="T16" fmla="*/ 0 w 16"/>
                    <a:gd name="T17" fmla="*/ 13 h 21"/>
                    <a:gd name="T18" fmla="*/ 0 w 16"/>
                    <a:gd name="T19" fmla="*/ 0 h 21"/>
                    <a:gd name="T20" fmla="*/ 3 w 16"/>
                    <a:gd name="T21" fmla="*/ 0 h 21"/>
                    <a:gd name="T22" fmla="*/ 3 w 16"/>
                    <a:gd name="T23" fmla="*/ 12 h 21"/>
                    <a:gd name="T24" fmla="*/ 4 w 16"/>
                    <a:gd name="T25" fmla="*/ 14 h 21"/>
                    <a:gd name="T26" fmla="*/ 4 w 16"/>
                    <a:gd name="T27" fmla="*/ 16 h 21"/>
                    <a:gd name="T28" fmla="*/ 5 w 16"/>
                    <a:gd name="T29" fmla="*/ 17 h 21"/>
                    <a:gd name="T30" fmla="*/ 7 w 16"/>
                    <a:gd name="T31" fmla="*/ 18 h 21"/>
                    <a:gd name="T32" fmla="*/ 10 w 16"/>
                    <a:gd name="T33" fmla="*/ 17 h 21"/>
                    <a:gd name="T34" fmla="*/ 13 w 16"/>
                    <a:gd name="T35" fmla="*/ 15 h 21"/>
                    <a:gd name="T36" fmla="*/ 13 w 16"/>
                    <a:gd name="T37" fmla="*/ 0 h 21"/>
                    <a:gd name="T38" fmla="*/ 16 w 16"/>
                    <a:gd name="T39" fmla="*/ 0 h 21"/>
                    <a:gd name="T40" fmla="*/ 16 w 16"/>
                    <a:gd name="T4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1">
                      <a:moveTo>
                        <a:pt x="16" y="20"/>
                      </a:moveTo>
                      <a:cubicBezTo>
                        <a:pt x="13" y="20"/>
                        <a:pt x="13" y="20"/>
                        <a:pt x="13" y="20"/>
                      </a:cubicBezTo>
                      <a:cubicBezTo>
                        <a:pt x="13" y="18"/>
                        <a:pt x="13" y="18"/>
                        <a:pt x="13" y="18"/>
                      </a:cubicBezTo>
                      <a:cubicBezTo>
                        <a:pt x="11" y="19"/>
                        <a:pt x="10" y="20"/>
                        <a:pt x="10" y="20"/>
                      </a:cubicBezTo>
                      <a:cubicBezTo>
                        <a:pt x="9" y="21"/>
                        <a:pt x="8" y="21"/>
                        <a:pt x="6" y="21"/>
                      </a:cubicBezTo>
                      <a:cubicBezTo>
                        <a:pt x="5" y="21"/>
                        <a:pt x="5" y="21"/>
                        <a:pt x="4" y="20"/>
                      </a:cubicBezTo>
                      <a:cubicBezTo>
                        <a:pt x="3" y="20"/>
                        <a:pt x="2" y="20"/>
                        <a:pt x="2" y="19"/>
                      </a:cubicBezTo>
                      <a:cubicBezTo>
                        <a:pt x="1" y="18"/>
                        <a:pt x="1" y="18"/>
                        <a:pt x="0" y="17"/>
                      </a:cubicBezTo>
                      <a:cubicBezTo>
                        <a:pt x="0" y="16"/>
                        <a:pt x="0" y="14"/>
                        <a:pt x="0" y="13"/>
                      </a:cubicBezTo>
                      <a:cubicBezTo>
                        <a:pt x="0" y="0"/>
                        <a:pt x="0" y="0"/>
                        <a:pt x="0" y="0"/>
                      </a:cubicBezTo>
                      <a:cubicBezTo>
                        <a:pt x="3" y="0"/>
                        <a:pt x="3" y="0"/>
                        <a:pt x="3" y="0"/>
                      </a:cubicBezTo>
                      <a:cubicBezTo>
                        <a:pt x="3" y="12"/>
                        <a:pt x="3" y="12"/>
                        <a:pt x="3" y="12"/>
                      </a:cubicBezTo>
                      <a:cubicBezTo>
                        <a:pt x="3" y="13"/>
                        <a:pt x="3" y="13"/>
                        <a:pt x="4" y="14"/>
                      </a:cubicBezTo>
                      <a:cubicBezTo>
                        <a:pt x="4" y="15"/>
                        <a:pt x="4" y="15"/>
                        <a:pt x="4" y="16"/>
                      </a:cubicBezTo>
                      <a:cubicBezTo>
                        <a:pt x="4" y="17"/>
                        <a:pt x="5" y="17"/>
                        <a:pt x="5" y="17"/>
                      </a:cubicBezTo>
                      <a:cubicBezTo>
                        <a:pt x="6" y="17"/>
                        <a:pt x="6" y="18"/>
                        <a:pt x="7" y="18"/>
                      </a:cubicBezTo>
                      <a:cubicBezTo>
                        <a:pt x="8" y="18"/>
                        <a:pt x="9" y="17"/>
                        <a:pt x="10" y="17"/>
                      </a:cubicBezTo>
                      <a:cubicBezTo>
                        <a:pt x="11" y="16"/>
                        <a:pt x="12" y="16"/>
                        <a:pt x="13" y="15"/>
                      </a:cubicBezTo>
                      <a:cubicBezTo>
                        <a:pt x="13" y="0"/>
                        <a:pt x="13" y="0"/>
                        <a:pt x="13" y="0"/>
                      </a:cubicBezTo>
                      <a:cubicBezTo>
                        <a:pt x="16" y="0"/>
                        <a:pt x="16" y="0"/>
                        <a:pt x="16" y="0"/>
                      </a:cubicBezTo>
                      <a:lnTo>
                        <a:pt x="16" y="2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5" name="Freeform 46"/>
                <p:cNvSpPr>
                  <a:spLocks/>
                </p:cNvSpPr>
                <p:nvPr/>
              </p:nvSpPr>
              <p:spPr bwMode="auto">
                <a:xfrm>
                  <a:off x="5946776" y="3829049"/>
                  <a:ext cx="20638" cy="30163"/>
                </a:xfrm>
                <a:custGeom>
                  <a:avLst/>
                  <a:gdLst>
                    <a:gd name="T0" fmla="*/ 6 w 14"/>
                    <a:gd name="T1" fmla="*/ 22 h 22"/>
                    <a:gd name="T2" fmla="*/ 3 w 14"/>
                    <a:gd name="T3" fmla="*/ 21 h 22"/>
                    <a:gd name="T4" fmla="*/ 0 w 14"/>
                    <a:gd name="T5" fmla="*/ 20 h 22"/>
                    <a:gd name="T6" fmla="*/ 0 w 14"/>
                    <a:gd name="T7" fmla="*/ 16 h 22"/>
                    <a:gd name="T8" fmla="*/ 0 w 14"/>
                    <a:gd name="T9" fmla="*/ 16 h 22"/>
                    <a:gd name="T10" fmla="*/ 1 w 14"/>
                    <a:gd name="T11" fmla="*/ 17 h 22"/>
                    <a:gd name="T12" fmla="*/ 2 w 14"/>
                    <a:gd name="T13" fmla="*/ 18 h 22"/>
                    <a:gd name="T14" fmla="*/ 4 w 14"/>
                    <a:gd name="T15" fmla="*/ 19 h 22"/>
                    <a:gd name="T16" fmla="*/ 6 w 14"/>
                    <a:gd name="T17" fmla="*/ 19 h 22"/>
                    <a:gd name="T18" fmla="*/ 8 w 14"/>
                    <a:gd name="T19" fmla="*/ 19 h 22"/>
                    <a:gd name="T20" fmla="*/ 10 w 14"/>
                    <a:gd name="T21" fmla="*/ 18 h 22"/>
                    <a:gd name="T22" fmla="*/ 11 w 14"/>
                    <a:gd name="T23" fmla="*/ 17 h 22"/>
                    <a:gd name="T24" fmla="*/ 11 w 14"/>
                    <a:gd name="T25" fmla="*/ 16 h 22"/>
                    <a:gd name="T26" fmla="*/ 10 w 14"/>
                    <a:gd name="T27" fmla="*/ 14 h 22"/>
                    <a:gd name="T28" fmla="*/ 8 w 14"/>
                    <a:gd name="T29" fmla="*/ 13 h 22"/>
                    <a:gd name="T30" fmla="*/ 6 w 14"/>
                    <a:gd name="T31" fmla="*/ 13 h 22"/>
                    <a:gd name="T32" fmla="*/ 4 w 14"/>
                    <a:gd name="T33" fmla="*/ 12 h 22"/>
                    <a:gd name="T34" fmla="*/ 1 w 14"/>
                    <a:gd name="T35" fmla="*/ 10 h 22"/>
                    <a:gd name="T36" fmla="*/ 0 w 14"/>
                    <a:gd name="T37" fmla="*/ 7 h 22"/>
                    <a:gd name="T38" fmla="*/ 2 w 14"/>
                    <a:gd name="T39" fmla="*/ 2 h 22"/>
                    <a:gd name="T40" fmla="*/ 7 w 14"/>
                    <a:gd name="T41" fmla="*/ 0 h 22"/>
                    <a:gd name="T42" fmla="*/ 11 w 14"/>
                    <a:gd name="T43" fmla="*/ 1 h 22"/>
                    <a:gd name="T44" fmla="*/ 14 w 14"/>
                    <a:gd name="T45" fmla="*/ 2 h 22"/>
                    <a:gd name="T46" fmla="*/ 14 w 14"/>
                    <a:gd name="T47" fmla="*/ 6 h 22"/>
                    <a:gd name="T48" fmla="*/ 13 w 14"/>
                    <a:gd name="T49" fmla="*/ 6 h 22"/>
                    <a:gd name="T50" fmla="*/ 10 w 14"/>
                    <a:gd name="T51" fmla="*/ 4 h 22"/>
                    <a:gd name="T52" fmla="*/ 7 w 14"/>
                    <a:gd name="T53" fmla="*/ 3 h 22"/>
                    <a:gd name="T54" fmla="*/ 4 w 14"/>
                    <a:gd name="T55" fmla="*/ 4 h 22"/>
                    <a:gd name="T56" fmla="*/ 3 w 14"/>
                    <a:gd name="T57" fmla="*/ 6 h 22"/>
                    <a:gd name="T58" fmla="*/ 4 w 14"/>
                    <a:gd name="T59" fmla="*/ 8 h 22"/>
                    <a:gd name="T60" fmla="*/ 6 w 14"/>
                    <a:gd name="T61" fmla="*/ 9 h 22"/>
                    <a:gd name="T62" fmla="*/ 8 w 14"/>
                    <a:gd name="T63" fmla="*/ 10 h 22"/>
                    <a:gd name="T64" fmla="*/ 10 w 14"/>
                    <a:gd name="T65" fmla="*/ 10 h 22"/>
                    <a:gd name="T66" fmla="*/ 13 w 14"/>
                    <a:gd name="T67" fmla="*/ 12 h 22"/>
                    <a:gd name="T68" fmla="*/ 14 w 14"/>
                    <a:gd name="T69" fmla="*/ 15 h 22"/>
                    <a:gd name="T70" fmla="*/ 14 w 14"/>
                    <a:gd name="T71" fmla="*/ 18 h 22"/>
                    <a:gd name="T72" fmla="*/ 12 w 14"/>
                    <a:gd name="T73" fmla="*/ 20 h 22"/>
                    <a:gd name="T74" fmla="*/ 10 w 14"/>
                    <a:gd name="T75" fmla="*/ 21 h 22"/>
                    <a:gd name="T76" fmla="*/ 6 w 14"/>
                    <a:gd name="T7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22">
                      <a:moveTo>
                        <a:pt x="6" y="22"/>
                      </a:moveTo>
                      <a:cubicBezTo>
                        <a:pt x="5" y="22"/>
                        <a:pt x="4" y="22"/>
                        <a:pt x="3" y="21"/>
                      </a:cubicBezTo>
                      <a:cubicBezTo>
                        <a:pt x="1" y="21"/>
                        <a:pt x="0" y="20"/>
                        <a:pt x="0" y="20"/>
                      </a:cubicBezTo>
                      <a:cubicBezTo>
                        <a:pt x="0" y="16"/>
                        <a:pt x="0" y="16"/>
                        <a:pt x="0" y="16"/>
                      </a:cubicBezTo>
                      <a:cubicBezTo>
                        <a:pt x="0" y="16"/>
                        <a:pt x="0" y="16"/>
                        <a:pt x="0" y="16"/>
                      </a:cubicBezTo>
                      <a:cubicBezTo>
                        <a:pt x="0" y="16"/>
                        <a:pt x="0" y="17"/>
                        <a:pt x="1" y="17"/>
                      </a:cubicBezTo>
                      <a:cubicBezTo>
                        <a:pt x="1" y="17"/>
                        <a:pt x="2" y="17"/>
                        <a:pt x="2" y="18"/>
                      </a:cubicBezTo>
                      <a:cubicBezTo>
                        <a:pt x="3" y="18"/>
                        <a:pt x="4" y="18"/>
                        <a:pt x="4" y="19"/>
                      </a:cubicBezTo>
                      <a:cubicBezTo>
                        <a:pt x="5" y="19"/>
                        <a:pt x="6" y="19"/>
                        <a:pt x="6" y="19"/>
                      </a:cubicBezTo>
                      <a:cubicBezTo>
                        <a:pt x="7" y="19"/>
                        <a:pt x="8" y="19"/>
                        <a:pt x="8" y="19"/>
                      </a:cubicBezTo>
                      <a:cubicBezTo>
                        <a:pt x="9" y="19"/>
                        <a:pt x="9" y="18"/>
                        <a:pt x="10" y="18"/>
                      </a:cubicBezTo>
                      <a:cubicBezTo>
                        <a:pt x="10" y="18"/>
                        <a:pt x="10" y="18"/>
                        <a:pt x="11" y="17"/>
                      </a:cubicBezTo>
                      <a:cubicBezTo>
                        <a:pt x="11" y="17"/>
                        <a:pt x="11" y="16"/>
                        <a:pt x="11" y="16"/>
                      </a:cubicBezTo>
                      <a:cubicBezTo>
                        <a:pt x="11" y="15"/>
                        <a:pt x="11" y="14"/>
                        <a:pt x="10" y="14"/>
                      </a:cubicBezTo>
                      <a:cubicBezTo>
                        <a:pt x="10" y="14"/>
                        <a:pt x="9" y="13"/>
                        <a:pt x="8" y="13"/>
                      </a:cubicBezTo>
                      <a:cubicBezTo>
                        <a:pt x="7" y="13"/>
                        <a:pt x="7" y="13"/>
                        <a:pt x="6" y="13"/>
                      </a:cubicBezTo>
                      <a:cubicBezTo>
                        <a:pt x="5" y="12"/>
                        <a:pt x="5" y="12"/>
                        <a:pt x="4" y="12"/>
                      </a:cubicBezTo>
                      <a:cubicBezTo>
                        <a:pt x="3" y="12"/>
                        <a:pt x="1" y="11"/>
                        <a:pt x="1" y="10"/>
                      </a:cubicBezTo>
                      <a:cubicBezTo>
                        <a:pt x="0" y="9"/>
                        <a:pt x="0" y="8"/>
                        <a:pt x="0" y="7"/>
                      </a:cubicBezTo>
                      <a:cubicBezTo>
                        <a:pt x="0" y="5"/>
                        <a:pt x="0" y="3"/>
                        <a:pt x="2" y="2"/>
                      </a:cubicBezTo>
                      <a:cubicBezTo>
                        <a:pt x="3" y="1"/>
                        <a:pt x="5" y="0"/>
                        <a:pt x="7" y="0"/>
                      </a:cubicBezTo>
                      <a:cubicBezTo>
                        <a:pt x="8" y="0"/>
                        <a:pt x="10" y="1"/>
                        <a:pt x="11" y="1"/>
                      </a:cubicBezTo>
                      <a:cubicBezTo>
                        <a:pt x="12" y="1"/>
                        <a:pt x="13" y="2"/>
                        <a:pt x="14" y="2"/>
                      </a:cubicBezTo>
                      <a:cubicBezTo>
                        <a:pt x="14" y="6"/>
                        <a:pt x="14" y="6"/>
                        <a:pt x="14" y="6"/>
                      </a:cubicBezTo>
                      <a:cubicBezTo>
                        <a:pt x="13" y="6"/>
                        <a:pt x="13" y="6"/>
                        <a:pt x="13" y="6"/>
                      </a:cubicBezTo>
                      <a:cubicBezTo>
                        <a:pt x="12" y="5"/>
                        <a:pt x="12" y="4"/>
                        <a:pt x="10" y="4"/>
                      </a:cubicBezTo>
                      <a:cubicBezTo>
                        <a:pt x="9" y="4"/>
                        <a:pt x="8" y="3"/>
                        <a:pt x="7" y="3"/>
                      </a:cubicBezTo>
                      <a:cubicBezTo>
                        <a:pt x="6" y="3"/>
                        <a:pt x="5" y="4"/>
                        <a:pt x="4" y="4"/>
                      </a:cubicBezTo>
                      <a:cubicBezTo>
                        <a:pt x="4" y="5"/>
                        <a:pt x="3" y="5"/>
                        <a:pt x="3" y="6"/>
                      </a:cubicBezTo>
                      <a:cubicBezTo>
                        <a:pt x="3" y="7"/>
                        <a:pt x="3" y="8"/>
                        <a:pt x="4" y="8"/>
                      </a:cubicBezTo>
                      <a:cubicBezTo>
                        <a:pt x="4" y="9"/>
                        <a:pt x="5" y="9"/>
                        <a:pt x="6" y="9"/>
                      </a:cubicBezTo>
                      <a:cubicBezTo>
                        <a:pt x="7" y="9"/>
                        <a:pt x="7" y="9"/>
                        <a:pt x="8" y="10"/>
                      </a:cubicBezTo>
                      <a:cubicBezTo>
                        <a:pt x="8" y="10"/>
                        <a:pt x="9" y="10"/>
                        <a:pt x="10" y="10"/>
                      </a:cubicBezTo>
                      <a:cubicBezTo>
                        <a:pt x="11" y="10"/>
                        <a:pt x="12" y="11"/>
                        <a:pt x="13" y="12"/>
                      </a:cubicBezTo>
                      <a:cubicBezTo>
                        <a:pt x="14" y="13"/>
                        <a:pt x="14" y="14"/>
                        <a:pt x="14" y="15"/>
                      </a:cubicBezTo>
                      <a:cubicBezTo>
                        <a:pt x="14" y="16"/>
                        <a:pt x="14" y="17"/>
                        <a:pt x="14" y="18"/>
                      </a:cubicBezTo>
                      <a:cubicBezTo>
                        <a:pt x="13" y="19"/>
                        <a:pt x="13" y="19"/>
                        <a:pt x="12" y="20"/>
                      </a:cubicBezTo>
                      <a:cubicBezTo>
                        <a:pt x="12" y="20"/>
                        <a:pt x="11" y="21"/>
                        <a:pt x="10" y="21"/>
                      </a:cubicBezTo>
                      <a:cubicBezTo>
                        <a:pt x="9" y="22"/>
                        <a:pt x="8" y="22"/>
                        <a:pt x="6" y="22"/>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6" name="Freeform 47"/>
                <p:cNvSpPr>
                  <a:spLocks noEditPoints="1"/>
                </p:cNvSpPr>
                <p:nvPr/>
              </p:nvSpPr>
              <p:spPr bwMode="auto">
                <a:xfrm>
                  <a:off x="5970588" y="3819525"/>
                  <a:ext cx="6350" cy="38100"/>
                </a:xfrm>
                <a:custGeom>
                  <a:avLst/>
                  <a:gdLst>
                    <a:gd name="T0" fmla="*/ 4 w 4"/>
                    <a:gd name="T1" fmla="*/ 4 h 24"/>
                    <a:gd name="T2" fmla="*/ 0 w 4"/>
                    <a:gd name="T3" fmla="*/ 4 h 24"/>
                    <a:gd name="T4" fmla="*/ 0 w 4"/>
                    <a:gd name="T5" fmla="*/ 0 h 24"/>
                    <a:gd name="T6" fmla="*/ 4 w 4"/>
                    <a:gd name="T7" fmla="*/ 0 h 24"/>
                    <a:gd name="T8" fmla="*/ 4 w 4"/>
                    <a:gd name="T9" fmla="*/ 4 h 24"/>
                    <a:gd name="T10" fmla="*/ 4 w 4"/>
                    <a:gd name="T11" fmla="*/ 24 h 24"/>
                    <a:gd name="T12" fmla="*/ 1 w 4"/>
                    <a:gd name="T13" fmla="*/ 24 h 24"/>
                    <a:gd name="T14" fmla="*/ 1 w 4"/>
                    <a:gd name="T15" fmla="*/ 7 h 24"/>
                    <a:gd name="T16" fmla="*/ 4 w 4"/>
                    <a:gd name="T17" fmla="*/ 7 h 24"/>
                    <a:gd name="T18" fmla="*/ 4 w 4"/>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4">
                      <a:moveTo>
                        <a:pt x="4" y="4"/>
                      </a:moveTo>
                      <a:lnTo>
                        <a:pt x="0" y="4"/>
                      </a:lnTo>
                      <a:lnTo>
                        <a:pt x="0" y="0"/>
                      </a:lnTo>
                      <a:lnTo>
                        <a:pt x="4" y="0"/>
                      </a:lnTo>
                      <a:lnTo>
                        <a:pt x="4" y="4"/>
                      </a:lnTo>
                      <a:close/>
                      <a:moveTo>
                        <a:pt x="4" y="24"/>
                      </a:moveTo>
                      <a:lnTo>
                        <a:pt x="1" y="24"/>
                      </a:lnTo>
                      <a:lnTo>
                        <a:pt x="1" y="7"/>
                      </a:lnTo>
                      <a:lnTo>
                        <a:pt x="4" y="7"/>
                      </a:lnTo>
                      <a:lnTo>
                        <a:pt x="4" y="2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7" name="Freeform 48"/>
                <p:cNvSpPr>
                  <a:spLocks/>
                </p:cNvSpPr>
                <p:nvPr/>
              </p:nvSpPr>
              <p:spPr bwMode="auto">
                <a:xfrm>
                  <a:off x="5983288" y="3829049"/>
                  <a:ext cx="22226" cy="28575"/>
                </a:xfrm>
                <a:custGeom>
                  <a:avLst/>
                  <a:gdLst>
                    <a:gd name="T0" fmla="*/ 16 w 16"/>
                    <a:gd name="T1" fmla="*/ 21 h 21"/>
                    <a:gd name="T2" fmla="*/ 13 w 16"/>
                    <a:gd name="T3" fmla="*/ 21 h 21"/>
                    <a:gd name="T4" fmla="*/ 13 w 16"/>
                    <a:gd name="T5" fmla="*/ 10 h 21"/>
                    <a:gd name="T6" fmla="*/ 12 w 16"/>
                    <a:gd name="T7" fmla="*/ 7 h 21"/>
                    <a:gd name="T8" fmla="*/ 12 w 16"/>
                    <a:gd name="T9" fmla="*/ 5 h 21"/>
                    <a:gd name="T10" fmla="*/ 11 w 16"/>
                    <a:gd name="T11" fmla="*/ 4 h 21"/>
                    <a:gd name="T12" fmla="*/ 9 w 16"/>
                    <a:gd name="T13" fmla="*/ 4 h 21"/>
                    <a:gd name="T14" fmla="*/ 6 w 16"/>
                    <a:gd name="T15" fmla="*/ 4 h 21"/>
                    <a:gd name="T16" fmla="*/ 3 w 16"/>
                    <a:gd name="T17" fmla="*/ 6 h 21"/>
                    <a:gd name="T18" fmla="*/ 3 w 16"/>
                    <a:gd name="T19" fmla="*/ 21 h 21"/>
                    <a:gd name="T20" fmla="*/ 0 w 16"/>
                    <a:gd name="T21" fmla="*/ 21 h 21"/>
                    <a:gd name="T22" fmla="*/ 0 w 16"/>
                    <a:gd name="T23" fmla="*/ 1 h 21"/>
                    <a:gd name="T24" fmla="*/ 3 w 16"/>
                    <a:gd name="T25" fmla="*/ 1 h 21"/>
                    <a:gd name="T26" fmla="*/ 3 w 16"/>
                    <a:gd name="T27" fmla="*/ 3 h 21"/>
                    <a:gd name="T28" fmla="*/ 6 w 16"/>
                    <a:gd name="T29" fmla="*/ 1 h 21"/>
                    <a:gd name="T30" fmla="*/ 10 w 16"/>
                    <a:gd name="T31" fmla="*/ 0 h 21"/>
                    <a:gd name="T32" fmla="*/ 14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10"/>
                        <a:pt x="13" y="10"/>
                        <a:pt x="13" y="10"/>
                      </a:cubicBezTo>
                      <a:cubicBezTo>
                        <a:pt x="13" y="9"/>
                        <a:pt x="12" y="8"/>
                        <a:pt x="12" y="7"/>
                      </a:cubicBezTo>
                      <a:cubicBezTo>
                        <a:pt x="12" y="6"/>
                        <a:pt x="12" y="6"/>
                        <a:pt x="12" y="5"/>
                      </a:cubicBezTo>
                      <a:cubicBezTo>
                        <a:pt x="12" y="5"/>
                        <a:pt x="11" y="4"/>
                        <a:pt x="11" y="4"/>
                      </a:cubicBezTo>
                      <a:cubicBezTo>
                        <a:pt x="10" y="4"/>
                        <a:pt x="10" y="4"/>
                        <a:pt x="9" y="4"/>
                      </a:cubicBezTo>
                      <a:cubicBezTo>
                        <a:pt x="8" y="4"/>
                        <a:pt x="7" y="4"/>
                        <a:pt x="6" y="4"/>
                      </a:cubicBezTo>
                      <a:cubicBezTo>
                        <a:pt x="5" y="5"/>
                        <a:pt x="4" y="5"/>
                        <a:pt x="3" y="6"/>
                      </a:cubicBezTo>
                      <a:cubicBezTo>
                        <a:pt x="3" y="21"/>
                        <a:pt x="3" y="21"/>
                        <a:pt x="3" y="21"/>
                      </a:cubicBezTo>
                      <a:cubicBezTo>
                        <a:pt x="0" y="21"/>
                        <a:pt x="0" y="21"/>
                        <a:pt x="0" y="21"/>
                      </a:cubicBezTo>
                      <a:cubicBezTo>
                        <a:pt x="0" y="1"/>
                        <a:pt x="0" y="1"/>
                        <a:pt x="0" y="1"/>
                      </a:cubicBezTo>
                      <a:cubicBezTo>
                        <a:pt x="3" y="1"/>
                        <a:pt x="3" y="1"/>
                        <a:pt x="3" y="1"/>
                      </a:cubicBezTo>
                      <a:cubicBezTo>
                        <a:pt x="3" y="3"/>
                        <a:pt x="3" y="3"/>
                        <a:pt x="3" y="3"/>
                      </a:cubicBezTo>
                      <a:cubicBezTo>
                        <a:pt x="4" y="2"/>
                        <a:pt x="5" y="2"/>
                        <a:pt x="6" y="1"/>
                      </a:cubicBezTo>
                      <a:cubicBezTo>
                        <a:pt x="7" y="1"/>
                        <a:pt x="8" y="0"/>
                        <a:pt x="10" y="0"/>
                      </a:cubicBezTo>
                      <a:cubicBezTo>
                        <a:pt x="12" y="0"/>
                        <a:pt x="13" y="1"/>
                        <a:pt x="14" y="2"/>
                      </a:cubicBezTo>
                      <a:cubicBezTo>
                        <a:pt x="15" y="4"/>
                        <a:pt x="16" y="6"/>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8" name="Freeform 49"/>
                <p:cNvSpPr>
                  <a:spLocks noEditPoints="1"/>
                </p:cNvSpPr>
                <p:nvPr/>
              </p:nvSpPr>
              <p:spPr bwMode="auto">
                <a:xfrm>
                  <a:off x="6010276" y="3829049"/>
                  <a:ext cx="23813" cy="30163"/>
                </a:xfrm>
                <a:custGeom>
                  <a:avLst/>
                  <a:gdLst>
                    <a:gd name="T0" fmla="*/ 11 w 18"/>
                    <a:gd name="T1" fmla="*/ 22 h 22"/>
                    <a:gd name="T2" fmla="*/ 3 w 18"/>
                    <a:gd name="T3" fmla="*/ 19 h 22"/>
                    <a:gd name="T4" fmla="*/ 0 w 18"/>
                    <a:gd name="T5" fmla="*/ 11 h 22"/>
                    <a:gd name="T6" fmla="*/ 3 w 18"/>
                    <a:gd name="T7" fmla="*/ 3 h 22"/>
                    <a:gd name="T8" fmla="*/ 10 w 18"/>
                    <a:gd name="T9" fmla="*/ 0 h 22"/>
                    <a:gd name="T10" fmla="*/ 13 w 18"/>
                    <a:gd name="T11" fmla="*/ 1 h 22"/>
                    <a:gd name="T12" fmla="*/ 16 w 18"/>
                    <a:gd name="T13" fmla="*/ 3 h 22"/>
                    <a:gd name="T14" fmla="*/ 17 w 18"/>
                    <a:gd name="T15" fmla="*/ 5 h 22"/>
                    <a:gd name="T16" fmla="*/ 18 w 18"/>
                    <a:gd name="T17" fmla="*/ 10 h 22"/>
                    <a:gd name="T18" fmla="*/ 18 w 18"/>
                    <a:gd name="T19" fmla="*/ 11 h 22"/>
                    <a:gd name="T20" fmla="*/ 4 w 18"/>
                    <a:gd name="T21" fmla="*/ 11 h 22"/>
                    <a:gd name="T22" fmla="*/ 6 w 18"/>
                    <a:gd name="T23" fmla="*/ 17 h 22"/>
                    <a:gd name="T24" fmla="*/ 10 w 18"/>
                    <a:gd name="T25" fmla="*/ 19 h 22"/>
                    <a:gd name="T26" fmla="*/ 13 w 18"/>
                    <a:gd name="T27" fmla="*/ 18 h 22"/>
                    <a:gd name="T28" fmla="*/ 15 w 18"/>
                    <a:gd name="T29" fmla="*/ 18 h 22"/>
                    <a:gd name="T30" fmla="*/ 16 w 18"/>
                    <a:gd name="T31" fmla="*/ 17 h 22"/>
                    <a:gd name="T32" fmla="*/ 17 w 18"/>
                    <a:gd name="T33" fmla="*/ 16 h 22"/>
                    <a:gd name="T34" fmla="*/ 17 w 18"/>
                    <a:gd name="T35" fmla="*/ 16 h 22"/>
                    <a:gd name="T36" fmla="*/ 17 w 18"/>
                    <a:gd name="T37" fmla="*/ 20 h 22"/>
                    <a:gd name="T38" fmla="*/ 16 w 18"/>
                    <a:gd name="T39" fmla="*/ 21 h 22"/>
                    <a:gd name="T40" fmla="*/ 14 w 18"/>
                    <a:gd name="T41" fmla="*/ 21 h 22"/>
                    <a:gd name="T42" fmla="*/ 13 w 18"/>
                    <a:gd name="T43" fmla="*/ 22 h 22"/>
                    <a:gd name="T44" fmla="*/ 11 w 18"/>
                    <a:gd name="T45" fmla="*/ 22 h 22"/>
                    <a:gd name="T46" fmla="*/ 14 w 18"/>
                    <a:gd name="T47" fmla="*/ 9 h 22"/>
                    <a:gd name="T48" fmla="*/ 14 w 18"/>
                    <a:gd name="T49" fmla="*/ 6 h 22"/>
                    <a:gd name="T50" fmla="*/ 13 w 18"/>
                    <a:gd name="T51" fmla="*/ 5 h 22"/>
                    <a:gd name="T52" fmla="*/ 12 w 18"/>
                    <a:gd name="T53" fmla="*/ 4 h 22"/>
                    <a:gd name="T54" fmla="*/ 9 w 18"/>
                    <a:gd name="T55" fmla="*/ 3 h 22"/>
                    <a:gd name="T56" fmla="*/ 7 w 18"/>
                    <a:gd name="T57" fmla="*/ 4 h 22"/>
                    <a:gd name="T58" fmla="*/ 5 w 18"/>
                    <a:gd name="T59" fmla="*/ 5 h 22"/>
                    <a:gd name="T60" fmla="*/ 4 w 18"/>
                    <a:gd name="T61" fmla="*/ 7 h 22"/>
                    <a:gd name="T62" fmla="*/ 4 w 18"/>
                    <a:gd name="T63" fmla="*/ 9 h 22"/>
                    <a:gd name="T64" fmla="*/ 14 w 18"/>
                    <a:gd name="T6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2">
                      <a:moveTo>
                        <a:pt x="11" y="22"/>
                      </a:moveTo>
                      <a:cubicBezTo>
                        <a:pt x="7" y="22"/>
                        <a:pt x="5" y="21"/>
                        <a:pt x="3" y="19"/>
                      </a:cubicBezTo>
                      <a:cubicBezTo>
                        <a:pt x="1" y="17"/>
                        <a:pt x="0" y="15"/>
                        <a:pt x="0" y="11"/>
                      </a:cubicBezTo>
                      <a:cubicBezTo>
                        <a:pt x="0" y="8"/>
                        <a:pt x="1" y="5"/>
                        <a:pt x="3" y="3"/>
                      </a:cubicBezTo>
                      <a:cubicBezTo>
                        <a:pt x="5" y="1"/>
                        <a:pt x="7" y="0"/>
                        <a:pt x="10" y="0"/>
                      </a:cubicBezTo>
                      <a:cubicBezTo>
                        <a:pt x="11" y="0"/>
                        <a:pt x="12" y="1"/>
                        <a:pt x="13" y="1"/>
                      </a:cubicBezTo>
                      <a:cubicBezTo>
                        <a:pt x="14" y="1"/>
                        <a:pt x="15" y="2"/>
                        <a:pt x="16" y="3"/>
                      </a:cubicBezTo>
                      <a:cubicBezTo>
                        <a:pt x="16" y="3"/>
                        <a:pt x="17" y="4"/>
                        <a:pt x="17" y="5"/>
                      </a:cubicBezTo>
                      <a:cubicBezTo>
                        <a:pt x="18" y="7"/>
                        <a:pt x="18" y="8"/>
                        <a:pt x="18" y="10"/>
                      </a:cubicBezTo>
                      <a:cubicBezTo>
                        <a:pt x="18" y="11"/>
                        <a:pt x="18" y="11"/>
                        <a:pt x="18" y="11"/>
                      </a:cubicBezTo>
                      <a:cubicBezTo>
                        <a:pt x="4" y="11"/>
                        <a:pt x="4" y="11"/>
                        <a:pt x="4" y="11"/>
                      </a:cubicBezTo>
                      <a:cubicBezTo>
                        <a:pt x="4" y="14"/>
                        <a:pt x="4" y="16"/>
                        <a:pt x="6" y="17"/>
                      </a:cubicBezTo>
                      <a:cubicBezTo>
                        <a:pt x="7" y="18"/>
                        <a:pt x="8" y="19"/>
                        <a:pt x="10" y="19"/>
                      </a:cubicBezTo>
                      <a:cubicBezTo>
                        <a:pt x="11" y="19"/>
                        <a:pt x="12" y="19"/>
                        <a:pt x="13" y="18"/>
                      </a:cubicBezTo>
                      <a:cubicBezTo>
                        <a:pt x="13" y="18"/>
                        <a:pt x="14" y="18"/>
                        <a:pt x="15" y="18"/>
                      </a:cubicBezTo>
                      <a:cubicBezTo>
                        <a:pt x="15" y="18"/>
                        <a:pt x="16" y="17"/>
                        <a:pt x="16" y="17"/>
                      </a:cubicBezTo>
                      <a:cubicBezTo>
                        <a:pt x="17" y="17"/>
                        <a:pt x="17" y="16"/>
                        <a:pt x="17" y="16"/>
                      </a:cubicBezTo>
                      <a:cubicBezTo>
                        <a:pt x="17" y="16"/>
                        <a:pt x="17" y="16"/>
                        <a:pt x="17" y="16"/>
                      </a:cubicBezTo>
                      <a:cubicBezTo>
                        <a:pt x="17" y="20"/>
                        <a:pt x="17" y="20"/>
                        <a:pt x="17" y="20"/>
                      </a:cubicBezTo>
                      <a:cubicBezTo>
                        <a:pt x="17" y="20"/>
                        <a:pt x="17" y="20"/>
                        <a:pt x="16" y="21"/>
                      </a:cubicBezTo>
                      <a:cubicBezTo>
                        <a:pt x="15" y="21"/>
                        <a:pt x="15" y="21"/>
                        <a:pt x="14" y="21"/>
                      </a:cubicBezTo>
                      <a:cubicBezTo>
                        <a:pt x="14" y="21"/>
                        <a:pt x="13" y="21"/>
                        <a:pt x="13" y="22"/>
                      </a:cubicBezTo>
                      <a:cubicBezTo>
                        <a:pt x="12" y="22"/>
                        <a:pt x="11" y="22"/>
                        <a:pt x="11" y="22"/>
                      </a:cubicBezTo>
                      <a:close/>
                      <a:moveTo>
                        <a:pt x="14" y="9"/>
                      </a:moveTo>
                      <a:cubicBezTo>
                        <a:pt x="14" y="8"/>
                        <a:pt x="14" y="7"/>
                        <a:pt x="14" y="6"/>
                      </a:cubicBezTo>
                      <a:cubicBezTo>
                        <a:pt x="14" y="6"/>
                        <a:pt x="14" y="5"/>
                        <a:pt x="13" y="5"/>
                      </a:cubicBezTo>
                      <a:cubicBezTo>
                        <a:pt x="13" y="4"/>
                        <a:pt x="12" y="4"/>
                        <a:pt x="12" y="4"/>
                      </a:cubicBezTo>
                      <a:cubicBezTo>
                        <a:pt x="11" y="3"/>
                        <a:pt x="10" y="3"/>
                        <a:pt x="9" y="3"/>
                      </a:cubicBezTo>
                      <a:cubicBezTo>
                        <a:pt x="9" y="3"/>
                        <a:pt x="8" y="3"/>
                        <a:pt x="7" y="4"/>
                      </a:cubicBezTo>
                      <a:cubicBezTo>
                        <a:pt x="7" y="4"/>
                        <a:pt x="6" y="4"/>
                        <a:pt x="5" y="5"/>
                      </a:cubicBezTo>
                      <a:cubicBezTo>
                        <a:pt x="5" y="5"/>
                        <a:pt x="5" y="6"/>
                        <a:pt x="4" y="7"/>
                      </a:cubicBezTo>
                      <a:cubicBezTo>
                        <a:pt x="4" y="7"/>
                        <a:pt x="4" y="8"/>
                        <a:pt x="4" y="9"/>
                      </a:cubicBezTo>
                      <a:lnTo>
                        <a:pt x="14" y="9"/>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39" name="Freeform 50"/>
                <p:cNvSpPr>
                  <a:spLocks/>
                </p:cNvSpPr>
                <p:nvPr/>
              </p:nvSpPr>
              <p:spPr bwMode="auto">
                <a:xfrm>
                  <a:off x="6037264" y="3829049"/>
                  <a:ext cx="20638" cy="30163"/>
                </a:xfrm>
                <a:custGeom>
                  <a:avLst/>
                  <a:gdLst>
                    <a:gd name="T0" fmla="*/ 7 w 15"/>
                    <a:gd name="T1" fmla="*/ 22 h 22"/>
                    <a:gd name="T2" fmla="*/ 3 w 15"/>
                    <a:gd name="T3" fmla="*/ 21 h 22"/>
                    <a:gd name="T4" fmla="*/ 0 w 15"/>
                    <a:gd name="T5" fmla="*/ 20 h 22"/>
                    <a:gd name="T6" fmla="*/ 0 w 15"/>
                    <a:gd name="T7" fmla="*/ 16 h 22"/>
                    <a:gd name="T8" fmla="*/ 0 w 15"/>
                    <a:gd name="T9" fmla="*/ 16 h 22"/>
                    <a:gd name="T10" fmla="*/ 1 w 15"/>
                    <a:gd name="T11" fmla="*/ 17 h 22"/>
                    <a:gd name="T12" fmla="*/ 3 w 15"/>
                    <a:gd name="T13" fmla="*/ 18 h 22"/>
                    <a:gd name="T14" fmla="*/ 5 w 15"/>
                    <a:gd name="T15" fmla="*/ 19 h 22"/>
                    <a:gd name="T16" fmla="*/ 7 w 15"/>
                    <a:gd name="T17" fmla="*/ 19 h 22"/>
                    <a:gd name="T18" fmla="*/ 9 w 15"/>
                    <a:gd name="T19" fmla="*/ 19 h 22"/>
                    <a:gd name="T20" fmla="*/ 10 w 15"/>
                    <a:gd name="T21" fmla="*/ 18 h 22"/>
                    <a:gd name="T22" fmla="*/ 11 w 15"/>
                    <a:gd name="T23" fmla="*/ 17 h 22"/>
                    <a:gd name="T24" fmla="*/ 11 w 15"/>
                    <a:gd name="T25" fmla="*/ 16 h 22"/>
                    <a:gd name="T26" fmla="*/ 11 w 15"/>
                    <a:gd name="T27" fmla="*/ 14 h 22"/>
                    <a:gd name="T28" fmla="*/ 8 w 15"/>
                    <a:gd name="T29" fmla="*/ 13 h 22"/>
                    <a:gd name="T30" fmla="*/ 6 w 15"/>
                    <a:gd name="T31" fmla="*/ 13 h 22"/>
                    <a:gd name="T32" fmla="*/ 5 w 15"/>
                    <a:gd name="T33" fmla="*/ 12 h 22"/>
                    <a:gd name="T34" fmla="*/ 1 w 15"/>
                    <a:gd name="T35" fmla="*/ 10 h 22"/>
                    <a:gd name="T36" fmla="*/ 0 w 15"/>
                    <a:gd name="T37" fmla="*/ 7 h 22"/>
                    <a:gd name="T38" fmla="*/ 2 w 15"/>
                    <a:gd name="T39" fmla="*/ 2 h 22"/>
                    <a:gd name="T40" fmla="*/ 8 w 15"/>
                    <a:gd name="T41" fmla="*/ 0 h 22"/>
                    <a:gd name="T42" fmla="*/ 11 w 15"/>
                    <a:gd name="T43" fmla="*/ 1 h 22"/>
                    <a:gd name="T44" fmla="*/ 14 w 15"/>
                    <a:gd name="T45" fmla="*/ 2 h 22"/>
                    <a:gd name="T46" fmla="*/ 14 w 15"/>
                    <a:gd name="T47" fmla="*/ 6 h 22"/>
                    <a:gd name="T48" fmla="*/ 14 w 15"/>
                    <a:gd name="T49" fmla="*/ 6 h 22"/>
                    <a:gd name="T50" fmla="*/ 11 w 15"/>
                    <a:gd name="T51" fmla="*/ 4 h 22"/>
                    <a:gd name="T52" fmla="*/ 8 w 15"/>
                    <a:gd name="T53" fmla="*/ 3 h 22"/>
                    <a:gd name="T54" fmla="*/ 5 w 15"/>
                    <a:gd name="T55" fmla="*/ 4 h 22"/>
                    <a:gd name="T56" fmla="*/ 4 w 15"/>
                    <a:gd name="T57" fmla="*/ 6 h 22"/>
                    <a:gd name="T58" fmla="*/ 4 w 15"/>
                    <a:gd name="T59" fmla="*/ 8 h 22"/>
                    <a:gd name="T60" fmla="*/ 7 w 15"/>
                    <a:gd name="T61" fmla="*/ 9 h 22"/>
                    <a:gd name="T62" fmla="*/ 8 w 15"/>
                    <a:gd name="T63" fmla="*/ 10 h 22"/>
                    <a:gd name="T64" fmla="*/ 10 w 15"/>
                    <a:gd name="T65" fmla="*/ 10 h 22"/>
                    <a:gd name="T66" fmla="*/ 14 w 15"/>
                    <a:gd name="T67" fmla="*/ 12 h 22"/>
                    <a:gd name="T68" fmla="*/ 15 w 15"/>
                    <a:gd name="T69" fmla="*/ 15 h 22"/>
                    <a:gd name="T70" fmla="*/ 14 w 15"/>
                    <a:gd name="T71" fmla="*/ 18 h 22"/>
                    <a:gd name="T72" fmla="*/ 13 w 15"/>
                    <a:gd name="T73" fmla="*/ 20 h 22"/>
                    <a:gd name="T74" fmla="*/ 10 w 15"/>
                    <a:gd name="T75" fmla="*/ 21 h 22"/>
                    <a:gd name="T76" fmla="*/ 7 w 15"/>
                    <a:gd name="T7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2">
                      <a:moveTo>
                        <a:pt x="7" y="22"/>
                      </a:moveTo>
                      <a:cubicBezTo>
                        <a:pt x="5" y="22"/>
                        <a:pt x="4" y="22"/>
                        <a:pt x="3" y="21"/>
                      </a:cubicBezTo>
                      <a:cubicBezTo>
                        <a:pt x="2" y="21"/>
                        <a:pt x="1" y="20"/>
                        <a:pt x="0" y="20"/>
                      </a:cubicBezTo>
                      <a:cubicBezTo>
                        <a:pt x="0" y="16"/>
                        <a:pt x="0" y="16"/>
                        <a:pt x="0" y="16"/>
                      </a:cubicBezTo>
                      <a:cubicBezTo>
                        <a:pt x="0" y="16"/>
                        <a:pt x="0" y="16"/>
                        <a:pt x="0" y="16"/>
                      </a:cubicBezTo>
                      <a:cubicBezTo>
                        <a:pt x="0" y="16"/>
                        <a:pt x="1" y="17"/>
                        <a:pt x="1" y="17"/>
                      </a:cubicBezTo>
                      <a:cubicBezTo>
                        <a:pt x="2" y="17"/>
                        <a:pt x="2" y="17"/>
                        <a:pt x="3" y="18"/>
                      </a:cubicBezTo>
                      <a:cubicBezTo>
                        <a:pt x="3" y="18"/>
                        <a:pt x="4" y="18"/>
                        <a:pt x="5" y="19"/>
                      </a:cubicBezTo>
                      <a:cubicBezTo>
                        <a:pt x="5" y="19"/>
                        <a:pt x="6" y="19"/>
                        <a:pt x="7" y="19"/>
                      </a:cubicBezTo>
                      <a:cubicBezTo>
                        <a:pt x="7" y="19"/>
                        <a:pt x="8" y="19"/>
                        <a:pt x="9" y="19"/>
                      </a:cubicBezTo>
                      <a:cubicBezTo>
                        <a:pt x="9" y="19"/>
                        <a:pt x="10" y="18"/>
                        <a:pt x="10" y="18"/>
                      </a:cubicBezTo>
                      <a:cubicBezTo>
                        <a:pt x="10" y="18"/>
                        <a:pt x="11" y="18"/>
                        <a:pt x="11" y="17"/>
                      </a:cubicBezTo>
                      <a:cubicBezTo>
                        <a:pt x="11" y="17"/>
                        <a:pt x="11" y="16"/>
                        <a:pt x="11" y="16"/>
                      </a:cubicBezTo>
                      <a:cubicBezTo>
                        <a:pt x="11" y="15"/>
                        <a:pt x="11" y="14"/>
                        <a:pt x="11" y="14"/>
                      </a:cubicBezTo>
                      <a:cubicBezTo>
                        <a:pt x="10" y="14"/>
                        <a:pt x="9" y="13"/>
                        <a:pt x="8" y="13"/>
                      </a:cubicBezTo>
                      <a:cubicBezTo>
                        <a:pt x="8" y="13"/>
                        <a:pt x="7" y="13"/>
                        <a:pt x="6" y="13"/>
                      </a:cubicBezTo>
                      <a:cubicBezTo>
                        <a:pt x="6" y="12"/>
                        <a:pt x="5" y="12"/>
                        <a:pt x="5" y="12"/>
                      </a:cubicBezTo>
                      <a:cubicBezTo>
                        <a:pt x="3" y="12"/>
                        <a:pt x="2" y="11"/>
                        <a:pt x="1" y="10"/>
                      </a:cubicBezTo>
                      <a:cubicBezTo>
                        <a:pt x="0" y="9"/>
                        <a:pt x="0" y="8"/>
                        <a:pt x="0" y="7"/>
                      </a:cubicBezTo>
                      <a:cubicBezTo>
                        <a:pt x="0" y="5"/>
                        <a:pt x="1" y="3"/>
                        <a:pt x="2" y="2"/>
                      </a:cubicBezTo>
                      <a:cubicBezTo>
                        <a:pt x="4" y="1"/>
                        <a:pt x="5" y="0"/>
                        <a:pt x="8" y="0"/>
                      </a:cubicBezTo>
                      <a:cubicBezTo>
                        <a:pt x="9" y="0"/>
                        <a:pt x="10" y="1"/>
                        <a:pt x="11" y="1"/>
                      </a:cubicBezTo>
                      <a:cubicBezTo>
                        <a:pt x="12" y="1"/>
                        <a:pt x="13" y="2"/>
                        <a:pt x="14" y="2"/>
                      </a:cubicBezTo>
                      <a:cubicBezTo>
                        <a:pt x="14" y="6"/>
                        <a:pt x="14" y="6"/>
                        <a:pt x="14" y="6"/>
                      </a:cubicBezTo>
                      <a:cubicBezTo>
                        <a:pt x="14" y="6"/>
                        <a:pt x="14" y="6"/>
                        <a:pt x="14" y="6"/>
                      </a:cubicBezTo>
                      <a:cubicBezTo>
                        <a:pt x="13" y="5"/>
                        <a:pt x="12" y="4"/>
                        <a:pt x="11" y="4"/>
                      </a:cubicBezTo>
                      <a:cubicBezTo>
                        <a:pt x="10" y="4"/>
                        <a:pt x="9" y="3"/>
                        <a:pt x="8" y="3"/>
                      </a:cubicBezTo>
                      <a:cubicBezTo>
                        <a:pt x="6" y="3"/>
                        <a:pt x="6" y="4"/>
                        <a:pt x="5" y="4"/>
                      </a:cubicBezTo>
                      <a:cubicBezTo>
                        <a:pt x="4" y="5"/>
                        <a:pt x="4" y="5"/>
                        <a:pt x="4" y="6"/>
                      </a:cubicBezTo>
                      <a:cubicBezTo>
                        <a:pt x="4" y="7"/>
                        <a:pt x="4" y="8"/>
                        <a:pt x="4" y="8"/>
                      </a:cubicBezTo>
                      <a:cubicBezTo>
                        <a:pt x="5" y="9"/>
                        <a:pt x="5" y="9"/>
                        <a:pt x="7" y="9"/>
                      </a:cubicBezTo>
                      <a:cubicBezTo>
                        <a:pt x="7" y="9"/>
                        <a:pt x="8" y="9"/>
                        <a:pt x="8" y="10"/>
                      </a:cubicBezTo>
                      <a:cubicBezTo>
                        <a:pt x="9" y="10"/>
                        <a:pt x="9" y="10"/>
                        <a:pt x="10" y="10"/>
                      </a:cubicBezTo>
                      <a:cubicBezTo>
                        <a:pt x="12" y="10"/>
                        <a:pt x="13" y="11"/>
                        <a:pt x="14" y="12"/>
                      </a:cubicBezTo>
                      <a:cubicBezTo>
                        <a:pt x="14" y="13"/>
                        <a:pt x="15" y="14"/>
                        <a:pt x="15" y="15"/>
                      </a:cubicBezTo>
                      <a:cubicBezTo>
                        <a:pt x="15" y="16"/>
                        <a:pt x="15" y="17"/>
                        <a:pt x="14" y="18"/>
                      </a:cubicBezTo>
                      <a:cubicBezTo>
                        <a:pt x="14" y="19"/>
                        <a:pt x="13" y="19"/>
                        <a:pt x="13" y="20"/>
                      </a:cubicBezTo>
                      <a:cubicBezTo>
                        <a:pt x="12" y="20"/>
                        <a:pt x="11" y="21"/>
                        <a:pt x="10" y="21"/>
                      </a:cubicBezTo>
                      <a:cubicBezTo>
                        <a:pt x="9" y="22"/>
                        <a:pt x="8" y="22"/>
                        <a:pt x="7" y="22"/>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51"/>
                <p:cNvSpPr>
                  <a:spLocks/>
                </p:cNvSpPr>
                <p:nvPr/>
              </p:nvSpPr>
              <p:spPr bwMode="auto">
                <a:xfrm>
                  <a:off x="6061076" y="3829049"/>
                  <a:ext cx="19049" cy="30163"/>
                </a:xfrm>
                <a:custGeom>
                  <a:avLst/>
                  <a:gdLst>
                    <a:gd name="T0" fmla="*/ 6 w 14"/>
                    <a:gd name="T1" fmla="*/ 22 h 22"/>
                    <a:gd name="T2" fmla="*/ 3 w 14"/>
                    <a:gd name="T3" fmla="*/ 21 h 22"/>
                    <a:gd name="T4" fmla="*/ 0 w 14"/>
                    <a:gd name="T5" fmla="*/ 20 h 22"/>
                    <a:gd name="T6" fmla="*/ 0 w 14"/>
                    <a:gd name="T7" fmla="*/ 16 h 22"/>
                    <a:gd name="T8" fmla="*/ 0 w 14"/>
                    <a:gd name="T9" fmla="*/ 16 h 22"/>
                    <a:gd name="T10" fmla="*/ 1 w 14"/>
                    <a:gd name="T11" fmla="*/ 17 h 22"/>
                    <a:gd name="T12" fmla="*/ 2 w 14"/>
                    <a:gd name="T13" fmla="*/ 18 h 22"/>
                    <a:gd name="T14" fmla="*/ 4 w 14"/>
                    <a:gd name="T15" fmla="*/ 19 h 22"/>
                    <a:gd name="T16" fmla="*/ 6 w 14"/>
                    <a:gd name="T17" fmla="*/ 19 h 22"/>
                    <a:gd name="T18" fmla="*/ 8 w 14"/>
                    <a:gd name="T19" fmla="*/ 19 h 22"/>
                    <a:gd name="T20" fmla="*/ 10 w 14"/>
                    <a:gd name="T21" fmla="*/ 18 h 22"/>
                    <a:gd name="T22" fmla="*/ 11 w 14"/>
                    <a:gd name="T23" fmla="*/ 17 h 22"/>
                    <a:gd name="T24" fmla="*/ 11 w 14"/>
                    <a:gd name="T25" fmla="*/ 16 h 22"/>
                    <a:gd name="T26" fmla="*/ 10 w 14"/>
                    <a:gd name="T27" fmla="*/ 14 h 22"/>
                    <a:gd name="T28" fmla="*/ 8 w 14"/>
                    <a:gd name="T29" fmla="*/ 13 h 22"/>
                    <a:gd name="T30" fmla="*/ 6 w 14"/>
                    <a:gd name="T31" fmla="*/ 13 h 22"/>
                    <a:gd name="T32" fmla="*/ 4 w 14"/>
                    <a:gd name="T33" fmla="*/ 12 h 22"/>
                    <a:gd name="T34" fmla="*/ 1 w 14"/>
                    <a:gd name="T35" fmla="*/ 10 h 22"/>
                    <a:gd name="T36" fmla="*/ 0 w 14"/>
                    <a:gd name="T37" fmla="*/ 7 h 22"/>
                    <a:gd name="T38" fmla="*/ 2 w 14"/>
                    <a:gd name="T39" fmla="*/ 2 h 22"/>
                    <a:gd name="T40" fmla="*/ 7 w 14"/>
                    <a:gd name="T41" fmla="*/ 0 h 22"/>
                    <a:gd name="T42" fmla="*/ 11 w 14"/>
                    <a:gd name="T43" fmla="*/ 1 h 22"/>
                    <a:gd name="T44" fmla="*/ 14 w 14"/>
                    <a:gd name="T45" fmla="*/ 2 h 22"/>
                    <a:gd name="T46" fmla="*/ 14 w 14"/>
                    <a:gd name="T47" fmla="*/ 6 h 22"/>
                    <a:gd name="T48" fmla="*/ 13 w 14"/>
                    <a:gd name="T49" fmla="*/ 6 h 22"/>
                    <a:gd name="T50" fmla="*/ 10 w 14"/>
                    <a:gd name="T51" fmla="*/ 4 h 22"/>
                    <a:gd name="T52" fmla="*/ 7 w 14"/>
                    <a:gd name="T53" fmla="*/ 3 h 22"/>
                    <a:gd name="T54" fmla="*/ 4 w 14"/>
                    <a:gd name="T55" fmla="*/ 4 h 22"/>
                    <a:gd name="T56" fmla="*/ 3 w 14"/>
                    <a:gd name="T57" fmla="*/ 6 h 22"/>
                    <a:gd name="T58" fmla="*/ 4 w 14"/>
                    <a:gd name="T59" fmla="*/ 8 h 22"/>
                    <a:gd name="T60" fmla="*/ 6 w 14"/>
                    <a:gd name="T61" fmla="*/ 9 h 22"/>
                    <a:gd name="T62" fmla="*/ 8 w 14"/>
                    <a:gd name="T63" fmla="*/ 10 h 22"/>
                    <a:gd name="T64" fmla="*/ 10 w 14"/>
                    <a:gd name="T65" fmla="*/ 10 h 22"/>
                    <a:gd name="T66" fmla="*/ 13 w 14"/>
                    <a:gd name="T67" fmla="*/ 12 h 22"/>
                    <a:gd name="T68" fmla="*/ 14 w 14"/>
                    <a:gd name="T69" fmla="*/ 15 h 22"/>
                    <a:gd name="T70" fmla="*/ 14 w 14"/>
                    <a:gd name="T71" fmla="*/ 18 h 22"/>
                    <a:gd name="T72" fmla="*/ 12 w 14"/>
                    <a:gd name="T73" fmla="*/ 20 h 22"/>
                    <a:gd name="T74" fmla="*/ 10 w 14"/>
                    <a:gd name="T75" fmla="*/ 21 h 22"/>
                    <a:gd name="T76" fmla="*/ 6 w 14"/>
                    <a:gd name="T7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22">
                      <a:moveTo>
                        <a:pt x="6" y="22"/>
                      </a:moveTo>
                      <a:cubicBezTo>
                        <a:pt x="5" y="22"/>
                        <a:pt x="4" y="22"/>
                        <a:pt x="3" y="21"/>
                      </a:cubicBezTo>
                      <a:cubicBezTo>
                        <a:pt x="1" y="21"/>
                        <a:pt x="0" y="20"/>
                        <a:pt x="0" y="20"/>
                      </a:cubicBezTo>
                      <a:cubicBezTo>
                        <a:pt x="0" y="16"/>
                        <a:pt x="0" y="16"/>
                        <a:pt x="0" y="16"/>
                      </a:cubicBezTo>
                      <a:cubicBezTo>
                        <a:pt x="0" y="16"/>
                        <a:pt x="0" y="16"/>
                        <a:pt x="0" y="16"/>
                      </a:cubicBezTo>
                      <a:cubicBezTo>
                        <a:pt x="0" y="16"/>
                        <a:pt x="0" y="17"/>
                        <a:pt x="1" y="17"/>
                      </a:cubicBezTo>
                      <a:cubicBezTo>
                        <a:pt x="1" y="17"/>
                        <a:pt x="2" y="17"/>
                        <a:pt x="2" y="18"/>
                      </a:cubicBezTo>
                      <a:cubicBezTo>
                        <a:pt x="3" y="18"/>
                        <a:pt x="4" y="18"/>
                        <a:pt x="4" y="19"/>
                      </a:cubicBezTo>
                      <a:cubicBezTo>
                        <a:pt x="5" y="19"/>
                        <a:pt x="6" y="19"/>
                        <a:pt x="6" y="19"/>
                      </a:cubicBezTo>
                      <a:cubicBezTo>
                        <a:pt x="7" y="19"/>
                        <a:pt x="8" y="19"/>
                        <a:pt x="8" y="19"/>
                      </a:cubicBezTo>
                      <a:cubicBezTo>
                        <a:pt x="9" y="19"/>
                        <a:pt x="9" y="18"/>
                        <a:pt x="10" y="18"/>
                      </a:cubicBezTo>
                      <a:cubicBezTo>
                        <a:pt x="10" y="18"/>
                        <a:pt x="10" y="18"/>
                        <a:pt x="11" y="17"/>
                      </a:cubicBezTo>
                      <a:cubicBezTo>
                        <a:pt x="11" y="17"/>
                        <a:pt x="11" y="16"/>
                        <a:pt x="11" y="16"/>
                      </a:cubicBezTo>
                      <a:cubicBezTo>
                        <a:pt x="11" y="15"/>
                        <a:pt x="11" y="14"/>
                        <a:pt x="10" y="14"/>
                      </a:cubicBezTo>
                      <a:cubicBezTo>
                        <a:pt x="10" y="14"/>
                        <a:pt x="9" y="13"/>
                        <a:pt x="8" y="13"/>
                      </a:cubicBezTo>
                      <a:cubicBezTo>
                        <a:pt x="7" y="13"/>
                        <a:pt x="7" y="13"/>
                        <a:pt x="6" y="13"/>
                      </a:cubicBezTo>
                      <a:cubicBezTo>
                        <a:pt x="5" y="12"/>
                        <a:pt x="5" y="12"/>
                        <a:pt x="4" y="12"/>
                      </a:cubicBezTo>
                      <a:cubicBezTo>
                        <a:pt x="3" y="12"/>
                        <a:pt x="1" y="11"/>
                        <a:pt x="1" y="10"/>
                      </a:cubicBezTo>
                      <a:cubicBezTo>
                        <a:pt x="0" y="9"/>
                        <a:pt x="0" y="8"/>
                        <a:pt x="0" y="7"/>
                      </a:cubicBezTo>
                      <a:cubicBezTo>
                        <a:pt x="0" y="5"/>
                        <a:pt x="0" y="3"/>
                        <a:pt x="2" y="2"/>
                      </a:cubicBezTo>
                      <a:cubicBezTo>
                        <a:pt x="3" y="1"/>
                        <a:pt x="5" y="0"/>
                        <a:pt x="7" y="0"/>
                      </a:cubicBezTo>
                      <a:cubicBezTo>
                        <a:pt x="8" y="0"/>
                        <a:pt x="10" y="1"/>
                        <a:pt x="11" y="1"/>
                      </a:cubicBezTo>
                      <a:cubicBezTo>
                        <a:pt x="12" y="1"/>
                        <a:pt x="13" y="2"/>
                        <a:pt x="14" y="2"/>
                      </a:cubicBezTo>
                      <a:cubicBezTo>
                        <a:pt x="14" y="6"/>
                        <a:pt x="14" y="6"/>
                        <a:pt x="14" y="6"/>
                      </a:cubicBezTo>
                      <a:cubicBezTo>
                        <a:pt x="13" y="6"/>
                        <a:pt x="13" y="6"/>
                        <a:pt x="13" y="6"/>
                      </a:cubicBezTo>
                      <a:cubicBezTo>
                        <a:pt x="12" y="5"/>
                        <a:pt x="12" y="4"/>
                        <a:pt x="10" y="4"/>
                      </a:cubicBezTo>
                      <a:cubicBezTo>
                        <a:pt x="9" y="4"/>
                        <a:pt x="8" y="3"/>
                        <a:pt x="7" y="3"/>
                      </a:cubicBezTo>
                      <a:cubicBezTo>
                        <a:pt x="6" y="3"/>
                        <a:pt x="5" y="4"/>
                        <a:pt x="4" y="4"/>
                      </a:cubicBezTo>
                      <a:cubicBezTo>
                        <a:pt x="4" y="5"/>
                        <a:pt x="3" y="5"/>
                        <a:pt x="3" y="6"/>
                      </a:cubicBezTo>
                      <a:cubicBezTo>
                        <a:pt x="3" y="7"/>
                        <a:pt x="3" y="8"/>
                        <a:pt x="4" y="8"/>
                      </a:cubicBezTo>
                      <a:cubicBezTo>
                        <a:pt x="4" y="9"/>
                        <a:pt x="5" y="9"/>
                        <a:pt x="6" y="9"/>
                      </a:cubicBezTo>
                      <a:cubicBezTo>
                        <a:pt x="7" y="9"/>
                        <a:pt x="7" y="9"/>
                        <a:pt x="8" y="10"/>
                      </a:cubicBezTo>
                      <a:cubicBezTo>
                        <a:pt x="8" y="10"/>
                        <a:pt x="9" y="10"/>
                        <a:pt x="10" y="10"/>
                      </a:cubicBezTo>
                      <a:cubicBezTo>
                        <a:pt x="11" y="10"/>
                        <a:pt x="12" y="11"/>
                        <a:pt x="13" y="12"/>
                      </a:cubicBezTo>
                      <a:cubicBezTo>
                        <a:pt x="14" y="13"/>
                        <a:pt x="14" y="14"/>
                        <a:pt x="14" y="15"/>
                      </a:cubicBezTo>
                      <a:cubicBezTo>
                        <a:pt x="14" y="16"/>
                        <a:pt x="14" y="17"/>
                        <a:pt x="14" y="18"/>
                      </a:cubicBezTo>
                      <a:cubicBezTo>
                        <a:pt x="13" y="19"/>
                        <a:pt x="13" y="19"/>
                        <a:pt x="12" y="20"/>
                      </a:cubicBezTo>
                      <a:cubicBezTo>
                        <a:pt x="12" y="20"/>
                        <a:pt x="11" y="21"/>
                        <a:pt x="10" y="21"/>
                      </a:cubicBezTo>
                      <a:cubicBezTo>
                        <a:pt x="9" y="22"/>
                        <a:pt x="8" y="22"/>
                        <a:pt x="6" y="22"/>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52"/>
                <p:cNvSpPr>
                  <a:spLocks/>
                </p:cNvSpPr>
                <p:nvPr/>
              </p:nvSpPr>
              <p:spPr bwMode="auto">
                <a:xfrm>
                  <a:off x="6083301" y="3851275"/>
                  <a:ext cx="11113" cy="15875"/>
                </a:xfrm>
                <a:custGeom>
                  <a:avLst/>
                  <a:gdLst>
                    <a:gd name="T0" fmla="*/ 7 w 7"/>
                    <a:gd name="T1" fmla="*/ 0 h 10"/>
                    <a:gd name="T2" fmla="*/ 2 w 7"/>
                    <a:gd name="T3" fmla="*/ 10 h 10"/>
                    <a:gd name="T4" fmla="*/ 0 w 7"/>
                    <a:gd name="T5" fmla="*/ 10 h 10"/>
                    <a:gd name="T6" fmla="*/ 3 w 7"/>
                    <a:gd name="T7" fmla="*/ 0 h 10"/>
                    <a:gd name="T8" fmla="*/ 7 w 7"/>
                    <a:gd name="T9" fmla="*/ 0 h 10"/>
                  </a:gdLst>
                  <a:ahLst/>
                  <a:cxnLst>
                    <a:cxn ang="0">
                      <a:pos x="T0" y="T1"/>
                    </a:cxn>
                    <a:cxn ang="0">
                      <a:pos x="T2" y="T3"/>
                    </a:cxn>
                    <a:cxn ang="0">
                      <a:pos x="T4" y="T5"/>
                    </a:cxn>
                    <a:cxn ang="0">
                      <a:pos x="T6" y="T7"/>
                    </a:cxn>
                    <a:cxn ang="0">
                      <a:pos x="T8" y="T9"/>
                    </a:cxn>
                  </a:cxnLst>
                  <a:rect l="0" t="0" r="r" b="b"/>
                  <a:pathLst>
                    <a:path w="7" h="10">
                      <a:moveTo>
                        <a:pt x="7" y="0"/>
                      </a:moveTo>
                      <a:lnTo>
                        <a:pt x="2" y="10"/>
                      </a:lnTo>
                      <a:lnTo>
                        <a:pt x="0" y="10"/>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53"/>
                <p:cNvSpPr>
                  <a:spLocks/>
                </p:cNvSpPr>
                <p:nvPr/>
              </p:nvSpPr>
              <p:spPr bwMode="auto">
                <a:xfrm>
                  <a:off x="5535613" y="3890964"/>
                  <a:ext cx="20638" cy="30163"/>
                </a:xfrm>
                <a:custGeom>
                  <a:avLst/>
                  <a:gdLst>
                    <a:gd name="T0" fmla="*/ 9 w 15"/>
                    <a:gd name="T1" fmla="*/ 21 h 21"/>
                    <a:gd name="T2" fmla="*/ 5 w 15"/>
                    <a:gd name="T3" fmla="*/ 21 h 21"/>
                    <a:gd name="T4" fmla="*/ 2 w 15"/>
                    <a:gd name="T5" fmla="*/ 19 h 21"/>
                    <a:gd name="T6" fmla="*/ 0 w 15"/>
                    <a:gd name="T7" fmla="*/ 15 h 21"/>
                    <a:gd name="T8" fmla="*/ 0 w 15"/>
                    <a:gd name="T9" fmla="*/ 11 h 21"/>
                    <a:gd name="T10" fmla="*/ 0 w 15"/>
                    <a:gd name="T11" fmla="*/ 6 h 21"/>
                    <a:gd name="T12" fmla="*/ 2 w 15"/>
                    <a:gd name="T13" fmla="*/ 3 h 21"/>
                    <a:gd name="T14" fmla="*/ 5 w 15"/>
                    <a:gd name="T15" fmla="*/ 1 h 21"/>
                    <a:gd name="T16" fmla="*/ 9 w 15"/>
                    <a:gd name="T17" fmla="*/ 0 h 21"/>
                    <a:gd name="T18" fmla="*/ 12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1 h 21"/>
                    <a:gd name="T38" fmla="*/ 5 w 15"/>
                    <a:gd name="T39" fmla="*/ 16 h 21"/>
                    <a:gd name="T40" fmla="*/ 9 w 15"/>
                    <a:gd name="T41" fmla="*/ 18 h 21"/>
                    <a:gd name="T42" fmla="*/ 12 w 15"/>
                    <a:gd name="T43" fmla="*/ 18 h 21"/>
                    <a:gd name="T44" fmla="*/ 15 w 15"/>
                    <a:gd name="T45" fmla="*/ 16 h 21"/>
                    <a:gd name="T46" fmla="*/ 15 w 15"/>
                    <a:gd name="T47" fmla="*/ 16 h 21"/>
                    <a:gd name="T48" fmla="*/ 15 w 15"/>
                    <a:gd name="T49" fmla="*/ 20 h 21"/>
                    <a:gd name="T50" fmla="*/ 14 w 15"/>
                    <a:gd name="T51" fmla="*/ 20 h 21"/>
                    <a:gd name="T52" fmla="*/ 13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7" y="21"/>
                        <a:pt x="5" y="21"/>
                      </a:cubicBezTo>
                      <a:cubicBezTo>
                        <a:pt x="4" y="20"/>
                        <a:pt x="3" y="20"/>
                        <a:pt x="2" y="19"/>
                      </a:cubicBezTo>
                      <a:cubicBezTo>
                        <a:pt x="2" y="18"/>
                        <a:pt x="1" y="17"/>
                        <a:pt x="0" y="15"/>
                      </a:cubicBezTo>
                      <a:cubicBezTo>
                        <a:pt x="0" y="14"/>
                        <a:pt x="0" y="13"/>
                        <a:pt x="0" y="11"/>
                      </a:cubicBezTo>
                      <a:cubicBezTo>
                        <a:pt x="0" y="9"/>
                        <a:pt x="0" y="7"/>
                        <a:pt x="0" y="6"/>
                      </a:cubicBezTo>
                      <a:cubicBezTo>
                        <a:pt x="1" y="5"/>
                        <a:pt x="2" y="4"/>
                        <a:pt x="2" y="3"/>
                      </a:cubicBezTo>
                      <a:cubicBezTo>
                        <a:pt x="3" y="2"/>
                        <a:pt x="4" y="1"/>
                        <a:pt x="5" y="1"/>
                      </a:cubicBezTo>
                      <a:cubicBezTo>
                        <a:pt x="7" y="0"/>
                        <a:pt x="8" y="0"/>
                        <a:pt x="9" y="0"/>
                      </a:cubicBezTo>
                      <a:cubicBezTo>
                        <a:pt x="10" y="0"/>
                        <a:pt x="11" y="0"/>
                        <a:pt x="12" y="1"/>
                      </a:cubicBezTo>
                      <a:cubicBezTo>
                        <a:pt x="13" y="1"/>
                        <a:pt x="14" y="1"/>
                        <a:pt x="15" y="2"/>
                      </a:cubicBezTo>
                      <a:cubicBezTo>
                        <a:pt x="15" y="5"/>
                        <a:pt x="15" y="5"/>
                        <a:pt x="15" y="5"/>
                      </a:cubicBezTo>
                      <a:cubicBezTo>
                        <a:pt x="15" y="5"/>
                        <a:pt x="15" y="5"/>
                        <a:pt x="15" y="5"/>
                      </a:cubicBezTo>
                      <a:cubicBezTo>
                        <a:pt x="15" y="5"/>
                        <a:pt x="14" y="5"/>
                        <a:pt x="14" y="5"/>
                      </a:cubicBezTo>
                      <a:cubicBezTo>
                        <a:pt x="14" y="4"/>
                        <a:pt x="13" y="4"/>
                        <a:pt x="13" y="4"/>
                      </a:cubicBezTo>
                      <a:cubicBezTo>
                        <a:pt x="12" y="4"/>
                        <a:pt x="12" y="4"/>
                        <a:pt x="11" y="3"/>
                      </a:cubicBezTo>
                      <a:cubicBezTo>
                        <a:pt x="10" y="3"/>
                        <a:pt x="10" y="3"/>
                        <a:pt x="9" y="3"/>
                      </a:cubicBezTo>
                      <a:cubicBezTo>
                        <a:pt x="7" y="3"/>
                        <a:pt x="6" y="4"/>
                        <a:pt x="5" y="5"/>
                      </a:cubicBezTo>
                      <a:cubicBezTo>
                        <a:pt x="4" y="6"/>
                        <a:pt x="3" y="8"/>
                        <a:pt x="3" y="11"/>
                      </a:cubicBezTo>
                      <a:cubicBezTo>
                        <a:pt x="3" y="13"/>
                        <a:pt x="4" y="15"/>
                        <a:pt x="5" y="16"/>
                      </a:cubicBezTo>
                      <a:cubicBezTo>
                        <a:pt x="6" y="18"/>
                        <a:pt x="7" y="18"/>
                        <a:pt x="9" y="18"/>
                      </a:cubicBezTo>
                      <a:cubicBezTo>
                        <a:pt x="10" y="18"/>
                        <a:pt x="11" y="18"/>
                        <a:pt x="12" y="18"/>
                      </a:cubicBezTo>
                      <a:cubicBezTo>
                        <a:pt x="13" y="17"/>
                        <a:pt x="14" y="17"/>
                        <a:pt x="15" y="16"/>
                      </a:cubicBezTo>
                      <a:cubicBezTo>
                        <a:pt x="15" y="16"/>
                        <a:pt x="15" y="16"/>
                        <a:pt x="15" y="16"/>
                      </a:cubicBezTo>
                      <a:cubicBezTo>
                        <a:pt x="15" y="20"/>
                        <a:pt x="15" y="20"/>
                        <a:pt x="15" y="20"/>
                      </a:cubicBezTo>
                      <a:cubicBezTo>
                        <a:pt x="15" y="20"/>
                        <a:pt x="14" y="20"/>
                        <a:pt x="14" y="20"/>
                      </a:cubicBezTo>
                      <a:cubicBezTo>
                        <a:pt x="13" y="21"/>
                        <a:pt x="13" y="21"/>
                        <a:pt x="13" y="21"/>
                      </a:cubicBezTo>
                      <a:cubicBezTo>
                        <a:pt x="12" y="21"/>
                        <a:pt x="11" y="21"/>
                        <a:pt x="11" y="21"/>
                      </a:cubicBezTo>
                      <a:cubicBezTo>
                        <a:pt x="11"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54"/>
                <p:cNvSpPr>
                  <a:spLocks noEditPoints="1"/>
                </p:cNvSpPr>
                <p:nvPr/>
              </p:nvSpPr>
              <p:spPr bwMode="auto">
                <a:xfrm>
                  <a:off x="5559426" y="3890962"/>
                  <a:ext cx="23813" cy="30163"/>
                </a:xfrm>
                <a:custGeom>
                  <a:avLst/>
                  <a:gdLst>
                    <a:gd name="T0" fmla="*/ 18 w 18"/>
                    <a:gd name="T1" fmla="*/ 11 h 21"/>
                    <a:gd name="T2" fmla="*/ 15 w 18"/>
                    <a:gd name="T3" fmla="*/ 19 h 21"/>
                    <a:gd name="T4" fmla="*/ 9 w 18"/>
                    <a:gd name="T5" fmla="*/ 21 h 21"/>
                    <a:gd name="T6" fmla="*/ 2 w 18"/>
                    <a:gd name="T7" fmla="*/ 18 h 21"/>
                    <a:gd name="T8" fmla="*/ 0 w 18"/>
                    <a:gd name="T9" fmla="*/ 11 h 21"/>
                    <a:gd name="T10" fmla="*/ 2 w 18"/>
                    <a:gd name="T11" fmla="*/ 3 h 21"/>
                    <a:gd name="T12" fmla="*/ 9 w 18"/>
                    <a:gd name="T13" fmla="*/ 0 h 21"/>
                    <a:gd name="T14" fmla="*/ 15 w 18"/>
                    <a:gd name="T15" fmla="*/ 3 h 21"/>
                    <a:gd name="T16" fmla="*/ 18 w 18"/>
                    <a:gd name="T17" fmla="*/ 11 h 21"/>
                    <a:gd name="T18" fmla="*/ 14 w 18"/>
                    <a:gd name="T19" fmla="*/ 11 h 21"/>
                    <a:gd name="T20" fmla="*/ 13 w 18"/>
                    <a:gd name="T21" fmla="*/ 5 h 21"/>
                    <a:gd name="T22" fmla="*/ 9 w 18"/>
                    <a:gd name="T23" fmla="*/ 3 h 21"/>
                    <a:gd name="T24" fmla="*/ 5 w 18"/>
                    <a:gd name="T25" fmla="*/ 5 h 21"/>
                    <a:gd name="T26" fmla="*/ 3 w 18"/>
                    <a:gd name="T27" fmla="*/ 11 h 21"/>
                    <a:gd name="T28" fmla="*/ 5 w 18"/>
                    <a:gd name="T29" fmla="*/ 16 h 21"/>
                    <a:gd name="T30" fmla="*/ 9 w 18"/>
                    <a:gd name="T31" fmla="*/ 18 h 21"/>
                    <a:gd name="T32" fmla="*/ 13 w 18"/>
                    <a:gd name="T33" fmla="*/ 17 h 21"/>
                    <a:gd name="T34" fmla="*/ 14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5" y="19"/>
                      </a:cubicBezTo>
                      <a:cubicBezTo>
                        <a:pt x="14" y="21"/>
                        <a:pt x="12" y="21"/>
                        <a:pt x="9" y="21"/>
                      </a:cubicBezTo>
                      <a:cubicBezTo>
                        <a:pt x="6" y="21"/>
                        <a:pt x="4" y="20"/>
                        <a:pt x="2" y="18"/>
                      </a:cubicBezTo>
                      <a:cubicBezTo>
                        <a:pt x="1" y="17"/>
                        <a:pt x="0" y="14"/>
                        <a:pt x="0" y="11"/>
                      </a:cubicBezTo>
                      <a:cubicBezTo>
                        <a:pt x="0" y="7"/>
                        <a:pt x="1" y="5"/>
                        <a:pt x="2" y="3"/>
                      </a:cubicBezTo>
                      <a:cubicBezTo>
                        <a:pt x="4" y="1"/>
                        <a:pt x="6" y="0"/>
                        <a:pt x="9" y="0"/>
                      </a:cubicBezTo>
                      <a:cubicBezTo>
                        <a:pt x="12" y="0"/>
                        <a:pt x="14" y="1"/>
                        <a:pt x="15" y="3"/>
                      </a:cubicBezTo>
                      <a:cubicBezTo>
                        <a:pt x="17" y="5"/>
                        <a:pt x="18" y="7"/>
                        <a:pt x="18" y="11"/>
                      </a:cubicBezTo>
                      <a:close/>
                      <a:moveTo>
                        <a:pt x="14" y="11"/>
                      </a:moveTo>
                      <a:cubicBezTo>
                        <a:pt x="14" y="8"/>
                        <a:pt x="14" y="6"/>
                        <a:pt x="13" y="5"/>
                      </a:cubicBezTo>
                      <a:cubicBezTo>
                        <a:pt x="12" y="4"/>
                        <a:pt x="11" y="3"/>
                        <a:pt x="9" y="3"/>
                      </a:cubicBezTo>
                      <a:cubicBezTo>
                        <a:pt x="7" y="3"/>
                        <a:pt x="6" y="4"/>
                        <a:pt x="5" y="5"/>
                      </a:cubicBezTo>
                      <a:cubicBezTo>
                        <a:pt x="4" y="6"/>
                        <a:pt x="3" y="8"/>
                        <a:pt x="3" y="11"/>
                      </a:cubicBezTo>
                      <a:cubicBezTo>
                        <a:pt x="3" y="13"/>
                        <a:pt x="4" y="15"/>
                        <a:pt x="5" y="16"/>
                      </a:cubicBezTo>
                      <a:cubicBezTo>
                        <a:pt x="6" y="18"/>
                        <a:pt x="7" y="18"/>
                        <a:pt x="9" y="18"/>
                      </a:cubicBezTo>
                      <a:cubicBezTo>
                        <a:pt x="11" y="18"/>
                        <a:pt x="12" y="18"/>
                        <a:pt x="13" y="17"/>
                      </a:cubicBezTo>
                      <a:cubicBezTo>
                        <a:pt x="14" y="15"/>
                        <a:pt x="14" y="13"/>
                        <a:pt x="14"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Rectangle 55"/>
                <p:cNvSpPr>
                  <a:spLocks noChangeArrowheads="1"/>
                </p:cNvSpPr>
                <p:nvPr/>
              </p:nvSpPr>
              <p:spPr bwMode="auto">
                <a:xfrm>
                  <a:off x="5589588" y="3881438"/>
                  <a:ext cx="4764" cy="39687"/>
                </a:xfrm>
                <a:prstGeom prst="rect">
                  <a:avLst/>
                </a:prstGeom>
                <a:solidFill>
                  <a:srgbClr val="C7CC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Rectangle 56"/>
                <p:cNvSpPr>
                  <a:spLocks noChangeArrowheads="1"/>
                </p:cNvSpPr>
                <p:nvPr/>
              </p:nvSpPr>
              <p:spPr bwMode="auto">
                <a:xfrm>
                  <a:off x="5600701" y="3881438"/>
                  <a:ext cx="4764" cy="39687"/>
                </a:xfrm>
                <a:prstGeom prst="rect">
                  <a:avLst/>
                </a:prstGeom>
                <a:solidFill>
                  <a:srgbClr val="C7CC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57"/>
                <p:cNvSpPr>
                  <a:spLocks noEditPoints="1"/>
                </p:cNvSpPr>
                <p:nvPr/>
              </p:nvSpPr>
              <p:spPr bwMode="auto">
                <a:xfrm>
                  <a:off x="5610226" y="3890962"/>
                  <a:ext cx="25400" cy="30163"/>
                </a:xfrm>
                <a:custGeom>
                  <a:avLst/>
                  <a:gdLst>
                    <a:gd name="T0" fmla="*/ 10 w 18"/>
                    <a:gd name="T1" fmla="*/ 21 h 21"/>
                    <a:gd name="T2" fmla="*/ 3 w 18"/>
                    <a:gd name="T3" fmla="*/ 19 h 21"/>
                    <a:gd name="T4" fmla="*/ 0 w 18"/>
                    <a:gd name="T5" fmla="*/ 11 h 21"/>
                    <a:gd name="T6" fmla="*/ 3 w 18"/>
                    <a:gd name="T7" fmla="*/ 3 h 21"/>
                    <a:gd name="T8" fmla="*/ 10 w 18"/>
                    <a:gd name="T9" fmla="*/ 0 h 21"/>
                    <a:gd name="T10" fmla="*/ 13 w 18"/>
                    <a:gd name="T11" fmla="*/ 1 h 21"/>
                    <a:gd name="T12" fmla="*/ 15 w 18"/>
                    <a:gd name="T13" fmla="*/ 2 h 21"/>
                    <a:gd name="T14" fmla="*/ 17 w 18"/>
                    <a:gd name="T15" fmla="*/ 5 h 21"/>
                    <a:gd name="T16" fmla="*/ 18 w 18"/>
                    <a:gd name="T17" fmla="*/ 9 h 21"/>
                    <a:gd name="T18" fmla="*/ 18 w 18"/>
                    <a:gd name="T19" fmla="*/ 11 h 21"/>
                    <a:gd name="T20" fmla="*/ 4 w 18"/>
                    <a:gd name="T21" fmla="*/ 11 h 21"/>
                    <a:gd name="T22" fmla="*/ 5 w 18"/>
                    <a:gd name="T23" fmla="*/ 16 h 21"/>
                    <a:gd name="T24" fmla="*/ 10 w 18"/>
                    <a:gd name="T25" fmla="*/ 18 h 21"/>
                    <a:gd name="T26" fmla="*/ 13 w 18"/>
                    <a:gd name="T27" fmla="*/ 18 h 21"/>
                    <a:gd name="T28" fmla="*/ 15 w 18"/>
                    <a:gd name="T29" fmla="*/ 17 h 21"/>
                    <a:gd name="T30" fmla="*/ 16 w 18"/>
                    <a:gd name="T31" fmla="*/ 17 h 21"/>
                    <a:gd name="T32" fmla="*/ 17 w 18"/>
                    <a:gd name="T33" fmla="*/ 16 h 21"/>
                    <a:gd name="T34" fmla="*/ 17 w 18"/>
                    <a:gd name="T35" fmla="*/ 16 h 21"/>
                    <a:gd name="T36" fmla="*/ 17 w 18"/>
                    <a:gd name="T37" fmla="*/ 20 h 21"/>
                    <a:gd name="T38" fmla="*/ 16 w 18"/>
                    <a:gd name="T39" fmla="*/ 20 h 21"/>
                    <a:gd name="T40" fmla="*/ 14 w 18"/>
                    <a:gd name="T41" fmla="*/ 21 h 21"/>
                    <a:gd name="T42" fmla="*/ 12 w 18"/>
                    <a:gd name="T43" fmla="*/ 21 h 21"/>
                    <a:gd name="T44" fmla="*/ 10 w 18"/>
                    <a:gd name="T45" fmla="*/ 21 h 21"/>
                    <a:gd name="T46" fmla="*/ 14 w 18"/>
                    <a:gd name="T47" fmla="*/ 8 h 21"/>
                    <a:gd name="T48" fmla="*/ 14 w 18"/>
                    <a:gd name="T49" fmla="*/ 6 h 21"/>
                    <a:gd name="T50" fmla="*/ 13 w 18"/>
                    <a:gd name="T51" fmla="*/ 4 h 21"/>
                    <a:gd name="T52" fmla="*/ 12 w 18"/>
                    <a:gd name="T53" fmla="*/ 3 h 21"/>
                    <a:gd name="T54" fmla="*/ 9 w 18"/>
                    <a:gd name="T55" fmla="*/ 3 h 21"/>
                    <a:gd name="T56" fmla="*/ 7 w 18"/>
                    <a:gd name="T57" fmla="*/ 3 h 21"/>
                    <a:gd name="T58" fmla="*/ 5 w 18"/>
                    <a:gd name="T59" fmla="*/ 4 h 21"/>
                    <a:gd name="T60" fmla="*/ 4 w 18"/>
                    <a:gd name="T61" fmla="*/ 6 h 21"/>
                    <a:gd name="T62" fmla="*/ 4 w 18"/>
                    <a:gd name="T63" fmla="*/ 8 h 21"/>
                    <a:gd name="T64" fmla="*/ 14 w 18"/>
                    <a:gd name="T65"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1">
                      <a:moveTo>
                        <a:pt x="10" y="21"/>
                      </a:moveTo>
                      <a:cubicBezTo>
                        <a:pt x="7" y="21"/>
                        <a:pt x="5" y="20"/>
                        <a:pt x="3" y="19"/>
                      </a:cubicBezTo>
                      <a:cubicBezTo>
                        <a:pt x="1" y="17"/>
                        <a:pt x="0" y="14"/>
                        <a:pt x="0" y="11"/>
                      </a:cubicBezTo>
                      <a:cubicBezTo>
                        <a:pt x="0" y="8"/>
                        <a:pt x="1" y="5"/>
                        <a:pt x="3" y="3"/>
                      </a:cubicBezTo>
                      <a:cubicBezTo>
                        <a:pt x="5" y="1"/>
                        <a:pt x="7" y="0"/>
                        <a:pt x="10" y="0"/>
                      </a:cubicBezTo>
                      <a:cubicBezTo>
                        <a:pt x="11" y="0"/>
                        <a:pt x="12" y="0"/>
                        <a:pt x="13" y="1"/>
                      </a:cubicBezTo>
                      <a:cubicBezTo>
                        <a:pt x="14" y="1"/>
                        <a:pt x="15" y="1"/>
                        <a:pt x="15" y="2"/>
                      </a:cubicBezTo>
                      <a:cubicBezTo>
                        <a:pt x="16" y="3"/>
                        <a:pt x="17" y="4"/>
                        <a:pt x="17" y="5"/>
                      </a:cubicBezTo>
                      <a:cubicBezTo>
                        <a:pt x="18" y="6"/>
                        <a:pt x="18" y="8"/>
                        <a:pt x="18" y="9"/>
                      </a:cubicBezTo>
                      <a:cubicBezTo>
                        <a:pt x="18" y="11"/>
                        <a:pt x="18" y="11"/>
                        <a:pt x="18" y="11"/>
                      </a:cubicBezTo>
                      <a:cubicBezTo>
                        <a:pt x="4" y="11"/>
                        <a:pt x="4" y="11"/>
                        <a:pt x="4" y="11"/>
                      </a:cubicBezTo>
                      <a:cubicBezTo>
                        <a:pt x="4" y="13"/>
                        <a:pt x="4" y="15"/>
                        <a:pt x="5" y="16"/>
                      </a:cubicBezTo>
                      <a:cubicBezTo>
                        <a:pt x="7" y="18"/>
                        <a:pt x="8" y="18"/>
                        <a:pt x="10" y="18"/>
                      </a:cubicBezTo>
                      <a:cubicBezTo>
                        <a:pt x="11" y="18"/>
                        <a:pt x="12" y="18"/>
                        <a:pt x="13" y="18"/>
                      </a:cubicBezTo>
                      <a:cubicBezTo>
                        <a:pt x="13" y="18"/>
                        <a:pt x="14" y="18"/>
                        <a:pt x="15" y="17"/>
                      </a:cubicBezTo>
                      <a:cubicBezTo>
                        <a:pt x="15" y="17"/>
                        <a:pt x="16" y="17"/>
                        <a:pt x="16" y="17"/>
                      </a:cubicBezTo>
                      <a:cubicBezTo>
                        <a:pt x="16" y="16"/>
                        <a:pt x="17" y="16"/>
                        <a:pt x="17" y="16"/>
                      </a:cubicBezTo>
                      <a:cubicBezTo>
                        <a:pt x="17" y="16"/>
                        <a:pt x="17" y="16"/>
                        <a:pt x="17" y="16"/>
                      </a:cubicBezTo>
                      <a:cubicBezTo>
                        <a:pt x="17" y="20"/>
                        <a:pt x="17" y="20"/>
                        <a:pt x="17" y="20"/>
                      </a:cubicBezTo>
                      <a:cubicBezTo>
                        <a:pt x="17" y="20"/>
                        <a:pt x="16" y="20"/>
                        <a:pt x="16" y="20"/>
                      </a:cubicBezTo>
                      <a:cubicBezTo>
                        <a:pt x="15" y="20"/>
                        <a:pt x="15" y="21"/>
                        <a:pt x="14" y="21"/>
                      </a:cubicBezTo>
                      <a:cubicBezTo>
                        <a:pt x="14" y="21"/>
                        <a:pt x="13" y="21"/>
                        <a:pt x="12" y="21"/>
                      </a:cubicBezTo>
                      <a:cubicBezTo>
                        <a:pt x="12" y="21"/>
                        <a:pt x="11" y="21"/>
                        <a:pt x="10" y="21"/>
                      </a:cubicBezTo>
                      <a:close/>
                      <a:moveTo>
                        <a:pt x="14" y="8"/>
                      </a:moveTo>
                      <a:cubicBezTo>
                        <a:pt x="14" y="8"/>
                        <a:pt x="14" y="7"/>
                        <a:pt x="14" y="6"/>
                      </a:cubicBezTo>
                      <a:cubicBezTo>
                        <a:pt x="14" y="5"/>
                        <a:pt x="14" y="5"/>
                        <a:pt x="13" y="4"/>
                      </a:cubicBezTo>
                      <a:cubicBezTo>
                        <a:pt x="13" y="4"/>
                        <a:pt x="12" y="3"/>
                        <a:pt x="12" y="3"/>
                      </a:cubicBezTo>
                      <a:cubicBezTo>
                        <a:pt x="11" y="3"/>
                        <a:pt x="10" y="3"/>
                        <a:pt x="9" y="3"/>
                      </a:cubicBezTo>
                      <a:cubicBezTo>
                        <a:pt x="8" y="3"/>
                        <a:pt x="8" y="3"/>
                        <a:pt x="7" y="3"/>
                      </a:cubicBezTo>
                      <a:cubicBezTo>
                        <a:pt x="6" y="3"/>
                        <a:pt x="6" y="4"/>
                        <a:pt x="5" y="4"/>
                      </a:cubicBezTo>
                      <a:cubicBezTo>
                        <a:pt x="5" y="5"/>
                        <a:pt x="4" y="6"/>
                        <a:pt x="4" y="6"/>
                      </a:cubicBezTo>
                      <a:cubicBezTo>
                        <a:pt x="4" y="7"/>
                        <a:pt x="4" y="8"/>
                        <a:pt x="4" y="8"/>
                      </a:cubicBezTo>
                      <a:lnTo>
                        <a:pt x="14" y="8"/>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58"/>
                <p:cNvSpPr>
                  <a:spLocks/>
                </p:cNvSpPr>
                <p:nvPr/>
              </p:nvSpPr>
              <p:spPr bwMode="auto">
                <a:xfrm>
                  <a:off x="5637214" y="3890962"/>
                  <a:ext cx="20638" cy="30163"/>
                </a:xfrm>
                <a:custGeom>
                  <a:avLst/>
                  <a:gdLst>
                    <a:gd name="T0" fmla="*/ 9 w 15"/>
                    <a:gd name="T1" fmla="*/ 21 h 21"/>
                    <a:gd name="T2" fmla="*/ 5 w 15"/>
                    <a:gd name="T3" fmla="*/ 21 h 21"/>
                    <a:gd name="T4" fmla="*/ 2 w 15"/>
                    <a:gd name="T5" fmla="*/ 19 h 21"/>
                    <a:gd name="T6" fmla="*/ 0 w 15"/>
                    <a:gd name="T7" fmla="*/ 15 h 21"/>
                    <a:gd name="T8" fmla="*/ 0 w 15"/>
                    <a:gd name="T9" fmla="*/ 11 h 21"/>
                    <a:gd name="T10" fmla="*/ 0 w 15"/>
                    <a:gd name="T11" fmla="*/ 6 h 21"/>
                    <a:gd name="T12" fmla="*/ 2 w 15"/>
                    <a:gd name="T13" fmla="*/ 3 h 21"/>
                    <a:gd name="T14" fmla="*/ 5 w 15"/>
                    <a:gd name="T15" fmla="*/ 1 h 21"/>
                    <a:gd name="T16" fmla="*/ 9 w 15"/>
                    <a:gd name="T17" fmla="*/ 0 h 21"/>
                    <a:gd name="T18" fmla="*/ 12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1 h 21"/>
                    <a:gd name="T38" fmla="*/ 5 w 15"/>
                    <a:gd name="T39" fmla="*/ 16 h 21"/>
                    <a:gd name="T40" fmla="*/ 9 w 15"/>
                    <a:gd name="T41" fmla="*/ 18 h 21"/>
                    <a:gd name="T42" fmla="*/ 12 w 15"/>
                    <a:gd name="T43" fmla="*/ 18 h 21"/>
                    <a:gd name="T44" fmla="*/ 15 w 15"/>
                    <a:gd name="T45" fmla="*/ 16 h 21"/>
                    <a:gd name="T46" fmla="*/ 15 w 15"/>
                    <a:gd name="T47" fmla="*/ 16 h 21"/>
                    <a:gd name="T48" fmla="*/ 15 w 15"/>
                    <a:gd name="T49" fmla="*/ 20 h 21"/>
                    <a:gd name="T50" fmla="*/ 14 w 15"/>
                    <a:gd name="T51" fmla="*/ 20 h 21"/>
                    <a:gd name="T52" fmla="*/ 13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7" y="21"/>
                        <a:pt x="5" y="21"/>
                      </a:cubicBezTo>
                      <a:cubicBezTo>
                        <a:pt x="4" y="20"/>
                        <a:pt x="3" y="20"/>
                        <a:pt x="2" y="19"/>
                      </a:cubicBezTo>
                      <a:cubicBezTo>
                        <a:pt x="2" y="18"/>
                        <a:pt x="1" y="17"/>
                        <a:pt x="0" y="15"/>
                      </a:cubicBezTo>
                      <a:cubicBezTo>
                        <a:pt x="0" y="14"/>
                        <a:pt x="0" y="13"/>
                        <a:pt x="0" y="11"/>
                      </a:cubicBezTo>
                      <a:cubicBezTo>
                        <a:pt x="0" y="9"/>
                        <a:pt x="0" y="7"/>
                        <a:pt x="0" y="6"/>
                      </a:cubicBezTo>
                      <a:cubicBezTo>
                        <a:pt x="1" y="5"/>
                        <a:pt x="2" y="4"/>
                        <a:pt x="2" y="3"/>
                      </a:cubicBezTo>
                      <a:cubicBezTo>
                        <a:pt x="3" y="2"/>
                        <a:pt x="4" y="1"/>
                        <a:pt x="5" y="1"/>
                      </a:cubicBezTo>
                      <a:cubicBezTo>
                        <a:pt x="7" y="0"/>
                        <a:pt x="8" y="0"/>
                        <a:pt x="9" y="0"/>
                      </a:cubicBezTo>
                      <a:cubicBezTo>
                        <a:pt x="10" y="0"/>
                        <a:pt x="11" y="0"/>
                        <a:pt x="12" y="1"/>
                      </a:cubicBezTo>
                      <a:cubicBezTo>
                        <a:pt x="13" y="1"/>
                        <a:pt x="14" y="1"/>
                        <a:pt x="15" y="2"/>
                      </a:cubicBezTo>
                      <a:cubicBezTo>
                        <a:pt x="15" y="5"/>
                        <a:pt x="15" y="5"/>
                        <a:pt x="15" y="5"/>
                      </a:cubicBezTo>
                      <a:cubicBezTo>
                        <a:pt x="15" y="5"/>
                        <a:pt x="15" y="5"/>
                        <a:pt x="15" y="5"/>
                      </a:cubicBezTo>
                      <a:cubicBezTo>
                        <a:pt x="15" y="5"/>
                        <a:pt x="14" y="5"/>
                        <a:pt x="14" y="5"/>
                      </a:cubicBezTo>
                      <a:cubicBezTo>
                        <a:pt x="14" y="4"/>
                        <a:pt x="13" y="4"/>
                        <a:pt x="13" y="4"/>
                      </a:cubicBezTo>
                      <a:cubicBezTo>
                        <a:pt x="12" y="4"/>
                        <a:pt x="12" y="4"/>
                        <a:pt x="11" y="3"/>
                      </a:cubicBezTo>
                      <a:cubicBezTo>
                        <a:pt x="10" y="3"/>
                        <a:pt x="10" y="3"/>
                        <a:pt x="9" y="3"/>
                      </a:cubicBezTo>
                      <a:cubicBezTo>
                        <a:pt x="7" y="3"/>
                        <a:pt x="6" y="4"/>
                        <a:pt x="5" y="5"/>
                      </a:cubicBezTo>
                      <a:cubicBezTo>
                        <a:pt x="4" y="6"/>
                        <a:pt x="3" y="8"/>
                        <a:pt x="3" y="11"/>
                      </a:cubicBezTo>
                      <a:cubicBezTo>
                        <a:pt x="3" y="13"/>
                        <a:pt x="4" y="15"/>
                        <a:pt x="5" y="16"/>
                      </a:cubicBezTo>
                      <a:cubicBezTo>
                        <a:pt x="6" y="18"/>
                        <a:pt x="7" y="18"/>
                        <a:pt x="9" y="18"/>
                      </a:cubicBezTo>
                      <a:cubicBezTo>
                        <a:pt x="10" y="18"/>
                        <a:pt x="11" y="18"/>
                        <a:pt x="12" y="18"/>
                      </a:cubicBezTo>
                      <a:cubicBezTo>
                        <a:pt x="13" y="17"/>
                        <a:pt x="14" y="17"/>
                        <a:pt x="15" y="16"/>
                      </a:cubicBezTo>
                      <a:cubicBezTo>
                        <a:pt x="15" y="16"/>
                        <a:pt x="15" y="16"/>
                        <a:pt x="15" y="16"/>
                      </a:cubicBezTo>
                      <a:cubicBezTo>
                        <a:pt x="15" y="20"/>
                        <a:pt x="15" y="20"/>
                        <a:pt x="15" y="20"/>
                      </a:cubicBezTo>
                      <a:cubicBezTo>
                        <a:pt x="15" y="20"/>
                        <a:pt x="14" y="20"/>
                        <a:pt x="14" y="20"/>
                      </a:cubicBezTo>
                      <a:cubicBezTo>
                        <a:pt x="13" y="21"/>
                        <a:pt x="13" y="21"/>
                        <a:pt x="13" y="21"/>
                      </a:cubicBezTo>
                      <a:cubicBezTo>
                        <a:pt x="12" y="21"/>
                        <a:pt x="11" y="21"/>
                        <a:pt x="11" y="21"/>
                      </a:cubicBezTo>
                      <a:cubicBezTo>
                        <a:pt x="11"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59"/>
                <p:cNvSpPr>
                  <a:spLocks/>
                </p:cNvSpPr>
                <p:nvPr/>
              </p:nvSpPr>
              <p:spPr bwMode="auto">
                <a:xfrm>
                  <a:off x="5659438" y="3884613"/>
                  <a:ext cx="17463" cy="36513"/>
                </a:xfrm>
                <a:custGeom>
                  <a:avLst/>
                  <a:gdLst>
                    <a:gd name="T0" fmla="*/ 8 w 12"/>
                    <a:gd name="T1" fmla="*/ 26 h 26"/>
                    <a:gd name="T2" fmla="*/ 4 w 12"/>
                    <a:gd name="T3" fmla="*/ 25 h 26"/>
                    <a:gd name="T4" fmla="*/ 3 w 12"/>
                    <a:gd name="T5" fmla="*/ 20 h 26"/>
                    <a:gd name="T6" fmla="*/ 3 w 12"/>
                    <a:gd name="T7" fmla="*/ 8 h 26"/>
                    <a:gd name="T8" fmla="*/ 0 w 12"/>
                    <a:gd name="T9" fmla="*/ 8 h 26"/>
                    <a:gd name="T10" fmla="*/ 0 w 12"/>
                    <a:gd name="T11" fmla="*/ 6 h 26"/>
                    <a:gd name="T12" fmla="*/ 3 w 12"/>
                    <a:gd name="T13" fmla="*/ 6 h 26"/>
                    <a:gd name="T14" fmla="*/ 3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7" y="26"/>
                        <a:pt x="5" y="26"/>
                        <a:pt x="4" y="25"/>
                      </a:cubicBezTo>
                      <a:cubicBezTo>
                        <a:pt x="3" y="24"/>
                        <a:pt x="3" y="22"/>
                        <a:pt x="3" y="20"/>
                      </a:cubicBezTo>
                      <a:cubicBezTo>
                        <a:pt x="3" y="8"/>
                        <a:pt x="3" y="8"/>
                        <a:pt x="3" y="8"/>
                      </a:cubicBezTo>
                      <a:cubicBezTo>
                        <a:pt x="0" y="8"/>
                        <a:pt x="0" y="8"/>
                        <a:pt x="0" y="8"/>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7" y="22"/>
                        <a:pt x="7" y="23"/>
                        <a:pt x="7" y="23"/>
                      </a:cubicBezTo>
                      <a:cubicBezTo>
                        <a:pt x="8" y="23"/>
                        <a:pt x="9"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2" y="26"/>
                        <a:pt x="11" y="26"/>
                        <a:pt x="10" y="26"/>
                      </a:cubicBezTo>
                      <a:cubicBezTo>
                        <a:pt x="10"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60"/>
                <p:cNvSpPr>
                  <a:spLocks noEditPoints="1"/>
                </p:cNvSpPr>
                <p:nvPr/>
              </p:nvSpPr>
              <p:spPr bwMode="auto">
                <a:xfrm>
                  <a:off x="5680076" y="3883025"/>
                  <a:ext cx="4764" cy="38100"/>
                </a:xfrm>
                <a:custGeom>
                  <a:avLst/>
                  <a:gdLst>
                    <a:gd name="T0" fmla="*/ 3 w 3"/>
                    <a:gd name="T1" fmla="*/ 3 h 24"/>
                    <a:gd name="T2" fmla="*/ 0 w 3"/>
                    <a:gd name="T3" fmla="*/ 3 h 24"/>
                    <a:gd name="T4" fmla="*/ 0 w 3"/>
                    <a:gd name="T5" fmla="*/ 0 h 24"/>
                    <a:gd name="T6" fmla="*/ 3 w 3"/>
                    <a:gd name="T7" fmla="*/ 0 h 24"/>
                    <a:gd name="T8" fmla="*/ 3 w 3"/>
                    <a:gd name="T9" fmla="*/ 3 h 24"/>
                    <a:gd name="T10" fmla="*/ 3 w 3"/>
                    <a:gd name="T11" fmla="*/ 24 h 24"/>
                    <a:gd name="T12" fmla="*/ 0 w 3"/>
                    <a:gd name="T13" fmla="*/ 24 h 24"/>
                    <a:gd name="T14" fmla="*/ 0 w 3"/>
                    <a:gd name="T15" fmla="*/ 6 h 24"/>
                    <a:gd name="T16" fmla="*/ 3 w 3"/>
                    <a:gd name="T17" fmla="*/ 6 h 24"/>
                    <a:gd name="T18" fmla="*/ 3 w 3"/>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4">
                      <a:moveTo>
                        <a:pt x="3" y="3"/>
                      </a:moveTo>
                      <a:lnTo>
                        <a:pt x="0" y="3"/>
                      </a:lnTo>
                      <a:lnTo>
                        <a:pt x="0" y="0"/>
                      </a:lnTo>
                      <a:lnTo>
                        <a:pt x="3" y="0"/>
                      </a:lnTo>
                      <a:lnTo>
                        <a:pt x="3" y="3"/>
                      </a:lnTo>
                      <a:close/>
                      <a:moveTo>
                        <a:pt x="3" y="24"/>
                      </a:moveTo>
                      <a:lnTo>
                        <a:pt x="0" y="24"/>
                      </a:lnTo>
                      <a:lnTo>
                        <a:pt x="0" y="6"/>
                      </a:lnTo>
                      <a:lnTo>
                        <a:pt x="3" y="6"/>
                      </a:lnTo>
                      <a:lnTo>
                        <a:pt x="3" y="2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61"/>
                <p:cNvSpPr>
                  <a:spLocks noEditPoints="1"/>
                </p:cNvSpPr>
                <p:nvPr/>
              </p:nvSpPr>
              <p:spPr bwMode="auto">
                <a:xfrm>
                  <a:off x="5691188" y="3890962"/>
                  <a:ext cx="23813" cy="30163"/>
                </a:xfrm>
                <a:custGeom>
                  <a:avLst/>
                  <a:gdLst>
                    <a:gd name="T0" fmla="*/ 18 w 18"/>
                    <a:gd name="T1" fmla="*/ 11 h 21"/>
                    <a:gd name="T2" fmla="*/ 15 w 18"/>
                    <a:gd name="T3" fmla="*/ 19 h 21"/>
                    <a:gd name="T4" fmla="*/ 9 w 18"/>
                    <a:gd name="T5" fmla="*/ 21 h 21"/>
                    <a:gd name="T6" fmla="*/ 2 w 18"/>
                    <a:gd name="T7" fmla="*/ 18 h 21"/>
                    <a:gd name="T8" fmla="*/ 0 w 18"/>
                    <a:gd name="T9" fmla="*/ 11 h 21"/>
                    <a:gd name="T10" fmla="*/ 2 w 18"/>
                    <a:gd name="T11" fmla="*/ 3 h 21"/>
                    <a:gd name="T12" fmla="*/ 9 w 18"/>
                    <a:gd name="T13" fmla="*/ 0 h 21"/>
                    <a:gd name="T14" fmla="*/ 15 w 18"/>
                    <a:gd name="T15" fmla="*/ 3 h 21"/>
                    <a:gd name="T16" fmla="*/ 18 w 18"/>
                    <a:gd name="T17" fmla="*/ 11 h 21"/>
                    <a:gd name="T18" fmla="*/ 14 w 18"/>
                    <a:gd name="T19" fmla="*/ 11 h 21"/>
                    <a:gd name="T20" fmla="*/ 13 w 18"/>
                    <a:gd name="T21" fmla="*/ 5 h 21"/>
                    <a:gd name="T22" fmla="*/ 9 w 18"/>
                    <a:gd name="T23" fmla="*/ 3 h 21"/>
                    <a:gd name="T24" fmla="*/ 5 w 18"/>
                    <a:gd name="T25" fmla="*/ 5 h 21"/>
                    <a:gd name="T26" fmla="*/ 3 w 18"/>
                    <a:gd name="T27" fmla="*/ 11 h 21"/>
                    <a:gd name="T28" fmla="*/ 5 w 18"/>
                    <a:gd name="T29" fmla="*/ 16 h 21"/>
                    <a:gd name="T30" fmla="*/ 9 w 18"/>
                    <a:gd name="T31" fmla="*/ 18 h 21"/>
                    <a:gd name="T32" fmla="*/ 13 w 18"/>
                    <a:gd name="T33" fmla="*/ 17 h 21"/>
                    <a:gd name="T34" fmla="*/ 14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5" y="19"/>
                      </a:cubicBezTo>
                      <a:cubicBezTo>
                        <a:pt x="14" y="21"/>
                        <a:pt x="12" y="21"/>
                        <a:pt x="9" y="21"/>
                      </a:cubicBezTo>
                      <a:cubicBezTo>
                        <a:pt x="6" y="21"/>
                        <a:pt x="4" y="20"/>
                        <a:pt x="2" y="18"/>
                      </a:cubicBezTo>
                      <a:cubicBezTo>
                        <a:pt x="1" y="17"/>
                        <a:pt x="0" y="14"/>
                        <a:pt x="0" y="11"/>
                      </a:cubicBezTo>
                      <a:cubicBezTo>
                        <a:pt x="0" y="7"/>
                        <a:pt x="1" y="5"/>
                        <a:pt x="2" y="3"/>
                      </a:cubicBezTo>
                      <a:cubicBezTo>
                        <a:pt x="4" y="1"/>
                        <a:pt x="6" y="0"/>
                        <a:pt x="9" y="0"/>
                      </a:cubicBezTo>
                      <a:cubicBezTo>
                        <a:pt x="12" y="0"/>
                        <a:pt x="14" y="1"/>
                        <a:pt x="15" y="3"/>
                      </a:cubicBezTo>
                      <a:cubicBezTo>
                        <a:pt x="17" y="5"/>
                        <a:pt x="18" y="7"/>
                        <a:pt x="18" y="11"/>
                      </a:cubicBezTo>
                      <a:close/>
                      <a:moveTo>
                        <a:pt x="14" y="11"/>
                      </a:moveTo>
                      <a:cubicBezTo>
                        <a:pt x="14" y="8"/>
                        <a:pt x="14" y="6"/>
                        <a:pt x="13" y="5"/>
                      </a:cubicBezTo>
                      <a:cubicBezTo>
                        <a:pt x="12" y="4"/>
                        <a:pt x="11" y="3"/>
                        <a:pt x="9" y="3"/>
                      </a:cubicBezTo>
                      <a:cubicBezTo>
                        <a:pt x="7" y="3"/>
                        <a:pt x="6" y="4"/>
                        <a:pt x="5" y="5"/>
                      </a:cubicBezTo>
                      <a:cubicBezTo>
                        <a:pt x="4" y="6"/>
                        <a:pt x="3" y="8"/>
                        <a:pt x="3" y="11"/>
                      </a:cubicBezTo>
                      <a:cubicBezTo>
                        <a:pt x="3" y="13"/>
                        <a:pt x="4" y="15"/>
                        <a:pt x="5" y="16"/>
                      </a:cubicBezTo>
                      <a:cubicBezTo>
                        <a:pt x="6" y="18"/>
                        <a:pt x="7" y="18"/>
                        <a:pt x="9" y="18"/>
                      </a:cubicBezTo>
                      <a:cubicBezTo>
                        <a:pt x="11" y="18"/>
                        <a:pt x="12" y="18"/>
                        <a:pt x="13" y="17"/>
                      </a:cubicBezTo>
                      <a:cubicBezTo>
                        <a:pt x="14" y="15"/>
                        <a:pt x="14" y="13"/>
                        <a:pt x="14"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62"/>
                <p:cNvSpPr>
                  <a:spLocks/>
                </p:cNvSpPr>
                <p:nvPr/>
              </p:nvSpPr>
              <p:spPr bwMode="auto">
                <a:xfrm>
                  <a:off x="5719763" y="3890962"/>
                  <a:ext cx="22226"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3" y="5"/>
                        <a:pt x="12" y="5"/>
                      </a:cubicBezTo>
                      <a:cubicBezTo>
                        <a:pt x="12" y="4"/>
                        <a:pt x="12" y="4"/>
                        <a:pt x="11" y="4"/>
                      </a:cubicBezTo>
                      <a:cubicBezTo>
                        <a:pt x="11" y="3"/>
                        <a:pt x="10" y="3"/>
                        <a:pt x="9" y="3"/>
                      </a:cubicBezTo>
                      <a:cubicBezTo>
                        <a:pt x="8" y="3"/>
                        <a:pt x="7" y="3"/>
                        <a:pt x="6" y="4"/>
                      </a:cubicBezTo>
                      <a:cubicBezTo>
                        <a:pt x="6"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4"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63"/>
                <p:cNvSpPr>
                  <a:spLocks/>
                </p:cNvSpPr>
                <p:nvPr/>
              </p:nvSpPr>
              <p:spPr bwMode="auto">
                <a:xfrm>
                  <a:off x="5746751" y="3913188"/>
                  <a:ext cx="11113" cy="17463"/>
                </a:xfrm>
                <a:custGeom>
                  <a:avLst/>
                  <a:gdLst>
                    <a:gd name="T0" fmla="*/ 7 w 7"/>
                    <a:gd name="T1" fmla="*/ 0 h 11"/>
                    <a:gd name="T2" fmla="*/ 3 w 7"/>
                    <a:gd name="T3" fmla="*/ 11 h 11"/>
                    <a:gd name="T4" fmla="*/ 0 w 7"/>
                    <a:gd name="T5" fmla="*/ 11 h 11"/>
                    <a:gd name="T6" fmla="*/ 3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3" y="11"/>
                      </a:lnTo>
                      <a:lnTo>
                        <a:pt x="0" y="11"/>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64"/>
                <p:cNvSpPr>
                  <a:spLocks/>
                </p:cNvSpPr>
                <p:nvPr/>
              </p:nvSpPr>
              <p:spPr bwMode="auto">
                <a:xfrm>
                  <a:off x="5778502" y="3890962"/>
                  <a:ext cx="20638" cy="30163"/>
                </a:xfrm>
                <a:custGeom>
                  <a:avLst/>
                  <a:gdLst>
                    <a:gd name="T0" fmla="*/ 9 w 15"/>
                    <a:gd name="T1" fmla="*/ 21 h 21"/>
                    <a:gd name="T2" fmla="*/ 5 w 15"/>
                    <a:gd name="T3" fmla="*/ 21 h 21"/>
                    <a:gd name="T4" fmla="*/ 2 w 15"/>
                    <a:gd name="T5" fmla="*/ 19 h 21"/>
                    <a:gd name="T6" fmla="*/ 0 w 15"/>
                    <a:gd name="T7" fmla="*/ 15 h 21"/>
                    <a:gd name="T8" fmla="*/ 0 w 15"/>
                    <a:gd name="T9" fmla="*/ 11 h 21"/>
                    <a:gd name="T10" fmla="*/ 0 w 15"/>
                    <a:gd name="T11" fmla="*/ 6 h 21"/>
                    <a:gd name="T12" fmla="*/ 2 w 15"/>
                    <a:gd name="T13" fmla="*/ 3 h 21"/>
                    <a:gd name="T14" fmla="*/ 5 w 15"/>
                    <a:gd name="T15" fmla="*/ 1 h 21"/>
                    <a:gd name="T16" fmla="*/ 9 w 15"/>
                    <a:gd name="T17" fmla="*/ 0 h 21"/>
                    <a:gd name="T18" fmla="*/ 12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1 h 21"/>
                    <a:gd name="T38" fmla="*/ 5 w 15"/>
                    <a:gd name="T39" fmla="*/ 16 h 21"/>
                    <a:gd name="T40" fmla="*/ 9 w 15"/>
                    <a:gd name="T41" fmla="*/ 18 h 21"/>
                    <a:gd name="T42" fmla="*/ 12 w 15"/>
                    <a:gd name="T43" fmla="*/ 18 h 21"/>
                    <a:gd name="T44" fmla="*/ 15 w 15"/>
                    <a:gd name="T45" fmla="*/ 16 h 21"/>
                    <a:gd name="T46" fmla="*/ 15 w 15"/>
                    <a:gd name="T47" fmla="*/ 16 h 21"/>
                    <a:gd name="T48" fmla="*/ 15 w 15"/>
                    <a:gd name="T49" fmla="*/ 20 h 21"/>
                    <a:gd name="T50" fmla="*/ 14 w 15"/>
                    <a:gd name="T51" fmla="*/ 20 h 21"/>
                    <a:gd name="T52" fmla="*/ 12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6" y="21"/>
                        <a:pt x="5" y="21"/>
                      </a:cubicBezTo>
                      <a:cubicBezTo>
                        <a:pt x="4" y="20"/>
                        <a:pt x="3" y="20"/>
                        <a:pt x="2" y="19"/>
                      </a:cubicBezTo>
                      <a:cubicBezTo>
                        <a:pt x="1" y="18"/>
                        <a:pt x="1" y="17"/>
                        <a:pt x="0" y="15"/>
                      </a:cubicBezTo>
                      <a:cubicBezTo>
                        <a:pt x="0" y="14"/>
                        <a:pt x="0" y="13"/>
                        <a:pt x="0" y="11"/>
                      </a:cubicBezTo>
                      <a:cubicBezTo>
                        <a:pt x="0" y="9"/>
                        <a:pt x="0" y="7"/>
                        <a:pt x="0" y="6"/>
                      </a:cubicBezTo>
                      <a:cubicBezTo>
                        <a:pt x="1" y="5"/>
                        <a:pt x="1" y="4"/>
                        <a:pt x="2" y="3"/>
                      </a:cubicBezTo>
                      <a:cubicBezTo>
                        <a:pt x="3" y="2"/>
                        <a:pt x="4" y="1"/>
                        <a:pt x="5" y="1"/>
                      </a:cubicBezTo>
                      <a:cubicBezTo>
                        <a:pt x="6" y="0"/>
                        <a:pt x="8" y="0"/>
                        <a:pt x="9" y="0"/>
                      </a:cubicBezTo>
                      <a:cubicBezTo>
                        <a:pt x="10" y="0"/>
                        <a:pt x="11" y="0"/>
                        <a:pt x="12" y="1"/>
                      </a:cubicBezTo>
                      <a:cubicBezTo>
                        <a:pt x="13" y="1"/>
                        <a:pt x="14" y="1"/>
                        <a:pt x="15" y="2"/>
                      </a:cubicBezTo>
                      <a:cubicBezTo>
                        <a:pt x="15" y="5"/>
                        <a:pt x="15" y="5"/>
                        <a:pt x="15" y="5"/>
                      </a:cubicBezTo>
                      <a:cubicBezTo>
                        <a:pt x="15" y="5"/>
                        <a:pt x="15" y="5"/>
                        <a:pt x="15" y="5"/>
                      </a:cubicBezTo>
                      <a:cubicBezTo>
                        <a:pt x="15" y="5"/>
                        <a:pt x="14" y="5"/>
                        <a:pt x="14" y="5"/>
                      </a:cubicBezTo>
                      <a:cubicBezTo>
                        <a:pt x="14" y="4"/>
                        <a:pt x="13" y="4"/>
                        <a:pt x="13" y="4"/>
                      </a:cubicBezTo>
                      <a:cubicBezTo>
                        <a:pt x="12" y="4"/>
                        <a:pt x="12" y="4"/>
                        <a:pt x="11" y="3"/>
                      </a:cubicBezTo>
                      <a:cubicBezTo>
                        <a:pt x="10" y="3"/>
                        <a:pt x="10" y="3"/>
                        <a:pt x="9" y="3"/>
                      </a:cubicBezTo>
                      <a:cubicBezTo>
                        <a:pt x="7" y="3"/>
                        <a:pt x="6" y="4"/>
                        <a:pt x="5" y="5"/>
                      </a:cubicBezTo>
                      <a:cubicBezTo>
                        <a:pt x="4" y="6"/>
                        <a:pt x="3" y="8"/>
                        <a:pt x="3" y="11"/>
                      </a:cubicBezTo>
                      <a:cubicBezTo>
                        <a:pt x="3" y="13"/>
                        <a:pt x="4" y="15"/>
                        <a:pt x="5" y="16"/>
                      </a:cubicBezTo>
                      <a:cubicBezTo>
                        <a:pt x="6" y="18"/>
                        <a:pt x="7" y="18"/>
                        <a:pt x="9" y="18"/>
                      </a:cubicBezTo>
                      <a:cubicBezTo>
                        <a:pt x="10" y="18"/>
                        <a:pt x="11" y="18"/>
                        <a:pt x="12" y="18"/>
                      </a:cubicBezTo>
                      <a:cubicBezTo>
                        <a:pt x="13" y="17"/>
                        <a:pt x="14" y="17"/>
                        <a:pt x="15" y="16"/>
                      </a:cubicBezTo>
                      <a:cubicBezTo>
                        <a:pt x="15" y="16"/>
                        <a:pt x="15" y="16"/>
                        <a:pt x="15" y="16"/>
                      </a:cubicBezTo>
                      <a:cubicBezTo>
                        <a:pt x="15" y="20"/>
                        <a:pt x="15" y="20"/>
                        <a:pt x="15" y="20"/>
                      </a:cubicBezTo>
                      <a:cubicBezTo>
                        <a:pt x="15" y="20"/>
                        <a:pt x="14" y="20"/>
                        <a:pt x="14" y="20"/>
                      </a:cubicBezTo>
                      <a:cubicBezTo>
                        <a:pt x="13" y="21"/>
                        <a:pt x="13" y="21"/>
                        <a:pt x="12" y="21"/>
                      </a:cubicBezTo>
                      <a:cubicBezTo>
                        <a:pt x="12" y="21"/>
                        <a:pt x="11" y="21"/>
                        <a:pt x="11" y="21"/>
                      </a:cubicBezTo>
                      <a:cubicBezTo>
                        <a:pt x="10"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65"/>
                <p:cNvSpPr>
                  <a:spLocks noEditPoints="1"/>
                </p:cNvSpPr>
                <p:nvPr/>
              </p:nvSpPr>
              <p:spPr bwMode="auto">
                <a:xfrm>
                  <a:off x="5802313" y="3890962"/>
                  <a:ext cx="25400" cy="30163"/>
                </a:xfrm>
                <a:custGeom>
                  <a:avLst/>
                  <a:gdLst>
                    <a:gd name="T0" fmla="*/ 18 w 18"/>
                    <a:gd name="T1" fmla="*/ 11 h 21"/>
                    <a:gd name="T2" fmla="*/ 15 w 18"/>
                    <a:gd name="T3" fmla="*/ 19 h 21"/>
                    <a:gd name="T4" fmla="*/ 9 w 18"/>
                    <a:gd name="T5" fmla="*/ 21 h 21"/>
                    <a:gd name="T6" fmla="*/ 2 w 18"/>
                    <a:gd name="T7" fmla="*/ 18 h 21"/>
                    <a:gd name="T8" fmla="*/ 0 w 18"/>
                    <a:gd name="T9" fmla="*/ 11 h 21"/>
                    <a:gd name="T10" fmla="*/ 2 w 18"/>
                    <a:gd name="T11" fmla="*/ 3 h 21"/>
                    <a:gd name="T12" fmla="*/ 9 w 18"/>
                    <a:gd name="T13" fmla="*/ 0 h 21"/>
                    <a:gd name="T14" fmla="*/ 15 w 18"/>
                    <a:gd name="T15" fmla="*/ 3 h 21"/>
                    <a:gd name="T16" fmla="*/ 18 w 18"/>
                    <a:gd name="T17" fmla="*/ 11 h 21"/>
                    <a:gd name="T18" fmla="*/ 14 w 18"/>
                    <a:gd name="T19" fmla="*/ 11 h 21"/>
                    <a:gd name="T20" fmla="*/ 13 w 18"/>
                    <a:gd name="T21" fmla="*/ 5 h 21"/>
                    <a:gd name="T22" fmla="*/ 9 w 18"/>
                    <a:gd name="T23" fmla="*/ 3 h 21"/>
                    <a:gd name="T24" fmla="*/ 5 w 18"/>
                    <a:gd name="T25" fmla="*/ 5 h 21"/>
                    <a:gd name="T26" fmla="*/ 3 w 18"/>
                    <a:gd name="T27" fmla="*/ 11 h 21"/>
                    <a:gd name="T28" fmla="*/ 5 w 18"/>
                    <a:gd name="T29" fmla="*/ 16 h 21"/>
                    <a:gd name="T30" fmla="*/ 9 w 18"/>
                    <a:gd name="T31" fmla="*/ 18 h 21"/>
                    <a:gd name="T32" fmla="*/ 13 w 18"/>
                    <a:gd name="T33" fmla="*/ 17 h 21"/>
                    <a:gd name="T34" fmla="*/ 14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5" y="19"/>
                      </a:cubicBezTo>
                      <a:cubicBezTo>
                        <a:pt x="14" y="21"/>
                        <a:pt x="12" y="21"/>
                        <a:pt x="9" y="21"/>
                      </a:cubicBezTo>
                      <a:cubicBezTo>
                        <a:pt x="6" y="21"/>
                        <a:pt x="4" y="20"/>
                        <a:pt x="2" y="18"/>
                      </a:cubicBezTo>
                      <a:cubicBezTo>
                        <a:pt x="1" y="17"/>
                        <a:pt x="0" y="14"/>
                        <a:pt x="0" y="11"/>
                      </a:cubicBezTo>
                      <a:cubicBezTo>
                        <a:pt x="0" y="7"/>
                        <a:pt x="1" y="5"/>
                        <a:pt x="2" y="3"/>
                      </a:cubicBezTo>
                      <a:cubicBezTo>
                        <a:pt x="4" y="1"/>
                        <a:pt x="6" y="0"/>
                        <a:pt x="9" y="0"/>
                      </a:cubicBezTo>
                      <a:cubicBezTo>
                        <a:pt x="12" y="0"/>
                        <a:pt x="14" y="1"/>
                        <a:pt x="15" y="3"/>
                      </a:cubicBezTo>
                      <a:cubicBezTo>
                        <a:pt x="17" y="5"/>
                        <a:pt x="18" y="7"/>
                        <a:pt x="18" y="11"/>
                      </a:cubicBezTo>
                      <a:close/>
                      <a:moveTo>
                        <a:pt x="14" y="11"/>
                      </a:moveTo>
                      <a:cubicBezTo>
                        <a:pt x="14" y="8"/>
                        <a:pt x="14" y="6"/>
                        <a:pt x="13" y="5"/>
                      </a:cubicBezTo>
                      <a:cubicBezTo>
                        <a:pt x="12" y="4"/>
                        <a:pt x="11" y="3"/>
                        <a:pt x="9" y="3"/>
                      </a:cubicBezTo>
                      <a:cubicBezTo>
                        <a:pt x="7" y="3"/>
                        <a:pt x="6" y="4"/>
                        <a:pt x="5" y="5"/>
                      </a:cubicBezTo>
                      <a:cubicBezTo>
                        <a:pt x="4" y="6"/>
                        <a:pt x="3" y="8"/>
                        <a:pt x="3" y="11"/>
                      </a:cubicBezTo>
                      <a:cubicBezTo>
                        <a:pt x="3" y="13"/>
                        <a:pt x="4" y="15"/>
                        <a:pt x="5" y="16"/>
                      </a:cubicBezTo>
                      <a:cubicBezTo>
                        <a:pt x="6" y="18"/>
                        <a:pt x="7" y="18"/>
                        <a:pt x="9" y="18"/>
                      </a:cubicBezTo>
                      <a:cubicBezTo>
                        <a:pt x="11" y="18"/>
                        <a:pt x="12" y="18"/>
                        <a:pt x="13" y="17"/>
                      </a:cubicBezTo>
                      <a:cubicBezTo>
                        <a:pt x="14" y="15"/>
                        <a:pt x="14" y="13"/>
                        <a:pt x="14"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66"/>
                <p:cNvSpPr>
                  <a:spLocks/>
                </p:cNvSpPr>
                <p:nvPr/>
              </p:nvSpPr>
              <p:spPr bwMode="auto">
                <a:xfrm>
                  <a:off x="5830888" y="3890962"/>
                  <a:ext cx="22226"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2" y="5"/>
                        <a:pt x="12" y="5"/>
                      </a:cubicBezTo>
                      <a:cubicBezTo>
                        <a:pt x="12" y="4"/>
                        <a:pt x="12" y="4"/>
                        <a:pt x="11" y="4"/>
                      </a:cubicBezTo>
                      <a:cubicBezTo>
                        <a:pt x="11" y="3"/>
                        <a:pt x="10" y="3"/>
                        <a:pt x="9" y="3"/>
                      </a:cubicBezTo>
                      <a:cubicBezTo>
                        <a:pt x="8" y="3"/>
                        <a:pt x="7" y="3"/>
                        <a:pt x="6" y="4"/>
                      </a:cubicBezTo>
                      <a:cubicBezTo>
                        <a:pt x="6"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3"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67"/>
                <p:cNvSpPr>
                  <a:spLocks/>
                </p:cNvSpPr>
                <p:nvPr/>
              </p:nvSpPr>
              <p:spPr bwMode="auto">
                <a:xfrm>
                  <a:off x="5857877" y="3884613"/>
                  <a:ext cx="15875" cy="36513"/>
                </a:xfrm>
                <a:custGeom>
                  <a:avLst/>
                  <a:gdLst>
                    <a:gd name="T0" fmla="*/ 8 w 12"/>
                    <a:gd name="T1" fmla="*/ 26 h 26"/>
                    <a:gd name="T2" fmla="*/ 4 w 12"/>
                    <a:gd name="T3" fmla="*/ 25 h 26"/>
                    <a:gd name="T4" fmla="*/ 2 w 12"/>
                    <a:gd name="T5" fmla="*/ 20 h 26"/>
                    <a:gd name="T6" fmla="*/ 2 w 12"/>
                    <a:gd name="T7" fmla="*/ 8 h 26"/>
                    <a:gd name="T8" fmla="*/ 0 w 12"/>
                    <a:gd name="T9" fmla="*/ 8 h 26"/>
                    <a:gd name="T10" fmla="*/ 0 w 12"/>
                    <a:gd name="T11" fmla="*/ 6 h 26"/>
                    <a:gd name="T12" fmla="*/ 2 w 12"/>
                    <a:gd name="T13" fmla="*/ 6 h 26"/>
                    <a:gd name="T14" fmla="*/ 2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5" y="26"/>
                        <a:pt x="4" y="25"/>
                      </a:cubicBezTo>
                      <a:cubicBezTo>
                        <a:pt x="3" y="24"/>
                        <a:pt x="2" y="22"/>
                        <a:pt x="2" y="20"/>
                      </a:cubicBezTo>
                      <a:cubicBezTo>
                        <a:pt x="2" y="8"/>
                        <a:pt x="2" y="8"/>
                        <a:pt x="2" y="8"/>
                      </a:cubicBezTo>
                      <a:cubicBezTo>
                        <a:pt x="0" y="8"/>
                        <a:pt x="0" y="8"/>
                        <a:pt x="0" y="8"/>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6" y="22"/>
                        <a:pt x="7" y="23"/>
                        <a:pt x="7" y="23"/>
                      </a:cubicBezTo>
                      <a:cubicBezTo>
                        <a:pt x="8" y="23"/>
                        <a:pt x="8"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9"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68"/>
                <p:cNvSpPr>
                  <a:spLocks noEditPoints="1"/>
                </p:cNvSpPr>
                <p:nvPr/>
              </p:nvSpPr>
              <p:spPr bwMode="auto">
                <a:xfrm>
                  <a:off x="5876926" y="3883025"/>
                  <a:ext cx="6350" cy="38100"/>
                </a:xfrm>
                <a:custGeom>
                  <a:avLst/>
                  <a:gdLst>
                    <a:gd name="T0" fmla="*/ 4 w 4"/>
                    <a:gd name="T1" fmla="*/ 3 h 24"/>
                    <a:gd name="T2" fmla="*/ 0 w 4"/>
                    <a:gd name="T3" fmla="*/ 3 h 24"/>
                    <a:gd name="T4" fmla="*/ 0 w 4"/>
                    <a:gd name="T5" fmla="*/ 0 h 24"/>
                    <a:gd name="T6" fmla="*/ 4 w 4"/>
                    <a:gd name="T7" fmla="*/ 0 h 24"/>
                    <a:gd name="T8" fmla="*/ 4 w 4"/>
                    <a:gd name="T9" fmla="*/ 3 h 24"/>
                    <a:gd name="T10" fmla="*/ 4 w 4"/>
                    <a:gd name="T11" fmla="*/ 24 h 24"/>
                    <a:gd name="T12" fmla="*/ 1 w 4"/>
                    <a:gd name="T13" fmla="*/ 24 h 24"/>
                    <a:gd name="T14" fmla="*/ 1 w 4"/>
                    <a:gd name="T15" fmla="*/ 6 h 24"/>
                    <a:gd name="T16" fmla="*/ 4 w 4"/>
                    <a:gd name="T17" fmla="*/ 6 h 24"/>
                    <a:gd name="T18" fmla="*/ 4 w 4"/>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4">
                      <a:moveTo>
                        <a:pt x="4" y="3"/>
                      </a:moveTo>
                      <a:lnTo>
                        <a:pt x="0" y="3"/>
                      </a:lnTo>
                      <a:lnTo>
                        <a:pt x="0" y="0"/>
                      </a:lnTo>
                      <a:lnTo>
                        <a:pt x="4" y="0"/>
                      </a:lnTo>
                      <a:lnTo>
                        <a:pt x="4" y="3"/>
                      </a:lnTo>
                      <a:close/>
                      <a:moveTo>
                        <a:pt x="4" y="24"/>
                      </a:moveTo>
                      <a:lnTo>
                        <a:pt x="1" y="24"/>
                      </a:lnTo>
                      <a:lnTo>
                        <a:pt x="1" y="6"/>
                      </a:lnTo>
                      <a:lnTo>
                        <a:pt x="4" y="6"/>
                      </a:lnTo>
                      <a:lnTo>
                        <a:pt x="4" y="2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69"/>
                <p:cNvSpPr>
                  <a:spLocks/>
                </p:cNvSpPr>
                <p:nvPr/>
              </p:nvSpPr>
              <p:spPr bwMode="auto">
                <a:xfrm>
                  <a:off x="5889626" y="3890962"/>
                  <a:ext cx="22226" cy="30163"/>
                </a:xfrm>
                <a:custGeom>
                  <a:avLst/>
                  <a:gdLst>
                    <a:gd name="T0" fmla="*/ 16 w 16"/>
                    <a:gd name="T1" fmla="*/ 21 h 21"/>
                    <a:gd name="T2" fmla="*/ 13 w 16"/>
                    <a:gd name="T3" fmla="*/ 21 h 21"/>
                    <a:gd name="T4" fmla="*/ 13 w 16"/>
                    <a:gd name="T5" fmla="*/ 9 h 21"/>
                    <a:gd name="T6" fmla="*/ 12 w 16"/>
                    <a:gd name="T7" fmla="*/ 7 h 21"/>
                    <a:gd name="T8" fmla="*/ 12 w 16"/>
                    <a:gd name="T9" fmla="*/ 5 h 21"/>
                    <a:gd name="T10" fmla="*/ 11 w 16"/>
                    <a:gd name="T11" fmla="*/ 4 h 21"/>
                    <a:gd name="T12" fmla="*/ 9 w 16"/>
                    <a:gd name="T13" fmla="*/ 3 h 21"/>
                    <a:gd name="T14" fmla="*/ 6 w 16"/>
                    <a:gd name="T15" fmla="*/ 4 h 21"/>
                    <a:gd name="T16" fmla="*/ 3 w 16"/>
                    <a:gd name="T17" fmla="*/ 6 h 21"/>
                    <a:gd name="T18" fmla="*/ 3 w 16"/>
                    <a:gd name="T19" fmla="*/ 21 h 21"/>
                    <a:gd name="T20" fmla="*/ 0 w 16"/>
                    <a:gd name="T21" fmla="*/ 21 h 21"/>
                    <a:gd name="T22" fmla="*/ 0 w 16"/>
                    <a:gd name="T23" fmla="*/ 1 h 21"/>
                    <a:gd name="T24" fmla="*/ 3 w 16"/>
                    <a:gd name="T25" fmla="*/ 1 h 21"/>
                    <a:gd name="T26" fmla="*/ 3 w 16"/>
                    <a:gd name="T27" fmla="*/ 3 h 21"/>
                    <a:gd name="T28" fmla="*/ 6 w 16"/>
                    <a:gd name="T29" fmla="*/ 1 h 21"/>
                    <a:gd name="T30" fmla="*/ 10 w 16"/>
                    <a:gd name="T31" fmla="*/ 0 h 21"/>
                    <a:gd name="T32" fmla="*/ 14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2" y="7"/>
                      </a:cubicBezTo>
                      <a:cubicBezTo>
                        <a:pt x="12" y="6"/>
                        <a:pt x="12" y="5"/>
                        <a:pt x="12" y="5"/>
                      </a:cubicBezTo>
                      <a:cubicBezTo>
                        <a:pt x="12" y="4"/>
                        <a:pt x="11" y="4"/>
                        <a:pt x="11" y="4"/>
                      </a:cubicBezTo>
                      <a:cubicBezTo>
                        <a:pt x="10" y="3"/>
                        <a:pt x="10" y="3"/>
                        <a:pt x="9" y="3"/>
                      </a:cubicBezTo>
                      <a:cubicBezTo>
                        <a:pt x="8" y="3"/>
                        <a:pt x="7" y="3"/>
                        <a:pt x="6" y="4"/>
                      </a:cubicBezTo>
                      <a:cubicBezTo>
                        <a:pt x="5" y="4"/>
                        <a:pt x="4" y="5"/>
                        <a:pt x="3" y="6"/>
                      </a:cubicBezTo>
                      <a:cubicBezTo>
                        <a:pt x="3" y="21"/>
                        <a:pt x="3" y="21"/>
                        <a:pt x="3" y="21"/>
                      </a:cubicBezTo>
                      <a:cubicBezTo>
                        <a:pt x="0" y="21"/>
                        <a:pt x="0" y="21"/>
                        <a:pt x="0" y="21"/>
                      </a:cubicBezTo>
                      <a:cubicBezTo>
                        <a:pt x="0" y="1"/>
                        <a:pt x="0" y="1"/>
                        <a:pt x="0" y="1"/>
                      </a:cubicBezTo>
                      <a:cubicBezTo>
                        <a:pt x="3" y="1"/>
                        <a:pt x="3" y="1"/>
                        <a:pt x="3" y="1"/>
                      </a:cubicBezTo>
                      <a:cubicBezTo>
                        <a:pt x="3" y="3"/>
                        <a:pt x="3" y="3"/>
                        <a:pt x="3" y="3"/>
                      </a:cubicBezTo>
                      <a:cubicBezTo>
                        <a:pt x="4" y="2"/>
                        <a:pt x="5" y="1"/>
                        <a:pt x="6" y="1"/>
                      </a:cubicBezTo>
                      <a:cubicBezTo>
                        <a:pt x="7" y="0"/>
                        <a:pt x="9" y="0"/>
                        <a:pt x="10" y="0"/>
                      </a:cubicBezTo>
                      <a:cubicBezTo>
                        <a:pt x="12" y="0"/>
                        <a:pt x="13" y="1"/>
                        <a:pt x="14" y="2"/>
                      </a:cubicBezTo>
                      <a:cubicBezTo>
                        <a:pt x="15"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70"/>
                <p:cNvSpPr>
                  <a:spLocks noEditPoints="1"/>
                </p:cNvSpPr>
                <p:nvPr/>
              </p:nvSpPr>
              <p:spPr bwMode="auto">
                <a:xfrm>
                  <a:off x="5915026" y="3890962"/>
                  <a:ext cx="25400" cy="30163"/>
                </a:xfrm>
                <a:custGeom>
                  <a:avLst/>
                  <a:gdLst>
                    <a:gd name="T0" fmla="*/ 11 w 18"/>
                    <a:gd name="T1" fmla="*/ 21 h 21"/>
                    <a:gd name="T2" fmla="*/ 3 w 18"/>
                    <a:gd name="T3" fmla="*/ 19 h 21"/>
                    <a:gd name="T4" fmla="*/ 0 w 18"/>
                    <a:gd name="T5" fmla="*/ 11 h 21"/>
                    <a:gd name="T6" fmla="*/ 3 w 18"/>
                    <a:gd name="T7" fmla="*/ 3 h 21"/>
                    <a:gd name="T8" fmla="*/ 10 w 18"/>
                    <a:gd name="T9" fmla="*/ 0 h 21"/>
                    <a:gd name="T10" fmla="*/ 13 w 18"/>
                    <a:gd name="T11" fmla="*/ 1 h 21"/>
                    <a:gd name="T12" fmla="*/ 16 w 18"/>
                    <a:gd name="T13" fmla="*/ 2 h 21"/>
                    <a:gd name="T14" fmla="*/ 17 w 18"/>
                    <a:gd name="T15" fmla="*/ 5 h 21"/>
                    <a:gd name="T16" fmla="*/ 18 w 18"/>
                    <a:gd name="T17" fmla="*/ 9 h 21"/>
                    <a:gd name="T18" fmla="*/ 18 w 18"/>
                    <a:gd name="T19" fmla="*/ 11 h 21"/>
                    <a:gd name="T20" fmla="*/ 4 w 18"/>
                    <a:gd name="T21" fmla="*/ 11 h 21"/>
                    <a:gd name="T22" fmla="*/ 6 w 18"/>
                    <a:gd name="T23" fmla="*/ 16 h 21"/>
                    <a:gd name="T24" fmla="*/ 11 w 18"/>
                    <a:gd name="T25" fmla="*/ 18 h 21"/>
                    <a:gd name="T26" fmla="*/ 13 w 18"/>
                    <a:gd name="T27" fmla="*/ 18 h 21"/>
                    <a:gd name="T28" fmla="*/ 15 w 18"/>
                    <a:gd name="T29" fmla="*/ 17 h 21"/>
                    <a:gd name="T30" fmla="*/ 16 w 18"/>
                    <a:gd name="T31" fmla="*/ 17 h 21"/>
                    <a:gd name="T32" fmla="*/ 17 w 18"/>
                    <a:gd name="T33" fmla="*/ 16 h 21"/>
                    <a:gd name="T34" fmla="*/ 17 w 18"/>
                    <a:gd name="T35" fmla="*/ 16 h 21"/>
                    <a:gd name="T36" fmla="*/ 17 w 18"/>
                    <a:gd name="T37" fmla="*/ 20 h 21"/>
                    <a:gd name="T38" fmla="*/ 16 w 18"/>
                    <a:gd name="T39" fmla="*/ 20 h 21"/>
                    <a:gd name="T40" fmla="*/ 14 w 18"/>
                    <a:gd name="T41" fmla="*/ 21 h 21"/>
                    <a:gd name="T42" fmla="*/ 13 w 18"/>
                    <a:gd name="T43" fmla="*/ 21 h 21"/>
                    <a:gd name="T44" fmla="*/ 11 w 18"/>
                    <a:gd name="T45" fmla="*/ 21 h 21"/>
                    <a:gd name="T46" fmla="*/ 15 w 18"/>
                    <a:gd name="T47" fmla="*/ 8 h 21"/>
                    <a:gd name="T48" fmla="*/ 14 w 18"/>
                    <a:gd name="T49" fmla="*/ 6 h 21"/>
                    <a:gd name="T50" fmla="*/ 13 w 18"/>
                    <a:gd name="T51" fmla="*/ 4 h 21"/>
                    <a:gd name="T52" fmla="*/ 12 w 18"/>
                    <a:gd name="T53" fmla="*/ 3 h 21"/>
                    <a:gd name="T54" fmla="*/ 10 w 18"/>
                    <a:gd name="T55" fmla="*/ 3 h 21"/>
                    <a:gd name="T56" fmla="*/ 7 w 18"/>
                    <a:gd name="T57" fmla="*/ 3 h 21"/>
                    <a:gd name="T58" fmla="*/ 5 w 18"/>
                    <a:gd name="T59" fmla="*/ 4 h 21"/>
                    <a:gd name="T60" fmla="*/ 4 w 18"/>
                    <a:gd name="T61" fmla="*/ 6 h 21"/>
                    <a:gd name="T62" fmla="*/ 4 w 18"/>
                    <a:gd name="T63" fmla="*/ 8 h 21"/>
                    <a:gd name="T64" fmla="*/ 15 w 18"/>
                    <a:gd name="T65"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1">
                      <a:moveTo>
                        <a:pt x="11" y="21"/>
                      </a:moveTo>
                      <a:cubicBezTo>
                        <a:pt x="7" y="21"/>
                        <a:pt x="5" y="20"/>
                        <a:pt x="3" y="19"/>
                      </a:cubicBezTo>
                      <a:cubicBezTo>
                        <a:pt x="1" y="17"/>
                        <a:pt x="0" y="14"/>
                        <a:pt x="0" y="11"/>
                      </a:cubicBezTo>
                      <a:cubicBezTo>
                        <a:pt x="0" y="8"/>
                        <a:pt x="1" y="5"/>
                        <a:pt x="3" y="3"/>
                      </a:cubicBezTo>
                      <a:cubicBezTo>
                        <a:pt x="5" y="1"/>
                        <a:pt x="7" y="0"/>
                        <a:pt x="10" y="0"/>
                      </a:cubicBezTo>
                      <a:cubicBezTo>
                        <a:pt x="11" y="0"/>
                        <a:pt x="12" y="0"/>
                        <a:pt x="13" y="1"/>
                      </a:cubicBezTo>
                      <a:cubicBezTo>
                        <a:pt x="14" y="1"/>
                        <a:pt x="15" y="1"/>
                        <a:pt x="16" y="2"/>
                      </a:cubicBezTo>
                      <a:cubicBezTo>
                        <a:pt x="16" y="3"/>
                        <a:pt x="17" y="4"/>
                        <a:pt x="17" y="5"/>
                      </a:cubicBezTo>
                      <a:cubicBezTo>
                        <a:pt x="18" y="6"/>
                        <a:pt x="18" y="8"/>
                        <a:pt x="18" y="9"/>
                      </a:cubicBezTo>
                      <a:cubicBezTo>
                        <a:pt x="18" y="11"/>
                        <a:pt x="18" y="11"/>
                        <a:pt x="18" y="11"/>
                      </a:cubicBezTo>
                      <a:cubicBezTo>
                        <a:pt x="4" y="11"/>
                        <a:pt x="4" y="11"/>
                        <a:pt x="4" y="11"/>
                      </a:cubicBezTo>
                      <a:cubicBezTo>
                        <a:pt x="4" y="13"/>
                        <a:pt x="4" y="15"/>
                        <a:pt x="6" y="16"/>
                      </a:cubicBezTo>
                      <a:cubicBezTo>
                        <a:pt x="7" y="18"/>
                        <a:pt x="8" y="18"/>
                        <a:pt x="11" y="18"/>
                      </a:cubicBezTo>
                      <a:cubicBezTo>
                        <a:pt x="11" y="18"/>
                        <a:pt x="12" y="18"/>
                        <a:pt x="13" y="18"/>
                      </a:cubicBezTo>
                      <a:cubicBezTo>
                        <a:pt x="13" y="18"/>
                        <a:pt x="14" y="18"/>
                        <a:pt x="15" y="17"/>
                      </a:cubicBezTo>
                      <a:cubicBezTo>
                        <a:pt x="15" y="17"/>
                        <a:pt x="16" y="17"/>
                        <a:pt x="16" y="17"/>
                      </a:cubicBezTo>
                      <a:cubicBezTo>
                        <a:pt x="17" y="16"/>
                        <a:pt x="17" y="16"/>
                        <a:pt x="17" y="16"/>
                      </a:cubicBezTo>
                      <a:cubicBezTo>
                        <a:pt x="17" y="16"/>
                        <a:pt x="17" y="16"/>
                        <a:pt x="17" y="16"/>
                      </a:cubicBezTo>
                      <a:cubicBezTo>
                        <a:pt x="17" y="20"/>
                        <a:pt x="17" y="20"/>
                        <a:pt x="17" y="20"/>
                      </a:cubicBezTo>
                      <a:cubicBezTo>
                        <a:pt x="17" y="20"/>
                        <a:pt x="17" y="20"/>
                        <a:pt x="16" y="20"/>
                      </a:cubicBezTo>
                      <a:cubicBezTo>
                        <a:pt x="15" y="20"/>
                        <a:pt x="15" y="21"/>
                        <a:pt x="14" y="21"/>
                      </a:cubicBezTo>
                      <a:cubicBezTo>
                        <a:pt x="14" y="21"/>
                        <a:pt x="13" y="21"/>
                        <a:pt x="13" y="21"/>
                      </a:cubicBezTo>
                      <a:cubicBezTo>
                        <a:pt x="12" y="21"/>
                        <a:pt x="11" y="21"/>
                        <a:pt x="11" y="21"/>
                      </a:cubicBezTo>
                      <a:close/>
                      <a:moveTo>
                        <a:pt x="15" y="8"/>
                      </a:moveTo>
                      <a:cubicBezTo>
                        <a:pt x="15" y="8"/>
                        <a:pt x="14" y="7"/>
                        <a:pt x="14" y="6"/>
                      </a:cubicBezTo>
                      <a:cubicBezTo>
                        <a:pt x="14" y="5"/>
                        <a:pt x="14" y="5"/>
                        <a:pt x="13" y="4"/>
                      </a:cubicBezTo>
                      <a:cubicBezTo>
                        <a:pt x="13" y="4"/>
                        <a:pt x="13" y="3"/>
                        <a:pt x="12" y="3"/>
                      </a:cubicBezTo>
                      <a:cubicBezTo>
                        <a:pt x="11" y="3"/>
                        <a:pt x="10" y="3"/>
                        <a:pt x="10" y="3"/>
                      </a:cubicBezTo>
                      <a:cubicBezTo>
                        <a:pt x="9" y="3"/>
                        <a:pt x="8" y="3"/>
                        <a:pt x="7" y="3"/>
                      </a:cubicBezTo>
                      <a:cubicBezTo>
                        <a:pt x="7" y="3"/>
                        <a:pt x="6" y="4"/>
                        <a:pt x="5" y="4"/>
                      </a:cubicBezTo>
                      <a:cubicBezTo>
                        <a:pt x="5" y="5"/>
                        <a:pt x="5" y="6"/>
                        <a:pt x="4" y="6"/>
                      </a:cubicBezTo>
                      <a:cubicBezTo>
                        <a:pt x="4" y="7"/>
                        <a:pt x="4" y="8"/>
                        <a:pt x="4" y="8"/>
                      </a:cubicBezTo>
                      <a:lnTo>
                        <a:pt x="15" y="8"/>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71"/>
                <p:cNvSpPr>
                  <a:spLocks/>
                </p:cNvSpPr>
                <p:nvPr/>
              </p:nvSpPr>
              <p:spPr bwMode="auto">
                <a:xfrm>
                  <a:off x="5945188" y="3890962"/>
                  <a:ext cx="22226"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2" y="5"/>
                        <a:pt x="12" y="5"/>
                      </a:cubicBezTo>
                      <a:cubicBezTo>
                        <a:pt x="12" y="4"/>
                        <a:pt x="12" y="4"/>
                        <a:pt x="11" y="4"/>
                      </a:cubicBezTo>
                      <a:cubicBezTo>
                        <a:pt x="11" y="3"/>
                        <a:pt x="10" y="3"/>
                        <a:pt x="9" y="3"/>
                      </a:cubicBezTo>
                      <a:cubicBezTo>
                        <a:pt x="8" y="3"/>
                        <a:pt x="7" y="3"/>
                        <a:pt x="6" y="4"/>
                      </a:cubicBezTo>
                      <a:cubicBezTo>
                        <a:pt x="5"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3"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6" name="Freeform 72"/>
                <p:cNvSpPr>
                  <a:spLocks/>
                </p:cNvSpPr>
                <p:nvPr/>
              </p:nvSpPr>
              <p:spPr bwMode="auto">
                <a:xfrm>
                  <a:off x="5970588" y="3884613"/>
                  <a:ext cx="17463" cy="36513"/>
                </a:xfrm>
                <a:custGeom>
                  <a:avLst/>
                  <a:gdLst>
                    <a:gd name="T0" fmla="*/ 8 w 12"/>
                    <a:gd name="T1" fmla="*/ 26 h 26"/>
                    <a:gd name="T2" fmla="*/ 4 w 12"/>
                    <a:gd name="T3" fmla="*/ 25 h 26"/>
                    <a:gd name="T4" fmla="*/ 2 w 12"/>
                    <a:gd name="T5" fmla="*/ 20 h 26"/>
                    <a:gd name="T6" fmla="*/ 2 w 12"/>
                    <a:gd name="T7" fmla="*/ 8 h 26"/>
                    <a:gd name="T8" fmla="*/ 0 w 12"/>
                    <a:gd name="T9" fmla="*/ 8 h 26"/>
                    <a:gd name="T10" fmla="*/ 0 w 12"/>
                    <a:gd name="T11" fmla="*/ 6 h 26"/>
                    <a:gd name="T12" fmla="*/ 2 w 12"/>
                    <a:gd name="T13" fmla="*/ 6 h 26"/>
                    <a:gd name="T14" fmla="*/ 2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5" y="26"/>
                        <a:pt x="4" y="25"/>
                      </a:cubicBezTo>
                      <a:cubicBezTo>
                        <a:pt x="3" y="24"/>
                        <a:pt x="2" y="22"/>
                        <a:pt x="2" y="20"/>
                      </a:cubicBezTo>
                      <a:cubicBezTo>
                        <a:pt x="2" y="8"/>
                        <a:pt x="2" y="8"/>
                        <a:pt x="2" y="8"/>
                      </a:cubicBezTo>
                      <a:cubicBezTo>
                        <a:pt x="0" y="8"/>
                        <a:pt x="0" y="8"/>
                        <a:pt x="0" y="8"/>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6" y="22"/>
                        <a:pt x="7" y="23"/>
                        <a:pt x="7" y="23"/>
                      </a:cubicBezTo>
                      <a:cubicBezTo>
                        <a:pt x="8" y="23"/>
                        <a:pt x="8"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9"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7" name="Freeform 73"/>
                <p:cNvSpPr>
                  <a:spLocks/>
                </p:cNvSpPr>
                <p:nvPr/>
              </p:nvSpPr>
              <p:spPr bwMode="auto">
                <a:xfrm>
                  <a:off x="5989638" y="3913188"/>
                  <a:ext cx="11113" cy="17463"/>
                </a:xfrm>
                <a:custGeom>
                  <a:avLst/>
                  <a:gdLst>
                    <a:gd name="T0" fmla="*/ 7 w 7"/>
                    <a:gd name="T1" fmla="*/ 0 h 11"/>
                    <a:gd name="T2" fmla="*/ 2 w 7"/>
                    <a:gd name="T3" fmla="*/ 11 h 11"/>
                    <a:gd name="T4" fmla="*/ 0 w 7"/>
                    <a:gd name="T5" fmla="*/ 11 h 11"/>
                    <a:gd name="T6" fmla="*/ 3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2" y="11"/>
                      </a:lnTo>
                      <a:lnTo>
                        <a:pt x="0" y="11"/>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8" name="Freeform 74"/>
                <p:cNvSpPr>
                  <a:spLocks/>
                </p:cNvSpPr>
                <p:nvPr/>
              </p:nvSpPr>
              <p:spPr bwMode="auto">
                <a:xfrm>
                  <a:off x="6021388" y="3890962"/>
                  <a:ext cx="20638" cy="30163"/>
                </a:xfrm>
                <a:custGeom>
                  <a:avLst/>
                  <a:gdLst>
                    <a:gd name="T0" fmla="*/ 9 w 15"/>
                    <a:gd name="T1" fmla="*/ 21 h 21"/>
                    <a:gd name="T2" fmla="*/ 6 w 15"/>
                    <a:gd name="T3" fmla="*/ 21 h 21"/>
                    <a:gd name="T4" fmla="*/ 3 w 15"/>
                    <a:gd name="T5" fmla="*/ 19 h 21"/>
                    <a:gd name="T6" fmla="*/ 1 w 15"/>
                    <a:gd name="T7" fmla="*/ 15 h 21"/>
                    <a:gd name="T8" fmla="*/ 0 w 15"/>
                    <a:gd name="T9" fmla="*/ 11 h 21"/>
                    <a:gd name="T10" fmla="*/ 1 w 15"/>
                    <a:gd name="T11" fmla="*/ 6 h 21"/>
                    <a:gd name="T12" fmla="*/ 3 w 15"/>
                    <a:gd name="T13" fmla="*/ 3 h 21"/>
                    <a:gd name="T14" fmla="*/ 6 w 15"/>
                    <a:gd name="T15" fmla="*/ 1 h 21"/>
                    <a:gd name="T16" fmla="*/ 9 w 15"/>
                    <a:gd name="T17" fmla="*/ 0 h 21"/>
                    <a:gd name="T18" fmla="*/ 13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4 w 15"/>
                    <a:gd name="T37" fmla="*/ 11 h 21"/>
                    <a:gd name="T38" fmla="*/ 5 w 15"/>
                    <a:gd name="T39" fmla="*/ 16 h 21"/>
                    <a:gd name="T40" fmla="*/ 9 w 15"/>
                    <a:gd name="T41" fmla="*/ 18 h 21"/>
                    <a:gd name="T42" fmla="*/ 13 w 15"/>
                    <a:gd name="T43" fmla="*/ 18 h 21"/>
                    <a:gd name="T44" fmla="*/ 15 w 15"/>
                    <a:gd name="T45" fmla="*/ 16 h 21"/>
                    <a:gd name="T46" fmla="*/ 15 w 15"/>
                    <a:gd name="T47" fmla="*/ 16 h 21"/>
                    <a:gd name="T48" fmla="*/ 15 w 15"/>
                    <a:gd name="T49" fmla="*/ 20 h 21"/>
                    <a:gd name="T50" fmla="*/ 14 w 15"/>
                    <a:gd name="T51" fmla="*/ 20 h 21"/>
                    <a:gd name="T52" fmla="*/ 13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7" y="21"/>
                        <a:pt x="6" y="21"/>
                      </a:cubicBezTo>
                      <a:cubicBezTo>
                        <a:pt x="4" y="20"/>
                        <a:pt x="3" y="20"/>
                        <a:pt x="3" y="19"/>
                      </a:cubicBezTo>
                      <a:cubicBezTo>
                        <a:pt x="2" y="18"/>
                        <a:pt x="1" y="17"/>
                        <a:pt x="1" y="15"/>
                      </a:cubicBezTo>
                      <a:cubicBezTo>
                        <a:pt x="0" y="14"/>
                        <a:pt x="0" y="13"/>
                        <a:pt x="0" y="11"/>
                      </a:cubicBezTo>
                      <a:cubicBezTo>
                        <a:pt x="0" y="9"/>
                        <a:pt x="0" y="7"/>
                        <a:pt x="1" y="6"/>
                      </a:cubicBezTo>
                      <a:cubicBezTo>
                        <a:pt x="1" y="5"/>
                        <a:pt x="2" y="4"/>
                        <a:pt x="3" y="3"/>
                      </a:cubicBezTo>
                      <a:cubicBezTo>
                        <a:pt x="3" y="2"/>
                        <a:pt x="4" y="1"/>
                        <a:pt x="6" y="1"/>
                      </a:cubicBezTo>
                      <a:cubicBezTo>
                        <a:pt x="7" y="0"/>
                        <a:pt x="8" y="0"/>
                        <a:pt x="9" y="0"/>
                      </a:cubicBezTo>
                      <a:cubicBezTo>
                        <a:pt x="11" y="0"/>
                        <a:pt x="12" y="0"/>
                        <a:pt x="13" y="1"/>
                      </a:cubicBezTo>
                      <a:cubicBezTo>
                        <a:pt x="14" y="1"/>
                        <a:pt x="15" y="1"/>
                        <a:pt x="15" y="2"/>
                      </a:cubicBezTo>
                      <a:cubicBezTo>
                        <a:pt x="15" y="5"/>
                        <a:pt x="15" y="5"/>
                        <a:pt x="15" y="5"/>
                      </a:cubicBezTo>
                      <a:cubicBezTo>
                        <a:pt x="15" y="5"/>
                        <a:pt x="15" y="5"/>
                        <a:pt x="15" y="5"/>
                      </a:cubicBezTo>
                      <a:cubicBezTo>
                        <a:pt x="15" y="5"/>
                        <a:pt x="15" y="5"/>
                        <a:pt x="14" y="5"/>
                      </a:cubicBezTo>
                      <a:cubicBezTo>
                        <a:pt x="14" y="4"/>
                        <a:pt x="13" y="4"/>
                        <a:pt x="13" y="4"/>
                      </a:cubicBezTo>
                      <a:cubicBezTo>
                        <a:pt x="12" y="4"/>
                        <a:pt x="12" y="4"/>
                        <a:pt x="11" y="3"/>
                      </a:cubicBezTo>
                      <a:cubicBezTo>
                        <a:pt x="11" y="3"/>
                        <a:pt x="10" y="3"/>
                        <a:pt x="9" y="3"/>
                      </a:cubicBezTo>
                      <a:cubicBezTo>
                        <a:pt x="8" y="3"/>
                        <a:pt x="6" y="4"/>
                        <a:pt x="5" y="5"/>
                      </a:cubicBezTo>
                      <a:cubicBezTo>
                        <a:pt x="4" y="6"/>
                        <a:pt x="4" y="8"/>
                        <a:pt x="4" y="11"/>
                      </a:cubicBezTo>
                      <a:cubicBezTo>
                        <a:pt x="4" y="13"/>
                        <a:pt x="4" y="15"/>
                        <a:pt x="5" y="16"/>
                      </a:cubicBezTo>
                      <a:cubicBezTo>
                        <a:pt x="6" y="18"/>
                        <a:pt x="8" y="18"/>
                        <a:pt x="9" y="18"/>
                      </a:cubicBezTo>
                      <a:cubicBezTo>
                        <a:pt x="10" y="18"/>
                        <a:pt x="12" y="18"/>
                        <a:pt x="13" y="18"/>
                      </a:cubicBezTo>
                      <a:cubicBezTo>
                        <a:pt x="14" y="17"/>
                        <a:pt x="14" y="17"/>
                        <a:pt x="15" y="16"/>
                      </a:cubicBezTo>
                      <a:cubicBezTo>
                        <a:pt x="15" y="16"/>
                        <a:pt x="15" y="16"/>
                        <a:pt x="15" y="16"/>
                      </a:cubicBezTo>
                      <a:cubicBezTo>
                        <a:pt x="15" y="20"/>
                        <a:pt x="15" y="20"/>
                        <a:pt x="15" y="20"/>
                      </a:cubicBezTo>
                      <a:cubicBezTo>
                        <a:pt x="15" y="20"/>
                        <a:pt x="15" y="20"/>
                        <a:pt x="14" y="20"/>
                      </a:cubicBezTo>
                      <a:cubicBezTo>
                        <a:pt x="14" y="21"/>
                        <a:pt x="13" y="21"/>
                        <a:pt x="13" y="21"/>
                      </a:cubicBezTo>
                      <a:cubicBezTo>
                        <a:pt x="12" y="21"/>
                        <a:pt x="12" y="21"/>
                        <a:pt x="11" y="21"/>
                      </a:cubicBezTo>
                      <a:cubicBezTo>
                        <a:pt x="11"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0" name="Freeform 75"/>
                <p:cNvSpPr>
                  <a:spLocks noEditPoints="1"/>
                </p:cNvSpPr>
                <p:nvPr/>
              </p:nvSpPr>
              <p:spPr bwMode="auto">
                <a:xfrm>
                  <a:off x="6043613" y="3890962"/>
                  <a:ext cx="25400" cy="30163"/>
                </a:xfrm>
                <a:custGeom>
                  <a:avLst/>
                  <a:gdLst>
                    <a:gd name="T0" fmla="*/ 18 w 18"/>
                    <a:gd name="T1" fmla="*/ 11 h 21"/>
                    <a:gd name="T2" fmla="*/ 16 w 18"/>
                    <a:gd name="T3" fmla="*/ 19 h 21"/>
                    <a:gd name="T4" fmla="*/ 9 w 18"/>
                    <a:gd name="T5" fmla="*/ 21 h 21"/>
                    <a:gd name="T6" fmla="*/ 2 w 18"/>
                    <a:gd name="T7" fmla="*/ 18 h 21"/>
                    <a:gd name="T8" fmla="*/ 0 w 18"/>
                    <a:gd name="T9" fmla="*/ 11 h 21"/>
                    <a:gd name="T10" fmla="*/ 3 w 18"/>
                    <a:gd name="T11" fmla="*/ 3 h 21"/>
                    <a:gd name="T12" fmla="*/ 9 w 18"/>
                    <a:gd name="T13" fmla="*/ 0 h 21"/>
                    <a:gd name="T14" fmla="*/ 16 w 18"/>
                    <a:gd name="T15" fmla="*/ 3 h 21"/>
                    <a:gd name="T16" fmla="*/ 18 w 18"/>
                    <a:gd name="T17" fmla="*/ 11 h 21"/>
                    <a:gd name="T18" fmla="*/ 15 w 18"/>
                    <a:gd name="T19" fmla="*/ 11 h 21"/>
                    <a:gd name="T20" fmla="*/ 13 w 18"/>
                    <a:gd name="T21" fmla="*/ 5 h 21"/>
                    <a:gd name="T22" fmla="*/ 9 w 18"/>
                    <a:gd name="T23" fmla="*/ 3 h 21"/>
                    <a:gd name="T24" fmla="*/ 5 w 18"/>
                    <a:gd name="T25" fmla="*/ 5 h 21"/>
                    <a:gd name="T26" fmla="*/ 4 w 18"/>
                    <a:gd name="T27" fmla="*/ 11 h 21"/>
                    <a:gd name="T28" fmla="*/ 5 w 18"/>
                    <a:gd name="T29" fmla="*/ 16 h 21"/>
                    <a:gd name="T30" fmla="*/ 9 w 18"/>
                    <a:gd name="T31" fmla="*/ 18 h 21"/>
                    <a:gd name="T32" fmla="*/ 13 w 18"/>
                    <a:gd name="T33" fmla="*/ 17 h 21"/>
                    <a:gd name="T34" fmla="*/ 15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6" y="19"/>
                      </a:cubicBezTo>
                      <a:cubicBezTo>
                        <a:pt x="14" y="21"/>
                        <a:pt x="12" y="21"/>
                        <a:pt x="9" y="21"/>
                      </a:cubicBezTo>
                      <a:cubicBezTo>
                        <a:pt x="6" y="21"/>
                        <a:pt x="4" y="20"/>
                        <a:pt x="2" y="18"/>
                      </a:cubicBezTo>
                      <a:cubicBezTo>
                        <a:pt x="1" y="17"/>
                        <a:pt x="0" y="14"/>
                        <a:pt x="0" y="11"/>
                      </a:cubicBezTo>
                      <a:cubicBezTo>
                        <a:pt x="0" y="7"/>
                        <a:pt x="1" y="5"/>
                        <a:pt x="3" y="3"/>
                      </a:cubicBezTo>
                      <a:cubicBezTo>
                        <a:pt x="4" y="1"/>
                        <a:pt x="6" y="0"/>
                        <a:pt x="9" y="0"/>
                      </a:cubicBezTo>
                      <a:cubicBezTo>
                        <a:pt x="12" y="0"/>
                        <a:pt x="14" y="1"/>
                        <a:pt x="16" y="3"/>
                      </a:cubicBezTo>
                      <a:cubicBezTo>
                        <a:pt x="17" y="5"/>
                        <a:pt x="18" y="7"/>
                        <a:pt x="18" y="11"/>
                      </a:cubicBezTo>
                      <a:close/>
                      <a:moveTo>
                        <a:pt x="15" y="11"/>
                      </a:moveTo>
                      <a:cubicBezTo>
                        <a:pt x="15" y="8"/>
                        <a:pt x="14" y="6"/>
                        <a:pt x="13" y="5"/>
                      </a:cubicBezTo>
                      <a:cubicBezTo>
                        <a:pt x="12" y="4"/>
                        <a:pt x="11" y="3"/>
                        <a:pt x="9" y="3"/>
                      </a:cubicBezTo>
                      <a:cubicBezTo>
                        <a:pt x="7" y="3"/>
                        <a:pt x="6" y="4"/>
                        <a:pt x="5" y="5"/>
                      </a:cubicBezTo>
                      <a:cubicBezTo>
                        <a:pt x="4" y="6"/>
                        <a:pt x="4" y="8"/>
                        <a:pt x="4" y="11"/>
                      </a:cubicBezTo>
                      <a:cubicBezTo>
                        <a:pt x="4" y="13"/>
                        <a:pt x="4" y="15"/>
                        <a:pt x="5" y="16"/>
                      </a:cubicBezTo>
                      <a:cubicBezTo>
                        <a:pt x="6" y="18"/>
                        <a:pt x="7" y="18"/>
                        <a:pt x="9" y="18"/>
                      </a:cubicBezTo>
                      <a:cubicBezTo>
                        <a:pt x="11" y="18"/>
                        <a:pt x="12" y="18"/>
                        <a:pt x="13" y="17"/>
                      </a:cubicBezTo>
                      <a:cubicBezTo>
                        <a:pt x="14" y="15"/>
                        <a:pt x="15" y="13"/>
                        <a:pt x="15"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5" name="Freeform 76"/>
                <p:cNvSpPr>
                  <a:spLocks/>
                </p:cNvSpPr>
                <p:nvPr/>
              </p:nvSpPr>
              <p:spPr bwMode="auto">
                <a:xfrm>
                  <a:off x="6075364" y="3892550"/>
                  <a:ext cx="20638" cy="28575"/>
                </a:xfrm>
                <a:custGeom>
                  <a:avLst/>
                  <a:gdLst>
                    <a:gd name="T0" fmla="*/ 15 w 15"/>
                    <a:gd name="T1" fmla="*/ 20 h 20"/>
                    <a:gd name="T2" fmla="*/ 12 w 15"/>
                    <a:gd name="T3" fmla="*/ 20 h 20"/>
                    <a:gd name="T4" fmla="*/ 12 w 15"/>
                    <a:gd name="T5" fmla="*/ 18 h 20"/>
                    <a:gd name="T6" fmla="*/ 9 w 15"/>
                    <a:gd name="T7" fmla="*/ 20 h 20"/>
                    <a:gd name="T8" fmla="*/ 6 w 15"/>
                    <a:gd name="T9" fmla="*/ 20 h 20"/>
                    <a:gd name="T10" fmla="*/ 3 w 15"/>
                    <a:gd name="T11" fmla="*/ 20 h 20"/>
                    <a:gd name="T12" fmla="*/ 1 w 15"/>
                    <a:gd name="T13" fmla="*/ 19 h 20"/>
                    <a:gd name="T14" fmla="*/ 0 w 15"/>
                    <a:gd name="T15" fmla="*/ 16 h 20"/>
                    <a:gd name="T16" fmla="*/ 0 w 15"/>
                    <a:gd name="T17" fmla="*/ 13 h 20"/>
                    <a:gd name="T18" fmla="*/ 0 w 15"/>
                    <a:gd name="T19" fmla="*/ 0 h 20"/>
                    <a:gd name="T20" fmla="*/ 3 w 15"/>
                    <a:gd name="T21" fmla="*/ 0 h 20"/>
                    <a:gd name="T22" fmla="*/ 3 w 15"/>
                    <a:gd name="T23" fmla="*/ 11 h 20"/>
                    <a:gd name="T24" fmla="*/ 3 w 15"/>
                    <a:gd name="T25" fmla="*/ 14 h 20"/>
                    <a:gd name="T26" fmla="*/ 4 w 15"/>
                    <a:gd name="T27" fmla="*/ 16 h 20"/>
                    <a:gd name="T28" fmla="*/ 5 w 15"/>
                    <a:gd name="T29" fmla="*/ 17 h 20"/>
                    <a:gd name="T30" fmla="*/ 7 w 15"/>
                    <a:gd name="T31" fmla="*/ 17 h 20"/>
                    <a:gd name="T32" fmla="*/ 9 w 15"/>
                    <a:gd name="T33" fmla="*/ 16 h 20"/>
                    <a:gd name="T34" fmla="*/ 12 w 15"/>
                    <a:gd name="T35" fmla="*/ 15 h 20"/>
                    <a:gd name="T36" fmla="*/ 12 w 15"/>
                    <a:gd name="T37" fmla="*/ 0 h 20"/>
                    <a:gd name="T38" fmla="*/ 15 w 15"/>
                    <a:gd name="T39" fmla="*/ 0 h 20"/>
                    <a:gd name="T40" fmla="*/ 15 w 15"/>
                    <a:gd name="T4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0">
                      <a:moveTo>
                        <a:pt x="15" y="20"/>
                      </a:moveTo>
                      <a:cubicBezTo>
                        <a:pt x="12" y="20"/>
                        <a:pt x="12" y="20"/>
                        <a:pt x="12" y="20"/>
                      </a:cubicBezTo>
                      <a:cubicBezTo>
                        <a:pt x="12" y="18"/>
                        <a:pt x="12" y="18"/>
                        <a:pt x="12" y="18"/>
                      </a:cubicBezTo>
                      <a:cubicBezTo>
                        <a:pt x="11" y="19"/>
                        <a:pt x="10" y="19"/>
                        <a:pt x="9" y="20"/>
                      </a:cubicBezTo>
                      <a:cubicBezTo>
                        <a:pt x="8" y="20"/>
                        <a:pt x="7" y="20"/>
                        <a:pt x="6" y="20"/>
                      </a:cubicBezTo>
                      <a:cubicBezTo>
                        <a:pt x="5" y="20"/>
                        <a:pt x="4" y="20"/>
                        <a:pt x="3" y="20"/>
                      </a:cubicBezTo>
                      <a:cubicBezTo>
                        <a:pt x="3" y="20"/>
                        <a:pt x="2" y="19"/>
                        <a:pt x="1" y="19"/>
                      </a:cubicBezTo>
                      <a:cubicBezTo>
                        <a:pt x="1" y="18"/>
                        <a:pt x="0" y="17"/>
                        <a:pt x="0" y="16"/>
                      </a:cubicBezTo>
                      <a:cubicBezTo>
                        <a:pt x="0" y="15"/>
                        <a:pt x="0" y="14"/>
                        <a:pt x="0" y="13"/>
                      </a:cubicBezTo>
                      <a:cubicBezTo>
                        <a:pt x="0" y="0"/>
                        <a:pt x="0" y="0"/>
                        <a:pt x="0" y="0"/>
                      </a:cubicBezTo>
                      <a:cubicBezTo>
                        <a:pt x="3" y="0"/>
                        <a:pt x="3" y="0"/>
                        <a:pt x="3" y="0"/>
                      </a:cubicBezTo>
                      <a:cubicBezTo>
                        <a:pt x="3" y="11"/>
                        <a:pt x="3" y="11"/>
                        <a:pt x="3" y="11"/>
                      </a:cubicBezTo>
                      <a:cubicBezTo>
                        <a:pt x="3" y="12"/>
                        <a:pt x="3" y="13"/>
                        <a:pt x="3" y="14"/>
                      </a:cubicBezTo>
                      <a:cubicBezTo>
                        <a:pt x="3" y="14"/>
                        <a:pt x="3" y="15"/>
                        <a:pt x="4" y="16"/>
                      </a:cubicBezTo>
                      <a:cubicBezTo>
                        <a:pt x="4" y="16"/>
                        <a:pt x="4" y="17"/>
                        <a:pt x="5" y="17"/>
                      </a:cubicBezTo>
                      <a:cubicBezTo>
                        <a:pt x="5" y="17"/>
                        <a:pt x="6" y="17"/>
                        <a:pt x="7" y="17"/>
                      </a:cubicBezTo>
                      <a:cubicBezTo>
                        <a:pt x="8" y="17"/>
                        <a:pt x="9" y="17"/>
                        <a:pt x="9" y="16"/>
                      </a:cubicBezTo>
                      <a:cubicBezTo>
                        <a:pt x="10" y="16"/>
                        <a:pt x="11" y="15"/>
                        <a:pt x="12" y="15"/>
                      </a:cubicBezTo>
                      <a:cubicBezTo>
                        <a:pt x="12" y="0"/>
                        <a:pt x="12" y="0"/>
                        <a:pt x="12" y="0"/>
                      </a:cubicBezTo>
                      <a:cubicBezTo>
                        <a:pt x="15" y="0"/>
                        <a:pt x="15" y="0"/>
                        <a:pt x="15" y="0"/>
                      </a:cubicBezTo>
                      <a:lnTo>
                        <a:pt x="15" y="2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6" name="Freeform 77"/>
                <p:cNvSpPr>
                  <a:spLocks/>
                </p:cNvSpPr>
                <p:nvPr/>
              </p:nvSpPr>
              <p:spPr bwMode="auto">
                <a:xfrm>
                  <a:off x="6102351" y="3890962"/>
                  <a:ext cx="22226"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3" y="5"/>
                        <a:pt x="12" y="5"/>
                      </a:cubicBezTo>
                      <a:cubicBezTo>
                        <a:pt x="12" y="4"/>
                        <a:pt x="12" y="4"/>
                        <a:pt x="11" y="4"/>
                      </a:cubicBezTo>
                      <a:cubicBezTo>
                        <a:pt x="11" y="3"/>
                        <a:pt x="10" y="3"/>
                        <a:pt x="9" y="3"/>
                      </a:cubicBezTo>
                      <a:cubicBezTo>
                        <a:pt x="8" y="3"/>
                        <a:pt x="7" y="3"/>
                        <a:pt x="6" y="4"/>
                      </a:cubicBezTo>
                      <a:cubicBezTo>
                        <a:pt x="6"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4"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7" name="Freeform 78"/>
                <p:cNvSpPr>
                  <a:spLocks/>
                </p:cNvSpPr>
                <p:nvPr/>
              </p:nvSpPr>
              <p:spPr bwMode="auto">
                <a:xfrm>
                  <a:off x="6129338" y="3884613"/>
                  <a:ext cx="15875" cy="36513"/>
                </a:xfrm>
                <a:custGeom>
                  <a:avLst/>
                  <a:gdLst>
                    <a:gd name="T0" fmla="*/ 8 w 12"/>
                    <a:gd name="T1" fmla="*/ 26 h 26"/>
                    <a:gd name="T2" fmla="*/ 4 w 12"/>
                    <a:gd name="T3" fmla="*/ 25 h 26"/>
                    <a:gd name="T4" fmla="*/ 2 w 12"/>
                    <a:gd name="T5" fmla="*/ 20 h 26"/>
                    <a:gd name="T6" fmla="*/ 2 w 12"/>
                    <a:gd name="T7" fmla="*/ 8 h 26"/>
                    <a:gd name="T8" fmla="*/ 0 w 12"/>
                    <a:gd name="T9" fmla="*/ 8 h 26"/>
                    <a:gd name="T10" fmla="*/ 0 w 12"/>
                    <a:gd name="T11" fmla="*/ 6 h 26"/>
                    <a:gd name="T12" fmla="*/ 2 w 12"/>
                    <a:gd name="T13" fmla="*/ 6 h 26"/>
                    <a:gd name="T14" fmla="*/ 2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5" y="26"/>
                        <a:pt x="4" y="25"/>
                      </a:cubicBezTo>
                      <a:cubicBezTo>
                        <a:pt x="3" y="24"/>
                        <a:pt x="2" y="22"/>
                        <a:pt x="2" y="20"/>
                      </a:cubicBezTo>
                      <a:cubicBezTo>
                        <a:pt x="2" y="8"/>
                        <a:pt x="2" y="8"/>
                        <a:pt x="2" y="8"/>
                      </a:cubicBezTo>
                      <a:cubicBezTo>
                        <a:pt x="0" y="8"/>
                        <a:pt x="0" y="8"/>
                        <a:pt x="0" y="8"/>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6" y="22"/>
                        <a:pt x="7" y="23"/>
                        <a:pt x="7" y="23"/>
                      </a:cubicBezTo>
                      <a:cubicBezTo>
                        <a:pt x="8" y="23"/>
                        <a:pt x="8"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9"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8" name="Freeform 79"/>
                <p:cNvSpPr>
                  <a:spLocks/>
                </p:cNvSpPr>
                <p:nvPr/>
              </p:nvSpPr>
              <p:spPr bwMode="auto">
                <a:xfrm>
                  <a:off x="6149976" y="3892550"/>
                  <a:ext cx="12700" cy="28575"/>
                </a:xfrm>
                <a:custGeom>
                  <a:avLst/>
                  <a:gdLst>
                    <a:gd name="T0" fmla="*/ 10 w 10"/>
                    <a:gd name="T1" fmla="*/ 3 h 20"/>
                    <a:gd name="T2" fmla="*/ 10 w 10"/>
                    <a:gd name="T3" fmla="*/ 3 h 20"/>
                    <a:gd name="T4" fmla="*/ 9 w 10"/>
                    <a:gd name="T5" fmla="*/ 3 h 20"/>
                    <a:gd name="T6" fmla="*/ 8 w 10"/>
                    <a:gd name="T7" fmla="*/ 3 h 20"/>
                    <a:gd name="T8" fmla="*/ 6 w 10"/>
                    <a:gd name="T9" fmla="*/ 4 h 20"/>
                    <a:gd name="T10" fmla="*/ 3 w 10"/>
                    <a:gd name="T11" fmla="*/ 5 h 20"/>
                    <a:gd name="T12" fmla="*/ 3 w 10"/>
                    <a:gd name="T13" fmla="*/ 20 h 20"/>
                    <a:gd name="T14" fmla="*/ 0 w 10"/>
                    <a:gd name="T15" fmla="*/ 20 h 20"/>
                    <a:gd name="T16" fmla="*/ 0 w 10"/>
                    <a:gd name="T17" fmla="*/ 0 h 20"/>
                    <a:gd name="T18" fmla="*/ 3 w 10"/>
                    <a:gd name="T19" fmla="*/ 0 h 20"/>
                    <a:gd name="T20" fmla="*/ 3 w 10"/>
                    <a:gd name="T21" fmla="*/ 3 h 20"/>
                    <a:gd name="T22" fmla="*/ 6 w 10"/>
                    <a:gd name="T23" fmla="*/ 0 h 20"/>
                    <a:gd name="T24" fmla="*/ 9 w 10"/>
                    <a:gd name="T25" fmla="*/ 0 h 20"/>
                    <a:gd name="T26" fmla="*/ 10 w 10"/>
                    <a:gd name="T27" fmla="*/ 0 h 20"/>
                    <a:gd name="T28" fmla="*/ 10 w 10"/>
                    <a:gd name="T29" fmla="*/ 0 h 20"/>
                    <a:gd name="T30" fmla="*/ 10 w 10"/>
                    <a:gd name="T3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20">
                      <a:moveTo>
                        <a:pt x="10" y="3"/>
                      </a:moveTo>
                      <a:cubicBezTo>
                        <a:pt x="10" y="3"/>
                        <a:pt x="10" y="3"/>
                        <a:pt x="10" y="3"/>
                      </a:cubicBezTo>
                      <a:cubicBezTo>
                        <a:pt x="10" y="3"/>
                        <a:pt x="10" y="3"/>
                        <a:pt x="9" y="3"/>
                      </a:cubicBezTo>
                      <a:cubicBezTo>
                        <a:pt x="9" y="3"/>
                        <a:pt x="9" y="3"/>
                        <a:pt x="8" y="3"/>
                      </a:cubicBezTo>
                      <a:cubicBezTo>
                        <a:pt x="7" y="3"/>
                        <a:pt x="6" y="3"/>
                        <a:pt x="6" y="4"/>
                      </a:cubicBezTo>
                      <a:cubicBezTo>
                        <a:pt x="5" y="4"/>
                        <a:pt x="4" y="5"/>
                        <a:pt x="3" y="5"/>
                      </a:cubicBezTo>
                      <a:cubicBezTo>
                        <a:pt x="3" y="20"/>
                        <a:pt x="3" y="20"/>
                        <a:pt x="3" y="20"/>
                      </a:cubicBezTo>
                      <a:cubicBezTo>
                        <a:pt x="0" y="20"/>
                        <a:pt x="0" y="20"/>
                        <a:pt x="0" y="20"/>
                      </a:cubicBezTo>
                      <a:cubicBezTo>
                        <a:pt x="0" y="0"/>
                        <a:pt x="0" y="0"/>
                        <a:pt x="0" y="0"/>
                      </a:cubicBezTo>
                      <a:cubicBezTo>
                        <a:pt x="3" y="0"/>
                        <a:pt x="3" y="0"/>
                        <a:pt x="3" y="0"/>
                      </a:cubicBezTo>
                      <a:cubicBezTo>
                        <a:pt x="3" y="3"/>
                        <a:pt x="3" y="3"/>
                        <a:pt x="3" y="3"/>
                      </a:cubicBezTo>
                      <a:cubicBezTo>
                        <a:pt x="4" y="1"/>
                        <a:pt x="5" y="1"/>
                        <a:pt x="6" y="0"/>
                      </a:cubicBezTo>
                      <a:cubicBezTo>
                        <a:pt x="7" y="0"/>
                        <a:pt x="8" y="0"/>
                        <a:pt x="9" y="0"/>
                      </a:cubicBezTo>
                      <a:cubicBezTo>
                        <a:pt x="9" y="0"/>
                        <a:pt x="10" y="0"/>
                        <a:pt x="10" y="0"/>
                      </a:cubicBezTo>
                      <a:cubicBezTo>
                        <a:pt x="10" y="0"/>
                        <a:pt x="10" y="0"/>
                        <a:pt x="10" y="0"/>
                      </a:cubicBezTo>
                      <a:lnTo>
                        <a:pt x="10" y="3"/>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9" name="Freeform 80"/>
                <p:cNvSpPr>
                  <a:spLocks/>
                </p:cNvSpPr>
                <p:nvPr/>
              </p:nvSpPr>
              <p:spPr bwMode="auto">
                <a:xfrm>
                  <a:off x="6164263" y="3892550"/>
                  <a:ext cx="25400" cy="38100"/>
                </a:xfrm>
                <a:custGeom>
                  <a:avLst/>
                  <a:gdLst>
                    <a:gd name="T0" fmla="*/ 16 w 16"/>
                    <a:gd name="T1" fmla="*/ 0 h 24"/>
                    <a:gd name="T2" fmla="*/ 6 w 16"/>
                    <a:gd name="T3" fmla="*/ 24 h 24"/>
                    <a:gd name="T4" fmla="*/ 3 w 16"/>
                    <a:gd name="T5" fmla="*/ 24 h 24"/>
                    <a:gd name="T6" fmla="*/ 6 w 16"/>
                    <a:gd name="T7" fmla="*/ 17 h 24"/>
                    <a:gd name="T8" fmla="*/ 0 w 16"/>
                    <a:gd name="T9" fmla="*/ 0 h 24"/>
                    <a:gd name="T10" fmla="*/ 3 w 16"/>
                    <a:gd name="T11" fmla="*/ 0 h 24"/>
                    <a:gd name="T12" fmla="*/ 8 w 16"/>
                    <a:gd name="T13" fmla="*/ 13 h 24"/>
                    <a:gd name="T14" fmla="*/ 12 w 16"/>
                    <a:gd name="T15" fmla="*/ 0 h 24"/>
                    <a:gd name="T16" fmla="*/ 16 w 16"/>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0"/>
                      </a:moveTo>
                      <a:lnTo>
                        <a:pt x="6" y="24"/>
                      </a:lnTo>
                      <a:lnTo>
                        <a:pt x="3" y="24"/>
                      </a:lnTo>
                      <a:lnTo>
                        <a:pt x="6" y="17"/>
                      </a:lnTo>
                      <a:lnTo>
                        <a:pt x="0" y="0"/>
                      </a:lnTo>
                      <a:lnTo>
                        <a:pt x="3" y="0"/>
                      </a:lnTo>
                      <a:lnTo>
                        <a:pt x="8" y="13"/>
                      </a:lnTo>
                      <a:lnTo>
                        <a:pt x="12" y="0"/>
                      </a:lnTo>
                      <a:lnTo>
                        <a:pt x="16"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0" name="Freeform 81"/>
                <p:cNvSpPr>
                  <a:spLocks/>
                </p:cNvSpPr>
                <p:nvPr/>
              </p:nvSpPr>
              <p:spPr bwMode="auto">
                <a:xfrm>
                  <a:off x="6186488" y="3913188"/>
                  <a:ext cx="11113" cy="17463"/>
                </a:xfrm>
                <a:custGeom>
                  <a:avLst/>
                  <a:gdLst>
                    <a:gd name="T0" fmla="*/ 7 w 7"/>
                    <a:gd name="T1" fmla="*/ 0 h 11"/>
                    <a:gd name="T2" fmla="*/ 3 w 7"/>
                    <a:gd name="T3" fmla="*/ 11 h 11"/>
                    <a:gd name="T4" fmla="*/ 0 w 7"/>
                    <a:gd name="T5" fmla="*/ 11 h 11"/>
                    <a:gd name="T6" fmla="*/ 3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3" y="11"/>
                      </a:lnTo>
                      <a:lnTo>
                        <a:pt x="0" y="11"/>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24" name="组合 4123"/>
              <p:cNvGrpSpPr/>
              <p:nvPr/>
            </p:nvGrpSpPr>
            <p:grpSpPr>
              <a:xfrm>
                <a:off x="5537201" y="3629025"/>
                <a:ext cx="661987" cy="69850"/>
                <a:chOff x="5537201" y="3629025"/>
                <a:chExt cx="661987" cy="69850"/>
              </a:xfrm>
              <a:solidFill>
                <a:srgbClr val="A9DC43"/>
              </a:solidFill>
            </p:grpSpPr>
            <p:sp>
              <p:nvSpPr>
                <p:cNvPr id="4111" name="Freeform 82"/>
                <p:cNvSpPr>
                  <a:spLocks noEditPoints="1"/>
                </p:cNvSpPr>
                <p:nvPr/>
              </p:nvSpPr>
              <p:spPr bwMode="auto">
                <a:xfrm>
                  <a:off x="5537201" y="3632200"/>
                  <a:ext cx="46038" cy="65088"/>
                </a:xfrm>
                <a:custGeom>
                  <a:avLst/>
                  <a:gdLst>
                    <a:gd name="T0" fmla="*/ 2 w 33"/>
                    <a:gd name="T1" fmla="*/ 47 h 47"/>
                    <a:gd name="T2" fmla="*/ 0 w 33"/>
                    <a:gd name="T3" fmla="*/ 47 h 47"/>
                    <a:gd name="T4" fmla="*/ 0 w 33"/>
                    <a:gd name="T5" fmla="*/ 45 h 47"/>
                    <a:gd name="T6" fmla="*/ 0 w 33"/>
                    <a:gd name="T7" fmla="*/ 3 h 47"/>
                    <a:gd name="T8" fmla="*/ 0 w 33"/>
                    <a:gd name="T9" fmla="*/ 0 h 47"/>
                    <a:gd name="T10" fmla="*/ 2 w 33"/>
                    <a:gd name="T11" fmla="*/ 0 h 47"/>
                    <a:gd name="T12" fmla="*/ 14 w 33"/>
                    <a:gd name="T13" fmla="*/ 0 h 47"/>
                    <a:gd name="T14" fmla="*/ 27 w 33"/>
                    <a:gd name="T15" fmla="*/ 2 h 47"/>
                    <a:gd name="T16" fmla="*/ 32 w 33"/>
                    <a:gd name="T17" fmla="*/ 12 h 47"/>
                    <a:gd name="T18" fmla="*/ 26 w 33"/>
                    <a:gd name="T19" fmla="*/ 23 h 47"/>
                    <a:gd name="T20" fmla="*/ 31 w 33"/>
                    <a:gd name="T21" fmla="*/ 27 h 47"/>
                    <a:gd name="T22" fmla="*/ 33 w 33"/>
                    <a:gd name="T23" fmla="*/ 34 h 47"/>
                    <a:gd name="T24" fmla="*/ 32 w 33"/>
                    <a:gd name="T25" fmla="*/ 40 h 47"/>
                    <a:gd name="T26" fmla="*/ 29 w 33"/>
                    <a:gd name="T27" fmla="*/ 44 h 47"/>
                    <a:gd name="T28" fmla="*/ 24 w 33"/>
                    <a:gd name="T29" fmla="*/ 46 h 47"/>
                    <a:gd name="T30" fmla="*/ 16 w 33"/>
                    <a:gd name="T31" fmla="*/ 47 h 47"/>
                    <a:gd name="T32" fmla="*/ 2 w 33"/>
                    <a:gd name="T33" fmla="*/ 47 h 47"/>
                    <a:gd name="T34" fmla="*/ 9 w 33"/>
                    <a:gd name="T35" fmla="*/ 7 h 47"/>
                    <a:gd name="T36" fmla="*/ 8 w 33"/>
                    <a:gd name="T37" fmla="*/ 7 h 47"/>
                    <a:gd name="T38" fmla="*/ 8 w 33"/>
                    <a:gd name="T39" fmla="*/ 19 h 47"/>
                    <a:gd name="T40" fmla="*/ 9 w 33"/>
                    <a:gd name="T41" fmla="*/ 19 h 47"/>
                    <a:gd name="T42" fmla="*/ 14 w 33"/>
                    <a:gd name="T43" fmla="*/ 19 h 47"/>
                    <a:gd name="T44" fmla="*/ 21 w 33"/>
                    <a:gd name="T45" fmla="*/ 18 h 47"/>
                    <a:gd name="T46" fmla="*/ 23 w 33"/>
                    <a:gd name="T47" fmla="*/ 13 h 47"/>
                    <a:gd name="T48" fmla="*/ 21 w 33"/>
                    <a:gd name="T49" fmla="*/ 8 h 47"/>
                    <a:gd name="T50" fmla="*/ 14 w 33"/>
                    <a:gd name="T51" fmla="*/ 7 h 47"/>
                    <a:gd name="T52" fmla="*/ 9 w 33"/>
                    <a:gd name="T53" fmla="*/ 7 h 47"/>
                    <a:gd name="T54" fmla="*/ 9 w 33"/>
                    <a:gd name="T55" fmla="*/ 27 h 47"/>
                    <a:gd name="T56" fmla="*/ 8 w 33"/>
                    <a:gd name="T57" fmla="*/ 27 h 47"/>
                    <a:gd name="T58" fmla="*/ 8 w 33"/>
                    <a:gd name="T59" fmla="*/ 40 h 47"/>
                    <a:gd name="T60" fmla="*/ 9 w 33"/>
                    <a:gd name="T61" fmla="*/ 40 h 47"/>
                    <a:gd name="T62" fmla="*/ 14 w 33"/>
                    <a:gd name="T63" fmla="*/ 40 h 47"/>
                    <a:gd name="T64" fmla="*/ 21 w 33"/>
                    <a:gd name="T65" fmla="*/ 39 h 47"/>
                    <a:gd name="T66" fmla="*/ 24 w 33"/>
                    <a:gd name="T67" fmla="*/ 34 h 47"/>
                    <a:gd name="T68" fmla="*/ 21 w 33"/>
                    <a:gd name="T69" fmla="*/ 29 h 47"/>
                    <a:gd name="T70" fmla="*/ 14 w 33"/>
                    <a:gd name="T71" fmla="*/ 27 h 47"/>
                    <a:gd name="T72" fmla="*/ 9 w 33"/>
                    <a:gd name="T73"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47">
                      <a:moveTo>
                        <a:pt x="2" y="47"/>
                      </a:moveTo>
                      <a:cubicBezTo>
                        <a:pt x="1" y="47"/>
                        <a:pt x="0" y="47"/>
                        <a:pt x="0" y="47"/>
                      </a:cubicBezTo>
                      <a:cubicBezTo>
                        <a:pt x="0" y="46"/>
                        <a:pt x="0" y="46"/>
                        <a:pt x="0" y="45"/>
                      </a:cubicBezTo>
                      <a:cubicBezTo>
                        <a:pt x="0" y="3"/>
                        <a:pt x="0" y="3"/>
                        <a:pt x="0" y="3"/>
                      </a:cubicBezTo>
                      <a:cubicBezTo>
                        <a:pt x="0" y="2"/>
                        <a:pt x="0" y="1"/>
                        <a:pt x="0" y="0"/>
                      </a:cubicBezTo>
                      <a:cubicBezTo>
                        <a:pt x="0" y="0"/>
                        <a:pt x="1" y="0"/>
                        <a:pt x="2" y="0"/>
                      </a:cubicBezTo>
                      <a:cubicBezTo>
                        <a:pt x="14" y="0"/>
                        <a:pt x="14" y="0"/>
                        <a:pt x="14" y="0"/>
                      </a:cubicBezTo>
                      <a:cubicBezTo>
                        <a:pt x="20" y="0"/>
                        <a:pt x="24" y="1"/>
                        <a:pt x="27" y="2"/>
                      </a:cubicBezTo>
                      <a:cubicBezTo>
                        <a:pt x="30" y="4"/>
                        <a:pt x="32" y="7"/>
                        <a:pt x="32" y="12"/>
                      </a:cubicBezTo>
                      <a:cubicBezTo>
                        <a:pt x="32" y="17"/>
                        <a:pt x="30" y="21"/>
                        <a:pt x="26" y="23"/>
                      </a:cubicBezTo>
                      <a:cubicBezTo>
                        <a:pt x="28" y="24"/>
                        <a:pt x="30" y="25"/>
                        <a:pt x="31" y="27"/>
                      </a:cubicBezTo>
                      <a:cubicBezTo>
                        <a:pt x="32" y="29"/>
                        <a:pt x="33" y="31"/>
                        <a:pt x="33" y="34"/>
                      </a:cubicBezTo>
                      <a:cubicBezTo>
                        <a:pt x="33" y="36"/>
                        <a:pt x="32" y="38"/>
                        <a:pt x="32" y="40"/>
                      </a:cubicBezTo>
                      <a:cubicBezTo>
                        <a:pt x="31" y="41"/>
                        <a:pt x="30" y="43"/>
                        <a:pt x="29" y="44"/>
                      </a:cubicBezTo>
                      <a:cubicBezTo>
                        <a:pt x="28" y="45"/>
                        <a:pt x="26" y="46"/>
                        <a:pt x="24" y="46"/>
                      </a:cubicBezTo>
                      <a:cubicBezTo>
                        <a:pt x="22" y="47"/>
                        <a:pt x="19" y="47"/>
                        <a:pt x="16" y="47"/>
                      </a:cubicBezTo>
                      <a:lnTo>
                        <a:pt x="2" y="47"/>
                      </a:lnTo>
                      <a:close/>
                      <a:moveTo>
                        <a:pt x="9" y="7"/>
                      </a:moveTo>
                      <a:cubicBezTo>
                        <a:pt x="8" y="7"/>
                        <a:pt x="8" y="7"/>
                        <a:pt x="8" y="7"/>
                      </a:cubicBezTo>
                      <a:cubicBezTo>
                        <a:pt x="8" y="19"/>
                        <a:pt x="8" y="19"/>
                        <a:pt x="8" y="19"/>
                      </a:cubicBezTo>
                      <a:cubicBezTo>
                        <a:pt x="8" y="19"/>
                        <a:pt x="8" y="19"/>
                        <a:pt x="9" y="19"/>
                      </a:cubicBezTo>
                      <a:cubicBezTo>
                        <a:pt x="14" y="19"/>
                        <a:pt x="14" y="19"/>
                        <a:pt x="14" y="19"/>
                      </a:cubicBezTo>
                      <a:cubicBezTo>
                        <a:pt x="17" y="19"/>
                        <a:pt x="20" y="19"/>
                        <a:pt x="21" y="18"/>
                      </a:cubicBezTo>
                      <a:cubicBezTo>
                        <a:pt x="22" y="17"/>
                        <a:pt x="23" y="15"/>
                        <a:pt x="23" y="13"/>
                      </a:cubicBezTo>
                      <a:cubicBezTo>
                        <a:pt x="23" y="11"/>
                        <a:pt x="22" y="9"/>
                        <a:pt x="21" y="8"/>
                      </a:cubicBezTo>
                      <a:cubicBezTo>
                        <a:pt x="19" y="7"/>
                        <a:pt x="17" y="7"/>
                        <a:pt x="14" y="7"/>
                      </a:cubicBezTo>
                      <a:lnTo>
                        <a:pt x="9" y="7"/>
                      </a:lnTo>
                      <a:close/>
                      <a:moveTo>
                        <a:pt x="9" y="27"/>
                      </a:moveTo>
                      <a:cubicBezTo>
                        <a:pt x="8" y="27"/>
                        <a:pt x="8" y="27"/>
                        <a:pt x="8" y="27"/>
                      </a:cubicBezTo>
                      <a:cubicBezTo>
                        <a:pt x="8" y="40"/>
                        <a:pt x="8" y="40"/>
                        <a:pt x="8" y="40"/>
                      </a:cubicBezTo>
                      <a:cubicBezTo>
                        <a:pt x="8" y="40"/>
                        <a:pt x="8" y="40"/>
                        <a:pt x="9" y="40"/>
                      </a:cubicBezTo>
                      <a:cubicBezTo>
                        <a:pt x="14" y="40"/>
                        <a:pt x="14" y="40"/>
                        <a:pt x="14" y="40"/>
                      </a:cubicBezTo>
                      <a:cubicBezTo>
                        <a:pt x="17" y="40"/>
                        <a:pt x="20" y="40"/>
                        <a:pt x="21" y="39"/>
                      </a:cubicBezTo>
                      <a:cubicBezTo>
                        <a:pt x="23" y="38"/>
                        <a:pt x="24" y="36"/>
                        <a:pt x="24" y="34"/>
                      </a:cubicBezTo>
                      <a:cubicBezTo>
                        <a:pt x="24" y="31"/>
                        <a:pt x="23" y="30"/>
                        <a:pt x="21" y="29"/>
                      </a:cubicBezTo>
                      <a:cubicBezTo>
                        <a:pt x="19" y="27"/>
                        <a:pt x="17" y="27"/>
                        <a:pt x="14" y="27"/>
                      </a:cubicBezTo>
                      <a:lnTo>
                        <a:pt x="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2" name="Freeform 83"/>
                <p:cNvSpPr>
                  <a:spLocks/>
                </p:cNvSpPr>
                <p:nvPr/>
              </p:nvSpPr>
              <p:spPr bwMode="auto">
                <a:xfrm>
                  <a:off x="5594352" y="3630612"/>
                  <a:ext cx="47625" cy="68263"/>
                </a:xfrm>
                <a:custGeom>
                  <a:avLst/>
                  <a:gdLst>
                    <a:gd name="T0" fmla="*/ 16 w 34"/>
                    <a:gd name="T1" fmla="*/ 49 h 49"/>
                    <a:gd name="T2" fmla="*/ 10 w 34"/>
                    <a:gd name="T3" fmla="*/ 48 h 49"/>
                    <a:gd name="T4" fmla="*/ 5 w 34"/>
                    <a:gd name="T5" fmla="*/ 46 h 49"/>
                    <a:gd name="T6" fmla="*/ 1 w 34"/>
                    <a:gd name="T7" fmla="*/ 41 h 49"/>
                    <a:gd name="T8" fmla="*/ 0 w 34"/>
                    <a:gd name="T9" fmla="*/ 34 h 49"/>
                    <a:gd name="T10" fmla="*/ 0 w 34"/>
                    <a:gd name="T11" fmla="*/ 3 h 49"/>
                    <a:gd name="T12" fmla="*/ 0 w 34"/>
                    <a:gd name="T13" fmla="*/ 1 h 49"/>
                    <a:gd name="T14" fmla="*/ 1 w 34"/>
                    <a:gd name="T15" fmla="*/ 0 h 49"/>
                    <a:gd name="T16" fmla="*/ 6 w 34"/>
                    <a:gd name="T17" fmla="*/ 0 h 49"/>
                    <a:gd name="T18" fmla="*/ 8 w 34"/>
                    <a:gd name="T19" fmla="*/ 1 h 49"/>
                    <a:gd name="T20" fmla="*/ 8 w 34"/>
                    <a:gd name="T21" fmla="*/ 3 h 49"/>
                    <a:gd name="T22" fmla="*/ 8 w 34"/>
                    <a:gd name="T23" fmla="*/ 32 h 49"/>
                    <a:gd name="T24" fmla="*/ 11 w 34"/>
                    <a:gd name="T25" fmla="*/ 38 h 49"/>
                    <a:gd name="T26" fmla="*/ 16 w 34"/>
                    <a:gd name="T27" fmla="*/ 41 h 49"/>
                    <a:gd name="T28" fmla="*/ 23 w 34"/>
                    <a:gd name="T29" fmla="*/ 38 h 49"/>
                    <a:gd name="T30" fmla="*/ 25 w 34"/>
                    <a:gd name="T31" fmla="*/ 31 h 49"/>
                    <a:gd name="T32" fmla="*/ 25 w 34"/>
                    <a:gd name="T33" fmla="*/ 3 h 49"/>
                    <a:gd name="T34" fmla="*/ 25 w 34"/>
                    <a:gd name="T35" fmla="*/ 1 h 49"/>
                    <a:gd name="T36" fmla="*/ 27 w 34"/>
                    <a:gd name="T37" fmla="*/ 0 h 49"/>
                    <a:gd name="T38" fmla="*/ 31 w 34"/>
                    <a:gd name="T39" fmla="*/ 0 h 49"/>
                    <a:gd name="T40" fmla="*/ 33 w 34"/>
                    <a:gd name="T41" fmla="*/ 1 h 49"/>
                    <a:gd name="T42" fmla="*/ 34 w 34"/>
                    <a:gd name="T43" fmla="*/ 3 h 49"/>
                    <a:gd name="T44" fmla="*/ 34 w 34"/>
                    <a:gd name="T45" fmla="*/ 33 h 49"/>
                    <a:gd name="T46" fmla="*/ 32 w 34"/>
                    <a:gd name="T47" fmla="*/ 41 h 49"/>
                    <a:gd name="T48" fmla="*/ 28 w 34"/>
                    <a:gd name="T49" fmla="*/ 46 h 49"/>
                    <a:gd name="T50" fmla="*/ 22 w 34"/>
                    <a:gd name="T51" fmla="*/ 48 h 49"/>
                    <a:gd name="T52" fmla="*/ 16 w 34"/>
                    <a:gd name="T5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 h="49">
                      <a:moveTo>
                        <a:pt x="16" y="49"/>
                      </a:moveTo>
                      <a:cubicBezTo>
                        <a:pt x="14" y="49"/>
                        <a:pt x="12" y="49"/>
                        <a:pt x="10" y="48"/>
                      </a:cubicBezTo>
                      <a:cubicBezTo>
                        <a:pt x="8" y="48"/>
                        <a:pt x="7" y="47"/>
                        <a:pt x="5" y="46"/>
                      </a:cubicBezTo>
                      <a:cubicBezTo>
                        <a:pt x="3" y="45"/>
                        <a:pt x="2" y="43"/>
                        <a:pt x="1" y="41"/>
                      </a:cubicBezTo>
                      <a:cubicBezTo>
                        <a:pt x="0" y="39"/>
                        <a:pt x="0" y="37"/>
                        <a:pt x="0" y="34"/>
                      </a:cubicBezTo>
                      <a:cubicBezTo>
                        <a:pt x="0" y="3"/>
                        <a:pt x="0" y="3"/>
                        <a:pt x="0" y="3"/>
                      </a:cubicBezTo>
                      <a:cubicBezTo>
                        <a:pt x="0" y="2"/>
                        <a:pt x="0" y="1"/>
                        <a:pt x="0" y="1"/>
                      </a:cubicBezTo>
                      <a:cubicBezTo>
                        <a:pt x="0" y="1"/>
                        <a:pt x="1" y="0"/>
                        <a:pt x="1" y="0"/>
                      </a:cubicBezTo>
                      <a:cubicBezTo>
                        <a:pt x="6" y="0"/>
                        <a:pt x="6" y="0"/>
                        <a:pt x="6" y="0"/>
                      </a:cubicBezTo>
                      <a:cubicBezTo>
                        <a:pt x="7" y="0"/>
                        <a:pt x="7" y="1"/>
                        <a:pt x="8" y="1"/>
                      </a:cubicBezTo>
                      <a:cubicBezTo>
                        <a:pt x="8" y="1"/>
                        <a:pt x="8" y="2"/>
                        <a:pt x="8" y="3"/>
                      </a:cubicBezTo>
                      <a:cubicBezTo>
                        <a:pt x="8" y="32"/>
                        <a:pt x="8" y="32"/>
                        <a:pt x="8" y="32"/>
                      </a:cubicBezTo>
                      <a:cubicBezTo>
                        <a:pt x="8" y="34"/>
                        <a:pt x="9" y="37"/>
                        <a:pt x="11" y="38"/>
                      </a:cubicBezTo>
                      <a:cubicBezTo>
                        <a:pt x="12" y="40"/>
                        <a:pt x="14" y="41"/>
                        <a:pt x="16" y="41"/>
                      </a:cubicBezTo>
                      <a:cubicBezTo>
                        <a:pt x="20" y="41"/>
                        <a:pt x="22" y="40"/>
                        <a:pt x="23" y="38"/>
                      </a:cubicBezTo>
                      <a:cubicBezTo>
                        <a:pt x="24" y="37"/>
                        <a:pt x="25" y="34"/>
                        <a:pt x="25" y="31"/>
                      </a:cubicBezTo>
                      <a:cubicBezTo>
                        <a:pt x="25" y="3"/>
                        <a:pt x="25" y="3"/>
                        <a:pt x="25" y="3"/>
                      </a:cubicBezTo>
                      <a:cubicBezTo>
                        <a:pt x="25" y="2"/>
                        <a:pt x="25" y="1"/>
                        <a:pt x="25" y="1"/>
                      </a:cubicBezTo>
                      <a:cubicBezTo>
                        <a:pt x="25" y="1"/>
                        <a:pt x="26" y="0"/>
                        <a:pt x="27" y="0"/>
                      </a:cubicBezTo>
                      <a:cubicBezTo>
                        <a:pt x="31" y="0"/>
                        <a:pt x="31" y="0"/>
                        <a:pt x="31" y="0"/>
                      </a:cubicBezTo>
                      <a:cubicBezTo>
                        <a:pt x="32" y="0"/>
                        <a:pt x="33" y="1"/>
                        <a:pt x="33" y="1"/>
                      </a:cubicBezTo>
                      <a:cubicBezTo>
                        <a:pt x="33" y="1"/>
                        <a:pt x="34" y="2"/>
                        <a:pt x="34" y="3"/>
                      </a:cubicBezTo>
                      <a:cubicBezTo>
                        <a:pt x="34" y="33"/>
                        <a:pt x="34" y="33"/>
                        <a:pt x="34" y="33"/>
                      </a:cubicBezTo>
                      <a:cubicBezTo>
                        <a:pt x="34" y="36"/>
                        <a:pt x="33" y="39"/>
                        <a:pt x="32" y="41"/>
                      </a:cubicBezTo>
                      <a:cubicBezTo>
                        <a:pt x="31" y="43"/>
                        <a:pt x="30" y="45"/>
                        <a:pt x="28" y="46"/>
                      </a:cubicBezTo>
                      <a:cubicBezTo>
                        <a:pt x="26" y="47"/>
                        <a:pt x="24" y="48"/>
                        <a:pt x="22" y="48"/>
                      </a:cubicBezTo>
                      <a:cubicBezTo>
                        <a:pt x="20" y="49"/>
                        <a:pt x="18" y="49"/>
                        <a:pt x="1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3" name="Freeform 84"/>
                <p:cNvSpPr>
                  <a:spLocks/>
                </p:cNvSpPr>
                <p:nvPr/>
              </p:nvSpPr>
              <p:spPr bwMode="auto">
                <a:xfrm>
                  <a:off x="5651501" y="3629025"/>
                  <a:ext cx="47625" cy="69850"/>
                </a:xfrm>
                <a:custGeom>
                  <a:avLst/>
                  <a:gdLst>
                    <a:gd name="T0" fmla="*/ 15 w 34"/>
                    <a:gd name="T1" fmla="*/ 50 h 50"/>
                    <a:gd name="T2" fmla="*/ 6 w 34"/>
                    <a:gd name="T3" fmla="*/ 49 h 50"/>
                    <a:gd name="T4" fmla="*/ 1 w 34"/>
                    <a:gd name="T5" fmla="*/ 47 h 50"/>
                    <a:gd name="T6" fmla="*/ 0 w 34"/>
                    <a:gd name="T7" fmla="*/ 45 h 50"/>
                    <a:gd name="T8" fmla="*/ 1 w 34"/>
                    <a:gd name="T9" fmla="*/ 43 h 50"/>
                    <a:gd name="T10" fmla="*/ 2 w 34"/>
                    <a:gd name="T11" fmla="*/ 40 h 50"/>
                    <a:gd name="T12" fmla="*/ 3 w 34"/>
                    <a:gd name="T13" fmla="*/ 39 h 50"/>
                    <a:gd name="T14" fmla="*/ 7 w 34"/>
                    <a:gd name="T15" fmla="*/ 41 h 50"/>
                    <a:gd name="T16" fmla="*/ 14 w 34"/>
                    <a:gd name="T17" fmla="*/ 41 h 50"/>
                    <a:gd name="T18" fmla="*/ 21 w 34"/>
                    <a:gd name="T19" fmla="*/ 40 h 50"/>
                    <a:gd name="T20" fmla="*/ 24 w 34"/>
                    <a:gd name="T21" fmla="*/ 36 h 50"/>
                    <a:gd name="T22" fmla="*/ 22 w 34"/>
                    <a:gd name="T23" fmla="*/ 32 h 50"/>
                    <a:gd name="T24" fmla="*/ 15 w 34"/>
                    <a:gd name="T25" fmla="*/ 28 h 50"/>
                    <a:gd name="T26" fmla="*/ 10 w 34"/>
                    <a:gd name="T27" fmla="*/ 26 h 50"/>
                    <a:gd name="T28" fmla="*/ 6 w 34"/>
                    <a:gd name="T29" fmla="*/ 23 h 50"/>
                    <a:gd name="T30" fmla="*/ 3 w 34"/>
                    <a:gd name="T31" fmla="*/ 19 h 50"/>
                    <a:gd name="T32" fmla="*/ 2 w 34"/>
                    <a:gd name="T33" fmla="*/ 13 h 50"/>
                    <a:gd name="T34" fmla="*/ 3 w 34"/>
                    <a:gd name="T35" fmla="*/ 8 h 50"/>
                    <a:gd name="T36" fmla="*/ 6 w 34"/>
                    <a:gd name="T37" fmla="*/ 4 h 50"/>
                    <a:gd name="T38" fmla="*/ 12 w 34"/>
                    <a:gd name="T39" fmla="*/ 1 h 50"/>
                    <a:gd name="T40" fmla="*/ 19 w 34"/>
                    <a:gd name="T41" fmla="*/ 0 h 50"/>
                    <a:gd name="T42" fmla="*/ 24 w 34"/>
                    <a:gd name="T43" fmla="*/ 0 h 50"/>
                    <a:gd name="T44" fmla="*/ 28 w 34"/>
                    <a:gd name="T45" fmla="*/ 1 h 50"/>
                    <a:gd name="T46" fmla="*/ 30 w 34"/>
                    <a:gd name="T47" fmla="*/ 1 h 50"/>
                    <a:gd name="T48" fmla="*/ 31 w 34"/>
                    <a:gd name="T49" fmla="*/ 2 h 50"/>
                    <a:gd name="T50" fmla="*/ 32 w 34"/>
                    <a:gd name="T51" fmla="*/ 3 h 50"/>
                    <a:gd name="T52" fmla="*/ 31 w 34"/>
                    <a:gd name="T53" fmla="*/ 6 h 50"/>
                    <a:gd name="T54" fmla="*/ 30 w 34"/>
                    <a:gd name="T55" fmla="*/ 8 h 50"/>
                    <a:gd name="T56" fmla="*/ 29 w 34"/>
                    <a:gd name="T57" fmla="*/ 9 h 50"/>
                    <a:gd name="T58" fmla="*/ 25 w 34"/>
                    <a:gd name="T59" fmla="*/ 8 h 50"/>
                    <a:gd name="T60" fmla="*/ 20 w 34"/>
                    <a:gd name="T61" fmla="*/ 8 h 50"/>
                    <a:gd name="T62" fmla="*/ 13 w 34"/>
                    <a:gd name="T63" fmla="*/ 9 h 50"/>
                    <a:gd name="T64" fmla="*/ 11 w 34"/>
                    <a:gd name="T65" fmla="*/ 13 h 50"/>
                    <a:gd name="T66" fmla="*/ 14 w 34"/>
                    <a:gd name="T67" fmla="*/ 17 h 50"/>
                    <a:gd name="T68" fmla="*/ 20 w 34"/>
                    <a:gd name="T69" fmla="*/ 20 h 50"/>
                    <a:gd name="T70" fmla="*/ 30 w 34"/>
                    <a:gd name="T71" fmla="*/ 27 h 50"/>
                    <a:gd name="T72" fmla="*/ 34 w 34"/>
                    <a:gd name="T73" fmla="*/ 36 h 50"/>
                    <a:gd name="T74" fmla="*/ 32 w 34"/>
                    <a:gd name="T75" fmla="*/ 42 h 50"/>
                    <a:gd name="T76" fmla="*/ 28 w 34"/>
                    <a:gd name="T77" fmla="*/ 47 h 50"/>
                    <a:gd name="T78" fmla="*/ 22 w 34"/>
                    <a:gd name="T79" fmla="*/ 49 h 50"/>
                    <a:gd name="T80" fmla="*/ 15 w 34"/>
                    <a:gd name="T8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 h="50">
                      <a:moveTo>
                        <a:pt x="15" y="50"/>
                      </a:moveTo>
                      <a:cubicBezTo>
                        <a:pt x="11" y="50"/>
                        <a:pt x="8" y="49"/>
                        <a:pt x="6" y="49"/>
                      </a:cubicBezTo>
                      <a:cubicBezTo>
                        <a:pt x="3" y="48"/>
                        <a:pt x="2" y="47"/>
                        <a:pt x="1" y="47"/>
                      </a:cubicBezTo>
                      <a:cubicBezTo>
                        <a:pt x="1" y="47"/>
                        <a:pt x="0" y="46"/>
                        <a:pt x="0" y="45"/>
                      </a:cubicBezTo>
                      <a:cubicBezTo>
                        <a:pt x="1" y="44"/>
                        <a:pt x="1" y="43"/>
                        <a:pt x="1" y="43"/>
                      </a:cubicBezTo>
                      <a:cubicBezTo>
                        <a:pt x="1" y="42"/>
                        <a:pt x="1" y="41"/>
                        <a:pt x="2" y="40"/>
                      </a:cubicBezTo>
                      <a:cubicBezTo>
                        <a:pt x="2" y="39"/>
                        <a:pt x="2" y="39"/>
                        <a:pt x="3" y="39"/>
                      </a:cubicBezTo>
                      <a:cubicBezTo>
                        <a:pt x="4" y="40"/>
                        <a:pt x="6" y="40"/>
                        <a:pt x="7" y="41"/>
                      </a:cubicBezTo>
                      <a:cubicBezTo>
                        <a:pt x="9" y="41"/>
                        <a:pt x="12" y="41"/>
                        <a:pt x="14" y="41"/>
                      </a:cubicBezTo>
                      <a:cubicBezTo>
                        <a:pt x="17" y="41"/>
                        <a:pt x="19" y="41"/>
                        <a:pt x="21" y="40"/>
                      </a:cubicBezTo>
                      <a:cubicBezTo>
                        <a:pt x="23" y="39"/>
                        <a:pt x="24" y="38"/>
                        <a:pt x="24" y="36"/>
                      </a:cubicBezTo>
                      <a:cubicBezTo>
                        <a:pt x="24" y="34"/>
                        <a:pt x="24" y="33"/>
                        <a:pt x="22" y="32"/>
                      </a:cubicBezTo>
                      <a:cubicBezTo>
                        <a:pt x="21" y="30"/>
                        <a:pt x="19" y="29"/>
                        <a:pt x="15" y="28"/>
                      </a:cubicBezTo>
                      <a:cubicBezTo>
                        <a:pt x="14" y="27"/>
                        <a:pt x="12" y="26"/>
                        <a:pt x="10" y="26"/>
                      </a:cubicBezTo>
                      <a:cubicBezTo>
                        <a:pt x="9" y="25"/>
                        <a:pt x="7" y="24"/>
                        <a:pt x="6" y="23"/>
                      </a:cubicBezTo>
                      <a:cubicBezTo>
                        <a:pt x="5" y="22"/>
                        <a:pt x="4" y="20"/>
                        <a:pt x="3" y="19"/>
                      </a:cubicBezTo>
                      <a:cubicBezTo>
                        <a:pt x="3" y="17"/>
                        <a:pt x="2" y="15"/>
                        <a:pt x="2" y="13"/>
                      </a:cubicBezTo>
                      <a:cubicBezTo>
                        <a:pt x="2" y="11"/>
                        <a:pt x="3" y="10"/>
                        <a:pt x="3" y="8"/>
                      </a:cubicBezTo>
                      <a:cubicBezTo>
                        <a:pt x="4" y="7"/>
                        <a:pt x="5" y="5"/>
                        <a:pt x="6" y="4"/>
                      </a:cubicBezTo>
                      <a:cubicBezTo>
                        <a:pt x="8" y="3"/>
                        <a:pt x="9" y="2"/>
                        <a:pt x="12" y="1"/>
                      </a:cubicBezTo>
                      <a:cubicBezTo>
                        <a:pt x="14" y="1"/>
                        <a:pt x="16" y="0"/>
                        <a:pt x="19" y="0"/>
                      </a:cubicBezTo>
                      <a:cubicBezTo>
                        <a:pt x="21" y="0"/>
                        <a:pt x="23" y="0"/>
                        <a:pt x="24" y="0"/>
                      </a:cubicBezTo>
                      <a:cubicBezTo>
                        <a:pt x="26" y="1"/>
                        <a:pt x="27" y="1"/>
                        <a:pt x="28" y="1"/>
                      </a:cubicBezTo>
                      <a:cubicBezTo>
                        <a:pt x="28" y="1"/>
                        <a:pt x="29" y="1"/>
                        <a:pt x="30" y="1"/>
                      </a:cubicBezTo>
                      <a:cubicBezTo>
                        <a:pt x="30" y="1"/>
                        <a:pt x="31" y="2"/>
                        <a:pt x="31" y="2"/>
                      </a:cubicBezTo>
                      <a:cubicBezTo>
                        <a:pt x="31" y="2"/>
                        <a:pt x="32" y="2"/>
                        <a:pt x="32" y="3"/>
                      </a:cubicBezTo>
                      <a:cubicBezTo>
                        <a:pt x="32" y="4"/>
                        <a:pt x="32" y="5"/>
                        <a:pt x="31" y="6"/>
                      </a:cubicBezTo>
                      <a:cubicBezTo>
                        <a:pt x="31" y="7"/>
                        <a:pt x="31" y="8"/>
                        <a:pt x="30" y="8"/>
                      </a:cubicBezTo>
                      <a:cubicBezTo>
                        <a:pt x="30" y="9"/>
                        <a:pt x="30" y="10"/>
                        <a:pt x="29" y="9"/>
                      </a:cubicBezTo>
                      <a:cubicBezTo>
                        <a:pt x="28" y="9"/>
                        <a:pt x="27" y="9"/>
                        <a:pt x="25" y="8"/>
                      </a:cubicBezTo>
                      <a:cubicBezTo>
                        <a:pt x="23" y="8"/>
                        <a:pt x="22" y="8"/>
                        <a:pt x="20" y="8"/>
                      </a:cubicBezTo>
                      <a:cubicBezTo>
                        <a:pt x="17" y="8"/>
                        <a:pt x="15" y="8"/>
                        <a:pt x="13" y="9"/>
                      </a:cubicBezTo>
                      <a:cubicBezTo>
                        <a:pt x="12" y="10"/>
                        <a:pt x="11" y="11"/>
                        <a:pt x="11" y="13"/>
                      </a:cubicBezTo>
                      <a:cubicBezTo>
                        <a:pt x="11" y="15"/>
                        <a:pt x="12" y="16"/>
                        <a:pt x="14" y="17"/>
                      </a:cubicBezTo>
                      <a:cubicBezTo>
                        <a:pt x="15" y="18"/>
                        <a:pt x="17" y="19"/>
                        <a:pt x="20" y="20"/>
                      </a:cubicBezTo>
                      <a:cubicBezTo>
                        <a:pt x="25" y="22"/>
                        <a:pt x="28" y="24"/>
                        <a:pt x="30" y="27"/>
                      </a:cubicBezTo>
                      <a:cubicBezTo>
                        <a:pt x="33" y="29"/>
                        <a:pt x="34" y="32"/>
                        <a:pt x="34" y="36"/>
                      </a:cubicBezTo>
                      <a:cubicBezTo>
                        <a:pt x="34" y="38"/>
                        <a:pt x="33" y="41"/>
                        <a:pt x="32" y="42"/>
                      </a:cubicBezTo>
                      <a:cubicBezTo>
                        <a:pt x="31" y="44"/>
                        <a:pt x="30" y="46"/>
                        <a:pt x="28" y="47"/>
                      </a:cubicBezTo>
                      <a:cubicBezTo>
                        <a:pt x="26" y="48"/>
                        <a:pt x="24" y="48"/>
                        <a:pt x="22" y="49"/>
                      </a:cubicBezTo>
                      <a:cubicBezTo>
                        <a:pt x="20" y="49"/>
                        <a:pt x="18" y="50"/>
                        <a:pt x="1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4" name="Freeform 85"/>
                <p:cNvSpPr>
                  <a:spLocks/>
                </p:cNvSpPr>
                <p:nvPr/>
              </p:nvSpPr>
              <p:spPr bwMode="auto">
                <a:xfrm>
                  <a:off x="5708652" y="3630612"/>
                  <a:ext cx="12700" cy="66675"/>
                </a:xfrm>
                <a:custGeom>
                  <a:avLst/>
                  <a:gdLst>
                    <a:gd name="T0" fmla="*/ 2 w 9"/>
                    <a:gd name="T1" fmla="*/ 48 h 48"/>
                    <a:gd name="T2" fmla="*/ 0 w 9"/>
                    <a:gd name="T3" fmla="*/ 48 h 48"/>
                    <a:gd name="T4" fmla="*/ 0 w 9"/>
                    <a:gd name="T5" fmla="*/ 46 h 48"/>
                    <a:gd name="T6" fmla="*/ 0 w 9"/>
                    <a:gd name="T7" fmla="*/ 3 h 48"/>
                    <a:gd name="T8" fmla="*/ 0 w 9"/>
                    <a:gd name="T9" fmla="*/ 1 h 48"/>
                    <a:gd name="T10" fmla="*/ 3 w 9"/>
                    <a:gd name="T11" fmla="*/ 0 h 48"/>
                    <a:gd name="T12" fmla="*/ 7 w 9"/>
                    <a:gd name="T13" fmla="*/ 0 h 48"/>
                    <a:gd name="T14" fmla="*/ 9 w 9"/>
                    <a:gd name="T15" fmla="*/ 1 h 48"/>
                    <a:gd name="T16" fmla="*/ 9 w 9"/>
                    <a:gd name="T17" fmla="*/ 3 h 48"/>
                    <a:gd name="T18" fmla="*/ 9 w 9"/>
                    <a:gd name="T19" fmla="*/ 46 h 48"/>
                    <a:gd name="T20" fmla="*/ 8 w 9"/>
                    <a:gd name="T21" fmla="*/ 48 h 48"/>
                    <a:gd name="T22" fmla="*/ 7 w 9"/>
                    <a:gd name="T23" fmla="*/ 48 h 48"/>
                    <a:gd name="T24" fmla="*/ 2 w 9"/>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48">
                      <a:moveTo>
                        <a:pt x="2" y="48"/>
                      </a:moveTo>
                      <a:cubicBezTo>
                        <a:pt x="1" y="48"/>
                        <a:pt x="1" y="48"/>
                        <a:pt x="0" y="48"/>
                      </a:cubicBezTo>
                      <a:cubicBezTo>
                        <a:pt x="0" y="47"/>
                        <a:pt x="0" y="47"/>
                        <a:pt x="0" y="46"/>
                      </a:cubicBezTo>
                      <a:cubicBezTo>
                        <a:pt x="0" y="3"/>
                        <a:pt x="0" y="3"/>
                        <a:pt x="0" y="3"/>
                      </a:cubicBezTo>
                      <a:cubicBezTo>
                        <a:pt x="0" y="2"/>
                        <a:pt x="0" y="1"/>
                        <a:pt x="0" y="1"/>
                      </a:cubicBezTo>
                      <a:cubicBezTo>
                        <a:pt x="1" y="1"/>
                        <a:pt x="1" y="0"/>
                        <a:pt x="3" y="0"/>
                      </a:cubicBezTo>
                      <a:cubicBezTo>
                        <a:pt x="7" y="0"/>
                        <a:pt x="7" y="0"/>
                        <a:pt x="7" y="0"/>
                      </a:cubicBezTo>
                      <a:cubicBezTo>
                        <a:pt x="8" y="0"/>
                        <a:pt x="8" y="1"/>
                        <a:pt x="9" y="1"/>
                      </a:cubicBezTo>
                      <a:cubicBezTo>
                        <a:pt x="9" y="1"/>
                        <a:pt x="9" y="2"/>
                        <a:pt x="9" y="3"/>
                      </a:cubicBezTo>
                      <a:cubicBezTo>
                        <a:pt x="9" y="46"/>
                        <a:pt x="9" y="46"/>
                        <a:pt x="9" y="46"/>
                      </a:cubicBezTo>
                      <a:cubicBezTo>
                        <a:pt x="9" y="47"/>
                        <a:pt x="9" y="47"/>
                        <a:pt x="8" y="48"/>
                      </a:cubicBezTo>
                      <a:cubicBezTo>
                        <a:pt x="8" y="48"/>
                        <a:pt x="8" y="48"/>
                        <a:pt x="7" y="48"/>
                      </a:cubicBezTo>
                      <a:lnTo>
                        <a:pt x="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5" name="Freeform 86"/>
                <p:cNvSpPr>
                  <a:spLocks/>
                </p:cNvSpPr>
                <p:nvPr/>
              </p:nvSpPr>
              <p:spPr bwMode="auto">
                <a:xfrm>
                  <a:off x="5734051" y="3632200"/>
                  <a:ext cx="50800" cy="65088"/>
                </a:xfrm>
                <a:custGeom>
                  <a:avLst/>
                  <a:gdLst>
                    <a:gd name="T0" fmla="*/ 30 w 37"/>
                    <a:gd name="T1" fmla="*/ 47 h 47"/>
                    <a:gd name="T2" fmla="*/ 29 w 37"/>
                    <a:gd name="T3" fmla="*/ 47 h 47"/>
                    <a:gd name="T4" fmla="*/ 27 w 37"/>
                    <a:gd name="T5" fmla="*/ 45 h 47"/>
                    <a:gd name="T6" fmla="*/ 8 w 37"/>
                    <a:gd name="T7" fmla="*/ 15 h 47"/>
                    <a:gd name="T8" fmla="*/ 8 w 37"/>
                    <a:gd name="T9" fmla="*/ 44 h 47"/>
                    <a:gd name="T10" fmla="*/ 8 w 37"/>
                    <a:gd name="T11" fmla="*/ 46 h 47"/>
                    <a:gd name="T12" fmla="*/ 6 w 37"/>
                    <a:gd name="T13" fmla="*/ 47 h 47"/>
                    <a:gd name="T14" fmla="*/ 2 w 37"/>
                    <a:gd name="T15" fmla="*/ 47 h 47"/>
                    <a:gd name="T16" fmla="*/ 0 w 37"/>
                    <a:gd name="T17" fmla="*/ 47 h 47"/>
                    <a:gd name="T18" fmla="*/ 0 w 37"/>
                    <a:gd name="T19" fmla="*/ 44 h 47"/>
                    <a:gd name="T20" fmla="*/ 0 w 37"/>
                    <a:gd name="T21" fmla="*/ 2 h 47"/>
                    <a:gd name="T22" fmla="*/ 0 w 37"/>
                    <a:gd name="T23" fmla="*/ 2 h 47"/>
                    <a:gd name="T24" fmla="*/ 0 w 37"/>
                    <a:gd name="T25" fmla="*/ 1 h 47"/>
                    <a:gd name="T26" fmla="*/ 0 w 37"/>
                    <a:gd name="T27" fmla="*/ 0 h 47"/>
                    <a:gd name="T28" fmla="*/ 2 w 37"/>
                    <a:gd name="T29" fmla="*/ 0 h 47"/>
                    <a:gd name="T30" fmla="*/ 6 w 37"/>
                    <a:gd name="T31" fmla="*/ 0 h 47"/>
                    <a:gd name="T32" fmla="*/ 8 w 37"/>
                    <a:gd name="T33" fmla="*/ 0 h 47"/>
                    <a:gd name="T34" fmla="*/ 9 w 37"/>
                    <a:gd name="T35" fmla="*/ 1 h 47"/>
                    <a:gd name="T36" fmla="*/ 9 w 37"/>
                    <a:gd name="T37" fmla="*/ 1 h 47"/>
                    <a:gd name="T38" fmla="*/ 10 w 37"/>
                    <a:gd name="T39" fmla="*/ 2 h 47"/>
                    <a:gd name="T40" fmla="*/ 11 w 37"/>
                    <a:gd name="T41" fmla="*/ 5 h 47"/>
                    <a:gd name="T42" fmla="*/ 15 w 37"/>
                    <a:gd name="T43" fmla="*/ 10 h 47"/>
                    <a:gd name="T44" fmla="*/ 20 w 37"/>
                    <a:gd name="T45" fmla="*/ 19 h 47"/>
                    <a:gd name="T46" fmla="*/ 28 w 37"/>
                    <a:gd name="T47" fmla="*/ 32 h 47"/>
                    <a:gd name="T48" fmla="*/ 28 w 37"/>
                    <a:gd name="T49" fmla="*/ 32 h 47"/>
                    <a:gd name="T50" fmla="*/ 28 w 37"/>
                    <a:gd name="T51" fmla="*/ 31 h 47"/>
                    <a:gd name="T52" fmla="*/ 28 w 37"/>
                    <a:gd name="T53" fmla="*/ 28 h 47"/>
                    <a:gd name="T54" fmla="*/ 28 w 37"/>
                    <a:gd name="T55" fmla="*/ 23 h 47"/>
                    <a:gd name="T56" fmla="*/ 28 w 37"/>
                    <a:gd name="T57" fmla="*/ 15 h 47"/>
                    <a:gd name="T58" fmla="*/ 28 w 37"/>
                    <a:gd name="T59" fmla="*/ 2 h 47"/>
                    <a:gd name="T60" fmla="*/ 29 w 37"/>
                    <a:gd name="T61" fmla="*/ 0 h 47"/>
                    <a:gd name="T62" fmla="*/ 30 w 37"/>
                    <a:gd name="T63" fmla="*/ 0 h 47"/>
                    <a:gd name="T64" fmla="*/ 35 w 37"/>
                    <a:gd name="T65" fmla="*/ 0 h 47"/>
                    <a:gd name="T66" fmla="*/ 36 w 37"/>
                    <a:gd name="T67" fmla="*/ 0 h 47"/>
                    <a:gd name="T68" fmla="*/ 37 w 37"/>
                    <a:gd name="T69" fmla="*/ 3 h 47"/>
                    <a:gd name="T70" fmla="*/ 37 w 37"/>
                    <a:gd name="T71" fmla="*/ 44 h 47"/>
                    <a:gd name="T72" fmla="*/ 36 w 37"/>
                    <a:gd name="T73" fmla="*/ 47 h 47"/>
                    <a:gd name="T74" fmla="*/ 34 w 37"/>
                    <a:gd name="T75" fmla="*/ 47 h 47"/>
                    <a:gd name="T76" fmla="*/ 30 w 37"/>
                    <a:gd name="T7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47">
                      <a:moveTo>
                        <a:pt x="30" y="47"/>
                      </a:moveTo>
                      <a:cubicBezTo>
                        <a:pt x="30" y="47"/>
                        <a:pt x="29" y="47"/>
                        <a:pt x="29" y="47"/>
                      </a:cubicBezTo>
                      <a:cubicBezTo>
                        <a:pt x="28" y="47"/>
                        <a:pt x="28" y="46"/>
                        <a:pt x="27" y="45"/>
                      </a:cubicBezTo>
                      <a:cubicBezTo>
                        <a:pt x="8" y="15"/>
                        <a:pt x="8" y="15"/>
                        <a:pt x="8" y="15"/>
                      </a:cubicBezTo>
                      <a:cubicBezTo>
                        <a:pt x="8" y="44"/>
                        <a:pt x="8" y="44"/>
                        <a:pt x="8" y="44"/>
                      </a:cubicBezTo>
                      <a:cubicBezTo>
                        <a:pt x="8" y="45"/>
                        <a:pt x="8" y="46"/>
                        <a:pt x="8" y="46"/>
                      </a:cubicBezTo>
                      <a:cubicBezTo>
                        <a:pt x="8" y="47"/>
                        <a:pt x="7" y="47"/>
                        <a:pt x="6" y="47"/>
                      </a:cubicBezTo>
                      <a:cubicBezTo>
                        <a:pt x="2" y="47"/>
                        <a:pt x="2" y="47"/>
                        <a:pt x="2" y="47"/>
                      </a:cubicBezTo>
                      <a:cubicBezTo>
                        <a:pt x="2" y="47"/>
                        <a:pt x="1" y="47"/>
                        <a:pt x="0" y="47"/>
                      </a:cubicBezTo>
                      <a:cubicBezTo>
                        <a:pt x="0" y="47"/>
                        <a:pt x="0" y="46"/>
                        <a:pt x="0" y="44"/>
                      </a:cubicBezTo>
                      <a:cubicBezTo>
                        <a:pt x="0" y="2"/>
                        <a:pt x="0" y="2"/>
                        <a:pt x="0" y="2"/>
                      </a:cubicBezTo>
                      <a:cubicBezTo>
                        <a:pt x="0" y="2"/>
                        <a:pt x="0" y="2"/>
                        <a:pt x="0" y="2"/>
                      </a:cubicBezTo>
                      <a:cubicBezTo>
                        <a:pt x="0" y="1"/>
                        <a:pt x="0" y="1"/>
                        <a:pt x="0" y="1"/>
                      </a:cubicBezTo>
                      <a:cubicBezTo>
                        <a:pt x="0" y="1"/>
                        <a:pt x="0" y="0"/>
                        <a:pt x="0" y="0"/>
                      </a:cubicBezTo>
                      <a:cubicBezTo>
                        <a:pt x="1" y="0"/>
                        <a:pt x="1" y="0"/>
                        <a:pt x="2" y="0"/>
                      </a:cubicBezTo>
                      <a:cubicBezTo>
                        <a:pt x="6" y="0"/>
                        <a:pt x="6" y="0"/>
                        <a:pt x="6" y="0"/>
                      </a:cubicBezTo>
                      <a:cubicBezTo>
                        <a:pt x="7" y="0"/>
                        <a:pt x="7" y="0"/>
                        <a:pt x="8" y="0"/>
                      </a:cubicBezTo>
                      <a:cubicBezTo>
                        <a:pt x="8" y="0"/>
                        <a:pt x="8" y="0"/>
                        <a:pt x="9" y="1"/>
                      </a:cubicBezTo>
                      <a:cubicBezTo>
                        <a:pt x="9" y="1"/>
                        <a:pt x="9" y="1"/>
                        <a:pt x="9" y="1"/>
                      </a:cubicBezTo>
                      <a:cubicBezTo>
                        <a:pt x="9" y="1"/>
                        <a:pt x="9" y="2"/>
                        <a:pt x="10" y="2"/>
                      </a:cubicBezTo>
                      <a:cubicBezTo>
                        <a:pt x="10" y="3"/>
                        <a:pt x="11" y="4"/>
                        <a:pt x="11" y="5"/>
                      </a:cubicBezTo>
                      <a:cubicBezTo>
                        <a:pt x="12" y="6"/>
                        <a:pt x="13" y="8"/>
                        <a:pt x="15" y="10"/>
                      </a:cubicBezTo>
                      <a:cubicBezTo>
                        <a:pt x="16" y="13"/>
                        <a:pt x="18" y="16"/>
                        <a:pt x="20" y="19"/>
                      </a:cubicBezTo>
                      <a:cubicBezTo>
                        <a:pt x="23" y="23"/>
                        <a:pt x="25" y="27"/>
                        <a:pt x="28" y="32"/>
                      </a:cubicBezTo>
                      <a:cubicBezTo>
                        <a:pt x="28" y="32"/>
                        <a:pt x="28" y="32"/>
                        <a:pt x="28" y="32"/>
                      </a:cubicBezTo>
                      <a:cubicBezTo>
                        <a:pt x="28" y="32"/>
                        <a:pt x="28" y="32"/>
                        <a:pt x="28" y="31"/>
                      </a:cubicBezTo>
                      <a:cubicBezTo>
                        <a:pt x="28" y="30"/>
                        <a:pt x="28" y="30"/>
                        <a:pt x="28" y="28"/>
                      </a:cubicBezTo>
                      <a:cubicBezTo>
                        <a:pt x="28" y="27"/>
                        <a:pt x="28" y="25"/>
                        <a:pt x="28" y="23"/>
                      </a:cubicBezTo>
                      <a:cubicBezTo>
                        <a:pt x="28" y="21"/>
                        <a:pt x="28" y="18"/>
                        <a:pt x="28" y="15"/>
                      </a:cubicBezTo>
                      <a:cubicBezTo>
                        <a:pt x="28" y="12"/>
                        <a:pt x="28" y="7"/>
                        <a:pt x="28" y="2"/>
                      </a:cubicBezTo>
                      <a:cubicBezTo>
                        <a:pt x="28" y="2"/>
                        <a:pt x="28" y="1"/>
                        <a:pt x="29" y="0"/>
                      </a:cubicBezTo>
                      <a:cubicBezTo>
                        <a:pt x="29" y="0"/>
                        <a:pt x="29" y="0"/>
                        <a:pt x="30" y="0"/>
                      </a:cubicBezTo>
                      <a:cubicBezTo>
                        <a:pt x="35" y="0"/>
                        <a:pt x="35" y="0"/>
                        <a:pt x="35" y="0"/>
                      </a:cubicBezTo>
                      <a:cubicBezTo>
                        <a:pt x="36" y="0"/>
                        <a:pt x="36" y="0"/>
                        <a:pt x="36" y="0"/>
                      </a:cubicBezTo>
                      <a:cubicBezTo>
                        <a:pt x="37" y="1"/>
                        <a:pt x="37" y="1"/>
                        <a:pt x="37" y="3"/>
                      </a:cubicBezTo>
                      <a:cubicBezTo>
                        <a:pt x="37" y="44"/>
                        <a:pt x="37" y="44"/>
                        <a:pt x="37" y="44"/>
                      </a:cubicBezTo>
                      <a:cubicBezTo>
                        <a:pt x="37" y="45"/>
                        <a:pt x="37" y="46"/>
                        <a:pt x="36" y="47"/>
                      </a:cubicBezTo>
                      <a:cubicBezTo>
                        <a:pt x="36" y="47"/>
                        <a:pt x="35" y="47"/>
                        <a:pt x="34" y="47"/>
                      </a:cubicBezTo>
                      <a:lnTo>
                        <a:pt x="30"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6" name="Freeform 87"/>
                <p:cNvSpPr>
                  <a:spLocks/>
                </p:cNvSpPr>
                <p:nvPr/>
              </p:nvSpPr>
              <p:spPr bwMode="auto">
                <a:xfrm>
                  <a:off x="5797551" y="3632200"/>
                  <a:ext cx="41275" cy="65088"/>
                </a:xfrm>
                <a:custGeom>
                  <a:avLst/>
                  <a:gdLst>
                    <a:gd name="T0" fmla="*/ 2 w 29"/>
                    <a:gd name="T1" fmla="*/ 47 h 47"/>
                    <a:gd name="T2" fmla="*/ 0 w 29"/>
                    <a:gd name="T3" fmla="*/ 47 h 47"/>
                    <a:gd name="T4" fmla="*/ 0 w 29"/>
                    <a:gd name="T5" fmla="*/ 45 h 47"/>
                    <a:gd name="T6" fmla="*/ 0 w 29"/>
                    <a:gd name="T7" fmla="*/ 3 h 47"/>
                    <a:gd name="T8" fmla="*/ 0 w 29"/>
                    <a:gd name="T9" fmla="*/ 0 h 47"/>
                    <a:gd name="T10" fmla="*/ 2 w 29"/>
                    <a:gd name="T11" fmla="*/ 0 h 47"/>
                    <a:gd name="T12" fmla="*/ 25 w 29"/>
                    <a:gd name="T13" fmla="*/ 0 h 47"/>
                    <a:gd name="T14" fmla="*/ 27 w 29"/>
                    <a:gd name="T15" fmla="*/ 0 h 47"/>
                    <a:gd name="T16" fmla="*/ 28 w 29"/>
                    <a:gd name="T17" fmla="*/ 1 h 47"/>
                    <a:gd name="T18" fmla="*/ 28 w 29"/>
                    <a:gd name="T19" fmla="*/ 5 h 47"/>
                    <a:gd name="T20" fmla="*/ 27 w 29"/>
                    <a:gd name="T21" fmla="*/ 7 h 47"/>
                    <a:gd name="T22" fmla="*/ 24 w 29"/>
                    <a:gd name="T23" fmla="*/ 7 h 47"/>
                    <a:gd name="T24" fmla="*/ 9 w 29"/>
                    <a:gd name="T25" fmla="*/ 7 h 47"/>
                    <a:gd name="T26" fmla="*/ 8 w 29"/>
                    <a:gd name="T27" fmla="*/ 7 h 47"/>
                    <a:gd name="T28" fmla="*/ 8 w 29"/>
                    <a:gd name="T29" fmla="*/ 18 h 47"/>
                    <a:gd name="T30" fmla="*/ 9 w 29"/>
                    <a:gd name="T31" fmla="*/ 19 h 47"/>
                    <a:gd name="T32" fmla="*/ 22 w 29"/>
                    <a:gd name="T33" fmla="*/ 19 h 47"/>
                    <a:gd name="T34" fmla="*/ 24 w 29"/>
                    <a:gd name="T35" fmla="*/ 19 h 47"/>
                    <a:gd name="T36" fmla="*/ 25 w 29"/>
                    <a:gd name="T37" fmla="*/ 21 h 47"/>
                    <a:gd name="T38" fmla="*/ 24 w 29"/>
                    <a:gd name="T39" fmla="*/ 22 h 47"/>
                    <a:gd name="T40" fmla="*/ 24 w 29"/>
                    <a:gd name="T41" fmla="*/ 24 h 47"/>
                    <a:gd name="T42" fmla="*/ 23 w 29"/>
                    <a:gd name="T43" fmla="*/ 26 h 47"/>
                    <a:gd name="T44" fmla="*/ 21 w 29"/>
                    <a:gd name="T45" fmla="*/ 26 h 47"/>
                    <a:gd name="T46" fmla="*/ 9 w 29"/>
                    <a:gd name="T47" fmla="*/ 26 h 47"/>
                    <a:gd name="T48" fmla="*/ 8 w 29"/>
                    <a:gd name="T49" fmla="*/ 27 h 47"/>
                    <a:gd name="T50" fmla="*/ 8 w 29"/>
                    <a:gd name="T51" fmla="*/ 39 h 47"/>
                    <a:gd name="T52" fmla="*/ 9 w 29"/>
                    <a:gd name="T53" fmla="*/ 39 h 47"/>
                    <a:gd name="T54" fmla="*/ 9 w 29"/>
                    <a:gd name="T55" fmla="*/ 39 h 47"/>
                    <a:gd name="T56" fmla="*/ 25 w 29"/>
                    <a:gd name="T57" fmla="*/ 39 h 47"/>
                    <a:gd name="T58" fmla="*/ 28 w 29"/>
                    <a:gd name="T59" fmla="*/ 40 h 47"/>
                    <a:gd name="T60" fmla="*/ 29 w 29"/>
                    <a:gd name="T61" fmla="*/ 42 h 47"/>
                    <a:gd name="T62" fmla="*/ 29 w 29"/>
                    <a:gd name="T63" fmla="*/ 45 h 47"/>
                    <a:gd name="T64" fmla="*/ 28 w 29"/>
                    <a:gd name="T65" fmla="*/ 47 h 47"/>
                    <a:gd name="T66" fmla="*/ 26 w 29"/>
                    <a:gd name="T67" fmla="*/ 47 h 47"/>
                    <a:gd name="T68" fmla="*/ 2 w 29"/>
                    <a:gd name="T69"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 h="47">
                      <a:moveTo>
                        <a:pt x="2" y="47"/>
                      </a:moveTo>
                      <a:cubicBezTo>
                        <a:pt x="1" y="47"/>
                        <a:pt x="1" y="47"/>
                        <a:pt x="0" y="47"/>
                      </a:cubicBezTo>
                      <a:cubicBezTo>
                        <a:pt x="0" y="46"/>
                        <a:pt x="0" y="46"/>
                        <a:pt x="0" y="45"/>
                      </a:cubicBezTo>
                      <a:cubicBezTo>
                        <a:pt x="0" y="3"/>
                        <a:pt x="0" y="3"/>
                        <a:pt x="0" y="3"/>
                      </a:cubicBezTo>
                      <a:cubicBezTo>
                        <a:pt x="0" y="2"/>
                        <a:pt x="0" y="1"/>
                        <a:pt x="0" y="0"/>
                      </a:cubicBezTo>
                      <a:cubicBezTo>
                        <a:pt x="0" y="0"/>
                        <a:pt x="1" y="0"/>
                        <a:pt x="2" y="0"/>
                      </a:cubicBezTo>
                      <a:cubicBezTo>
                        <a:pt x="25" y="0"/>
                        <a:pt x="25" y="0"/>
                        <a:pt x="25" y="0"/>
                      </a:cubicBezTo>
                      <a:cubicBezTo>
                        <a:pt x="26" y="0"/>
                        <a:pt x="27" y="0"/>
                        <a:pt x="27" y="0"/>
                      </a:cubicBezTo>
                      <a:cubicBezTo>
                        <a:pt x="27" y="0"/>
                        <a:pt x="28" y="1"/>
                        <a:pt x="28" y="1"/>
                      </a:cubicBezTo>
                      <a:cubicBezTo>
                        <a:pt x="28" y="5"/>
                        <a:pt x="28" y="5"/>
                        <a:pt x="28" y="5"/>
                      </a:cubicBezTo>
                      <a:cubicBezTo>
                        <a:pt x="28" y="6"/>
                        <a:pt x="27" y="7"/>
                        <a:pt x="27" y="7"/>
                      </a:cubicBezTo>
                      <a:cubicBezTo>
                        <a:pt x="26" y="7"/>
                        <a:pt x="25" y="7"/>
                        <a:pt x="24" y="7"/>
                      </a:cubicBezTo>
                      <a:cubicBezTo>
                        <a:pt x="9" y="7"/>
                        <a:pt x="9" y="7"/>
                        <a:pt x="9" y="7"/>
                      </a:cubicBezTo>
                      <a:cubicBezTo>
                        <a:pt x="8" y="7"/>
                        <a:pt x="8" y="7"/>
                        <a:pt x="8" y="7"/>
                      </a:cubicBezTo>
                      <a:cubicBezTo>
                        <a:pt x="8" y="18"/>
                        <a:pt x="8" y="18"/>
                        <a:pt x="8" y="18"/>
                      </a:cubicBezTo>
                      <a:cubicBezTo>
                        <a:pt x="8" y="18"/>
                        <a:pt x="8" y="19"/>
                        <a:pt x="9" y="19"/>
                      </a:cubicBezTo>
                      <a:cubicBezTo>
                        <a:pt x="22" y="19"/>
                        <a:pt x="22" y="19"/>
                        <a:pt x="22" y="19"/>
                      </a:cubicBezTo>
                      <a:cubicBezTo>
                        <a:pt x="23" y="19"/>
                        <a:pt x="24" y="19"/>
                        <a:pt x="24" y="19"/>
                      </a:cubicBezTo>
                      <a:cubicBezTo>
                        <a:pt x="25" y="19"/>
                        <a:pt x="25" y="20"/>
                        <a:pt x="25" y="21"/>
                      </a:cubicBezTo>
                      <a:cubicBezTo>
                        <a:pt x="25" y="21"/>
                        <a:pt x="24" y="22"/>
                        <a:pt x="24" y="22"/>
                      </a:cubicBezTo>
                      <a:cubicBezTo>
                        <a:pt x="24" y="23"/>
                        <a:pt x="24" y="24"/>
                        <a:pt x="24" y="24"/>
                      </a:cubicBezTo>
                      <a:cubicBezTo>
                        <a:pt x="24" y="25"/>
                        <a:pt x="24" y="26"/>
                        <a:pt x="23" y="26"/>
                      </a:cubicBezTo>
                      <a:cubicBezTo>
                        <a:pt x="22" y="26"/>
                        <a:pt x="21" y="26"/>
                        <a:pt x="21" y="26"/>
                      </a:cubicBezTo>
                      <a:cubicBezTo>
                        <a:pt x="9" y="26"/>
                        <a:pt x="9" y="26"/>
                        <a:pt x="9" y="26"/>
                      </a:cubicBezTo>
                      <a:cubicBezTo>
                        <a:pt x="9" y="26"/>
                        <a:pt x="8" y="26"/>
                        <a:pt x="8" y="27"/>
                      </a:cubicBezTo>
                      <a:cubicBezTo>
                        <a:pt x="8" y="39"/>
                        <a:pt x="8" y="39"/>
                        <a:pt x="8" y="39"/>
                      </a:cubicBezTo>
                      <a:cubicBezTo>
                        <a:pt x="8" y="39"/>
                        <a:pt x="8" y="39"/>
                        <a:pt x="9" y="39"/>
                      </a:cubicBezTo>
                      <a:cubicBezTo>
                        <a:pt x="9" y="39"/>
                        <a:pt x="9" y="39"/>
                        <a:pt x="9" y="39"/>
                      </a:cubicBezTo>
                      <a:cubicBezTo>
                        <a:pt x="25" y="39"/>
                        <a:pt x="25" y="39"/>
                        <a:pt x="25" y="39"/>
                      </a:cubicBezTo>
                      <a:cubicBezTo>
                        <a:pt x="26" y="39"/>
                        <a:pt x="27" y="40"/>
                        <a:pt x="28" y="40"/>
                      </a:cubicBezTo>
                      <a:cubicBezTo>
                        <a:pt x="28" y="40"/>
                        <a:pt x="29" y="41"/>
                        <a:pt x="29" y="42"/>
                      </a:cubicBezTo>
                      <a:cubicBezTo>
                        <a:pt x="29" y="45"/>
                        <a:pt x="29" y="45"/>
                        <a:pt x="29" y="45"/>
                      </a:cubicBezTo>
                      <a:cubicBezTo>
                        <a:pt x="29" y="46"/>
                        <a:pt x="28" y="46"/>
                        <a:pt x="28" y="47"/>
                      </a:cubicBezTo>
                      <a:cubicBezTo>
                        <a:pt x="27" y="47"/>
                        <a:pt x="27" y="47"/>
                        <a:pt x="26" y="47"/>
                      </a:cubicBezTo>
                      <a:lnTo>
                        <a:pt x="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7" name="Freeform 88"/>
                <p:cNvSpPr>
                  <a:spLocks/>
                </p:cNvSpPr>
                <p:nvPr/>
              </p:nvSpPr>
              <p:spPr bwMode="auto">
                <a:xfrm>
                  <a:off x="5848351" y="3629025"/>
                  <a:ext cx="46038" cy="69850"/>
                </a:xfrm>
                <a:custGeom>
                  <a:avLst/>
                  <a:gdLst>
                    <a:gd name="T0" fmla="*/ 15 w 33"/>
                    <a:gd name="T1" fmla="*/ 50 h 50"/>
                    <a:gd name="T2" fmla="*/ 5 w 33"/>
                    <a:gd name="T3" fmla="*/ 49 h 50"/>
                    <a:gd name="T4" fmla="*/ 0 w 33"/>
                    <a:gd name="T5" fmla="*/ 47 h 50"/>
                    <a:gd name="T6" fmla="*/ 0 w 33"/>
                    <a:gd name="T7" fmla="*/ 45 h 50"/>
                    <a:gd name="T8" fmla="*/ 1 w 33"/>
                    <a:gd name="T9" fmla="*/ 43 h 50"/>
                    <a:gd name="T10" fmla="*/ 1 w 33"/>
                    <a:gd name="T11" fmla="*/ 40 h 50"/>
                    <a:gd name="T12" fmla="*/ 2 w 33"/>
                    <a:gd name="T13" fmla="*/ 39 h 50"/>
                    <a:gd name="T14" fmla="*/ 7 w 33"/>
                    <a:gd name="T15" fmla="*/ 41 h 50"/>
                    <a:gd name="T16" fmla="*/ 14 w 33"/>
                    <a:gd name="T17" fmla="*/ 41 h 50"/>
                    <a:gd name="T18" fmla="*/ 21 w 33"/>
                    <a:gd name="T19" fmla="*/ 40 h 50"/>
                    <a:gd name="T20" fmla="*/ 24 w 33"/>
                    <a:gd name="T21" fmla="*/ 36 h 50"/>
                    <a:gd name="T22" fmla="*/ 22 w 33"/>
                    <a:gd name="T23" fmla="*/ 32 h 50"/>
                    <a:gd name="T24" fmla="*/ 15 w 33"/>
                    <a:gd name="T25" fmla="*/ 28 h 50"/>
                    <a:gd name="T26" fmla="*/ 10 w 33"/>
                    <a:gd name="T27" fmla="*/ 26 h 50"/>
                    <a:gd name="T28" fmla="*/ 6 w 33"/>
                    <a:gd name="T29" fmla="*/ 23 h 50"/>
                    <a:gd name="T30" fmla="*/ 3 w 33"/>
                    <a:gd name="T31" fmla="*/ 19 h 50"/>
                    <a:gd name="T32" fmla="*/ 2 w 33"/>
                    <a:gd name="T33" fmla="*/ 13 h 50"/>
                    <a:gd name="T34" fmla="*/ 3 w 33"/>
                    <a:gd name="T35" fmla="*/ 8 h 50"/>
                    <a:gd name="T36" fmla="*/ 6 w 33"/>
                    <a:gd name="T37" fmla="*/ 4 h 50"/>
                    <a:gd name="T38" fmla="*/ 11 w 33"/>
                    <a:gd name="T39" fmla="*/ 1 h 50"/>
                    <a:gd name="T40" fmla="*/ 19 w 33"/>
                    <a:gd name="T41" fmla="*/ 0 h 50"/>
                    <a:gd name="T42" fmla="*/ 24 w 33"/>
                    <a:gd name="T43" fmla="*/ 0 h 50"/>
                    <a:gd name="T44" fmla="*/ 27 w 33"/>
                    <a:gd name="T45" fmla="*/ 1 h 50"/>
                    <a:gd name="T46" fmla="*/ 29 w 33"/>
                    <a:gd name="T47" fmla="*/ 1 h 50"/>
                    <a:gd name="T48" fmla="*/ 31 w 33"/>
                    <a:gd name="T49" fmla="*/ 2 h 50"/>
                    <a:gd name="T50" fmla="*/ 31 w 33"/>
                    <a:gd name="T51" fmla="*/ 3 h 50"/>
                    <a:gd name="T52" fmla="*/ 31 w 33"/>
                    <a:gd name="T53" fmla="*/ 6 h 50"/>
                    <a:gd name="T54" fmla="*/ 30 w 33"/>
                    <a:gd name="T55" fmla="*/ 8 h 50"/>
                    <a:gd name="T56" fmla="*/ 29 w 33"/>
                    <a:gd name="T57" fmla="*/ 9 h 50"/>
                    <a:gd name="T58" fmla="*/ 25 w 33"/>
                    <a:gd name="T59" fmla="*/ 8 h 50"/>
                    <a:gd name="T60" fmla="*/ 20 w 33"/>
                    <a:gd name="T61" fmla="*/ 8 h 50"/>
                    <a:gd name="T62" fmla="*/ 13 w 33"/>
                    <a:gd name="T63" fmla="*/ 9 h 50"/>
                    <a:gd name="T64" fmla="*/ 11 w 33"/>
                    <a:gd name="T65" fmla="*/ 13 h 50"/>
                    <a:gd name="T66" fmla="*/ 13 w 33"/>
                    <a:gd name="T67" fmla="*/ 17 h 50"/>
                    <a:gd name="T68" fmla="*/ 20 w 33"/>
                    <a:gd name="T69" fmla="*/ 20 h 50"/>
                    <a:gd name="T70" fmla="*/ 30 w 33"/>
                    <a:gd name="T71" fmla="*/ 27 h 50"/>
                    <a:gd name="T72" fmla="*/ 33 w 33"/>
                    <a:gd name="T73" fmla="*/ 36 h 50"/>
                    <a:gd name="T74" fmla="*/ 32 w 33"/>
                    <a:gd name="T75" fmla="*/ 42 h 50"/>
                    <a:gd name="T76" fmla="*/ 28 w 33"/>
                    <a:gd name="T77" fmla="*/ 47 h 50"/>
                    <a:gd name="T78" fmla="*/ 22 w 33"/>
                    <a:gd name="T79" fmla="*/ 49 h 50"/>
                    <a:gd name="T80" fmla="*/ 15 w 33"/>
                    <a:gd name="T8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 h="50">
                      <a:moveTo>
                        <a:pt x="15" y="50"/>
                      </a:moveTo>
                      <a:cubicBezTo>
                        <a:pt x="11" y="50"/>
                        <a:pt x="8" y="49"/>
                        <a:pt x="5" y="49"/>
                      </a:cubicBezTo>
                      <a:cubicBezTo>
                        <a:pt x="3" y="48"/>
                        <a:pt x="1" y="47"/>
                        <a:pt x="0" y="47"/>
                      </a:cubicBezTo>
                      <a:cubicBezTo>
                        <a:pt x="0" y="47"/>
                        <a:pt x="0" y="46"/>
                        <a:pt x="0" y="45"/>
                      </a:cubicBezTo>
                      <a:cubicBezTo>
                        <a:pt x="0" y="44"/>
                        <a:pt x="0" y="43"/>
                        <a:pt x="1" y="43"/>
                      </a:cubicBezTo>
                      <a:cubicBezTo>
                        <a:pt x="1" y="42"/>
                        <a:pt x="1" y="41"/>
                        <a:pt x="1" y="40"/>
                      </a:cubicBezTo>
                      <a:cubicBezTo>
                        <a:pt x="2" y="39"/>
                        <a:pt x="2" y="39"/>
                        <a:pt x="2" y="39"/>
                      </a:cubicBezTo>
                      <a:cubicBezTo>
                        <a:pt x="4" y="40"/>
                        <a:pt x="5" y="40"/>
                        <a:pt x="7" y="41"/>
                      </a:cubicBezTo>
                      <a:cubicBezTo>
                        <a:pt x="9" y="41"/>
                        <a:pt x="11" y="41"/>
                        <a:pt x="14" y="41"/>
                      </a:cubicBezTo>
                      <a:cubicBezTo>
                        <a:pt x="17" y="41"/>
                        <a:pt x="19" y="41"/>
                        <a:pt x="21" y="40"/>
                      </a:cubicBezTo>
                      <a:cubicBezTo>
                        <a:pt x="23" y="39"/>
                        <a:pt x="24" y="38"/>
                        <a:pt x="24" y="36"/>
                      </a:cubicBezTo>
                      <a:cubicBezTo>
                        <a:pt x="24" y="34"/>
                        <a:pt x="23" y="33"/>
                        <a:pt x="22" y="32"/>
                      </a:cubicBezTo>
                      <a:cubicBezTo>
                        <a:pt x="21" y="30"/>
                        <a:pt x="18" y="29"/>
                        <a:pt x="15" y="28"/>
                      </a:cubicBezTo>
                      <a:cubicBezTo>
                        <a:pt x="13" y="27"/>
                        <a:pt x="12" y="26"/>
                        <a:pt x="10" y="26"/>
                      </a:cubicBezTo>
                      <a:cubicBezTo>
                        <a:pt x="8" y="25"/>
                        <a:pt x="7" y="24"/>
                        <a:pt x="6" y="23"/>
                      </a:cubicBezTo>
                      <a:cubicBezTo>
                        <a:pt x="5" y="22"/>
                        <a:pt x="4" y="20"/>
                        <a:pt x="3" y="19"/>
                      </a:cubicBezTo>
                      <a:cubicBezTo>
                        <a:pt x="2" y="17"/>
                        <a:pt x="2" y="15"/>
                        <a:pt x="2" y="13"/>
                      </a:cubicBezTo>
                      <a:cubicBezTo>
                        <a:pt x="2" y="11"/>
                        <a:pt x="2" y="10"/>
                        <a:pt x="3" y="8"/>
                      </a:cubicBezTo>
                      <a:cubicBezTo>
                        <a:pt x="4" y="7"/>
                        <a:pt x="5" y="5"/>
                        <a:pt x="6" y="4"/>
                      </a:cubicBezTo>
                      <a:cubicBezTo>
                        <a:pt x="7" y="3"/>
                        <a:pt x="9" y="2"/>
                        <a:pt x="11" y="1"/>
                      </a:cubicBezTo>
                      <a:cubicBezTo>
                        <a:pt x="13" y="1"/>
                        <a:pt x="16" y="0"/>
                        <a:pt x="19" y="0"/>
                      </a:cubicBezTo>
                      <a:cubicBezTo>
                        <a:pt x="21" y="0"/>
                        <a:pt x="23" y="0"/>
                        <a:pt x="24" y="0"/>
                      </a:cubicBezTo>
                      <a:cubicBezTo>
                        <a:pt x="25" y="1"/>
                        <a:pt x="26" y="1"/>
                        <a:pt x="27" y="1"/>
                      </a:cubicBezTo>
                      <a:cubicBezTo>
                        <a:pt x="28" y="1"/>
                        <a:pt x="29" y="1"/>
                        <a:pt x="29" y="1"/>
                      </a:cubicBezTo>
                      <a:cubicBezTo>
                        <a:pt x="30" y="1"/>
                        <a:pt x="30" y="2"/>
                        <a:pt x="31" y="2"/>
                      </a:cubicBezTo>
                      <a:cubicBezTo>
                        <a:pt x="31" y="2"/>
                        <a:pt x="31" y="2"/>
                        <a:pt x="31" y="3"/>
                      </a:cubicBezTo>
                      <a:cubicBezTo>
                        <a:pt x="31" y="4"/>
                        <a:pt x="31" y="5"/>
                        <a:pt x="31" y="6"/>
                      </a:cubicBezTo>
                      <a:cubicBezTo>
                        <a:pt x="31" y="7"/>
                        <a:pt x="30" y="8"/>
                        <a:pt x="30" y="8"/>
                      </a:cubicBezTo>
                      <a:cubicBezTo>
                        <a:pt x="30" y="9"/>
                        <a:pt x="29" y="10"/>
                        <a:pt x="29" y="9"/>
                      </a:cubicBezTo>
                      <a:cubicBezTo>
                        <a:pt x="28" y="9"/>
                        <a:pt x="27" y="9"/>
                        <a:pt x="25" y="8"/>
                      </a:cubicBezTo>
                      <a:cubicBezTo>
                        <a:pt x="23" y="8"/>
                        <a:pt x="21" y="8"/>
                        <a:pt x="20" y="8"/>
                      </a:cubicBezTo>
                      <a:cubicBezTo>
                        <a:pt x="16" y="8"/>
                        <a:pt x="14" y="8"/>
                        <a:pt x="13" y="9"/>
                      </a:cubicBezTo>
                      <a:cubicBezTo>
                        <a:pt x="12" y="10"/>
                        <a:pt x="11" y="11"/>
                        <a:pt x="11" y="13"/>
                      </a:cubicBezTo>
                      <a:cubicBezTo>
                        <a:pt x="11" y="15"/>
                        <a:pt x="12" y="16"/>
                        <a:pt x="13" y="17"/>
                      </a:cubicBezTo>
                      <a:cubicBezTo>
                        <a:pt x="15" y="18"/>
                        <a:pt x="17" y="19"/>
                        <a:pt x="20" y="20"/>
                      </a:cubicBezTo>
                      <a:cubicBezTo>
                        <a:pt x="24" y="22"/>
                        <a:pt x="28" y="24"/>
                        <a:pt x="30" y="27"/>
                      </a:cubicBezTo>
                      <a:cubicBezTo>
                        <a:pt x="32" y="29"/>
                        <a:pt x="33" y="32"/>
                        <a:pt x="33" y="36"/>
                      </a:cubicBezTo>
                      <a:cubicBezTo>
                        <a:pt x="33" y="38"/>
                        <a:pt x="33" y="41"/>
                        <a:pt x="32" y="42"/>
                      </a:cubicBezTo>
                      <a:cubicBezTo>
                        <a:pt x="31" y="44"/>
                        <a:pt x="29" y="46"/>
                        <a:pt x="28" y="47"/>
                      </a:cubicBezTo>
                      <a:cubicBezTo>
                        <a:pt x="26" y="48"/>
                        <a:pt x="24" y="48"/>
                        <a:pt x="22" y="49"/>
                      </a:cubicBezTo>
                      <a:cubicBezTo>
                        <a:pt x="20" y="49"/>
                        <a:pt x="17" y="50"/>
                        <a:pt x="1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8" name="Freeform 89"/>
                <p:cNvSpPr>
                  <a:spLocks/>
                </p:cNvSpPr>
                <p:nvPr/>
              </p:nvSpPr>
              <p:spPr bwMode="auto">
                <a:xfrm>
                  <a:off x="5902326" y="3629025"/>
                  <a:ext cx="46038" cy="69850"/>
                </a:xfrm>
                <a:custGeom>
                  <a:avLst/>
                  <a:gdLst>
                    <a:gd name="T0" fmla="*/ 15 w 34"/>
                    <a:gd name="T1" fmla="*/ 50 h 50"/>
                    <a:gd name="T2" fmla="*/ 6 w 34"/>
                    <a:gd name="T3" fmla="*/ 49 h 50"/>
                    <a:gd name="T4" fmla="*/ 1 w 34"/>
                    <a:gd name="T5" fmla="*/ 47 h 50"/>
                    <a:gd name="T6" fmla="*/ 0 w 34"/>
                    <a:gd name="T7" fmla="*/ 45 h 50"/>
                    <a:gd name="T8" fmla="*/ 1 w 34"/>
                    <a:gd name="T9" fmla="*/ 43 h 50"/>
                    <a:gd name="T10" fmla="*/ 2 w 34"/>
                    <a:gd name="T11" fmla="*/ 40 h 50"/>
                    <a:gd name="T12" fmla="*/ 2 w 34"/>
                    <a:gd name="T13" fmla="*/ 39 h 50"/>
                    <a:gd name="T14" fmla="*/ 7 w 34"/>
                    <a:gd name="T15" fmla="*/ 41 h 50"/>
                    <a:gd name="T16" fmla="*/ 14 w 34"/>
                    <a:gd name="T17" fmla="*/ 41 h 50"/>
                    <a:gd name="T18" fmla="*/ 21 w 34"/>
                    <a:gd name="T19" fmla="*/ 40 h 50"/>
                    <a:gd name="T20" fmla="*/ 24 w 34"/>
                    <a:gd name="T21" fmla="*/ 36 h 50"/>
                    <a:gd name="T22" fmla="*/ 22 w 34"/>
                    <a:gd name="T23" fmla="*/ 32 h 50"/>
                    <a:gd name="T24" fmla="*/ 15 w 34"/>
                    <a:gd name="T25" fmla="*/ 28 h 50"/>
                    <a:gd name="T26" fmla="*/ 10 w 34"/>
                    <a:gd name="T27" fmla="*/ 26 h 50"/>
                    <a:gd name="T28" fmla="*/ 6 w 34"/>
                    <a:gd name="T29" fmla="*/ 23 h 50"/>
                    <a:gd name="T30" fmla="*/ 3 w 34"/>
                    <a:gd name="T31" fmla="*/ 19 h 50"/>
                    <a:gd name="T32" fmla="*/ 2 w 34"/>
                    <a:gd name="T33" fmla="*/ 13 h 50"/>
                    <a:gd name="T34" fmla="*/ 3 w 34"/>
                    <a:gd name="T35" fmla="*/ 8 h 50"/>
                    <a:gd name="T36" fmla="*/ 6 w 34"/>
                    <a:gd name="T37" fmla="*/ 4 h 50"/>
                    <a:gd name="T38" fmla="*/ 12 w 34"/>
                    <a:gd name="T39" fmla="*/ 1 h 50"/>
                    <a:gd name="T40" fmla="*/ 19 w 34"/>
                    <a:gd name="T41" fmla="*/ 0 h 50"/>
                    <a:gd name="T42" fmla="*/ 24 w 34"/>
                    <a:gd name="T43" fmla="*/ 0 h 50"/>
                    <a:gd name="T44" fmla="*/ 27 w 34"/>
                    <a:gd name="T45" fmla="*/ 1 h 50"/>
                    <a:gd name="T46" fmla="*/ 29 w 34"/>
                    <a:gd name="T47" fmla="*/ 1 h 50"/>
                    <a:gd name="T48" fmla="*/ 31 w 34"/>
                    <a:gd name="T49" fmla="*/ 2 h 50"/>
                    <a:gd name="T50" fmla="*/ 32 w 34"/>
                    <a:gd name="T51" fmla="*/ 3 h 50"/>
                    <a:gd name="T52" fmla="*/ 31 w 34"/>
                    <a:gd name="T53" fmla="*/ 6 h 50"/>
                    <a:gd name="T54" fmla="*/ 30 w 34"/>
                    <a:gd name="T55" fmla="*/ 8 h 50"/>
                    <a:gd name="T56" fmla="*/ 29 w 34"/>
                    <a:gd name="T57" fmla="*/ 9 h 50"/>
                    <a:gd name="T58" fmla="*/ 25 w 34"/>
                    <a:gd name="T59" fmla="*/ 8 h 50"/>
                    <a:gd name="T60" fmla="*/ 20 w 34"/>
                    <a:gd name="T61" fmla="*/ 8 h 50"/>
                    <a:gd name="T62" fmla="*/ 13 w 34"/>
                    <a:gd name="T63" fmla="*/ 9 h 50"/>
                    <a:gd name="T64" fmla="*/ 11 w 34"/>
                    <a:gd name="T65" fmla="*/ 13 h 50"/>
                    <a:gd name="T66" fmla="*/ 13 w 34"/>
                    <a:gd name="T67" fmla="*/ 17 h 50"/>
                    <a:gd name="T68" fmla="*/ 20 w 34"/>
                    <a:gd name="T69" fmla="*/ 20 h 50"/>
                    <a:gd name="T70" fmla="*/ 30 w 34"/>
                    <a:gd name="T71" fmla="*/ 27 h 50"/>
                    <a:gd name="T72" fmla="*/ 34 w 34"/>
                    <a:gd name="T73" fmla="*/ 36 h 50"/>
                    <a:gd name="T74" fmla="*/ 32 w 34"/>
                    <a:gd name="T75" fmla="*/ 42 h 50"/>
                    <a:gd name="T76" fmla="*/ 28 w 34"/>
                    <a:gd name="T77" fmla="*/ 47 h 50"/>
                    <a:gd name="T78" fmla="*/ 22 w 34"/>
                    <a:gd name="T79" fmla="*/ 49 h 50"/>
                    <a:gd name="T80" fmla="*/ 15 w 34"/>
                    <a:gd name="T8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 h="50">
                      <a:moveTo>
                        <a:pt x="15" y="50"/>
                      </a:moveTo>
                      <a:cubicBezTo>
                        <a:pt x="11" y="50"/>
                        <a:pt x="8" y="49"/>
                        <a:pt x="6" y="49"/>
                      </a:cubicBezTo>
                      <a:cubicBezTo>
                        <a:pt x="3" y="48"/>
                        <a:pt x="2" y="47"/>
                        <a:pt x="1" y="47"/>
                      </a:cubicBezTo>
                      <a:cubicBezTo>
                        <a:pt x="0" y="47"/>
                        <a:pt x="0" y="46"/>
                        <a:pt x="0" y="45"/>
                      </a:cubicBezTo>
                      <a:cubicBezTo>
                        <a:pt x="0" y="44"/>
                        <a:pt x="1" y="43"/>
                        <a:pt x="1" y="43"/>
                      </a:cubicBezTo>
                      <a:cubicBezTo>
                        <a:pt x="1" y="42"/>
                        <a:pt x="1" y="41"/>
                        <a:pt x="2" y="40"/>
                      </a:cubicBezTo>
                      <a:cubicBezTo>
                        <a:pt x="2" y="39"/>
                        <a:pt x="2" y="39"/>
                        <a:pt x="2" y="39"/>
                      </a:cubicBezTo>
                      <a:cubicBezTo>
                        <a:pt x="4" y="40"/>
                        <a:pt x="6" y="40"/>
                        <a:pt x="7" y="41"/>
                      </a:cubicBezTo>
                      <a:cubicBezTo>
                        <a:pt x="9" y="41"/>
                        <a:pt x="11" y="41"/>
                        <a:pt x="14" y="41"/>
                      </a:cubicBezTo>
                      <a:cubicBezTo>
                        <a:pt x="17" y="41"/>
                        <a:pt x="19" y="41"/>
                        <a:pt x="21" y="40"/>
                      </a:cubicBezTo>
                      <a:cubicBezTo>
                        <a:pt x="23" y="39"/>
                        <a:pt x="24" y="38"/>
                        <a:pt x="24" y="36"/>
                      </a:cubicBezTo>
                      <a:cubicBezTo>
                        <a:pt x="24" y="34"/>
                        <a:pt x="23" y="33"/>
                        <a:pt x="22" y="32"/>
                      </a:cubicBezTo>
                      <a:cubicBezTo>
                        <a:pt x="21" y="30"/>
                        <a:pt x="19" y="29"/>
                        <a:pt x="15" y="28"/>
                      </a:cubicBezTo>
                      <a:cubicBezTo>
                        <a:pt x="14" y="27"/>
                        <a:pt x="12" y="26"/>
                        <a:pt x="10" y="26"/>
                      </a:cubicBezTo>
                      <a:cubicBezTo>
                        <a:pt x="9" y="25"/>
                        <a:pt x="7" y="24"/>
                        <a:pt x="6" y="23"/>
                      </a:cubicBezTo>
                      <a:cubicBezTo>
                        <a:pt x="5" y="22"/>
                        <a:pt x="4" y="20"/>
                        <a:pt x="3" y="19"/>
                      </a:cubicBezTo>
                      <a:cubicBezTo>
                        <a:pt x="2" y="17"/>
                        <a:pt x="2" y="15"/>
                        <a:pt x="2" y="13"/>
                      </a:cubicBezTo>
                      <a:cubicBezTo>
                        <a:pt x="2" y="11"/>
                        <a:pt x="2" y="10"/>
                        <a:pt x="3" y="8"/>
                      </a:cubicBezTo>
                      <a:cubicBezTo>
                        <a:pt x="4" y="7"/>
                        <a:pt x="5" y="5"/>
                        <a:pt x="6" y="4"/>
                      </a:cubicBezTo>
                      <a:cubicBezTo>
                        <a:pt x="8" y="3"/>
                        <a:pt x="9" y="2"/>
                        <a:pt x="12" y="1"/>
                      </a:cubicBezTo>
                      <a:cubicBezTo>
                        <a:pt x="14" y="1"/>
                        <a:pt x="16" y="0"/>
                        <a:pt x="19" y="0"/>
                      </a:cubicBezTo>
                      <a:cubicBezTo>
                        <a:pt x="21" y="0"/>
                        <a:pt x="23" y="0"/>
                        <a:pt x="24" y="0"/>
                      </a:cubicBezTo>
                      <a:cubicBezTo>
                        <a:pt x="26" y="1"/>
                        <a:pt x="27" y="1"/>
                        <a:pt x="27" y="1"/>
                      </a:cubicBezTo>
                      <a:cubicBezTo>
                        <a:pt x="28" y="1"/>
                        <a:pt x="29" y="1"/>
                        <a:pt x="29" y="1"/>
                      </a:cubicBezTo>
                      <a:cubicBezTo>
                        <a:pt x="30" y="1"/>
                        <a:pt x="30" y="2"/>
                        <a:pt x="31" y="2"/>
                      </a:cubicBezTo>
                      <a:cubicBezTo>
                        <a:pt x="31" y="2"/>
                        <a:pt x="32" y="2"/>
                        <a:pt x="32" y="3"/>
                      </a:cubicBezTo>
                      <a:cubicBezTo>
                        <a:pt x="32" y="4"/>
                        <a:pt x="31" y="5"/>
                        <a:pt x="31" y="6"/>
                      </a:cubicBezTo>
                      <a:cubicBezTo>
                        <a:pt x="31" y="7"/>
                        <a:pt x="31" y="8"/>
                        <a:pt x="30" y="8"/>
                      </a:cubicBezTo>
                      <a:cubicBezTo>
                        <a:pt x="30" y="9"/>
                        <a:pt x="29" y="10"/>
                        <a:pt x="29" y="9"/>
                      </a:cubicBezTo>
                      <a:cubicBezTo>
                        <a:pt x="28" y="9"/>
                        <a:pt x="27" y="9"/>
                        <a:pt x="25" y="8"/>
                      </a:cubicBezTo>
                      <a:cubicBezTo>
                        <a:pt x="23" y="8"/>
                        <a:pt x="22" y="8"/>
                        <a:pt x="20" y="8"/>
                      </a:cubicBezTo>
                      <a:cubicBezTo>
                        <a:pt x="17" y="8"/>
                        <a:pt x="14" y="8"/>
                        <a:pt x="13" y="9"/>
                      </a:cubicBezTo>
                      <a:cubicBezTo>
                        <a:pt x="12" y="10"/>
                        <a:pt x="11" y="11"/>
                        <a:pt x="11" y="13"/>
                      </a:cubicBezTo>
                      <a:cubicBezTo>
                        <a:pt x="11" y="15"/>
                        <a:pt x="12" y="16"/>
                        <a:pt x="13" y="17"/>
                      </a:cubicBezTo>
                      <a:cubicBezTo>
                        <a:pt x="15" y="18"/>
                        <a:pt x="17" y="19"/>
                        <a:pt x="20" y="20"/>
                      </a:cubicBezTo>
                      <a:cubicBezTo>
                        <a:pt x="25" y="22"/>
                        <a:pt x="28" y="24"/>
                        <a:pt x="30" y="27"/>
                      </a:cubicBezTo>
                      <a:cubicBezTo>
                        <a:pt x="33" y="29"/>
                        <a:pt x="34" y="32"/>
                        <a:pt x="34" y="36"/>
                      </a:cubicBezTo>
                      <a:cubicBezTo>
                        <a:pt x="34" y="38"/>
                        <a:pt x="33" y="41"/>
                        <a:pt x="32" y="42"/>
                      </a:cubicBezTo>
                      <a:cubicBezTo>
                        <a:pt x="31" y="44"/>
                        <a:pt x="30" y="46"/>
                        <a:pt x="28" y="47"/>
                      </a:cubicBezTo>
                      <a:cubicBezTo>
                        <a:pt x="26" y="48"/>
                        <a:pt x="24" y="48"/>
                        <a:pt x="22" y="49"/>
                      </a:cubicBezTo>
                      <a:cubicBezTo>
                        <a:pt x="20" y="49"/>
                        <a:pt x="17" y="50"/>
                        <a:pt x="1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9" name="Freeform 90"/>
                <p:cNvSpPr>
                  <a:spLocks noEditPoints="1"/>
                </p:cNvSpPr>
                <p:nvPr/>
              </p:nvSpPr>
              <p:spPr bwMode="auto">
                <a:xfrm>
                  <a:off x="5991226" y="3632200"/>
                  <a:ext cx="47625" cy="65088"/>
                </a:xfrm>
                <a:custGeom>
                  <a:avLst/>
                  <a:gdLst>
                    <a:gd name="T0" fmla="*/ 3 w 34"/>
                    <a:gd name="T1" fmla="*/ 47 h 47"/>
                    <a:gd name="T2" fmla="*/ 1 w 34"/>
                    <a:gd name="T3" fmla="*/ 46 h 47"/>
                    <a:gd name="T4" fmla="*/ 0 w 34"/>
                    <a:gd name="T5" fmla="*/ 44 h 47"/>
                    <a:gd name="T6" fmla="*/ 0 w 34"/>
                    <a:gd name="T7" fmla="*/ 2 h 47"/>
                    <a:gd name="T8" fmla="*/ 1 w 34"/>
                    <a:gd name="T9" fmla="*/ 0 h 47"/>
                    <a:gd name="T10" fmla="*/ 2 w 34"/>
                    <a:gd name="T11" fmla="*/ 0 h 47"/>
                    <a:gd name="T12" fmla="*/ 15 w 34"/>
                    <a:gd name="T13" fmla="*/ 0 h 47"/>
                    <a:gd name="T14" fmla="*/ 22 w 34"/>
                    <a:gd name="T15" fmla="*/ 0 h 47"/>
                    <a:gd name="T16" fmla="*/ 28 w 34"/>
                    <a:gd name="T17" fmla="*/ 3 h 47"/>
                    <a:gd name="T18" fmla="*/ 33 w 34"/>
                    <a:gd name="T19" fmla="*/ 7 h 47"/>
                    <a:gd name="T20" fmla="*/ 34 w 34"/>
                    <a:gd name="T21" fmla="*/ 15 h 47"/>
                    <a:gd name="T22" fmla="*/ 34 w 34"/>
                    <a:gd name="T23" fmla="*/ 32 h 47"/>
                    <a:gd name="T24" fmla="*/ 32 w 34"/>
                    <a:gd name="T25" fmla="*/ 40 h 47"/>
                    <a:gd name="T26" fmla="*/ 28 w 34"/>
                    <a:gd name="T27" fmla="*/ 45 h 47"/>
                    <a:gd name="T28" fmla="*/ 23 w 34"/>
                    <a:gd name="T29" fmla="*/ 47 h 47"/>
                    <a:gd name="T30" fmla="*/ 17 w 34"/>
                    <a:gd name="T31" fmla="*/ 47 h 47"/>
                    <a:gd name="T32" fmla="*/ 3 w 34"/>
                    <a:gd name="T33" fmla="*/ 47 h 47"/>
                    <a:gd name="T34" fmla="*/ 25 w 34"/>
                    <a:gd name="T35" fmla="*/ 16 h 47"/>
                    <a:gd name="T36" fmla="*/ 22 w 34"/>
                    <a:gd name="T37" fmla="*/ 9 h 47"/>
                    <a:gd name="T38" fmla="*/ 15 w 34"/>
                    <a:gd name="T39" fmla="*/ 7 h 47"/>
                    <a:gd name="T40" fmla="*/ 10 w 34"/>
                    <a:gd name="T41" fmla="*/ 7 h 47"/>
                    <a:gd name="T42" fmla="*/ 9 w 34"/>
                    <a:gd name="T43" fmla="*/ 8 h 47"/>
                    <a:gd name="T44" fmla="*/ 9 w 34"/>
                    <a:gd name="T45" fmla="*/ 39 h 47"/>
                    <a:gd name="T46" fmla="*/ 10 w 34"/>
                    <a:gd name="T47" fmla="*/ 39 h 47"/>
                    <a:gd name="T48" fmla="*/ 15 w 34"/>
                    <a:gd name="T49" fmla="*/ 39 h 47"/>
                    <a:gd name="T50" fmla="*/ 19 w 34"/>
                    <a:gd name="T51" fmla="*/ 39 h 47"/>
                    <a:gd name="T52" fmla="*/ 22 w 34"/>
                    <a:gd name="T53" fmla="*/ 38 h 47"/>
                    <a:gd name="T54" fmla="*/ 24 w 34"/>
                    <a:gd name="T55" fmla="*/ 36 h 47"/>
                    <a:gd name="T56" fmla="*/ 25 w 34"/>
                    <a:gd name="T57" fmla="*/ 31 h 47"/>
                    <a:gd name="T58" fmla="*/ 25 w 34"/>
                    <a:gd name="T59"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47">
                      <a:moveTo>
                        <a:pt x="3" y="47"/>
                      </a:moveTo>
                      <a:cubicBezTo>
                        <a:pt x="2" y="47"/>
                        <a:pt x="1" y="47"/>
                        <a:pt x="1" y="46"/>
                      </a:cubicBezTo>
                      <a:cubicBezTo>
                        <a:pt x="0" y="46"/>
                        <a:pt x="0" y="45"/>
                        <a:pt x="0" y="44"/>
                      </a:cubicBezTo>
                      <a:cubicBezTo>
                        <a:pt x="0" y="2"/>
                        <a:pt x="0" y="2"/>
                        <a:pt x="0" y="2"/>
                      </a:cubicBezTo>
                      <a:cubicBezTo>
                        <a:pt x="0" y="2"/>
                        <a:pt x="0" y="1"/>
                        <a:pt x="1" y="0"/>
                      </a:cubicBezTo>
                      <a:cubicBezTo>
                        <a:pt x="1" y="0"/>
                        <a:pt x="1" y="0"/>
                        <a:pt x="2" y="0"/>
                      </a:cubicBezTo>
                      <a:cubicBezTo>
                        <a:pt x="15" y="0"/>
                        <a:pt x="15" y="0"/>
                        <a:pt x="15" y="0"/>
                      </a:cubicBezTo>
                      <a:cubicBezTo>
                        <a:pt x="18" y="0"/>
                        <a:pt x="20" y="0"/>
                        <a:pt x="22" y="0"/>
                      </a:cubicBezTo>
                      <a:cubicBezTo>
                        <a:pt x="25" y="1"/>
                        <a:pt x="27" y="1"/>
                        <a:pt x="28" y="3"/>
                      </a:cubicBezTo>
                      <a:cubicBezTo>
                        <a:pt x="30" y="4"/>
                        <a:pt x="32" y="5"/>
                        <a:pt x="33" y="7"/>
                      </a:cubicBezTo>
                      <a:cubicBezTo>
                        <a:pt x="34" y="9"/>
                        <a:pt x="34" y="12"/>
                        <a:pt x="34" y="15"/>
                      </a:cubicBezTo>
                      <a:cubicBezTo>
                        <a:pt x="34" y="32"/>
                        <a:pt x="34" y="32"/>
                        <a:pt x="34" y="32"/>
                      </a:cubicBezTo>
                      <a:cubicBezTo>
                        <a:pt x="34" y="35"/>
                        <a:pt x="34" y="38"/>
                        <a:pt x="32" y="40"/>
                      </a:cubicBezTo>
                      <a:cubicBezTo>
                        <a:pt x="31" y="42"/>
                        <a:pt x="30" y="44"/>
                        <a:pt x="28" y="45"/>
                      </a:cubicBezTo>
                      <a:cubicBezTo>
                        <a:pt x="27" y="46"/>
                        <a:pt x="25" y="46"/>
                        <a:pt x="23" y="47"/>
                      </a:cubicBezTo>
                      <a:cubicBezTo>
                        <a:pt x="21" y="47"/>
                        <a:pt x="19" y="47"/>
                        <a:pt x="17" y="47"/>
                      </a:cubicBezTo>
                      <a:lnTo>
                        <a:pt x="3" y="47"/>
                      </a:lnTo>
                      <a:close/>
                      <a:moveTo>
                        <a:pt x="25" y="16"/>
                      </a:moveTo>
                      <a:cubicBezTo>
                        <a:pt x="25" y="13"/>
                        <a:pt x="24" y="10"/>
                        <a:pt x="22" y="9"/>
                      </a:cubicBezTo>
                      <a:cubicBezTo>
                        <a:pt x="21" y="8"/>
                        <a:pt x="18" y="7"/>
                        <a:pt x="15" y="7"/>
                      </a:cubicBezTo>
                      <a:cubicBezTo>
                        <a:pt x="10" y="7"/>
                        <a:pt x="10" y="7"/>
                        <a:pt x="10" y="7"/>
                      </a:cubicBezTo>
                      <a:cubicBezTo>
                        <a:pt x="9" y="7"/>
                        <a:pt x="9" y="7"/>
                        <a:pt x="9" y="8"/>
                      </a:cubicBezTo>
                      <a:cubicBezTo>
                        <a:pt x="9" y="39"/>
                        <a:pt x="9" y="39"/>
                        <a:pt x="9" y="39"/>
                      </a:cubicBezTo>
                      <a:cubicBezTo>
                        <a:pt x="9" y="39"/>
                        <a:pt x="9" y="39"/>
                        <a:pt x="10" y="39"/>
                      </a:cubicBezTo>
                      <a:cubicBezTo>
                        <a:pt x="15" y="39"/>
                        <a:pt x="15" y="39"/>
                        <a:pt x="15" y="39"/>
                      </a:cubicBezTo>
                      <a:cubicBezTo>
                        <a:pt x="16" y="39"/>
                        <a:pt x="18" y="39"/>
                        <a:pt x="19" y="39"/>
                      </a:cubicBezTo>
                      <a:cubicBezTo>
                        <a:pt x="20" y="39"/>
                        <a:pt x="21" y="39"/>
                        <a:pt x="22" y="38"/>
                      </a:cubicBezTo>
                      <a:cubicBezTo>
                        <a:pt x="23" y="37"/>
                        <a:pt x="24" y="37"/>
                        <a:pt x="24" y="36"/>
                      </a:cubicBezTo>
                      <a:cubicBezTo>
                        <a:pt x="25" y="34"/>
                        <a:pt x="25" y="33"/>
                        <a:pt x="25" y="31"/>
                      </a:cubicBezTo>
                      <a:lnTo>
                        <a:pt x="25"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0" name="Freeform 91"/>
                <p:cNvSpPr>
                  <a:spLocks noEditPoints="1"/>
                </p:cNvSpPr>
                <p:nvPr/>
              </p:nvSpPr>
              <p:spPr bwMode="auto">
                <a:xfrm>
                  <a:off x="6048375" y="3632200"/>
                  <a:ext cx="53975" cy="65088"/>
                </a:xfrm>
                <a:custGeom>
                  <a:avLst/>
                  <a:gdLst>
                    <a:gd name="T0" fmla="*/ 32 w 39"/>
                    <a:gd name="T1" fmla="*/ 47 h 47"/>
                    <a:gd name="T2" fmla="*/ 31 w 39"/>
                    <a:gd name="T3" fmla="*/ 47 h 47"/>
                    <a:gd name="T4" fmla="*/ 30 w 39"/>
                    <a:gd name="T5" fmla="*/ 45 h 47"/>
                    <a:gd name="T6" fmla="*/ 27 w 39"/>
                    <a:gd name="T7" fmla="*/ 37 h 47"/>
                    <a:gd name="T8" fmla="*/ 12 w 39"/>
                    <a:gd name="T9" fmla="*/ 37 h 47"/>
                    <a:gd name="T10" fmla="*/ 9 w 39"/>
                    <a:gd name="T11" fmla="*/ 45 h 47"/>
                    <a:gd name="T12" fmla="*/ 8 w 39"/>
                    <a:gd name="T13" fmla="*/ 47 h 47"/>
                    <a:gd name="T14" fmla="*/ 7 w 39"/>
                    <a:gd name="T15" fmla="*/ 47 h 47"/>
                    <a:gd name="T16" fmla="*/ 2 w 39"/>
                    <a:gd name="T17" fmla="*/ 47 h 47"/>
                    <a:gd name="T18" fmla="*/ 0 w 39"/>
                    <a:gd name="T19" fmla="*/ 47 h 47"/>
                    <a:gd name="T20" fmla="*/ 1 w 39"/>
                    <a:gd name="T21" fmla="*/ 44 h 47"/>
                    <a:gd name="T22" fmla="*/ 14 w 39"/>
                    <a:gd name="T23" fmla="*/ 2 h 47"/>
                    <a:gd name="T24" fmla="*/ 15 w 39"/>
                    <a:gd name="T25" fmla="*/ 0 h 47"/>
                    <a:gd name="T26" fmla="*/ 17 w 39"/>
                    <a:gd name="T27" fmla="*/ 0 h 47"/>
                    <a:gd name="T28" fmla="*/ 22 w 39"/>
                    <a:gd name="T29" fmla="*/ 0 h 47"/>
                    <a:gd name="T30" fmla="*/ 24 w 39"/>
                    <a:gd name="T31" fmla="*/ 0 h 47"/>
                    <a:gd name="T32" fmla="*/ 25 w 39"/>
                    <a:gd name="T33" fmla="*/ 2 h 47"/>
                    <a:gd name="T34" fmla="*/ 39 w 39"/>
                    <a:gd name="T35" fmla="*/ 44 h 47"/>
                    <a:gd name="T36" fmla="*/ 39 w 39"/>
                    <a:gd name="T37" fmla="*/ 47 h 47"/>
                    <a:gd name="T38" fmla="*/ 37 w 39"/>
                    <a:gd name="T39" fmla="*/ 47 h 47"/>
                    <a:gd name="T40" fmla="*/ 32 w 39"/>
                    <a:gd name="T41" fmla="*/ 47 h 47"/>
                    <a:gd name="T42" fmla="*/ 20 w 39"/>
                    <a:gd name="T43" fmla="*/ 12 h 47"/>
                    <a:gd name="T44" fmla="*/ 14 w 39"/>
                    <a:gd name="T45" fmla="*/ 29 h 47"/>
                    <a:gd name="T46" fmla="*/ 25 w 39"/>
                    <a:gd name="T47" fmla="*/ 29 h 47"/>
                    <a:gd name="T48" fmla="*/ 20 w 39"/>
                    <a:gd name="T49" fmla="*/ 1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47">
                      <a:moveTo>
                        <a:pt x="32" y="47"/>
                      </a:moveTo>
                      <a:cubicBezTo>
                        <a:pt x="31" y="47"/>
                        <a:pt x="31" y="47"/>
                        <a:pt x="31" y="47"/>
                      </a:cubicBezTo>
                      <a:cubicBezTo>
                        <a:pt x="30" y="47"/>
                        <a:pt x="30" y="46"/>
                        <a:pt x="30" y="45"/>
                      </a:cubicBezTo>
                      <a:cubicBezTo>
                        <a:pt x="27" y="37"/>
                        <a:pt x="27" y="37"/>
                        <a:pt x="27" y="37"/>
                      </a:cubicBezTo>
                      <a:cubicBezTo>
                        <a:pt x="12" y="37"/>
                        <a:pt x="12" y="37"/>
                        <a:pt x="12" y="37"/>
                      </a:cubicBezTo>
                      <a:cubicBezTo>
                        <a:pt x="9" y="45"/>
                        <a:pt x="9" y="45"/>
                        <a:pt x="9" y="45"/>
                      </a:cubicBezTo>
                      <a:cubicBezTo>
                        <a:pt x="9" y="46"/>
                        <a:pt x="9" y="46"/>
                        <a:pt x="8" y="47"/>
                      </a:cubicBezTo>
                      <a:cubicBezTo>
                        <a:pt x="8" y="47"/>
                        <a:pt x="8" y="47"/>
                        <a:pt x="7" y="47"/>
                      </a:cubicBezTo>
                      <a:cubicBezTo>
                        <a:pt x="2" y="47"/>
                        <a:pt x="2" y="47"/>
                        <a:pt x="2" y="47"/>
                      </a:cubicBezTo>
                      <a:cubicBezTo>
                        <a:pt x="1" y="47"/>
                        <a:pt x="1" y="47"/>
                        <a:pt x="0" y="47"/>
                      </a:cubicBezTo>
                      <a:cubicBezTo>
                        <a:pt x="0" y="46"/>
                        <a:pt x="0" y="45"/>
                        <a:pt x="1" y="44"/>
                      </a:cubicBezTo>
                      <a:cubicBezTo>
                        <a:pt x="14" y="2"/>
                        <a:pt x="14" y="2"/>
                        <a:pt x="14" y="2"/>
                      </a:cubicBezTo>
                      <a:cubicBezTo>
                        <a:pt x="14" y="1"/>
                        <a:pt x="15" y="1"/>
                        <a:pt x="15" y="0"/>
                      </a:cubicBezTo>
                      <a:cubicBezTo>
                        <a:pt x="16" y="0"/>
                        <a:pt x="16" y="0"/>
                        <a:pt x="17" y="0"/>
                      </a:cubicBezTo>
                      <a:cubicBezTo>
                        <a:pt x="22" y="0"/>
                        <a:pt x="22" y="0"/>
                        <a:pt x="22" y="0"/>
                      </a:cubicBezTo>
                      <a:cubicBezTo>
                        <a:pt x="23" y="0"/>
                        <a:pt x="24" y="0"/>
                        <a:pt x="24" y="0"/>
                      </a:cubicBezTo>
                      <a:cubicBezTo>
                        <a:pt x="25" y="1"/>
                        <a:pt x="25" y="1"/>
                        <a:pt x="25" y="2"/>
                      </a:cubicBezTo>
                      <a:cubicBezTo>
                        <a:pt x="39" y="44"/>
                        <a:pt x="39" y="44"/>
                        <a:pt x="39" y="44"/>
                      </a:cubicBezTo>
                      <a:cubicBezTo>
                        <a:pt x="39" y="46"/>
                        <a:pt x="39" y="46"/>
                        <a:pt x="39" y="47"/>
                      </a:cubicBezTo>
                      <a:cubicBezTo>
                        <a:pt x="38" y="47"/>
                        <a:pt x="38" y="47"/>
                        <a:pt x="37" y="47"/>
                      </a:cubicBezTo>
                      <a:lnTo>
                        <a:pt x="32" y="47"/>
                      </a:lnTo>
                      <a:close/>
                      <a:moveTo>
                        <a:pt x="20" y="12"/>
                      </a:moveTo>
                      <a:cubicBezTo>
                        <a:pt x="14" y="29"/>
                        <a:pt x="14" y="29"/>
                        <a:pt x="14" y="29"/>
                      </a:cubicBezTo>
                      <a:cubicBezTo>
                        <a:pt x="25" y="29"/>
                        <a:pt x="25" y="29"/>
                        <a:pt x="25" y="29"/>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1" name="Freeform 92"/>
                <p:cNvSpPr>
                  <a:spLocks/>
                </p:cNvSpPr>
                <p:nvPr/>
              </p:nvSpPr>
              <p:spPr bwMode="auto">
                <a:xfrm>
                  <a:off x="6097588" y="3632200"/>
                  <a:ext cx="52388" cy="65088"/>
                </a:xfrm>
                <a:custGeom>
                  <a:avLst/>
                  <a:gdLst>
                    <a:gd name="T0" fmla="*/ 24 w 37"/>
                    <a:gd name="T1" fmla="*/ 7 h 47"/>
                    <a:gd name="T2" fmla="*/ 23 w 37"/>
                    <a:gd name="T3" fmla="*/ 7 h 47"/>
                    <a:gd name="T4" fmla="*/ 23 w 37"/>
                    <a:gd name="T5" fmla="*/ 7 h 47"/>
                    <a:gd name="T6" fmla="*/ 23 w 37"/>
                    <a:gd name="T7" fmla="*/ 44 h 47"/>
                    <a:gd name="T8" fmla="*/ 22 w 37"/>
                    <a:gd name="T9" fmla="*/ 47 h 47"/>
                    <a:gd name="T10" fmla="*/ 20 w 37"/>
                    <a:gd name="T11" fmla="*/ 47 h 47"/>
                    <a:gd name="T12" fmla="*/ 16 w 37"/>
                    <a:gd name="T13" fmla="*/ 47 h 47"/>
                    <a:gd name="T14" fmla="*/ 14 w 37"/>
                    <a:gd name="T15" fmla="*/ 47 h 47"/>
                    <a:gd name="T16" fmla="*/ 14 w 37"/>
                    <a:gd name="T17" fmla="*/ 44 h 47"/>
                    <a:gd name="T18" fmla="*/ 14 w 37"/>
                    <a:gd name="T19" fmla="*/ 7 h 47"/>
                    <a:gd name="T20" fmla="*/ 13 w 37"/>
                    <a:gd name="T21" fmla="*/ 7 h 47"/>
                    <a:gd name="T22" fmla="*/ 2 w 37"/>
                    <a:gd name="T23" fmla="*/ 7 h 47"/>
                    <a:gd name="T24" fmla="*/ 1 w 37"/>
                    <a:gd name="T25" fmla="*/ 7 h 47"/>
                    <a:gd name="T26" fmla="*/ 0 w 37"/>
                    <a:gd name="T27" fmla="*/ 5 h 47"/>
                    <a:gd name="T28" fmla="*/ 0 w 37"/>
                    <a:gd name="T29" fmla="*/ 1 h 47"/>
                    <a:gd name="T30" fmla="*/ 1 w 37"/>
                    <a:gd name="T31" fmla="*/ 0 h 47"/>
                    <a:gd name="T32" fmla="*/ 3 w 37"/>
                    <a:gd name="T33" fmla="*/ 0 h 47"/>
                    <a:gd name="T34" fmla="*/ 34 w 37"/>
                    <a:gd name="T35" fmla="*/ 0 h 47"/>
                    <a:gd name="T36" fmla="*/ 36 w 37"/>
                    <a:gd name="T37" fmla="*/ 0 h 47"/>
                    <a:gd name="T38" fmla="*/ 37 w 37"/>
                    <a:gd name="T39" fmla="*/ 1 h 47"/>
                    <a:gd name="T40" fmla="*/ 37 w 37"/>
                    <a:gd name="T41" fmla="*/ 5 h 47"/>
                    <a:gd name="T42" fmla="*/ 36 w 37"/>
                    <a:gd name="T43" fmla="*/ 7 h 47"/>
                    <a:gd name="T44" fmla="*/ 35 w 37"/>
                    <a:gd name="T45" fmla="*/ 7 h 47"/>
                    <a:gd name="T46" fmla="*/ 24 w 37"/>
                    <a:gd name="T47"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47">
                      <a:moveTo>
                        <a:pt x="24" y="7"/>
                      </a:moveTo>
                      <a:cubicBezTo>
                        <a:pt x="23" y="7"/>
                        <a:pt x="23" y="7"/>
                        <a:pt x="23" y="7"/>
                      </a:cubicBezTo>
                      <a:cubicBezTo>
                        <a:pt x="23" y="7"/>
                        <a:pt x="23" y="7"/>
                        <a:pt x="23" y="7"/>
                      </a:cubicBezTo>
                      <a:cubicBezTo>
                        <a:pt x="23" y="44"/>
                        <a:pt x="23" y="44"/>
                        <a:pt x="23" y="44"/>
                      </a:cubicBezTo>
                      <a:cubicBezTo>
                        <a:pt x="23" y="45"/>
                        <a:pt x="23" y="46"/>
                        <a:pt x="22" y="47"/>
                      </a:cubicBezTo>
                      <a:cubicBezTo>
                        <a:pt x="22" y="47"/>
                        <a:pt x="21" y="47"/>
                        <a:pt x="20" y="47"/>
                      </a:cubicBezTo>
                      <a:cubicBezTo>
                        <a:pt x="16" y="47"/>
                        <a:pt x="16" y="47"/>
                        <a:pt x="16" y="47"/>
                      </a:cubicBezTo>
                      <a:cubicBezTo>
                        <a:pt x="15" y="47"/>
                        <a:pt x="14" y="47"/>
                        <a:pt x="14" y="47"/>
                      </a:cubicBezTo>
                      <a:cubicBezTo>
                        <a:pt x="14" y="46"/>
                        <a:pt x="14" y="46"/>
                        <a:pt x="14" y="44"/>
                      </a:cubicBezTo>
                      <a:cubicBezTo>
                        <a:pt x="14" y="7"/>
                        <a:pt x="14" y="7"/>
                        <a:pt x="14" y="7"/>
                      </a:cubicBezTo>
                      <a:cubicBezTo>
                        <a:pt x="14" y="7"/>
                        <a:pt x="14" y="7"/>
                        <a:pt x="13" y="7"/>
                      </a:cubicBezTo>
                      <a:cubicBezTo>
                        <a:pt x="2" y="7"/>
                        <a:pt x="2" y="7"/>
                        <a:pt x="2" y="7"/>
                      </a:cubicBezTo>
                      <a:cubicBezTo>
                        <a:pt x="1" y="7"/>
                        <a:pt x="1" y="7"/>
                        <a:pt x="1" y="7"/>
                      </a:cubicBezTo>
                      <a:cubicBezTo>
                        <a:pt x="0" y="6"/>
                        <a:pt x="0" y="6"/>
                        <a:pt x="0" y="5"/>
                      </a:cubicBezTo>
                      <a:cubicBezTo>
                        <a:pt x="0" y="1"/>
                        <a:pt x="0" y="1"/>
                        <a:pt x="0" y="1"/>
                      </a:cubicBezTo>
                      <a:cubicBezTo>
                        <a:pt x="0" y="1"/>
                        <a:pt x="0" y="0"/>
                        <a:pt x="1" y="0"/>
                      </a:cubicBezTo>
                      <a:cubicBezTo>
                        <a:pt x="1" y="0"/>
                        <a:pt x="2" y="0"/>
                        <a:pt x="3" y="0"/>
                      </a:cubicBezTo>
                      <a:cubicBezTo>
                        <a:pt x="34" y="0"/>
                        <a:pt x="34" y="0"/>
                        <a:pt x="34" y="0"/>
                      </a:cubicBezTo>
                      <a:cubicBezTo>
                        <a:pt x="35" y="0"/>
                        <a:pt x="36" y="0"/>
                        <a:pt x="36" y="0"/>
                      </a:cubicBezTo>
                      <a:cubicBezTo>
                        <a:pt x="37" y="0"/>
                        <a:pt x="37" y="0"/>
                        <a:pt x="37" y="1"/>
                      </a:cubicBezTo>
                      <a:cubicBezTo>
                        <a:pt x="37" y="5"/>
                        <a:pt x="37" y="5"/>
                        <a:pt x="37" y="5"/>
                      </a:cubicBezTo>
                      <a:cubicBezTo>
                        <a:pt x="37" y="6"/>
                        <a:pt x="37" y="6"/>
                        <a:pt x="36" y="7"/>
                      </a:cubicBezTo>
                      <a:cubicBezTo>
                        <a:pt x="36" y="7"/>
                        <a:pt x="36" y="7"/>
                        <a:pt x="35" y="7"/>
                      </a:cubicBezTo>
                      <a:lnTo>
                        <a:pt x="2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2" name="Freeform 93"/>
                <p:cNvSpPr>
                  <a:spLocks noEditPoints="1"/>
                </p:cNvSpPr>
                <p:nvPr/>
              </p:nvSpPr>
              <p:spPr bwMode="auto">
                <a:xfrm>
                  <a:off x="6145213" y="3632200"/>
                  <a:ext cx="53975" cy="65088"/>
                </a:xfrm>
                <a:custGeom>
                  <a:avLst/>
                  <a:gdLst>
                    <a:gd name="T0" fmla="*/ 32 w 39"/>
                    <a:gd name="T1" fmla="*/ 47 h 47"/>
                    <a:gd name="T2" fmla="*/ 30 w 39"/>
                    <a:gd name="T3" fmla="*/ 47 h 47"/>
                    <a:gd name="T4" fmla="*/ 29 w 39"/>
                    <a:gd name="T5" fmla="*/ 45 h 47"/>
                    <a:gd name="T6" fmla="*/ 27 w 39"/>
                    <a:gd name="T7" fmla="*/ 37 h 47"/>
                    <a:gd name="T8" fmla="*/ 11 w 39"/>
                    <a:gd name="T9" fmla="*/ 37 h 47"/>
                    <a:gd name="T10" fmla="*/ 9 w 39"/>
                    <a:gd name="T11" fmla="*/ 45 h 47"/>
                    <a:gd name="T12" fmla="*/ 8 w 39"/>
                    <a:gd name="T13" fmla="*/ 47 h 47"/>
                    <a:gd name="T14" fmla="*/ 6 w 39"/>
                    <a:gd name="T15" fmla="*/ 47 h 47"/>
                    <a:gd name="T16" fmla="*/ 2 w 39"/>
                    <a:gd name="T17" fmla="*/ 47 h 47"/>
                    <a:gd name="T18" fmla="*/ 0 w 39"/>
                    <a:gd name="T19" fmla="*/ 47 h 47"/>
                    <a:gd name="T20" fmla="*/ 0 w 39"/>
                    <a:gd name="T21" fmla="*/ 44 h 47"/>
                    <a:gd name="T22" fmla="*/ 14 w 39"/>
                    <a:gd name="T23" fmla="*/ 2 h 47"/>
                    <a:gd name="T24" fmla="*/ 15 w 39"/>
                    <a:gd name="T25" fmla="*/ 0 h 47"/>
                    <a:gd name="T26" fmla="*/ 17 w 39"/>
                    <a:gd name="T27" fmla="*/ 0 h 47"/>
                    <a:gd name="T28" fmla="*/ 22 w 39"/>
                    <a:gd name="T29" fmla="*/ 0 h 47"/>
                    <a:gd name="T30" fmla="*/ 24 w 39"/>
                    <a:gd name="T31" fmla="*/ 0 h 47"/>
                    <a:gd name="T32" fmla="*/ 25 w 39"/>
                    <a:gd name="T33" fmla="*/ 2 h 47"/>
                    <a:gd name="T34" fmla="*/ 38 w 39"/>
                    <a:gd name="T35" fmla="*/ 44 h 47"/>
                    <a:gd name="T36" fmla="*/ 38 w 39"/>
                    <a:gd name="T37" fmla="*/ 47 h 47"/>
                    <a:gd name="T38" fmla="*/ 36 w 39"/>
                    <a:gd name="T39" fmla="*/ 47 h 47"/>
                    <a:gd name="T40" fmla="*/ 32 w 39"/>
                    <a:gd name="T41" fmla="*/ 47 h 47"/>
                    <a:gd name="T42" fmla="*/ 19 w 39"/>
                    <a:gd name="T43" fmla="*/ 12 h 47"/>
                    <a:gd name="T44" fmla="*/ 14 w 39"/>
                    <a:gd name="T45" fmla="*/ 29 h 47"/>
                    <a:gd name="T46" fmla="*/ 24 w 39"/>
                    <a:gd name="T47" fmla="*/ 29 h 47"/>
                    <a:gd name="T48" fmla="*/ 19 w 39"/>
                    <a:gd name="T49" fmla="*/ 1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47">
                      <a:moveTo>
                        <a:pt x="32" y="47"/>
                      </a:moveTo>
                      <a:cubicBezTo>
                        <a:pt x="31" y="47"/>
                        <a:pt x="30" y="47"/>
                        <a:pt x="30" y="47"/>
                      </a:cubicBezTo>
                      <a:cubicBezTo>
                        <a:pt x="30" y="47"/>
                        <a:pt x="30" y="46"/>
                        <a:pt x="29" y="45"/>
                      </a:cubicBezTo>
                      <a:cubicBezTo>
                        <a:pt x="27" y="37"/>
                        <a:pt x="27" y="37"/>
                        <a:pt x="27" y="37"/>
                      </a:cubicBezTo>
                      <a:cubicBezTo>
                        <a:pt x="11" y="37"/>
                        <a:pt x="11" y="37"/>
                        <a:pt x="11" y="37"/>
                      </a:cubicBezTo>
                      <a:cubicBezTo>
                        <a:pt x="9" y="45"/>
                        <a:pt x="9" y="45"/>
                        <a:pt x="9" y="45"/>
                      </a:cubicBezTo>
                      <a:cubicBezTo>
                        <a:pt x="9" y="46"/>
                        <a:pt x="8" y="46"/>
                        <a:pt x="8" y="47"/>
                      </a:cubicBezTo>
                      <a:cubicBezTo>
                        <a:pt x="8" y="47"/>
                        <a:pt x="7" y="47"/>
                        <a:pt x="6" y="47"/>
                      </a:cubicBezTo>
                      <a:cubicBezTo>
                        <a:pt x="2" y="47"/>
                        <a:pt x="2" y="47"/>
                        <a:pt x="2" y="47"/>
                      </a:cubicBezTo>
                      <a:cubicBezTo>
                        <a:pt x="1" y="47"/>
                        <a:pt x="0" y="47"/>
                        <a:pt x="0" y="47"/>
                      </a:cubicBezTo>
                      <a:cubicBezTo>
                        <a:pt x="0" y="46"/>
                        <a:pt x="0" y="45"/>
                        <a:pt x="0" y="44"/>
                      </a:cubicBezTo>
                      <a:cubicBezTo>
                        <a:pt x="14" y="2"/>
                        <a:pt x="14" y="2"/>
                        <a:pt x="14" y="2"/>
                      </a:cubicBezTo>
                      <a:cubicBezTo>
                        <a:pt x="14" y="1"/>
                        <a:pt x="14" y="1"/>
                        <a:pt x="15" y="0"/>
                      </a:cubicBezTo>
                      <a:cubicBezTo>
                        <a:pt x="15" y="0"/>
                        <a:pt x="16" y="0"/>
                        <a:pt x="17" y="0"/>
                      </a:cubicBezTo>
                      <a:cubicBezTo>
                        <a:pt x="22" y="0"/>
                        <a:pt x="22" y="0"/>
                        <a:pt x="22" y="0"/>
                      </a:cubicBezTo>
                      <a:cubicBezTo>
                        <a:pt x="23" y="0"/>
                        <a:pt x="23" y="0"/>
                        <a:pt x="24" y="0"/>
                      </a:cubicBezTo>
                      <a:cubicBezTo>
                        <a:pt x="24" y="1"/>
                        <a:pt x="25" y="1"/>
                        <a:pt x="25" y="2"/>
                      </a:cubicBezTo>
                      <a:cubicBezTo>
                        <a:pt x="38" y="44"/>
                        <a:pt x="38" y="44"/>
                        <a:pt x="38" y="44"/>
                      </a:cubicBezTo>
                      <a:cubicBezTo>
                        <a:pt x="39" y="46"/>
                        <a:pt x="39" y="46"/>
                        <a:pt x="38" y="47"/>
                      </a:cubicBezTo>
                      <a:cubicBezTo>
                        <a:pt x="38" y="47"/>
                        <a:pt x="37" y="47"/>
                        <a:pt x="36" y="47"/>
                      </a:cubicBezTo>
                      <a:lnTo>
                        <a:pt x="32" y="47"/>
                      </a:lnTo>
                      <a:close/>
                      <a:moveTo>
                        <a:pt x="19" y="12"/>
                      </a:moveTo>
                      <a:cubicBezTo>
                        <a:pt x="14" y="29"/>
                        <a:pt x="14" y="29"/>
                        <a:pt x="14" y="29"/>
                      </a:cubicBezTo>
                      <a:cubicBezTo>
                        <a:pt x="24" y="29"/>
                        <a:pt x="24" y="29"/>
                        <a:pt x="24" y="29"/>
                      </a:cubicBezTo>
                      <a:lnTo>
                        <a:pt x="1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425" name="蓝色组合"/>
          <p:cNvGrpSpPr/>
          <p:nvPr/>
        </p:nvGrpSpPr>
        <p:grpSpPr>
          <a:xfrm>
            <a:off x="7141705" y="3939845"/>
            <a:ext cx="911761" cy="280309"/>
            <a:chOff x="7001742" y="3619325"/>
            <a:chExt cx="1042028" cy="320358"/>
          </a:xfrm>
        </p:grpSpPr>
        <p:sp>
          <p:nvSpPr>
            <p:cNvPr id="17" name="Freeform 5"/>
            <p:cNvSpPr>
              <a:spLocks noEditPoints="1"/>
            </p:cNvSpPr>
            <p:nvPr/>
          </p:nvSpPr>
          <p:spPr bwMode="auto">
            <a:xfrm>
              <a:off x="7001742" y="3619325"/>
              <a:ext cx="320358" cy="320358"/>
            </a:xfrm>
            <a:custGeom>
              <a:avLst/>
              <a:gdLst>
                <a:gd name="T0" fmla="*/ 196 w 241"/>
                <a:gd name="T1" fmla="*/ 0 h 239"/>
                <a:gd name="T2" fmla="*/ 45 w 241"/>
                <a:gd name="T3" fmla="*/ 0 h 239"/>
                <a:gd name="T4" fmla="*/ 0 w 241"/>
                <a:gd name="T5" fmla="*/ 45 h 239"/>
                <a:gd name="T6" fmla="*/ 0 w 241"/>
                <a:gd name="T7" fmla="*/ 194 h 239"/>
                <a:gd name="T8" fmla="*/ 45 w 241"/>
                <a:gd name="T9" fmla="*/ 239 h 239"/>
                <a:gd name="T10" fmla="*/ 196 w 241"/>
                <a:gd name="T11" fmla="*/ 239 h 239"/>
                <a:gd name="T12" fmla="*/ 241 w 241"/>
                <a:gd name="T13" fmla="*/ 194 h 239"/>
                <a:gd name="T14" fmla="*/ 241 w 241"/>
                <a:gd name="T15" fmla="*/ 45 h 239"/>
                <a:gd name="T16" fmla="*/ 196 w 241"/>
                <a:gd name="T17" fmla="*/ 0 h 239"/>
                <a:gd name="T18" fmla="*/ 114 w 241"/>
                <a:gd name="T19" fmla="*/ 195 h 239"/>
                <a:gd name="T20" fmla="*/ 45 w 241"/>
                <a:gd name="T21" fmla="*/ 130 h 239"/>
                <a:gd name="T22" fmla="*/ 114 w 241"/>
                <a:gd name="T23" fmla="*/ 130 h 239"/>
                <a:gd name="T24" fmla="*/ 114 w 241"/>
                <a:gd name="T25" fmla="*/ 195 h 239"/>
                <a:gd name="T26" fmla="*/ 114 w 241"/>
                <a:gd name="T27" fmla="*/ 117 h 239"/>
                <a:gd name="T28" fmla="*/ 45 w 241"/>
                <a:gd name="T29" fmla="*/ 117 h 239"/>
                <a:gd name="T30" fmla="*/ 114 w 241"/>
                <a:gd name="T31" fmla="*/ 44 h 239"/>
                <a:gd name="T32" fmla="*/ 114 w 241"/>
                <a:gd name="T33" fmla="*/ 117 h 239"/>
                <a:gd name="T34" fmla="*/ 127 w 241"/>
                <a:gd name="T35" fmla="*/ 195 h 239"/>
                <a:gd name="T36" fmla="*/ 127 w 241"/>
                <a:gd name="T37" fmla="*/ 44 h 239"/>
                <a:gd name="T38" fmla="*/ 196 w 241"/>
                <a:gd name="T39" fmla="*/ 120 h 239"/>
                <a:gd name="T40" fmla="*/ 127 w 241"/>
                <a:gd name="T41" fmla="*/ 195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239">
                  <a:moveTo>
                    <a:pt x="196" y="0"/>
                  </a:moveTo>
                  <a:cubicBezTo>
                    <a:pt x="45" y="0"/>
                    <a:pt x="45" y="0"/>
                    <a:pt x="45" y="0"/>
                  </a:cubicBezTo>
                  <a:cubicBezTo>
                    <a:pt x="20" y="0"/>
                    <a:pt x="0" y="20"/>
                    <a:pt x="0" y="45"/>
                  </a:cubicBezTo>
                  <a:cubicBezTo>
                    <a:pt x="0" y="194"/>
                    <a:pt x="0" y="194"/>
                    <a:pt x="0" y="194"/>
                  </a:cubicBezTo>
                  <a:cubicBezTo>
                    <a:pt x="0" y="219"/>
                    <a:pt x="20" y="239"/>
                    <a:pt x="45" y="239"/>
                  </a:cubicBezTo>
                  <a:cubicBezTo>
                    <a:pt x="196" y="239"/>
                    <a:pt x="196" y="239"/>
                    <a:pt x="196" y="239"/>
                  </a:cubicBezTo>
                  <a:cubicBezTo>
                    <a:pt x="221" y="239"/>
                    <a:pt x="241" y="219"/>
                    <a:pt x="241" y="194"/>
                  </a:cubicBezTo>
                  <a:cubicBezTo>
                    <a:pt x="241" y="45"/>
                    <a:pt x="241" y="45"/>
                    <a:pt x="241" y="45"/>
                  </a:cubicBezTo>
                  <a:cubicBezTo>
                    <a:pt x="241" y="20"/>
                    <a:pt x="221" y="0"/>
                    <a:pt x="196" y="0"/>
                  </a:cubicBezTo>
                  <a:close/>
                  <a:moveTo>
                    <a:pt x="114" y="195"/>
                  </a:moveTo>
                  <a:cubicBezTo>
                    <a:pt x="79" y="192"/>
                    <a:pt x="50" y="165"/>
                    <a:pt x="45" y="130"/>
                  </a:cubicBezTo>
                  <a:cubicBezTo>
                    <a:pt x="114" y="130"/>
                    <a:pt x="114" y="130"/>
                    <a:pt x="114" y="130"/>
                  </a:cubicBezTo>
                  <a:lnTo>
                    <a:pt x="114" y="195"/>
                  </a:lnTo>
                  <a:close/>
                  <a:moveTo>
                    <a:pt x="114" y="117"/>
                  </a:moveTo>
                  <a:cubicBezTo>
                    <a:pt x="45" y="117"/>
                    <a:pt x="45" y="117"/>
                    <a:pt x="45" y="117"/>
                  </a:cubicBezTo>
                  <a:cubicBezTo>
                    <a:pt x="46" y="78"/>
                    <a:pt x="76" y="47"/>
                    <a:pt x="114" y="44"/>
                  </a:cubicBezTo>
                  <a:lnTo>
                    <a:pt x="114" y="117"/>
                  </a:lnTo>
                  <a:close/>
                  <a:moveTo>
                    <a:pt x="127" y="195"/>
                  </a:moveTo>
                  <a:cubicBezTo>
                    <a:pt x="127" y="44"/>
                    <a:pt x="127" y="44"/>
                    <a:pt x="127" y="44"/>
                  </a:cubicBezTo>
                  <a:cubicBezTo>
                    <a:pt x="166" y="47"/>
                    <a:pt x="196" y="80"/>
                    <a:pt x="196" y="120"/>
                  </a:cubicBezTo>
                  <a:cubicBezTo>
                    <a:pt x="196" y="159"/>
                    <a:pt x="166" y="192"/>
                    <a:pt x="127" y="195"/>
                  </a:cubicBezTo>
                  <a:close/>
                </a:path>
              </a:pathLst>
            </a:custGeom>
            <a:solidFill>
              <a:schemeClr val="bg1">
                <a:lumMod val="85000"/>
                <a:alpha val="46000"/>
              </a:schemeClr>
            </a:solidFill>
            <a:ln>
              <a:noFill/>
            </a:ln>
          </p:spPr>
          <p:txBody>
            <a:bodyPr/>
            <a:lstStyle/>
            <a:p>
              <a:endParaRPr lang="zh-CN" altLang="en-US"/>
            </a:p>
          </p:txBody>
        </p:sp>
        <p:grpSp>
          <p:nvGrpSpPr>
            <p:cNvPr id="547" name="组合 546"/>
            <p:cNvGrpSpPr/>
            <p:nvPr/>
          </p:nvGrpSpPr>
          <p:grpSpPr>
            <a:xfrm>
              <a:off x="7380195" y="3757613"/>
              <a:ext cx="661988" cy="173038"/>
              <a:chOff x="5535613" y="3757613"/>
              <a:chExt cx="661988" cy="173038"/>
            </a:xfrm>
          </p:grpSpPr>
          <p:sp>
            <p:nvSpPr>
              <p:cNvPr id="561" name="Freeform 10"/>
              <p:cNvSpPr>
                <a:spLocks noEditPoints="1"/>
              </p:cNvSpPr>
              <p:nvPr/>
            </p:nvSpPr>
            <p:spPr bwMode="auto">
              <a:xfrm>
                <a:off x="5535613" y="3767138"/>
                <a:ext cx="22225" cy="30163"/>
              </a:xfrm>
              <a:custGeom>
                <a:avLst/>
                <a:gdLst>
                  <a:gd name="T0" fmla="*/ 12 w 16"/>
                  <a:gd name="T1" fmla="*/ 18 h 21"/>
                  <a:gd name="T2" fmla="*/ 11 w 16"/>
                  <a:gd name="T3" fmla="*/ 19 h 21"/>
                  <a:gd name="T4" fmla="*/ 10 w 16"/>
                  <a:gd name="T5" fmla="*/ 20 h 21"/>
                  <a:gd name="T6" fmla="*/ 8 w 16"/>
                  <a:gd name="T7" fmla="*/ 21 h 21"/>
                  <a:gd name="T8" fmla="*/ 6 w 16"/>
                  <a:gd name="T9" fmla="*/ 21 h 21"/>
                  <a:gd name="T10" fmla="*/ 4 w 16"/>
                  <a:gd name="T11" fmla="*/ 21 h 21"/>
                  <a:gd name="T12" fmla="*/ 2 w 16"/>
                  <a:gd name="T13" fmla="*/ 19 h 21"/>
                  <a:gd name="T14" fmla="*/ 0 w 16"/>
                  <a:gd name="T15" fmla="*/ 17 h 21"/>
                  <a:gd name="T16" fmla="*/ 0 w 16"/>
                  <a:gd name="T17" fmla="*/ 15 h 21"/>
                  <a:gd name="T18" fmla="*/ 1 w 16"/>
                  <a:gd name="T19" fmla="*/ 11 h 21"/>
                  <a:gd name="T20" fmla="*/ 3 w 16"/>
                  <a:gd name="T21" fmla="*/ 9 h 21"/>
                  <a:gd name="T22" fmla="*/ 7 w 16"/>
                  <a:gd name="T23" fmla="*/ 8 h 21"/>
                  <a:gd name="T24" fmla="*/ 12 w 16"/>
                  <a:gd name="T25" fmla="*/ 7 h 21"/>
                  <a:gd name="T26" fmla="*/ 12 w 16"/>
                  <a:gd name="T27" fmla="*/ 7 h 21"/>
                  <a:gd name="T28" fmla="*/ 12 w 16"/>
                  <a:gd name="T29" fmla="*/ 5 h 21"/>
                  <a:gd name="T30" fmla="*/ 11 w 16"/>
                  <a:gd name="T31" fmla="*/ 4 h 21"/>
                  <a:gd name="T32" fmla="*/ 9 w 16"/>
                  <a:gd name="T33" fmla="*/ 3 h 21"/>
                  <a:gd name="T34" fmla="*/ 8 w 16"/>
                  <a:gd name="T35" fmla="*/ 3 h 21"/>
                  <a:gd name="T36" fmla="*/ 5 w 16"/>
                  <a:gd name="T37" fmla="*/ 3 h 21"/>
                  <a:gd name="T38" fmla="*/ 2 w 16"/>
                  <a:gd name="T39" fmla="*/ 4 h 21"/>
                  <a:gd name="T40" fmla="*/ 1 w 16"/>
                  <a:gd name="T41" fmla="*/ 4 h 21"/>
                  <a:gd name="T42" fmla="*/ 1 w 16"/>
                  <a:gd name="T43" fmla="*/ 1 h 21"/>
                  <a:gd name="T44" fmla="*/ 4 w 16"/>
                  <a:gd name="T45" fmla="*/ 0 h 21"/>
                  <a:gd name="T46" fmla="*/ 8 w 16"/>
                  <a:gd name="T47" fmla="*/ 0 h 21"/>
                  <a:gd name="T48" fmla="*/ 11 w 16"/>
                  <a:gd name="T49" fmla="*/ 0 h 21"/>
                  <a:gd name="T50" fmla="*/ 14 w 16"/>
                  <a:gd name="T51" fmla="*/ 1 h 21"/>
                  <a:gd name="T52" fmla="*/ 15 w 16"/>
                  <a:gd name="T53" fmla="*/ 4 h 21"/>
                  <a:gd name="T54" fmla="*/ 16 w 16"/>
                  <a:gd name="T55" fmla="*/ 7 h 21"/>
                  <a:gd name="T56" fmla="*/ 16 w 16"/>
                  <a:gd name="T57" fmla="*/ 21 h 21"/>
                  <a:gd name="T58" fmla="*/ 12 w 16"/>
                  <a:gd name="T59" fmla="*/ 21 h 21"/>
                  <a:gd name="T60" fmla="*/ 12 w 16"/>
                  <a:gd name="T61" fmla="*/ 18 h 21"/>
                  <a:gd name="T62" fmla="*/ 12 w 16"/>
                  <a:gd name="T63" fmla="*/ 16 h 21"/>
                  <a:gd name="T64" fmla="*/ 12 w 16"/>
                  <a:gd name="T65" fmla="*/ 10 h 21"/>
                  <a:gd name="T66" fmla="*/ 9 w 16"/>
                  <a:gd name="T67" fmla="*/ 10 h 21"/>
                  <a:gd name="T68" fmla="*/ 6 w 16"/>
                  <a:gd name="T69" fmla="*/ 11 h 21"/>
                  <a:gd name="T70" fmla="*/ 4 w 16"/>
                  <a:gd name="T71" fmla="*/ 12 h 21"/>
                  <a:gd name="T72" fmla="*/ 3 w 16"/>
                  <a:gd name="T73" fmla="*/ 15 h 21"/>
                  <a:gd name="T74" fmla="*/ 4 w 16"/>
                  <a:gd name="T75" fmla="*/ 17 h 21"/>
                  <a:gd name="T76" fmla="*/ 7 w 16"/>
                  <a:gd name="T77" fmla="*/ 18 h 21"/>
                  <a:gd name="T78" fmla="*/ 10 w 16"/>
                  <a:gd name="T79" fmla="*/ 17 h 21"/>
                  <a:gd name="T80" fmla="*/ 12 w 16"/>
                  <a:gd name="T81"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21">
                    <a:moveTo>
                      <a:pt x="12" y="18"/>
                    </a:moveTo>
                    <a:cubicBezTo>
                      <a:pt x="12" y="19"/>
                      <a:pt x="12" y="19"/>
                      <a:pt x="11" y="19"/>
                    </a:cubicBezTo>
                    <a:cubicBezTo>
                      <a:pt x="11" y="20"/>
                      <a:pt x="10" y="20"/>
                      <a:pt x="10" y="20"/>
                    </a:cubicBezTo>
                    <a:cubicBezTo>
                      <a:pt x="9" y="21"/>
                      <a:pt x="9" y="21"/>
                      <a:pt x="8" y="21"/>
                    </a:cubicBezTo>
                    <a:cubicBezTo>
                      <a:pt x="8" y="21"/>
                      <a:pt x="7" y="21"/>
                      <a:pt x="6" y="21"/>
                    </a:cubicBezTo>
                    <a:cubicBezTo>
                      <a:pt x="5" y="21"/>
                      <a:pt x="4" y="21"/>
                      <a:pt x="4" y="21"/>
                    </a:cubicBezTo>
                    <a:cubicBezTo>
                      <a:pt x="3" y="20"/>
                      <a:pt x="2" y="20"/>
                      <a:pt x="2" y="19"/>
                    </a:cubicBezTo>
                    <a:cubicBezTo>
                      <a:pt x="1" y="19"/>
                      <a:pt x="1" y="18"/>
                      <a:pt x="0" y="17"/>
                    </a:cubicBezTo>
                    <a:cubicBezTo>
                      <a:pt x="0" y="17"/>
                      <a:pt x="0" y="16"/>
                      <a:pt x="0" y="15"/>
                    </a:cubicBezTo>
                    <a:cubicBezTo>
                      <a:pt x="0" y="13"/>
                      <a:pt x="0" y="12"/>
                      <a:pt x="1" y="11"/>
                    </a:cubicBezTo>
                    <a:cubicBezTo>
                      <a:pt x="1" y="10"/>
                      <a:pt x="2" y="9"/>
                      <a:pt x="3" y="9"/>
                    </a:cubicBezTo>
                    <a:cubicBezTo>
                      <a:pt x="5" y="8"/>
                      <a:pt x="6" y="8"/>
                      <a:pt x="7" y="8"/>
                    </a:cubicBezTo>
                    <a:cubicBezTo>
                      <a:pt x="9" y="8"/>
                      <a:pt x="11" y="7"/>
                      <a:pt x="12" y="7"/>
                    </a:cubicBezTo>
                    <a:cubicBezTo>
                      <a:pt x="12" y="7"/>
                      <a:pt x="12" y="7"/>
                      <a:pt x="12" y="7"/>
                    </a:cubicBezTo>
                    <a:cubicBezTo>
                      <a:pt x="12" y="6"/>
                      <a:pt x="12" y="5"/>
                      <a:pt x="12" y="5"/>
                    </a:cubicBezTo>
                    <a:cubicBezTo>
                      <a:pt x="12" y="4"/>
                      <a:pt x="12" y="4"/>
                      <a:pt x="11" y="4"/>
                    </a:cubicBezTo>
                    <a:cubicBezTo>
                      <a:pt x="11" y="3"/>
                      <a:pt x="10" y="3"/>
                      <a:pt x="9" y="3"/>
                    </a:cubicBezTo>
                    <a:cubicBezTo>
                      <a:pt x="9" y="3"/>
                      <a:pt x="8" y="3"/>
                      <a:pt x="8" y="3"/>
                    </a:cubicBezTo>
                    <a:cubicBezTo>
                      <a:pt x="7" y="3"/>
                      <a:pt x="6" y="3"/>
                      <a:pt x="5" y="3"/>
                    </a:cubicBezTo>
                    <a:cubicBezTo>
                      <a:pt x="4" y="3"/>
                      <a:pt x="3" y="4"/>
                      <a:pt x="2" y="4"/>
                    </a:cubicBezTo>
                    <a:cubicBezTo>
                      <a:pt x="1" y="4"/>
                      <a:pt x="1" y="4"/>
                      <a:pt x="1" y="4"/>
                    </a:cubicBezTo>
                    <a:cubicBezTo>
                      <a:pt x="1" y="1"/>
                      <a:pt x="1" y="1"/>
                      <a:pt x="1" y="1"/>
                    </a:cubicBezTo>
                    <a:cubicBezTo>
                      <a:pt x="2" y="1"/>
                      <a:pt x="3" y="0"/>
                      <a:pt x="4" y="0"/>
                    </a:cubicBezTo>
                    <a:cubicBezTo>
                      <a:pt x="5" y="0"/>
                      <a:pt x="6" y="0"/>
                      <a:pt x="8" y="0"/>
                    </a:cubicBezTo>
                    <a:cubicBezTo>
                      <a:pt x="9" y="0"/>
                      <a:pt x="10" y="0"/>
                      <a:pt x="11" y="0"/>
                    </a:cubicBezTo>
                    <a:cubicBezTo>
                      <a:pt x="12" y="0"/>
                      <a:pt x="13" y="1"/>
                      <a:pt x="14" y="1"/>
                    </a:cubicBezTo>
                    <a:cubicBezTo>
                      <a:pt x="14" y="2"/>
                      <a:pt x="15" y="3"/>
                      <a:pt x="15" y="4"/>
                    </a:cubicBezTo>
                    <a:cubicBezTo>
                      <a:pt x="16" y="4"/>
                      <a:pt x="16" y="5"/>
                      <a:pt x="16" y="7"/>
                    </a:cubicBezTo>
                    <a:cubicBezTo>
                      <a:pt x="16" y="21"/>
                      <a:pt x="16" y="21"/>
                      <a:pt x="16" y="21"/>
                    </a:cubicBezTo>
                    <a:cubicBezTo>
                      <a:pt x="12" y="21"/>
                      <a:pt x="12" y="21"/>
                      <a:pt x="12" y="21"/>
                    </a:cubicBezTo>
                    <a:lnTo>
                      <a:pt x="12" y="18"/>
                    </a:lnTo>
                    <a:close/>
                    <a:moveTo>
                      <a:pt x="12" y="16"/>
                    </a:moveTo>
                    <a:cubicBezTo>
                      <a:pt x="12" y="10"/>
                      <a:pt x="12" y="10"/>
                      <a:pt x="12" y="10"/>
                    </a:cubicBezTo>
                    <a:cubicBezTo>
                      <a:pt x="12" y="10"/>
                      <a:pt x="11" y="10"/>
                      <a:pt x="9" y="10"/>
                    </a:cubicBezTo>
                    <a:cubicBezTo>
                      <a:pt x="8" y="10"/>
                      <a:pt x="7" y="11"/>
                      <a:pt x="6" y="11"/>
                    </a:cubicBezTo>
                    <a:cubicBezTo>
                      <a:pt x="6" y="11"/>
                      <a:pt x="5" y="12"/>
                      <a:pt x="4" y="12"/>
                    </a:cubicBezTo>
                    <a:cubicBezTo>
                      <a:pt x="4" y="13"/>
                      <a:pt x="3" y="13"/>
                      <a:pt x="3" y="15"/>
                    </a:cubicBezTo>
                    <a:cubicBezTo>
                      <a:pt x="3" y="16"/>
                      <a:pt x="4" y="17"/>
                      <a:pt x="4" y="17"/>
                    </a:cubicBezTo>
                    <a:cubicBezTo>
                      <a:pt x="5" y="18"/>
                      <a:pt x="6" y="18"/>
                      <a:pt x="7" y="18"/>
                    </a:cubicBezTo>
                    <a:cubicBezTo>
                      <a:pt x="8" y="18"/>
                      <a:pt x="9" y="18"/>
                      <a:pt x="10" y="17"/>
                    </a:cubicBezTo>
                    <a:cubicBezTo>
                      <a:pt x="11" y="17"/>
                      <a:pt x="12" y="16"/>
                      <a:pt x="12"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1"/>
              <p:cNvSpPr>
                <a:spLocks/>
              </p:cNvSpPr>
              <p:nvPr/>
            </p:nvSpPr>
            <p:spPr bwMode="auto">
              <a:xfrm>
                <a:off x="5562601" y="3760788"/>
                <a:ext cx="15875" cy="36513"/>
              </a:xfrm>
              <a:custGeom>
                <a:avLst/>
                <a:gdLst>
                  <a:gd name="T0" fmla="*/ 8 w 12"/>
                  <a:gd name="T1" fmla="*/ 26 h 26"/>
                  <a:gd name="T2" fmla="*/ 3 w 12"/>
                  <a:gd name="T3" fmla="*/ 24 h 26"/>
                  <a:gd name="T4" fmla="*/ 2 w 12"/>
                  <a:gd name="T5" fmla="*/ 19 h 26"/>
                  <a:gd name="T6" fmla="*/ 2 w 12"/>
                  <a:gd name="T7" fmla="*/ 8 h 26"/>
                  <a:gd name="T8" fmla="*/ 0 w 12"/>
                  <a:gd name="T9" fmla="*/ 8 h 26"/>
                  <a:gd name="T10" fmla="*/ 0 w 12"/>
                  <a:gd name="T11" fmla="*/ 5 h 26"/>
                  <a:gd name="T12" fmla="*/ 2 w 12"/>
                  <a:gd name="T13" fmla="*/ 5 h 26"/>
                  <a:gd name="T14" fmla="*/ 2 w 12"/>
                  <a:gd name="T15" fmla="*/ 0 h 26"/>
                  <a:gd name="T16" fmla="*/ 5 w 12"/>
                  <a:gd name="T17" fmla="*/ 0 h 26"/>
                  <a:gd name="T18" fmla="*/ 5 w 12"/>
                  <a:gd name="T19" fmla="*/ 5 h 26"/>
                  <a:gd name="T20" fmla="*/ 12 w 12"/>
                  <a:gd name="T21" fmla="*/ 5 h 26"/>
                  <a:gd name="T22" fmla="*/ 12 w 12"/>
                  <a:gd name="T23" fmla="*/ 8 h 26"/>
                  <a:gd name="T24" fmla="*/ 5 w 12"/>
                  <a:gd name="T25" fmla="*/ 8 h 26"/>
                  <a:gd name="T26" fmla="*/ 5 w 12"/>
                  <a:gd name="T27" fmla="*/ 18 h 26"/>
                  <a:gd name="T28" fmla="*/ 5 w 12"/>
                  <a:gd name="T29" fmla="*/ 20 h 26"/>
                  <a:gd name="T30" fmla="*/ 6 w 12"/>
                  <a:gd name="T31" fmla="*/ 22 h 26"/>
                  <a:gd name="T32" fmla="*/ 7 w 12"/>
                  <a:gd name="T33" fmla="*/ 23 h 26"/>
                  <a:gd name="T34" fmla="*/ 9 w 12"/>
                  <a:gd name="T35" fmla="*/ 23 h 26"/>
                  <a:gd name="T36" fmla="*/ 10 w 12"/>
                  <a:gd name="T37" fmla="*/ 23 h 26"/>
                  <a:gd name="T38" fmla="*/ 11 w 12"/>
                  <a:gd name="T39" fmla="*/ 22 h 26"/>
                  <a:gd name="T40" fmla="*/ 12 w 12"/>
                  <a:gd name="T41" fmla="*/ 22 h 26"/>
                  <a:gd name="T42" fmla="*/ 12 w 12"/>
                  <a:gd name="T43" fmla="*/ 25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4" y="25"/>
                      <a:pt x="3" y="24"/>
                    </a:cubicBezTo>
                    <a:cubicBezTo>
                      <a:pt x="2" y="23"/>
                      <a:pt x="2" y="22"/>
                      <a:pt x="2" y="19"/>
                    </a:cubicBezTo>
                    <a:cubicBezTo>
                      <a:pt x="2" y="8"/>
                      <a:pt x="2" y="8"/>
                      <a:pt x="2" y="8"/>
                    </a:cubicBezTo>
                    <a:cubicBezTo>
                      <a:pt x="0" y="8"/>
                      <a:pt x="0" y="8"/>
                      <a:pt x="0" y="8"/>
                    </a:cubicBezTo>
                    <a:cubicBezTo>
                      <a:pt x="0" y="5"/>
                      <a:pt x="0" y="5"/>
                      <a:pt x="0" y="5"/>
                    </a:cubicBezTo>
                    <a:cubicBezTo>
                      <a:pt x="2" y="5"/>
                      <a:pt x="2" y="5"/>
                      <a:pt x="2" y="5"/>
                    </a:cubicBezTo>
                    <a:cubicBezTo>
                      <a:pt x="2" y="0"/>
                      <a:pt x="2" y="0"/>
                      <a:pt x="2" y="0"/>
                    </a:cubicBezTo>
                    <a:cubicBezTo>
                      <a:pt x="5" y="0"/>
                      <a:pt x="5" y="0"/>
                      <a:pt x="5" y="0"/>
                    </a:cubicBezTo>
                    <a:cubicBezTo>
                      <a:pt x="5" y="5"/>
                      <a:pt x="5" y="5"/>
                      <a:pt x="5" y="5"/>
                    </a:cubicBezTo>
                    <a:cubicBezTo>
                      <a:pt x="12" y="5"/>
                      <a:pt x="12" y="5"/>
                      <a:pt x="12" y="5"/>
                    </a:cubicBezTo>
                    <a:cubicBezTo>
                      <a:pt x="12" y="8"/>
                      <a:pt x="12" y="8"/>
                      <a:pt x="12" y="8"/>
                    </a:cubicBezTo>
                    <a:cubicBezTo>
                      <a:pt x="5" y="8"/>
                      <a:pt x="5" y="8"/>
                      <a:pt x="5" y="8"/>
                    </a:cubicBezTo>
                    <a:cubicBezTo>
                      <a:pt x="5" y="18"/>
                      <a:pt x="5" y="18"/>
                      <a:pt x="5" y="18"/>
                    </a:cubicBezTo>
                    <a:cubicBezTo>
                      <a:pt x="5" y="19"/>
                      <a:pt x="5" y="20"/>
                      <a:pt x="5" y="20"/>
                    </a:cubicBezTo>
                    <a:cubicBezTo>
                      <a:pt x="5" y="21"/>
                      <a:pt x="6" y="21"/>
                      <a:pt x="6" y="22"/>
                    </a:cubicBezTo>
                    <a:cubicBezTo>
                      <a:pt x="6" y="22"/>
                      <a:pt x="6" y="22"/>
                      <a:pt x="7" y="23"/>
                    </a:cubicBezTo>
                    <a:cubicBezTo>
                      <a:pt x="7" y="23"/>
                      <a:pt x="8" y="23"/>
                      <a:pt x="9" y="23"/>
                    </a:cubicBezTo>
                    <a:cubicBezTo>
                      <a:pt x="9" y="23"/>
                      <a:pt x="10" y="23"/>
                      <a:pt x="10" y="23"/>
                    </a:cubicBezTo>
                    <a:cubicBezTo>
                      <a:pt x="11" y="23"/>
                      <a:pt x="11" y="22"/>
                      <a:pt x="11" y="22"/>
                    </a:cubicBezTo>
                    <a:cubicBezTo>
                      <a:pt x="12" y="22"/>
                      <a:pt x="12" y="22"/>
                      <a:pt x="12" y="22"/>
                    </a:cubicBezTo>
                    <a:cubicBezTo>
                      <a:pt x="12" y="25"/>
                      <a:pt x="12" y="25"/>
                      <a:pt x="12" y="25"/>
                    </a:cubicBezTo>
                    <a:cubicBezTo>
                      <a:pt x="11" y="26"/>
                      <a:pt x="10" y="26"/>
                      <a:pt x="10" y="26"/>
                    </a:cubicBezTo>
                    <a:cubicBezTo>
                      <a:pt x="9" y="26"/>
                      <a:pt x="8"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12"/>
              <p:cNvSpPr>
                <a:spLocks noEditPoints="1"/>
              </p:cNvSpPr>
              <p:nvPr/>
            </p:nvSpPr>
            <p:spPr bwMode="auto">
              <a:xfrm>
                <a:off x="5580063" y="3767138"/>
                <a:ext cx="25400" cy="30163"/>
              </a:xfrm>
              <a:custGeom>
                <a:avLst/>
                <a:gdLst>
                  <a:gd name="T0" fmla="*/ 18 w 18"/>
                  <a:gd name="T1" fmla="*/ 10 h 21"/>
                  <a:gd name="T2" fmla="*/ 15 w 18"/>
                  <a:gd name="T3" fmla="*/ 18 h 21"/>
                  <a:gd name="T4" fmla="*/ 9 w 18"/>
                  <a:gd name="T5" fmla="*/ 21 h 21"/>
                  <a:gd name="T6" fmla="*/ 2 w 18"/>
                  <a:gd name="T7" fmla="*/ 18 h 21"/>
                  <a:gd name="T8" fmla="*/ 0 w 18"/>
                  <a:gd name="T9" fmla="*/ 10 h 21"/>
                  <a:gd name="T10" fmla="*/ 2 w 18"/>
                  <a:gd name="T11" fmla="*/ 3 h 21"/>
                  <a:gd name="T12" fmla="*/ 9 w 18"/>
                  <a:gd name="T13" fmla="*/ 0 h 21"/>
                  <a:gd name="T14" fmla="*/ 15 w 18"/>
                  <a:gd name="T15" fmla="*/ 3 h 21"/>
                  <a:gd name="T16" fmla="*/ 18 w 18"/>
                  <a:gd name="T17" fmla="*/ 10 h 21"/>
                  <a:gd name="T18" fmla="*/ 14 w 18"/>
                  <a:gd name="T19" fmla="*/ 10 h 21"/>
                  <a:gd name="T20" fmla="*/ 13 w 18"/>
                  <a:gd name="T21" fmla="*/ 5 h 21"/>
                  <a:gd name="T22" fmla="*/ 9 w 18"/>
                  <a:gd name="T23" fmla="*/ 3 h 21"/>
                  <a:gd name="T24" fmla="*/ 5 w 18"/>
                  <a:gd name="T25" fmla="*/ 5 h 21"/>
                  <a:gd name="T26" fmla="*/ 3 w 18"/>
                  <a:gd name="T27" fmla="*/ 10 h 21"/>
                  <a:gd name="T28" fmla="*/ 5 w 18"/>
                  <a:gd name="T29" fmla="*/ 16 h 21"/>
                  <a:gd name="T30" fmla="*/ 9 w 18"/>
                  <a:gd name="T31" fmla="*/ 18 h 21"/>
                  <a:gd name="T32" fmla="*/ 13 w 18"/>
                  <a:gd name="T33" fmla="*/ 16 h 21"/>
                  <a:gd name="T34" fmla="*/ 14 w 18"/>
                  <a:gd name="T3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0"/>
                    </a:moveTo>
                    <a:cubicBezTo>
                      <a:pt x="18" y="14"/>
                      <a:pt x="17" y="17"/>
                      <a:pt x="15" y="18"/>
                    </a:cubicBezTo>
                    <a:cubicBezTo>
                      <a:pt x="14" y="20"/>
                      <a:pt x="11" y="21"/>
                      <a:pt x="9" y="21"/>
                    </a:cubicBezTo>
                    <a:cubicBezTo>
                      <a:pt x="6" y="21"/>
                      <a:pt x="4" y="20"/>
                      <a:pt x="2" y="18"/>
                    </a:cubicBezTo>
                    <a:cubicBezTo>
                      <a:pt x="0" y="16"/>
                      <a:pt x="0" y="14"/>
                      <a:pt x="0" y="10"/>
                    </a:cubicBezTo>
                    <a:cubicBezTo>
                      <a:pt x="0" y="7"/>
                      <a:pt x="0" y="4"/>
                      <a:pt x="2" y="3"/>
                    </a:cubicBezTo>
                    <a:cubicBezTo>
                      <a:pt x="4" y="1"/>
                      <a:pt x="6" y="0"/>
                      <a:pt x="9" y="0"/>
                    </a:cubicBezTo>
                    <a:cubicBezTo>
                      <a:pt x="11" y="0"/>
                      <a:pt x="14" y="1"/>
                      <a:pt x="15" y="3"/>
                    </a:cubicBezTo>
                    <a:cubicBezTo>
                      <a:pt x="17" y="4"/>
                      <a:pt x="18" y="7"/>
                      <a:pt x="18" y="10"/>
                    </a:cubicBezTo>
                    <a:close/>
                    <a:moveTo>
                      <a:pt x="14" y="10"/>
                    </a:moveTo>
                    <a:cubicBezTo>
                      <a:pt x="14" y="8"/>
                      <a:pt x="14" y="6"/>
                      <a:pt x="13" y="5"/>
                    </a:cubicBezTo>
                    <a:cubicBezTo>
                      <a:pt x="12" y="3"/>
                      <a:pt x="10" y="3"/>
                      <a:pt x="9" y="3"/>
                    </a:cubicBezTo>
                    <a:cubicBezTo>
                      <a:pt x="7" y="3"/>
                      <a:pt x="6" y="3"/>
                      <a:pt x="5" y="5"/>
                    </a:cubicBezTo>
                    <a:cubicBezTo>
                      <a:pt x="4" y="6"/>
                      <a:pt x="3" y="8"/>
                      <a:pt x="3" y="10"/>
                    </a:cubicBezTo>
                    <a:cubicBezTo>
                      <a:pt x="3" y="13"/>
                      <a:pt x="4" y="15"/>
                      <a:pt x="5" y="16"/>
                    </a:cubicBezTo>
                    <a:cubicBezTo>
                      <a:pt x="6" y="18"/>
                      <a:pt x="7" y="18"/>
                      <a:pt x="9" y="18"/>
                    </a:cubicBezTo>
                    <a:cubicBezTo>
                      <a:pt x="10" y="18"/>
                      <a:pt x="12" y="18"/>
                      <a:pt x="13" y="16"/>
                    </a:cubicBezTo>
                    <a:cubicBezTo>
                      <a:pt x="14" y="15"/>
                      <a:pt x="14" y="13"/>
                      <a:pt x="14"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3"/>
              <p:cNvSpPr>
                <a:spLocks/>
              </p:cNvSpPr>
              <p:nvPr/>
            </p:nvSpPr>
            <p:spPr bwMode="auto">
              <a:xfrm>
                <a:off x="5608638" y="3767138"/>
                <a:ext cx="38100" cy="30163"/>
              </a:xfrm>
              <a:custGeom>
                <a:avLst/>
                <a:gdLst>
                  <a:gd name="T0" fmla="*/ 23 w 27"/>
                  <a:gd name="T1" fmla="*/ 21 h 21"/>
                  <a:gd name="T2" fmla="*/ 23 w 27"/>
                  <a:gd name="T3" fmla="*/ 9 h 21"/>
                  <a:gd name="T4" fmla="*/ 23 w 27"/>
                  <a:gd name="T5" fmla="*/ 6 h 21"/>
                  <a:gd name="T6" fmla="*/ 23 w 27"/>
                  <a:gd name="T7" fmla="*/ 4 h 21"/>
                  <a:gd name="T8" fmla="*/ 22 w 27"/>
                  <a:gd name="T9" fmla="*/ 3 h 21"/>
                  <a:gd name="T10" fmla="*/ 20 w 27"/>
                  <a:gd name="T11" fmla="*/ 3 h 21"/>
                  <a:gd name="T12" fmla="*/ 18 w 27"/>
                  <a:gd name="T13" fmla="*/ 4 h 21"/>
                  <a:gd name="T14" fmla="*/ 15 w 27"/>
                  <a:gd name="T15" fmla="*/ 6 h 21"/>
                  <a:gd name="T16" fmla="*/ 15 w 27"/>
                  <a:gd name="T17" fmla="*/ 6 h 21"/>
                  <a:gd name="T18" fmla="*/ 15 w 27"/>
                  <a:gd name="T19" fmla="*/ 7 h 21"/>
                  <a:gd name="T20" fmla="*/ 15 w 27"/>
                  <a:gd name="T21" fmla="*/ 21 h 21"/>
                  <a:gd name="T22" fmla="*/ 12 w 27"/>
                  <a:gd name="T23" fmla="*/ 21 h 21"/>
                  <a:gd name="T24" fmla="*/ 12 w 27"/>
                  <a:gd name="T25" fmla="*/ 9 h 21"/>
                  <a:gd name="T26" fmla="*/ 12 w 27"/>
                  <a:gd name="T27" fmla="*/ 6 h 21"/>
                  <a:gd name="T28" fmla="*/ 11 w 27"/>
                  <a:gd name="T29" fmla="*/ 4 h 21"/>
                  <a:gd name="T30" fmla="*/ 10 w 27"/>
                  <a:gd name="T31" fmla="*/ 3 h 21"/>
                  <a:gd name="T32" fmla="*/ 8 w 27"/>
                  <a:gd name="T33" fmla="*/ 3 h 21"/>
                  <a:gd name="T34" fmla="*/ 6 w 27"/>
                  <a:gd name="T35" fmla="*/ 4 h 21"/>
                  <a:gd name="T36" fmla="*/ 4 w 27"/>
                  <a:gd name="T37" fmla="*/ 5 h 21"/>
                  <a:gd name="T38" fmla="*/ 4 w 27"/>
                  <a:gd name="T39" fmla="*/ 21 h 21"/>
                  <a:gd name="T40" fmla="*/ 0 w 27"/>
                  <a:gd name="T41" fmla="*/ 21 h 21"/>
                  <a:gd name="T42" fmla="*/ 0 w 27"/>
                  <a:gd name="T43" fmla="*/ 0 h 21"/>
                  <a:gd name="T44" fmla="*/ 4 w 27"/>
                  <a:gd name="T45" fmla="*/ 0 h 21"/>
                  <a:gd name="T46" fmla="*/ 4 w 27"/>
                  <a:gd name="T47" fmla="*/ 3 h 21"/>
                  <a:gd name="T48" fmla="*/ 6 w 27"/>
                  <a:gd name="T49" fmla="*/ 1 h 21"/>
                  <a:gd name="T50" fmla="*/ 9 w 27"/>
                  <a:gd name="T51" fmla="*/ 0 h 21"/>
                  <a:gd name="T52" fmla="*/ 12 w 27"/>
                  <a:gd name="T53" fmla="*/ 1 h 21"/>
                  <a:gd name="T54" fmla="*/ 15 w 27"/>
                  <a:gd name="T55" fmla="*/ 3 h 21"/>
                  <a:gd name="T56" fmla="*/ 18 w 27"/>
                  <a:gd name="T57" fmla="*/ 1 h 21"/>
                  <a:gd name="T58" fmla="*/ 21 w 27"/>
                  <a:gd name="T59" fmla="*/ 0 h 21"/>
                  <a:gd name="T60" fmla="*/ 23 w 27"/>
                  <a:gd name="T61" fmla="*/ 0 h 21"/>
                  <a:gd name="T62" fmla="*/ 25 w 27"/>
                  <a:gd name="T63" fmla="*/ 1 h 21"/>
                  <a:gd name="T64" fmla="*/ 26 w 27"/>
                  <a:gd name="T65" fmla="*/ 4 h 21"/>
                  <a:gd name="T66" fmla="*/ 27 w 27"/>
                  <a:gd name="T67" fmla="*/ 7 h 21"/>
                  <a:gd name="T68" fmla="*/ 27 w 27"/>
                  <a:gd name="T69" fmla="*/ 21 h 21"/>
                  <a:gd name="T70" fmla="*/ 23 w 27"/>
                  <a:gd name="T7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 h="21">
                    <a:moveTo>
                      <a:pt x="23" y="21"/>
                    </a:moveTo>
                    <a:cubicBezTo>
                      <a:pt x="23" y="9"/>
                      <a:pt x="23" y="9"/>
                      <a:pt x="23" y="9"/>
                    </a:cubicBezTo>
                    <a:cubicBezTo>
                      <a:pt x="23" y="8"/>
                      <a:pt x="23" y="7"/>
                      <a:pt x="23" y="6"/>
                    </a:cubicBezTo>
                    <a:cubicBezTo>
                      <a:pt x="23" y="5"/>
                      <a:pt x="23" y="5"/>
                      <a:pt x="23" y="4"/>
                    </a:cubicBezTo>
                    <a:cubicBezTo>
                      <a:pt x="22" y="4"/>
                      <a:pt x="22" y="4"/>
                      <a:pt x="22" y="3"/>
                    </a:cubicBezTo>
                    <a:cubicBezTo>
                      <a:pt x="21" y="3"/>
                      <a:pt x="21" y="3"/>
                      <a:pt x="20" y="3"/>
                    </a:cubicBezTo>
                    <a:cubicBezTo>
                      <a:pt x="19" y="3"/>
                      <a:pt x="18" y="3"/>
                      <a:pt x="18" y="4"/>
                    </a:cubicBezTo>
                    <a:cubicBezTo>
                      <a:pt x="17" y="4"/>
                      <a:pt x="16" y="5"/>
                      <a:pt x="15" y="6"/>
                    </a:cubicBezTo>
                    <a:cubicBezTo>
                      <a:pt x="15" y="6"/>
                      <a:pt x="15" y="6"/>
                      <a:pt x="15" y="6"/>
                    </a:cubicBezTo>
                    <a:cubicBezTo>
                      <a:pt x="15" y="7"/>
                      <a:pt x="15" y="7"/>
                      <a:pt x="15" y="7"/>
                    </a:cubicBezTo>
                    <a:cubicBezTo>
                      <a:pt x="15" y="21"/>
                      <a:pt x="15" y="21"/>
                      <a:pt x="15" y="21"/>
                    </a:cubicBezTo>
                    <a:cubicBezTo>
                      <a:pt x="12" y="21"/>
                      <a:pt x="12" y="21"/>
                      <a:pt x="12" y="21"/>
                    </a:cubicBezTo>
                    <a:cubicBezTo>
                      <a:pt x="12" y="9"/>
                      <a:pt x="12" y="9"/>
                      <a:pt x="12" y="9"/>
                    </a:cubicBezTo>
                    <a:cubicBezTo>
                      <a:pt x="12" y="8"/>
                      <a:pt x="12" y="7"/>
                      <a:pt x="12" y="6"/>
                    </a:cubicBezTo>
                    <a:cubicBezTo>
                      <a:pt x="12" y="5"/>
                      <a:pt x="11" y="5"/>
                      <a:pt x="11" y="4"/>
                    </a:cubicBezTo>
                    <a:cubicBezTo>
                      <a:pt x="11" y="4"/>
                      <a:pt x="11" y="4"/>
                      <a:pt x="10" y="3"/>
                    </a:cubicBezTo>
                    <a:cubicBezTo>
                      <a:pt x="10" y="3"/>
                      <a:pt x="9" y="3"/>
                      <a:pt x="8" y="3"/>
                    </a:cubicBezTo>
                    <a:cubicBezTo>
                      <a:pt x="8" y="3"/>
                      <a:pt x="7" y="3"/>
                      <a:pt x="6" y="4"/>
                    </a:cubicBezTo>
                    <a:cubicBezTo>
                      <a:pt x="5" y="4"/>
                      <a:pt x="4" y="5"/>
                      <a:pt x="4" y="5"/>
                    </a:cubicBezTo>
                    <a:cubicBezTo>
                      <a:pt x="4" y="21"/>
                      <a:pt x="4" y="21"/>
                      <a:pt x="4" y="21"/>
                    </a:cubicBezTo>
                    <a:cubicBezTo>
                      <a:pt x="0" y="21"/>
                      <a:pt x="0" y="21"/>
                      <a:pt x="0" y="21"/>
                    </a:cubicBezTo>
                    <a:cubicBezTo>
                      <a:pt x="0" y="0"/>
                      <a:pt x="0" y="0"/>
                      <a:pt x="0" y="0"/>
                    </a:cubicBezTo>
                    <a:cubicBezTo>
                      <a:pt x="4" y="0"/>
                      <a:pt x="4" y="0"/>
                      <a:pt x="4" y="0"/>
                    </a:cubicBezTo>
                    <a:cubicBezTo>
                      <a:pt x="4" y="3"/>
                      <a:pt x="4" y="3"/>
                      <a:pt x="4" y="3"/>
                    </a:cubicBezTo>
                    <a:cubicBezTo>
                      <a:pt x="5" y="2"/>
                      <a:pt x="5" y="1"/>
                      <a:pt x="6" y="1"/>
                    </a:cubicBezTo>
                    <a:cubicBezTo>
                      <a:pt x="7" y="0"/>
                      <a:pt x="8" y="0"/>
                      <a:pt x="9" y="0"/>
                    </a:cubicBezTo>
                    <a:cubicBezTo>
                      <a:pt x="10" y="0"/>
                      <a:pt x="12" y="0"/>
                      <a:pt x="12" y="1"/>
                    </a:cubicBezTo>
                    <a:cubicBezTo>
                      <a:pt x="13" y="1"/>
                      <a:pt x="14" y="2"/>
                      <a:pt x="15" y="3"/>
                    </a:cubicBezTo>
                    <a:cubicBezTo>
                      <a:pt x="16" y="2"/>
                      <a:pt x="17" y="1"/>
                      <a:pt x="18" y="1"/>
                    </a:cubicBezTo>
                    <a:cubicBezTo>
                      <a:pt x="19" y="0"/>
                      <a:pt x="20" y="0"/>
                      <a:pt x="21" y="0"/>
                    </a:cubicBezTo>
                    <a:cubicBezTo>
                      <a:pt x="22" y="0"/>
                      <a:pt x="22" y="0"/>
                      <a:pt x="23" y="0"/>
                    </a:cubicBezTo>
                    <a:cubicBezTo>
                      <a:pt x="24" y="0"/>
                      <a:pt x="24" y="1"/>
                      <a:pt x="25" y="1"/>
                    </a:cubicBezTo>
                    <a:cubicBezTo>
                      <a:pt x="26" y="2"/>
                      <a:pt x="26" y="3"/>
                      <a:pt x="26" y="4"/>
                    </a:cubicBezTo>
                    <a:cubicBezTo>
                      <a:pt x="27" y="5"/>
                      <a:pt x="27" y="6"/>
                      <a:pt x="27" y="7"/>
                    </a:cubicBezTo>
                    <a:cubicBezTo>
                      <a:pt x="27" y="21"/>
                      <a:pt x="27" y="21"/>
                      <a:pt x="27" y="21"/>
                    </a:cubicBezTo>
                    <a:lnTo>
                      <a:pt x="23"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14"/>
              <p:cNvSpPr>
                <a:spLocks noEditPoints="1"/>
              </p:cNvSpPr>
              <p:nvPr/>
            </p:nvSpPr>
            <p:spPr bwMode="auto">
              <a:xfrm>
                <a:off x="5651501" y="3757613"/>
                <a:ext cx="6350" cy="39688"/>
              </a:xfrm>
              <a:custGeom>
                <a:avLst/>
                <a:gdLst>
                  <a:gd name="T0" fmla="*/ 4 w 4"/>
                  <a:gd name="T1" fmla="*/ 3 h 25"/>
                  <a:gd name="T2" fmla="*/ 0 w 4"/>
                  <a:gd name="T3" fmla="*/ 3 h 25"/>
                  <a:gd name="T4" fmla="*/ 0 w 4"/>
                  <a:gd name="T5" fmla="*/ 0 h 25"/>
                  <a:gd name="T6" fmla="*/ 4 w 4"/>
                  <a:gd name="T7" fmla="*/ 0 h 25"/>
                  <a:gd name="T8" fmla="*/ 4 w 4"/>
                  <a:gd name="T9" fmla="*/ 3 h 25"/>
                  <a:gd name="T10" fmla="*/ 4 w 4"/>
                  <a:gd name="T11" fmla="*/ 25 h 25"/>
                  <a:gd name="T12" fmla="*/ 1 w 4"/>
                  <a:gd name="T13" fmla="*/ 25 h 25"/>
                  <a:gd name="T14" fmla="*/ 1 w 4"/>
                  <a:gd name="T15" fmla="*/ 6 h 25"/>
                  <a:gd name="T16" fmla="*/ 4 w 4"/>
                  <a:gd name="T17" fmla="*/ 6 h 25"/>
                  <a:gd name="T18" fmla="*/ 4 w 4"/>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5">
                    <a:moveTo>
                      <a:pt x="4" y="3"/>
                    </a:moveTo>
                    <a:lnTo>
                      <a:pt x="0" y="3"/>
                    </a:lnTo>
                    <a:lnTo>
                      <a:pt x="0" y="0"/>
                    </a:lnTo>
                    <a:lnTo>
                      <a:pt x="4" y="0"/>
                    </a:lnTo>
                    <a:lnTo>
                      <a:pt x="4" y="3"/>
                    </a:lnTo>
                    <a:close/>
                    <a:moveTo>
                      <a:pt x="4" y="25"/>
                    </a:moveTo>
                    <a:lnTo>
                      <a:pt x="1" y="25"/>
                    </a:lnTo>
                    <a:lnTo>
                      <a:pt x="1" y="6"/>
                    </a:lnTo>
                    <a:lnTo>
                      <a:pt x="4" y="6"/>
                    </a:lnTo>
                    <a:lnTo>
                      <a:pt x="4" y="25"/>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15"/>
              <p:cNvSpPr>
                <a:spLocks/>
              </p:cNvSpPr>
              <p:nvPr/>
            </p:nvSpPr>
            <p:spPr bwMode="auto">
              <a:xfrm>
                <a:off x="5662613" y="3767138"/>
                <a:ext cx="20638" cy="30163"/>
              </a:xfrm>
              <a:custGeom>
                <a:avLst/>
                <a:gdLst>
                  <a:gd name="T0" fmla="*/ 9 w 15"/>
                  <a:gd name="T1" fmla="*/ 21 h 21"/>
                  <a:gd name="T2" fmla="*/ 5 w 15"/>
                  <a:gd name="T3" fmla="*/ 20 h 21"/>
                  <a:gd name="T4" fmla="*/ 2 w 15"/>
                  <a:gd name="T5" fmla="*/ 18 h 21"/>
                  <a:gd name="T6" fmla="*/ 0 w 15"/>
                  <a:gd name="T7" fmla="*/ 15 h 21"/>
                  <a:gd name="T8" fmla="*/ 0 w 15"/>
                  <a:gd name="T9" fmla="*/ 10 h 21"/>
                  <a:gd name="T10" fmla="*/ 0 w 15"/>
                  <a:gd name="T11" fmla="*/ 6 h 21"/>
                  <a:gd name="T12" fmla="*/ 2 w 15"/>
                  <a:gd name="T13" fmla="*/ 3 h 21"/>
                  <a:gd name="T14" fmla="*/ 5 w 15"/>
                  <a:gd name="T15" fmla="*/ 1 h 21"/>
                  <a:gd name="T16" fmla="*/ 9 w 15"/>
                  <a:gd name="T17" fmla="*/ 0 h 21"/>
                  <a:gd name="T18" fmla="*/ 12 w 15"/>
                  <a:gd name="T19" fmla="*/ 0 h 21"/>
                  <a:gd name="T20" fmla="*/ 15 w 15"/>
                  <a:gd name="T21" fmla="*/ 1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0 h 21"/>
                  <a:gd name="T38" fmla="*/ 5 w 15"/>
                  <a:gd name="T39" fmla="*/ 16 h 21"/>
                  <a:gd name="T40" fmla="*/ 9 w 15"/>
                  <a:gd name="T41" fmla="*/ 18 h 21"/>
                  <a:gd name="T42" fmla="*/ 12 w 15"/>
                  <a:gd name="T43" fmla="*/ 17 h 21"/>
                  <a:gd name="T44" fmla="*/ 15 w 15"/>
                  <a:gd name="T45" fmla="*/ 16 h 21"/>
                  <a:gd name="T46" fmla="*/ 15 w 15"/>
                  <a:gd name="T47" fmla="*/ 16 h 21"/>
                  <a:gd name="T48" fmla="*/ 15 w 15"/>
                  <a:gd name="T49" fmla="*/ 19 h 21"/>
                  <a:gd name="T50" fmla="*/ 14 w 15"/>
                  <a:gd name="T51" fmla="*/ 20 h 21"/>
                  <a:gd name="T52" fmla="*/ 12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6" y="21"/>
                      <a:pt x="5" y="20"/>
                    </a:cubicBezTo>
                    <a:cubicBezTo>
                      <a:pt x="4" y="20"/>
                      <a:pt x="3" y="19"/>
                      <a:pt x="2" y="18"/>
                    </a:cubicBezTo>
                    <a:cubicBezTo>
                      <a:pt x="1" y="18"/>
                      <a:pt x="1" y="17"/>
                      <a:pt x="0" y="15"/>
                    </a:cubicBezTo>
                    <a:cubicBezTo>
                      <a:pt x="0" y="14"/>
                      <a:pt x="0" y="12"/>
                      <a:pt x="0" y="10"/>
                    </a:cubicBezTo>
                    <a:cubicBezTo>
                      <a:pt x="0" y="9"/>
                      <a:pt x="0" y="7"/>
                      <a:pt x="0" y="6"/>
                    </a:cubicBezTo>
                    <a:cubicBezTo>
                      <a:pt x="1" y="5"/>
                      <a:pt x="1" y="4"/>
                      <a:pt x="2" y="3"/>
                    </a:cubicBezTo>
                    <a:cubicBezTo>
                      <a:pt x="3" y="2"/>
                      <a:pt x="4" y="1"/>
                      <a:pt x="5" y="1"/>
                    </a:cubicBezTo>
                    <a:cubicBezTo>
                      <a:pt x="6" y="0"/>
                      <a:pt x="8" y="0"/>
                      <a:pt x="9" y="0"/>
                    </a:cubicBezTo>
                    <a:cubicBezTo>
                      <a:pt x="10" y="0"/>
                      <a:pt x="11" y="0"/>
                      <a:pt x="12" y="0"/>
                    </a:cubicBezTo>
                    <a:cubicBezTo>
                      <a:pt x="13" y="1"/>
                      <a:pt x="14" y="1"/>
                      <a:pt x="15" y="1"/>
                    </a:cubicBezTo>
                    <a:cubicBezTo>
                      <a:pt x="15" y="5"/>
                      <a:pt x="15" y="5"/>
                      <a:pt x="15" y="5"/>
                    </a:cubicBezTo>
                    <a:cubicBezTo>
                      <a:pt x="15" y="5"/>
                      <a:pt x="15" y="5"/>
                      <a:pt x="15" y="5"/>
                    </a:cubicBezTo>
                    <a:cubicBezTo>
                      <a:pt x="15" y="5"/>
                      <a:pt x="14" y="5"/>
                      <a:pt x="14" y="5"/>
                    </a:cubicBezTo>
                    <a:cubicBezTo>
                      <a:pt x="14" y="4"/>
                      <a:pt x="13" y="4"/>
                      <a:pt x="13" y="4"/>
                    </a:cubicBezTo>
                    <a:cubicBezTo>
                      <a:pt x="12" y="3"/>
                      <a:pt x="11" y="3"/>
                      <a:pt x="11" y="3"/>
                    </a:cubicBezTo>
                    <a:cubicBezTo>
                      <a:pt x="10" y="3"/>
                      <a:pt x="10" y="3"/>
                      <a:pt x="9" y="3"/>
                    </a:cubicBezTo>
                    <a:cubicBezTo>
                      <a:pt x="7" y="3"/>
                      <a:pt x="6" y="3"/>
                      <a:pt x="5" y="5"/>
                    </a:cubicBezTo>
                    <a:cubicBezTo>
                      <a:pt x="4" y="6"/>
                      <a:pt x="3" y="8"/>
                      <a:pt x="3" y="10"/>
                    </a:cubicBezTo>
                    <a:cubicBezTo>
                      <a:pt x="3" y="13"/>
                      <a:pt x="4" y="15"/>
                      <a:pt x="5" y="16"/>
                    </a:cubicBezTo>
                    <a:cubicBezTo>
                      <a:pt x="6" y="17"/>
                      <a:pt x="7" y="18"/>
                      <a:pt x="9" y="18"/>
                    </a:cubicBezTo>
                    <a:cubicBezTo>
                      <a:pt x="10" y="18"/>
                      <a:pt x="11" y="18"/>
                      <a:pt x="12" y="17"/>
                    </a:cubicBezTo>
                    <a:cubicBezTo>
                      <a:pt x="13" y="17"/>
                      <a:pt x="14" y="16"/>
                      <a:pt x="15" y="16"/>
                    </a:cubicBezTo>
                    <a:cubicBezTo>
                      <a:pt x="15" y="16"/>
                      <a:pt x="15" y="16"/>
                      <a:pt x="15" y="16"/>
                    </a:cubicBezTo>
                    <a:cubicBezTo>
                      <a:pt x="15" y="19"/>
                      <a:pt x="15" y="19"/>
                      <a:pt x="15" y="19"/>
                    </a:cubicBezTo>
                    <a:cubicBezTo>
                      <a:pt x="15" y="20"/>
                      <a:pt x="14" y="20"/>
                      <a:pt x="14" y="20"/>
                    </a:cubicBezTo>
                    <a:cubicBezTo>
                      <a:pt x="13" y="20"/>
                      <a:pt x="13" y="20"/>
                      <a:pt x="12" y="21"/>
                    </a:cubicBezTo>
                    <a:cubicBezTo>
                      <a:pt x="12" y="21"/>
                      <a:pt x="11" y="21"/>
                      <a:pt x="11" y="21"/>
                    </a:cubicBezTo>
                    <a:cubicBezTo>
                      <a:pt x="10"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16"/>
              <p:cNvSpPr>
                <a:spLocks noEditPoints="1"/>
              </p:cNvSpPr>
              <p:nvPr/>
            </p:nvSpPr>
            <p:spPr bwMode="auto">
              <a:xfrm>
                <a:off x="5703888" y="3767138"/>
                <a:ext cx="23813" cy="39688"/>
              </a:xfrm>
              <a:custGeom>
                <a:avLst/>
                <a:gdLst>
                  <a:gd name="T0" fmla="*/ 17 w 17"/>
                  <a:gd name="T1" fmla="*/ 10 h 28"/>
                  <a:gd name="T2" fmla="*/ 14 w 17"/>
                  <a:gd name="T3" fmla="*/ 18 h 28"/>
                  <a:gd name="T4" fmla="*/ 8 w 17"/>
                  <a:gd name="T5" fmla="*/ 21 h 28"/>
                  <a:gd name="T6" fmla="*/ 6 w 17"/>
                  <a:gd name="T7" fmla="*/ 21 h 28"/>
                  <a:gd name="T8" fmla="*/ 3 w 17"/>
                  <a:gd name="T9" fmla="*/ 20 h 28"/>
                  <a:gd name="T10" fmla="*/ 3 w 17"/>
                  <a:gd name="T11" fmla="*/ 28 h 28"/>
                  <a:gd name="T12" fmla="*/ 0 w 17"/>
                  <a:gd name="T13" fmla="*/ 28 h 28"/>
                  <a:gd name="T14" fmla="*/ 0 w 17"/>
                  <a:gd name="T15" fmla="*/ 0 h 28"/>
                  <a:gd name="T16" fmla="*/ 3 w 17"/>
                  <a:gd name="T17" fmla="*/ 0 h 28"/>
                  <a:gd name="T18" fmla="*/ 3 w 17"/>
                  <a:gd name="T19" fmla="*/ 2 h 28"/>
                  <a:gd name="T20" fmla="*/ 6 w 17"/>
                  <a:gd name="T21" fmla="*/ 1 h 28"/>
                  <a:gd name="T22" fmla="*/ 9 w 17"/>
                  <a:gd name="T23" fmla="*/ 0 h 28"/>
                  <a:gd name="T24" fmla="*/ 15 w 17"/>
                  <a:gd name="T25" fmla="*/ 3 h 28"/>
                  <a:gd name="T26" fmla="*/ 17 w 17"/>
                  <a:gd name="T27" fmla="*/ 10 h 28"/>
                  <a:gd name="T28" fmla="*/ 13 w 17"/>
                  <a:gd name="T29" fmla="*/ 10 h 28"/>
                  <a:gd name="T30" fmla="*/ 12 w 17"/>
                  <a:gd name="T31" fmla="*/ 5 h 28"/>
                  <a:gd name="T32" fmla="*/ 9 w 17"/>
                  <a:gd name="T33" fmla="*/ 3 h 28"/>
                  <a:gd name="T34" fmla="*/ 6 w 17"/>
                  <a:gd name="T35" fmla="*/ 4 h 28"/>
                  <a:gd name="T36" fmla="*/ 3 w 17"/>
                  <a:gd name="T37" fmla="*/ 5 h 28"/>
                  <a:gd name="T38" fmla="*/ 3 w 17"/>
                  <a:gd name="T39" fmla="*/ 17 h 28"/>
                  <a:gd name="T40" fmla="*/ 5 w 17"/>
                  <a:gd name="T41" fmla="*/ 18 h 28"/>
                  <a:gd name="T42" fmla="*/ 8 w 17"/>
                  <a:gd name="T43" fmla="*/ 18 h 28"/>
                  <a:gd name="T44" fmla="*/ 12 w 17"/>
                  <a:gd name="T45" fmla="*/ 16 h 28"/>
                  <a:gd name="T46" fmla="*/ 13 w 17"/>
                  <a:gd name="T4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8">
                    <a:moveTo>
                      <a:pt x="17" y="10"/>
                    </a:moveTo>
                    <a:cubicBezTo>
                      <a:pt x="17" y="13"/>
                      <a:pt x="16" y="16"/>
                      <a:pt x="14" y="18"/>
                    </a:cubicBezTo>
                    <a:cubicBezTo>
                      <a:pt x="13" y="20"/>
                      <a:pt x="11" y="21"/>
                      <a:pt x="8" y="21"/>
                    </a:cubicBezTo>
                    <a:cubicBezTo>
                      <a:pt x="7" y="21"/>
                      <a:pt x="6" y="21"/>
                      <a:pt x="6" y="21"/>
                    </a:cubicBezTo>
                    <a:cubicBezTo>
                      <a:pt x="5" y="20"/>
                      <a:pt x="4" y="20"/>
                      <a:pt x="3" y="20"/>
                    </a:cubicBezTo>
                    <a:cubicBezTo>
                      <a:pt x="3" y="28"/>
                      <a:pt x="3" y="28"/>
                      <a:pt x="3" y="28"/>
                    </a:cubicBezTo>
                    <a:cubicBezTo>
                      <a:pt x="0" y="28"/>
                      <a:pt x="0" y="28"/>
                      <a:pt x="0" y="28"/>
                    </a:cubicBezTo>
                    <a:cubicBezTo>
                      <a:pt x="0" y="0"/>
                      <a:pt x="0" y="0"/>
                      <a:pt x="0" y="0"/>
                    </a:cubicBezTo>
                    <a:cubicBezTo>
                      <a:pt x="3" y="0"/>
                      <a:pt x="3" y="0"/>
                      <a:pt x="3" y="0"/>
                    </a:cubicBezTo>
                    <a:cubicBezTo>
                      <a:pt x="3" y="2"/>
                      <a:pt x="3" y="2"/>
                      <a:pt x="3" y="2"/>
                    </a:cubicBezTo>
                    <a:cubicBezTo>
                      <a:pt x="4" y="2"/>
                      <a:pt x="5" y="1"/>
                      <a:pt x="6" y="1"/>
                    </a:cubicBezTo>
                    <a:cubicBezTo>
                      <a:pt x="7" y="0"/>
                      <a:pt x="8" y="0"/>
                      <a:pt x="9" y="0"/>
                    </a:cubicBezTo>
                    <a:cubicBezTo>
                      <a:pt x="12" y="0"/>
                      <a:pt x="14" y="1"/>
                      <a:pt x="15" y="3"/>
                    </a:cubicBezTo>
                    <a:cubicBezTo>
                      <a:pt x="16" y="4"/>
                      <a:pt x="17" y="7"/>
                      <a:pt x="17" y="10"/>
                    </a:cubicBezTo>
                    <a:close/>
                    <a:moveTo>
                      <a:pt x="13" y="10"/>
                    </a:moveTo>
                    <a:cubicBezTo>
                      <a:pt x="13" y="8"/>
                      <a:pt x="13" y="6"/>
                      <a:pt x="12" y="5"/>
                    </a:cubicBezTo>
                    <a:cubicBezTo>
                      <a:pt x="11" y="4"/>
                      <a:pt x="10" y="3"/>
                      <a:pt x="9" y="3"/>
                    </a:cubicBezTo>
                    <a:cubicBezTo>
                      <a:pt x="8" y="3"/>
                      <a:pt x="7" y="3"/>
                      <a:pt x="6" y="4"/>
                    </a:cubicBezTo>
                    <a:cubicBezTo>
                      <a:pt x="5" y="4"/>
                      <a:pt x="4" y="5"/>
                      <a:pt x="3" y="5"/>
                    </a:cubicBezTo>
                    <a:cubicBezTo>
                      <a:pt x="3" y="17"/>
                      <a:pt x="3" y="17"/>
                      <a:pt x="3" y="17"/>
                    </a:cubicBezTo>
                    <a:cubicBezTo>
                      <a:pt x="4" y="17"/>
                      <a:pt x="5" y="18"/>
                      <a:pt x="5" y="18"/>
                    </a:cubicBezTo>
                    <a:cubicBezTo>
                      <a:pt x="6" y="18"/>
                      <a:pt x="7" y="18"/>
                      <a:pt x="8" y="18"/>
                    </a:cubicBezTo>
                    <a:cubicBezTo>
                      <a:pt x="9" y="18"/>
                      <a:pt x="11" y="17"/>
                      <a:pt x="12" y="16"/>
                    </a:cubicBezTo>
                    <a:cubicBezTo>
                      <a:pt x="13" y="15"/>
                      <a:pt x="13" y="13"/>
                      <a:pt x="13"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17"/>
              <p:cNvSpPr>
                <a:spLocks noEditPoints="1"/>
              </p:cNvSpPr>
              <p:nvPr/>
            </p:nvSpPr>
            <p:spPr bwMode="auto">
              <a:xfrm>
                <a:off x="5730876" y="3767138"/>
                <a:ext cx="23813" cy="30163"/>
              </a:xfrm>
              <a:custGeom>
                <a:avLst/>
                <a:gdLst>
                  <a:gd name="T0" fmla="*/ 18 w 18"/>
                  <a:gd name="T1" fmla="*/ 10 h 21"/>
                  <a:gd name="T2" fmla="*/ 16 w 18"/>
                  <a:gd name="T3" fmla="*/ 18 h 21"/>
                  <a:gd name="T4" fmla="*/ 9 w 18"/>
                  <a:gd name="T5" fmla="*/ 21 h 21"/>
                  <a:gd name="T6" fmla="*/ 2 w 18"/>
                  <a:gd name="T7" fmla="*/ 18 h 21"/>
                  <a:gd name="T8" fmla="*/ 0 w 18"/>
                  <a:gd name="T9" fmla="*/ 10 h 21"/>
                  <a:gd name="T10" fmla="*/ 2 w 18"/>
                  <a:gd name="T11" fmla="*/ 3 h 21"/>
                  <a:gd name="T12" fmla="*/ 9 w 18"/>
                  <a:gd name="T13" fmla="*/ 0 h 21"/>
                  <a:gd name="T14" fmla="*/ 16 w 18"/>
                  <a:gd name="T15" fmla="*/ 3 h 21"/>
                  <a:gd name="T16" fmla="*/ 18 w 18"/>
                  <a:gd name="T17" fmla="*/ 10 h 21"/>
                  <a:gd name="T18" fmla="*/ 14 w 18"/>
                  <a:gd name="T19" fmla="*/ 10 h 21"/>
                  <a:gd name="T20" fmla="*/ 13 w 18"/>
                  <a:gd name="T21" fmla="*/ 5 h 21"/>
                  <a:gd name="T22" fmla="*/ 9 w 18"/>
                  <a:gd name="T23" fmla="*/ 3 h 21"/>
                  <a:gd name="T24" fmla="*/ 5 w 18"/>
                  <a:gd name="T25" fmla="*/ 5 h 21"/>
                  <a:gd name="T26" fmla="*/ 3 w 18"/>
                  <a:gd name="T27" fmla="*/ 10 h 21"/>
                  <a:gd name="T28" fmla="*/ 5 w 18"/>
                  <a:gd name="T29" fmla="*/ 16 h 21"/>
                  <a:gd name="T30" fmla="*/ 9 w 18"/>
                  <a:gd name="T31" fmla="*/ 18 h 21"/>
                  <a:gd name="T32" fmla="*/ 13 w 18"/>
                  <a:gd name="T33" fmla="*/ 16 h 21"/>
                  <a:gd name="T34" fmla="*/ 14 w 18"/>
                  <a:gd name="T3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0"/>
                    </a:moveTo>
                    <a:cubicBezTo>
                      <a:pt x="18" y="14"/>
                      <a:pt x="17" y="17"/>
                      <a:pt x="16" y="18"/>
                    </a:cubicBezTo>
                    <a:cubicBezTo>
                      <a:pt x="14" y="20"/>
                      <a:pt x="12" y="21"/>
                      <a:pt x="9" y="21"/>
                    </a:cubicBezTo>
                    <a:cubicBezTo>
                      <a:pt x="6" y="21"/>
                      <a:pt x="4" y="20"/>
                      <a:pt x="2" y="18"/>
                    </a:cubicBezTo>
                    <a:cubicBezTo>
                      <a:pt x="1" y="16"/>
                      <a:pt x="0" y="14"/>
                      <a:pt x="0" y="10"/>
                    </a:cubicBezTo>
                    <a:cubicBezTo>
                      <a:pt x="0" y="7"/>
                      <a:pt x="1" y="4"/>
                      <a:pt x="2" y="3"/>
                    </a:cubicBezTo>
                    <a:cubicBezTo>
                      <a:pt x="4" y="1"/>
                      <a:pt x="6" y="0"/>
                      <a:pt x="9" y="0"/>
                    </a:cubicBezTo>
                    <a:cubicBezTo>
                      <a:pt x="12" y="0"/>
                      <a:pt x="14" y="1"/>
                      <a:pt x="16" y="3"/>
                    </a:cubicBezTo>
                    <a:cubicBezTo>
                      <a:pt x="17" y="4"/>
                      <a:pt x="18" y="7"/>
                      <a:pt x="18" y="10"/>
                    </a:cubicBezTo>
                    <a:close/>
                    <a:moveTo>
                      <a:pt x="14" y="10"/>
                    </a:moveTo>
                    <a:cubicBezTo>
                      <a:pt x="14" y="8"/>
                      <a:pt x="14" y="6"/>
                      <a:pt x="13" y="5"/>
                    </a:cubicBezTo>
                    <a:cubicBezTo>
                      <a:pt x="12" y="3"/>
                      <a:pt x="11" y="3"/>
                      <a:pt x="9" y="3"/>
                    </a:cubicBezTo>
                    <a:cubicBezTo>
                      <a:pt x="7" y="3"/>
                      <a:pt x="6" y="3"/>
                      <a:pt x="5" y="5"/>
                    </a:cubicBezTo>
                    <a:cubicBezTo>
                      <a:pt x="4" y="6"/>
                      <a:pt x="3" y="8"/>
                      <a:pt x="3" y="10"/>
                    </a:cubicBezTo>
                    <a:cubicBezTo>
                      <a:pt x="3" y="13"/>
                      <a:pt x="4" y="15"/>
                      <a:pt x="5" y="16"/>
                    </a:cubicBezTo>
                    <a:cubicBezTo>
                      <a:pt x="6" y="18"/>
                      <a:pt x="7" y="18"/>
                      <a:pt x="9" y="18"/>
                    </a:cubicBezTo>
                    <a:cubicBezTo>
                      <a:pt x="11" y="18"/>
                      <a:pt x="12" y="18"/>
                      <a:pt x="13" y="16"/>
                    </a:cubicBezTo>
                    <a:cubicBezTo>
                      <a:pt x="14" y="15"/>
                      <a:pt x="14" y="13"/>
                      <a:pt x="14"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18"/>
              <p:cNvSpPr>
                <a:spLocks/>
              </p:cNvSpPr>
              <p:nvPr/>
            </p:nvSpPr>
            <p:spPr bwMode="auto">
              <a:xfrm>
                <a:off x="5757863" y="3767138"/>
                <a:ext cx="36513" cy="30163"/>
              </a:xfrm>
              <a:custGeom>
                <a:avLst/>
                <a:gdLst>
                  <a:gd name="T0" fmla="*/ 23 w 23"/>
                  <a:gd name="T1" fmla="*/ 0 h 19"/>
                  <a:gd name="T2" fmla="*/ 18 w 23"/>
                  <a:gd name="T3" fmla="*/ 19 h 19"/>
                  <a:gd name="T4" fmla="*/ 16 w 23"/>
                  <a:gd name="T5" fmla="*/ 19 h 19"/>
                  <a:gd name="T6" fmla="*/ 12 w 23"/>
                  <a:gd name="T7" fmla="*/ 4 h 19"/>
                  <a:gd name="T8" fmla="*/ 7 w 23"/>
                  <a:gd name="T9" fmla="*/ 19 h 19"/>
                  <a:gd name="T10" fmla="*/ 5 w 23"/>
                  <a:gd name="T11" fmla="*/ 19 h 19"/>
                  <a:gd name="T12" fmla="*/ 0 w 23"/>
                  <a:gd name="T13" fmla="*/ 0 h 19"/>
                  <a:gd name="T14" fmla="*/ 3 w 23"/>
                  <a:gd name="T15" fmla="*/ 0 h 19"/>
                  <a:gd name="T16" fmla="*/ 6 w 23"/>
                  <a:gd name="T17" fmla="*/ 14 h 19"/>
                  <a:gd name="T18" fmla="*/ 11 w 23"/>
                  <a:gd name="T19" fmla="*/ 0 h 19"/>
                  <a:gd name="T20" fmla="*/ 12 w 23"/>
                  <a:gd name="T21" fmla="*/ 0 h 19"/>
                  <a:gd name="T22" fmla="*/ 17 w 23"/>
                  <a:gd name="T23" fmla="*/ 14 h 19"/>
                  <a:gd name="T24" fmla="*/ 20 w 23"/>
                  <a:gd name="T25" fmla="*/ 0 h 19"/>
                  <a:gd name="T26" fmla="*/ 23 w 23"/>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19">
                    <a:moveTo>
                      <a:pt x="23" y="0"/>
                    </a:moveTo>
                    <a:lnTo>
                      <a:pt x="18" y="19"/>
                    </a:lnTo>
                    <a:lnTo>
                      <a:pt x="16" y="19"/>
                    </a:lnTo>
                    <a:lnTo>
                      <a:pt x="12" y="4"/>
                    </a:lnTo>
                    <a:lnTo>
                      <a:pt x="7" y="19"/>
                    </a:lnTo>
                    <a:lnTo>
                      <a:pt x="5" y="19"/>
                    </a:lnTo>
                    <a:lnTo>
                      <a:pt x="0" y="0"/>
                    </a:lnTo>
                    <a:lnTo>
                      <a:pt x="3" y="0"/>
                    </a:lnTo>
                    <a:lnTo>
                      <a:pt x="6" y="14"/>
                    </a:lnTo>
                    <a:lnTo>
                      <a:pt x="11" y="0"/>
                    </a:lnTo>
                    <a:lnTo>
                      <a:pt x="12" y="0"/>
                    </a:lnTo>
                    <a:lnTo>
                      <a:pt x="17" y="14"/>
                    </a:lnTo>
                    <a:lnTo>
                      <a:pt x="20" y="0"/>
                    </a:lnTo>
                    <a:lnTo>
                      <a:pt x="23"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19"/>
              <p:cNvSpPr>
                <a:spLocks noEditPoints="1"/>
              </p:cNvSpPr>
              <p:nvPr/>
            </p:nvSpPr>
            <p:spPr bwMode="auto">
              <a:xfrm>
                <a:off x="5797551" y="3767138"/>
                <a:ext cx="22225" cy="30163"/>
              </a:xfrm>
              <a:custGeom>
                <a:avLst/>
                <a:gdLst>
                  <a:gd name="T0" fmla="*/ 10 w 17"/>
                  <a:gd name="T1" fmla="*/ 21 h 21"/>
                  <a:gd name="T2" fmla="*/ 2 w 17"/>
                  <a:gd name="T3" fmla="*/ 18 h 21"/>
                  <a:gd name="T4" fmla="*/ 0 w 17"/>
                  <a:gd name="T5" fmla="*/ 11 h 21"/>
                  <a:gd name="T6" fmla="*/ 2 w 17"/>
                  <a:gd name="T7" fmla="*/ 3 h 21"/>
                  <a:gd name="T8" fmla="*/ 9 w 17"/>
                  <a:gd name="T9" fmla="*/ 0 h 21"/>
                  <a:gd name="T10" fmla="*/ 12 w 17"/>
                  <a:gd name="T11" fmla="*/ 0 h 21"/>
                  <a:gd name="T12" fmla="*/ 15 w 17"/>
                  <a:gd name="T13" fmla="*/ 2 h 21"/>
                  <a:gd name="T14" fmla="*/ 17 w 17"/>
                  <a:gd name="T15" fmla="*/ 5 h 21"/>
                  <a:gd name="T16" fmla="*/ 17 w 17"/>
                  <a:gd name="T17" fmla="*/ 9 h 21"/>
                  <a:gd name="T18" fmla="*/ 17 w 17"/>
                  <a:gd name="T19" fmla="*/ 11 h 21"/>
                  <a:gd name="T20" fmla="*/ 3 w 17"/>
                  <a:gd name="T21" fmla="*/ 11 h 21"/>
                  <a:gd name="T22" fmla="*/ 5 w 17"/>
                  <a:gd name="T23" fmla="*/ 16 h 21"/>
                  <a:gd name="T24" fmla="*/ 10 w 17"/>
                  <a:gd name="T25" fmla="*/ 18 h 21"/>
                  <a:gd name="T26" fmla="*/ 12 w 17"/>
                  <a:gd name="T27" fmla="*/ 18 h 21"/>
                  <a:gd name="T28" fmla="*/ 14 w 17"/>
                  <a:gd name="T29" fmla="*/ 17 h 21"/>
                  <a:gd name="T30" fmla="*/ 16 w 17"/>
                  <a:gd name="T31" fmla="*/ 16 h 21"/>
                  <a:gd name="T32" fmla="*/ 17 w 17"/>
                  <a:gd name="T33" fmla="*/ 16 h 21"/>
                  <a:gd name="T34" fmla="*/ 17 w 17"/>
                  <a:gd name="T35" fmla="*/ 16 h 21"/>
                  <a:gd name="T36" fmla="*/ 17 w 17"/>
                  <a:gd name="T37" fmla="*/ 19 h 21"/>
                  <a:gd name="T38" fmla="*/ 15 w 17"/>
                  <a:gd name="T39" fmla="*/ 20 h 21"/>
                  <a:gd name="T40" fmla="*/ 14 w 17"/>
                  <a:gd name="T41" fmla="*/ 21 h 21"/>
                  <a:gd name="T42" fmla="*/ 12 w 17"/>
                  <a:gd name="T43" fmla="*/ 21 h 21"/>
                  <a:gd name="T44" fmla="*/ 10 w 17"/>
                  <a:gd name="T45" fmla="*/ 21 h 21"/>
                  <a:gd name="T46" fmla="*/ 14 w 17"/>
                  <a:gd name="T47" fmla="*/ 8 h 21"/>
                  <a:gd name="T48" fmla="*/ 14 w 17"/>
                  <a:gd name="T49" fmla="*/ 6 h 21"/>
                  <a:gd name="T50" fmla="*/ 13 w 17"/>
                  <a:gd name="T51" fmla="*/ 4 h 21"/>
                  <a:gd name="T52" fmla="*/ 11 w 17"/>
                  <a:gd name="T53" fmla="*/ 3 h 21"/>
                  <a:gd name="T54" fmla="*/ 9 w 17"/>
                  <a:gd name="T55" fmla="*/ 3 h 21"/>
                  <a:gd name="T56" fmla="*/ 7 w 17"/>
                  <a:gd name="T57" fmla="*/ 3 h 21"/>
                  <a:gd name="T58" fmla="*/ 5 w 17"/>
                  <a:gd name="T59" fmla="*/ 4 h 21"/>
                  <a:gd name="T60" fmla="*/ 4 w 17"/>
                  <a:gd name="T61" fmla="*/ 6 h 21"/>
                  <a:gd name="T62" fmla="*/ 3 w 17"/>
                  <a:gd name="T63" fmla="*/ 8 h 21"/>
                  <a:gd name="T64" fmla="*/ 14 w 17"/>
                  <a:gd name="T65"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 h="21">
                    <a:moveTo>
                      <a:pt x="10" y="21"/>
                    </a:moveTo>
                    <a:cubicBezTo>
                      <a:pt x="7" y="21"/>
                      <a:pt x="4" y="20"/>
                      <a:pt x="2" y="18"/>
                    </a:cubicBezTo>
                    <a:cubicBezTo>
                      <a:pt x="1" y="17"/>
                      <a:pt x="0" y="14"/>
                      <a:pt x="0" y="11"/>
                    </a:cubicBezTo>
                    <a:cubicBezTo>
                      <a:pt x="0" y="7"/>
                      <a:pt x="1" y="5"/>
                      <a:pt x="2" y="3"/>
                    </a:cubicBezTo>
                    <a:cubicBezTo>
                      <a:pt x="4" y="1"/>
                      <a:pt x="6" y="0"/>
                      <a:pt x="9" y="0"/>
                    </a:cubicBezTo>
                    <a:cubicBezTo>
                      <a:pt x="10" y="0"/>
                      <a:pt x="11" y="0"/>
                      <a:pt x="12" y="0"/>
                    </a:cubicBezTo>
                    <a:cubicBezTo>
                      <a:pt x="13" y="1"/>
                      <a:pt x="14" y="1"/>
                      <a:pt x="15" y="2"/>
                    </a:cubicBezTo>
                    <a:cubicBezTo>
                      <a:pt x="16" y="3"/>
                      <a:pt x="16" y="4"/>
                      <a:pt x="17" y="5"/>
                    </a:cubicBezTo>
                    <a:cubicBezTo>
                      <a:pt x="17" y="6"/>
                      <a:pt x="17" y="7"/>
                      <a:pt x="17" y="9"/>
                    </a:cubicBezTo>
                    <a:cubicBezTo>
                      <a:pt x="17" y="11"/>
                      <a:pt x="17" y="11"/>
                      <a:pt x="17" y="11"/>
                    </a:cubicBezTo>
                    <a:cubicBezTo>
                      <a:pt x="3" y="11"/>
                      <a:pt x="3" y="11"/>
                      <a:pt x="3" y="11"/>
                    </a:cubicBezTo>
                    <a:cubicBezTo>
                      <a:pt x="3" y="13"/>
                      <a:pt x="4" y="15"/>
                      <a:pt x="5" y="16"/>
                    </a:cubicBezTo>
                    <a:cubicBezTo>
                      <a:pt x="6" y="17"/>
                      <a:pt x="8" y="18"/>
                      <a:pt x="10" y="18"/>
                    </a:cubicBezTo>
                    <a:cubicBezTo>
                      <a:pt x="11" y="18"/>
                      <a:pt x="11" y="18"/>
                      <a:pt x="12" y="18"/>
                    </a:cubicBezTo>
                    <a:cubicBezTo>
                      <a:pt x="13" y="18"/>
                      <a:pt x="13" y="17"/>
                      <a:pt x="14" y="17"/>
                    </a:cubicBezTo>
                    <a:cubicBezTo>
                      <a:pt x="15" y="17"/>
                      <a:pt x="15" y="17"/>
                      <a:pt x="16" y="16"/>
                    </a:cubicBezTo>
                    <a:cubicBezTo>
                      <a:pt x="16" y="16"/>
                      <a:pt x="16" y="16"/>
                      <a:pt x="17" y="16"/>
                    </a:cubicBezTo>
                    <a:cubicBezTo>
                      <a:pt x="17" y="16"/>
                      <a:pt x="17" y="16"/>
                      <a:pt x="17" y="16"/>
                    </a:cubicBezTo>
                    <a:cubicBezTo>
                      <a:pt x="17" y="19"/>
                      <a:pt x="17" y="19"/>
                      <a:pt x="17" y="19"/>
                    </a:cubicBezTo>
                    <a:cubicBezTo>
                      <a:pt x="16" y="20"/>
                      <a:pt x="16" y="20"/>
                      <a:pt x="15" y="20"/>
                    </a:cubicBezTo>
                    <a:cubicBezTo>
                      <a:pt x="15" y="20"/>
                      <a:pt x="14" y="20"/>
                      <a:pt x="14" y="21"/>
                    </a:cubicBezTo>
                    <a:cubicBezTo>
                      <a:pt x="13" y="21"/>
                      <a:pt x="12" y="21"/>
                      <a:pt x="12" y="21"/>
                    </a:cubicBezTo>
                    <a:cubicBezTo>
                      <a:pt x="11" y="21"/>
                      <a:pt x="11" y="21"/>
                      <a:pt x="10" y="21"/>
                    </a:cubicBezTo>
                    <a:close/>
                    <a:moveTo>
                      <a:pt x="14" y="8"/>
                    </a:moveTo>
                    <a:cubicBezTo>
                      <a:pt x="14" y="7"/>
                      <a:pt x="14" y="7"/>
                      <a:pt x="14" y="6"/>
                    </a:cubicBezTo>
                    <a:cubicBezTo>
                      <a:pt x="13" y="5"/>
                      <a:pt x="13" y="5"/>
                      <a:pt x="13" y="4"/>
                    </a:cubicBezTo>
                    <a:cubicBezTo>
                      <a:pt x="12" y="4"/>
                      <a:pt x="12" y="3"/>
                      <a:pt x="11" y="3"/>
                    </a:cubicBezTo>
                    <a:cubicBezTo>
                      <a:pt x="11" y="3"/>
                      <a:pt x="10" y="3"/>
                      <a:pt x="9" y="3"/>
                    </a:cubicBezTo>
                    <a:cubicBezTo>
                      <a:pt x="8" y="3"/>
                      <a:pt x="7" y="3"/>
                      <a:pt x="7" y="3"/>
                    </a:cubicBezTo>
                    <a:cubicBezTo>
                      <a:pt x="6" y="3"/>
                      <a:pt x="5" y="4"/>
                      <a:pt x="5" y="4"/>
                    </a:cubicBezTo>
                    <a:cubicBezTo>
                      <a:pt x="4" y="5"/>
                      <a:pt x="4" y="5"/>
                      <a:pt x="4" y="6"/>
                    </a:cubicBezTo>
                    <a:cubicBezTo>
                      <a:pt x="3" y="7"/>
                      <a:pt x="3" y="7"/>
                      <a:pt x="3" y="8"/>
                    </a:cubicBezTo>
                    <a:lnTo>
                      <a:pt x="14" y="8"/>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20"/>
              <p:cNvSpPr>
                <a:spLocks/>
              </p:cNvSpPr>
              <p:nvPr/>
            </p:nvSpPr>
            <p:spPr bwMode="auto">
              <a:xfrm>
                <a:off x="5826126" y="3767138"/>
                <a:ext cx="14288" cy="30163"/>
              </a:xfrm>
              <a:custGeom>
                <a:avLst/>
                <a:gdLst>
                  <a:gd name="T0" fmla="*/ 10 w 10"/>
                  <a:gd name="T1" fmla="*/ 4 h 21"/>
                  <a:gd name="T2" fmla="*/ 10 w 10"/>
                  <a:gd name="T3" fmla="*/ 4 h 21"/>
                  <a:gd name="T4" fmla="*/ 9 w 10"/>
                  <a:gd name="T5" fmla="*/ 4 h 21"/>
                  <a:gd name="T6" fmla="*/ 8 w 10"/>
                  <a:gd name="T7" fmla="*/ 4 h 21"/>
                  <a:gd name="T8" fmla="*/ 6 w 10"/>
                  <a:gd name="T9" fmla="*/ 4 h 21"/>
                  <a:gd name="T10" fmla="*/ 3 w 10"/>
                  <a:gd name="T11" fmla="*/ 6 h 21"/>
                  <a:gd name="T12" fmla="*/ 3 w 10"/>
                  <a:gd name="T13" fmla="*/ 21 h 21"/>
                  <a:gd name="T14" fmla="*/ 0 w 10"/>
                  <a:gd name="T15" fmla="*/ 21 h 21"/>
                  <a:gd name="T16" fmla="*/ 0 w 10"/>
                  <a:gd name="T17" fmla="*/ 0 h 21"/>
                  <a:gd name="T18" fmla="*/ 3 w 10"/>
                  <a:gd name="T19" fmla="*/ 0 h 21"/>
                  <a:gd name="T20" fmla="*/ 3 w 10"/>
                  <a:gd name="T21" fmla="*/ 3 h 21"/>
                  <a:gd name="T22" fmla="*/ 6 w 10"/>
                  <a:gd name="T23" fmla="*/ 1 h 21"/>
                  <a:gd name="T24" fmla="*/ 9 w 10"/>
                  <a:gd name="T25" fmla="*/ 0 h 21"/>
                  <a:gd name="T26" fmla="*/ 10 w 10"/>
                  <a:gd name="T27" fmla="*/ 0 h 21"/>
                  <a:gd name="T28" fmla="*/ 10 w 10"/>
                  <a:gd name="T29" fmla="*/ 0 h 21"/>
                  <a:gd name="T30" fmla="*/ 10 w 10"/>
                  <a:gd name="T31"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21">
                    <a:moveTo>
                      <a:pt x="10" y="4"/>
                    </a:moveTo>
                    <a:cubicBezTo>
                      <a:pt x="10" y="4"/>
                      <a:pt x="10" y="4"/>
                      <a:pt x="10" y="4"/>
                    </a:cubicBezTo>
                    <a:cubicBezTo>
                      <a:pt x="10" y="4"/>
                      <a:pt x="10" y="4"/>
                      <a:pt x="9" y="4"/>
                    </a:cubicBezTo>
                    <a:cubicBezTo>
                      <a:pt x="9" y="4"/>
                      <a:pt x="9" y="4"/>
                      <a:pt x="8" y="4"/>
                    </a:cubicBezTo>
                    <a:cubicBezTo>
                      <a:pt x="7" y="4"/>
                      <a:pt x="7" y="4"/>
                      <a:pt x="6" y="4"/>
                    </a:cubicBezTo>
                    <a:cubicBezTo>
                      <a:pt x="5" y="5"/>
                      <a:pt x="4" y="5"/>
                      <a:pt x="3" y="6"/>
                    </a:cubicBezTo>
                    <a:cubicBezTo>
                      <a:pt x="3" y="21"/>
                      <a:pt x="3" y="21"/>
                      <a:pt x="3" y="21"/>
                    </a:cubicBezTo>
                    <a:cubicBezTo>
                      <a:pt x="0" y="21"/>
                      <a:pt x="0" y="21"/>
                      <a:pt x="0" y="21"/>
                    </a:cubicBezTo>
                    <a:cubicBezTo>
                      <a:pt x="0" y="0"/>
                      <a:pt x="0" y="0"/>
                      <a:pt x="0" y="0"/>
                    </a:cubicBezTo>
                    <a:cubicBezTo>
                      <a:pt x="3" y="0"/>
                      <a:pt x="3" y="0"/>
                      <a:pt x="3" y="0"/>
                    </a:cubicBezTo>
                    <a:cubicBezTo>
                      <a:pt x="3" y="3"/>
                      <a:pt x="3" y="3"/>
                      <a:pt x="3" y="3"/>
                    </a:cubicBezTo>
                    <a:cubicBezTo>
                      <a:pt x="4" y="2"/>
                      <a:pt x="5" y="1"/>
                      <a:pt x="6" y="1"/>
                    </a:cubicBezTo>
                    <a:cubicBezTo>
                      <a:pt x="7" y="1"/>
                      <a:pt x="8" y="0"/>
                      <a:pt x="9" y="0"/>
                    </a:cubicBezTo>
                    <a:cubicBezTo>
                      <a:pt x="9" y="0"/>
                      <a:pt x="10" y="0"/>
                      <a:pt x="10" y="0"/>
                    </a:cubicBezTo>
                    <a:cubicBezTo>
                      <a:pt x="10" y="0"/>
                      <a:pt x="10" y="0"/>
                      <a:pt x="10" y="0"/>
                    </a:cubicBezTo>
                    <a:lnTo>
                      <a:pt x="10" y="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21"/>
              <p:cNvSpPr>
                <a:spLocks/>
              </p:cNvSpPr>
              <p:nvPr/>
            </p:nvSpPr>
            <p:spPr bwMode="auto">
              <a:xfrm>
                <a:off x="5857876" y="3767138"/>
                <a:ext cx="20638" cy="30163"/>
              </a:xfrm>
              <a:custGeom>
                <a:avLst/>
                <a:gdLst>
                  <a:gd name="T0" fmla="*/ 7 w 15"/>
                  <a:gd name="T1" fmla="*/ 21 h 21"/>
                  <a:gd name="T2" fmla="*/ 3 w 15"/>
                  <a:gd name="T3" fmla="*/ 21 h 21"/>
                  <a:gd name="T4" fmla="*/ 0 w 15"/>
                  <a:gd name="T5" fmla="*/ 19 h 21"/>
                  <a:gd name="T6" fmla="*/ 0 w 15"/>
                  <a:gd name="T7" fmla="*/ 16 h 21"/>
                  <a:gd name="T8" fmla="*/ 1 w 15"/>
                  <a:gd name="T9" fmla="*/ 16 h 21"/>
                  <a:gd name="T10" fmla="*/ 2 w 15"/>
                  <a:gd name="T11" fmla="*/ 16 h 21"/>
                  <a:gd name="T12" fmla="*/ 3 w 15"/>
                  <a:gd name="T13" fmla="*/ 17 h 21"/>
                  <a:gd name="T14" fmla="*/ 5 w 15"/>
                  <a:gd name="T15" fmla="*/ 18 h 21"/>
                  <a:gd name="T16" fmla="*/ 7 w 15"/>
                  <a:gd name="T17" fmla="*/ 18 h 21"/>
                  <a:gd name="T18" fmla="*/ 9 w 15"/>
                  <a:gd name="T19" fmla="*/ 18 h 21"/>
                  <a:gd name="T20" fmla="*/ 10 w 15"/>
                  <a:gd name="T21" fmla="*/ 18 h 21"/>
                  <a:gd name="T22" fmla="*/ 11 w 15"/>
                  <a:gd name="T23" fmla="*/ 17 h 21"/>
                  <a:gd name="T24" fmla="*/ 12 w 15"/>
                  <a:gd name="T25" fmla="*/ 15 h 21"/>
                  <a:gd name="T26" fmla="*/ 11 w 15"/>
                  <a:gd name="T27" fmla="*/ 13 h 21"/>
                  <a:gd name="T28" fmla="*/ 9 w 15"/>
                  <a:gd name="T29" fmla="*/ 12 h 21"/>
                  <a:gd name="T30" fmla="*/ 7 w 15"/>
                  <a:gd name="T31" fmla="*/ 12 h 21"/>
                  <a:gd name="T32" fmla="*/ 5 w 15"/>
                  <a:gd name="T33" fmla="*/ 12 h 21"/>
                  <a:gd name="T34" fmla="*/ 2 w 15"/>
                  <a:gd name="T35" fmla="*/ 9 h 21"/>
                  <a:gd name="T36" fmla="*/ 1 w 15"/>
                  <a:gd name="T37" fmla="*/ 6 h 21"/>
                  <a:gd name="T38" fmla="*/ 3 w 15"/>
                  <a:gd name="T39" fmla="*/ 2 h 21"/>
                  <a:gd name="T40" fmla="*/ 8 w 15"/>
                  <a:gd name="T41" fmla="*/ 0 h 21"/>
                  <a:gd name="T42" fmla="*/ 11 w 15"/>
                  <a:gd name="T43" fmla="*/ 0 h 21"/>
                  <a:gd name="T44" fmla="*/ 14 w 15"/>
                  <a:gd name="T45" fmla="*/ 1 h 21"/>
                  <a:gd name="T46" fmla="*/ 14 w 15"/>
                  <a:gd name="T47" fmla="*/ 5 h 21"/>
                  <a:gd name="T48" fmla="*/ 14 w 15"/>
                  <a:gd name="T49" fmla="*/ 5 h 21"/>
                  <a:gd name="T50" fmla="*/ 11 w 15"/>
                  <a:gd name="T51" fmla="*/ 3 h 21"/>
                  <a:gd name="T52" fmla="*/ 8 w 15"/>
                  <a:gd name="T53" fmla="*/ 3 h 21"/>
                  <a:gd name="T54" fmla="*/ 5 w 15"/>
                  <a:gd name="T55" fmla="*/ 3 h 21"/>
                  <a:gd name="T56" fmla="*/ 4 w 15"/>
                  <a:gd name="T57" fmla="*/ 6 h 21"/>
                  <a:gd name="T58" fmla="*/ 5 w 15"/>
                  <a:gd name="T59" fmla="*/ 7 h 21"/>
                  <a:gd name="T60" fmla="*/ 7 w 15"/>
                  <a:gd name="T61" fmla="*/ 9 h 21"/>
                  <a:gd name="T62" fmla="*/ 9 w 15"/>
                  <a:gd name="T63" fmla="*/ 9 h 21"/>
                  <a:gd name="T64" fmla="*/ 11 w 15"/>
                  <a:gd name="T65" fmla="*/ 9 h 21"/>
                  <a:gd name="T66" fmla="*/ 14 w 15"/>
                  <a:gd name="T67" fmla="*/ 11 h 21"/>
                  <a:gd name="T68" fmla="*/ 15 w 15"/>
                  <a:gd name="T69" fmla="*/ 15 h 21"/>
                  <a:gd name="T70" fmla="*/ 15 w 15"/>
                  <a:gd name="T71" fmla="*/ 17 h 21"/>
                  <a:gd name="T72" fmla="*/ 13 w 15"/>
                  <a:gd name="T73" fmla="*/ 19 h 21"/>
                  <a:gd name="T74" fmla="*/ 11 w 15"/>
                  <a:gd name="T75" fmla="*/ 21 h 21"/>
                  <a:gd name="T76" fmla="*/ 7 w 15"/>
                  <a:gd name="T7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1">
                    <a:moveTo>
                      <a:pt x="7" y="21"/>
                    </a:moveTo>
                    <a:cubicBezTo>
                      <a:pt x="6" y="21"/>
                      <a:pt x="5" y="21"/>
                      <a:pt x="3" y="21"/>
                    </a:cubicBezTo>
                    <a:cubicBezTo>
                      <a:pt x="2" y="20"/>
                      <a:pt x="1" y="20"/>
                      <a:pt x="0" y="19"/>
                    </a:cubicBezTo>
                    <a:cubicBezTo>
                      <a:pt x="0" y="16"/>
                      <a:pt x="0" y="16"/>
                      <a:pt x="0" y="16"/>
                    </a:cubicBezTo>
                    <a:cubicBezTo>
                      <a:pt x="1" y="16"/>
                      <a:pt x="1" y="16"/>
                      <a:pt x="1" y="16"/>
                    </a:cubicBezTo>
                    <a:cubicBezTo>
                      <a:pt x="1" y="16"/>
                      <a:pt x="1" y="16"/>
                      <a:pt x="2" y="16"/>
                    </a:cubicBezTo>
                    <a:cubicBezTo>
                      <a:pt x="2" y="17"/>
                      <a:pt x="3" y="17"/>
                      <a:pt x="3" y="17"/>
                    </a:cubicBezTo>
                    <a:cubicBezTo>
                      <a:pt x="4" y="17"/>
                      <a:pt x="4" y="18"/>
                      <a:pt x="5" y="18"/>
                    </a:cubicBezTo>
                    <a:cubicBezTo>
                      <a:pt x="6" y="18"/>
                      <a:pt x="7" y="18"/>
                      <a:pt x="7" y="18"/>
                    </a:cubicBezTo>
                    <a:cubicBezTo>
                      <a:pt x="8" y="18"/>
                      <a:pt x="8" y="18"/>
                      <a:pt x="9" y="18"/>
                    </a:cubicBezTo>
                    <a:cubicBezTo>
                      <a:pt x="10" y="18"/>
                      <a:pt x="10" y="18"/>
                      <a:pt x="10" y="18"/>
                    </a:cubicBezTo>
                    <a:cubicBezTo>
                      <a:pt x="11" y="17"/>
                      <a:pt x="11" y="17"/>
                      <a:pt x="11" y="17"/>
                    </a:cubicBezTo>
                    <a:cubicBezTo>
                      <a:pt x="12" y="16"/>
                      <a:pt x="12" y="16"/>
                      <a:pt x="12" y="15"/>
                    </a:cubicBezTo>
                    <a:cubicBezTo>
                      <a:pt x="12" y="14"/>
                      <a:pt x="11" y="14"/>
                      <a:pt x="11" y="13"/>
                    </a:cubicBezTo>
                    <a:cubicBezTo>
                      <a:pt x="11" y="13"/>
                      <a:pt x="10" y="13"/>
                      <a:pt x="9" y="12"/>
                    </a:cubicBezTo>
                    <a:cubicBezTo>
                      <a:pt x="8" y="12"/>
                      <a:pt x="8" y="12"/>
                      <a:pt x="7" y="12"/>
                    </a:cubicBezTo>
                    <a:cubicBezTo>
                      <a:pt x="6" y="12"/>
                      <a:pt x="6" y="12"/>
                      <a:pt x="5" y="12"/>
                    </a:cubicBezTo>
                    <a:cubicBezTo>
                      <a:pt x="3" y="11"/>
                      <a:pt x="2" y="10"/>
                      <a:pt x="2" y="9"/>
                    </a:cubicBezTo>
                    <a:cubicBezTo>
                      <a:pt x="1" y="9"/>
                      <a:pt x="1" y="7"/>
                      <a:pt x="1" y="6"/>
                    </a:cubicBezTo>
                    <a:cubicBezTo>
                      <a:pt x="1" y="4"/>
                      <a:pt x="1" y="3"/>
                      <a:pt x="3" y="2"/>
                    </a:cubicBezTo>
                    <a:cubicBezTo>
                      <a:pt x="4" y="0"/>
                      <a:pt x="6" y="0"/>
                      <a:pt x="8" y="0"/>
                    </a:cubicBezTo>
                    <a:cubicBezTo>
                      <a:pt x="9" y="0"/>
                      <a:pt x="10" y="0"/>
                      <a:pt x="11" y="0"/>
                    </a:cubicBezTo>
                    <a:cubicBezTo>
                      <a:pt x="13" y="1"/>
                      <a:pt x="14" y="1"/>
                      <a:pt x="14" y="1"/>
                    </a:cubicBezTo>
                    <a:cubicBezTo>
                      <a:pt x="14" y="5"/>
                      <a:pt x="14" y="5"/>
                      <a:pt x="14" y="5"/>
                    </a:cubicBezTo>
                    <a:cubicBezTo>
                      <a:pt x="14" y="5"/>
                      <a:pt x="14" y="5"/>
                      <a:pt x="14" y="5"/>
                    </a:cubicBezTo>
                    <a:cubicBezTo>
                      <a:pt x="13" y="4"/>
                      <a:pt x="12" y="4"/>
                      <a:pt x="11" y="3"/>
                    </a:cubicBezTo>
                    <a:cubicBezTo>
                      <a:pt x="10" y="3"/>
                      <a:pt x="9" y="3"/>
                      <a:pt x="8" y="3"/>
                    </a:cubicBezTo>
                    <a:cubicBezTo>
                      <a:pt x="7" y="3"/>
                      <a:pt x="6" y="3"/>
                      <a:pt x="5" y="3"/>
                    </a:cubicBezTo>
                    <a:cubicBezTo>
                      <a:pt x="4" y="4"/>
                      <a:pt x="4" y="5"/>
                      <a:pt x="4" y="6"/>
                    </a:cubicBezTo>
                    <a:cubicBezTo>
                      <a:pt x="4" y="6"/>
                      <a:pt x="4" y="7"/>
                      <a:pt x="5" y="7"/>
                    </a:cubicBezTo>
                    <a:cubicBezTo>
                      <a:pt x="5" y="8"/>
                      <a:pt x="6" y="8"/>
                      <a:pt x="7" y="9"/>
                    </a:cubicBezTo>
                    <a:cubicBezTo>
                      <a:pt x="7" y="9"/>
                      <a:pt x="8" y="9"/>
                      <a:pt x="9" y="9"/>
                    </a:cubicBezTo>
                    <a:cubicBezTo>
                      <a:pt x="9" y="9"/>
                      <a:pt x="10" y="9"/>
                      <a:pt x="11" y="9"/>
                    </a:cubicBezTo>
                    <a:cubicBezTo>
                      <a:pt x="12" y="10"/>
                      <a:pt x="13" y="10"/>
                      <a:pt x="14" y="11"/>
                    </a:cubicBezTo>
                    <a:cubicBezTo>
                      <a:pt x="15" y="12"/>
                      <a:pt x="15" y="13"/>
                      <a:pt x="15" y="15"/>
                    </a:cubicBezTo>
                    <a:cubicBezTo>
                      <a:pt x="15" y="16"/>
                      <a:pt x="15" y="16"/>
                      <a:pt x="15" y="17"/>
                    </a:cubicBezTo>
                    <a:cubicBezTo>
                      <a:pt x="14" y="18"/>
                      <a:pt x="14" y="19"/>
                      <a:pt x="13" y="19"/>
                    </a:cubicBezTo>
                    <a:cubicBezTo>
                      <a:pt x="12" y="20"/>
                      <a:pt x="12" y="20"/>
                      <a:pt x="11" y="21"/>
                    </a:cubicBezTo>
                    <a:cubicBezTo>
                      <a:pt x="10" y="21"/>
                      <a:pt x="9" y="21"/>
                      <a:pt x="7"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22"/>
              <p:cNvSpPr>
                <a:spLocks/>
              </p:cNvSpPr>
              <p:nvPr/>
            </p:nvSpPr>
            <p:spPr bwMode="auto">
              <a:xfrm>
                <a:off x="5880101" y="3760788"/>
                <a:ext cx="15875" cy="36513"/>
              </a:xfrm>
              <a:custGeom>
                <a:avLst/>
                <a:gdLst>
                  <a:gd name="T0" fmla="*/ 8 w 12"/>
                  <a:gd name="T1" fmla="*/ 26 h 26"/>
                  <a:gd name="T2" fmla="*/ 4 w 12"/>
                  <a:gd name="T3" fmla="*/ 24 h 26"/>
                  <a:gd name="T4" fmla="*/ 2 w 12"/>
                  <a:gd name="T5" fmla="*/ 19 h 26"/>
                  <a:gd name="T6" fmla="*/ 2 w 12"/>
                  <a:gd name="T7" fmla="*/ 8 h 26"/>
                  <a:gd name="T8" fmla="*/ 0 w 12"/>
                  <a:gd name="T9" fmla="*/ 8 h 26"/>
                  <a:gd name="T10" fmla="*/ 0 w 12"/>
                  <a:gd name="T11" fmla="*/ 5 h 26"/>
                  <a:gd name="T12" fmla="*/ 2 w 12"/>
                  <a:gd name="T13" fmla="*/ 5 h 26"/>
                  <a:gd name="T14" fmla="*/ 2 w 12"/>
                  <a:gd name="T15" fmla="*/ 0 h 26"/>
                  <a:gd name="T16" fmla="*/ 6 w 12"/>
                  <a:gd name="T17" fmla="*/ 0 h 26"/>
                  <a:gd name="T18" fmla="*/ 6 w 12"/>
                  <a:gd name="T19" fmla="*/ 5 h 26"/>
                  <a:gd name="T20" fmla="*/ 12 w 12"/>
                  <a:gd name="T21" fmla="*/ 5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2 h 26"/>
                  <a:gd name="T40" fmla="*/ 12 w 12"/>
                  <a:gd name="T41" fmla="*/ 22 h 26"/>
                  <a:gd name="T42" fmla="*/ 12 w 12"/>
                  <a:gd name="T43" fmla="*/ 25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7" y="26"/>
                      <a:pt x="5" y="25"/>
                      <a:pt x="4" y="24"/>
                    </a:cubicBezTo>
                    <a:cubicBezTo>
                      <a:pt x="3" y="23"/>
                      <a:pt x="2" y="22"/>
                      <a:pt x="2" y="19"/>
                    </a:cubicBezTo>
                    <a:cubicBezTo>
                      <a:pt x="2" y="8"/>
                      <a:pt x="2" y="8"/>
                      <a:pt x="2" y="8"/>
                    </a:cubicBezTo>
                    <a:cubicBezTo>
                      <a:pt x="0" y="8"/>
                      <a:pt x="0" y="8"/>
                      <a:pt x="0" y="8"/>
                    </a:cubicBezTo>
                    <a:cubicBezTo>
                      <a:pt x="0" y="5"/>
                      <a:pt x="0" y="5"/>
                      <a:pt x="0" y="5"/>
                    </a:cubicBezTo>
                    <a:cubicBezTo>
                      <a:pt x="2" y="5"/>
                      <a:pt x="2" y="5"/>
                      <a:pt x="2" y="5"/>
                    </a:cubicBezTo>
                    <a:cubicBezTo>
                      <a:pt x="2" y="0"/>
                      <a:pt x="2" y="0"/>
                      <a:pt x="2" y="0"/>
                    </a:cubicBezTo>
                    <a:cubicBezTo>
                      <a:pt x="6" y="0"/>
                      <a:pt x="6" y="0"/>
                      <a:pt x="6" y="0"/>
                    </a:cubicBezTo>
                    <a:cubicBezTo>
                      <a:pt x="6" y="5"/>
                      <a:pt x="6" y="5"/>
                      <a:pt x="6" y="5"/>
                    </a:cubicBezTo>
                    <a:cubicBezTo>
                      <a:pt x="12" y="5"/>
                      <a:pt x="12" y="5"/>
                      <a:pt x="12" y="5"/>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7" y="22"/>
                      <a:pt x="7" y="22"/>
                      <a:pt x="7" y="23"/>
                    </a:cubicBezTo>
                    <a:cubicBezTo>
                      <a:pt x="8" y="23"/>
                      <a:pt x="8" y="23"/>
                      <a:pt x="9" y="23"/>
                    </a:cubicBezTo>
                    <a:cubicBezTo>
                      <a:pt x="10" y="23"/>
                      <a:pt x="10" y="23"/>
                      <a:pt x="11" y="23"/>
                    </a:cubicBezTo>
                    <a:cubicBezTo>
                      <a:pt x="11" y="23"/>
                      <a:pt x="12" y="22"/>
                      <a:pt x="12" y="22"/>
                    </a:cubicBezTo>
                    <a:cubicBezTo>
                      <a:pt x="12" y="22"/>
                      <a:pt x="12" y="22"/>
                      <a:pt x="12" y="22"/>
                    </a:cubicBezTo>
                    <a:cubicBezTo>
                      <a:pt x="12" y="25"/>
                      <a:pt x="12" y="25"/>
                      <a:pt x="12" y="25"/>
                    </a:cubicBezTo>
                    <a:cubicBezTo>
                      <a:pt x="12" y="26"/>
                      <a:pt x="11" y="26"/>
                      <a:pt x="10" y="26"/>
                    </a:cubicBezTo>
                    <a:cubicBezTo>
                      <a:pt x="10"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23"/>
              <p:cNvSpPr>
                <a:spLocks noEditPoints="1"/>
              </p:cNvSpPr>
              <p:nvPr/>
            </p:nvSpPr>
            <p:spPr bwMode="auto">
              <a:xfrm>
                <a:off x="5897563" y="3767138"/>
                <a:ext cx="22225" cy="30163"/>
              </a:xfrm>
              <a:custGeom>
                <a:avLst/>
                <a:gdLst>
                  <a:gd name="T0" fmla="*/ 13 w 16"/>
                  <a:gd name="T1" fmla="*/ 18 h 21"/>
                  <a:gd name="T2" fmla="*/ 12 w 16"/>
                  <a:gd name="T3" fmla="*/ 19 h 21"/>
                  <a:gd name="T4" fmla="*/ 11 w 16"/>
                  <a:gd name="T5" fmla="*/ 20 h 21"/>
                  <a:gd name="T6" fmla="*/ 9 w 16"/>
                  <a:gd name="T7" fmla="*/ 21 h 21"/>
                  <a:gd name="T8" fmla="*/ 6 w 16"/>
                  <a:gd name="T9" fmla="*/ 21 h 21"/>
                  <a:gd name="T10" fmla="*/ 4 w 16"/>
                  <a:gd name="T11" fmla="*/ 21 h 21"/>
                  <a:gd name="T12" fmla="*/ 2 w 16"/>
                  <a:gd name="T13" fmla="*/ 19 h 21"/>
                  <a:gd name="T14" fmla="*/ 1 w 16"/>
                  <a:gd name="T15" fmla="*/ 17 h 21"/>
                  <a:gd name="T16" fmla="*/ 0 w 16"/>
                  <a:gd name="T17" fmla="*/ 15 h 21"/>
                  <a:gd name="T18" fmla="*/ 1 w 16"/>
                  <a:gd name="T19" fmla="*/ 11 h 21"/>
                  <a:gd name="T20" fmla="*/ 4 w 16"/>
                  <a:gd name="T21" fmla="*/ 9 h 21"/>
                  <a:gd name="T22" fmla="*/ 8 w 16"/>
                  <a:gd name="T23" fmla="*/ 8 h 21"/>
                  <a:gd name="T24" fmla="*/ 13 w 16"/>
                  <a:gd name="T25" fmla="*/ 7 h 21"/>
                  <a:gd name="T26" fmla="*/ 13 w 16"/>
                  <a:gd name="T27" fmla="*/ 7 h 21"/>
                  <a:gd name="T28" fmla="*/ 13 w 16"/>
                  <a:gd name="T29" fmla="*/ 5 h 21"/>
                  <a:gd name="T30" fmla="*/ 12 w 16"/>
                  <a:gd name="T31" fmla="*/ 4 h 21"/>
                  <a:gd name="T32" fmla="*/ 10 w 16"/>
                  <a:gd name="T33" fmla="*/ 3 h 21"/>
                  <a:gd name="T34" fmla="*/ 8 w 16"/>
                  <a:gd name="T35" fmla="*/ 3 h 21"/>
                  <a:gd name="T36" fmla="*/ 5 w 16"/>
                  <a:gd name="T37" fmla="*/ 3 h 21"/>
                  <a:gd name="T38" fmla="*/ 2 w 16"/>
                  <a:gd name="T39" fmla="*/ 4 h 21"/>
                  <a:gd name="T40" fmla="*/ 2 w 16"/>
                  <a:gd name="T41" fmla="*/ 4 h 21"/>
                  <a:gd name="T42" fmla="*/ 2 w 16"/>
                  <a:gd name="T43" fmla="*/ 1 h 21"/>
                  <a:gd name="T44" fmla="*/ 5 w 16"/>
                  <a:gd name="T45" fmla="*/ 0 h 21"/>
                  <a:gd name="T46" fmla="*/ 8 w 16"/>
                  <a:gd name="T47" fmla="*/ 0 h 21"/>
                  <a:gd name="T48" fmla="*/ 12 w 16"/>
                  <a:gd name="T49" fmla="*/ 0 h 21"/>
                  <a:gd name="T50" fmla="*/ 14 w 16"/>
                  <a:gd name="T51" fmla="*/ 1 h 21"/>
                  <a:gd name="T52" fmla="*/ 16 w 16"/>
                  <a:gd name="T53" fmla="*/ 4 h 21"/>
                  <a:gd name="T54" fmla="*/ 16 w 16"/>
                  <a:gd name="T55" fmla="*/ 7 h 21"/>
                  <a:gd name="T56" fmla="*/ 16 w 16"/>
                  <a:gd name="T57" fmla="*/ 21 h 21"/>
                  <a:gd name="T58" fmla="*/ 13 w 16"/>
                  <a:gd name="T59" fmla="*/ 21 h 21"/>
                  <a:gd name="T60" fmla="*/ 13 w 16"/>
                  <a:gd name="T61" fmla="*/ 18 h 21"/>
                  <a:gd name="T62" fmla="*/ 13 w 16"/>
                  <a:gd name="T63" fmla="*/ 16 h 21"/>
                  <a:gd name="T64" fmla="*/ 13 w 16"/>
                  <a:gd name="T65" fmla="*/ 10 h 21"/>
                  <a:gd name="T66" fmla="*/ 10 w 16"/>
                  <a:gd name="T67" fmla="*/ 10 h 21"/>
                  <a:gd name="T68" fmla="*/ 7 w 16"/>
                  <a:gd name="T69" fmla="*/ 11 h 21"/>
                  <a:gd name="T70" fmla="*/ 5 w 16"/>
                  <a:gd name="T71" fmla="*/ 12 h 21"/>
                  <a:gd name="T72" fmla="*/ 4 w 16"/>
                  <a:gd name="T73" fmla="*/ 15 h 21"/>
                  <a:gd name="T74" fmla="*/ 5 w 16"/>
                  <a:gd name="T75" fmla="*/ 17 h 21"/>
                  <a:gd name="T76" fmla="*/ 8 w 16"/>
                  <a:gd name="T77" fmla="*/ 18 h 21"/>
                  <a:gd name="T78" fmla="*/ 11 w 16"/>
                  <a:gd name="T79" fmla="*/ 17 h 21"/>
                  <a:gd name="T80" fmla="*/ 13 w 16"/>
                  <a:gd name="T81"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21">
                    <a:moveTo>
                      <a:pt x="13" y="18"/>
                    </a:moveTo>
                    <a:cubicBezTo>
                      <a:pt x="13" y="19"/>
                      <a:pt x="12" y="19"/>
                      <a:pt x="12" y="19"/>
                    </a:cubicBezTo>
                    <a:cubicBezTo>
                      <a:pt x="11" y="20"/>
                      <a:pt x="11" y="20"/>
                      <a:pt x="11" y="20"/>
                    </a:cubicBezTo>
                    <a:cubicBezTo>
                      <a:pt x="10" y="21"/>
                      <a:pt x="9" y="21"/>
                      <a:pt x="9" y="21"/>
                    </a:cubicBezTo>
                    <a:cubicBezTo>
                      <a:pt x="8" y="21"/>
                      <a:pt x="7" y="21"/>
                      <a:pt x="6" y="21"/>
                    </a:cubicBezTo>
                    <a:cubicBezTo>
                      <a:pt x="6" y="21"/>
                      <a:pt x="5" y="21"/>
                      <a:pt x="4" y="21"/>
                    </a:cubicBezTo>
                    <a:cubicBezTo>
                      <a:pt x="3" y="20"/>
                      <a:pt x="3" y="20"/>
                      <a:pt x="2" y="19"/>
                    </a:cubicBezTo>
                    <a:cubicBezTo>
                      <a:pt x="2" y="19"/>
                      <a:pt x="1" y="18"/>
                      <a:pt x="1" y="17"/>
                    </a:cubicBezTo>
                    <a:cubicBezTo>
                      <a:pt x="0" y="17"/>
                      <a:pt x="0" y="16"/>
                      <a:pt x="0" y="15"/>
                    </a:cubicBezTo>
                    <a:cubicBezTo>
                      <a:pt x="0" y="13"/>
                      <a:pt x="1" y="12"/>
                      <a:pt x="1" y="11"/>
                    </a:cubicBezTo>
                    <a:cubicBezTo>
                      <a:pt x="2" y="10"/>
                      <a:pt x="3" y="9"/>
                      <a:pt x="4" y="9"/>
                    </a:cubicBezTo>
                    <a:cubicBezTo>
                      <a:pt x="5" y="8"/>
                      <a:pt x="6" y="8"/>
                      <a:pt x="8" y="8"/>
                    </a:cubicBezTo>
                    <a:cubicBezTo>
                      <a:pt x="10" y="8"/>
                      <a:pt x="11" y="7"/>
                      <a:pt x="13" y="7"/>
                    </a:cubicBezTo>
                    <a:cubicBezTo>
                      <a:pt x="13" y="7"/>
                      <a:pt x="13" y="7"/>
                      <a:pt x="13" y="7"/>
                    </a:cubicBezTo>
                    <a:cubicBezTo>
                      <a:pt x="13" y="6"/>
                      <a:pt x="13" y="5"/>
                      <a:pt x="13" y="5"/>
                    </a:cubicBezTo>
                    <a:cubicBezTo>
                      <a:pt x="12" y="4"/>
                      <a:pt x="12" y="4"/>
                      <a:pt x="12" y="4"/>
                    </a:cubicBezTo>
                    <a:cubicBezTo>
                      <a:pt x="11" y="3"/>
                      <a:pt x="11" y="3"/>
                      <a:pt x="10" y="3"/>
                    </a:cubicBezTo>
                    <a:cubicBezTo>
                      <a:pt x="9" y="3"/>
                      <a:pt x="9" y="3"/>
                      <a:pt x="8" y="3"/>
                    </a:cubicBezTo>
                    <a:cubicBezTo>
                      <a:pt x="7" y="3"/>
                      <a:pt x="6" y="3"/>
                      <a:pt x="5" y="3"/>
                    </a:cubicBezTo>
                    <a:cubicBezTo>
                      <a:pt x="4" y="3"/>
                      <a:pt x="3" y="4"/>
                      <a:pt x="2" y="4"/>
                    </a:cubicBezTo>
                    <a:cubicBezTo>
                      <a:pt x="2" y="4"/>
                      <a:pt x="2" y="4"/>
                      <a:pt x="2" y="4"/>
                    </a:cubicBezTo>
                    <a:cubicBezTo>
                      <a:pt x="2" y="1"/>
                      <a:pt x="2" y="1"/>
                      <a:pt x="2" y="1"/>
                    </a:cubicBezTo>
                    <a:cubicBezTo>
                      <a:pt x="3" y="1"/>
                      <a:pt x="3" y="0"/>
                      <a:pt x="5" y="0"/>
                    </a:cubicBezTo>
                    <a:cubicBezTo>
                      <a:pt x="6" y="0"/>
                      <a:pt x="7" y="0"/>
                      <a:pt x="8" y="0"/>
                    </a:cubicBezTo>
                    <a:cubicBezTo>
                      <a:pt x="10" y="0"/>
                      <a:pt x="11" y="0"/>
                      <a:pt x="12" y="0"/>
                    </a:cubicBezTo>
                    <a:cubicBezTo>
                      <a:pt x="13" y="0"/>
                      <a:pt x="13" y="1"/>
                      <a:pt x="14" y="1"/>
                    </a:cubicBezTo>
                    <a:cubicBezTo>
                      <a:pt x="15" y="2"/>
                      <a:pt x="16" y="3"/>
                      <a:pt x="16" y="4"/>
                    </a:cubicBezTo>
                    <a:cubicBezTo>
                      <a:pt x="16" y="4"/>
                      <a:pt x="16" y="5"/>
                      <a:pt x="16" y="7"/>
                    </a:cubicBezTo>
                    <a:cubicBezTo>
                      <a:pt x="16" y="21"/>
                      <a:pt x="16" y="21"/>
                      <a:pt x="16" y="21"/>
                    </a:cubicBezTo>
                    <a:cubicBezTo>
                      <a:pt x="13" y="21"/>
                      <a:pt x="13" y="21"/>
                      <a:pt x="13" y="21"/>
                    </a:cubicBezTo>
                    <a:lnTo>
                      <a:pt x="13" y="18"/>
                    </a:lnTo>
                    <a:close/>
                    <a:moveTo>
                      <a:pt x="13" y="16"/>
                    </a:moveTo>
                    <a:cubicBezTo>
                      <a:pt x="13" y="10"/>
                      <a:pt x="13" y="10"/>
                      <a:pt x="13" y="10"/>
                    </a:cubicBezTo>
                    <a:cubicBezTo>
                      <a:pt x="12" y="10"/>
                      <a:pt x="11" y="10"/>
                      <a:pt x="10" y="10"/>
                    </a:cubicBezTo>
                    <a:cubicBezTo>
                      <a:pt x="9" y="10"/>
                      <a:pt x="8" y="11"/>
                      <a:pt x="7" y="11"/>
                    </a:cubicBezTo>
                    <a:cubicBezTo>
                      <a:pt x="6" y="11"/>
                      <a:pt x="5" y="12"/>
                      <a:pt x="5" y="12"/>
                    </a:cubicBezTo>
                    <a:cubicBezTo>
                      <a:pt x="4" y="13"/>
                      <a:pt x="4" y="13"/>
                      <a:pt x="4" y="15"/>
                    </a:cubicBezTo>
                    <a:cubicBezTo>
                      <a:pt x="4" y="16"/>
                      <a:pt x="4" y="17"/>
                      <a:pt x="5" y="17"/>
                    </a:cubicBezTo>
                    <a:cubicBezTo>
                      <a:pt x="5" y="18"/>
                      <a:pt x="6" y="18"/>
                      <a:pt x="8" y="18"/>
                    </a:cubicBezTo>
                    <a:cubicBezTo>
                      <a:pt x="9" y="18"/>
                      <a:pt x="10" y="18"/>
                      <a:pt x="11" y="17"/>
                    </a:cubicBezTo>
                    <a:cubicBezTo>
                      <a:pt x="11" y="17"/>
                      <a:pt x="12" y="16"/>
                      <a:pt x="13"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24"/>
              <p:cNvSpPr>
                <a:spLocks/>
              </p:cNvSpPr>
              <p:nvPr/>
            </p:nvSpPr>
            <p:spPr bwMode="auto">
              <a:xfrm>
                <a:off x="5924551" y="3760788"/>
                <a:ext cx="15875" cy="36513"/>
              </a:xfrm>
              <a:custGeom>
                <a:avLst/>
                <a:gdLst>
                  <a:gd name="T0" fmla="*/ 8 w 12"/>
                  <a:gd name="T1" fmla="*/ 26 h 26"/>
                  <a:gd name="T2" fmla="*/ 4 w 12"/>
                  <a:gd name="T3" fmla="*/ 24 h 26"/>
                  <a:gd name="T4" fmla="*/ 2 w 12"/>
                  <a:gd name="T5" fmla="*/ 19 h 26"/>
                  <a:gd name="T6" fmla="*/ 2 w 12"/>
                  <a:gd name="T7" fmla="*/ 8 h 26"/>
                  <a:gd name="T8" fmla="*/ 0 w 12"/>
                  <a:gd name="T9" fmla="*/ 8 h 26"/>
                  <a:gd name="T10" fmla="*/ 0 w 12"/>
                  <a:gd name="T11" fmla="*/ 5 h 26"/>
                  <a:gd name="T12" fmla="*/ 2 w 12"/>
                  <a:gd name="T13" fmla="*/ 5 h 26"/>
                  <a:gd name="T14" fmla="*/ 2 w 12"/>
                  <a:gd name="T15" fmla="*/ 0 h 26"/>
                  <a:gd name="T16" fmla="*/ 6 w 12"/>
                  <a:gd name="T17" fmla="*/ 0 h 26"/>
                  <a:gd name="T18" fmla="*/ 6 w 12"/>
                  <a:gd name="T19" fmla="*/ 5 h 26"/>
                  <a:gd name="T20" fmla="*/ 12 w 12"/>
                  <a:gd name="T21" fmla="*/ 5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2 h 26"/>
                  <a:gd name="T40" fmla="*/ 12 w 12"/>
                  <a:gd name="T41" fmla="*/ 22 h 26"/>
                  <a:gd name="T42" fmla="*/ 12 w 12"/>
                  <a:gd name="T43" fmla="*/ 25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7" y="26"/>
                      <a:pt x="5" y="25"/>
                      <a:pt x="4" y="24"/>
                    </a:cubicBezTo>
                    <a:cubicBezTo>
                      <a:pt x="3" y="23"/>
                      <a:pt x="2" y="22"/>
                      <a:pt x="2" y="19"/>
                    </a:cubicBezTo>
                    <a:cubicBezTo>
                      <a:pt x="2" y="8"/>
                      <a:pt x="2" y="8"/>
                      <a:pt x="2" y="8"/>
                    </a:cubicBezTo>
                    <a:cubicBezTo>
                      <a:pt x="0" y="8"/>
                      <a:pt x="0" y="8"/>
                      <a:pt x="0" y="8"/>
                    </a:cubicBezTo>
                    <a:cubicBezTo>
                      <a:pt x="0" y="5"/>
                      <a:pt x="0" y="5"/>
                      <a:pt x="0" y="5"/>
                    </a:cubicBezTo>
                    <a:cubicBezTo>
                      <a:pt x="2" y="5"/>
                      <a:pt x="2" y="5"/>
                      <a:pt x="2" y="5"/>
                    </a:cubicBezTo>
                    <a:cubicBezTo>
                      <a:pt x="2" y="0"/>
                      <a:pt x="2" y="0"/>
                      <a:pt x="2" y="0"/>
                    </a:cubicBezTo>
                    <a:cubicBezTo>
                      <a:pt x="6" y="0"/>
                      <a:pt x="6" y="0"/>
                      <a:pt x="6" y="0"/>
                    </a:cubicBezTo>
                    <a:cubicBezTo>
                      <a:pt x="6" y="5"/>
                      <a:pt x="6" y="5"/>
                      <a:pt x="6" y="5"/>
                    </a:cubicBezTo>
                    <a:cubicBezTo>
                      <a:pt x="12" y="5"/>
                      <a:pt x="12" y="5"/>
                      <a:pt x="12" y="5"/>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7" y="22"/>
                      <a:pt x="7" y="22"/>
                      <a:pt x="7" y="23"/>
                    </a:cubicBezTo>
                    <a:cubicBezTo>
                      <a:pt x="8" y="23"/>
                      <a:pt x="8" y="23"/>
                      <a:pt x="9" y="23"/>
                    </a:cubicBezTo>
                    <a:cubicBezTo>
                      <a:pt x="10" y="23"/>
                      <a:pt x="10" y="23"/>
                      <a:pt x="11" y="23"/>
                    </a:cubicBezTo>
                    <a:cubicBezTo>
                      <a:pt x="11" y="23"/>
                      <a:pt x="12" y="22"/>
                      <a:pt x="12" y="22"/>
                    </a:cubicBezTo>
                    <a:cubicBezTo>
                      <a:pt x="12" y="22"/>
                      <a:pt x="12" y="22"/>
                      <a:pt x="12" y="22"/>
                    </a:cubicBezTo>
                    <a:cubicBezTo>
                      <a:pt x="12" y="25"/>
                      <a:pt x="12" y="25"/>
                      <a:pt x="12" y="25"/>
                    </a:cubicBezTo>
                    <a:cubicBezTo>
                      <a:pt x="11" y="26"/>
                      <a:pt x="11" y="26"/>
                      <a:pt x="10" y="26"/>
                    </a:cubicBezTo>
                    <a:cubicBezTo>
                      <a:pt x="10"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25"/>
              <p:cNvSpPr>
                <a:spLocks noEditPoints="1"/>
              </p:cNvSpPr>
              <p:nvPr/>
            </p:nvSpPr>
            <p:spPr bwMode="auto">
              <a:xfrm>
                <a:off x="5943601" y="3757613"/>
                <a:ext cx="4763" cy="39688"/>
              </a:xfrm>
              <a:custGeom>
                <a:avLst/>
                <a:gdLst>
                  <a:gd name="T0" fmla="*/ 3 w 3"/>
                  <a:gd name="T1" fmla="*/ 3 h 25"/>
                  <a:gd name="T2" fmla="*/ 0 w 3"/>
                  <a:gd name="T3" fmla="*/ 3 h 25"/>
                  <a:gd name="T4" fmla="*/ 0 w 3"/>
                  <a:gd name="T5" fmla="*/ 0 h 25"/>
                  <a:gd name="T6" fmla="*/ 3 w 3"/>
                  <a:gd name="T7" fmla="*/ 0 h 25"/>
                  <a:gd name="T8" fmla="*/ 3 w 3"/>
                  <a:gd name="T9" fmla="*/ 3 h 25"/>
                  <a:gd name="T10" fmla="*/ 3 w 3"/>
                  <a:gd name="T11" fmla="*/ 25 h 25"/>
                  <a:gd name="T12" fmla="*/ 1 w 3"/>
                  <a:gd name="T13" fmla="*/ 25 h 25"/>
                  <a:gd name="T14" fmla="*/ 1 w 3"/>
                  <a:gd name="T15" fmla="*/ 6 h 25"/>
                  <a:gd name="T16" fmla="*/ 3 w 3"/>
                  <a:gd name="T17" fmla="*/ 6 h 25"/>
                  <a:gd name="T18" fmla="*/ 3 w 3"/>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5">
                    <a:moveTo>
                      <a:pt x="3" y="3"/>
                    </a:moveTo>
                    <a:lnTo>
                      <a:pt x="0" y="3"/>
                    </a:lnTo>
                    <a:lnTo>
                      <a:pt x="0" y="0"/>
                    </a:lnTo>
                    <a:lnTo>
                      <a:pt x="3" y="0"/>
                    </a:lnTo>
                    <a:lnTo>
                      <a:pt x="3" y="3"/>
                    </a:lnTo>
                    <a:close/>
                    <a:moveTo>
                      <a:pt x="3" y="25"/>
                    </a:moveTo>
                    <a:lnTo>
                      <a:pt x="1" y="25"/>
                    </a:lnTo>
                    <a:lnTo>
                      <a:pt x="1" y="6"/>
                    </a:lnTo>
                    <a:lnTo>
                      <a:pt x="3" y="6"/>
                    </a:lnTo>
                    <a:lnTo>
                      <a:pt x="3" y="25"/>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26"/>
              <p:cNvSpPr>
                <a:spLocks noEditPoints="1"/>
              </p:cNvSpPr>
              <p:nvPr/>
            </p:nvSpPr>
            <p:spPr bwMode="auto">
              <a:xfrm>
                <a:off x="5954713" y="3767138"/>
                <a:ext cx="25400" cy="30163"/>
              </a:xfrm>
              <a:custGeom>
                <a:avLst/>
                <a:gdLst>
                  <a:gd name="T0" fmla="*/ 18 w 18"/>
                  <a:gd name="T1" fmla="*/ 10 h 21"/>
                  <a:gd name="T2" fmla="*/ 15 w 18"/>
                  <a:gd name="T3" fmla="*/ 18 h 21"/>
                  <a:gd name="T4" fmla="*/ 9 w 18"/>
                  <a:gd name="T5" fmla="*/ 21 h 21"/>
                  <a:gd name="T6" fmla="*/ 2 w 18"/>
                  <a:gd name="T7" fmla="*/ 18 h 21"/>
                  <a:gd name="T8" fmla="*/ 0 w 18"/>
                  <a:gd name="T9" fmla="*/ 10 h 21"/>
                  <a:gd name="T10" fmla="*/ 2 w 18"/>
                  <a:gd name="T11" fmla="*/ 3 h 21"/>
                  <a:gd name="T12" fmla="*/ 9 w 18"/>
                  <a:gd name="T13" fmla="*/ 0 h 21"/>
                  <a:gd name="T14" fmla="*/ 15 w 18"/>
                  <a:gd name="T15" fmla="*/ 3 h 21"/>
                  <a:gd name="T16" fmla="*/ 18 w 18"/>
                  <a:gd name="T17" fmla="*/ 10 h 21"/>
                  <a:gd name="T18" fmla="*/ 14 w 18"/>
                  <a:gd name="T19" fmla="*/ 10 h 21"/>
                  <a:gd name="T20" fmla="*/ 13 w 18"/>
                  <a:gd name="T21" fmla="*/ 5 h 21"/>
                  <a:gd name="T22" fmla="*/ 9 w 18"/>
                  <a:gd name="T23" fmla="*/ 3 h 21"/>
                  <a:gd name="T24" fmla="*/ 5 w 18"/>
                  <a:gd name="T25" fmla="*/ 5 h 21"/>
                  <a:gd name="T26" fmla="*/ 3 w 18"/>
                  <a:gd name="T27" fmla="*/ 10 h 21"/>
                  <a:gd name="T28" fmla="*/ 5 w 18"/>
                  <a:gd name="T29" fmla="*/ 16 h 21"/>
                  <a:gd name="T30" fmla="*/ 9 w 18"/>
                  <a:gd name="T31" fmla="*/ 18 h 21"/>
                  <a:gd name="T32" fmla="*/ 13 w 18"/>
                  <a:gd name="T33" fmla="*/ 16 h 21"/>
                  <a:gd name="T34" fmla="*/ 14 w 18"/>
                  <a:gd name="T3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0"/>
                    </a:moveTo>
                    <a:cubicBezTo>
                      <a:pt x="18" y="14"/>
                      <a:pt x="17" y="17"/>
                      <a:pt x="15" y="18"/>
                    </a:cubicBezTo>
                    <a:cubicBezTo>
                      <a:pt x="14" y="20"/>
                      <a:pt x="12" y="21"/>
                      <a:pt x="9" y="21"/>
                    </a:cubicBezTo>
                    <a:cubicBezTo>
                      <a:pt x="6" y="21"/>
                      <a:pt x="4" y="20"/>
                      <a:pt x="2" y="18"/>
                    </a:cubicBezTo>
                    <a:cubicBezTo>
                      <a:pt x="1" y="16"/>
                      <a:pt x="0" y="14"/>
                      <a:pt x="0" y="10"/>
                    </a:cubicBezTo>
                    <a:cubicBezTo>
                      <a:pt x="0" y="7"/>
                      <a:pt x="1" y="4"/>
                      <a:pt x="2" y="3"/>
                    </a:cubicBezTo>
                    <a:cubicBezTo>
                      <a:pt x="4" y="1"/>
                      <a:pt x="6" y="0"/>
                      <a:pt x="9" y="0"/>
                    </a:cubicBezTo>
                    <a:cubicBezTo>
                      <a:pt x="12" y="0"/>
                      <a:pt x="14" y="1"/>
                      <a:pt x="15" y="3"/>
                    </a:cubicBezTo>
                    <a:cubicBezTo>
                      <a:pt x="17" y="4"/>
                      <a:pt x="18" y="7"/>
                      <a:pt x="18" y="10"/>
                    </a:cubicBezTo>
                    <a:close/>
                    <a:moveTo>
                      <a:pt x="14" y="10"/>
                    </a:moveTo>
                    <a:cubicBezTo>
                      <a:pt x="14" y="8"/>
                      <a:pt x="14" y="6"/>
                      <a:pt x="13" y="5"/>
                    </a:cubicBezTo>
                    <a:cubicBezTo>
                      <a:pt x="12" y="3"/>
                      <a:pt x="11" y="3"/>
                      <a:pt x="9" y="3"/>
                    </a:cubicBezTo>
                    <a:cubicBezTo>
                      <a:pt x="7" y="3"/>
                      <a:pt x="6" y="3"/>
                      <a:pt x="5" y="5"/>
                    </a:cubicBezTo>
                    <a:cubicBezTo>
                      <a:pt x="4" y="6"/>
                      <a:pt x="3" y="8"/>
                      <a:pt x="3" y="10"/>
                    </a:cubicBezTo>
                    <a:cubicBezTo>
                      <a:pt x="3" y="13"/>
                      <a:pt x="4" y="15"/>
                      <a:pt x="5" y="16"/>
                    </a:cubicBezTo>
                    <a:cubicBezTo>
                      <a:pt x="6" y="18"/>
                      <a:pt x="7" y="18"/>
                      <a:pt x="9" y="18"/>
                    </a:cubicBezTo>
                    <a:cubicBezTo>
                      <a:pt x="11" y="18"/>
                      <a:pt x="12" y="18"/>
                      <a:pt x="13" y="16"/>
                    </a:cubicBezTo>
                    <a:cubicBezTo>
                      <a:pt x="14" y="15"/>
                      <a:pt x="14" y="13"/>
                      <a:pt x="14" y="10"/>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27"/>
              <p:cNvSpPr>
                <a:spLocks/>
              </p:cNvSpPr>
              <p:nvPr/>
            </p:nvSpPr>
            <p:spPr bwMode="auto">
              <a:xfrm>
                <a:off x="5983288" y="3767138"/>
                <a:ext cx="22225" cy="30163"/>
              </a:xfrm>
              <a:custGeom>
                <a:avLst/>
                <a:gdLst>
                  <a:gd name="T0" fmla="*/ 16 w 16"/>
                  <a:gd name="T1" fmla="*/ 21 h 21"/>
                  <a:gd name="T2" fmla="*/ 13 w 16"/>
                  <a:gd name="T3" fmla="*/ 21 h 21"/>
                  <a:gd name="T4" fmla="*/ 13 w 16"/>
                  <a:gd name="T5" fmla="*/ 9 h 21"/>
                  <a:gd name="T6" fmla="*/ 13 w 16"/>
                  <a:gd name="T7" fmla="*/ 6 h 21"/>
                  <a:gd name="T8" fmla="*/ 12 w 16"/>
                  <a:gd name="T9" fmla="*/ 5 h 21"/>
                  <a:gd name="T10" fmla="*/ 11 w 16"/>
                  <a:gd name="T11" fmla="*/ 3 h 21"/>
                  <a:gd name="T12" fmla="*/ 9 w 16"/>
                  <a:gd name="T13" fmla="*/ 3 h 21"/>
                  <a:gd name="T14" fmla="*/ 6 w 16"/>
                  <a:gd name="T15" fmla="*/ 4 h 21"/>
                  <a:gd name="T16" fmla="*/ 4 w 16"/>
                  <a:gd name="T17" fmla="*/ 5 h 21"/>
                  <a:gd name="T18" fmla="*/ 4 w 16"/>
                  <a:gd name="T19" fmla="*/ 21 h 21"/>
                  <a:gd name="T20" fmla="*/ 0 w 16"/>
                  <a:gd name="T21" fmla="*/ 21 h 21"/>
                  <a:gd name="T22" fmla="*/ 0 w 16"/>
                  <a:gd name="T23" fmla="*/ 0 h 21"/>
                  <a:gd name="T24" fmla="*/ 4 w 16"/>
                  <a:gd name="T25" fmla="*/ 0 h 21"/>
                  <a:gd name="T26" fmla="*/ 4 w 16"/>
                  <a:gd name="T27" fmla="*/ 3 h 21"/>
                  <a:gd name="T28" fmla="*/ 7 w 16"/>
                  <a:gd name="T29" fmla="*/ 1 h 21"/>
                  <a:gd name="T30" fmla="*/ 10 w 16"/>
                  <a:gd name="T31" fmla="*/ 0 h 21"/>
                  <a:gd name="T32" fmla="*/ 15 w 16"/>
                  <a:gd name="T33" fmla="*/ 2 h 21"/>
                  <a:gd name="T34" fmla="*/ 16 w 16"/>
                  <a:gd name="T35" fmla="*/ 7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6"/>
                    </a:cubicBezTo>
                    <a:cubicBezTo>
                      <a:pt x="13" y="6"/>
                      <a:pt x="12" y="5"/>
                      <a:pt x="12" y="5"/>
                    </a:cubicBezTo>
                    <a:cubicBezTo>
                      <a:pt x="12" y="4"/>
                      <a:pt x="12" y="4"/>
                      <a:pt x="11" y="3"/>
                    </a:cubicBezTo>
                    <a:cubicBezTo>
                      <a:pt x="11" y="3"/>
                      <a:pt x="10" y="3"/>
                      <a:pt x="9" y="3"/>
                    </a:cubicBezTo>
                    <a:cubicBezTo>
                      <a:pt x="8" y="3"/>
                      <a:pt x="7" y="3"/>
                      <a:pt x="6" y="4"/>
                    </a:cubicBezTo>
                    <a:cubicBezTo>
                      <a:pt x="5" y="4"/>
                      <a:pt x="5" y="5"/>
                      <a:pt x="4" y="5"/>
                    </a:cubicBezTo>
                    <a:cubicBezTo>
                      <a:pt x="4" y="21"/>
                      <a:pt x="4" y="21"/>
                      <a:pt x="4" y="21"/>
                    </a:cubicBezTo>
                    <a:cubicBezTo>
                      <a:pt x="0" y="21"/>
                      <a:pt x="0" y="21"/>
                      <a:pt x="0" y="21"/>
                    </a:cubicBezTo>
                    <a:cubicBezTo>
                      <a:pt x="0" y="0"/>
                      <a:pt x="0" y="0"/>
                      <a:pt x="0" y="0"/>
                    </a:cubicBezTo>
                    <a:cubicBezTo>
                      <a:pt x="4" y="0"/>
                      <a:pt x="4" y="0"/>
                      <a:pt x="4" y="0"/>
                    </a:cubicBezTo>
                    <a:cubicBezTo>
                      <a:pt x="4" y="3"/>
                      <a:pt x="4" y="3"/>
                      <a:pt x="4" y="3"/>
                    </a:cubicBezTo>
                    <a:cubicBezTo>
                      <a:pt x="5" y="2"/>
                      <a:pt x="6" y="1"/>
                      <a:pt x="7" y="1"/>
                    </a:cubicBezTo>
                    <a:cubicBezTo>
                      <a:pt x="8" y="0"/>
                      <a:pt x="9" y="0"/>
                      <a:pt x="10" y="0"/>
                    </a:cubicBezTo>
                    <a:cubicBezTo>
                      <a:pt x="12" y="0"/>
                      <a:pt x="13" y="0"/>
                      <a:pt x="15" y="2"/>
                    </a:cubicBezTo>
                    <a:cubicBezTo>
                      <a:pt x="16" y="3"/>
                      <a:pt x="16" y="5"/>
                      <a:pt x="16" y="7"/>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28"/>
              <p:cNvSpPr>
                <a:spLocks/>
              </p:cNvSpPr>
              <p:nvPr/>
            </p:nvSpPr>
            <p:spPr bwMode="auto">
              <a:xfrm>
                <a:off x="6011863" y="3787775"/>
                <a:ext cx="11113" cy="17463"/>
              </a:xfrm>
              <a:custGeom>
                <a:avLst/>
                <a:gdLst>
                  <a:gd name="T0" fmla="*/ 7 w 7"/>
                  <a:gd name="T1" fmla="*/ 0 h 11"/>
                  <a:gd name="T2" fmla="*/ 2 w 7"/>
                  <a:gd name="T3" fmla="*/ 11 h 11"/>
                  <a:gd name="T4" fmla="*/ 0 w 7"/>
                  <a:gd name="T5" fmla="*/ 11 h 11"/>
                  <a:gd name="T6" fmla="*/ 2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2" y="11"/>
                    </a:lnTo>
                    <a:lnTo>
                      <a:pt x="0" y="11"/>
                    </a:lnTo>
                    <a:lnTo>
                      <a:pt x="2"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29"/>
              <p:cNvSpPr>
                <a:spLocks noEditPoints="1"/>
              </p:cNvSpPr>
              <p:nvPr/>
            </p:nvSpPr>
            <p:spPr bwMode="auto">
              <a:xfrm>
                <a:off x="5537201" y="3819525"/>
                <a:ext cx="23813" cy="39688"/>
              </a:xfrm>
              <a:custGeom>
                <a:avLst/>
                <a:gdLst>
                  <a:gd name="T0" fmla="*/ 17 w 17"/>
                  <a:gd name="T1" fmla="*/ 18 h 29"/>
                  <a:gd name="T2" fmla="*/ 15 w 17"/>
                  <a:gd name="T3" fmla="*/ 26 h 29"/>
                  <a:gd name="T4" fmla="*/ 9 w 17"/>
                  <a:gd name="T5" fmla="*/ 29 h 29"/>
                  <a:gd name="T6" fmla="*/ 6 w 17"/>
                  <a:gd name="T7" fmla="*/ 28 h 29"/>
                  <a:gd name="T8" fmla="*/ 4 w 17"/>
                  <a:gd name="T9" fmla="*/ 27 h 29"/>
                  <a:gd name="T10" fmla="*/ 3 w 17"/>
                  <a:gd name="T11" fmla="*/ 28 h 29"/>
                  <a:gd name="T12" fmla="*/ 0 w 17"/>
                  <a:gd name="T13" fmla="*/ 28 h 29"/>
                  <a:gd name="T14" fmla="*/ 0 w 17"/>
                  <a:gd name="T15" fmla="*/ 0 h 29"/>
                  <a:gd name="T16" fmla="*/ 4 w 17"/>
                  <a:gd name="T17" fmla="*/ 0 h 29"/>
                  <a:gd name="T18" fmla="*/ 4 w 17"/>
                  <a:gd name="T19" fmla="*/ 10 h 29"/>
                  <a:gd name="T20" fmla="*/ 6 w 17"/>
                  <a:gd name="T21" fmla="*/ 8 h 29"/>
                  <a:gd name="T22" fmla="*/ 10 w 17"/>
                  <a:gd name="T23" fmla="*/ 7 h 29"/>
                  <a:gd name="T24" fmla="*/ 15 w 17"/>
                  <a:gd name="T25" fmla="*/ 10 h 29"/>
                  <a:gd name="T26" fmla="*/ 17 w 17"/>
                  <a:gd name="T27" fmla="*/ 18 h 29"/>
                  <a:gd name="T28" fmla="*/ 14 w 17"/>
                  <a:gd name="T29" fmla="*/ 18 h 29"/>
                  <a:gd name="T30" fmla="*/ 13 w 17"/>
                  <a:gd name="T31" fmla="*/ 13 h 29"/>
                  <a:gd name="T32" fmla="*/ 9 w 17"/>
                  <a:gd name="T33" fmla="*/ 11 h 29"/>
                  <a:gd name="T34" fmla="*/ 6 w 17"/>
                  <a:gd name="T35" fmla="*/ 11 h 29"/>
                  <a:gd name="T36" fmla="*/ 4 w 17"/>
                  <a:gd name="T37" fmla="*/ 13 h 29"/>
                  <a:gd name="T38" fmla="*/ 4 w 17"/>
                  <a:gd name="T39" fmla="*/ 25 h 29"/>
                  <a:gd name="T40" fmla="*/ 6 w 17"/>
                  <a:gd name="T41" fmla="*/ 25 h 29"/>
                  <a:gd name="T42" fmla="*/ 8 w 17"/>
                  <a:gd name="T43" fmla="*/ 26 h 29"/>
                  <a:gd name="T44" fmla="*/ 12 w 17"/>
                  <a:gd name="T45" fmla="*/ 24 h 29"/>
                  <a:gd name="T46" fmla="*/ 14 w 17"/>
                  <a:gd name="T47"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9">
                    <a:moveTo>
                      <a:pt x="17" y="18"/>
                    </a:moveTo>
                    <a:cubicBezTo>
                      <a:pt x="17" y="21"/>
                      <a:pt x="16" y="24"/>
                      <a:pt x="15" y="26"/>
                    </a:cubicBezTo>
                    <a:cubicBezTo>
                      <a:pt x="13" y="28"/>
                      <a:pt x="11" y="29"/>
                      <a:pt x="9" y="29"/>
                    </a:cubicBezTo>
                    <a:cubicBezTo>
                      <a:pt x="8" y="29"/>
                      <a:pt x="7" y="29"/>
                      <a:pt x="6" y="28"/>
                    </a:cubicBezTo>
                    <a:cubicBezTo>
                      <a:pt x="5" y="28"/>
                      <a:pt x="4" y="28"/>
                      <a:pt x="4" y="27"/>
                    </a:cubicBezTo>
                    <a:cubicBezTo>
                      <a:pt x="3" y="28"/>
                      <a:pt x="3" y="28"/>
                      <a:pt x="3" y="28"/>
                    </a:cubicBezTo>
                    <a:cubicBezTo>
                      <a:pt x="0" y="28"/>
                      <a:pt x="0" y="28"/>
                      <a:pt x="0" y="28"/>
                    </a:cubicBezTo>
                    <a:cubicBezTo>
                      <a:pt x="0" y="0"/>
                      <a:pt x="0" y="0"/>
                      <a:pt x="0" y="0"/>
                    </a:cubicBezTo>
                    <a:cubicBezTo>
                      <a:pt x="4" y="0"/>
                      <a:pt x="4" y="0"/>
                      <a:pt x="4" y="0"/>
                    </a:cubicBezTo>
                    <a:cubicBezTo>
                      <a:pt x="4" y="10"/>
                      <a:pt x="4" y="10"/>
                      <a:pt x="4" y="10"/>
                    </a:cubicBezTo>
                    <a:cubicBezTo>
                      <a:pt x="4" y="9"/>
                      <a:pt x="5" y="9"/>
                      <a:pt x="6" y="8"/>
                    </a:cubicBezTo>
                    <a:cubicBezTo>
                      <a:pt x="7" y="8"/>
                      <a:pt x="8" y="7"/>
                      <a:pt x="10" y="7"/>
                    </a:cubicBezTo>
                    <a:cubicBezTo>
                      <a:pt x="12" y="7"/>
                      <a:pt x="14" y="8"/>
                      <a:pt x="15" y="10"/>
                    </a:cubicBezTo>
                    <a:cubicBezTo>
                      <a:pt x="16" y="12"/>
                      <a:pt x="17" y="14"/>
                      <a:pt x="17" y="18"/>
                    </a:cubicBezTo>
                    <a:close/>
                    <a:moveTo>
                      <a:pt x="14" y="18"/>
                    </a:moveTo>
                    <a:cubicBezTo>
                      <a:pt x="14" y="16"/>
                      <a:pt x="13" y="14"/>
                      <a:pt x="13" y="13"/>
                    </a:cubicBezTo>
                    <a:cubicBezTo>
                      <a:pt x="12" y="11"/>
                      <a:pt x="11" y="11"/>
                      <a:pt x="9" y="11"/>
                    </a:cubicBezTo>
                    <a:cubicBezTo>
                      <a:pt x="8" y="11"/>
                      <a:pt x="7" y="11"/>
                      <a:pt x="6" y="11"/>
                    </a:cubicBezTo>
                    <a:cubicBezTo>
                      <a:pt x="5" y="12"/>
                      <a:pt x="4" y="12"/>
                      <a:pt x="4" y="13"/>
                    </a:cubicBezTo>
                    <a:cubicBezTo>
                      <a:pt x="4" y="25"/>
                      <a:pt x="4" y="25"/>
                      <a:pt x="4" y="25"/>
                    </a:cubicBezTo>
                    <a:cubicBezTo>
                      <a:pt x="4" y="25"/>
                      <a:pt x="5" y="25"/>
                      <a:pt x="6" y="25"/>
                    </a:cubicBezTo>
                    <a:cubicBezTo>
                      <a:pt x="7" y="26"/>
                      <a:pt x="7" y="26"/>
                      <a:pt x="8" y="26"/>
                    </a:cubicBezTo>
                    <a:cubicBezTo>
                      <a:pt x="10" y="26"/>
                      <a:pt x="11" y="25"/>
                      <a:pt x="12" y="24"/>
                    </a:cubicBezTo>
                    <a:cubicBezTo>
                      <a:pt x="13" y="23"/>
                      <a:pt x="14" y="21"/>
                      <a:pt x="14" y="18"/>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30"/>
              <p:cNvSpPr>
                <a:spLocks noEditPoints="1"/>
              </p:cNvSpPr>
              <p:nvPr/>
            </p:nvSpPr>
            <p:spPr bwMode="auto">
              <a:xfrm>
                <a:off x="5562601" y="3829050"/>
                <a:ext cx="22225" cy="30163"/>
              </a:xfrm>
              <a:custGeom>
                <a:avLst/>
                <a:gdLst>
                  <a:gd name="T0" fmla="*/ 13 w 16"/>
                  <a:gd name="T1" fmla="*/ 19 h 22"/>
                  <a:gd name="T2" fmla="*/ 12 w 16"/>
                  <a:gd name="T3" fmla="*/ 20 h 22"/>
                  <a:gd name="T4" fmla="*/ 11 w 16"/>
                  <a:gd name="T5" fmla="*/ 21 h 22"/>
                  <a:gd name="T6" fmla="*/ 9 w 16"/>
                  <a:gd name="T7" fmla="*/ 22 h 22"/>
                  <a:gd name="T8" fmla="*/ 6 w 16"/>
                  <a:gd name="T9" fmla="*/ 22 h 22"/>
                  <a:gd name="T10" fmla="*/ 4 w 16"/>
                  <a:gd name="T11" fmla="*/ 21 h 22"/>
                  <a:gd name="T12" fmla="*/ 2 w 16"/>
                  <a:gd name="T13" fmla="*/ 20 h 22"/>
                  <a:gd name="T14" fmla="*/ 1 w 16"/>
                  <a:gd name="T15" fmla="*/ 18 h 22"/>
                  <a:gd name="T16" fmla="*/ 0 w 16"/>
                  <a:gd name="T17" fmla="*/ 15 h 22"/>
                  <a:gd name="T18" fmla="*/ 1 w 16"/>
                  <a:gd name="T19" fmla="*/ 12 h 22"/>
                  <a:gd name="T20" fmla="*/ 4 w 16"/>
                  <a:gd name="T21" fmla="*/ 9 h 22"/>
                  <a:gd name="T22" fmla="*/ 8 w 16"/>
                  <a:gd name="T23" fmla="*/ 8 h 22"/>
                  <a:gd name="T24" fmla="*/ 13 w 16"/>
                  <a:gd name="T25" fmla="*/ 8 h 22"/>
                  <a:gd name="T26" fmla="*/ 13 w 16"/>
                  <a:gd name="T27" fmla="*/ 7 h 22"/>
                  <a:gd name="T28" fmla="*/ 13 w 16"/>
                  <a:gd name="T29" fmla="*/ 5 h 22"/>
                  <a:gd name="T30" fmla="*/ 12 w 16"/>
                  <a:gd name="T31" fmla="*/ 4 h 22"/>
                  <a:gd name="T32" fmla="*/ 10 w 16"/>
                  <a:gd name="T33" fmla="*/ 4 h 22"/>
                  <a:gd name="T34" fmla="*/ 8 w 16"/>
                  <a:gd name="T35" fmla="*/ 3 h 22"/>
                  <a:gd name="T36" fmla="*/ 5 w 16"/>
                  <a:gd name="T37" fmla="*/ 4 h 22"/>
                  <a:gd name="T38" fmla="*/ 2 w 16"/>
                  <a:gd name="T39" fmla="*/ 5 h 22"/>
                  <a:gd name="T40" fmla="*/ 2 w 16"/>
                  <a:gd name="T41" fmla="*/ 5 h 22"/>
                  <a:gd name="T42" fmla="*/ 2 w 16"/>
                  <a:gd name="T43" fmla="*/ 1 h 22"/>
                  <a:gd name="T44" fmla="*/ 5 w 16"/>
                  <a:gd name="T45" fmla="*/ 1 h 22"/>
                  <a:gd name="T46" fmla="*/ 8 w 16"/>
                  <a:gd name="T47" fmla="*/ 0 h 22"/>
                  <a:gd name="T48" fmla="*/ 12 w 16"/>
                  <a:gd name="T49" fmla="*/ 1 h 22"/>
                  <a:gd name="T50" fmla="*/ 14 w 16"/>
                  <a:gd name="T51" fmla="*/ 2 h 22"/>
                  <a:gd name="T52" fmla="*/ 16 w 16"/>
                  <a:gd name="T53" fmla="*/ 4 h 22"/>
                  <a:gd name="T54" fmla="*/ 16 w 16"/>
                  <a:gd name="T55" fmla="*/ 7 h 22"/>
                  <a:gd name="T56" fmla="*/ 16 w 16"/>
                  <a:gd name="T57" fmla="*/ 21 h 22"/>
                  <a:gd name="T58" fmla="*/ 13 w 16"/>
                  <a:gd name="T59" fmla="*/ 21 h 22"/>
                  <a:gd name="T60" fmla="*/ 13 w 16"/>
                  <a:gd name="T61" fmla="*/ 19 h 22"/>
                  <a:gd name="T62" fmla="*/ 13 w 16"/>
                  <a:gd name="T63" fmla="*/ 16 h 22"/>
                  <a:gd name="T64" fmla="*/ 13 w 16"/>
                  <a:gd name="T65" fmla="*/ 11 h 22"/>
                  <a:gd name="T66" fmla="*/ 10 w 16"/>
                  <a:gd name="T67" fmla="*/ 11 h 22"/>
                  <a:gd name="T68" fmla="*/ 7 w 16"/>
                  <a:gd name="T69" fmla="*/ 11 h 22"/>
                  <a:gd name="T70" fmla="*/ 5 w 16"/>
                  <a:gd name="T71" fmla="*/ 13 h 22"/>
                  <a:gd name="T72" fmla="*/ 4 w 16"/>
                  <a:gd name="T73" fmla="*/ 15 h 22"/>
                  <a:gd name="T74" fmla="*/ 5 w 16"/>
                  <a:gd name="T75" fmla="*/ 18 h 22"/>
                  <a:gd name="T76" fmla="*/ 8 w 16"/>
                  <a:gd name="T77" fmla="*/ 19 h 22"/>
                  <a:gd name="T78" fmla="*/ 11 w 16"/>
                  <a:gd name="T79" fmla="*/ 18 h 22"/>
                  <a:gd name="T80" fmla="*/ 13 w 16"/>
                  <a:gd name="T8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22">
                    <a:moveTo>
                      <a:pt x="13" y="19"/>
                    </a:moveTo>
                    <a:cubicBezTo>
                      <a:pt x="13" y="19"/>
                      <a:pt x="12" y="20"/>
                      <a:pt x="12" y="20"/>
                    </a:cubicBezTo>
                    <a:cubicBezTo>
                      <a:pt x="11" y="20"/>
                      <a:pt x="11" y="21"/>
                      <a:pt x="11" y="21"/>
                    </a:cubicBezTo>
                    <a:cubicBezTo>
                      <a:pt x="10" y="21"/>
                      <a:pt x="9" y="21"/>
                      <a:pt x="9" y="22"/>
                    </a:cubicBezTo>
                    <a:cubicBezTo>
                      <a:pt x="8" y="22"/>
                      <a:pt x="7" y="22"/>
                      <a:pt x="6" y="22"/>
                    </a:cubicBezTo>
                    <a:cubicBezTo>
                      <a:pt x="6" y="22"/>
                      <a:pt x="5" y="22"/>
                      <a:pt x="4" y="21"/>
                    </a:cubicBezTo>
                    <a:cubicBezTo>
                      <a:pt x="3" y="21"/>
                      <a:pt x="3" y="21"/>
                      <a:pt x="2" y="20"/>
                    </a:cubicBezTo>
                    <a:cubicBezTo>
                      <a:pt x="2" y="19"/>
                      <a:pt x="1" y="19"/>
                      <a:pt x="1" y="18"/>
                    </a:cubicBezTo>
                    <a:cubicBezTo>
                      <a:pt x="0" y="17"/>
                      <a:pt x="0" y="16"/>
                      <a:pt x="0" y="15"/>
                    </a:cubicBezTo>
                    <a:cubicBezTo>
                      <a:pt x="0" y="14"/>
                      <a:pt x="1" y="13"/>
                      <a:pt x="1" y="12"/>
                    </a:cubicBezTo>
                    <a:cubicBezTo>
                      <a:pt x="2" y="11"/>
                      <a:pt x="3" y="10"/>
                      <a:pt x="4" y="9"/>
                    </a:cubicBezTo>
                    <a:cubicBezTo>
                      <a:pt x="5" y="9"/>
                      <a:pt x="6" y="9"/>
                      <a:pt x="8" y="8"/>
                    </a:cubicBezTo>
                    <a:cubicBezTo>
                      <a:pt x="10" y="8"/>
                      <a:pt x="11" y="8"/>
                      <a:pt x="13" y="8"/>
                    </a:cubicBezTo>
                    <a:cubicBezTo>
                      <a:pt x="13" y="7"/>
                      <a:pt x="13" y="7"/>
                      <a:pt x="13" y="7"/>
                    </a:cubicBezTo>
                    <a:cubicBezTo>
                      <a:pt x="13" y="6"/>
                      <a:pt x="13" y="6"/>
                      <a:pt x="13" y="5"/>
                    </a:cubicBezTo>
                    <a:cubicBezTo>
                      <a:pt x="12" y="5"/>
                      <a:pt x="12" y="4"/>
                      <a:pt x="12" y="4"/>
                    </a:cubicBezTo>
                    <a:cubicBezTo>
                      <a:pt x="11" y="4"/>
                      <a:pt x="11" y="4"/>
                      <a:pt x="10" y="4"/>
                    </a:cubicBezTo>
                    <a:cubicBezTo>
                      <a:pt x="9" y="4"/>
                      <a:pt x="9" y="3"/>
                      <a:pt x="8" y="3"/>
                    </a:cubicBezTo>
                    <a:cubicBezTo>
                      <a:pt x="7" y="3"/>
                      <a:pt x="6" y="4"/>
                      <a:pt x="5" y="4"/>
                    </a:cubicBezTo>
                    <a:cubicBezTo>
                      <a:pt x="4" y="4"/>
                      <a:pt x="3" y="4"/>
                      <a:pt x="2" y="5"/>
                    </a:cubicBezTo>
                    <a:cubicBezTo>
                      <a:pt x="2" y="5"/>
                      <a:pt x="2" y="5"/>
                      <a:pt x="2" y="5"/>
                    </a:cubicBezTo>
                    <a:cubicBezTo>
                      <a:pt x="2" y="1"/>
                      <a:pt x="2" y="1"/>
                      <a:pt x="2" y="1"/>
                    </a:cubicBezTo>
                    <a:cubicBezTo>
                      <a:pt x="3" y="1"/>
                      <a:pt x="3" y="1"/>
                      <a:pt x="5" y="1"/>
                    </a:cubicBezTo>
                    <a:cubicBezTo>
                      <a:pt x="6" y="1"/>
                      <a:pt x="7" y="0"/>
                      <a:pt x="8" y="0"/>
                    </a:cubicBezTo>
                    <a:cubicBezTo>
                      <a:pt x="10" y="0"/>
                      <a:pt x="11" y="1"/>
                      <a:pt x="12" y="1"/>
                    </a:cubicBezTo>
                    <a:cubicBezTo>
                      <a:pt x="13" y="1"/>
                      <a:pt x="13" y="1"/>
                      <a:pt x="14" y="2"/>
                    </a:cubicBezTo>
                    <a:cubicBezTo>
                      <a:pt x="15" y="3"/>
                      <a:pt x="16" y="3"/>
                      <a:pt x="16" y="4"/>
                    </a:cubicBezTo>
                    <a:cubicBezTo>
                      <a:pt x="16" y="5"/>
                      <a:pt x="16" y="6"/>
                      <a:pt x="16" y="7"/>
                    </a:cubicBezTo>
                    <a:cubicBezTo>
                      <a:pt x="16" y="21"/>
                      <a:pt x="16" y="21"/>
                      <a:pt x="16" y="21"/>
                    </a:cubicBezTo>
                    <a:cubicBezTo>
                      <a:pt x="13" y="21"/>
                      <a:pt x="13" y="21"/>
                      <a:pt x="13" y="21"/>
                    </a:cubicBezTo>
                    <a:lnTo>
                      <a:pt x="13" y="19"/>
                    </a:lnTo>
                    <a:close/>
                    <a:moveTo>
                      <a:pt x="13" y="16"/>
                    </a:moveTo>
                    <a:cubicBezTo>
                      <a:pt x="13" y="11"/>
                      <a:pt x="13" y="11"/>
                      <a:pt x="13" y="11"/>
                    </a:cubicBezTo>
                    <a:cubicBezTo>
                      <a:pt x="12" y="11"/>
                      <a:pt x="11" y="11"/>
                      <a:pt x="10" y="11"/>
                    </a:cubicBezTo>
                    <a:cubicBezTo>
                      <a:pt x="9" y="11"/>
                      <a:pt x="8" y="11"/>
                      <a:pt x="7" y="11"/>
                    </a:cubicBezTo>
                    <a:cubicBezTo>
                      <a:pt x="6" y="12"/>
                      <a:pt x="5" y="12"/>
                      <a:pt x="5" y="13"/>
                    </a:cubicBezTo>
                    <a:cubicBezTo>
                      <a:pt x="4" y="13"/>
                      <a:pt x="4" y="14"/>
                      <a:pt x="4" y="15"/>
                    </a:cubicBezTo>
                    <a:cubicBezTo>
                      <a:pt x="4" y="16"/>
                      <a:pt x="4" y="17"/>
                      <a:pt x="5" y="18"/>
                    </a:cubicBezTo>
                    <a:cubicBezTo>
                      <a:pt x="5" y="18"/>
                      <a:pt x="6" y="19"/>
                      <a:pt x="8" y="19"/>
                    </a:cubicBezTo>
                    <a:cubicBezTo>
                      <a:pt x="9" y="19"/>
                      <a:pt x="10" y="18"/>
                      <a:pt x="11" y="18"/>
                    </a:cubicBezTo>
                    <a:cubicBezTo>
                      <a:pt x="11" y="17"/>
                      <a:pt x="12" y="17"/>
                      <a:pt x="13"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31"/>
              <p:cNvSpPr>
                <a:spLocks/>
              </p:cNvSpPr>
              <p:nvPr/>
            </p:nvSpPr>
            <p:spPr bwMode="auto">
              <a:xfrm>
                <a:off x="5589588" y="3821113"/>
                <a:ext cx="15875" cy="38100"/>
              </a:xfrm>
              <a:custGeom>
                <a:avLst/>
                <a:gdLst>
                  <a:gd name="T0" fmla="*/ 8 w 12"/>
                  <a:gd name="T1" fmla="*/ 27 h 27"/>
                  <a:gd name="T2" fmla="*/ 4 w 12"/>
                  <a:gd name="T3" fmla="*/ 25 h 27"/>
                  <a:gd name="T4" fmla="*/ 2 w 12"/>
                  <a:gd name="T5" fmla="*/ 20 h 27"/>
                  <a:gd name="T6" fmla="*/ 2 w 12"/>
                  <a:gd name="T7" fmla="*/ 9 h 27"/>
                  <a:gd name="T8" fmla="*/ 0 w 12"/>
                  <a:gd name="T9" fmla="*/ 9 h 27"/>
                  <a:gd name="T10" fmla="*/ 0 w 12"/>
                  <a:gd name="T11" fmla="*/ 6 h 27"/>
                  <a:gd name="T12" fmla="*/ 2 w 12"/>
                  <a:gd name="T13" fmla="*/ 6 h 27"/>
                  <a:gd name="T14" fmla="*/ 2 w 12"/>
                  <a:gd name="T15" fmla="*/ 0 h 27"/>
                  <a:gd name="T16" fmla="*/ 6 w 12"/>
                  <a:gd name="T17" fmla="*/ 0 h 27"/>
                  <a:gd name="T18" fmla="*/ 6 w 12"/>
                  <a:gd name="T19" fmla="*/ 6 h 27"/>
                  <a:gd name="T20" fmla="*/ 12 w 12"/>
                  <a:gd name="T21" fmla="*/ 6 h 27"/>
                  <a:gd name="T22" fmla="*/ 12 w 12"/>
                  <a:gd name="T23" fmla="*/ 9 h 27"/>
                  <a:gd name="T24" fmla="*/ 6 w 12"/>
                  <a:gd name="T25" fmla="*/ 9 h 27"/>
                  <a:gd name="T26" fmla="*/ 6 w 12"/>
                  <a:gd name="T27" fmla="*/ 18 h 27"/>
                  <a:gd name="T28" fmla="*/ 6 w 12"/>
                  <a:gd name="T29" fmla="*/ 21 h 27"/>
                  <a:gd name="T30" fmla="*/ 6 w 12"/>
                  <a:gd name="T31" fmla="*/ 22 h 27"/>
                  <a:gd name="T32" fmla="*/ 7 w 12"/>
                  <a:gd name="T33" fmla="*/ 23 h 27"/>
                  <a:gd name="T34" fmla="*/ 9 w 12"/>
                  <a:gd name="T35" fmla="*/ 24 h 27"/>
                  <a:gd name="T36" fmla="*/ 11 w 12"/>
                  <a:gd name="T37" fmla="*/ 23 h 27"/>
                  <a:gd name="T38" fmla="*/ 12 w 12"/>
                  <a:gd name="T39" fmla="*/ 23 h 27"/>
                  <a:gd name="T40" fmla="*/ 12 w 12"/>
                  <a:gd name="T41" fmla="*/ 23 h 27"/>
                  <a:gd name="T42" fmla="*/ 12 w 12"/>
                  <a:gd name="T43" fmla="*/ 26 h 27"/>
                  <a:gd name="T44" fmla="*/ 10 w 12"/>
                  <a:gd name="T45" fmla="*/ 26 h 27"/>
                  <a:gd name="T46" fmla="*/ 8 w 12"/>
                  <a:gd name="T4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7">
                    <a:moveTo>
                      <a:pt x="8" y="27"/>
                    </a:moveTo>
                    <a:cubicBezTo>
                      <a:pt x="6" y="27"/>
                      <a:pt x="5" y="26"/>
                      <a:pt x="4" y="25"/>
                    </a:cubicBezTo>
                    <a:cubicBezTo>
                      <a:pt x="3" y="24"/>
                      <a:pt x="2" y="22"/>
                      <a:pt x="2" y="20"/>
                    </a:cubicBezTo>
                    <a:cubicBezTo>
                      <a:pt x="2" y="9"/>
                      <a:pt x="2" y="9"/>
                      <a:pt x="2" y="9"/>
                    </a:cubicBezTo>
                    <a:cubicBezTo>
                      <a:pt x="0" y="9"/>
                      <a:pt x="0" y="9"/>
                      <a:pt x="0" y="9"/>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9"/>
                      <a:pt x="12" y="9"/>
                      <a:pt x="12" y="9"/>
                    </a:cubicBezTo>
                    <a:cubicBezTo>
                      <a:pt x="6" y="9"/>
                      <a:pt x="6" y="9"/>
                      <a:pt x="6" y="9"/>
                    </a:cubicBezTo>
                    <a:cubicBezTo>
                      <a:pt x="6" y="18"/>
                      <a:pt x="6" y="18"/>
                      <a:pt x="6" y="18"/>
                    </a:cubicBezTo>
                    <a:cubicBezTo>
                      <a:pt x="6" y="19"/>
                      <a:pt x="6" y="20"/>
                      <a:pt x="6" y="21"/>
                    </a:cubicBezTo>
                    <a:cubicBezTo>
                      <a:pt x="6" y="21"/>
                      <a:pt x="6" y="22"/>
                      <a:pt x="6" y="22"/>
                    </a:cubicBezTo>
                    <a:cubicBezTo>
                      <a:pt x="7" y="23"/>
                      <a:pt x="7" y="23"/>
                      <a:pt x="7" y="23"/>
                    </a:cubicBezTo>
                    <a:cubicBezTo>
                      <a:pt x="8" y="24"/>
                      <a:pt x="8" y="24"/>
                      <a:pt x="9" y="24"/>
                    </a:cubicBezTo>
                    <a:cubicBezTo>
                      <a:pt x="10" y="24"/>
                      <a:pt x="10" y="24"/>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10" y="27"/>
                      <a:pt x="9" y="27"/>
                      <a:pt x="8" y="27"/>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32"/>
              <p:cNvSpPr>
                <a:spLocks/>
              </p:cNvSpPr>
              <p:nvPr/>
            </p:nvSpPr>
            <p:spPr bwMode="auto">
              <a:xfrm>
                <a:off x="5605463" y="3821113"/>
                <a:ext cx="17463" cy="38100"/>
              </a:xfrm>
              <a:custGeom>
                <a:avLst/>
                <a:gdLst>
                  <a:gd name="T0" fmla="*/ 8 w 12"/>
                  <a:gd name="T1" fmla="*/ 27 h 27"/>
                  <a:gd name="T2" fmla="*/ 4 w 12"/>
                  <a:gd name="T3" fmla="*/ 25 h 27"/>
                  <a:gd name="T4" fmla="*/ 3 w 12"/>
                  <a:gd name="T5" fmla="*/ 20 h 27"/>
                  <a:gd name="T6" fmla="*/ 3 w 12"/>
                  <a:gd name="T7" fmla="*/ 9 h 27"/>
                  <a:gd name="T8" fmla="*/ 0 w 12"/>
                  <a:gd name="T9" fmla="*/ 9 h 27"/>
                  <a:gd name="T10" fmla="*/ 0 w 12"/>
                  <a:gd name="T11" fmla="*/ 6 h 27"/>
                  <a:gd name="T12" fmla="*/ 3 w 12"/>
                  <a:gd name="T13" fmla="*/ 6 h 27"/>
                  <a:gd name="T14" fmla="*/ 3 w 12"/>
                  <a:gd name="T15" fmla="*/ 0 h 27"/>
                  <a:gd name="T16" fmla="*/ 6 w 12"/>
                  <a:gd name="T17" fmla="*/ 0 h 27"/>
                  <a:gd name="T18" fmla="*/ 6 w 12"/>
                  <a:gd name="T19" fmla="*/ 6 h 27"/>
                  <a:gd name="T20" fmla="*/ 12 w 12"/>
                  <a:gd name="T21" fmla="*/ 6 h 27"/>
                  <a:gd name="T22" fmla="*/ 12 w 12"/>
                  <a:gd name="T23" fmla="*/ 9 h 27"/>
                  <a:gd name="T24" fmla="*/ 6 w 12"/>
                  <a:gd name="T25" fmla="*/ 9 h 27"/>
                  <a:gd name="T26" fmla="*/ 6 w 12"/>
                  <a:gd name="T27" fmla="*/ 18 h 27"/>
                  <a:gd name="T28" fmla="*/ 6 w 12"/>
                  <a:gd name="T29" fmla="*/ 21 h 27"/>
                  <a:gd name="T30" fmla="*/ 6 w 12"/>
                  <a:gd name="T31" fmla="*/ 22 h 27"/>
                  <a:gd name="T32" fmla="*/ 7 w 12"/>
                  <a:gd name="T33" fmla="*/ 23 h 27"/>
                  <a:gd name="T34" fmla="*/ 9 w 12"/>
                  <a:gd name="T35" fmla="*/ 24 h 27"/>
                  <a:gd name="T36" fmla="*/ 11 w 12"/>
                  <a:gd name="T37" fmla="*/ 23 h 27"/>
                  <a:gd name="T38" fmla="*/ 12 w 12"/>
                  <a:gd name="T39" fmla="*/ 23 h 27"/>
                  <a:gd name="T40" fmla="*/ 12 w 12"/>
                  <a:gd name="T41" fmla="*/ 23 h 27"/>
                  <a:gd name="T42" fmla="*/ 12 w 12"/>
                  <a:gd name="T43" fmla="*/ 26 h 27"/>
                  <a:gd name="T44" fmla="*/ 10 w 12"/>
                  <a:gd name="T45" fmla="*/ 26 h 27"/>
                  <a:gd name="T46" fmla="*/ 8 w 12"/>
                  <a:gd name="T4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7">
                    <a:moveTo>
                      <a:pt x="8" y="27"/>
                    </a:moveTo>
                    <a:cubicBezTo>
                      <a:pt x="7" y="27"/>
                      <a:pt x="5" y="26"/>
                      <a:pt x="4" y="25"/>
                    </a:cubicBezTo>
                    <a:cubicBezTo>
                      <a:pt x="3" y="24"/>
                      <a:pt x="3" y="22"/>
                      <a:pt x="3" y="20"/>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2" y="6"/>
                      <a:pt x="12" y="6"/>
                      <a:pt x="12" y="6"/>
                    </a:cubicBezTo>
                    <a:cubicBezTo>
                      <a:pt x="12" y="9"/>
                      <a:pt x="12" y="9"/>
                      <a:pt x="12" y="9"/>
                    </a:cubicBezTo>
                    <a:cubicBezTo>
                      <a:pt x="6" y="9"/>
                      <a:pt x="6" y="9"/>
                      <a:pt x="6" y="9"/>
                    </a:cubicBezTo>
                    <a:cubicBezTo>
                      <a:pt x="6" y="18"/>
                      <a:pt x="6" y="18"/>
                      <a:pt x="6" y="18"/>
                    </a:cubicBezTo>
                    <a:cubicBezTo>
                      <a:pt x="6" y="19"/>
                      <a:pt x="6" y="20"/>
                      <a:pt x="6" y="21"/>
                    </a:cubicBezTo>
                    <a:cubicBezTo>
                      <a:pt x="6" y="21"/>
                      <a:pt x="6" y="22"/>
                      <a:pt x="6" y="22"/>
                    </a:cubicBezTo>
                    <a:cubicBezTo>
                      <a:pt x="7" y="23"/>
                      <a:pt x="7" y="23"/>
                      <a:pt x="7" y="23"/>
                    </a:cubicBezTo>
                    <a:cubicBezTo>
                      <a:pt x="8" y="24"/>
                      <a:pt x="9" y="24"/>
                      <a:pt x="9" y="24"/>
                    </a:cubicBezTo>
                    <a:cubicBezTo>
                      <a:pt x="10" y="24"/>
                      <a:pt x="10" y="24"/>
                      <a:pt x="11" y="23"/>
                    </a:cubicBezTo>
                    <a:cubicBezTo>
                      <a:pt x="11" y="23"/>
                      <a:pt x="12" y="23"/>
                      <a:pt x="12" y="23"/>
                    </a:cubicBezTo>
                    <a:cubicBezTo>
                      <a:pt x="12" y="23"/>
                      <a:pt x="12" y="23"/>
                      <a:pt x="12" y="23"/>
                    </a:cubicBezTo>
                    <a:cubicBezTo>
                      <a:pt x="12" y="26"/>
                      <a:pt x="12" y="26"/>
                      <a:pt x="12" y="26"/>
                    </a:cubicBezTo>
                    <a:cubicBezTo>
                      <a:pt x="12" y="26"/>
                      <a:pt x="11" y="26"/>
                      <a:pt x="10" y="26"/>
                    </a:cubicBezTo>
                    <a:cubicBezTo>
                      <a:pt x="10" y="27"/>
                      <a:pt x="9" y="27"/>
                      <a:pt x="8" y="27"/>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33"/>
              <p:cNvSpPr>
                <a:spLocks noEditPoints="1"/>
              </p:cNvSpPr>
              <p:nvPr/>
            </p:nvSpPr>
            <p:spPr bwMode="auto">
              <a:xfrm>
                <a:off x="5624513" y="3829050"/>
                <a:ext cx="23813" cy="30163"/>
              </a:xfrm>
              <a:custGeom>
                <a:avLst/>
                <a:gdLst>
                  <a:gd name="T0" fmla="*/ 11 w 18"/>
                  <a:gd name="T1" fmla="*/ 22 h 22"/>
                  <a:gd name="T2" fmla="*/ 3 w 18"/>
                  <a:gd name="T3" fmla="*/ 19 h 22"/>
                  <a:gd name="T4" fmla="*/ 0 w 18"/>
                  <a:gd name="T5" fmla="*/ 11 h 22"/>
                  <a:gd name="T6" fmla="*/ 3 w 18"/>
                  <a:gd name="T7" fmla="*/ 3 h 22"/>
                  <a:gd name="T8" fmla="*/ 10 w 18"/>
                  <a:gd name="T9" fmla="*/ 0 h 22"/>
                  <a:gd name="T10" fmla="*/ 13 w 18"/>
                  <a:gd name="T11" fmla="*/ 1 h 22"/>
                  <a:gd name="T12" fmla="*/ 16 w 18"/>
                  <a:gd name="T13" fmla="*/ 3 h 22"/>
                  <a:gd name="T14" fmla="*/ 17 w 18"/>
                  <a:gd name="T15" fmla="*/ 5 h 22"/>
                  <a:gd name="T16" fmla="*/ 18 w 18"/>
                  <a:gd name="T17" fmla="*/ 10 h 22"/>
                  <a:gd name="T18" fmla="*/ 18 w 18"/>
                  <a:gd name="T19" fmla="*/ 11 h 22"/>
                  <a:gd name="T20" fmla="*/ 4 w 18"/>
                  <a:gd name="T21" fmla="*/ 11 h 22"/>
                  <a:gd name="T22" fmla="*/ 6 w 18"/>
                  <a:gd name="T23" fmla="*/ 17 h 22"/>
                  <a:gd name="T24" fmla="*/ 11 w 18"/>
                  <a:gd name="T25" fmla="*/ 19 h 22"/>
                  <a:gd name="T26" fmla="*/ 13 w 18"/>
                  <a:gd name="T27" fmla="*/ 18 h 22"/>
                  <a:gd name="T28" fmla="*/ 15 w 18"/>
                  <a:gd name="T29" fmla="*/ 18 h 22"/>
                  <a:gd name="T30" fmla="*/ 16 w 18"/>
                  <a:gd name="T31" fmla="*/ 17 h 22"/>
                  <a:gd name="T32" fmla="*/ 17 w 18"/>
                  <a:gd name="T33" fmla="*/ 16 h 22"/>
                  <a:gd name="T34" fmla="*/ 18 w 18"/>
                  <a:gd name="T35" fmla="*/ 16 h 22"/>
                  <a:gd name="T36" fmla="*/ 18 w 18"/>
                  <a:gd name="T37" fmla="*/ 20 h 22"/>
                  <a:gd name="T38" fmla="*/ 16 w 18"/>
                  <a:gd name="T39" fmla="*/ 21 h 22"/>
                  <a:gd name="T40" fmla="*/ 14 w 18"/>
                  <a:gd name="T41" fmla="*/ 21 h 22"/>
                  <a:gd name="T42" fmla="*/ 13 w 18"/>
                  <a:gd name="T43" fmla="*/ 22 h 22"/>
                  <a:gd name="T44" fmla="*/ 11 w 18"/>
                  <a:gd name="T45" fmla="*/ 22 h 22"/>
                  <a:gd name="T46" fmla="*/ 15 w 18"/>
                  <a:gd name="T47" fmla="*/ 9 h 22"/>
                  <a:gd name="T48" fmla="*/ 14 w 18"/>
                  <a:gd name="T49" fmla="*/ 6 h 22"/>
                  <a:gd name="T50" fmla="*/ 13 w 18"/>
                  <a:gd name="T51" fmla="*/ 5 h 22"/>
                  <a:gd name="T52" fmla="*/ 12 w 18"/>
                  <a:gd name="T53" fmla="*/ 4 h 22"/>
                  <a:gd name="T54" fmla="*/ 10 w 18"/>
                  <a:gd name="T55" fmla="*/ 3 h 22"/>
                  <a:gd name="T56" fmla="*/ 7 w 18"/>
                  <a:gd name="T57" fmla="*/ 4 h 22"/>
                  <a:gd name="T58" fmla="*/ 6 w 18"/>
                  <a:gd name="T59" fmla="*/ 5 h 22"/>
                  <a:gd name="T60" fmla="*/ 4 w 18"/>
                  <a:gd name="T61" fmla="*/ 7 h 22"/>
                  <a:gd name="T62" fmla="*/ 4 w 18"/>
                  <a:gd name="T63" fmla="*/ 9 h 22"/>
                  <a:gd name="T64" fmla="*/ 15 w 18"/>
                  <a:gd name="T6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2">
                    <a:moveTo>
                      <a:pt x="11" y="22"/>
                    </a:moveTo>
                    <a:cubicBezTo>
                      <a:pt x="7" y="22"/>
                      <a:pt x="5" y="21"/>
                      <a:pt x="3" y="19"/>
                    </a:cubicBezTo>
                    <a:cubicBezTo>
                      <a:pt x="1" y="17"/>
                      <a:pt x="0" y="15"/>
                      <a:pt x="0" y="11"/>
                    </a:cubicBezTo>
                    <a:cubicBezTo>
                      <a:pt x="0" y="8"/>
                      <a:pt x="1" y="5"/>
                      <a:pt x="3" y="3"/>
                    </a:cubicBezTo>
                    <a:cubicBezTo>
                      <a:pt x="5" y="1"/>
                      <a:pt x="7" y="0"/>
                      <a:pt x="10" y="0"/>
                    </a:cubicBezTo>
                    <a:cubicBezTo>
                      <a:pt x="11" y="0"/>
                      <a:pt x="12" y="1"/>
                      <a:pt x="13" y="1"/>
                    </a:cubicBezTo>
                    <a:cubicBezTo>
                      <a:pt x="14" y="1"/>
                      <a:pt x="15" y="2"/>
                      <a:pt x="16" y="3"/>
                    </a:cubicBezTo>
                    <a:cubicBezTo>
                      <a:pt x="16" y="3"/>
                      <a:pt x="17" y="4"/>
                      <a:pt x="17" y="5"/>
                    </a:cubicBezTo>
                    <a:cubicBezTo>
                      <a:pt x="18" y="7"/>
                      <a:pt x="18" y="8"/>
                      <a:pt x="18" y="10"/>
                    </a:cubicBezTo>
                    <a:cubicBezTo>
                      <a:pt x="18" y="11"/>
                      <a:pt x="18" y="11"/>
                      <a:pt x="18" y="11"/>
                    </a:cubicBezTo>
                    <a:cubicBezTo>
                      <a:pt x="4" y="11"/>
                      <a:pt x="4" y="11"/>
                      <a:pt x="4" y="11"/>
                    </a:cubicBezTo>
                    <a:cubicBezTo>
                      <a:pt x="4" y="14"/>
                      <a:pt x="4" y="16"/>
                      <a:pt x="6" y="17"/>
                    </a:cubicBezTo>
                    <a:cubicBezTo>
                      <a:pt x="7" y="18"/>
                      <a:pt x="8" y="19"/>
                      <a:pt x="11" y="19"/>
                    </a:cubicBezTo>
                    <a:cubicBezTo>
                      <a:pt x="11" y="19"/>
                      <a:pt x="12" y="19"/>
                      <a:pt x="13" y="18"/>
                    </a:cubicBezTo>
                    <a:cubicBezTo>
                      <a:pt x="13" y="18"/>
                      <a:pt x="14" y="18"/>
                      <a:pt x="15" y="18"/>
                    </a:cubicBezTo>
                    <a:cubicBezTo>
                      <a:pt x="15" y="18"/>
                      <a:pt x="16" y="17"/>
                      <a:pt x="16" y="17"/>
                    </a:cubicBezTo>
                    <a:cubicBezTo>
                      <a:pt x="17" y="17"/>
                      <a:pt x="17" y="16"/>
                      <a:pt x="17" y="16"/>
                    </a:cubicBezTo>
                    <a:cubicBezTo>
                      <a:pt x="18" y="16"/>
                      <a:pt x="18" y="16"/>
                      <a:pt x="18" y="16"/>
                    </a:cubicBezTo>
                    <a:cubicBezTo>
                      <a:pt x="18" y="20"/>
                      <a:pt x="18" y="20"/>
                      <a:pt x="18" y="20"/>
                    </a:cubicBezTo>
                    <a:cubicBezTo>
                      <a:pt x="17" y="20"/>
                      <a:pt x="17" y="20"/>
                      <a:pt x="16" y="21"/>
                    </a:cubicBezTo>
                    <a:cubicBezTo>
                      <a:pt x="15" y="21"/>
                      <a:pt x="15" y="21"/>
                      <a:pt x="14" y="21"/>
                    </a:cubicBezTo>
                    <a:cubicBezTo>
                      <a:pt x="14" y="21"/>
                      <a:pt x="13" y="21"/>
                      <a:pt x="13" y="22"/>
                    </a:cubicBezTo>
                    <a:cubicBezTo>
                      <a:pt x="12" y="22"/>
                      <a:pt x="11" y="22"/>
                      <a:pt x="11" y="22"/>
                    </a:cubicBezTo>
                    <a:close/>
                    <a:moveTo>
                      <a:pt x="15" y="9"/>
                    </a:moveTo>
                    <a:cubicBezTo>
                      <a:pt x="15" y="8"/>
                      <a:pt x="14" y="7"/>
                      <a:pt x="14" y="6"/>
                    </a:cubicBezTo>
                    <a:cubicBezTo>
                      <a:pt x="14" y="6"/>
                      <a:pt x="14" y="5"/>
                      <a:pt x="13" y="5"/>
                    </a:cubicBezTo>
                    <a:cubicBezTo>
                      <a:pt x="13" y="4"/>
                      <a:pt x="13" y="4"/>
                      <a:pt x="12" y="4"/>
                    </a:cubicBezTo>
                    <a:cubicBezTo>
                      <a:pt x="11" y="3"/>
                      <a:pt x="10" y="3"/>
                      <a:pt x="10" y="3"/>
                    </a:cubicBezTo>
                    <a:cubicBezTo>
                      <a:pt x="9" y="3"/>
                      <a:pt x="8" y="3"/>
                      <a:pt x="7" y="4"/>
                    </a:cubicBezTo>
                    <a:cubicBezTo>
                      <a:pt x="7" y="4"/>
                      <a:pt x="6" y="4"/>
                      <a:pt x="6" y="5"/>
                    </a:cubicBezTo>
                    <a:cubicBezTo>
                      <a:pt x="5" y="5"/>
                      <a:pt x="5" y="6"/>
                      <a:pt x="4" y="7"/>
                    </a:cubicBezTo>
                    <a:cubicBezTo>
                      <a:pt x="4" y="7"/>
                      <a:pt x="4" y="8"/>
                      <a:pt x="4" y="9"/>
                    </a:cubicBezTo>
                    <a:lnTo>
                      <a:pt x="15" y="9"/>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34"/>
              <p:cNvSpPr>
                <a:spLocks/>
              </p:cNvSpPr>
              <p:nvPr/>
            </p:nvSpPr>
            <p:spPr bwMode="auto">
              <a:xfrm>
                <a:off x="5653088" y="3830638"/>
                <a:ext cx="15875" cy="26988"/>
              </a:xfrm>
              <a:custGeom>
                <a:avLst/>
                <a:gdLst>
                  <a:gd name="T0" fmla="*/ 11 w 11"/>
                  <a:gd name="T1" fmla="*/ 4 h 20"/>
                  <a:gd name="T2" fmla="*/ 11 w 11"/>
                  <a:gd name="T3" fmla="*/ 4 h 20"/>
                  <a:gd name="T4" fmla="*/ 10 w 11"/>
                  <a:gd name="T5" fmla="*/ 3 h 20"/>
                  <a:gd name="T6" fmla="*/ 9 w 11"/>
                  <a:gd name="T7" fmla="*/ 3 h 20"/>
                  <a:gd name="T8" fmla="*/ 6 w 11"/>
                  <a:gd name="T9" fmla="*/ 4 h 20"/>
                  <a:gd name="T10" fmla="*/ 4 w 11"/>
                  <a:gd name="T11" fmla="*/ 6 h 20"/>
                  <a:gd name="T12" fmla="*/ 4 w 11"/>
                  <a:gd name="T13" fmla="*/ 20 h 20"/>
                  <a:gd name="T14" fmla="*/ 0 w 11"/>
                  <a:gd name="T15" fmla="*/ 20 h 20"/>
                  <a:gd name="T16" fmla="*/ 0 w 11"/>
                  <a:gd name="T17" fmla="*/ 0 h 20"/>
                  <a:gd name="T18" fmla="*/ 4 w 11"/>
                  <a:gd name="T19" fmla="*/ 0 h 20"/>
                  <a:gd name="T20" fmla="*/ 4 w 11"/>
                  <a:gd name="T21" fmla="*/ 3 h 20"/>
                  <a:gd name="T22" fmla="*/ 7 w 11"/>
                  <a:gd name="T23" fmla="*/ 1 h 20"/>
                  <a:gd name="T24" fmla="*/ 10 w 11"/>
                  <a:gd name="T25" fmla="*/ 0 h 20"/>
                  <a:gd name="T26" fmla="*/ 11 w 11"/>
                  <a:gd name="T27" fmla="*/ 0 h 20"/>
                  <a:gd name="T28" fmla="*/ 11 w 11"/>
                  <a:gd name="T29" fmla="*/ 0 h 20"/>
                  <a:gd name="T30" fmla="*/ 11 w 1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20">
                    <a:moveTo>
                      <a:pt x="11" y="4"/>
                    </a:moveTo>
                    <a:cubicBezTo>
                      <a:pt x="11" y="4"/>
                      <a:pt x="11" y="4"/>
                      <a:pt x="11" y="4"/>
                    </a:cubicBezTo>
                    <a:cubicBezTo>
                      <a:pt x="11" y="4"/>
                      <a:pt x="10" y="4"/>
                      <a:pt x="10" y="3"/>
                    </a:cubicBezTo>
                    <a:cubicBezTo>
                      <a:pt x="10" y="3"/>
                      <a:pt x="9" y="3"/>
                      <a:pt x="9" y="3"/>
                    </a:cubicBezTo>
                    <a:cubicBezTo>
                      <a:pt x="8" y="3"/>
                      <a:pt x="7" y="4"/>
                      <a:pt x="6" y="4"/>
                    </a:cubicBezTo>
                    <a:cubicBezTo>
                      <a:pt x="5" y="4"/>
                      <a:pt x="5" y="5"/>
                      <a:pt x="4" y="6"/>
                    </a:cubicBezTo>
                    <a:cubicBezTo>
                      <a:pt x="4" y="20"/>
                      <a:pt x="4" y="20"/>
                      <a:pt x="4" y="20"/>
                    </a:cubicBezTo>
                    <a:cubicBezTo>
                      <a:pt x="0" y="20"/>
                      <a:pt x="0" y="20"/>
                      <a:pt x="0" y="20"/>
                    </a:cubicBezTo>
                    <a:cubicBezTo>
                      <a:pt x="0" y="0"/>
                      <a:pt x="0" y="0"/>
                      <a:pt x="0" y="0"/>
                    </a:cubicBezTo>
                    <a:cubicBezTo>
                      <a:pt x="4" y="0"/>
                      <a:pt x="4" y="0"/>
                      <a:pt x="4" y="0"/>
                    </a:cubicBezTo>
                    <a:cubicBezTo>
                      <a:pt x="4" y="3"/>
                      <a:pt x="4" y="3"/>
                      <a:pt x="4" y="3"/>
                    </a:cubicBezTo>
                    <a:cubicBezTo>
                      <a:pt x="5" y="2"/>
                      <a:pt x="6" y="1"/>
                      <a:pt x="7" y="1"/>
                    </a:cubicBezTo>
                    <a:cubicBezTo>
                      <a:pt x="8" y="0"/>
                      <a:pt x="9" y="0"/>
                      <a:pt x="10" y="0"/>
                    </a:cubicBezTo>
                    <a:cubicBezTo>
                      <a:pt x="10" y="0"/>
                      <a:pt x="10" y="0"/>
                      <a:pt x="11" y="0"/>
                    </a:cubicBezTo>
                    <a:cubicBezTo>
                      <a:pt x="11" y="0"/>
                      <a:pt x="11" y="0"/>
                      <a:pt x="11" y="0"/>
                    </a:cubicBezTo>
                    <a:lnTo>
                      <a:pt x="11" y="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35"/>
              <p:cNvSpPr>
                <a:spLocks/>
              </p:cNvSpPr>
              <p:nvPr/>
            </p:nvSpPr>
            <p:spPr bwMode="auto">
              <a:xfrm>
                <a:off x="5668963" y="3830638"/>
                <a:ext cx="25400" cy="38100"/>
              </a:xfrm>
              <a:custGeom>
                <a:avLst/>
                <a:gdLst>
                  <a:gd name="T0" fmla="*/ 16 w 16"/>
                  <a:gd name="T1" fmla="*/ 0 h 24"/>
                  <a:gd name="T2" fmla="*/ 7 w 16"/>
                  <a:gd name="T3" fmla="*/ 24 h 24"/>
                  <a:gd name="T4" fmla="*/ 3 w 16"/>
                  <a:gd name="T5" fmla="*/ 24 h 24"/>
                  <a:gd name="T6" fmla="*/ 7 w 16"/>
                  <a:gd name="T7" fmla="*/ 16 h 24"/>
                  <a:gd name="T8" fmla="*/ 0 w 16"/>
                  <a:gd name="T9" fmla="*/ 0 h 24"/>
                  <a:gd name="T10" fmla="*/ 3 w 16"/>
                  <a:gd name="T11" fmla="*/ 0 h 24"/>
                  <a:gd name="T12" fmla="*/ 8 w 16"/>
                  <a:gd name="T13" fmla="*/ 13 h 24"/>
                  <a:gd name="T14" fmla="*/ 13 w 16"/>
                  <a:gd name="T15" fmla="*/ 0 h 24"/>
                  <a:gd name="T16" fmla="*/ 16 w 16"/>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0"/>
                    </a:moveTo>
                    <a:lnTo>
                      <a:pt x="7" y="24"/>
                    </a:lnTo>
                    <a:lnTo>
                      <a:pt x="3" y="24"/>
                    </a:lnTo>
                    <a:lnTo>
                      <a:pt x="7" y="16"/>
                    </a:lnTo>
                    <a:lnTo>
                      <a:pt x="0" y="0"/>
                    </a:lnTo>
                    <a:lnTo>
                      <a:pt x="3" y="0"/>
                    </a:lnTo>
                    <a:lnTo>
                      <a:pt x="8" y="13"/>
                    </a:lnTo>
                    <a:lnTo>
                      <a:pt x="13" y="0"/>
                    </a:lnTo>
                    <a:lnTo>
                      <a:pt x="16"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36"/>
              <p:cNvSpPr>
                <a:spLocks/>
              </p:cNvSpPr>
              <p:nvPr/>
            </p:nvSpPr>
            <p:spPr bwMode="auto">
              <a:xfrm>
                <a:off x="5691188" y="3851275"/>
                <a:ext cx="11113" cy="15875"/>
              </a:xfrm>
              <a:custGeom>
                <a:avLst/>
                <a:gdLst>
                  <a:gd name="T0" fmla="*/ 7 w 7"/>
                  <a:gd name="T1" fmla="*/ 0 h 10"/>
                  <a:gd name="T2" fmla="*/ 3 w 7"/>
                  <a:gd name="T3" fmla="*/ 10 h 10"/>
                  <a:gd name="T4" fmla="*/ 0 w 7"/>
                  <a:gd name="T5" fmla="*/ 10 h 10"/>
                  <a:gd name="T6" fmla="*/ 3 w 7"/>
                  <a:gd name="T7" fmla="*/ 0 h 10"/>
                  <a:gd name="T8" fmla="*/ 7 w 7"/>
                  <a:gd name="T9" fmla="*/ 0 h 10"/>
                </a:gdLst>
                <a:ahLst/>
                <a:cxnLst>
                  <a:cxn ang="0">
                    <a:pos x="T0" y="T1"/>
                  </a:cxn>
                  <a:cxn ang="0">
                    <a:pos x="T2" y="T3"/>
                  </a:cxn>
                  <a:cxn ang="0">
                    <a:pos x="T4" y="T5"/>
                  </a:cxn>
                  <a:cxn ang="0">
                    <a:pos x="T6" y="T7"/>
                  </a:cxn>
                  <a:cxn ang="0">
                    <a:pos x="T8" y="T9"/>
                  </a:cxn>
                </a:cxnLst>
                <a:rect l="0" t="0" r="r" b="b"/>
                <a:pathLst>
                  <a:path w="7" h="10">
                    <a:moveTo>
                      <a:pt x="7" y="0"/>
                    </a:moveTo>
                    <a:lnTo>
                      <a:pt x="3" y="10"/>
                    </a:lnTo>
                    <a:lnTo>
                      <a:pt x="0" y="10"/>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37"/>
              <p:cNvSpPr>
                <a:spLocks noEditPoints="1"/>
              </p:cNvSpPr>
              <p:nvPr/>
            </p:nvSpPr>
            <p:spPr bwMode="auto">
              <a:xfrm>
                <a:off x="5708651" y="3819525"/>
                <a:ext cx="23813" cy="39688"/>
              </a:xfrm>
              <a:custGeom>
                <a:avLst/>
                <a:gdLst>
                  <a:gd name="T0" fmla="*/ 17 w 17"/>
                  <a:gd name="T1" fmla="*/ 18 h 29"/>
                  <a:gd name="T2" fmla="*/ 15 w 17"/>
                  <a:gd name="T3" fmla="*/ 26 h 29"/>
                  <a:gd name="T4" fmla="*/ 9 w 17"/>
                  <a:gd name="T5" fmla="*/ 29 h 29"/>
                  <a:gd name="T6" fmla="*/ 6 w 17"/>
                  <a:gd name="T7" fmla="*/ 28 h 29"/>
                  <a:gd name="T8" fmla="*/ 4 w 17"/>
                  <a:gd name="T9" fmla="*/ 27 h 29"/>
                  <a:gd name="T10" fmla="*/ 3 w 17"/>
                  <a:gd name="T11" fmla="*/ 28 h 29"/>
                  <a:gd name="T12" fmla="*/ 0 w 17"/>
                  <a:gd name="T13" fmla="*/ 28 h 29"/>
                  <a:gd name="T14" fmla="*/ 0 w 17"/>
                  <a:gd name="T15" fmla="*/ 0 h 29"/>
                  <a:gd name="T16" fmla="*/ 4 w 17"/>
                  <a:gd name="T17" fmla="*/ 0 h 29"/>
                  <a:gd name="T18" fmla="*/ 4 w 17"/>
                  <a:gd name="T19" fmla="*/ 10 h 29"/>
                  <a:gd name="T20" fmla="*/ 6 w 17"/>
                  <a:gd name="T21" fmla="*/ 8 h 29"/>
                  <a:gd name="T22" fmla="*/ 10 w 17"/>
                  <a:gd name="T23" fmla="*/ 7 h 29"/>
                  <a:gd name="T24" fmla="*/ 15 w 17"/>
                  <a:gd name="T25" fmla="*/ 10 h 29"/>
                  <a:gd name="T26" fmla="*/ 17 w 17"/>
                  <a:gd name="T27" fmla="*/ 18 h 29"/>
                  <a:gd name="T28" fmla="*/ 14 w 17"/>
                  <a:gd name="T29" fmla="*/ 18 h 29"/>
                  <a:gd name="T30" fmla="*/ 13 w 17"/>
                  <a:gd name="T31" fmla="*/ 13 h 29"/>
                  <a:gd name="T32" fmla="*/ 9 w 17"/>
                  <a:gd name="T33" fmla="*/ 11 h 29"/>
                  <a:gd name="T34" fmla="*/ 6 w 17"/>
                  <a:gd name="T35" fmla="*/ 11 h 29"/>
                  <a:gd name="T36" fmla="*/ 4 w 17"/>
                  <a:gd name="T37" fmla="*/ 13 h 29"/>
                  <a:gd name="T38" fmla="*/ 4 w 17"/>
                  <a:gd name="T39" fmla="*/ 25 h 29"/>
                  <a:gd name="T40" fmla="*/ 6 w 17"/>
                  <a:gd name="T41" fmla="*/ 25 h 29"/>
                  <a:gd name="T42" fmla="*/ 8 w 17"/>
                  <a:gd name="T43" fmla="*/ 26 h 29"/>
                  <a:gd name="T44" fmla="*/ 12 w 17"/>
                  <a:gd name="T45" fmla="*/ 24 h 29"/>
                  <a:gd name="T46" fmla="*/ 14 w 17"/>
                  <a:gd name="T47"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9">
                    <a:moveTo>
                      <a:pt x="17" y="18"/>
                    </a:moveTo>
                    <a:cubicBezTo>
                      <a:pt x="17" y="21"/>
                      <a:pt x="16" y="24"/>
                      <a:pt x="15" y="26"/>
                    </a:cubicBezTo>
                    <a:cubicBezTo>
                      <a:pt x="13" y="28"/>
                      <a:pt x="11" y="29"/>
                      <a:pt x="9" y="29"/>
                    </a:cubicBezTo>
                    <a:cubicBezTo>
                      <a:pt x="8" y="29"/>
                      <a:pt x="7" y="29"/>
                      <a:pt x="6" y="28"/>
                    </a:cubicBezTo>
                    <a:cubicBezTo>
                      <a:pt x="5" y="28"/>
                      <a:pt x="4" y="28"/>
                      <a:pt x="4" y="27"/>
                    </a:cubicBezTo>
                    <a:cubicBezTo>
                      <a:pt x="3" y="28"/>
                      <a:pt x="3" y="28"/>
                      <a:pt x="3" y="28"/>
                    </a:cubicBezTo>
                    <a:cubicBezTo>
                      <a:pt x="0" y="28"/>
                      <a:pt x="0" y="28"/>
                      <a:pt x="0" y="28"/>
                    </a:cubicBezTo>
                    <a:cubicBezTo>
                      <a:pt x="0" y="0"/>
                      <a:pt x="0" y="0"/>
                      <a:pt x="0" y="0"/>
                    </a:cubicBezTo>
                    <a:cubicBezTo>
                      <a:pt x="4" y="0"/>
                      <a:pt x="4" y="0"/>
                      <a:pt x="4" y="0"/>
                    </a:cubicBezTo>
                    <a:cubicBezTo>
                      <a:pt x="4" y="10"/>
                      <a:pt x="4" y="10"/>
                      <a:pt x="4" y="10"/>
                    </a:cubicBezTo>
                    <a:cubicBezTo>
                      <a:pt x="5" y="9"/>
                      <a:pt x="5" y="9"/>
                      <a:pt x="6" y="8"/>
                    </a:cubicBezTo>
                    <a:cubicBezTo>
                      <a:pt x="7" y="8"/>
                      <a:pt x="9" y="7"/>
                      <a:pt x="10" y="7"/>
                    </a:cubicBezTo>
                    <a:cubicBezTo>
                      <a:pt x="12" y="7"/>
                      <a:pt x="14" y="8"/>
                      <a:pt x="15" y="10"/>
                    </a:cubicBezTo>
                    <a:cubicBezTo>
                      <a:pt x="17" y="12"/>
                      <a:pt x="17" y="14"/>
                      <a:pt x="17" y="18"/>
                    </a:cubicBezTo>
                    <a:close/>
                    <a:moveTo>
                      <a:pt x="14" y="18"/>
                    </a:moveTo>
                    <a:cubicBezTo>
                      <a:pt x="14" y="16"/>
                      <a:pt x="13" y="14"/>
                      <a:pt x="13" y="13"/>
                    </a:cubicBezTo>
                    <a:cubicBezTo>
                      <a:pt x="12" y="11"/>
                      <a:pt x="11" y="11"/>
                      <a:pt x="9" y="11"/>
                    </a:cubicBezTo>
                    <a:cubicBezTo>
                      <a:pt x="8" y="11"/>
                      <a:pt x="7" y="11"/>
                      <a:pt x="6" y="11"/>
                    </a:cubicBezTo>
                    <a:cubicBezTo>
                      <a:pt x="5" y="12"/>
                      <a:pt x="4" y="12"/>
                      <a:pt x="4" y="13"/>
                    </a:cubicBezTo>
                    <a:cubicBezTo>
                      <a:pt x="4" y="25"/>
                      <a:pt x="4" y="25"/>
                      <a:pt x="4" y="25"/>
                    </a:cubicBezTo>
                    <a:cubicBezTo>
                      <a:pt x="5" y="25"/>
                      <a:pt x="5" y="25"/>
                      <a:pt x="6" y="25"/>
                    </a:cubicBezTo>
                    <a:cubicBezTo>
                      <a:pt x="7" y="26"/>
                      <a:pt x="7" y="26"/>
                      <a:pt x="8" y="26"/>
                    </a:cubicBezTo>
                    <a:cubicBezTo>
                      <a:pt x="10" y="26"/>
                      <a:pt x="11" y="25"/>
                      <a:pt x="12" y="24"/>
                    </a:cubicBezTo>
                    <a:cubicBezTo>
                      <a:pt x="13" y="23"/>
                      <a:pt x="14" y="21"/>
                      <a:pt x="14" y="18"/>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Freeform 38"/>
              <p:cNvSpPr>
                <a:spLocks noEditPoints="1"/>
              </p:cNvSpPr>
              <p:nvPr/>
            </p:nvSpPr>
            <p:spPr bwMode="auto">
              <a:xfrm>
                <a:off x="5734051" y="3829050"/>
                <a:ext cx="23813" cy="30163"/>
              </a:xfrm>
              <a:custGeom>
                <a:avLst/>
                <a:gdLst>
                  <a:gd name="T0" fmla="*/ 13 w 17"/>
                  <a:gd name="T1" fmla="*/ 19 h 22"/>
                  <a:gd name="T2" fmla="*/ 12 w 17"/>
                  <a:gd name="T3" fmla="*/ 20 h 22"/>
                  <a:gd name="T4" fmla="*/ 11 w 17"/>
                  <a:gd name="T5" fmla="*/ 21 h 22"/>
                  <a:gd name="T6" fmla="*/ 9 w 17"/>
                  <a:gd name="T7" fmla="*/ 22 h 22"/>
                  <a:gd name="T8" fmla="*/ 7 w 17"/>
                  <a:gd name="T9" fmla="*/ 22 h 22"/>
                  <a:gd name="T10" fmla="*/ 4 w 17"/>
                  <a:gd name="T11" fmla="*/ 21 h 22"/>
                  <a:gd name="T12" fmla="*/ 2 w 17"/>
                  <a:gd name="T13" fmla="*/ 20 h 22"/>
                  <a:gd name="T14" fmla="*/ 1 w 17"/>
                  <a:gd name="T15" fmla="*/ 18 h 22"/>
                  <a:gd name="T16" fmla="*/ 0 w 17"/>
                  <a:gd name="T17" fmla="*/ 15 h 22"/>
                  <a:gd name="T18" fmla="*/ 1 w 17"/>
                  <a:gd name="T19" fmla="*/ 12 h 22"/>
                  <a:gd name="T20" fmla="*/ 4 w 17"/>
                  <a:gd name="T21" fmla="*/ 9 h 22"/>
                  <a:gd name="T22" fmla="*/ 8 w 17"/>
                  <a:gd name="T23" fmla="*/ 8 h 22"/>
                  <a:gd name="T24" fmla="*/ 13 w 17"/>
                  <a:gd name="T25" fmla="*/ 8 h 22"/>
                  <a:gd name="T26" fmla="*/ 13 w 17"/>
                  <a:gd name="T27" fmla="*/ 7 h 22"/>
                  <a:gd name="T28" fmla="*/ 13 w 17"/>
                  <a:gd name="T29" fmla="*/ 5 h 22"/>
                  <a:gd name="T30" fmla="*/ 12 w 17"/>
                  <a:gd name="T31" fmla="*/ 4 h 22"/>
                  <a:gd name="T32" fmla="*/ 10 w 17"/>
                  <a:gd name="T33" fmla="*/ 4 h 22"/>
                  <a:gd name="T34" fmla="*/ 8 w 17"/>
                  <a:gd name="T35" fmla="*/ 3 h 22"/>
                  <a:gd name="T36" fmla="*/ 5 w 17"/>
                  <a:gd name="T37" fmla="*/ 4 h 22"/>
                  <a:gd name="T38" fmla="*/ 2 w 17"/>
                  <a:gd name="T39" fmla="*/ 5 h 22"/>
                  <a:gd name="T40" fmla="*/ 2 w 17"/>
                  <a:gd name="T41" fmla="*/ 5 h 22"/>
                  <a:gd name="T42" fmla="*/ 2 w 17"/>
                  <a:gd name="T43" fmla="*/ 1 h 22"/>
                  <a:gd name="T44" fmla="*/ 5 w 17"/>
                  <a:gd name="T45" fmla="*/ 1 h 22"/>
                  <a:gd name="T46" fmla="*/ 8 w 17"/>
                  <a:gd name="T47" fmla="*/ 0 h 22"/>
                  <a:gd name="T48" fmla="*/ 12 w 17"/>
                  <a:gd name="T49" fmla="*/ 1 h 22"/>
                  <a:gd name="T50" fmla="*/ 14 w 17"/>
                  <a:gd name="T51" fmla="*/ 2 h 22"/>
                  <a:gd name="T52" fmla="*/ 16 w 17"/>
                  <a:gd name="T53" fmla="*/ 4 h 22"/>
                  <a:gd name="T54" fmla="*/ 17 w 17"/>
                  <a:gd name="T55" fmla="*/ 7 h 22"/>
                  <a:gd name="T56" fmla="*/ 17 w 17"/>
                  <a:gd name="T57" fmla="*/ 21 h 22"/>
                  <a:gd name="T58" fmla="*/ 13 w 17"/>
                  <a:gd name="T59" fmla="*/ 21 h 22"/>
                  <a:gd name="T60" fmla="*/ 13 w 17"/>
                  <a:gd name="T61" fmla="*/ 19 h 22"/>
                  <a:gd name="T62" fmla="*/ 13 w 17"/>
                  <a:gd name="T63" fmla="*/ 16 h 22"/>
                  <a:gd name="T64" fmla="*/ 13 w 17"/>
                  <a:gd name="T65" fmla="*/ 11 h 22"/>
                  <a:gd name="T66" fmla="*/ 10 w 17"/>
                  <a:gd name="T67" fmla="*/ 11 h 22"/>
                  <a:gd name="T68" fmla="*/ 7 w 17"/>
                  <a:gd name="T69" fmla="*/ 11 h 22"/>
                  <a:gd name="T70" fmla="*/ 5 w 17"/>
                  <a:gd name="T71" fmla="*/ 13 h 22"/>
                  <a:gd name="T72" fmla="*/ 4 w 17"/>
                  <a:gd name="T73" fmla="*/ 15 h 22"/>
                  <a:gd name="T74" fmla="*/ 5 w 17"/>
                  <a:gd name="T75" fmla="*/ 18 h 22"/>
                  <a:gd name="T76" fmla="*/ 8 w 17"/>
                  <a:gd name="T77" fmla="*/ 19 h 22"/>
                  <a:gd name="T78" fmla="*/ 11 w 17"/>
                  <a:gd name="T79" fmla="*/ 18 h 22"/>
                  <a:gd name="T80" fmla="*/ 13 w 17"/>
                  <a:gd name="T8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22">
                    <a:moveTo>
                      <a:pt x="13" y="19"/>
                    </a:moveTo>
                    <a:cubicBezTo>
                      <a:pt x="13" y="19"/>
                      <a:pt x="12" y="20"/>
                      <a:pt x="12" y="20"/>
                    </a:cubicBezTo>
                    <a:cubicBezTo>
                      <a:pt x="12" y="20"/>
                      <a:pt x="11" y="21"/>
                      <a:pt x="11" y="21"/>
                    </a:cubicBezTo>
                    <a:cubicBezTo>
                      <a:pt x="10" y="21"/>
                      <a:pt x="9" y="21"/>
                      <a:pt x="9" y="22"/>
                    </a:cubicBezTo>
                    <a:cubicBezTo>
                      <a:pt x="8" y="22"/>
                      <a:pt x="8" y="22"/>
                      <a:pt x="7" y="22"/>
                    </a:cubicBezTo>
                    <a:cubicBezTo>
                      <a:pt x="6" y="22"/>
                      <a:pt x="5" y="22"/>
                      <a:pt x="4" y="21"/>
                    </a:cubicBezTo>
                    <a:cubicBezTo>
                      <a:pt x="3" y="21"/>
                      <a:pt x="3" y="21"/>
                      <a:pt x="2" y="20"/>
                    </a:cubicBezTo>
                    <a:cubicBezTo>
                      <a:pt x="2" y="19"/>
                      <a:pt x="1" y="19"/>
                      <a:pt x="1" y="18"/>
                    </a:cubicBezTo>
                    <a:cubicBezTo>
                      <a:pt x="1" y="17"/>
                      <a:pt x="0" y="16"/>
                      <a:pt x="0" y="15"/>
                    </a:cubicBezTo>
                    <a:cubicBezTo>
                      <a:pt x="0" y="14"/>
                      <a:pt x="1" y="13"/>
                      <a:pt x="1" y="12"/>
                    </a:cubicBezTo>
                    <a:cubicBezTo>
                      <a:pt x="2" y="11"/>
                      <a:pt x="3" y="10"/>
                      <a:pt x="4" y="9"/>
                    </a:cubicBezTo>
                    <a:cubicBezTo>
                      <a:pt x="5" y="9"/>
                      <a:pt x="7" y="9"/>
                      <a:pt x="8" y="8"/>
                    </a:cubicBezTo>
                    <a:cubicBezTo>
                      <a:pt x="10" y="8"/>
                      <a:pt x="11" y="8"/>
                      <a:pt x="13" y="8"/>
                    </a:cubicBezTo>
                    <a:cubicBezTo>
                      <a:pt x="13" y="7"/>
                      <a:pt x="13" y="7"/>
                      <a:pt x="13" y="7"/>
                    </a:cubicBezTo>
                    <a:cubicBezTo>
                      <a:pt x="13" y="6"/>
                      <a:pt x="13" y="6"/>
                      <a:pt x="13" y="5"/>
                    </a:cubicBezTo>
                    <a:cubicBezTo>
                      <a:pt x="13" y="5"/>
                      <a:pt x="12" y="4"/>
                      <a:pt x="12" y="4"/>
                    </a:cubicBezTo>
                    <a:cubicBezTo>
                      <a:pt x="11" y="4"/>
                      <a:pt x="11" y="4"/>
                      <a:pt x="10" y="4"/>
                    </a:cubicBezTo>
                    <a:cubicBezTo>
                      <a:pt x="10" y="4"/>
                      <a:pt x="9" y="3"/>
                      <a:pt x="8" y="3"/>
                    </a:cubicBezTo>
                    <a:cubicBezTo>
                      <a:pt x="7" y="3"/>
                      <a:pt x="7" y="4"/>
                      <a:pt x="5" y="4"/>
                    </a:cubicBezTo>
                    <a:cubicBezTo>
                      <a:pt x="4" y="4"/>
                      <a:pt x="3" y="4"/>
                      <a:pt x="2" y="5"/>
                    </a:cubicBezTo>
                    <a:cubicBezTo>
                      <a:pt x="2" y="5"/>
                      <a:pt x="2" y="5"/>
                      <a:pt x="2" y="5"/>
                    </a:cubicBezTo>
                    <a:cubicBezTo>
                      <a:pt x="2" y="1"/>
                      <a:pt x="2" y="1"/>
                      <a:pt x="2" y="1"/>
                    </a:cubicBezTo>
                    <a:cubicBezTo>
                      <a:pt x="3" y="1"/>
                      <a:pt x="4" y="1"/>
                      <a:pt x="5" y="1"/>
                    </a:cubicBezTo>
                    <a:cubicBezTo>
                      <a:pt x="6" y="1"/>
                      <a:pt x="7" y="0"/>
                      <a:pt x="8" y="0"/>
                    </a:cubicBezTo>
                    <a:cubicBezTo>
                      <a:pt x="10" y="0"/>
                      <a:pt x="11" y="1"/>
                      <a:pt x="12" y="1"/>
                    </a:cubicBezTo>
                    <a:cubicBezTo>
                      <a:pt x="13" y="1"/>
                      <a:pt x="14" y="1"/>
                      <a:pt x="14" y="2"/>
                    </a:cubicBezTo>
                    <a:cubicBezTo>
                      <a:pt x="15" y="3"/>
                      <a:pt x="16" y="3"/>
                      <a:pt x="16" y="4"/>
                    </a:cubicBezTo>
                    <a:cubicBezTo>
                      <a:pt x="16" y="5"/>
                      <a:pt x="17" y="6"/>
                      <a:pt x="17" y="7"/>
                    </a:cubicBezTo>
                    <a:cubicBezTo>
                      <a:pt x="17" y="21"/>
                      <a:pt x="17" y="21"/>
                      <a:pt x="17" y="21"/>
                    </a:cubicBezTo>
                    <a:cubicBezTo>
                      <a:pt x="13" y="21"/>
                      <a:pt x="13" y="21"/>
                      <a:pt x="13" y="21"/>
                    </a:cubicBezTo>
                    <a:lnTo>
                      <a:pt x="13" y="19"/>
                    </a:lnTo>
                    <a:close/>
                    <a:moveTo>
                      <a:pt x="13" y="16"/>
                    </a:moveTo>
                    <a:cubicBezTo>
                      <a:pt x="13" y="11"/>
                      <a:pt x="13" y="11"/>
                      <a:pt x="13" y="11"/>
                    </a:cubicBezTo>
                    <a:cubicBezTo>
                      <a:pt x="12" y="11"/>
                      <a:pt x="11" y="11"/>
                      <a:pt x="10" y="11"/>
                    </a:cubicBezTo>
                    <a:cubicBezTo>
                      <a:pt x="9" y="11"/>
                      <a:pt x="8" y="11"/>
                      <a:pt x="7" y="11"/>
                    </a:cubicBezTo>
                    <a:cubicBezTo>
                      <a:pt x="6" y="12"/>
                      <a:pt x="5" y="12"/>
                      <a:pt x="5" y="13"/>
                    </a:cubicBezTo>
                    <a:cubicBezTo>
                      <a:pt x="4" y="13"/>
                      <a:pt x="4" y="14"/>
                      <a:pt x="4" y="15"/>
                    </a:cubicBezTo>
                    <a:cubicBezTo>
                      <a:pt x="4" y="16"/>
                      <a:pt x="4" y="17"/>
                      <a:pt x="5" y="18"/>
                    </a:cubicBezTo>
                    <a:cubicBezTo>
                      <a:pt x="6" y="18"/>
                      <a:pt x="7" y="19"/>
                      <a:pt x="8" y="19"/>
                    </a:cubicBezTo>
                    <a:cubicBezTo>
                      <a:pt x="9" y="19"/>
                      <a:pt x="10" y="18"/>
                      <a:pt x="11" y="18"/>
                    </a:cubicBezTo>
                    <a:cubicBezTo>
                      <a:pt x="12" y="17"/>
                      <a:pt x="12" y="17"/>
                      <a:pt x="13" y="1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39"/>
              <p:cNvSpPr>
                <a:spLocks/>
              </p:cNvSpPr>
              <p:nvPr/>
            </p:nvSpPr>
            <p:spPr bwMode="auto">
              <a:xfrm>
                <a:off x="5764213" y="3829050"/>
                <a:ext cx="22225" cy="28575"/>
              </a:xfrm>
              <a:custGeom>
                <a:avLst/>
                <a:gdLst>
                  <a:gd name="T0" fmla="*/ 16 w 16"/>
                  <a:gd name="T1" fmla="*/ 21 h 21"/>
                  <a:gd name="T2" fmla="*/ 13 w 16"/>
                  <a:gd name="T3" fmla="*/ 21 h 21"/>
                  <a:gd name="T4" fmla="*/ 13 w 16"/>
                  <a:gd name="T5" fmla="*/ 10 h 21"/>
                  <a:gd name="T6" fmla="*/ 13 w 16"/>
                  <a:gd name="T7" fmla="*/ 7 h 21"/>
                  <a:gd name="T8" fmla="*/ 12 w 16"/>
                  <a:gd name="T9" fmla="*/ 5 h 21"/>
                  <a:gd name="T10" fmla="*/ 11 w 16"/>
                  <a:gd name="T11" fmla="*/ 4 h 21"/>
                  <a:gd name="T12" fmla="*/ 9 w 16"/>
                  <a:gd name="T13" fmla="*/ 4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10"/>
                      <a:pt x="13" y="10"/>
                      <a:pt x="13" y="10"/>
                    </a:cubicBezTo>
                    <a:cubicBezTo>
                      <a:pt x="13" y="9"/>
                      <a:pt x="13" y="8"/>
                      <a:pt x="13" y="7"/>
                    </a:cubicBezTo>
                    <a:cubicBezTo>
                      <a:pt x="13" y="6"/>
                      <a:pt x="12" y="6"/>
                      <a:pt x="12" y="5"/>
                    </a:cubicBezTo>
                    <a:cubicBezTo>
                      <a:pt x="12" y="5"/>
                      <a:pt x="12" y="4"/>
                      <a:pt x="11" y="4"/>
                    </a:cubicBezTo>
                    <a:cubicBezTo>
                      <a:pt x="11" y="4"/>
                      <a:pt x="10" y="4"/>
                      <a:pt x="9" y="4"/>
                    </a:cubicBezTo>
                    <a:cubicBezTo>
                      <a:pt x="8" y="4"/>
                      <a:pt x="7" y="4"/>
                      <a:pt x="6" y="4"/>
                    </a:cubicBezTo>
                    <a:cubicBezTo>
                      <a:pt x="5" y="5"/>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2"/>
                      <a:pt x="7" y="1"/>
                    </a:cubicBezTo>
                    <a:cubicBezTo>
                      <a:pt x="8" y="1"/>
                      <a:pt x="9" y="0"/>
                      <a:pt x="10" y="0"/>
                    </a:cubicBezTo>
                    <a:cubicBezTo>
                      <a:pt x="12" y="0"/>
                      <a:pt x="13" y="1"/>
                      <a:pt x="15" y="2"/>
                    </a:cubicBezTo>
                    <a:cubicBezTo>
                      <a:pt x="16" y="4"/>
                      <a:pt x="16" y="6"/>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40"/>
              <p:cNvSpPr>
                <a:spLocks/>
              </p:cNvSpPr>
              <p:nvPr/>
            </p:nvSpPr>
            <p:spPr bwMode="auto">
              <a:xfrm>
                <a:off x="5792788" y="3829050"/>
                <a:ext cx="22225" cy="28575"/>
              </a:xfrm>
              <a:custGeom>
                <a:avLst/>
                <a:gdLst>
                  <a:gd name="T0" fmla="*/ 16 w 16"/>
                  <a:gd name="T1" fmla="*/ 21 h 21"/>
                  <a:gd name="T2" fmla="*/ 13 w 16"/>
                  <a:gd name="T3" fmla="*/ 21 h 21"/>
                  <a:gd name="T4" fmla="*/ 13 w 16"/>
                  <a:gd name="T5" fmla="*/ 10 h 21"/>
                  <a:gd name="T6" fmla="*/ 12 w 16"/>
                  <a:gd name="T7" fmla="*/ 7 h 21"/>
                  <a:gd name="T8" fmla="*/ 12 w 16"/>
                  <a:gd name="T9" fmla="*/ 5 h 21"/>
                  <a:gd name="T10" fmla="*/ 11 w 16"/>
                  <a:gd name="T11" fmla="*/ 4 h 21"/>
                  <a:gd name="T12" fmla="*/ 9 w 16"/>
                  <a:gd name="T13" fmla="*/ 4 h 21"/>
                  <a:gd name="T14" fmla="*/ 6 w 16"/>
                  <a:gd name="T15" fmla="*/ 4 h 21"/>
                  <a:gd name="T16" fmla="*/ 3 w 16"/>
                  <a:gd name="T17" fmla="*/ 6 h 21"/>
                  <a:gd name="T18" fmla="*/ 3 w 16"/>
                  <a:gd name="T19" fmla="*/ 21 h 21"/>
                  <a:gd name="T20" fmla="*/ 0 w 16"/>
                  <a:gd name="T21" fmla="*/ 21 h 21"/>
                  <a:gd name="T22" fmla="*/ 0 w 16"/>
                  <a:gd name="T23" fmla="*/ 1 h 21"/>
                  <a:gd name="T24" fmla="*/ 3 w 16"/>
                  <a:gd name="T25" fmla="*/ 1 h 21"/>
                  <a:gd name="T26" fmla="*/ 3 w 16"/>
                  <a:gd name="T27" fmla="*/ 3 h 21"/>
                  <a:gd name="T28" fmla="*/ 6 w 16"/>
                  <a:gd name="T29" fmla="*/ 1 h 21"/>
                  <a:gd name="T30" fmla="*/ 10 w 16"/>
                  <a:gd name="T31" fmla="*/ 0 h 21"/>
                  <a:gd name="T32" fmla="*/ 14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10"/>
                      <a:pt x="13" y="10"/>
                      <a:pt x="13" y="10"/>
                    </a:cubicBezTo>
                    <a:cubicBezTo>
                      <a:pt x="13" y="9"/>
                      <a:pt x="13" y="8"/>
                      <a:pt x="12" y="7"/>
                    </a:cubicBezTo>
                    <a:cubicBezTo>
                      <a:pt x="12" y="6"/>
                      <a:pt x="12" y="6"/>
                      <a:pt x="12" y="5"/>
                    </a:cubicBezTo>
                    <a:cubicBezTo>
                      <a:pt x="12" y="5"/>
                      <a:pt x="11" y="4"/>
                      <a:pt x="11" y="4"/>
                    </a:cubicBezTo>
                    <a:cubicBezTo>
                      <a:pt x="10" y="4"/>
                      <a:pt x="10" y="4"/>
                      <a:pt x="9" y="4"/>
                    </a:cubicBezTo>
                    <a:cubicBezTo>
                      <a:pt x="8" y="4"/>
                      <a:pt x="7" y="4"/>
                      <a:pt x="6" y="4"/>
                    </a:cubicBezTo>
                    <a:cubicBezTo>
                      <a:pt x="5" y="5"/>
                      <a:pt x="4" y="5"/>
                      <a:pt x="3" y="6"/>
                    </a:cubicBezTo>
                    <a:cubicBezTo>
                      <a:pt x="3" y="21"/>
                      <a:pt x="3" y="21"/>
                      <a:pt x="3" y="21"/>
                    </a:cubicBezTo>
                    <a:cubicBezTo>
                      <a:pt x="0" y="21"/>
                      <a:pt x="0" y="21"/>
                      <a:pt x="0" y="21"/>
                    </a:cubicBezTo>
                    <a:cubicBezTo>
                      <a:pt x="0" y="1"/>
                      <a:pt x="0" y="1"/>
                      <a:pt x="0" y="1"/>
                    </a:cubicBezTo>
                    <a:cubicBezTo>
                      <a:pt x="3" y="1"/>
                      <a:pt x="3" y="1"/>
                      <a:pt x="3" y="1"/>
                    </a:cubicBezTo>
                    <a:cubicBezTo>
                      <a:pt x="3" y="3"/>
                      <a:pt x="3" y="3"/>
                      <a:pt x="3" y="3"/>
                    </a:cubicBezTo>
                    <a:cubicBezTo>
                      <a:pt x="4" y="2"/>
                      <a:pt x="5" y="2"/>
                      <a:pt x="6" y="1"/>
                    </a:cubicBezTo>
                    <a:cubicBezTo>
                      <a:pt x="7" y="1"/>
                      <a:pt x="9" y="0"/>
                      <a:pt x="10" y="0"/>
                    </a:cubicBezTo>
                    <a:cubicBezTo>
                      <a:pt x="12" y="0"/>
                      <a:pt x="13" y="1"/>
                      <a:pt x="14" y="2"/>
                    </a:cubicBezTo>
                    <a:cubicBezTo>
                      <a:pt x="15" y="4"/>
                      <a:pt x="16" y="6"/>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41"/>
              <p:cNvSpPr>
                <a:spLocks noEditPoints="1"/>
              </p:cNvSpPr>
              <p:nvPr/>
            </p:nvSpPr>
            <p:spPr bwMode="auto">
              <a:xfrm>
                <a:off x="5818188" y="3829050"/>
                <a:ext cx="25400" cy="30163"/>
              </a:xfrm>
              <a:custGeom>
                <a:avLst/>
                <a:gdLst>
                  <a:gd name="T0" fmla="*/ 11 w 18"/>
                  <a:gd name="T1" fmla="*/ 22 h 22"/>
                  <a:gd name="T2" fmla="*/ 3 w 18"/>
                  <a:gd name="T3" fmla="*/ 19 h 22"/>
                  <a:gd name="T4" fmla="*/ 0 w 18"/>
                  <a:gd name="T5" fmla="*/ 11 h 22"/>
                  <a:gd name="T6" fmla="*/ 3 w 18"/>
                  <a:gd name="T7" fmla="*/ 3 h 22"/>
                  <a:gd name="T8" fmla="*/ 10 w 18"/>
                  <a:gd name="T9" fmla="*/ 0 h 22"/>
                  <a:gd name="T10" fmla="*/ 13 w 18"/>
                  <a:gd name="T11" fmla="*/ 1 h 22"/>
                  <a:gd name="T12" fmla="*/ 16 w 18"/>
                  <a:gd name="T13" fmla="*/ 3 h 22"/>
                  <a:gd name="T14" fmla="*/ 17 w 18"/>
                  <a:gd name="T15" fmla="*/ 5 h 22"/>
                  <a:gd name="T16" fmla="*/ 18 w 18"/>
                  <a:gd name="T17" fmla="*/ 10 h 22"/>
                  <a:gd name="T18" fmla="*/ 18 w 18"/>
                  <a:gd name="T19" fmla="*/ 11 h 22"/>
                  <a:gd name="T20" fmla="*/ 4 w 18"/>
                  <a:gd name="T21" fmla="*/ 11 h 22"/>
                  <a:gd name="T22" fmla="*/ 6 w 18"/>
                  <a:gd name="T23" fmla="*/ 17 h 22"/>
                  <a:gd name="T24" fmla="*/ 11 w 18"/>
                  <a:gd name="T25" fmla="*/ 19 h 22"/>
                  <a:gd name="T26" fmla="*/ 13 w 18"/>
                  <a:gd name="T27" fmla="*/ 18 h 22"/>
                  <a:gd name="T28" fmla="*/ 15 w 18"/>
                  <a:gd name="T29" fmla="*/ 18 h 22"/>
                  <a:gd name="T30" fmla="*/ 16 w 18"/>
                  <a:gd name="T31" fmla="*/ 17 h 22"/>
                  <a:gd name="T32" fmla="*/ 17 w 18"/>
                  <a:gd name="T33" fmla="*/ 16 h 22"/>
                  <a:gd name="T34" fmla="*/ 18 w 18"/>
                  <a:gd name="T35" fmla="*/ 16 h 22"/>
                  <a:gd name="T36" fmla="*/ 18 w 18"/>
                  <a:gd name="T37" fmla="*/ 20 h 22"/>
                  <a:gd name="T38" fmla="*/ 16 w 18"/>
                  <a:gd name="T39" fmla="*/ 21 h 22"/>
                  <a:gd name="T40" fmla="*/ 14 w 18"/>
                  <a:gd name="T41" fmla="*/ 21 h 22"/>
                  <a:gd name="T42" fmla="*/ 13 w 18"/>
                  <a:gd name="T43" fmla="*/ 22 h 22"/>
                  <a:gd name="T44" fmla="*/ 11 w 18"/>
                  <a:gd name="T45" fmla="*/ 22 h 22"/>
                  <a:gd name="T46" fmla="*/ 15 w 18"/>
                  <a:gd name="T47" fmla="*/ 9 h 22"/>
                  <a:gd name="T48" fmla="*/ 14 w 18"/>
                  <a:gd name="T49" fmla="*/ 6 h 22"/>
                  <a:gd name="T50" fmla="*/ 13 w 18"/>
                  <a:gd name="T51" fmla="*/ 5 h 22"/>
                  <a:gd name="T52" fmla="*/ 12 w 18"/>
                  <a:gd name="T53" fmla="*/ 4 h 22"/>
                  <a:gd name="T54" fmla="*/ 10 w 18"/>
                  <a:gd name="T55" fmla="*/ 3 h 22"/>
                  <a:gd name="T56" fmla="*/ 7 w 18"/>
                  <a:gd name="T57" fmla="*/ 4 h 22"/>
                  <a:gd name="T58" fmla="*/ 5 w 18"/>
                  <a:gd name="T59" fmla="*/ 5 h 22"/>
                  <a:gd name="T60" fmla="*/ 4 w 18"/>
                  <a:gd name="T61" fmla="*/ 7 h 22"/>
                  <a:gd name="T62" fmla="*/ 4 w 18"/>
                  <a:gd name="T63" fmla="*/ 9 h 22"/>
                  <a:gd name="T64" fmla="*/ 15 w 18"/>
                  <a:gd name="T6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2">
                    <a:moveTo>
                      <a:pt x="11" y="22"/>
                    </a:moveTo>
                    <a:cubicBezTo>
                      <a:pt x="7" y="22"/>
                      <a:pt x="5" y="21"/>
                      <a:pt x="3" y="19"/>
                    </a:cubicBezTo>
                    <a:cubicBezTo>
                      <a:pt x="1" y="17"/>
                      <a:pt x="0" y="15"/>
                      <a:pt x="0" y="11"/>
                    </a:cubicBezTo>
                    <a:cubicBezTo>
                      <a:pt x="0" y="8"/>
                      <a:pt x="1" y="5"/>
                      <a:pt x="3" y="3"/>
                    </a:cubicBezTo>
                    <a:cubicBezTo>
                      <a:pt x="5" y="1"/>
                      <a:pt x="7" y="0"/>
                      <a:pt x="10" y="0"/>
                    </a:cubicBezTo>
                    <a:cubicBezTo>
                      <a:pt x="11" y="0"/>
                      <a:pt x="12" y="1"/>
                      <a:pt x="13" y="1"/>
                    </a:cubicBezTo>
                    <a:cubicBezTo>
                      <a:pt x="14" y="1"/>
                      <a:pt x="15" y="2"/>
                      <a:pt x="16" y="3"/>
                    </a:cubicBezTo>
                    <a:cubicBezTo>
                      <a:pt x="16" y="3"/>
                      <a:pt x="17" y="4"/>
                      <a:pt x="17" y="5"/>
                    </a:cubicBezTo>
                    <a:cubicBezTo>
                      <a:pt x="18" y="7"/>
                      <a:pt x="18" y="8"/>
                      <a:pt x="18" y="10"/>
                    </a:cubicBezTo>
                    <a:cubicBezTo>
                      <a:pt x="18" y="11"/>
                      <a:pt x="18" y="11"/>
                      <a:pt x="18" y="11"/>
                    </a:cubicBezTo>
                    <a:cubicBezTo>
                      <a:pt x="4" y="11"/>
                      <a:pt x="4" y="11"/>
                      <a:pt x="4" y="11"/>
                    </a:cubicBezTo>
                    <a:cubicBezTo>
                      <a:pt x="4" y="14"/>
                      <a:pt x="4" y="16"/>
                      <a:pt x="6" y="17"/>
                    </a:cubicBezTo>
                    <a:cubicBezTo>
                      <a:pt x="7" y="18"/>
                      <a:pt x="8" y="19"/>
                      <a:pt x="11" y="19"/>
                    </a:cubicBezTo>
                    <a:cubicBezTo>
                      <a:pt x="11" y="19"/>
                      <a:pt x="12" y="19"/>
                      <a:pt x="13" y="18"/>
                    </a:cubicBezTo>
                    <a:cubicBezTo>
                      <a:pt x="13" y="18"/>
                      <a:pt x="14" y="18"/>
                      <a:pt x="15" y="18"/>
                    </a:cubicBezTo>
                    <a:cubicBezTo>
                      <a:pt x="15" y="18"/>
                      <a:pt x="16" y="17"/>
                      <a:pt x="16" y="17"/>
                    </a:cubicBezTo>
                    <a:cubicBezTo>
                      <a:pt x="17" y="17"/>
                      <a:pt x="17" y="16"/>
                      <a:pt x="17" y="16"/>
                    </a:cubicBezTo>
                    <a:cubicBezTo>
                      <a:pt x="18" y="16"/>
                      <a:pt x="18" y="16"/>
                      <a:pt x="18" y="16"/>
                    </a:cubicBezTo>
                    <a:cubicBezTo>
                      <a:pt x="18" y="20"/>
                      <a:pt x="18" y="20"/>
                      <a:pt x="18" y="20"/>
                    </a:cubicBezTo>
                    <a:cubicBezTo>
                      <a:pt x="17" y="20"/>
                      <a:pt x="17" y="20"/>
                      <a:pt x="16" y="21"/>
                    </a:cubicBezTo>
                    <a:cubicBezTo>
                      <a:pt x="15" y="21"/>
                      <a:pt x="15" y="21"/>
                      <a:pt x="14" y="21"/>
                    </a:cubicBezTo>
                    <a:cubicBezTo>
                      <a:pt x="14" y="21"/>
                      <a:pt x="13" y="21"/>
                      <a:pt x="13" y="22"/>
                    </a:cubicBezTo>
                    <a:cubicBezTo>
                      <a:pt x="12" y="22"/>
                      <a:pt x="11" y="22"/>
                      <a:pt x="11" y="22"/>
                    </a:cubicBezTo>
                    <a:close/>
                    <a:moveTo>
                      <a:pt x="15" y="9"/>
                    </a:moveTo>
                    <a:cubicBezTo>
                      <a:pt x="15" y="8"/>
                      <a:pt x="14" y="7"/>
                      <a:pt x="14" y="6"/>
                    </a:cubicBezTo>
                    <a:cubicBezTo>
                      <a:pt x="14" y="6"/>
                      <a:pt x="14" y="5"/>
                      <a:pt x="13" y="5"/>
                    </a:cubicBezTo>
                    <a:cubicBezTo>
                      <a:pt x="13" y="4"/>
                      <a:pt x="13" y="4"/>
                      <a:pt x="12" y="4"/>
                    </a:cubicBezTo>
                    <a:cubicBezTo>
                      <a:pt x="11" y="3"/>
                      <a:pt x="10" y="3"/>
                      <a:pt x="10" y="3"/>
                    </a:cubicBezTo>
                    <a:cubicBezTo>
                      <a:pt x="9" y="3"/>
                      <a:pt x="8" y="3"/>
                      <a:pt x="7" y="4"/>
                    </a:cubicBezTo>
                    <a:cubicBezTo>
                      <a:pt x="7" y="4"/>
                      <a:pt x="6" y="4"/>
                      <a:pt x="5" y="5"/>
                    </a:cubicBezTo>
                    <a:cubicBezTo>
                      <a:pt x="5" y="5"/>
                      <a:pt x="5" y="6"/>
                      <a:pt x="4" y="7"/>
                    </a:cubicBezTo>
                    <a:cubicBezTo>
                      <a:pt x="4" y="7"/>
                      <a:pt x="4" y="8"/>
                      <a:pt x="4" y="9"/>
                    </a:cubicBezTo>
                    <a:lnTo>
                      <a:pt x="15" y="9"/>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42"/>
              <p:cNvSpPr>
                <a:spLocks/>
              </p:cNvSpPr>
              <p:nvPr/>
            </p:nvSpPr>
            <p:spPr bwMode="auto">
              <a:xfrm>
                <a:off x="5848351" y="3830638"/>
                <a:ext cx="14288" cy="26988"/>
              </a:xfrm>
              <a:custGeom>
                <a:avLst/>
                <a:gdLst>
                  <a:gd name="T0" fmla="*/ 11 w 11"/>
                  <a:gd name="T1" fmla="*/ 4 h 20"/>
                  <a:gd name="T2" fmla="*/ 11 w 11"/>
                  <a:gd name="T3" fmla="*/ 4 h 20"/>
                  <a:gd name="T4" fmla="*/ 10 w 11"/>
                  <a:gd name="T5" fmla="*/ 3 h 20"/>
                  <a:gd name="T6" fmla="*/ 9 w 11"/>
                  <a:gd name="T7" fmla="*/ 3 h 20"/>
                  <a:gd name="T8" fmla="*/ 6 w 11"/>
                  <a:gd name="T9" fmla="*/ 4 h 20"/>
                  <a:gd name="T10" fmla="*/ 4 w 11"/>
                  <a:gd name="T11" fmla="*/ 6 h 20"/>
                  <a:gd name="T12" fmla="*/ 4 w 11"/>
                  <a:gd name="T13" fmla="*/ 20 h 20"/>
                  <a:gd name="T14" fmla="*/ 0 w 11"/>
                  <a:gd name="T15" fmla="*/ 20 h 20"/>
                  <a:gd name="T16" fmla="*/ 0 w 11"/>
                  <a:gd name="T17" fmla="*/ 0 h 20"/>
                  <a:gd name="T18" fmla="*/ 4 w 11"/>
                  <a:gd name="T19" fmla="*/ 0 h 20"/>
                  <a:gd name="T20" fmla="*/ 4 w 11"/>
                  <a:gd name="T21" fmla="*/ 3 h 20"/>
                  <a:gd name="T22" fmla="*/ 7 w 11"/>
                  <a:gd name="T23" fmla="*/ 1 h 20"/>
                  <a:gd name="T24" fmla="*/ 10 w 11"/>
                  <a:gd name="T25" fmla="*/ 0 h 20"/>
                  <a:gd name="T26" fmla="*/ 11 w 11"/>
                  <a:gd name="T27" fmla="*/ 0 h 20"/>
                  <a:gd name="T28" fmla="*/ 11 w 11"/>
                  <a:gd name="T29" fmla="*/ 0 h 20"/>
                  <a:gd name="T30" fmla="*/ 11 w 11"/>
                  <a:gd name="T3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20">
                    <a:moveTo>
                      <a:pt x="11" y="4"/>
                    </a:moveTo>
                    <a:cubicBezTo>
                      <a:pt x="11" y="4"/>
                      <a:pt x="11" y="4"/>
                      <a:pt x="11" y="4"/>
                    </a:cubicBezTo>
                    <a:cubicBezTo>
                      <a:pt x="11" y="4"/>
                      <a:pt x="10" y="4"/>
                      <a:pt x="10" y="3"/>
                    </a:cubicBezTo>
                    <a:cubicBezTo>
                      <a:pt x="10" y="3"/>
                      <a:pt x="9" y="3"/>
                      <a:pt x="9" y="3"/>
                    </a:cubicBezTo>
                    <a:cubicBezTo>
                      <a:pt x="8" y="3"/>
                      <a:pt x="7" y="4"/>
                      <a:pt x="6" y="4"/>
                    </a:cubicBezTo>
                    <a:cubicBezTo>
                      <a:pt x="5" y="4"/>
                      <a:pt x="5" y="5"/>
                      <a:pt x="4" y="6"/>
                    </a:cubicBezTo>
                    <a:cubicBezTo>
                      <a:pt x="4" y="20"/>
                      <a:pt x="4" y="20"/>
                      <a:pt x="4" y="20"/>
                    </a:cubicBezTo>
                    <a:cubicBezTo>
                      <a:pt x="0" y="20"/>
                      <a:pt x="0" y="20"/>
                      <a:pt x="0" y="20"/>
                    </a:cubicBezTo>
                    <a:cubicBezTo>
                      <a:pt x="0" y="0"/>
                      <a:pt x="0" y="0"/>
                      <a:pt x="0" y="0"/>
                    </a:cubicBezTo>
                    <a:cubicBezTo>
                      <a:pt x="4" y="0"/>
                      <a:pt x="4" y="0"/>
                      <a:pt x="4" y="0"/>
                    </a:cubicBezTo>
                    <a:cubicBezTo>
                      <a:pt x="4" y="3"/>
                      <a:pt x="4" y="3"/>
                      <a:pt x="4" y="3"/>
                    </a:cubicBezTo>
                    <a:cubicBezTo>
                      <a:pt x="5" y="2"/>
                      <a:pt x="6" y="1"/>
                      <a:pt x="7" y="1"/>
                    </a:cubicBezTo>
                    <a:cubicBezTo>
                      <a:pt x="8" y="0"/>
                      <a:pt x="9" y="0"/>
                      <a:pt x="10" y="0"/>
                    </a:cubicBezTo>
                    <a:cubicBezTo>
                      <a:pt x="10" y="0"/>
                      <a:pt x="10" y="0"/>
                      <a:pt x="11" y="0"/>
                    </a:cubicBezTo>
                    <a:cubicBezTo>
                      <a:pt x="11" y="0"/>
                      <a:pt x="11" y="0"/>
                      <a:pt x="11" y="0"/>
                    </a:cubicBezTo>
                    <a:lnTo>
                      <a:pt x="11" y="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43"/>
              <p:cNvSpPr>
                <a:spLocks/>
              </p:cNvSpPr>
              <p:nvPr/>
            </p:nvSpPr>
            <p:spPr bwMode="auto">
              <a:xfrm>
                <a:off x="5859463" y="3851275"/>
                <a:ext cx="9525" cy="15875"/>
              </a:xfrm>
              <a:custGeom>
                <a:avLst/>
                <a:gdLst>
                  <a:gd name="T0" fmla="*/ 6 w 6"/>
                  <a:gd name="T1" fmla="*/ 0 h 10"/>
                  <a:gd name="T2" fmla="*/ 1 w 6"/>
                  <a:gd name="T3" fmla="*/ 10 h 10"/>
                  <a:gd name="T4" fmla="*/ 0 w 6"/>
                  <a:gd name="T5" fmla="*/ 10 h 10"/>
                  <a:gd name="T6" fmla="*/ 2 w 6"/>
                  <a:gd name="T7" fmla="*/ 0 h 10"/>
                  <a:gd name="T8" fmla="*/ 6 w 6"/>
                  <a:gd name="T9" fmla="*/ 0 h 10"/>
                </a:gdLst>
                <a:ahLst/>
                <a:cxnLst>
                  <a:cxn ang="0">
                    <a:pos x="T0" y="T1"/>
                  </a:cxn>
                  <a:cxn ang="0">
                    <a:pos x="T2" y="T3"/>
                  </a:cxn>
                  <a:cxn ang="0">
                    <a:pos x="T4" y="T5"/>
                  </a:cxn>
                  <a:cxn ang="0">
                    <a:pos x="T6" y="T7"/>
                  </a:cxn>
                  <a:cxn ang="0">
                    <a:pos x="T8" y="T9"/>
                  </a:cxn>
                </a:cxnLst>
                <a:rect l="0" t="0" r="r" b="b"/>
                <a:pathLst>
                  <a:path w="6" h="10">
                    <a:moveTo>
                      <a:pt x="6" y="0"/>
                    </a:moveTo>
                    <a:lnTo>
                      <a:pt x="1" y="10"/>
                    </a:lnTo>
                    <a:lnTo>
                      <a:pt x="0" y="10"/>
                    </a:lnTo>
                    <a:lnTo>
                      <a:pt x="2" y="0"/>
                    </a:lnTo>
                    <a:lnTo>
                      <a:pt x="6"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44"/>
              <p:cNvSpPr>
                <a:spLocks noEditPoints="1"/>
              </p:cNvSpPr>
              <p:nvPr/>
            </p:nvSpPr>
            <p:spPr bwMode="auto">
              <a:xfrm>
                <a:off x="5892801" y="3819525"/>
                <a:ext cx="22225" cy="39688"/>
              </a:xfrm>
              <a:custGeom>
                <a:avLst/>
                <a:gdLst>
                  <a:gd name="T0" fmla="*/ 17 w 17"/>
                  <a:gd name="T1" fmla="*/ 18 h 29"/>
                  <a:gd name="T2" fmla="*/ 14 w 17"/>
                  <a:gd name="T3" fmla="*/ 26 h 29"/>
                  <a:gd name="T4" fmla="*/ 8 w 17"/>
                  <a:gd name="T5" fmla="*/ 29 h 29"/>
                  <a:gd name="T6" fmla="*/ 5 w 17"/>
                  <a:gd name="T7" fmla="*/ 28 h 29"/>
                  <a:gd name="T8" fmla="*/ 3 w 17"/>
                  <a:gd name="T9" fmla="*/ 27 h 29"/>
                  <a:gd name="T10" fmla="*/ 3 w 17"/>
                  <a:gd name="T11" fmla="*/ 28 h 29"/>
                  <a:gd name="T12" fmla="*/ 0 w 17"/>
                  <a:gd name="T13" fmla="*/ 28 h 29"/>
                  <a:gd name="T14" fmla="*/ 0 w 17"/>
                  <a:gd name="T15" fmla="*/ 0 h 29"/>
                  <a:gd name="T16" fmla="*/ 3 w 17"/>
                  <a:gd name="T17" fmla="*/ 0 h 29"/>
                  <a:gd name="T18" fmla="*/ 3 w 17"/>
                  <a:gd name="T19" fmla="*/ 10 h 29"/>
                  <a:gd name="T20" fmla="*/ 6 w 17"/>
                  <a:gd name="T21" fmla="*/ 8 h 29"/>
                  <a:gd name="T22" fmla="*/ 9 w 17"/>
                  <a:gd name="T23" fmla="*/ 7 h 29"/>
                  <a:gd name="T24" fmla="*/ 15 w 17"/>
                  <a:gd name="T25" fmla="*/ 10 h 29"/>
                  <a:gd name="T26" fmla="*/ 17 w 17"/>
                  <a:gd name="T27" fmla="*/ 18 h 29"/>
                  <a:gd name="T28" fmla="*/ 13 w 17"/>
                  <a:gd name="T29" fmla="*/ 18 h 29"/>
                  <a:gd name="T30" fmla="*/ 12 w 17"/>
                  <a:gd name="T31" fmla="*/ 13 h 29"/>
                  <a:gd name="T32" fmla="*/ 8 w 17"/>
                  <a:gd name="T33" fmla="*/ 11 h 29"/>
                  <a:gd name="T34" fmla="*/ 6 w 17"/>
                  <a:gd name="T35" fmla="*/ 11 h 29"/>
                  <a:gd name="T36" fmla="*/ 3 w 17"/>
                  <a:gd name="T37" fmla="*/ 13 h 29"/>
                  <a:gd name="T38" fmla="*/ 3 w 17"/>
                  <a:gd name="T39" fmla="*/ 25 h 29"/>
                  <a:gd name="T40" fmla="*/ 5 w 17"/>
                  <a:gd name="T41" fmla="*/ 25 h 29"/>
                  <a:gd name="T42" fmla="*/ 8 w 17"/>
                  <a:gd name="T43" fmla="*/ 26 h 29"/>
                  <a:gd name="T44" fmla="*/ 12 w 17"/>
                  <a:gd name="T45" fmla="*/ 24 h 29"/>
                  <a:gd name="T46" fmla="*/ 13 w 17"/>
                  <a:gd name="T47"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29">
                    <a:moveTo>
                      <a:pt x="17" y="18"/>
                    </a:moveTo>
                    <a:cubicBezTo>
                      <a:pt x="17" y="21"/>
                      <a:pt x="16" y="24"/>
                      <a:pt x="14" y="26"/>
                    </a:cubicBezTo>
                    <a:cubicBezTo>
                      <a:pt x="13" y="28"/>
                      <a:pt x="11" y="29"/>
                      <a:pt x="8" y="29"/>
                    </a:cubicBezTo>
                    <a:cubicBezTo>
                      <a:pt x="7" y="29"/>
                      <a:pt x="6" y="29"/>
                      <a:pt x="5" y="28"/>
                    </a:cubicBezTo>
                    <a:cubicBezTo>
                      <a:pt x="5" y="28"/>
                      <a:pt x="4" y="28"/>
                      <a:pt x="3" y="27"/>
                    </a:cubicBezTo>
                    <a:cubicBezTo>
                      <a:pt x="3" y="28"/>
                      <a:pt x="3" y="28"/>
                      <a:pt x="3" y="28"/>
                    </a:cubicBezTo>
                    <a:cubicBezTo>
                      <a:pt x="0" y="28"/>
                      <a:pt x="0" y="28"/>
                      <a:pt x="0" y="28"/>
                    </a:cubicBezTo>
                    <a:cubicBezTo>
                      <a:pt x="0" y="0"/>
                      <a:pt x="0" y="0"/>
                      <a:pt x="0" y="0"/>
                    </a:cubicBezTo>
                    <a:cubicBezTo>
                      <a:pt x="3" y="0"/>
                      <a:pt x="3" y="0"/>
                      <a:pt x="3" y="0"/>
                    </a:cubicBezTo>
                    <a:cubicBezTo>
                      <a:pt x="3" y="10"/>
                      <a:pt x="3" y="10"/>
                      <a:pt x="3" y="10"/>
                    </a:cubicBezTo>
                    <a:cubicBezTo>
                      <a:pt x="4" y="9"/>
                      <a:pt x="5" y="9"/>
                      <a:pt x="6" y="8"/>
                    </a:cubicBezTo>
                    <a:cubicBezTo>
                      <a:pt x="7" y="8"/>
                      <a:pt x="8" y="7"/>
                      <a:pt x="9" y="7"/>
                    </a:cubicBezTo>
                    <a:cubicBezTo>
                      <a:pt x="12" y="7"/>
                      <a:pt x="13" y="8"/>
                      <a:pt x="15" y="10"/>
                    </a:cubicBezTo>
                    <a:cubicBezTo>
                      <a:pt x="16" y="12"/>
                      <a:pt x="17" y="14"/>
                      <a:pt x="17" y="18"/>
                    </a:cubicBezTo>
                    <a:close/>
                    <a:moveTo>
                      <a:pt x="13" y="18"/>
                    </a:moveTo>
                    <a:cubicBezTo>
                      <a:pt x="13" y="16"/>
                      <a:pt x="13" y="14"/>
                      <a:pt x="12" y="13"/>
                    </a:cubicBezTo>
                    <a:cubicBezTo>
                      <a:pt x="11" y="11"/>
                      <a:pt x="10" y="11"/>
                      <a:pt x="8" y="11"/>
                    </a:cubicBezTo>
                    <a:cubicBezTo>
                      <a:pt x="7" y="11"/>
                      <a:pt x="7" y="11"/>
                      <a:pt x="6" y="11"/>
                    </a:cubicBezTo>
                    <a:cubicBezTo>
                      <a:pt x="5" y="12"/>
                      <a:pt x="4" y="12"/>
                      <a:pt x="3" y="13"/>
                    </a:cubicBezTo>
                    <a:cubicBezTo>
                      <a:pt x="3" y="25"/>
                      <a:pt x="3" y="25"/>
                      <a:pt x="3" y="25"/>
                    </a:cubicBezTo>
                    <a:cubicBezTo>
                      <a:pt x="4" y="25"/>
                      <a:pt x="5" y="25"/>
                      <a:pt x="5" y="25"/>
                    </a:cubicBezTo>
                    <a:cubicBezTo>
                      <a:pt x="6" y="26"/>
                      <a:pt x="7" y="26"/>
                      <a:pt x="8" y="26"/>
                    </a:cubicBezTo>
                    <a:cubicBezTo>
                      <a:pt x="9" y="26"/>
                      <a:pt x="11" y="25"/>
                      <a:pt x="12" y="24"/>
                    </a:cubicBezTo>
                    <a:cubicBezTo>
                      <a:pt x="13" y="23"/>
                      <a:pt x="13" y="21"/>
                      <a:pt x="13" y="18"/>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45"/>
              <p:cNvSpPr>
                <a:spLocks/>
              </p:cNvSpPr>
              <p:nvPr/>
            </p:nvSpPr>
            <p:spPr bwMode="auto">
              <a:xfrm>
                <a:off x="5919788" y="3830638"/>
                <a:ext cx="22225" cy="28575"/>
              </a:xfrm>
              <a:custGeom>
                <a:avLst/>
                <a:gdLst>
                  <a:gd name="T0" fmla="*/ 16 w 16"/>
                  <a:gd name="T1" fmla="*/ 20 h 21"/>
                  <a:gd name="T2" fmla="*/ 13 w 16"/>
                  <a:gd name="T3" fmla="*/ 20 h 21"/>
                  <a:gd name="T4" fmla="*/ 13 w 16"/>
                  <a:gd name="T5" fmla="*/ 18 h 21"/>
                  <a:gd name="T6" fmla="*/ 10 w 16"/>
                  <a:gd name="T7" fmla="*/ 20 h 21"/>
                  <a:gd name="T8" fmla="*/ 6 w 16"/>
                  <a:gd name="T9" fmla="*/ 21 h 21"/>
                  <a:gd name="T10" fmla="*/ 4 w 16"/>
                  <a:gd name="T11" fmla="*/ 20 h 21"/>
                  <a:gd name="T12" fmla="*/ 2 w 16"/>
                  <a:gd name="T13" fmla="*/ 19 h 21"/>
                  <a:gd name="T14" fmla="*/ 0 w 16"/>
                  <a:gd name="T15" fmla="*/ 17 h 21"/>
                  <a:gd name="T16" fmla="*/ 0 w 16"/>
                  <a:gd name="T17" fmla="*/ 13 h 21"/>
                  <a:gd name="T18" fmla="*/ 0 w 16"/>
                  <a:gd name="T19" fmla="*/ 0 h 21"/>
                  <a:gd name="T20" fmla="*/ 3 w 16"/>
                  <a:gd name="T21" fmla="*/ 0 h 21"/>
                  <a:gd name="T22" fmla="*/ 3 w 16"/>
                  <a:gd name="T23" fmla="*/ 12 h 21"/>
                  <a:gd name="T24" fmla="*/ 4 w 16"/>
                  <a:gd name="T25" fmla="*/ 14 h 21"/>
                  <a:gd name="T26" fmla="*/ 4 w 16"/>
                  <a:gd name="T27" fmla="*/ 16 h 21"/>
                  <a:gd name="T28" fmla="*/ 5 w 16"/>
                  <a:gd name="T29" fmla="*/ 17 h 21"/>
                  <a:gd name="T30" fmla="*/ 7 w 16"/>
                  <a:gd name="T31" fmla="*/ 18 h 21"/>
                  <a:gd name="T32" fmla="*/ 10 w 16"/>
                  <a:gd name="T33" fmla="*/ 17 h 21"/>
                  <a:gd name="T34" fmla="*/ 13 w 16"/>
                  <a:gd name="T35" fmla="*/ 15 h 21"/>
                  <a:gd name="T36" fmla="*/ 13 w 16"/>
                  <a:gd name="T37" fmla="*/ 0 h 21"/>
                  <a:gd name="T38" fmla="*/ 16 w 16"/>
                  <a:gd name="T39" fmla="*/ 0 h 21"/>
                  <a:gd name="T40" fmla="*/ 16 w 16"/>
                  <a:gd name="T4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1">
                    <a:moveTo>
                      <a:pt x="16" y="20"/>
                    </a:moveTo>
                    <a:cubicBezTo>
                      <a:pt x="13" y="20"/>
                      <a:pt x="13" y="20"/>
                      <a:pt x="13" y="20"/>
                    </a:cubicBezTo>
                    <a:cubicBezTo>
                      <a:pt x="13" y="18"/>
                      <a:pt x="13" y="18"/>
                      <a:pt x="13" y="18"/>
                    </a:cubicBezTo>
                    <a:cubicBezTo>
                      <a:pt x="11" y="19"/>
                      <a:pt x="10" y="20"/>
                      <a:pt x="10" y="20"/>
                    </a:cubicBezTo>
                    <a:cubicBezTo>
                      <a:pt x="9" y="21"/>
                      <a:pt x="8" y="21"/>
                      <a:pt x="6" y="21"/>
                    </a:cubicBezTo>
                    <a:cubicBezTo>
                      <a:pt x="5" y="21"/>
                      <a:pt x="5" y="21"/>
                      <a:pt x="4" y="20"/>
                    </a:cubicBezTo>
                    <a:cubicBezTo>
                      <a:pt x="3" y="20"/>
                      <a:pt x="2" y="20"/>
                      <a:pt x="2" y="19"/>
                    </a:cubicBezTo>
                    <a:cubicBezTo>
                      <a:pt x="1" y="18"/>
                      <a:pt x="1" y="18"/>
                      <a:pt x="0" y="17"/>
                    </a:cubicBezTo>
                    <a:cubicBezTo>
                      <a:pt x="0" y="16"/>
                      <a:pt x="0" y="14"/>
                      <a:pt x="0" y="13"/>
                    </a:cubicBezTo>
                    <a:cubicBezTo>
                      <a:pt x="0" y="0"/>
                      <a:pt x="0" y="0"/>
                      <a:pt x="0" y="0"/>
                    </a:cubicBezTo>
                    <a:cubicBezTo>
                      <a:pt x="3" y="0"/>
                      <a:pt x="3" y="0"/>
                      <a:pt x="3" y="0"/>
                    </a:cubicBezTo>
                    <a:cubicBezTo>
                      <a:pt x="3" y="12"/>
                      <a:pt x="3" y="12"/>
                      <a:pt x="3" y="12"/>
                    </a:cubicBezTo>
                    <a:cubicBezTo>
                      <a:pt x="3" y="13"/>
                      <a:pt x="3" y="13"/>
                      <a:pt x="4" y="14"/>
                    </a:cubicBezTo>
                    <a:cubicBezTo>
                      <a:pt x="4" y="15"/>
                      <a:pt x="4" y="15"/>
                      <a:pt x="4" y="16"/>
                    </a:cubicBezTo>
                    <a:cubicBezTo>
                      <a:pt x="4" y="17"/>
                      <a:pt x="5" y="17"/>
                      <a:pt x="5" y="17"/>
                    </a:cubicBezTo>
                    <a:cubicBezTo>
                      <a:pt x="6" y="17"/>
                      <a:pt x="6" y="18"/>
                      <a:pt x="7" y="18"/>
                    </a:cubicBezTo>
                    <a:cubicBezTo>
                      <a:pt x="8" y="18"/>
                      <a:pt x="9" y="17"/>
                      <a:pt x="10" y="17"/>
                    </a:cubicBezTo>
                    <a:cubicBezTo>
                      <a:pt x="11" y="16"/>
                      <a:pt x="12" y="16"/>
                      <a:pt x="13" y="15"/>
                    </a:cubicBezTo>
                    <a:cubicBezTo>
                      <a:pt x="13" y="0"/>
                      <a:pt x="13" y="0"/>
                      <a:pt x="13" y="0"/>
                    </a:cubicBezTo>
                    <a:cubicBezTo>
                      <a:pt x="16" y="0"/>
                      <a:pt x="16" y="0"/>
                      <a:pt x="16" y="0"/>
                    </a:cubicBezTo>
                    <a:lnTo>
                      <a:pt x="16" y="2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46"/>
              <p:cNvSpPr>
                <a:spLocks/>
              </p:cNvSpPr>
              <p:nvPr/>
            </p:nvSpPr>
            <p:spPr bwMode="auto">
              <a:xfrm>
                <a:off x="5946776" y="3829050"/>
                <a:ext cx="20638" cy="30163"/>
              </a:xfrm>
              <a:custGeom>
                <a:avLst/>
                <a:gdLst>
                  <a:gd name="T0" fmla="*/ 6 w 14"/>
                  <a:gd name="T1" fmla="*/ 22 h 22"/>
                  <a:gd name="T2" fmla="*/ 3 w 14"/>
                  <a:gd name="T3" fmla="*/ 21 h 22"/>
                  <a:gd name="T4" fmla="*/ 0 w 14"/>
                  <a:gd name="T5" fmla="*/ 20 h 22"/>
                  <a:gd name="T6" fmla="*/ 0 w 14"/>
                  <a:gd name="T7" fmla="*/ 16 h 22"/>
                  <a:gd name="T8" fmla="*/ 0 w 14"/>
                  <a:gd name="T9" fmla="*/ 16 h 22"/>
                  <a:gd name="T10" fmla="*/ 1 w 14"/>
                  <a:gd name="T11" fmla="*/ 17 h 22"/>
                  <a:gd name="T12" fmla="*/ 2 w 14"/>
                  <a:gd name="T13" fmla="*/ 18 h 22"/>
                  <a:gd name="T14" fmla="*/ 4 w 14"/>
                  <a:gd name="T15" fmla="*/ 19 h 22"/>
                  <a:gd name="T16" fmla="*/ 6 w 14"/>
                  <a:gd name="T17" fmla="*/ 19 h 22"/>
                  <a:gd name="T18" fmla="*/ 8 w 14"/>
                  <a:gd name="T19" fmla="*/ 19 h 22"/>
                  <a:gd name="T20" fmla="*/ 10 w 14"/>
                  <a:gd name="T21" fmla="*/ 18 h 22"/>
                  <a:gd name="T22" fmla="*/ 11 w 14"/>
                  <a:gd name="T23" fmla="*/ 17 h 22"/>
                  <a:gd name="T24" fmla="*/ 11 w 14"/>
                  <a:gd name="T25" fmla="*/ 16 h 22"/>
                  <a:gd name="T26" fmla="*/ 10 w 14"/>
                  <a:gd name="T27" fmla="*/ 14 h 22"/>
                  <a:gd name="T28" fmla="*/ 8 w 14"/>
                  <a:gd name="T29" fmla="*/ 13 h 22"/>
                  <a:gd name="T30" fmla="*/ 6 w 14"/>
                  <a:gd name="T31" fmla="*/ 13 h 22"/>
                  <a:gd name="T32" fmla="*/ 4 w 14"/>
                  <a:gd name="T33" fmla="*/ 12 h 22"/>
                  <a:gd name="T34" fmla="*/ 1 w 14"/>
                  <a:gd name="T35" fmla="*/ 10 h 22"/>
                  <a:gd name="T36" fmla="*/ 0 w 14"/>
                  <a:gd name="T37" fmla="*/ 7 h 22"/>
                  <a:gd name="T38" fmla="*/ 2 w 14"/>
                  <a:gd name="T39" fmla="*/ 2 h 22"/>
                  <a:gd name="T40" fmla="*/ 7 w 14"/>
                  <a:gd name="T41" fmla="*/ 0 h 22"/>
                  <a:gd name="T42" fmla="*/ 11 w 14"/>
                  <a:gd name="T43" fmla="*/ 1 h 22"/>
                  <a:gd name="T44" fmla="*/ 14 w 14"/>
                  <a:gd name="T45" fmla="*/ 2 h 22"/>
                  <a:gd name="T46" fmla="*/ 14 w 14"/>
                  <a:gd name="T47" fmla="*/ 6 h 22"/>
                  <a:gd name="T48" fmla="*/ 13 w 14"/>
                  <a:gd name="T49" fmla="*/ 6 h 22"/>
                  <a:gd name="T50" fmla="*/ 10 w 14"/>
                  <a:gd name="T51" fmla="*/ 4 h 22"/>
                  <a:gd name="T52" fmla="*/ 7 w 14"/>
                  <a:gd name="T53" fmla="*/ 3 h 22"/>
                  <a:gd name="T54" fmla="*/ 4 w 14"/>
                  <a:gd name="T55" fmla="*/ 4 h 22"/>
                  <a:gd name="T56" fmla="*/ 3 w 14"/>
                  <a:gd name="T57" fmla="*/ 6 h 22"/>
                  <a:gd name="T58" fmla="*/ 4 w 14"/>
                  <a:gd name="T59" fmla="*/ 8 h 22"/>
                  <a:gd name="T60" fmla="*/ 6 w 14"/>
                  <a:gd name="T61" fmla="*/ 9 h 22"/>
                  <a:gd name="T62" fmla="*/ 8 w 14"/>
                  <a:gd name="T63" fmla="*/ 10 h 22"/>
                  <a:gd name="T64" fmla="*/ 10 w 14"/>
                  <a:gd name="T65" fmla="*/ 10 h 22"/>
                  <a:gd name="T66" fmla="*/ 13 w 14"/>
                  <a:gd name="T67" fmla="*/ 12 h 22"/>
                  <a:gd name="T68" fmla="*/ 14 w 14"/>
                  <a:gd name="T69" fmla="*/ 15 h 22"/>
                  <a:gd name="T70" fmla="*/ 14 w 14"/>
                  <a:gd name="T71" fmla="*/ 18 h 22"/>
                  <a:gd name="T72" fmla="*/ 12 w 14"/>
                  <a:gd name="T73" fmla="*/ 20 h 22"/>
                  <a:gd name="T74" fmla="*/ 10 w 14"/>
                  <a:gd name="T75" fmla="*/ 21 h 22"/>
                  <a:gd name="T76" fmla="*/ 6 w 14"/>
                  <a:gd name="T7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22">
                    <a:moveTo>
                      <a:pt x="6" y="22"/>
                    </a:moveTo>
                    <a:cubicBezTo>
                      <a:pt x="5" y="22"/>
                      <a:pt x="4" y="22"/>
                      <a:pt x="3" y="21"/>
                    </a:cubicBezTo>
                    <a:cubicBezTo>
                      <a:pt x="1" y="21"/>
                      <a:pt x="0" y="20"/>
                      <a:pt x="0" y="20"/>
                    </a:cubicBezTo>
                    <a:cubicBezTo>
                      <a:pt x="0" y="16"/>
                      <a:pt x="0" y="16"/>
                      <a:pt x="0" y="16"/>
                    </a:cubicBezTo>
                    <a:cubicBezTo>
                      <a:pt x="0" y="16"/>
                      <a:pt x="0" y="16"/>
                      <a:pt x="0" y="16"/>
                    </a:cubicBezTo>
                    <a:cubicBezTo>
                      <a:pt x="0" y="16"/>
                      <a:pt x="0" y="17"/>
                      <a:pt x="1" y="17"/>
                    </a:cubicBezTo>
                    <a:cubicBezTo>
                      <a:pt x="1" y="17"/>
                      <a:pt x="2" y="17"/>
                      <a:pt x="2" y="18"/>
                    </a:cubicBezTo>
                    <a:cubicBezTo>
                      <a:pt x="3" y="18"/>
                      <a:pt x="4" y="18"/>
                      <a:pt x="4" y="19"/>
                    </a:cubicBezTo>
                    <a:cubicBezTo>
                      <a:pt x="5" y="19"/>
                      <a:pt x="6" y="19"/>
                      <a:pt x="6" y="19"/>
                    </a:cubicBezTo>
                    <a:cubicBezTo>
                      <a:pt x="7" y="19"/>
                      <a:pt x="8" y="19"/>
                      <a:pt x="8" y="19"/>
                    </a:cubicBezTo>
                    <a:cubicBezTo>
                      <a:pt x="9" y="19"/>
                      <a:pt x="9" y="18"/>
                      <a:pt x="10" y="18"/>
                    </a:cubicBezTo>
                    <a:cubicBezTo>
                      <a:pt x="10" y="18"/>
                      <a:pt x="10" y="18"/>
                      <a:pt x="11" y="17"/>
                    </a:cubicBezTo>
                    <a:cubicBezTo>
                      <a:pt x="11" y="17"/>
                      <a:pt x="11" y="16"/>
                      <a:pt x="11" y="16"/>
                    </a:cubicBezTo>
                    <a:cubicBezTo>
                      <a:pt x="11" y="15"/>
                      <a:pt x="11" y="14"/>
                      <a:pt x="10" y="14"/>
                    </a:cubicBezTo>
                    <a:cubicBezTo>
                      <a:pt x="10" y="14"/>
                      <a:pt x="9" y="13"/>
                      <a:pt x="8" y="13"/>
                    </a:cubicBezTo>
                    <a:cubicBezTo>
                      <a:pt x="7" y="13"/>
                      <a:pt x="7" y="13"/>
                      <a:pt x="6" y="13"/>
                    </a:cubicBezTo>
                    <a:cubicBezTo>
                      <a:pt x="5" y="12"/>
                      <a:pt x="5" y="12"/>
                      <a:pt x="4" y="12"/>
                    </a:cubicBezTo>
                    <a:cubicBezTo>
                      <a:pt x="3" y="12"/>
                      <a:pt x="1" y="11"/>
                      <a:pt x="1" y="10"/>
                    </a:cubicBezTo>
                    <a:cubicBezTo>
                      <a:pt x="0" y="9"/>
                      <a:pt x="0" y="8"/>
                      <a:pt x="0" y="7"/>
                    </a:cubicBezTo>
                    <a:cubicBezTo>
                      <a:pt x="0" y="5"/>
                      <a:pt x="0" y="3"/>
                      <a:pt x="2" y="2"/>
                    </a:cubicBezTo>
                    <a:cubicBezTo>
                      <a:pt x="3" y="1"/>
                      <a:pt x="5" y="0"/>
                      <a:pt x="7" y="0"/>
                    </a:cubicBezTo>
                    <a:cubicBezTo>
                      <a:pt x="8" y="0"/>
                      <a:pt x="10" y="1"/>
                      <a:pt x="11" y="1"/>
                    </a:cubicBezTo>
                    <a:cubicBezTo>
                      <a:pt x="12" y="1"/>
                      <a:pt x="13" y="2"/>
                      <a:pt x="14" y="2"/>
                    </a:cubicBezTo>
                    <a:cubicBezTo>
                      <a:pt x="14" y="6"/>
                      <a:pt x="14" y="6"/>
                      <a:pt x="14" y="6"/>
                    </a:cubicBezTo>
                    <a:cubicBezTo>
                      <a:pt x="13" y="6"/>
                      <a:pt x="13" y="6"/>
                      <a:pt x="13" y="6"/>
                    </a:cubicBezTo>
                    <a:cubicBezTo>
                      <a:pt x="12" y="5"/>
                      <a:pt x="12" y="4"/>
                      <a:pt x="10" y="4"/>
                    </a:cubicBezTo>
                    <a:cubicBezTo>
                      <a:pt x="9" y="4"/>
                      <a:pt x="8" y="3"/>
                      <a:pt x="7" y="3"/>
                    </a:cubicBezTo>
                    <a:cubicBezTo>
                      <a:pt x="6" y="3"/>
                      <a:pt x="5" y="4"/>
                      <a:pt x="4" y="4"/>
                    </a:cubicBezTo>
                    <a:cubicBezTo>
                      <a:pt x="4" y="5"/>
                      <a:pt x="3" y="5"/>
                      <a:pt x="3" y="6"/>
                    </a:cubicBezTo>
                    <a:cubicBezTo>
                      <a:pt x="3" y="7"/>
                      <a:pt x="3" y="8"/>
                      <a:pt x="4" y="8"/>
                    </a:cubicBezTo>
                    <a:cubicBezTo>
                      <a:pt x="4" y="9"/>
                      <a:pt x="5" y="9"/>
                      <a:pt x="6" y="9"/>
                    </a:cubicBezTo>
                    <a:cubicBezTo>
                      <a:pt x="7" y="9"/>
                      <a:pt x="7" y="9"/>
                      <a:pt x="8" y="10"/>
                    </a:cubicBezTo>
                    <a:cubicBezTo>
                      <a:pt x="8" y="10"/>
                      <a:pt x="9" y="10"/>
                      <a:pt x="10" y="10"/>
                    </a:cubicBezTo>
                    <a:cubicBezTo>
                      <a:pt x="11" y="10"/>
                      <a:pt x="12" y="11"/>
                      <a:pt x="13" y="12"/>
                    </a:cubicBezTo>
                    <a:cubicBezTo>
                      <a:pt x="14" y="13"/>
                      <a:pt x="14" y="14"/>
                      <a:pt x="14" y="15"/>
                    </a:cubicBezTo>
                    <a:cubicBezTo>
                      <a:pt x="14" y="16"/>
                      <a:pt x="14" y="17"/>
                      <a:pt x="14" y="18"/>
                    </a:cubicBezTo>
                    <a:cubicBezTo>
                      <a:pt x="13" y="19"/>
                      <a:pt x="13" y="19"/>
                      <a:pt x="12" y="20"/>
                    </a:cubicBezTo>
                    <a:cubicBezTo>
                      <a:pt x="12" y="20"/>
                      <a:pt x="11" y="21"/>
                      <a:pt x="10" y="21"/>
                    </a:cubicBezTo>
                    <a:cubicBezTo>
                      <a:pt x="9" y="22"/>
                      <a:pt x="8" y="22"/>
                      <a:pt x="6" y="22"/>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47"/>
              <p:cNvSpPr>
                <a:spLocks noEditPoints="1"/>
              </p:cNvSpPr>
              <p:nvPr/>
            </p:nvSpPr>
            <p:spPr bwMode="auto">
              <a:xfrm>
                <a:off x="5970588" y="3819525"/>
                <a:ext cx="6350" cy="38100"/>
              </a:xfrm>
              <a:custGeom>
                <a:avLst/>
                <a:gdLst>
                  <a:gd name="T0" fmla="*/ 4 w 4"/>
                  <a:gd name="T1" fmla="*/ 4 h 24"/>
                  <a:gd name="T2" fmla="*/ 0 w 4"/>
                  <a:gd name="T3" fmla="*/ 4 h 24"/>
                  <a:gd name="T4" fmla="*/ 0 w 4"/>
                  <a:gd name="T5" fmla="*/ 0 h 24"/>
                  <a:gd name="T6" fmla="*/ 4 w 4"/>
                  <a:gd name="T7" fmla="*/ 0 h 24"/>
                  <a:gd name="T8" fmla="*/ 4 w 4"/>
                  <a:gd name="T9" fmla="*/ 4 h 24"/>
                  <a:gd name="T10" fmla="*/ 4 w 4"/>
                  <a:gd name="T11" fmla="*/ 24 h 24"/>
                  <a:gd name="T12" fmla="*/ 1 w 4"/>
                  <a:gd name="T13" fmla="*/ 24 h 24"/>
                  <a:gd name="T14" fmla="*/ 1 w 4"/>
                  <a:gd name="T15" fmla="*/ 7 h 24"/>
                  <a:gd name="T16" fmla="*/ 4 w 4"/>
                  <a:gd name="T17" fmla="*/ 7 h 24"/>
                  <a:gd name="T18" fmla="*/ 4 w 4"/>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4">
                    <a:moveTo>
                      <a:pt x="4" y="4"/>
                    </a:moveTo>
                    <a:lnTo>
                      <a:pt x="0" y="4"/>
                    </a:lnTo>
                    <a:lnTo>
                      <a:pt x="0" y="0"/>
                    </a:lnTo>
                    <a:lnTo>
                      <a:pt x="4" y="0"/>
                    </a:lnTo>
                    <a:lnTo>
                      <a:pt x="4" y="4"/>
                    </a:lnTo>
                    <a:close/>
                    <a:moveTo>
                      <a:pt x="4" y="24"/>
                    </a:moveTo>
                    <a:lnTo>
                      <a:pt x="1" y="24"/>
                    </a:lnTo>
                    <a:lnTo>
                      <a:pt x="1" y="7"/>
                    </a:lnTo>
                    <a:lnTo>
                      <a:pt x="4" y="7"/>
                    </a:lnTo>
                    <a:lnTo>
                      <a:pt x="4" y="2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48"/>
              <p:cNvSpPr>
                <a:spLocks/>
              </p:cNvSpPr>
              <p:nvPr/>
            </p:nvSpPr>
            <p:spPr bwMode="auto">
              <a:xfrm>
                <a:off x="5983288" y="3829050"/>
                <a:ext cx="22225" cy="28575"/>
              </a:xfrm>
              <a:custGeom>
                <a:avLst/>
                <a:gdLst>
                  <a:gd name="T0" fmla="*/ 16 w 16"/>
                  <a:gd name="T1" fmla="*/ 21 h 21"/>
                  <a:gd name="T2" fmla="*/ 13 w 16"/>
                  <a:gd name="T3" fmla="*/ 21 h 21"/>
                  <a:gd name="T4" fmla="*/ 13 w 16"/>
                  <a:gd name="T5" fmla="*/ 10 h 21"/>
                  <a:gd name="T6" fmla="*/ 12 w 16"/>
                  <a:gd name="T7" fmla="*/ 7 h 21"/>
                  <a:gd name="T8" fmla="*/ 12 w 16"/>
                  <a:gd name="T9" fmla="*/ 5 h 21"/>
                  <a:gd name="T10" fmla="*/ 11 w 16"/>
                  <a:gd name="T11" fmla="*/ 4 h 21"/>
                  <a:gd name="T12" fmla="*/ 9 w 16"/>
                  <a:gd name="T13" fmla="*/ 4 h 21"/>
                  <a:gd name="T14" fmla="*/ 6 w 16"/>
                  <a:gd name="T15" fmla="*/ 4 h 21"/>
                  <a:gd name="T16" fmla="*/ 3 w 16"/>
                  <a:gd name="T17" fmla="*/ 6 h 21"/>
                  <a:gd name="T18" fmla="*/ 3 w 16"/>
                  <a:gd name="T19" fmla="*/ 21 h 21"/>
                  <a:gd name="T20" fmla="*/ 0 w 16"/>
                  <a:gd name="T21" fmla="*/ 21 h 21"/>
                  <a:gd name="T22" fmla="*/ 0 w 16"/>
                  <a:gd name="T23" fmla="*/ 1 h 21"/>
                  <a:gd name="T24" fmla="*/ 3 w 16"/>
                  <a:gd name="T25" fmla="*/ 1 h 21"/>
                  <a:gd name="T26" fmla="*/ 3 w 16"/>
                  <a:gd name="T27" fmla="*/ 3 h 21"/>
                  <a:gd name="T28" fmla="*/ 6 w 16"/>
                  <a:gd name="T29" fmla="*/ 1 h 21"/>
                  <a:gd name="T30" fmla="*/ 10 w 16"/>
                  <a:gd name="T31" fmla="*/ 0 h 21"/>
                  <a:gd name="T32" fmla="*/ 14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10"/>
                      <a:pt x="13" y="10"/>
                      <a:pt x="13" y="10"/>
                    </a:cubicBezTo>
                    <a:cubicBezTo>
                      <a:pt x="13" y="9"/>
                      <a:pt x="12" y="8"/>
                      <a:pt x="12" y="7"/>
                    </a:cubicBezTo>
                    <a:cubicBezTo>
                      <a:pt x="12" y="6"/>
                      <a:pt x="12" y="6"/>
                      <a:pt x="12" y="5"/>
                    </a:cubicBezTo>
                    <a:cubicBezTo>
                      <a:pt x="12" y="5"/>
                      <a:pt x="11" y="4"/>
                      <a:pt x="11" y="4"/>
                    </a:cubicBezTo>
                    <a:cubicBezTo>
                      <a:pt x="10" y="4"/>
                      <a:pt x="10" y="4"/>
                      <a:pt x="9" y="4"/>
                    </a:cubicBezTo>
                    <a:cubicBezTo>
                      <a:pt x="8" y="4"/>
                      <a:pt x="7" y="4"/>
                      <a:pt x="6" y="4"/>
                    </a:cubicBezTo>
                    <a:cubicBezTo>
                      <a:pt x="5" y="5"/>
                      <a:pt x="4" y="5"/>
                      <a:pt x="3" y="6"/>
                    </a:cubicBezTo>
                    <a:cubicBezTo>
                      <a:pt x="3" y="21"/>
                      <a:pt x="3" y="21"/>
                      <a:pt x="3" y="21"/>
                    </a:cubicBezTo>
                    <a:cubicBezTo>
                      <a:pt x="0" y="21"/>
                      <a:pt x="0" y="21"/>
                      <a:pt x="0" y="21"/>
                    </a:cubicBezTo>
                    <a:cubicBezTo>
                      <a:pt x="0" y="1"/>
                      <a:pt x="0" y="1"/>
                      <a:pt x="0" y="1"/>
                    </a:cubicBezTo>
                    <a:cubicBezTo>
                      <a:pt x="3" y="1"/>
                      <a:pt x="3" y="1"/>
                      <a:pt x="3" y="1"/>
                    </a:cubicBezTo>
                    <a:cubicBezTo>
                      <a:pt x="3" y="3"/>
                      <a:pt x="3" y="3"/>
                      <a:pt x="3" y="3"/>
                    </a:cubicBezTo>
                    <a:cubicBezTo>
                      <a:pt x="4" y="2"/>
                      <a:pt x="5" y="2"/>
                      <a:pt x="6" y="1"/>
                    </a:cubicBezTo>
                    <a:cubicBezTo>
                      <a:pt x="7" y="1"/>
                      <a:pt x="8" y="0"/>
                      <a:pt x="10" y="0"/>
                    </a:cubicBezTo>
                    <a:cubicBezTo>
                      <a:pt x="12" y="0"/>
                      <a:pt x="13" y="1"/>
                      <a:pt x="14" y="2"/>
                    </a:cubicBezTo>
                    <a:cubicBezTo>
                      <a:pt x="15" y="4"/>
                      <a:pt x="16" y="6"/>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49"/>
              <p:cNvSpPr>
                <a:spLocks noEditPoints="1"/>
              </p:cNvSpPr>
              <p:nvPr/>
            </p:nvSpPr>
            <p:spPr bwMode="auto">
              <a:xfrm>
                <a:off x="6010276" y="3829050"/>
                <a:ext cx="23813" cy="30163"/>
              </a:xfrm>
              <a:custGeom>
                <a:avLst/>
                <a:gdLst>
                  <a:gd name="T0" fmla="*/ 11 w 18"/>
                  <a:gd name="T1" fmla="*/ 22 h 22"/>
                  <a:gd name="T2" fmla="*/ 3 w 18"/>
                  <a:gd name="T3" fmla="*/ 19 h 22"/>
                  <a:gd name="T4" fmla="*/ 0 w 18"/>
                  <a:gd name="T5" fmla="*/ 11 h 22"/>
                  <a:gd name="T6" fmla="*/ 3 w 18"/>
                  <a:gd name="T7" fmla="*/ 3 h 22"/>
                  <a:gd name="T8" fmla="*/ 10 w 18"/>
                  <a:gd name="T9" fmla="*/ 0 h 22"/>
                  <a:gd name="T10" fmla="*/ 13 w 18"/>
                  <a:gd name="T11" fmla="*/ 1 h 22"/>
                  <a:gd name="T12" fmla="*/ 16 w 18"/>
                  <a:gd name="T13" fmla="*/ 3 h 22"/>
                  <a:gd name="T14" fmla="*/ 17 w 18"/>
                  <a:gd name="T15" fmla="*/ 5 h 22"/>
                  <a:gd name="T16" fmla="*/ 18 w 18"/>
                  <a:gd name="T17" fmla="*/ 10 h 22"/>
                  <a:gd name="T18" fmla="*/ 18 w 18"/>
                  <a:gd name="T19" fmla="*/ 11 h 22"/>
                  <a:gd name="T20" fmla="*/ 4 w 18"/>
                  <a:gd name="T21" fmla="*/ 11 h 22"/>
                  <a:gd name="T22" fmla="*/ 6 w 18"/>
                  <a:gd name="T23" fmla="*/ 17 h 22"/>
                  <a:gd name="T24" fmla="*/ 10 w 18"/>
                  <a:gd name="T25" fmla="*/ 19 h 22"/>
                  <a:gd name="T26" fmla="*/ 13 w 18"/>
                  <a:gd name="T27" fmla="*/ 18 h 22"/>
                  <a:gd name="T28" fmla="*/ 15 w 18"/>
                  <a:gd name="T29" fmla="*/ 18 h 22"/>
                  <a:gd name="T30" fmla="*/ 16 w 18"/>
                  <a:gd name="T31" fmla="*/ 17 h 22"/>
                  <a:gd name="T32" fmla="*/ 17 w 18"/>
                  <a:gd name="T33" fmla="*/ 16 h 22"/>
                  <a:gd name="T34" fmla="*/ 17 w 18"/>
                  <a:gd name="T35" fmla="*/ 16 h 22"/>
                  <a:gd name="T36" fmla="*/ 17 w 18"/>
                  <a:gd name="T37" fmla="*/ 20 h 22"/>
                  <a:gd name="T38" fmla="*/ 16 w 18"/>
                  <a:gd name="T39" fmla="*/ 21 h 22"/>
                  <a:gd name="T40" fmla="*/ 14 w 18"/>
                  <a:gd name="T41" fmla="*/ 21 h 22"/>
                  <a:gd name="T42" fmla="*/ 13 w 18"/>
                  <a:gd name="T43" fmla="*/ 22 h 22"/>
                  <a:gd name="T44" fmla="*/ 11 w 18"/>
                  <a:gd name="T45" fmla="*/ 22 h 22"/>
                  <a:gd name="T46" fmla="*/ 14 w 18"/>
                  <a:gd name="T47" fmla="*/ 9 h 22"/>
                  <a:gd name="T48" fmla="*/ 14 w 18"/>
                  <a:gd name="T49" fmla="*/ 6 h 22"/>
                  <a:gd name="T50" fmla="*/ 13 w 18"/>
                  <a:gd name="T51" fmla="*/ 5 h 22"/>
                  <a:gd name="T52" fmla="*/ 12 w 18"/>
                  <a:gd name="T53" fmla="*/ 4 h 22"/>
                  <a:gd name="T54" fmla="*/ 9 w 18"/>
                  <a:gd name="T55" fmla="*/ 3 h 22"/>
                  <a:gd name="T56" fmla="*/ 7 w 18"/>
                  <a:gd name="T57" fmla="*/ 4 h 22"/>
                  <a:gd name="T58" fmla="*/ 5 w 18"/>
                  <a:gd name="T59" fmla="*/ 5 h 22"/>
                  <a:gd name="T60" fmla="*/ 4 w 18"/>
                  <a:gd name="T61" fmla="*/ 7 h 22"/>
                  <a:gd name="T62" fmla="*/ 4 w 18"/>
                  <a:gd name="T63" fmla="*/ 9 h 22"/>
                  <a:gd name="T64" fmla="*/ 14 w 18"/>
                  <a:gd name="T6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2">
                    <a:moveTo>
                      <a:pt x="11" y="22"/>
                    </a:moveTo>
                    <a:cubicBezTo>
                      <a:pt x="7" y="22"/>
                      <a:pt x="5" y="21"/>
                      <a:pt x="3" y="19"/>
                    </a:cubicBezTo>
                    <a:cubicBezTo>
                      <a:pt x="1" y="17"/>
                      <a:pt x="0" y="15"/>
                      <a:pt x="0" y="11"/>
                    </a:cubicBezTo>
                    <a:cubicBezTo>
                      <a:pt x="0" y="8"/>
                      <a:pt x="1" y="5"/>
                      <a:pt x="3" y="3"/>
                    </a:cubicBezTo>
                    <a:cubicBezTo>
                      <a:pt x="5" y="1"/>
                      <a:pt x="7" y="0"/>
                      <a:pt x="10" y="0"/>
                    </a:cubicBezTo>
                    <a:cubicBezTo>
                      <a:pt x="11" y="0"/>
                      <a:pt x="12" y="1"/>
                      <a:pt x="13" y="1"/>
                    </a:cubicBezTo>
                    <a:cubicBezTo>
                      <a:pt x="14" y="1"/>
                      <a:pt x="15" y="2"/>
                      <a:pt x="16" y="3"/>
                    </a:cubicBezTo>
                    <a:cubicBezTo>
                      <a:pt x="16" y="3"/>
                      <a:pt x="17" y="4"/>
                      <a:pt x="17" y="5"/>
                    </a:cubicBezTo>
                    <a:cubicBezTo>
                      <a:pt x="18" y="7"/>
                      <a:pt x="18" y="8"/>
                      <a:pt x="18" y="10"/>
                    </a:cubicBezTo>
                    <a:cubicBezTo>
                      <a:pt x="18" y="11"/>
                      <a:pt x="18" y="11"/>
                      <a:pt x="18" y="11"/>
                    </a:cubicBezTo>
                    <a:cubicBezTo>
                      <a:pt x="4" y="11"/>
                      <a:pt x="4" y="11"/>
                      <a:pt x="4" y="11"/>
                    </a:cubicBezTo>
                    <a:cubicBezTo>
                      <a:pt x="4" y="14"/>
                      <a:pt x="4" y="16"/>
                      <a:pt x="6" y="17"/>
                    </a:cubicBezTo>
                    <a:cubicBezTo>
                      <a:pt x="7" y="18"/>
                      <a:pt x="8" y="19"/>
                      <a:pt x="10" y="19"/>
                    </a:cubicBezTo>
                    <a:cubicBezTo>
                      <a:pt x="11" y="19"/>
                      <a:pt x="12" y="19"/>
                      <a:pt x="13" y="18"/>
                    </a:cubicBezTo>
                    <a:cubicBezTo>
                      <a:pt x="13" y="18"/>
                      <a:pt x="14" y="18"/>
                      <a:pt x="15" y="18"/>
                    </a:cubicBezTo>
                    <a:cubicBezTo>
                      <a:pt x="15" y="18"/>
                      <a:pt x="16" y="17"/>
                      <a:pt x="16" y="17"/>
                    </a:cubicBezTo>
                    <a:cubicBezTo>
                      <a:pt x="17" y="17"/>
                      <a:pt x="17" y="16"/>
                      <a:pt x="17" y="16"/>
                    </a:cubicBezTo>
                    <a:cubicBezTo>
                      <a:pt x="17" y="16"/>
                      <a:pt x="17" y="16"/>
                      <a:pt x="17" y="16"/>
                    </a:cubicBezTo>
                    <a:cubicBezTo>
                      <a:pt x="17" y="20"/>
                      <a:pt x="17" y="20"/>
                      <a:pt x="17" y="20"/>
                    </a:cubicBezTo>
                    <a:cubicBezTo>
                      <a:pt x="17" y="20"/>
                      <a:pt x="17" y="20"/>
                      <a:pt x="16" y="21"/>
                    </a:cubicBezTo>
                    <a:cubicBezTo>
                      <a:pt x="15" y="21"/>
                      <a:pt x="15" y="21"/>
                      <a:pt x="14" y="21"/>
                    </a:cubicBezTo>
                    <a:cubicBezTo>
                      <a:pt x="14" y="21"/>
                      <a:pt x="13" y="21"/>
                      <a:pt x="13" y="22"/>
                    </a:cubicBezTo>
                    <a:cubicBezTo>
                      <a:pt x="12" y="22"/>
                      <a:pt x="11" y="22"/>
                      <a:pt x="11" y="22"/>
                    </a:cubicBezTo>
                    <a:close/>
                    <a:moveTo>
                      <a:pt x="14" y="9"/>
                    </a:moveTo>
                    <a:cubicBezTo>
                      <a:pt x="14" y="8"/>
                      <a:pt x="14" y="7"/>
                      <a:pt x="14" y="6"/>
                    </a:cubicBezTo>
                    <a:cubicBezTo>
                      <a:pt x="14" y="6"/>
                      <a:pt x="14" y="5"/>
                      <a:pt x="13" y="5"/>
                    </a:cubicBezTo>
                    <a:cubicBezTo>
                      <a:pt x="13" y="4"/>
                      <a:pt x="12" y="4"/>
                      <a:pt x="12" y="4"/>
                    </a:cubicBezTo>
                    <a:cubicBezTo>
                      <a:pt x="11" y="3"/>
                      <a:pt x="10" y="3"/>
                      <a:pt x="9" y="3"/>
                    </a:cubicBezTo>
                    <a:cubicBezTo>
                      <a:pt x="9" y="3"/>
                      <a:pt x="8" y="3"/>
                      <a:pt x="7" y="4"/>
                    </a:cubicBezTo>
                    <a:cubicBezTo>
                      <a:pt x="7" y="4"/>
                      <a:pt x="6" y="4"/>
                      <a:pt x="5" y="5"/>
                    </a:cubicBezTo>
                    <a:cubicBezTo>
                      <a:pt x="5" y="5"/>
                      <a:pt x="5" y="6"/>
                      <a:pt x="4" y="7"/>
                    </a:cubicBezTo>
                    <a:cubicBezTo>
                      <a:pt x="4" y="7"/>
                      <a:pt x="4" y="8"/>
                      <a:pt x="4" y="9"/>
                    </a:cubicBezTo>
                    <a:lnTo>
                      <a:pt x="14" y="9"/>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50"/>
              <p:cNvSpPr>
                <a:spLocks/>
              </p:cNvSpPr>
              <p:nvPr/>
            </p:nvSpPr>
            <p:spPr bwMode="auto">
              <a:xfrm>
                <a:off x="6037263" y="3829050"/>
                <a:ext cx="20638" cy="30163"/>
              </a:xfrm>
              <a:custGeom>
                <a:avLst/>
                <a:gdLst>
                  <a:gd name="T0" fmla="*/ 7 w 15"/>
                  <a:gd name="T1" fmla="*/ 22 h 22"/>
                  <a:gd name="T2" fmla="*/ 3 w 15"/>
                  <a:gd name="T3" fmla="*/ 21 h 22"/>
                  <a:gd name="T4" fmla="*/ 0 w 15"/>
                  <a:gd name="T5" fmla="*/ 20 h 22"/>
                  <a:gd name="T6" fmla="*/ 0 w 15"/>
                  <a:gd name="T7" fmla="*/ 16 h 22"/>
                  <a:gd name="T8" fmla="*/ 0 w 15"/>
                  <a:gd name="T9" fmla="*/ 16 h 22"/>
                  <a:gd name="T10" fmla="*/ 1 w 15"/>
                  <a:gd name="T11" fmla="*/ 17 h 22"/>
                  <a:gd name="T12" fmla="*/ 3 w 15"/>
                  <a:gd name="T13" fmla="*/ 18 h 22"/>
                  <a:gd name="T14" fmla="*/ 5 w 15"/>
                  <a:gd name="T15" fmla="*/ 19 h 22"/>
                  <a:gd name="T16" fmla="*/ 7 w 15"/>
                  <a:gd name="T17" fmla="*/ 19 h 22"/>
                  <a:gd name="T18" fmla="*/ 9 w 15"/>
                  <a:gd name="T19" fmla="*/ 19 h 22"/>
                  <a:gd name="T20" fmla="*/ 10 w 15"/>
                  <a:gd name="T21" fmla="*/ 18 h 22"/>
                  <a:gd name="T22" fmla="*/ 11 w 15"/>
                  <a:gd name="T23" fmla="*/ 17 h 22"/>
                  <a:gd name="T24" fmla="*/ 11 w 15"/>
                  <a:gd name="T25" fmla="*/ 16 h 22"/>
                  <a:gd name="T26" fmla="*/ 11 w 15"/>
                  <a:gd name="T27" fmla="*/ 14 h 22"/>
                  <a:gd name="T28" fmla="*/ 8 w 15"/>
                  <a:gd name="T29" fmla="*/ 13 h 22"/>
                  <a:gd name="T30" fmla="*/ 6 w 15"/>
                  <a:gd name="T31" fmla="*/ 13 h 22"/>
                  <a:gd name="T32" fmla="*/ 5 w 15"/>
                  <a:gd name="T33" fmla="*/ 12 h 22"/>
                  <a:gd name="T34" fmla="*/ 1 w 15"/>
                  <a:gd name="T35" fmla="*/ 10 h 22"/>
                  <a:gd name="T36" fmla="*/ 0 w 15"/>
                  <a:gd name="T37" fmla="*/ 7 h 22"/>
                  <a:gd name="T38" fmla="*/ 2 w 15"/>
                  <a:gd name="T39" fmla="*/ 2 h 22"/>
                  <a:gd name="T40" fmla="*/ 8 w 15"/>
                  <a:gd name="T41" fmla="*/ 0 h 22"/>
                  <a:gd name="T42" fmla="*/ 11 w 15"/>
                  <a:gd name="T43" fmla="*/ 1 h 22"/>
                  <a:gd name="T44" fmla="*/ 14 w 15"/>
                  <a:gd name="T45" fmla="*/ 2 h 22"/>
                  <a:gd name="T46" fmla="*/ 14 w 15"/>
                  <a:gd name="T47" fmla="*/ 6 h 22"/>
                  <a:gd name="T48" fmla="*/ 14 w 15"/>
                  <a:gd name="T49" fmla="*/ 6 h 22"/>
                  <a:gd name="T50" fmla="*/ 11 w 15"/>
                  <a:gd name="T51" fmla="*/ 4 h 22"/>
                  <a:gd name="T52" fmla="*/ 8 w 15"/>
                  <a:gd name="T53" fmla="*/ 3 h 22"/>
                  <a:gd name="T54" fmla="*/ 5 w 15"/>
                  <a:gd name="T55" fmla="*/ 4 h 22"/>
                  <a:gd name="T56" fmla="*/ 4 w 15"/>
                  <a:gd name="T57" fmla="*/ 6 h 22"/>
                  <a:gd name="T58" fmla="*/ 4 w 15"/>
                  <a:gd name="T59" fmla="*/ 8 h 22"/>
                  <a:gd name="T60" fmla="*/ 7 w 15"/>
                  <a:gd name="T61" fmla="*/ 9 h 22"/>
                  <a:gd name="T62" fmla="*/ 8 w 15"/>
                  <a:gd name="T63" fmla="*/ 10 h 22"/>
                  <a:gd name="T64" fmla="*/ 10 w 15"/>
                  <a:gd name="T65" fmla="*/ 10 h 22"/>
                  <a:gd name="T66" fmla="*/ 14 w 15"/>
                  <a:gd name="T67" fmla="*/ 12 h 22"/>
                  <a:gd name="T68" fmla="*/ 15 w 15"/>
                  <a:gd name="T69" fmla="*/ 15 h 22"/>
                  <a:gd name="T70" fmla="*/ 14 w 15"/>
                  <a:gd name="T71" fmla="*/ 18 h 22"/>
                  <a:gd name="T72" fmla="*/ 13 w 15"/>
                  <a:gd name="T73" fmla="*/ 20 h 22"/>
                  <a:gd name="T74" fmla="*/ 10 w 15"/>
                  <a:gd name="T75" fmla="*/ 21 h 22"/>
                  <a:gd name="T76" fmla="*/ 7 w 15"/>
                  <a:gd name="T7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2">
                    <a:moveTo>
                      <a:pt x="7" y="22"/>
                    </a:moveTo>
                    <a:cubicBezTo>
                      <a:pt x="5" y="22"/>
                      <a:pt x="4" y="22"/>
                      <a:pt x="3" y="21"/>
                    </a:cubicBezTo>
                    <a:cubicBezTo>
                      <a:pt x="2" y="21"/>
                      <a:pt x="1" y="20"/>
                      <a:pt x="0" y="20"/>
                    </a:cubicBezTo>
                    <a:cubicBezTo>
                      <a:pt x="0" y="16"/>
                      <a:pt x="0" y="16"/>
                      <a:pt x="0" y="16"/>
                    </a:cubicBezTo>
                    <a:cubicBezTo>
                      <a:pt x="0" y="16"/>
                      <a:pt x="0" y="16"/>
                      <a:pt x="0" y="16"/>
                    </a:cubicBezTo>
                    <a:cubicBezTo>
                      <a:pt x="0" y="16"/>
                      <a:pt x="1" y="17"/>
                      <a:pt x="1" y="17"/>
                    </a:cubicBezTo>
                    <a:cubicBezTo>
                      <a:pt x="2" y="17"/>
                      <a:pt x="2" y="17"/>
                      <a:pt x="3" y="18"/>
                    </a:cubicBezTo>
                    <a:cubicBezTo>
                      <a:pt x="3" y="18"/>
                      <a:pt x="4" y="18"/>
                      <a:pt x="5" y="19"/>
                    </a:cubicBezTo>
                    <a:cubicBezTo>
                      <a:pt x="5" y="19"/>
                      <a:pt x="6" y="19"/>
                      <a:pt x="7" y="19"/>
                    </a:cubicBezTo>
                    <a:cubicBezTo>
                      <a:pt x="7" y="19"/>
                      <a:pt x="8" y="19"/>
                      <a:pt x="9" y="19"/>
                    </a:cubicBezTo>
                    <a:cubicBezTo>
                      <a:pt x="9" y="19"/>
                      <a:pt x="10" y="18"/>
                      <a:pt x="10" y="18"/>
                    </a:cubicBezTo>
                    <a:cubicBezTo>
                      <a:pt x="10" y="18"/>
                      <a:pt x="11" y="18"/>
                      <a:pt x="11" y="17"/>
                    </a:cubicBezTo>
                    <a:cubicBezTo>
                      <a:pt x="11" y="17"/>
                      <a:pt x="11" y="16"/>
                      <a:pt x="11" y="16"/>
                    </a:cubicBezTo>
                    <a:cubicBezTo>
                      <a:pt x="11" y="15"/>
                      <a:pt x="11" y="14"/>
                      <a:pt x="11" y="14"/>
                    </a:cubicBezTo>
                    <a:cubicBezTo>
                      <a:pt x="10" y="14"/>
                      <a:pt x="9" y="13"/>
                      <a:pt x="8" y="13"/>
                    </a:cubicBezTo>
                    <a:cubicBezTo>
                      <a:pt x="8" y="13"/>
                      <a:pt x="7" y="13"/>
                      <a:pt x="6" y="13"/>
                    </a:cubicBezTo>
                    <a:cubicBezTo>
                      <a:pt x="6" y="12"/>
                      <a:pt x="5" y="12"/>
                      <a:pt x="5" y="12"/>
                    </a:cubicBezTo>
                    <a:cubicBezTo>
                      <a:pt x="3" y="12"/>
                      <a:pt x="2" y="11"/>
                      <a:pt x="1" y="10"/>
                    </a:cubicBezTo>
                    <a:cubicBezTo>
                      <a:pt x="0" y="9"/>
                      <a:pt x="0" y="8"/>
                      <a:pt x="0" y="7"/>
                    </a:cubicBezTo>
                    <a:cubicBezTo>
                      <a:pt x="0" y="5"/>
                      <a:pt x="1" y="3"/>
                      <a:pt x="2" y="2"/>
                    </a:cubicBezTo>
                    <a:cubicBezTo>
                      <a:pt x="4" y="1"/>
                      <a:pt x="5" y="0"/>
                      <a:pt x="8" y="0"/>
                    </a:cubicBezTo>
                    <a:cubicBezTo>
                      <a:pt x="9" y="0"/>
                      <a:pt x="10" y="1"/>
                      <a:pt x="11" y="1"/>
                    </a:cubicBezTo>
                    <a:cubicBezTo>
                      <a:pt x="12" y="1"/>
                      <a:pt x="13" y="2"/>
                      <a:pt x="14" y="2"/>
                    </a:cubicBezTo>
                    <a:cubicBezTo>
                      <a:pt x="14" y="6"/>
                      <a:pt x="14" y="6"/>
                      <a:pt x="14" y="6"/>
                    </a:cubicBezTo>
                    <a:cubicBezTo>
                      <a:pt x="14" y="6"/>
                      <a:pt x="14" y="6"/>
                      <a:pt x="14" y="6"/>
                    </a:cubicBezTo>
                    <a:cubicBezTo>
                      <a:pt x="13" y="5"/>
                      <a:pt x="12" y="4"/>
                      <a:pt x="11" y="4"/>
                    </a:cubicBezTo>
                    <a:cubicBezTo>
                      <a:pt x="10" y="4"/>
                      <a:pt x="9" y="3"/>
                      <a:pt x="8" y="3"/>
                    </a:cubicBezTo>
                    <a:cubicBezTo>
                      <a:pt x="6" y="3"/>
                      <a:pt x="6" y="4"/>
                      <a:pt x="5" y="4"/>
                    </a:cubicBezTo>
                    <a:cubicBezTo>
                      <a:pt x="4" y="5"/>
                      <a:pt x="4" y="5"/>
                      <a:pt x="4" y="6"/>
                    </a:cubicBezTo>
                    <a:cubicBezTo>
                      <a:pt x="4" y="7"/>
                      <a:pt x="4" y="8"/>
                      <a:pt x="4" y="8"/>
                    </a:cubicBezTo>
                    <a:cubicBezTo>
                      <a:pt x="5" y="9"/>
                      <a:pt x="5" y="9"/>
                      <a:pt x="7" y="9"/>
                    </a:cubicBezTo>
                    <a:cubicBezTo>
                      <a:pt x="7" y="9"/>
                      <a:pt x="8" y="9"/>
                      <a:pt x="8" y="10"/>
                    </a:cubicBezTo>
                    <a:cubicBezTo>
                      <a:pt x="9" y="10"/>
                      <a:pt x="9" y="10"/>
                      <a:pt x="10" y="10"/>
                    </a:cubicBezTo>
                    <a:cubicBezTo>
                      <a:pt x="12" y="10"/>
                      <a:pt x="13" y="11"/>
                      <a:pt x="14" y="12"/>
                    </a:cubicBezTo>
                    <a:cubicBezTo>
                      <a:pt x="14" y="13"/>
                      <a:pt x="15" y="14"/>
                      <a:pt x="15" y="15"/>
                    </a:cubicBezTo>
                    <a:cubicBezTo>
                      <a:pt x="15" y="16"/>
                      <a:pt x="15" y="17"/>
                      <a:pt x="14" y="18"/>
                    </a:cubicBezTo>
                    <a:cubicBezTo>
                      <a:pt x="14" y="19"/>
                      <a:pt x="13" y="19"/>
                      <a:pt x="13" y="20"/>
                    </a:cubicBezTo>
                    <a:cubicBezTo>
                      <a:pt x="12" y="20"/>
                      <a:pt x="11" y="21"/>
                      <a:pt x="10" y="21"/>
                    </a:cubicBezTo>
                    <a:cubicBezTo>
                      <a:pt x="9" y="22"/>
                      <a:pt x="8" y="22"/>
                      <a:pt x="7" y="22"/>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Freeform 51"/>
              <p:cNvSpPr>
                <a:spLocks/>
              </p:cNvSpPr>
              <p:nvPr/>
            </p:nvSpPr>
            <p:spPr bwMode="auto">
              <a:xfrm>
                <a:off x="6061076" y="3829050"/>
                <a:ext cx="19050" cy="30163"/>
              </a:xfrm>
              <a:custGeom>
                <a:avLst/>
                <a:gdLst>
                  <a:gd name="T0" fmla="*/ 6 w 14"/>
                  <a:gd name="T1" fmla="*/ 22 h 22"/>
                  <a:gd name="T2" fmla="*/ 3 w 14"/>
                  <a:gd name="T3" fmla="*/ 21 h 22"/>
                  <a:gd name="T4" fmla="*/ 0 w 14"/>
                  <a:gd name="T5" fmla="*/ 20 h 22"/>
                  <a:gd name="T6" fmla="*/ 0 w 14"/>
                  <a:gd name="T7" fmla="*/ 16 h 22"/>
                  <a:gd name="T8" fmla="*/ 0 w 14"/>
                  <a:gd name="T9" fmla="*/ 16 h 22"/>
                  <a:gd name="T10" fmla="*/ 1 w 14"/>
                  <a:gd name="T11" fmla="*/ 17 h 22"/>
                  <a:gd name="T12" fmla="*/ 2 w 14"/>
                  <a:gd name="T13" fmla="*/ 18 h 22"/>
                  <a:gd name="T14" fmla="*/ 4 w 14"/>
                  <a:gd name="T15" fmla="*/ 19 h 22"/>
                  <a:gd name="T16" fmla="*/ 6 w 14"/>
                  <a:gd name="T17" fmla="*/ 19 h 22"/>
                  <a:gd name="T18" fmla="*/ 8 w 14"/>
                  <a:gd name="T19" fmla="*/ 19 h 22"/>
                  <a:gd name="T20" fmla="*/ 10 w 14"/>
                  <a:gd name="T21" fmla="*/ 18 h 22"/>
                  <a:gd name="T22" fmla="*/ 11 w 14"/>
                  <a:gd name="T23" fmla="*/ 17 h 22"/>
                  <a:gd name="T24" fmla="*/ 11 w 14"/>
                  <a:gd name="T25" fmla="*/ 16 h 22"/>
                  <a:gd name="T26" fmla="*/ 10 w 14"/>
                  <a:gd name="T27" fmla="*/ 14 h 22"/>
                  <a:gd name="T28" fmla="*/ 8 w 14"/>
                  <a:gd name="T29" fmla="*/ 13 h 22"/>
                  <a:gd name="T30" fmla="*/ 6 w 14"/>
                  <a:gd name="T31" fmla="*/ 13 h 22"/>
                  <a:gd name="T32" fmla="*/ 4 w 14"/>
                  <a:gd name="T33" fmla="*/ 12 h 22"/>
                  <a:gd name="T34" fmla="*/ 1 w 14"/>
                  <a:gd name="T35" fmla="*/ 10 h 22"/>
                  <a:gd name="T36" fmla="*/ 0 w 14"/>
                  <a:gd name="T37" fmla="*/ 7 h 22"/>
                  <a:gd name="T38" fmla="*/ 2 w 14"/>
                  <a:gd name="T39" fmla="*/ 2 h 22"/>
                  <a:gd name="T40" fmla="*/ 7 w 14"/>
                  <a:gd name="T41" fmla="*/ 0 h 22"/>
                  <a:gd name="T42" fmla="*/ 11 w 14"/>
                  <a:gd name="T43" fmla="*/ 1 h 22"/>
                  <a:gd name="T44" fmla="*/ 14 w 14"/>
                  <a:gd name="T45" fmla="*/ 2 h 22"/>
                  <a:gd name="T46" fmla="*/ 14 w 14"/>
                  <a:gd name="T47" fmla="*/ 6 h 22"/>
                  <a:gd name="T48" fmla="*/ 13 w 14"/>
                  <a:gd name="T49" fmla="*/ 6 h 22"/>
                  <a:gd name="T50" fmla="*/ 10 w 14"/>
                  <a:gd name="T51" fmla="*/ 4 h 22"/>
                  <a:gd name="T52" fmla="*/ 7 w 14"/>
                  <a:gd name="T53" fmla="*/ 3 h 22"/>
                  <a:gd name="T54" fmla="*/ 4 w 14"/>
                  <a:gd name="T55" fmla="*/ 4 h 22"/>
                  <a:gd name="T56" fmla="*/ 3 w 14"/>
                  <a:gd name="T57" fmla="*/ 6 h 22"/>
                  <a:gd name="T58" fmla="*/ 4 w 14"/>
                  <a:gd name="T59" fmla="*/ 8 h 22"/>
                  <a:gd name="T60" fmla="*/ 6 w 14"/>
                  <a:gd name="T61" fmla="*/ 9 h 22"/>
                  <a:gd name="T62" fmla="*/ 8 w 14"/>
                  <a:gd name="T63" fmla="*/ 10 h 22"/>
                  <a:gd name="T64" fmla="*/ 10 w 14"/>
                  <a:gd name="T65" fmla="*/ 10 h 22"/>
                  <a:gd name="T66" fmla="*/ 13 w 14"/>
                  <a:gd name="T67" fmla="*/ 12 h 22"/>
                  <a:gd name="T68" fmla="*/ 14 w 14"/>
                  <a:gd name="T69" fmla="*/ 15 h 22"/>
                  <a:gd name="T70" fmla="*/ 14 w 14"/>
                  <a:gd name="T71" fmla="*/ 18 h 22"/>
                  <a:gd name="T72" fmla="*/ 12 w 14"/>
                  <a:gd name="T73" fmla="*/ 20 h 22"/>
                  <a:gd name="T74" fmla="*/ 10 w 14"/>
                  <a:gd name="T75" fmla="*/ 21 h 22"/>
                  <a:gd name="T76" fmla="*/ 6 w 14"/>
                  <a:gd name="T7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22">
                    <a:moveTo>
                      <a:pt x="6" y="22"/>
                    </a:moveTo>
                    <a:cubicBezTo>
                      <a:pt x="5" y="22"/>
                      <a:pt x="4" y="22"/>
                      <a:pt x="3" y="21"/>
                    </a:cubicBezTo>
                    <a:cubicBezTo>
                      <a:pt x="1" y="21"/>
                      <a:pt x="0" y="20"/>
                      <a:pt x="0" y="20"/>
                    </a:cubicBezTo>
                    <a:cubicBezTo>
                      <a:pt x="0" y="16"/>
                      <a:pt x="0" y="16"/>
                      <a:pt x="0" y="16"/>
                    </a:cubicBezTo>
                    <a:cubicBezTo>
                      <a:pt x="0" y="16"/>
                      <a:pt x="0" y="16"/>
                      <a:pt x="0" y="16"/>
                    </a:cubicBezTo>
                    <a:cubicBezTo>
                      <a:pt x="0" y="16"/>
                      <a:pt x="0" y="17"/>
                      <a:pt x="1" y="17"/>
                    </a:cubicBezTo>
                    <a:cubicBezTo>
                      <a:pt x="1" y="17"/>
                      <a:pt x="2" y="17"/>
                      <a:pt x="2" y="18"/>
                    </a:cubicBezTo>
                    <a:cubicBezTo>
                      <a:pt x="3" y="18"/>
                      <a:pt x="4" y="18"/>
                      <a:pt x="4" y="19"/>
                    </a:cubicBezTo>
                    <a:cubicBezTo>
                      <a:pt x="5" y="19"/>
                      <a:pt x="6" y="19"/>
                      <a:pt x="6" y="19"/>
                    </a:cubicBezTo>
                    <a:cubicBezTo>
                      <a:pt x="7" y="19"/>
                      <a:pt x="8" y="19"/>
                      <a:pt x="8" y="19"/>
                    </a:cubicBezTo>
                    <a:cubicBezTo>
                      <a:pt x="9" y="19"/>
                      <a:pt x="9" y="18"/>
                      <a:pt x="10" y="18"/>
                    </a:cubicBezTo>
                    <a:cubicBezTo>
                      <a:pt x="10" y="18"/>
                      <a:pt x="10" y="18"/>
                      <a:pt x="11" y="17"/>
                    </a:cubicBezTo>
                    <a:cubicBezTo>
                      <a:pt x="11" y="17"/>
                      <a:pt x="11" y="16"/>
                      <a:pt x="11" y="16"/>
                    </a:cubicBezTo>
                    <a:cubicBezTo>
                      <a:pt x="11" y="15"/>
                      <a:pt x="11" y="14"/>
                      <a:pt x="10" y="14"/>
                    </a:cubicBezTo>
                    <a:cubicBezTo>
                      <a:pt x="10" y="14"/>
                      <a:pt x="9" y="13"/>
                      <a:pt x="8" y="13"/>
                    </a:cubicBezTo>
                    <a:cubicBezTo>
                      <a:pt x="7" y="13"/>
                      <a:pt x="7" y="13"/>
                      <a:pt x="6" y="13"/>
                    </a:cubicBezTo>
                    <a:cubicBezTo>
                      <a:pt x="5" y="12"/>
                      <a:pt x="5" y="12"/>
                      <a:pt x="4" y="12"/>
                    </a:cubicBezTo>
                    <a:cubicBezTo>
                      <a:pt x="3" y="12"/>
                      <a:pt x="1" y="11"/>
                      <a:pt x="1" y="10"/>
                    </a:cubicBezTo>
                    <a:cubicBezTo>
                      <a:pt x="0" y="9"/>
                      <a:pt x="0" y="8"/>
                      <a:pt x="0" y="7"/>
                    </a:cubicBezTo>
                    <a:cubicBezTo>
                      <a:pt x="0" y="5"/>
                      <a:pt x="0" y="3"/>
                      <a:pt x="2" y="2"/>
                    </a:cubicBezTo>
                    <a:cubicBezTo>
                      <a:pt x="3" y="1"/>
                      <a:pt x="5" y="0"/>
                      <a:pt x="7" y="0"/>
                    </a:cubicBezTo>
                    <a:cubicBezTo>
                      <a:pt x="8" y="0"/>
                      <a:pt x="10" y="1"/>
                      <a:pt x="11" y="1"/>
                    </a:cubicBezTo>
                    <a:cubicBezTo>
                      <a:pt x="12" y="1"/>
                      <a:pt x="13" y="2"/>
                      <a:pt x="14" y="2"/>
                    </a:cubicBezTo>
                    <a:cubicBezTo>
                      <a:pt x="14" y="6"/>
                      <a:pt x="14" y="6"/>
                      <a:pt x="14" y="6"/>
                    </a:cubicBezTo>
                    <a:cubicBezTo>
                      <a:pt x="13" y="6"/>
                      <a:pt x="13" y="6"/>
                      <a:pt x="13" y="6"/>
                    </a:cubicBezTo>
                    <a:cubicBezTo>
                      <a:pt x="12" y="5"/>
                      <a:pt x="12" y="4"/>
                      <a:pt x="10" y="4"/>
                    </a:cubicBezTo>
                    <a:cubicBezTo>
                      <a:pt x="9" y="4"/>
                      <a:pt x="8" y="3"/>
                      <a:pt x="7" y="3"/>
                    </a:cubicBezTo>
                    <a:cubicBezTo>
                      <a:pt x="6" y="3"/>
                      <a:pt x="5" y="4"/>
                      <a:pt x="4" y="4"/>
                    </a:cubicBezTo>
                    <a:cubicBezTo>
                      <a:pt x="4" y="5"/>
                      <a:pt x="3" y="5"/>
                      <a:pt x="3" y="6"/>
                    </a:cubicBezTo>
                    <a:cubicBezTo>
                      <a:pt x="3" y="7"/>
                      <a:pt x="3" y="8"/>
                      <a:pt x="4" y="8"/>
                    </a:cubicBezTo>
                    <a:cubicBezTo>
                      <a:pt x="4" y="9"/>
                      <a:pt x="5" y="9"/>
                      <a:pt x="6" y="9"/>
                    </a:cubicBezTo>
                    <a:cubicBezTo>
                      <a:pt x="7" y="9"/>
                      <a:pt x="7" y="9"/>
                      <a:pt x="8" y="10"/>
                    </a:cubicBezTo>
                    <a:cubicBezTo>
                      <a:pt x="8" y="10"/>
                      <a:pt x="9" y="10"/>
                      <a:pt x="10" y="10"/>
                    </a:cubicBezTo>
                    <a:cubicBezTo>
                      <a:pt x="11" y="10"/>
                      <a:pt x="12" y="11"/>
                      <a:pt x="13" y="12"/>
                    </a:cubicBezTo>
                    <a:cubicBezTo>
                      <a:pt x="14" y="13"/>
                      <a:pt x="14" y="14"/>
                      <a:pt x="14" y="15"/>
                    </a:cubicBezTo>
                    <a:cubicBezTo>
                      <a:pt x="14" y="16"/>
                      <a:pt x="14" y="17"/>
                      <a:pt x="14" y="18"/>
                    </a:cubicBezTo>
                    <a:cubicBezTo>
                      <a:pt x="13" y="19"/>
                      <a:pt x="13" y="19"/>
                      <a:pt x="12" y="20"/>
                    </a:cubicBezTo>
                    <a:cubicBezTo>
                      <a:pt x="12" y="20"/>
                      <a:pt x="11" y="21"/>
                      <a:pt x="10" y="21"/>
                    </a:cubicBezTo>
                    <a:cubicBezTo>
                      <a:pt x="9" y="22"/>
                      <a:pt x="8" y="22"/>
                      <a:pt x="6" y="22"/>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52"/>
              <p:cNvSpPr>
                <a:spLocks/>
              </p:cNvSpPr>
              <p:nvPr/>
            </p:nvSpPr>
            <p:spPr bwMode="auto">
              <a:xfrm>
                <a:off x="6083301" y="3851275"/>
                <a:ext cx="11113" cy="15875"/>
              </a:xfrm>
              <a:custGeom>
                <a:avLst/>
                <a:gdLst>
                  <a:gd name="T0" fmla="*/ 7 w 7"/>
                  <a:gd name="T1" fmla="*/ 0 h 10"/>
                  <a:gd name="T2" fmla="*/ 2 w 7"/>
                  <a:gd name="T3" fmla="*/ 10 h 10"/>
                  <a:gd name="T4" fmla="*/ 0 w 7"/>
                  <a:gd name="T5" fmla="*/ 10 h 10"/>
                  <a:gd name="T6" fmla="*/ 3 w 7"/>
                  <a:gd name="T7" fmla="*/ 0 h 10"/>
                  <a:gd name="T8" fmla="*/ 7 w 7"/>
                  <a:gd name="T9" fmla="*/ 0 h 10"/>
                </a:gdLst>
                <a:ahLst/>
                <a:cxnLst>
                  <a:cxn ang="0">
                    <a:pos x="T0" y="T1"/>
                  </a:cxn>
                  <a:cxn ang="0">
                    <a:pos x="T2" y="T3"/>
                  </a:cxn>
                  <a:cxn ang="0">
                    <a:pos x="T4" y="T5"/>
                  </a:cxn>
                  <a:cxn ang="0">
                    <a:pos x="T6" y="T7"/>
                  </a:cxn>
                  <a:cxn ang="0">
                    <a:pos x="T8" y="T9"/>
                  </a:cxn>
                </a:cxnLst>
                <a:rect l="0" t="0" r="r" b="b"/>
                <a:pathLst>
                  <a:path w="7" h="10">
                    <a:moveTo>
                      <a:pt x="7" y="0"/>
                    </a:moveTo>
                    <a:lnTo>
                      <a:pt x="2" y="10"/>
                    </a:lnTo>
                    <a:lnTo>
                      <a:pt x="0" y="10"/>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53"/>
              <p:cNvSpPr>
                <a:spLocks/>
              </p:cNvSpPr>
              <p:nvPr/>
            </p:nvSpPr>
            <p:spPr bwMode="auto">
              <a:xfrm>
                <a:off x="5535613" y="3890963"/>
                <a:ext cx="20638" cy="30163"/>
              </a:xfrm>
              <a:custGeom>
                <a:avLst/>
                <a:gdLst>
                  <a:gd name="T0" fmla="*/ 9 w 15"/>
                  <a:gd name="T1" fmla="*/ 21 h 21"/>
                  <a:gd name="T2" fmla="*/ 5 w 15"/>
                  <a:gd name="T3" fmla="*/ 21 h 21"/>
                  <a:gd name="T4" fmla="*/ 2 w 15"/>
                  <a:gd name="T5" fmla="*/ 19 h 21"/>
                  <a:gd name="T6" fmla="*/ 0 w 15"/>
                  <a:gd name="T7" fmla="*/ 15 h 21"/>
                  <a:gd name="T8" fmla="*/ 0 w 15"/>
                  <a:gd name="T9" fmla="*/ 11 h 21"/>
                  <a:gd name="T10" fmla="*/ 0 w 15"/>
                  <a:gd name="T11" fmla="*/ 6 h 21"/>
                  <a:gd name="T12" fmla="*/ 2 w 15"/>
                  <a:gd name="T13" fmla="*/ 3 h 21"/>
                  <a:gd name="T14" fmla="*/ 5 w 15"/>
                  <a:gd name="T15" fmla="*/ 1 h 21"/>
                  <a:gd name="T16" fmla="*/ 9 w 15"/>
                  <a:gd name="T17" fmla="*/ 0 h 21"/>
                  <a:gd name="T18" fmla="*/ 12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1 h 21"/>
                  <a:gd name="T38" fmla="*/ 5 w 15"/>
                  <a:gd name="T39" fmla="*/ 16 h 21"/>
                  <a:gd name="T40" fmla="*/ 9 w 15"/>
                  <a:gd name="T41" fmla="*/ 18 h 21"/>
                  <a:gd name="T42" fmla="*/ 12 w 15"/>
                  <a:gd name="T43" fmla="*/ 18 h 21"/>
                  <a:gd name="T44" fmla="*/ 15 w 15"/>
                  <a:gd name="T45" fmla="*/ 16 h 21"/>
                  <a:gd name="T46" fmla="*/ 15 w 15"/>
                  <a:gd name="T47" fmla="*/ 16 h 21"/>
                  <a:gd name="T48" fmla="*/ 15 w 15"/>
                  <a:gd name="T49" fmla="*/ 20 h 21"/>
                  <a:gd name="T50" fmla="*/ 14 w 15"/>
                  <a:gd name="T51" fmla="*/ 20 h 21"/>
                  <a:gd name="T52" fmla="*/ 13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7" y="21"/>
                      <a:pt x="5" y="21"/>
                    </a:cubicBezTo>
                    <a:cubicBezTo>
                      <a:pt x="4" y="20"/>
                      <a:pt x="3" y="20"/>
                      <a:pt x="2" y="19"/>
                    </a:cubicBezTo>
                    <a:cubicBezTo>
                      <a:pt x="2" y="18"/>
                      <a:pt x="1" y="17"/>
                      <a:pt x="0" y="15"/>
                    </a:cubicBezTo>
                    <a:cubicBezTo>
                      <a:pt x="0" y="14"/>
                      <a:pt x="0" y="13"/>
                      <a:pt x="0" y="11"/>
                    </a:cubicBezTo>
                    <a:cubicBezTo>
                      <a:pt x="0" y="9"/>
                      <a:pt x="0" y="7"/>
                      <a:pt x="0" y="6"/>
                    </a:cubicBezTo>
                    <a:cubicBezTo>
                      <a:pt x="1" y="5"/>
                      <a:pt x="2" y="4"/>
                      <a:pt x="2" y="3"/>
                    </a:cubicBezTo>
                    <a:cubicBezTo>
                      <a:pt x="3" y="2"/>
                      <a:pt x="4" y="1"/>
                      <a:pt x="5" y="1"/>
                    </a:cubicBezTo>
                    <a:cubicBezTo>
                      <a:pt x="7" y="0"/>
                      <a:pt x="8" y="0"/>
                      <a:pt x="9" y="0"/>
                    </a:cubicBezTo>
                    <a:cubicBezTo>
                      <a:pt x="10" y="0"/>
                      <a:pt x="11" y="0"/>
                      <a:pt x="12" y="1"/>
                    </a:cubicBezTo>
                    <a:cubicBezTo>
                      <a:pt x="13" y="1"/>
                      <a:pt x="14" y="1"/>
                      <a:pt x="15" y="2"/>
                    </a:cubicBezTo>
                    <a:cubicBezTo>
                      <a:pt x="15" y="5"/>
                      <a:pt x="15" y="5"/>
                      <a:pt x="15" y="5"/>
                    </a:cubicBezTo>
                    <a:cubicBezTo>
                      <a:pt x="15" y="5"/>
                      <a:pt x="15" y="5"/>
                      <a:pt x="15" y="5"/>
                    </a:cubicBezTo>
                    <a:cubicBezTo>
                      <a:pt x="15" y="5"/>
                      <a:pt x="14" y="5"/>
                      <a:pt x="14" y="5"/>
                    </a:cubicBezTo>
                    <a:cubicBezTo>
                      <a:pt x="14" y="4"/>
                      <a:pt x="13" y="4"/>
                      <a:pt x="13" y="4"/>
                    </a:cubicBezTo>
                    <a:cubicBezTo>
                      <a:pt x="12" y="4"/>
                      <a:pt x="12" y="4"/>
                      <a:pt x="11" y="3"/>
                    </a:cubicBezTo>
                    <a:cubicBezTo>
                      <a:pt x="10" y="3"/>
                      <a:pt x="10" y="3"/>
                      <a:pt x="9" y="3"/>
                    </a:cubicBezTo>
                    <a:cubicBezTo>
                      <a:pt x="7" y="3"/>
                      <a:pt x="6" y="4"/>
                      <a:pt x="5" y="5"/>
                    </a:cubicBezTo>
                    <a:cubicBezTo>
                      <a:pt x="4" y="6"/>
                      <a:pt x="3" y="8"/>
                      <a:pt x="3" y="11"/>
                    </a:cubicBezTo>
                    <a:cubicBezTo>
                      <a:pt x="3" y="13"/>
                      <a:pt x="4" y="15"/>
                      <a:pt x="5" y="16"/>
                    </a:cubicBezTo>
                    <a:cubicBezTo>
                      <a:pt x="6" y="18"/>
                      <a:pt x="7" y="18"/>
                      <a:pt x="9" y="18"/>
                    </a:cubicBezTo>
                    <a:cubicBezTo>
                      <a:pt x="10" y="18"/>
                      <a:pt x="11" y="18"/>
                      <a:pt x="12" y="18"/>
                    </a:cubicBezTo>
                    <a:cubicBezTo>
                      <a:pt x="13" y="17"/>
                      <a:pt x="14" y="17"/>
                      <a:pt x="15" y="16"/>
                    </a:cubicBezTo>
                    <a:cubicBezTo>
                      <a:pt x="15" y="16"/>
                      <a:pt x="15" y="16"/>
                      <a:pt x="15" y="16"/>
                    </a:cubicBezTo>
                    <a:cubicBezTo>
                      <a:pt x="15" y="20"/>
                      <a:pt x="15" y="20"/>
                      <a:pt x="15" y="20"/>
                    </a:cubicBezTo>
                    <a:cubicBezTo>
                      <a:pt x="15" y="20"/>
                      <a:pt x="14" y="20"/>
                      <a:pt x="14" y="20"/>
                    </a:cubicBezTo>
                    <a:cubicBezTo>
                      <a:pt x="13" y="21"/>
                      <a:pt x="13" y="21"/>
                      <a:pt x="13" y="21"/>
                    </a:cubicBezTo>
                    <a:cubicBezTo>
                      <a:pt x="12" y="21"/>
                      <a:pt x="11" y="21"/>
                      <a:pt x="11" y="21"/>
                    </a:cubicBezTo>
                    <a:cubicBezTo>
                      <a:pt x="11"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54"/>
              <p:cNvSpPr>
                <a:spLocks noEditPoints="1"/>
              </p:cNvSpPr>
              <p:nvPr/>
            </p:nvSpPr>
            <p:spPr bwMode="auto">
              <a:xfrm>
                <a:off x="5559426" y="3890963"/>
                <a:ext cx="23813" cy="30163"/>
              </a:xfrm>
              <a:custGeom>
                <a:avLst/>
                <a:gdLst>
                  <a:gd name="T0" fmla="*/ 18 w 18"/>
                  <a:gd name="T1" fmla="*/ 11 h 21"/>
                  <a:gd name="T2" fmla="*/ 15 w 18"/>
                  <a:gd name="T3" fmla="*/ 19 h 21"/>
                  <a:gd name="T4" fmla="*/ 9 w 18"/>
                  <a:gd name="T5" fmla="*/ 21 h 21"/>
                  <a:gd name="T6" fmla="*/ 2 w 18"/>
                  <a:gd name="T7" fmla="*/ 18 h 21"/>
                  <a:gd name="T8" fmla="*/ 0 w 18"/>
                  <a:gd name="T9" fmla="*/ 11 h 21"/>
                  <a:gd name="T10" fmla="*/ 2 w 18"/>
                  <a:gd name="T11" fmla="*/ 3 h 21"/>
                  <a:gd name="T12" fmla="*/ 9 w 18"/>
                  <a:gd name="T13" fmla="*/ 0 h 21"/>
                  <a:gd name="T14" fmla="*/ 15 w 18"/>
                  <a:gd name="T15" fmla="*/ 3 h 21"/>
                  <a:gd name="T16" fmla="*/ 18 w 18"/>
                  <a:gd name="T17" fmla="*/ 11 h 21"/>
                  <a:gd name="T18" fmla="*/ 14 w 18"/>
                  <a:gd name="T19" fmla="*/ 11 h 21"/>
                  <a:gd name="T20" fmla="*/ 13 w 18"/>
                  <a:gd name="T21" fmla="*/ 5 h 21"/>
                  <a:gd name="T22" fmla="*/ 9 w 18"/>
                  <a:gd name="T23" fmla="*/ 3 h 21"/>
                  <a:gd name="T24" fmla="*/ 5 w 18"/>
                  <a:gd name="T25" fmla="*/ 5 h 21"/>
                  <a:gd name="T26" fmla="*/ 3 w 18"/>
                  <a:gd name="T27" fmla="*/ 11 h 21"/>
                  <a:gd name="T28" fmla="*/ 5 w 18"/>
                  <a:gd name="T29" fmla="*/ 16 h 21"/>
                  <a:gd name="T30" fmla="*/ 9 w 18"/>
                  <a:gd name="T31" fmla="*/ 18 h 21"/>
                  <a:gd name="T32" fmla="*/ 13 w 18"/>
                  <a:gd name="T33" fmla="*/ 17 h 21"/>
                  <a:gd name="T34" fmla="*/ 14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5" y="19"/>
                    </a:cubicBezTo>
                    <a:cubicBezTo>
                      <a:pt x="14" y="21"/>
                      <a:pt x="12" y="21"/>
                      <a:pt x="9" y="21"/>
                    </a:cubicBezTo>
                    <a:cubicBezTo>
                      <a:pt x="6" y="21"/>
                      <a:pt x="4" y="20"/>
                      <a:pt x="2" y="18"/>
                    </a:cubicBezTo>
                    <a:cubicBezTo>
                      <a:pt x="1" y="17"/>
                      <a:pt x="0" y="14"/>
                      <a:pt x="0" y="11"/>
                    </a:cubicBezTo>
                    <a:cubicBezTo>
                      <a:pt x="0" y="7"/>
                      <a:pt x="1" y="5"/>
                      <a:pt x="2" y="3"/>
                    </a:cubicBezTo>
                    <a:cubicBezTo>
                      <a:pt x="4" y="1"/>
                      <a:pt x="6" y="0"/>
                      <a:pt x="9" y="0"/>
                    </a:cubicBezTo>
                    <a:cubicBezTo>
                      <a:pt x="12" y="0"/>
                      <a:pt x="14" y="1"/>
                      <a:pt x="15" y="3"/>
                    </a:cubicBezTo>
                    <a:cubicBezTo>
                      <a:pt x="17" y="5"/>
                      <a:pt x="18" y="7"/>
                      <a:pt x="18" y="11"/>
                    </a:cubicBezTo>
                    <a:close/>
                    <a:moveTo>
                      <a:pt x="14" y="11"/>
                    </a:moveTo>
                    <a:cubicBezTo>
                      <a:pt x="14" y="8"/>
                      <a:pt x="14" y="6"/>
                      <a:pt x="13" y="5"/>
                    </a:cubicBezTo>
                    <a:cubicBezTo>
                      <a:pt x="12" y="4"/>
                      <a:pt x="11" y="3"/>
                      <a:pt x="9" y="3"/>
                    </a:cubicBezTo>
                    <a:cubicBezTo>
                      <a:pt x="7" y="3"/>
                      <a:pt x="6" y="4"/>
                      <a:pt x="5" y="5"/>
                    </a:cubicBezTo>
                    <a:cubicBezTo>
                      <a:pt x="4" y="6"/>
                      <a:pt x="3" y="8"/>
                      <a:pt x="3" y="11"/>
                    </a:cubicBezTo>
                    <a:cubicBezTo>
                      <a:pt x="3" y="13"/>
                      <a:pt x="4" y="15"/>
                      <a:pt x="5" y="16"/>
                    </a:cubicBezTo>
                    <a:cubicBezTo>
                      <a:pt x="6" y="18"/>
                      <a:pt x="7" y="18"/>
                      <a:pt x="9" y="18"/>
                    </a:cubicBezTo>
                    <a:cubicBezTo>
                      <a:pt x="11" y="18"/>
                      <a:pt x="12" y="18"/>
                      <a:pt x="13" y="17"/>
                    </a:cubicBezTo>
                    <a:cubicBezTo>
                      <a:pt x="14" y="15"/>
                      <a:pt x="14" y="13"/>
                      <a:pt x="14"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Rectangle 55"/>
              <p:cNvSpPr>
                <a:spLocks noChangeArrowheads="1"/>
              </p:cNvSpPr>
              <p:nvPr/>
            </p:nvSpPr>
            <p:spPr bwMode="auto">
              <a:xfrm>
                <a:off x="5589588" y="3881438"/>
                <a:ext cx="4763" cy="39688"/>
              </a:xfrm>
              <a:prstGeom prst="rect">
                <a:avLst/>
              </a:prstGeom>
              <a:solidFill>
                <a:srgbClr val="C7CC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Rectangle 56"/>
              <p:cNvSpPr>
                <a:spLocks noChangeArrowheads="1"/>
              </p:cNvSpPr>
              <p:nvPr/>
            </p:nvSpPr>
            <p:spPr bwMode="auto">
              <a:xfrm>
                <a:off x="5600701" y="3881438"/>
                <a:ext cx="4763" cy="39688"/>
              </a:xfrm>
              <a:prstGeom prst="rect">
                <a:avLst/>
              </a:prstGeom>
              <a:solidFill>
                <a:srgbClr val="C7CC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57"/>
              <p:cNvSpPr>
                <a:spLocks noEditPoints="1"/>
              </p:cNvSpPr>
              <p:nvPr/>
            </p:nvSpPr>
            <p:spPr bwMode="auto">
              <a:xfrm>
                <a:off x="5610226" y="3890963"/>
                <a:ext cx="25400" cy="30163"/>
              </a:xfrm>
              <a:custGeom>
                <a:avLst/>
                <a:gdLst>
                  <a:gd name="T0" fmla="*/ 10 w 18"/>
                  <a:gd name="T1" fmla="*/ 21 h 21"/>
                  <a:gd name="T2" fmla="*/ 3 w 18"/>
                  <a:gd name="T3" fmla="*/ 19 h 21"/>
                  <a:gd name="T4" fmla="*/ 0 w 18"/>
                  <a:gd name="T5" fmla="*/ 11 h 21"/>
                  <a:gd name="T6" fmla="*/ 3 w 18"/>
                  <a:gd name="T7" fmla="*/ 3 h 21"/>
                  <a:gd name="T8" fmla="*/ 10 w 18"/>
                  <a:gd name="T9" fmla="*/ 0 h 21"/>
                  <a:gd name="T10" fmla="*/ 13 w 18"/>
                  <a:gd name="T11" fmla="*/ 1 h 21"/>
                  <a:gd name="T12" fmla="*/ 15 w 18"/>
                  <a:gd name="T13" fmla="*/ 2 h 21"/>
                  <a:gd name="T14" fmla="*/ 17 w 18"/>
                  <a:gd name="T15" fmla="*/ 5 h 21"/>
                  <a:gd name="T16" fmla="*/ 18 w 18"/>
                  <a:gd name="T17" fmla="*/ 9 h 21"/>
                  <a:gd name="T18" fmla="*/ 18 w 18"/>
                  <a:gd name="T19" fmla="*/ 11 h 21"/>
                  <a:gd name="T20" fmla="*/ 4 w 18"/>
                  <a:gd name="T21" fmla="*/ 11 h 21"/>
                  <a:gd name="T22" fmla="*/ 5 w 18"/>
                  <a:gd name="T23" fmla="*/ 16 h 21"/>
                  <a:gd name="T24" fmla="*/ 10 w 18"/>
                  <a:gd name="T25" fmla="*/ 18 h 21"/>
                  <a:gd name="T26" fmla="*/ 13 w 18"/>
                  <a:gd name="T27" fmla="*/ 18 h 21"/>
                  <a:gd name="T28" fmla="*/ 15 w 18"/>
                  <a:gd name="T29" fmla="*/ 17 h 21"/>
                  <a:gd name="T30" fmla="*/ 16 w 18"/>
                  <a:gd name="T31" fmla="*/ 17 h 21"/>
                  <a:gd name="T32" fmla="*/ 17 w 18"/>
                  <a:gd name="T33" fmla="*/ 16 h 21"/>
                  <a:gd name="T34" fmla="*/ 17 w 18"/>
                  <a:gd name="T35" fmla="*/ 16 h 21"/>
                  <a:gd name="T36" fmla="*/ 17 w 18"/>
                  <a:gd name="T37" fmla="*/ 20 h 21"/>
                  <a:gd name="T38" fmla="*/ 16 w 18"/>
                  <a:gd name="T39" fmla="*/ 20 h 21"/>
                  <a:gd name="T40" fmla="*/ 14 w 18"/>
                  <a:gd name="T41" fmla="*/ 21 h 21"/>
                  <a:gd name="T42" fmla="*/ 12 w 18"/>
                  <a:gd name="T43" fmla="*/ 21 h 21"/>
                  <a:gd name="T44" fmla="*/ 10 w 18"/>
                  <a:gd name="T45" fmla="*/ 21 h 21"/>
                  <a:gd name="T46" fmla="*/ 14 w 18"/>
                  <a:gd name="T47" fmla="*/ 8 h 21"/>
                  <a:gd name="T48" fmla="*/ 14 w 18"/>
                  <a:gd name="T49" fmla="*/ 6 h 21"/>
                  <a:gd name="T50" fmla="*/ 13 w 18"/>
                  <a:gd name="T51" fmla="*/ 4 h 21"/>
                  <a:gd name="T52" fmla="*/ 12 w 18"/>
                  <a:gd name="T53" fmla="*/ 3 h 21"/>
                  <a:gd name="T54" fmla="*/ 9 w 18"/>
                  <a:gd name="T55" fmla="*/ 3 h 21"/>
                  <a:gd name="T56" fmla="*/ 7 w 18"/>
                  <a:gd name="T57" fmla="*/ 3 h 21"/>
                  <a:gd name="T58" fmla="*/ 5 w 18"/>
                  <a:gd name="T59" fmla="*/ 4 h 21"/>
                  <a:gd name="T60" fmla="*/ 4 w 18"/>
                  <a:gd name="T61" fmla="*/ 6 h 21"/>
                  <a:gd name="T62" fmla="*/ 4 w 18"/>
                  <a:gd name="T63" fmla="*/ 8 h 21"/>
                  <a:gd name="T64" fmla="*/ 14 w 18"/>
                  <a:gd name="T65"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1">
                    <a:moveTo>
                      <a:pt x="10" y="21"/>
                    </a:moveTo>
                    <a:cubicBezTo>
                      <a:pt x="7" y="21"/>
                      <a:pt x="5" y="20"/>
                      <a:pt x="3" y="19"/>
                    </a:cubicBezTo>
                    <a:cubicBezTo>
                      <a:pt x="1" y="17"/>
                      <a:pt x="0" y="14"/>
                      <a:pt x="0" y="11"/>
                    </a:cubicBezTo>
                    <a:cubicBezTo>
                      <a:pt x="0" y="8"/>
                      <a:pt x="1" y="5"/>
                      <a:pt x="3" y="3"/>
                    </a:cubicBezTo>
                    <a:cubicBezTo>
                      <a:pt x="5" y="1"/>
                      <a:pt x="7" y="0"/>
                      <a:pt x="10" y="0"/>
                    </a:cubicBezTo>
                    <a:cubicBezTo>
                      <a:pt x="11" y="0"/>
                      <a:pt x="12" y="0"/>
                      <a:pt x="13" y="1"/>
                    </a:cubicBezTo>
                    <a:cubicBezTo>
                      <a:pt x="14" y="1"/>
                      <a:pt x="15" y="1"/>
                      <a:pt x="15" y="2"/>
                    </a:cubicBezTo>
                    <a:cubicBezTo>
                      <a:pt x="16" y="3"/>
                      <a:pt x="17" y="4"/>
                      <a:pt x="17" y="5"/>
                    </a:cubicBezTo>
                    <a:cubicBezTo>
                      <a:pt x="18" y="6"/>
                      <a:pt x="18" y="8"/>
                      <a:pt x="18" y="9"/>
                    </a:cubicBezTo>
                    <a:cubicBezTo>
                      <a:pt x="18" y="11"/>
                      <a:pt x="18" y="11"/>
                      <a:pt x="18" y="11"/>
                    </a:cubicBezTo>
                    <a:cubicBezTo>
                      <a:pt x="4" y="11"/>
                      <a:pt x="4" y="11"/>
                      <a:pt x="4" y="11"/>
                    </a:cubicBezTo>
                    <a:cubicBezTo>
                      <a:pt x="4" y="13"/>
                      <a:pt x="4" y="15"/>
                      <a:pt x="5" y="16"/>
                    </a:cubicBezTo>
                    <a:cubicBezTo>
                      <a:pt x="7" y="18"/>
                      <a:pt x="8" y="18"/>
                      <a:pt x="10" y="18"/>
                    </a:cubicBezTo>
                    <a:cubicBezTo>
                      <a:pt x="11" y="18"/>
                      <a:pt x="12" y="18"/>
                      <a:pt x="13" y="18"/>
                    </a:cubicBezTo>
                    <a:cubicBezTo>
                      <a:pt x="13" y="18"/>
                      <a:pt x="14" y="18"/>
                      <a:pt x="15" y="17"/>
                    </a:cubicBezTo>
                    <a:cubicBezTo>
                      <a:pt x="15" y="17"/>
                      <a:pt x="16" y="17"/>
                      <a:pt x="16" y="17"/>
                    </a:cubicBezTo>
                    <a:cubicBezTo>
                      <a:pt x="16" y="16"/>
                      <a:pt x="17" y="16"/>
                      <a:pt x="17" y="16"/>
                    </a:cubicBezTo>
                    <a:cubicBezTo>
                      <a:pt x="17" y="16"/>
                      <a:pt x="17" y="16"/>
                      <a:pt x="17" y="16"/>
                    </a:cubicBezTo>
                    <a:cubicBezTo>
                      <a:pt x="17" y="20"/>
                      <a:pt x="17" y="20"/>
                      <a:pt x="17" y="20"/>
                    </a:cubicBezTo>
                    <a:cubicBezTo>
                      <a:pt x="17" y="20"/>
                      <a:pt x="16" y="20"/>
                      <a:pt x="16" y="20"/>
                    </a:cubicBezTo>
                    <a:cubicBezTo>
                      <a:pt x="15" y="20"/>
                      <a:pt x="15" y="21"/>
                      <a:pt x="14" y="21"/>
                    </a:cubicBezTo>
                    <a:cubicBezTo>
                      <a:pt x="14" y="21"/>
                      <a:pt x="13" y="21"/>
                      <a:pt x="12" y="21"/>
                    </a:cubicBezTo>
                    <a:cubicBezTo>
                      <a:pt x="12" y="21"/>
                      <a:pt x="11" y="21"/>
                      <a:pt x="10" y="21"/>
                    </a:cubicBezTo>
                    <a:close/>
                    <a:moveTo>
                      <a:pt x="14" y="8"/>
                    </a:moveTo>
                    <a:cubicBezTo>
                      <a:pt x="14" y="8"/>
                      <a:pt x="14" y="7"/>
                      <a:pt x="14" y="6"/>
                    </a:cubicBezTo>
                    <a:cubicBezTo>
                      <a:pt x="14" y="5"/>
                      <a:pt x="14" y="5"/>
                      <a:pt x="13" y="4"/>
                    </a:cubicBezTo>
                    <a:cubicBezTo>
                      <a:pt x="13" y="4"/>
                      <a:pt x="12" y="3"/>
                      <a:pt x="12" y="3"/>
                    </a:cubicBezTo>
                    <a:cubicBezTo>
                      <a:pt x="11" y="3"/>
                      <a:pt x="10" y="3"/>
                      <a:pt x="9" y="3"/>
                    </a:cubicBezTo>
                    <a:cubicBezTo>
                      <a:pt x="8" y="3"/>
                      <a:pt x="8" y="3"/>
                      <a:pt x="7" y="3"/>
                    </a:cubicBezTo>
                    <a:cubicBezTo>
                      <a:pt x="6" y="3"/>
                      <a:pt x="6" y="4"/>
                      <a:pt x="5" y="4"/>
                    </a:cubicBezTo>
                    <a:cubicBezTo>
                      <a:pt x="5" y="5"/>
                      <a:pt x="4" y="6"/>
                      <a:pt x="4" y="6"/>
                    </a:cubicBezTo>
                    <a:cubicBezTo>
                      <a:pt x="4" y="7"/>
                      <a:pt x="4" y="8"/>
                      <a:pt x="4" y="8"/>
                    </a:cubicBezTo>
                    <a:lnTo>
                      <a:pt x="14" y="8"/>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58"/>
              <p:cNvSpPr>
                <a:spLocks/>
              </p:cNvSpPr>
              <p:nvPr/>
            </p:nvSpPr>
            <p:spPr bwMode="auto">
              <a:xfrm>
                <a:off x="5637213" y="3890963"/>
                <a:ext cx="20638" cy="30163"/>
              </a:xfrm>
              <a:custGeom>
                <a:avLst/>
                <a:gdLst>
                  <a:gd name="T0" fmla="*/ 9 w 15"/>
                  <a:gd name="T1" fmla="*/ 21 h 21"/>
                  <a:gd name="T2" fmla="*/ 5 w 15"/>
                  <a:gd name="T3" fmla="*/ 21 h 21"/>
                  <a:gd name="T4" fmla="*/ 2 w 15"/>
                  <a:gd name="T5" fmla="*/ 19 h 21"/>
                  <a:gd name="T6" fmla="*/ 0 w 15"/>
                  <a:gd name="T7" fmla="*/ 15 h 21"/>
                  <a:gd name="T8" fmla="*/ 0 w 15"/>
                  <a:gd name="T9" fmla="*/ 11 h 21"/>
                  <a:gd name="T10" fmla="*/ 0 w 15"/>
                  <a:gd name="T11" fmla="*/ 6 h 21"/>
                  <a:gd name="T12" fmla="*/ 2 w 15"/>
                  <a:gd name="T13" fmla="*/ 3 h 21"/>
                  <a:gd name="T14" fmla="*/ 5 w 15"/>
                  <a:gd name="T15" fmla="*/ 1 h 21"/>
                  <a:gd name="T16" fmla="*/ 9 w 15"/>
                  <a:gd name="T17" fmla="*/ 0 h 21"/>
                  <a:gd name="T18" fmla="*/ 12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1 h 21"/>
                  <a:gd name="T38" fmla="*/ 5 w 15"/>
                  <a:gd name="T39" fmla="*/ 16 h 21"/>
                  <a:gd name="T40" fmla="*/ 9 w 15"/>
                  <a:gd name="T41" fmla="*/ 18 h 21"/>
                  <a:gd name="T42" fmla="*/ 12 w 15"/>
                  <a:gd name="T43" fmla="*/ 18 h 21"/>
                  <a:gd name="T44" fmla="*/ 15 w 15"/>
                  <a:gd name="T45" fmla="*/ 16 h 21"/>
                  <a:gd name="T46" fmla="*/ 15 w 15"/>
                  <a:gd name="T47" fmla="*/ 16 h 21"/>
                  <a:gd name="T48" fmla="*/ 15 w 15"/>
                  <a:gd name="T49" fmla="*/ 20 h 21"/>
                  <a:gd name="T50" fmla="*/ 14 w 15"/>
                  <a:gd name="T51" fmla="*/ 20 h 21"/>
                  <a:gd name="T52" fmla="*/ 13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7" y="21"/>
                      <a:pt x="5" y="21"/>
                    </a:cubicBezTo>
                    <a:cubicBezTo>
                      <a:pt x="4" y="20"/>
                      <a:pt x="3" y="20"/>
                      <a:pt x="2" y="19"/>
                    </a:cubicBezTo>
                    <a:cubicBezTo>
                      <a:pt x="2" y="18"/>
                      <a:pt x="1" y="17"/>
                      <a:pt x="0" y="15"/>
                    </a:cubicBezTo>
                    <a:cubicBezTo>
                      <a:pt x="0" y="14"/>
                      <a:pt x="0" y="13"/>
                      <a:pt x="0" y="11"/>
                    </a:cubicBezTo>
                    <a:cubicBezTo>
                      <a:pt x="0" y="9"/>
                      <a:pt x="0" y="7"/>
                      <a:pt x="0" y="6"/>
                    </a:cubicBezTo>
                    <a:cubicBezTo>
                      <a:pt x="1" y="5"/>
                      <a:pt x="2" y="4"/>
                      <a:pt x="2" y="3"/>
                    </a:cubicBezTo>
                    <a:cubicBezTo>
                      <a:pt x="3" y="2"/>
                      <a:pt x="4" y="1"/>
                      <a:pt x="5" y="1"/>
                    </a:cubicBezTo>
                    <a:cubicBezTo>
                      <a:pt x="7" y="0"/>
                      <a:pt x="8" y="0"/>
                      <a:pt x="9" y="0"/>
                    </a:cubicBezTo>
                    <a:cubicBezTo>
                      <a:pt x="10" y="0"/>
                      <a:pt x="11" y="0"/>
                      <a:pt x="12" y="1"/>
                    </a:cubicBezTo>
                    <a:cubicBezTo>
                      <a:pt x="13" y="1"/>
                      <a:pt x="14" y="1"/>
                      <a:pt x="15" y="2"/>
                    </a:cubicBezTo>
                    <a:cubicBezTo>
                      <a:pt x="15" y="5"/>
                      <a:pt x="15" y="5"/>
                      <a:pt x="15" y="5"/>
                    </a:cubicBezTo>
                    <a:cubicBezTo>
                      <a:pt x="15" y="5"/>
                      <a:pt x="15" y="5"/>
                      <a:pt x="15" y="5"/>
                    </a:cubicBezTo>
                    <a:cubicBezTo>
                      <a:pt x="15" y="5"/>
                      <a:pt x="14" y="5"/>
                      <a:pt x="14" y="5"/>
                    </a:cubicBezTo>
                    <a:cubicBezTo>
                      <a:pt x="14" y="4"/>
                      <a:pt x="13" y="4"/>
                      <a:pt x="13" y="4"/>
                    </a:cubicBezTo>
                    <a:cubicBezTo>
                      <a:pt x="12" y="4"/>
                      <a:pt x="12" y="4"/>
                      <a:pt x="11" y="3"/>
                    </a:cubicBezTo>
                    <a:cubicBezTo>
                      <a:pt x="10" y="3"/>
                      <a:pt x="10" y="3"/>
                      <a:pt x="9" y="3"/>
                    </a:cubicBezTo>
                    <a:cubicBezTo>
                      <a:pt x="7" y="3"/>
                      <a:pt x="6" y="4"/>
                      <a:pt x="5" y="5"/>
                    </a:cubicBezTo>
                    <a:cubicBezTo>
                      <a:pt x="4" y="6"/>
                      <a:pt x="3" y="8"/>
                      <a:pt x="3" y="11"/>
                    </a:cubicBezTo>
                    <a:cubicBezTo>
                      <a:pt x="3" y="13"/>
                      <a:pt x="4" y="15"/>
                      <a:pt x="5" y="16"/>
                    </a:cubicBezTo>
                    <a:cubicBezTo>
                      <a:pt x="6" y="18"/>
                      <a:pt x="7" y="18"/>
                      <a:pt x="9" y="18"/>
                    </a:cubicBezTo>
                    <a:cubicBezTo>
                      <a:pt x="10" y="18"/>
                      <a:pt x="11" y="18"/>
                      <a:pt x="12" y="18"/>
                    </a:cubicBezTo>
                    <a:cubicBezTo>
                      <a:pt x="13" y="17"/>
                      <a:pt x="14" y="17"/>
                      <a:pt x="15" y="16"/>
                    </a:cubicBezTo>
                    <a:cubicBezTo>
                      <a:pt x="15" y="16"/>
                      <a:pt x="15" y="16"/>
                      <a:pt x="15" y="16"/>
                    </a:cubicBezTo>
                    <a:cubicBezTo>
                      <a:pt x="15" y="20"/>
                      <a:pt x="15" y="20"/>
                      <a:pt x="15" y="20"/>
                    </a:cubicBezTo>
                    <a:cubicBezTo>
                      <a:pt x="15" y="20"/>
                      <a:pt x="14" y="20"/>
                      <a:pt x="14" y="20"/>
                    </a:cubicBezTo>
                    <a:cubicBezTo>
                      <a:pt x="13" y="21"/>
                      <a:pt x="13" y="21"/>
                      <a:pt x="13" y="21"/>
                    </a:cubicBezTo>
                    <a:cubicBezTo>
                      <a:pt x="12" y="21"/>
                      <a:pt x="11" y="21"/>
                      <a:pt x="11" y="21"/>
                    </a:cubicBezTo>
                    <a:cubicBezTo>
                      <a:pt x="11"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59"/>
              <p:cNvSpPr>
                <a:spLocks/>
              </p:cNvSpPr>
              <p:nvPr/>
            </p:nvSpPr>
            <p:spPr bwMode="auto">
              <a:xfrm>
                <a:off x="5659438" y="3884613"/>
                <a:ext cx="17463" cy="36513"/>
              </a:xfrm>
              <a:custGeom>
                <a:avLst/>
                <a:gdLst>
                  <a:gd name="T0" fmla="*/ 8 w 12"/>
                  <a:gd name="T1" fmla="*/ 26 h 26"/>
                  <a:gd name="T2" fmla="*/ 4 w 12"/>
                  <a:gd name="T3" fmla="*/ 25 h 26"/>
                  <a:gd name="T4" fmla="*/ 3 w 12"/>
                  <a:gd name="T5" fmla="*/ 20 h 26"/>
                  <a:gd name="T6" fmla="*/ 3 w 12"/>
                  <a:gd name="T7" fmla="*/ 8 h 26"/>
                  <a:gd name="T8" fmla="*/ 0 w 12"/>
                  <a:gd name="T9" fmla="*/ 8 h 26"/>
                  <a:gd name="T10" fmla="*/ 0 w 12"/>
                  <a:gd name="T11" fmla="*/ 6 h 26"/>
                  <a:gd name="T12" fmla="*/ 3 w 12"/>
                  <a:gd name="T13" fmla="*/ 6 h 26"/>
                  <a:gd name="T14" fmla="*/ 3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7" y="26"/>
                      <a:pt x="5" y="26"/>
                      <a:pt x="4" y="25"/>
                    </a:cubicBezTo>
                    <a:cubicBezTo>
                      <a:pt x="3" y="24"/>
                      <a:pt x="3" y="22"/>
                      <a:pt x="3" y="20"/>
                    </a:cubicBezTo>
                    <a:cubicBezTo>
                      <a:pt x="3" y="8"/>
                      <a:pt x="3" y="8"/>
                      <a:pt x="3" y="8"/>
                    </a:cubicBezTo>
                    <a:cubicBezTo>
                      <a:pt x="0" y="8"/>
                      <a:pt x="0" y="8"/>
                      <a:pt x="0" y="8"/>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7" y="22"/>
                      <a:pt x="7" y="23"/>
                      <a:pt x="7" y="23"/>
                    </a:cubicBezTo>
                    <a:cubicBezTo>
                      <a:pt x="8" y="23"/>
                      <a:pt x="9"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2" y="26"/>
                      <a:pt x="11" y="26"/>
                      <a:pt x="10" y="26"/>
                    </a:cubicBezTo>
                    <a:cubicBezTo>
                      <a:pt x="10"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Freeform 60"/>
              <p:cNvSpPr>
                <a:spLocks noEditPoints="1"/>
              </p:cNvSpPr>
              <p:nvPr/>
            </p:nvSpPr>
            <p:spPr bwMode="auto">
              <a:xfrm>
                <a:off x="5680076" y="3883025"/>
                <a:ext cx="4763" cy="38100"/>
              </a:xfrm>
              <a:custGeom>
                <a:avLst/>
                <a:gdLst>
                  <a:gd name="T0" fmla="*/ 3 w 3"/>
                  <a:gd name="T1" fmla="*/ 3 h 24"/>
                  <a:gd name="T2" fmla="*/ 0 w 3"/>
                  <a:gd name="T3" fmla="*/ 3 h 24"/>
                  <a:gd name="T4" fmla="*/ 0 w 3"/>
                  <a:gd name="T5" fmla="*/ 0 h 24"/>
                  <a:gd name="T6" fmla="*/ 3 w 3"/>
                  <a:gd name="T7" fmla="*/ 0 h 24"/>
                  <a:gd name="T8" fmla="*/ 3 w 3"/>
                  <a:gd name="T9" fmla="*/ 3 h 24"/>
                  <a:gd name="T10" fmla="*/ 3 w 3"/>
                  <a:gd name="T11" fmla="*/ 24 h 24"/>
                  <a:gd name="T12" fmla="*/ 0 w 3"/>
                  <a:gd name="T13" fmla="*/ 24 h 24"/>
                  <a:gd name="T14" fmla="*/ 0 w 3"/>
                  <a:gd name="T15" fmla="*/ 6 h 24"/>
                  <a:gd name="T16" fmla="*/ 3 w 3"/>
                  <a:gd name="T17" fmla="*/ 6 h 24"/>
                  <a:gd name="T18" fmla="*/ 3 w 3"/>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4">
                    <a:moveTo>
                      <a:pt x="3" y="3"/>
                    </a:moveTo>
                    <a:lnTo>
                      <a:pt x="0" y="3"/>
                    </a:lnTo>
                    <a:lnTo>
                      <a:pt x="0" y="0"/>
                    </a:lnTo>
                    <a:lnTo>
                      <a:pt x="3" y="0"/>
                    </a:lnTo>
                    <a:lnTo>
                      <a:pt x="3" y="3"/>
                    </a:lnTo>
                    <a:close/>
                    <a:moveTo>
                      <a:pt x="3" y="24"/>
                    </a:moveTo>
                    <a:lnTo>
                      <a:pt x="0" y="24"/>
                    </a:lnTo>
                    <a:lnTo>
                      <a:pt x="0" y="6"/>
                    </a:lnTo>
                    <a:lnTo>
                      <a:pt x="3" y="6"/>
                    </a:lnTo>
                    <a:lnTo>
                      <a:pt x="3" y="2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Freeform 61"/>
              <p:cNvSpPr>
                <a:spLocks noEditPoints="1"/>
              </p:cNvSpPr>
              <p:nvPr/>
            </p:nvSpPr>
            <p:spPr bwMode="auto">
              <a:xfrm>
                <a:off x="5691188" y="3890963"/>
                <a:ext cx="23813" cy="30163"/>
              </a:xfrm>
              <a:custGeom>
                <a:avLst/>
                <a:gdLst>
                  <a:gd name="T0" fmla="*/ 18 w 18"/>
                  <a:gd name="T1" fmla="*/ 11 h 21"/>
                  <a:gd name="T2" fmla="*/ 15 w 18"/>
                  <a:gd name="T3" fmla="*/ 19 h 21"/>
                  <a:gd name="T4" fmla="*/ 9 w 18"/>
                  <a:gd name="T5" fmla="*/ 21 h 21"/>
                  <a:gd name="T6" fmla="*/ 2 w 18"/>
                  <a:gd name="T7" fmla="*/ 18 h 21"/>
                  <a:gd name="T8" fmla="*/ 0 w 18"/>
                  <a:gd name="T9" fmla="*/ 11 h 21"/>
                  <a:gd name="T10" fmla="*/ 2 w 18"/>
                  <a:gd name="T11" fmla="*/ 3 h 21"/>
                  <a:gd name="T12" fmla="*/ 9 w 18"/>
                  <a:gd name="T13" fmla="*/ 0 h 21"/>
                  <a:gd name="T14" fmla="*/ 15 w 18"/>
                  <a:gd name="T15" fmla="*/ 3 h 21"/>
                  <a:gd name="T16" fmla="*/ 18 w 18"/>
                  <a:gd name="T17" fmla="*/ 11 h 21"/>
                  <a:gd name="T18" fmla="*/ 14 w 18"/>
                  <a:gd name="T19" fmla="*/ 11 h 21"/>
                  <a:gd name="T20" fmla="*/ 13 w 18"/>
                  <a:gd name="T21" fmla="*/ 5 h 21"/>
                  <a:gd name="T22" fmla="*/ 9 w 18"/>
                  <a:gd name="T23" fmla="*/ 3 h 21"/>
                  <a:gd name="T24" fmla="*/ 5 w 18"/>
                  <a:gd name="T25" fmla="*/ 5 h 21"/>
                  <a:gd name="T26" fmla="*/ 3 w 18"/>
                  <a:gd name="T27" fmla="*/ 11 h 21"/>
                  <a:gd name="T28" fmla="*/ 5 w 18"/>
                  <a:gd name="T29" fmla="*/ 16 h 21"/>
                  <a:gd name="T30" fmla="*/ 9 w 18"/>
                  <a:gd name="T31" fmla="*/ 18 h 21"/>
                  <a:gd name="T32" fmla="*/ 13 w 18"/>
                  <a:gd name="T33" fmla="*/ 17 h 21"/>
                  <a:gd name="T34" fmla="*/ 14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5" y="19"/>
                    </a:cubicBezTo>
                    <a:cubicBezTo>
                      <a:pt x="14" y="21"/>
                      <a:pt x="12" y="21"/>
                      <a:pt x="9" y="21"/>
                    </a:cubicBezTo>
                    <a:cubicBezTo>
                      <a:pt x="6" y="21"/>
                      <a:pt x="4" y="20"/>
                      <a:pt x="2" y="18"/>
                    </a:cubicBezTo>
                    <a:cubicBezTo>
                      <a:pt x="1" y="17"/>
                      <a:pt x="0" y="14"/>
                      <a:pt x="0" y="11"/>
                    </a:cubicBezTo>
                    <a:cubicBezTo>
                      <a:pt x="0" y="7"/>
                      <a:pt x="1" y="5"/>
                      <a:pt x="2" y="3"/>
                    </a:cubicBezTo>
                    <a:cubicBezTo>
                      <a:pt x="4" y="1"/>
                      <a:pt x="6" y="0"/>
                      <a:pt x="9" y="0"/>
                    </a:cubicBezTo>
                    <a:cubicBezTo>
                      <a:pt x="12" y="0"/>
                      <a:pt x="14" y="1"/>
                      <a:pt x="15" y="3"/>
                    </a:cubicBezTo>
                    <a:cubicBezTo>
                      <a:pt x="17" y="5"/>
                      <a:pt x="18" y="7"/>
                      <a:pt x="18" y="11"/>
                    </a:cubicBezTo>
                    <a:close/>
                    <a:moveTo>
                      <a:pt x="14" y="11"/>
                    </a:moveTo>
                    <a:cubicBezTo>
                      <a:pt x="14" y="8"/>
                      <a:pt x="14" y="6"/>
                      <a:pt x="13" y="5"/>
                    </a:cubicBezTo>
                    <a:cubicBezTo>
                      <a:pt x="12" y="4"/>
                      <a:pt x="11" y="3"/>
                      <a:pt x="9" y="3"/>
                    </a:cubicBezTo>
                    <a:cubicBezTo>
                      <a:pt x="7" y="3"/>
                      <a:pt x="6" y="4"/>
                      <a:pt x="5" y="5"/>
                    </a:cubicBezTo>
                    <a:cubicBezTo>
                      <a:pt x="4" y="6"/>
                      <a:pt x="3" y="8"/>
                      <a:pt x="3" y="11"/>
                    </a:cubicBezTo>
                    <a:cubicBezTo>
                      <a:pt x="3" y="13"/>
                      <a:pt x="4" y="15"/>
                      <a:pt x="5" y="16"/>
                    </a:cubicBezTo>
                    <a:cubicBezTo>
                      <a:pt x="6" y="18"/>
                      <a:pt x="7" y="18"/>
                      <a:pt x="9" y="18"/>
                    </a:cubicBezTo>
                    <a:cubicBezTo>
                      <a:pt x="11" y="18"/>
                      <a:pt x="12" y="18"/>
                      <a:pt x="13" y="17"/>
                    </a:cubicBezTo>
                    <a:cubicBezTo>
                      <a:pt x="14" y="15"/>
                      <a:pt x="14" y="13"/>
                      <a:pt x="14"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62"/>
              <p:cNvSpPr>
                <a:spLocks/>
              </p:cNvSpPr>
              <p:nvPr/>
            </p:nvSpPr>
            <p:spPr bwMode="auto">
              <a:xfrm>
                <a:off x="5719763" y="3890963"/>
                <a:ext cx="22225"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3" y="5"/>
                      <a:pt x="12" y="5"/>
                    </a:cubicBezTo>
                    <a:cubicBezTo>
                      <a:pt x="12" y="4"/>
                      <a:pt x="12" y="4"/>
                      <a:pt x="11" y="4"/>
                    </a:cubicBezTo>
                    <a:cubicBezTo>
                      <a:pt x="11" y="3"/>
                      <a:pt x="10" y="3"/>
                      <a:pt x="9" y="3"/>
                    </a:cubicBezTo>
                    <a:cubicBezTo>
                      <a:pt x="8" y="3"/>
                      <a:pt x="7" y="3"/>
                      <a:pt x="6" y="4"/>
                    </a:cubicBezTo>
                    <a:cubicBezTo>
                      <a:pt x="6"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4"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63"/>
              <p:cNvSpPr>
                <a:spLocks/>
              </p:cNvSpPr>
              <p:nvPr/>
            </p:nvSpPr>
            <p:spPr bwMode="auto">
              <a:xfrm>
                <a:off x="5746751" y="3913188"/>
                <a:ext cx="11113" cy="17463"/>
              </a:xfrm>
              <a:custGeom>
                <a:avLst/>
                <a:gdLst>
                  <a:gd name="T0" fmla="*/ 7 w 7"/>
                  <a:gd name="T1" fmla="*/ 0 h 11"/>
                  <a:gd name="T2" fmla="*/ 3 w 7"/>
                  <a:gd name="T3" fmla="*/ 11 h 11"/>
                  <a:gd name="T4" fmla="*/ 0 w 7"/>
                  <a:gd name="T5" fmla="*/ 11 h 11"/>
                  <a:gd name="T6" fmla="*/ 3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3" y="11"/>
                    </a:lnTo>
                    <a:lnTo>
                      <a:pt x="0" y="11"/>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64"/>
              <p:cNvSpPr>
                <a:spLocks/>
              </p:cNvSpPr>
              <p:nvPr/>
            </p:nvSpPr>
            <p:spPr bwMode="auto">
              <a:xfrm>
                <a:off x="5778501" y="3890963"/>
                <a:ext cx="20638" cy="30163"/>
              </a:xfrm>
              <a:custGeom>
                <a:avLst/>
                <a:gdLst>
                  <a:gd name="T0" fmla="*/ 9 w 15"/>
                  <a:gd name="T1" fmla="*/ 21 h 21"/>
                  <a:gd name="T2" fmla="*/ 5 w 15"/>
                  <a:gd name="T3" fmla="*/ 21 h 21"/>
                  <a:gd name="T4" fmla="*/ 2 w 15"/>
                  <a:gd name="T5" fmla="*/ 19 h 21"/>
                  <a:gd name="T6" fmla="*/ 0 w 15"/>
                  <a:gd name="T7" fmla="*/ 15 h 21"/>
                  <a:gd name="T8" fmla="*/ 0 w 15"/>
                  <a:gd name="T9" fmla="*/ 11 h 21"/>
                  <a:gd name="T10" fmla="*/ 0 w 15"/>
                  <a:gd name="T11" fmla="*/ 6 h 21"/>
                  <a:gd name="T12" fmla="*/ 2 w 15"/>
                  <a:gd name="T13" fmla="*/ 3 h 21"/>
                  <a:gd name="T14" fmla="*/ 5 w 15"/>
                  <a:gd name="T15" fmla="*/ 1 h 21"/>
                  <a:gd name="T16" fmla="*/ 9 w 15"/>
                  <a:gd name="T17" fmla="*/ 0 h 21"/>
                  <a:gd name="T18" fmla="*/ 12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3 w 15"/>
                  <a:gd name="T37" fmla="*/ 11 h 21"/>
                  <a:gd name="T38" fmla="*/ 5 w 15"/>
                  <a:gd name="T39" fmla="*/ 16 h 21"/>
                  <a:gd name="T40" fmla="*/ 9 w 15"/>
                  <a:gd name="T41" fmla="*/ 18 h 21"/>
                  <a:gd name="T42" fmla="*/ 12 w 15"/>
                  <a:gd name="T43" fmla="*/ 18 h 21"/>
                  <a:gd name="T44" fmla="*/ 15 w 15"/>
                  <a:gd name="T45" fmla="*/ 16 h 21"/>
                  <a:gd name="T46" fmla="*/ 15 w 15"/>
                  <a:gd name="T47" fmla="*/ 16 h 21"/>
                  <a:gd name="T48" fmla="*/ 15 w 15"/>
                  <a:gd name="T49" fmla="*/ 20 h 21"/>
                  <a:gd name="T50" fmla="*/ 14 w 15"/>
                  <a:gd name="T51" fmla="*/ 20 h 21"/>
                  <a:gd name="T52" fmla="*/ 12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6" y="21"/>
                      <a:pt x="5" y="21"/>
                    </a:cubicBezTo>
                    <a:cubicBezTo>
                      <a:pt x="4" y="20"/>
                      <a:pt x="3" y="20"/>
                      <a:pt x="2" y="19"/>
                    </a:cubicBezTo>
                    <a:cubicBezTo>
                      <a:pt x="1" y="18"/>
                      <a:pt x="1" y="17"/>
                      <a:pt x="0" y="15"/>
                    </a:cubicBezTo>
                    <a:cubicBezTo>
                      <a:pt x="0" y="14"/>
                      <a:pt x="0" y="13"/>
                      <a:pt x="0" y="11"/>
                    </a:cubicBezTo>
                    <a:cubicBezTo>
                      <a:pt x="0" y="9"/>
                      <a:pt x="0" y="7"/>
                      <a:pt x="0" y="6"/>
                    </a:cubicBezTo>
                    <a:cubicBezTo>
                      <a:pt x="1" y="5"/>
                      <a:pt x="1" y="4"/>
                      <a:pt x="2" y="3"/>
                    </a:cubicBezTo>
                    <a:cubicBezTo>
                      <a:pt x="3" y="2"/>
                      <a:pt x="4" y="1"/>
                      <a:pt x="5" y="1"/>
                    </a:cubicBezTo>
                    <a:cubicBezTo>
                      <a:pt x="6" y="0"/>
                      <a:pt x="8" y="0"/>
                      <a:pt x="9" y="0"/>
                    </a:cubicBezTo>
                    <a:cubicBezTo>
                      <a:pt x="10" y="0"/>
                      <a:pt x="11" y="0"/>
                      <a:pt x="12" y="1"/>
                    </a:cubicBezTo>
                    <a:cubicBezTo>
                      <a:pt x="13" y="1"/>
                      <a:pt x="14" y="1"/>
                      <a:pt x="15" y="2"/>
                    </a:cubicBezTo>
                    <a:cubicBezTo>
                      <a:pt x="15" y="5"/>
                      <a:pt x="15" y="5"/>
                      <a:pt x="15" y="5"/>
                    </a:cubicBezTo>
                    <a:cubicBezTo>
                      <a:pt x="15" y="5"/>
                      <a:pt x="15" y="5"/>
                      <a:pt x="15" y="5"/>
                    </a:cubicBezTo>
                    <a:cubicBezTo>
                      <a:pt x="15" y="5"/>
                      <a:pt x="14" y="5"/>
                      <a:pt x="14" y="5"/>
                    </a:cubicBezTo>
                    <a:cubicBezTo>
                      <a:pt x="14" y="4"/>
                      <a:pt x="13" y="4"/>
                      <a:pt x="13" y="4"/>
                    </a:cubicBezTo>
                    <a:cubicBezTo>
                      <a:pt x="12" y="4"/>
                      <a:pt x="12" y="4"/>
                      <a:pt x="11" y="3"/>
                    </a:cubicBezTo>
                    <a:cubicBezTo>
                      <a:pt x="10" y="3"/>
                      <a:pt x="10" y="3"/>
                      <a:pt x="9" y="3"/>
                    </a:cubicBezTo>
                    <a:cubicBezTo>
                      <a:pt x="7" y="3"/>
                      <a:pt x="6" y="4"/>
                      <a:pt x="5" y="5"/>
                    </a:cubicBezTo>
                    <a:cubicBezTo>
                      <a:pt x="4" y="6"/>
                      <a:pt x="3" y="8"/>
                      <a:pt x="3" y="11"/>
                    </a:cubicBezTo>
                    <a:cubicBezTo>
                      <a:pt x="3" y="13"/>
                      <a:pt x="4" y="15"/>
                      <a:pt x="5" y="16"/>
                    </a:cubicBezTo>
                    <a:cubicBezTo>
                      <a:pt x="6" y="18"/>
                      <a:pt x="7" y="18"/>
                      <a:pt x="9" y="18"/>
                    </a:cubicBezTo>
                    <a:cubicBezTo>
                      <a:pt x="10" y="18"/>
                      <a:pt x="11" y="18"/>
                      <a:pt x="12" y="18"/>
                    </a:cubicBezTo>
                    <a:cubicBezTo>
                      <a:pt x="13" y="17"/>
                      <a:pt x="14" y="17"/>
                      <a:pt x="15" y="16"/>
                    </a:cubicBezTo>
                    <a:cubicBezTo>
                      <a:pt x="15" y="16"/>
                      <a:pt x="15" y="16"/>
                      <a:pt x="15" y="16"/>
                    </a:cubicBezTo>
                    <a:cubicBezTo>
                      <a:pt x="15" y="20"/>
                      <a:pt x="15" y="20"/>
                      <a:pt x="15" y="20"/>
                    </a:cubicBezTo>
                    <a:cubicBezTo>
                      <a:pt x="15" y="20"/>
                      <a:pt x="14" y="20"/>
                      <a:pt x="14" y="20"/>
                    </a:cubicBezTo>
                    <a:cubicBezTo>
                      <a:pt x="13" y="21"/>
                      <a:pt x="13" y="21"/>
                      <a:pt x="12" y="21"/>
                    </a:cubicBezTo>
                    <a:cubicBezTo>
                      <a:pt x="12" y="21"/>
                      <a:pt x="11" y="21"/>
                      <a:pt x="11" y="21"/>
                    </a:cubicBezTo>
                    <a:cubicBezTo>
                      <a:pt x="10"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6" name="Freeform 65"/>
              <p:cNvSpPr>
                <a:spLocks noEditPoints="1"/>
              </p:cNvSpPr>
              <p:nvPr/>
            </p:nvSpPr>
            <p:spPr bwMode="auto">
              <a:xfrm>
                <a:off x="5802313" y="3890963"/>
                <a:ext cx="25400" cy="30163"/>
              </a:xfrm>
              <a:custGeom>
                <a:avLst/>
                <a:gdLst>
                  <a:gd name="T0" fmla="*/ 18 w 18"/>
                  <a:gd name="T1" fmla="*/ 11 h 21"/>
                  <a:gd name="T2" fmla="*/ 15 w 18"/>
                  <a:gd name="T3" fmla="*/ 19 h 21"/>
                  <a:gd name="T4" fmla="*/ 9 w 18"/>
                  <a:gd name="T5" fmla="*/ 21 h 21"/>
                  <a:gd name="T6" fmla="*/ 2 w 18"/>
                  <a:gd name="T7" fmla="*/ 18 h 21"/>
                  <a:gd name="T8" fmla="*/ 0 w 18"/>
                  <a:gd name="T9" fmla="*/ 11 h 21"/>
                  <a:gd name="T10" fmla="*/ 2 w 18"/>
                  <a:gd name="T11" fmla="*/ 3 h 21"/>
                  <a:gd name="T12" fmla="*/ 9 w 18"/>
                  <a:gd name="T13" fmla="*/ 0 h 21"/>
                  <a:gd name="T14" fmla="*/ 15 w 18"/>
                  <a:gd name="T15" fmla="*/ 3 h 21"/>
                  <a:gd name="T16" fmla="*/ 18 w 18"/>
                  <a:gd name="T17" fmla="*/ 11 h 21"/>
                  <a:gd name="T18" fmla="*/ 14 w 18"/>
                  <a:gd name="T19" fmla="*/ 11 h 21"/>
                  <a:gd name="T20" fmla="*/ 13 w 18"/>
                  <a:gd name="T21" fmla="*/ 5 h 21"/>
                  <a:gd name="T22" fmla="*/ 9 w 18"/>
                  <a:gd name="T23" fmla="*/ 3 h 21"/>
                  <a:gd name="T24" fmla="*/ 5 w 18"/>
                  <a:gd name="T25" fmla="*/ 5 h 21"/>
                  <a:gd name="T26" fmla="*/ 3 w 18"/>
                  <a:gd name="T27" fmla="*/ 11 h 21"/>
                  <a:gd name="T28" fmla="*/ 5 w 18"/>
                  <a:gd name="T29" fmla="*/ 16 h 21"/>
                  <a:gd name="T30" fmla="*/ 9 w 18"/>
                  <a:gd name="T31" fmla="*/ 18 h 21"/>
                  <a:gd name="T32" fmla="*/ 13 w 18"/>
                  <a:gd name="T33" fmla="*/ 17 h 21"/>
                  <a:gd name="T34" fmla="*/ 14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5" y="19"/>
                    </a:cubicBezTo>
                    <a:cubicBezTo>
                      <a:pt x="14" y="21"/>
                      <a:pt x="12" y="21"/>
                      <a:pt x="9" y="21"/>
                    </a:cubicBezTo>
                    <a:cubicBezTo>
                      <a:pt x="6" y="21"/>
                      <a:pt x="4" y="20"/>
                      <a:pt x="2" y="18"/>
                    </a:cubicBezTo>
                    <a:cubicBezTo>
                      <a:pt x="1" y="17"/>
                      <a:pt x="0" y="14"/>
                      <a:pt x="0" y="11"/>
                    </a:cubicBezTo>
                    <a:cubicBezTo>
                      <a:pt x="0" y="7"/>
                      <a:pt x="1" y="5"/>
                      <a:pt x="2" y="3"/>
                    </a:cubicBezTo>
                    <a:cubicBezTo>
                      <a:pt x="4" y="1"/>
                      <a:pt x="6" y="0"/>
                      <a:pt x="9" y="0"/>
                    </a:cubicBezTo>
                    <a:cubicBezTo>
                      <a:pt x="12" y="0"/>
                      <a:pt x="14" y="1"/>
                      <a:pt x="15" y="3"/>
                    </a:cubicBezTo>
                    <a:cubicBezTo>
                      <a:pt x="17" y="5"/>
                      <a:pt x="18" y="7"/>
                      <a:pt x="18" y="11"/>
                    </a:cubicBezTo>
                    <a:close/>
                    <a:moveTo>
                      <a:pt x="14" y="11"/>
                    </a:moveTo>
                    <a:cubicBezTo>
                      <a:pt x="14" y="8"/>
                      <a:pt x="14" y="6"/>
                      <a:pt x="13" y="5"/>
                    </a:cubicBezTo>
                    <a:cubicBezTo>
                      <a:pt x="12" y="4"/>
                      <a:pt x="11" y="3"/>
                      <a:pt x="9" y="3"/>
                    </a:cubicBezTo>
                    <a:cubicBezTo>
                      <a:pt x="7" y="3"/>
                      <a:pt x="6" y="4"/>
                      <a:pt x="5" y="5"/>
                    </a:cubicBezTo>
                    <a:cubicBezTo>
                      <a:pt x="4" y="6"/>
                      <a:pt x="3" y="8"/>
                      <a:pt x="3" y="11"/>
                    </a:cubicBezTo>
                    <a:cubicBezTo>
                      <a:pt x="3" y="13"/>
                      <a:pt x="4" y="15"/>
                      <a:pt x="5" y="16"/>
                    </a:cubicBezTo>
                    <a:cubicBezTo>
                      <a:pt x="6" y="18"/>
                      <a:pt x="7" y="18"/>
                      <a:pt x="9" y="18"/>
                    </a:cubicBezTo>
                    <a:cubicBezTo>
                      <a:pt x="11" y="18"/>
                      <a:pt x="12" y="18"/>
                      <a:pt x="13" y="17"/>
                    </a:cubicBezTo>
                    <a:cubicBezTo>
                      <a:pt x="14" y="15"/>
                      <a:pt x="14" y="13"/>
                      <a:pt x="14"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Freeform 66"/>
              <p:cNvSpPr>
                <a:spLocks/>
              </p:cNvSpPr>
              <p:nvPr/>
            </p:nvSpPr>
            <p:spPr bwMode="auto">
              <a:xfrm>
                <a:off x="5830888" y="3890963"/>
                <a:ext cx="22225"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2" y="5"/>
                      <a:pt x="12" y="5"/>
                    </a:cubicBezTo>
                    <a:cubicBezTo>
                      <a:pt x="12" y="4"/>
                      <a:pt x="12" y="4"/>
                      <a:pt x="11" y="4"/>
                    </a:cubicBezTo>
                    <a:cubicBezTo>
                      <a:pt x="11" y="3"/>
                      <a:pt x="10" y="3"/>
                      <a:pt x="9" y="3"/>
                    </a:cubicBezTo>
                    <a:cubicBezTo>
                      <a:pt x="8" y="3"/>
                      <a:pt x="7" y="3"/>
                      <a:pt x="6" y="4"/>
                    </a:cubicBezTo>
                    <a:cubicBezTo>
                      <a:pt x="6"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3"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67"/>
              <p:cNvSpPr>
                <a:spLocks/>
              </p:cNvSpPr>
              <p:nvPr/>
            </p:nvSpPr>
            <p:spPr bwMode="auto">
              <a:xfrm>
                <a:off x="5857876" y="3884613"/>
                <a:ext cx="15875" cy="36513"/>
              </a:xfrm>
              <a:custGeom>
                <a:avLst/>
                <a:gdLst>
                  <a:gd name="T0" fmla="*/ 8 w 12"/>
                  <a:gd name="T1" fmla="*/ 26 h 26"/>
                  <a:gd name="T2" fmla="*/ 4 w 12"/>
                  <a:gd name="T3" fmla="*/ 25 h 26"/>
                  <a:gd name="T4" fmla="*/ 2 w 12"/>
                  <a:gd name="T5" fmla="*/ 20 h 26"/>
                  <a:gd name="T6" fmla="*/ 2 w 12"/>
                  <a:gd name="T7" fmla="*/ 8 h 26"/>
                  <a:gd name="T8" fmla="*/ 0 w 12"/>
                  <a:gd name="T9" fmla="*/ 8 h 26"/>
                  <a:gd name="T10" fmla="*/ 0 w 12"/>
                  <a:gd name="T11" fmla="*/ 6 h 26"/>
                  <a:gd name="T12" fmla="*/ 2 w 12"/>
                  <a:gd name="T13" fmla="*/ 6 h 26"/>
                  <a:gd name="T14" fmla="*/ 2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5" y="26"/>
                      <a:pt x="4" y="25"/>
                    </a:cubicBezTo>
                    <a:cubicBezTo>
                      <a:pt x="3" y="24"/>
                      <a:pt x="2" y="22"/>
                      <a:pt x="2" y="20"/>
                    </a:cubicBezTo>
                    <a:cubicBezTo>
                      <a:pt x="2" y="8"/>
                      <a:pt x="2" y="8"/>
                      <a:pt x="2" y="8"/>
                    </a:cubicBezTo>
                    <a:cubicBezTo>
                      <a:pt x="0" y="8"/>
                      <a:pt x="0" y="8"/>
                      <a:pt x="0" y="8"/>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6" y="22"/>
                      <a:pt x="7" y="23"/>
                      <a:pt x="7" y="23"/>
                    </a:cubicBezTo>
                    <a:cubicBezTo>
                      <a:pt x="8" y="23"/>
                      <a:pt x="8"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9"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68"/>
              <p:cNvSpPr>
                <a:spLocks noEditPoints="1"/>
              </p:cNvSpPr>
              <p:nvPr/>
            </p:nvSpPr>
            <p:spPr bwMode="auto">
              <a:xfrm>
                <a:off x="5876926" y="3883025"/>
                <a:ext cx="6350" cy="38100"/>
              </a:xfrm>
              <a:custGeom>
                <a:avLst/>
                <a:gdLst>
                  <a:gd name="T0" fmla="*/ 4 w 4"/>
                  <a:gd name="T1" fmla="*/ 3 h 24"/>
                  <a:gd name="T2" fmla="*/ 0 w 4"/>
                  <a:gd name="T3" fmla="*/ 3 h 24"/>
                  <a:gd name="T4" fmla="*/ 0 w 4"/>
                  <a:gd name="T5" fmla="*/ 0 h 24"/>
                  <a:gd name="T6" fmla="*/ 4 w 4"/>
                  <a:gd name="T7" fmla="*/ 0 h 24"/>
                  <a:gd name="T8" fmla="*/ 4 w 4"/>
                  <a:gd name="T9" fmla="*/ 3 h 24"/>
                  <a:gd name="T10" fmla="*/ 4 w 4"/>
                  <a:gd name="T11" fmla="*/ 24 h 24"/>
                  <a:gd name="T12" fmla="*/ 1 w 4"/>
                  <a:gd name="T13" fmla="*/ 24 h 24"/>
                  <a:gd name="T14" fmla="*/ 1 w 4"/>
                  <a:gd name="T15" fmla="*/ 6 h 24"/>
                  <a:gd name="T16" fmla="*/ 4 w 4"/>
                  <a:gd name="T17" fmla="*/ 6 h 24"/>
                  <a:gd name="T18" fmla="*/ 4 w 4"/>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4">
                    <a:moveTo>
                      <a:pt x="4" y="3"/>
                    </a:moveTo>
                    <a:lnTo>
                      <a:pt x="0" y="3"/>
                    </a:lnTo>
                    <a:lnTo>
                      <a:pt x="0" y="0"/>
                    </a:lnTo>
                    <a:lnTo>
                      <a:pt x="4" y="0"/>
                    </a:lnTo>
                    <a:lnTo>
                      <a:pt x="4" y="3"/>
                    </a:lnTo>
                    <a:close/>
                    <a:moveTo>
                      <a:pt x="4" y="24"/>
                    </a:moveTo>
                    <a:lnTo>
                      <a:pt x="1" y="24"/>
                    </a:lnTo>
                    <a:lnTo>
                      <a:pt x="1" y="6"/>
                    </a:lnTo>
                    <a:lnTo>
                      <a:pt x="4" y="6"/>
                    </a:lnTo>
                    <a:lnTo>
                      <a:pt x="4" y="24"/>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69"/>
              <p:cNvSpPr>
                <a:spLocks/>
              </p:cNvSpPr>
              <p:nvPr/>
            </p:nvSpPr>
            <p:spPr bwMode="auto">
              <a:xfrm>
                <a:off x="5889626" y="3890963"/>
                <a:ext cx="22225" cy="30163"/>
              </a:xfrm>
              <a:custGeom>
                <a:avLst/>
                <a:gdLst>
                  <a:gd name="T0" fmla="*/ 16 w 16"/>
                  <a:gd name="T1" fmla="*/ 21 h 21"/>
                  <a:gd name="T2" fmla="*/ 13 w 16"/>
                  <a:gd name="T3" fmla="*/ 21 h 21"/>
                  <a:gd name="T4" fmla="*/ 13 w 16"/>
                  <a:gd name="T5" fmla="*/ 9 h 21"/>
                  <a:gd name="T6" fmla="*/ 12 w 16"/>
                  <a:gd name="T7" fmla="*/ 7 h 21"/>
                  <a:gd name="T8" fmla="*/ 12 w 16"/>
                  <a:gd name="T9" fmla="*/ 5 h 21"/>
                  <a:gd name="T10" fmla="*/ 11 w 16"/>
                  <a:gd name="T11" fmla="*/ 4 h 21"/>
                  <a:gd name="T12" fmla="*/ 9 w 16"/>
                  <a:gd name="T13" fmla="*/ 3 h 21"/>
                  <a:gd name="T14" fmla="*/ 6 w 16"/>
                  <a:gd name="T15" fmla="*/ 4 h 21"/>
                  <a:gd name="T16" fmla="*/ 3 w 16"/>
                  <a:gd name="T17" fmla="*/ 6 h 21"/>
                  <a:gd name="T18" fmla="*/ 3 w 16"/>
                  <a:gd name="T19" fmla="*/ 21 h 21"/>
                  <a:gd name="T20" fmla="*/ 0 w 16"/>
                  <a:gd name="T21" fmla="*/ 21 h 21"/>
                  <a:gd name="T22" fmla="*/ 0 w 16"/>
                  <a:gd name="T23" fmla="*/ 1 h 21"/>
                  <a:gd name="T24" fmla="*/ 3 w 16"/>
                  <a:gd name="T25" fmla="*/ 1 h 21"/>
                  <a:gd name="T26" fmla="*/ 3 w 16"/>
                  <a:gd name="T27" fmla="*/ 3 h 21"/>
                  <a:gd name="T28" fmla="*/ 6 w 16"/>
                  <a:gd name="T29" fmla="*/ 1 h 21"/>
                  <a:gd name="T30" fmla="*/ 10 w 16"/>
                  <a:gd name="T31" fmla="*/ 0 h 21"/>
                  <a:gd name="T32" fmla="*/ 14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2" y="7"/>
                    </a:cubicBezTo>
                    <a:cubicBezTo>
                      <a:pt x="12" y="6"/>
                      <a:pt x="12" y="5"/>
                      <a:pt x="12" y="5"/>
                    </a:cubicBezTo>
                    <a:cubicBezTo>
                      <a:pt x="12" y="4"/>
                      <a:pt x="11" y="4"/>
                      <a:pt x="11" y="4"/>
                    </a:cubicBezTo>
                    <a:cubicBezTo>
                      <a:pt x="10" y="3"/>
                      <a:pt x="10" y="3"/>
                      <a:pt x="9" y="3"/>
                    </a:cubicBezTo>
                    <a:cubicBezTo>
                      <a:pt x="8" y="3"/>
                      <a:pt x="7" y="3"/>
                      <a:pt x="6" y="4"/>
                    </a:cubicBezTo>
                    <a:cubicBezTo>
                      <a:pt x="5" y="4"/>
                      <a:pt x="4" y="5"/>
                      <a:pt x="3" y="6"/>
                    </a:cubicBezTo>
                    <a:cubicBezTo>
                      <a:pt x="3" y="21"/>
                      <a:pt x="3" y="21"/>
                      <a:pt x="3" y="21"/>
                    </a:cubicBezTo>
                    <a:cubicBezTo>
                      <a:pt x="0" y="21"/>
                      <a:pt x="0" y="21"/>
                      <a:pt x="0" y="21"/>
                    </a:cubicBezTo>
                    <a:cubicBezTo>
                      <a:pt x="0" y="1"/>
                      <a:pt x="0" y="1"/>
                      <a:pt x="0" y="1"/>
                    </a:cubicBezTo>
                    <a:cubicBezTo>
                      <a:pt x="3" y="1"/>
                      <a:pt x="3" y="1"/>
                      <a:pt x="3" y="1"/>
                    </a:cubicBezTo>
                    <a:cubicBezTo>
                      <a:pt x="3" y="3"/>
                      <a:pt x="3" y="3"/>
                      <a:pt x="3" y="3"/>
                    </a:cubicBezTo>
                    <a:cubicBezTo>
                      <a:pt x="4" y="2"/>
                      <a:pt x="5" y="1"/>
                      <a:pt x="6" y="1"/>
                    </a:cubicBezTo>
                    <a:cubicBezTo>
                      <a:pt x="7" y="0"/>
                      <a:pt x="9" y="0"/>
                      <a:pt x="10" y="0"/>
                    </a:cubicBezTo>
                    <a:cubicBezTo>
                      <a:pt x="12" y="0"/>
                      <a:pt x="13" y="1"/>
                      <a:pt x="14" y="2"/>
                    </a:cubicBezTo>
                    <a:cubicBezTo>
                      <a:pt x="15"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70"/>
              <p:cNvSpPr>
                <a:spLocks noEditPoints="1"/>
              </p:cNvSpPr>
              <p:nvPr/>
            </p:nvSpPr>
            <p:spPr bwMode="auto">
              <a:xfrm>
                <a:off x="5915026" y="3890963"/>
                <a:ext cx="25400" cy="30163"/>
              </a:xfrm>
              <a:custGeom>
                <a:avLst/>
                <a:gdLst>
                  <a:gd name="T0" fmla="*/ 11 w 18"/>
                  <a:gd name="T1" fmla="*/ 21 h 21"/>
                  <a:gd name="T2" fmla="*/ 3 w 18"/>
                  <a:gd name="T3" fmla="*/ 19 h 21"/>
                  <a:gd name="T4" fmla="*/ 0 w 18"/>
                  <a:gd name="T5" fmla="*/ 11 h 21"/>
                  <a:gd name="T6" fmla="*/ 3 w 18"/>
                  <a:gd name="T7" fmla="*/ 3 h 21"/>
                  <a:gd name="T8" fmla="*/ 10 w 18"/>
                  <a:gd name="T9" fmla="*/ 0 h 21"/>
                  <a:gd name="T10" fmla="*/ 13 w 18"/>
                  <a:gd name="T11" fmla="*/ 1 h 21"/>
                  <a:gd name="T12" fmla="*/ 16 w 18"/>
                  <a:gd name="T13" fmla="*/ 2 h 21"/>
                  <a:gd name="T14" fmla="*/ 17 w 18"/>
                  <a:gd name="T15" fmla="*/ 5 h 21"/>
                  <a:gd name="T16" fmla="*/ 18 w 18"/>
                  <a:gd name="T17" fmla="*/ 9 h 21"/>
                  <a:gd name="T18" fmla="*/ 18 w 18"/>
                  <a:gd name="T19" fmla="*/ 11 h 21"/>
                  <a:gd name="T20" fmla="*/ 4 w 18"/>
                  <a:gd name="T21" fmla="*/ 11 h 21"/>
                  <a:gd name="T22" fmla="*/ 6 w 18"/>
                  <a:gd name="T23" fmla="*/ 16 h 21"/>
                  <a:gd name="T24" fmla="*/ 11 w 18"/>
                  <a:gd name="T25" fmla="*/ 18 h 21"/>
                  <a:gd name="T26" fmla="*/ 13 w 18"/>
                  <a:gd name="T27" fmla="*/ 18 h 21"/>
                  <a:gd name="T28" fmla="*/ 15 w 18"/>
                  <a:gd name="T29" fmla="*/ 17 h 21"/>
                  <a:gd name="T30" fmla="*/ 16 w 18"/>
                  <a:gd name="T31" fmla="*/ 17 h 21"/>
                  <a:gd name="T32" fmla="*/ 17 w 18"/>
                  <a:gd name="T33" fmla="*/ 16 h 21"/>
                  <a:gd name="T34" fmla="*/ 17 w 18"/>
                  <a:gd name="T35" fmla="*/ 16 h 21"/>
                  <a:gd name="T36" fmla="*/ 17 w 18"/>
                  <a:gd name="T37" fmla="*/ 20 h 21"/>
                  <a:gd name="T38" fmla="*/ 16 w 18"/>
                  <a:gd name="T39" fmla="*/ 20 h 21"/>
                  <a:gd name="T40" fmla="*/ 14 w 18"/>
                  <a:gd name="T41" fmla="*/ 21 h 21"/>
                  <a:gd name="T42" fmla="*/ 13 w 18"/>
                  <a:gd name="T43" fmla="*/ 21 h 21"/>
                  <a:gd name="T44" fmla="*/ 11 w 18"/>
                  <a:gd name="T45" fmla="*/ 21 h 21"/>
                  <a:gd name="T46" fmla="*/ 15 w 18"/>
                  <a:gd name="T47" fmla="*/ 8 h 21"/>
                  <a:gd name="T48" fmla="*/ 14 w 18"/>
                  <a:gd name="T49" fmla="*/ 6 h 21"/>
                  <a:gd name="T50" fmla="*/ 13 w 18"/>
                  <a:gd name="T51" fmla="*/ 4 h 21"/>
                  <a:gd name="T52" fmla="*/ 12 w 18"/>
                  <a:gd name="T53" fmla="*/ 3 h 21"/>
                  <a:gd name="T54" fmla="*/ 10 w 18"/>
                  <a:gd name="T55" fmla="*/ 3 h 21"/>
                  <a:gd name="T56" fmla="*/ 7 w 18"/>
                  <a:gd name="T57" fmla="*/ 3 h 21"/>
                  <a:gd name="T58" fmla="*/ 5 w 18"/>
                  <a:gd name="T59" fmla="*/ 4 h 21"/>
                  <a:gd name="T60" fmla="*/ 4 w 18"/>
                  <a:gd name="T61" fmla="*/ 6 h 21"/>
                  <a:gd name="T62" fmla="*/ 4 w 18"/>
                  <a:gd name="T63" fmla="*/ 8 h 21"/>
                  <a:gd name="T64" fmla="*/ 15 w 18"/>
                  <a:gd name="T65"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 h="21">
                    <a:moveTo>
                      <a:pt x="11" y="21"/>
                    </a:moveTo>
                    <a:cubicBezTo>
                      <a:pt x="7" y="21"/>
                      <a:pt x="5" y="20"/>
                      <a:pt x="3" y="19"/>
                    </a:cubicBezTo>
                    <a:cubicBezTo>
                      <a:pt x="1" y="17"/>
                      <a:pt x="0" y="14"/>
                      <a:pt x="0" y="11"/>
                    </a:cubicBezTo>
                    <a:cubicBezTo>
                      <a:pt x="0" y="8"/>
                      <a:pt x="1" y="5"/>
                      <a:pt x="3" y="3"/>
                    </a:cubicBezTo>
                    <a:cubicBezTo>
                      <a:pt x="5" y="1"/>
                      <a:pt x="7" y="0"/>
                      <a:pt x="10" y="0"/>
                    </a:cubicBezTo>
                    <a:cubicBezTo>
                      <a:pt x="11" y="0"/>
                      <a:pt x="12" y="0"/>
                      <a:pt x="13" y="1"/>
                    </a:cubicBezTo>
                    <a:cubicBezTo>
                      <a:pt x="14" y="1"/>
                      <a:pt x="15" y="1"/>
                      <a:pt x="16" y="2"/>
                    </a:cubicBezTo>
                    <a:cubicBezTo>
                      <a:pt x="16" y="3"/>
                      <a:pt x="17" y="4"/>
                      <a:pt x="17" y="5"/>
                    </a:cubicBezTo>
                    <a:cubicBezTo>
                      <a:pt x="18" y="6"/>
                      <a:pt x="18" y="8"/>
                      <a:pt x="18" y="9"/>
                    </a:cubicBezTo>
                    <a:cubicBezTo>
                      <a:pt x="18" y="11"/>
                      <a:pt x="18" y="11"/>
                      <a:pt x="18" y="11"/>
                    </a:cubicBezTo>
                    <a:cubicBezTo>
                      <a:pt x="4" y="11"/>
                      <a:pt x="4" y="11"/>
                      <a:pt x="4" y="11"/>
                    </a:cubicBezTo>
                    <a:cubicBezTo>
                      <a:pt x="4" y="13"/>
                      <a:pt x="4" y="15"/>
                      <a:pt x="6" y="16"/>
                    </a:cubicBezTo>
                    <a:cubicBezTo>
                      <a:pt x="7" y="18"/>
                      <a:pt x="8" y="18"/>
                      <a:pt x="11" y="18"/>
                    </a:cubicBezTo>
                    <a:cubicBezTo>
                      <a:pt x="11" y="18"/>
                      <a:pt x="12" y="18"/>
                      <a:pt x="13" y="18"/>
                    </a:cubicBezTo>
                    <a:cubicBezTo>
                      <a:pt x="13" y="18"/>
                      <a:pt x="14" y="18"/>
                      <a:pt x="15" y="17"/>
                    </a:cubicBezTo>
                    <a:cubicBezTo>
                      <a:pt x="15" y="17"/>
                      <a:pt x="16" y="17"/>
                      <a:pt x="16" y="17"/>
                    </a:cubicBezTo>
                    <a:cubicBezTo>
                      <a:pt x="17" y="16"/>
                      <a:pt x="17" y="16"/>
                      <a:pt x="17" y="16"/>
                    </a:cubicBezTo>
                    <a:cubicBezTo>
                      <a:pt x="17" y="16"/>
                      <a:pt x="17" y="16"/>
                      <a:pt x="17" y="16"/>
                    </a:cubicBezTo>
                    <a:cubicBezTo>
                      <a:pt x="17" y="20"/>
                      <a:pt x="17" y="20"/>
                      <a:pt x="17" y="20"/>
                    </a:cubicBezTo>
                    <a:cubicBezTo>
                      <a:pt x="17" y="20"/>
                      <a:pt x="17" y="20"/>
                      <a:pt x="16" y="20"/>
                    </a:cubicBezTo>
                    <a:cubicBezTo>
                      <a:pt x="15" y="20"/>
                      <a:pt x="15" y="21"/>
                      <a:pt x="14" y="21"/>
                    </a:cubicBezTo>
                    <a:cubicBezTo>
                      <a:pt x="14" y="21"/>
                      <a:pt x="13" y="21"/>
                      <a:pt x="13" y="21"/>
                    </a:cubicBezTo>
                    <a:cubicBezTo>
                      <a:pt x="12" y="21"/>
                      <a:pt x="11" y="21"/>
                      <a:pt x="11" y="21"/>
                    </a:cubicBezTo>
                    <a:close/>
                    <a:moveTo>
                      <a:pt x="15" y="8"/>
                    </a:moveTo>
                    <a:cubicBezTo>
                      <a:pt x="15" y="8"/>
                      <a:pt x="14" y="7"/>
                      <a:pt x="14" y="6"/>
                    </a:cubicBezTo>
                    <a:cubicBezTo>
                      <a:pt x="14" y="5"/>
                      <a:pt x="14" y="5"/>
                      <a:pt x="13" y="4"/>
                    </a:cubicBezTo>
                    <a:cubicBezTo>
                      <a:pt x="13" y="4"/>
                      <a:pt x="13" y="3"/>
                      <a:pt x="12" y="3"/>
                    </a:cubicBezTo>
                    <a:cubicBezTo>
                      <a:pt x="11" y="3"/>
                      <a:pt x="10" y="3"/>
                      <a:pt x="10" y="3"/>
                    </a:cubicBezTo>
                    <a:cubicBezTo>
                      <a:pt x="9" y="3"/>
                      <a:pt x="8" y="3"/>
                      <a:pt x="7" y="3"/>
                    </a:cubicBezTo>
                    <a:cubicBezTo>
                      <a:pt x="7" y="3"/>
                      <a:pt x="6" y="4"/>
                      <a:pt x="5" y="4"/>
                    </a:cubicBezTo>
                    <a:cubicBezTo>
                      <a:pt x="5" y="5"/>
                      <a:pt x="5" y="6"/>
                      <a:pt x="4" y="6"/>
                    </a:cubicBezTo>
                    <a:cubicBezTo>
                      <a:pt x="4" y="7"/>
                      <a:pt x="4" y="8"/>
                      <a:pt x="4" y="8"/>
                    </a:cubicBezTo>
                    <a:lnTo>
                      <a:pt x="15" y="8"/>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71"/>
              <p:cNvSpPr>
                <a:spLocks/>
              </p:cNvSpPr>
              <p:nvPr/>
            </p:nvSpPr>
            <p:spPr bwMode="auto">
              <a:xfrm>
                <a:off x="5945188" y="3890963"/>
                <a:ext cx="22225"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2" y="5"/>
                      <a:pt x="12" y="5"/>
                    </a:cubicBezTo>
                    <a:cubicBezTo>
                      <a:pt x="12" y="4"/>
                      <a:pt x="12" y="4"/>
                      <a:pt x="11" y="4"/>
                    </a:cubicBezTo>
                    <a:cubicBezTo>
                      <a:pt x="11" y="3"/>
                      <a:pt x="10" y="3"/>
                      <a:pt x="9" y="3"/>
                    </a:cubicBezTo>
                    <a:cubicBezTo>
                      <a:pt x="8" y="3"/>
                      <a:pt x="7" y="3"/>
                      <a:pt x="6" y="4"/>
                    </a:cubicBezTo>
                    <a:cubicBezTo>
                      <a:pt x="5"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3"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72"/>
              <p:cNvSpPr>
                <a:spLocks/>
              </p:cNvSpPr>
              <p:nvPr/>
            </p:nvSpPr>
            <p:spPr bwMode="auto">
              <a:xfrm>
                <a:off x="5970588" y="3884613"/>
                <a:ext cx="17463" cy="36513"/>
              </a:xfrm>
              <a:custGeom>
                <a:avLst/>
                <a:gdLst>
                  <a:gd name="T0" fmla="*/ 8 w 12"/>
                  <a:gd name="T1" fmla="*/ 26 h 26"/>
                  <a:gd name="T2" fmla="*/ 4 w 12"/>
                  <a:gd name="T3" fmla="*/ 25 h 26"/>
                  <a:gd name="T4" fmla="*/ 2 w 12"/>
                  <a:gd name="T5" fmla="*/ 20 h 26"/>
                  <a:gd name="T6" fmla="*/ 2 w 12"/>
                  <a:gd name="T7" fmla="*/ 8 h 26"/>
                  <a:gd name="T8" fmla="*/ 0 w 12"/>
                  <a:gd name="T9" fmla="*/ 8 h 26"/>
                  <a:gd name="T10" fmla="*/ 0 w 12"/>
                  <a:gd name="T11" fmla="*/ 6 h 26"/>
                  <a:gd name="T12" fmla="*/ 2 w 12"/>
                  <a:gd name="T13" fmla="*/ 6 h 26"/>
                  <a:gd name="T14" fmla="*/ 2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5" y="26"/>
                      <a:pt x="4" y="25"/>
                    </a:cubicBezTo>
                    <a:cubicBezTo>
                      <a:pt x="3" y="24"/>
                      <a:pt x="2" y="22"/>
                      <a:pt x="2" y="20"/>
                    </a:cubicBezTo>
                    <a:cubicBezTo>
                      <a:pt x="2" y="8"/>
                      <a:pt x="2" y="8"/>
                      <a:pt x="2" y="8"/>
                    </a:cubicBezTo>
                    <a:cubicBezTo>
                      <a:pt x="0" y="8"/>
                      <a:pt x="0" y="8"/>
                      <a:pt x="0" y="8"/>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6" y="22"/>
                      <a:pt x="7" y="23"/>
                      <a:pt x="7" y="23"/>
                    </a:cubicBezTo>
                    <a:cubicBezTo>
                      <a:pt x="8" y="23"/>
                      <a:pt x="8"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9"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73"/>
              <p:cNvSpPr>
                <a:spLocks/>
              </p:cNvSpPr>
              <p:nvPr/>
            </p:nvSpPr>
            <p:spPr bwMode="auto">
              <a:xfrm>
                <a:off x="5989638" y="3913188"/>
                <a:ext cx="11113" cy="17463"/>
              </a:xfrm>
              <a:custGeom>
                <a:avLst/>
                <a:gdLst>
                  <a:gd name="T0" fmla="*/ 7 w 7"/>
                  <a:gd name="T1" fmla="*/ 0 h 11"/>
                  <a:gd name="T2" fmla="*/ 2 w 7"/>
                  <a:gd name="T3" fmla="*/ 11 h 11"/>
                  <a:gd name="T4" fmla="*/ 0 w 7"/>
                  <a:gd name="T5" fmla="*/ 11 h 11"/>
                  <a:gd name="T6" fmla="*/ 3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2" y="11"/>
                    </a:lnTo>
                    <a:lnTo>
                      <a:pt x="0" y="11"/>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74"/>
              <p:cNvSpPr>
                <a:spLocks/>
              </p:cNvSpPr>
              <p:nvPr/>
            </p:nvSpPr>
            <p:spPr bwMode="auto">
              <a:xfrm>
                <a:off x="6021388" y="3890963"/>
                <a:ext cx="20638" cy="30163"/>
              </a:xfrm>
              <a:custGeom>
                <a:avLst/>
                <a:gdLst>
                  <a:gd name="T0" fmla="*/ 9 w 15"/>
                  <a:gd name="T1" fmla="*/ 21 h 21"/>
                  <a:gd name="T2" fmla="*/ 6 w 15"/>
                  <a:gd name="T3" fmla="*/ 21 h 21"/>
                  <a:gd name="T4" fmla="*/ 3 w 15"/>
                  <a:gd name="T5" fmla="*/ 19 h 21"/>
                  <a:gd name="T6" fmla="*/ 1 w 15"/>
                  <a:gd name="T7" fmla="*/ 15 h 21"/>
                  <a:gd name="T8" fmla="*/ 0 w 15"/>
                  <a:gd name="T9" fmla="*/ 11 h 21"/>
                  <a:gd name="T10" fmla="*/ 1 w 15"/>
                  <a:gd name="T11" fmla="*/ 6 h 21"/>
                  <a:gd name="T12" fmla="*/ 3 w 15"/>
                  <a:gd name="T13" fmla="*/ 3 h 21"/>
                  <a:gd name="T14" fmla="*/ 6 w 15"/>
                  <a:gd name="T15" fmla="*/ 1 h 21"/>
                  <a:gd name="T16" fmla="*/ 9 w 15"/>
                  <a:gd name="T17" fmla="*/ 0 h 21"/>
                  <a:gd name="T18" fmla="*/ 13 w 15"/>
                  <a:gd name="T19" fmla="*/ 1 h 21"/>
                  <a:gd name="T20" fmla="*/ 15 w 15"/>
                  <a:gd name="T21" fmla="*/ 2 h 21"/>
                  <a:gd name="T22" fmla="*/ 15 w 15"/>
                  <a:gd name="T23" fmla="*/ 5 h 21"/>
                  <a:gd name="T24" fmla="*/ 15 w 15"/>
                  <a:gd name="T25" fmla="*/ 5 h 21"/>
                  <a:gd name="T26" fmla="*/ 14 w 15"/>
                  <a:gd name="T27" fmla="*/ 5 h 21"/>
                  <a:gd name="T28" fmla="*/ 13 w 15"/>
                  <a:gd name="T29" fmla="*/ 4 h 21"/>
                  <a:gd name="T30" fmla="*/ 11 w 15"/>
                  <a:gd name="T31" fmla="*/ 3 h 21"/>
                  <a:gd name="T32" fmla="*/ 9 w 15"/>
                  <a:gd name="T33" fmla="*/ 3 h 21"/>
                  <a:gd name="T34" fmla="*/ 5 w 15"/>
                  <a:gd name="T35" fmla="*/ 5 h 21"/>
                  <a:gd name="T36" fmla="*/ 4 w 15"/>
                  <a:gd name="T37" fmla="*/ 11 h 21"/>
                  <a:gd name="T38" fmla="*/ 5 w 15"/>
                  <a:gd name="T39" fmla="*/ 16 h 21"/>
                  <a:gd name="T40" fmla="*/ 9 w 15"/>
                  <a:gd name="T41" fmla="*/ 18 h 21"/>
                  <a:gd name="T42" fmla="*/ 13 w 15"/>
                  <a:gd name="T43" fmla="*/ 18 h 21"/>
                  <a:gd name="T44" fmla="*/ 15 w 15"/>
                  <a:gd name="T45" fmla="*/ 16 h 21"/>
                  <a:gd name="T46" fmla="*/ 15 w 15"/>
                  <a:gd name="T47" fmla="*/ 16 h 21"/>
                  <a:gd name="T48" fmla="*/ 15 w 15"/>
                  <a:gd name="T49" fmla="*/ 20 h 21"/>
                  <a:gd name="T50" fmla="*/ 14 w 15"/>
                  <a:gd name="T51" fmla="*/ 20 h 21"/>
                  <a:gd name="T52" fmla="*/ 13 w 15"/>
                  <a:gd name="T53" fmla="*/ 21 h 21"/>
                  <a:gd name="T54" fmla="*/ 11 w 15"/>
                  <a:gd name="T55" fmla="*/ 21 h 21"/>
                  <a:gd name="T56" fmla="*/ 9 w 15"/>
                  <a:gd name="T5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1">
                    <a:moveTo>
                      <a:pt x="9" y="21"/>
                    </a:moveTo>
                    <a:cubicBezTo>
                      <a:pt x="8" y="21"/>
                      <a:pt x="7" y="21"/>
                      <a:pt x="6" y="21"/>
                    </a:cubicBezTo>
                    <a:cubicBezTo>
                      <a:pt x="4" y="20"/>
                      <a:pt x="3" y="20"/>
                      <a:pt x="3" y="19"/>
                    </a:cubicBezTo>
                    <a:cubicBezTo>
                      <a:pt x="2" y="18"/>
                      <a:pt x="1" y="17"/>
                      <a:pt x="1" y="15"/>
                    </a:cubicBezTo>
                    <a:cubicBezTo>
                      <a:pt x="0" y="14"/>
                      <a:pt x="0" y="13"/>
                      <a:pt x="0" y="11"/>
                    </a:cubicBezTo>
                    <a:cubicBezTo>
                      <a:pt x="0" y="9"/>
                      <a:pt x="0" y="7"/>
                      <a:pt x="1" y="6"/>
                    </a:cubicBezTo>
                    <a:cubicBezTo>
                      <a:pt x="1" y="5"/>
                      <a:pt x="2" y="4"/>
                      <a:pt x="3" y="3"/>
                    </a:cubicBezTo>
                    <a:cubicBezTo>
                      <a:pt x="3" y="2"/>
                      <a:pt x="4" y="1"/>
                      <a:pt x="6" y="1"/>
                    </a:cubicBezTo>
                    <a:cubicBezTo>
                      <a:pt x="7" y="0"/>
                      <a:pt x="8" y="0"/>
                      <a:pt x="9" y="0"/>
                    </a:cubicBezTo>
                    <a:cubicBezTo>
                      <a:pt x="11" y="0"/>
                      <a:pt x="12" y="0"/>
                      <a:pt x="13" y="1"/>
                    </a:cubicBezTo>
                    <a:cubicBezTo>
                      <a:pt x="14" y="1"/>
                      <a:pt x="15" y="1"/>
                      <a:pt x="15" y="2"/>
                    </a:cubicBezTo>
                    <a:cubicBezTo>
                      <a:pt x="15" y="5"/>
                      <a:pt x="15" y="5"/>
                      <a:pt x="15" y="5"/>
                    </a:cubicBezTo>
                    <a:cubicBezTo>
                      <a:pt x="15" y="5"/>
                      <a:pt x="15" y="5"/>
                      <a:pt x="15" y="5"/>
                    </a:cubicBezTo>
                    <a:cubicBezTo>
                      <a:pt x="15" y="5"/>
                      <a:pt x="15" y="5"/>
                      <a:pt x="14" y="5"/>
                    </a:cubicBezTo>
                    <a:cubicBezTo>
                      <a:pt x="14" y="4"/>
                      <a:pt x="13" y="4"/>
                      <a:pt x="13" y="4"/>
                    </a:cubicBezTo>
                    <a:cubicBezTo>
                      <a:pt x="12" y="4"/>
                      <a:pt x="12" y="4"/>
                      <a:pt x="11" y="3"/>
                    </a:cubicBezTo>
                    <a:cubicBezTo>
                      <a:pt x="11" y="3"/>
                      <a:pt x="10" y="3"/>
                      <a:pt x="9" y="3"/>
                    </a:cubicBezTo>
                    <a:cubicBezTo>
                      <a:pt x="8" y="3"/>
                      <a:pt x="6" y="4"/>
                      <a:pt x="5" y="5"/>
                    </a:cubicBezTo>
                    <a:cubicBezTo>
                      <a:pt x="4" y="6"/>
                      <a:pt x="4" y="8"/>
                      <a:pt x="4" y="11"/>
                    </a:cubicBezTo>
                    <a:cubicBezTo>
                      <a:pt x="4" y="13"/>
                      <a:pt x="4" y="15"/>
                      <a:pt x="5" y="16"/>
                    </a:cubicBezTo>
                    <a:cubicBezTo>
                      <a:pt x="6" y="18"/>
                      <a:pt x="8" y="18"/>
                      <a:pt x="9" y="18"/>
                    </a:cubicBezTo>
                    <a:cubicBezTo>
                      <a:pt x="10" y="18"/>
                      <a:pt x="12" y="18"/>
                      <a:pt x="13" y="18"/>
                    </a:cubicBezTo>
                    <a:cubicBezTo>
                      <a:pt x="14" y="17"/>
                      <a:pt x="14" y="17"/>
                      <a:pt x="15" y="16"/>
                    </a:cubicBezTo>
                    <a:cubicBezTo>
                      <a:pt x="15" y="16"/>
                      <a:pt x="15" y="16"/>
                      <a:pt x="15" y="16"/>
                    </a:cubicBezTo>
                    <a:cubicBezTo>
                      <a:pt x="15" y="20"/>
                      <a:pt x="15" y="20"/>
                      <a:pt x="15" y="20"/>
                    </a:cubicBezTo>
                    <a:cubicBezTo>
                      <a:pt x="15" y="20"/>
                      <a:pt x="15" y="20"/>
                      <a:pt x="14" y="20"/>
                    </a:cubicBezTo>
                    <a:cubicBezTo>
                      <a:pt x="14" y="21"/>
                      <a:pt x="13" y="21"/>
                      <a:pt x="13" y="21"/>
                    </a:cubicBezTo>
                    <a:cubicBezTo>
                      <a:pt x="12" y="21"/>
                      <a:pt x="12" y="21"/>
                      <a:pt x="11" y="21"/>
                    </a:cubicBezTo>
                    <a:cubicBezTo>
                      <a:pt x="11" y="21"/>
                      <a:pt x="10" y="21"/>
                      <a:pt x="9" y="2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75"/>
              <p:cNvSpPr>
                <a:spLocks noEditPoints="1"/>
              </p:cNvSpPr>
              <p:nvPr/>
            </p:nvSpPr>
            <p:spPr bwMode="auto">
              <a:xfrm>
                <a:off x="6043613" y="3890963"/>
                <a:ext cx="25400" cy="30163"/>
              </a:xfrm>
              <a:custGeom>
                <a:avLst/>
                <a:gdLst>
                  <a:gd name="T0" fmla="*/ 18 w 18"/>
                  <a:gd name="T1" fmla="*/ 11 h 21"/>
                  <a:gd name="T2" fmla="*/ 16 w 18"/>
                  <a:gd name="T3" fmla="*/ 19 h 21"/>
                  <a:gd name="T4" fmla="*/ 9 w 18"/>
                  <a:gd name="T5" fmla="*/ 21 h 21"/>
                  <a:gd name="T6" fmla="*/ 2 w 18"/>
                  <a:gd name="T7" fmla="*/ 18 h 21"/>
                  <a:gd name="T8" fmla="*/ 0 w 18"/>
                  <a:gd name="T9" fmla="*/ 11 h 21"/>
                  <a:gd name="T10" fmla="*/ 3 w 18"/>
                  <a:gd name="T11" fmla="*/ 3 h 21"/>
                  <a:gd name="T12" fmla="*/ 9 w 18"/>
                  <a:gd name="T13" fmla="*/ 0 h 21"/>
                  <a:gd name="T14" fmla="*/ 16 w 18"/>
                  <a:gd name="T15" fmla="*/ 3 h 21"/>
                  <a:gd name="T16" fmla="*/ 18 w 18"/>
                  <a:gd name="T17" fmla="*/ 11 h 21"/>
                  <a:gd name="T18" fmla="*/ 15 w 18"/>
                  <a:gd name="T19" fmla="*/ 11 h 21"/>
                  <a:gd name="T20" fmla="*/ 13 w 18"/>
                  <a:gd name="T21" fmla="*/ 5 h 21"/>
                  <a:gd name="T22" fmla="*/ 9 w 18"/>
                  <a:gd name="T23" fmla="*/ 3 h 21"/>
                  <a:gd name="T24" fmla="*/ 5 w 18"/>
                  <a:gd name="T25" fmla="*/ 5 h 21"/>
                  <a:gd name="T26" fmla="*/ 4 w 18"/>
                  <a:gd name="T27" fmla="*/ 11 h 21"/>
                  <a:gd name="T28" fmla="*/ 5 w 18"/>
                  <a:gd name="T29" fmla="*/ 16 h 21"/>
                  <a:gd name="T30" fmla="*/ 9 w 18"/>
                  <a:gd name="T31" fmla="*/ 18 h 21"/>
                  <a:gd name="T32" fmla="*/ 13 w 18"/>
                  <a:gd name="T33" fmla="*/ 17 h 21"/>
                  <a:gd name="T34" fmla="*/ 15 w 18"/>
                  <a:gd name="T3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1">
                    <a:moveTo>
                      <a:pt x="18" y="11"/>
                    </a:moveTo>
                    <a:cubicBezTo>
                      <a:pt x="18" y="14"/>
                      <a:pt x="17" y="17"/>
                      <a:pt x="16" y="19"/>
                    </a:cubicBezTo>
                    <a:cubicBezTo>
                      <a:pt x="14" y="21"/>
                      <a:pt x="12" y="21"/>
                      <a:pt x="9" y="21"/>
                    </a:cubicBezTo>
                    <a:cubicBezTo>
                      <a:pt x="6" y="21"/>
                      <a:pt x="4" y="20"/>
                      <a:pt x="2" y="18"/>
                    </a:cubicBezTo>
                    <a:cubicBezTo>
                      <a:pt x="1" y="17"/>
                      <a:pt x="0" y="14"/>
                      <a:pt x="0" y="11"/>
                    </a:cubicBezTo>
                    <a:cubicBezTo>
                      <a:pt x="0" y="7"/>
                      <a:pt x="1" y="5"/>
                      <a:pt x="3" y="3"/>
                    </a:cubicBezTo>
                    <a:cubicBezTo>
                      <a:pt x="4" y="1"/>
                      <a:pt x="6" y="0"/>
                      <a:pt x="9" y="0"/>
                    </a:cubicBezTo>
                    <a:cubicBezTo>
                      <a:pt x="12" y="0"/>
                      <a:pt x="14" y="1"/>
                      <a:pt x="16" y="3"/>
                    </a:cubicBezTo>
                    <a:cubicBezTo>
                      <a:pt x="17" y="5"/>
                      <a:pt x="18" y="7"/>
                      <a:pt x="18" y="11"/>
                    </a:cubicBezTo>
                    <a:close/>
                    <a:moveTo>
                      <a:pt x="15" y="11"/>
                    </a:moveTo>
                    <a:cubicBezTo>
                      <a:pt x="15" y="8"/>
                      <a:pt x="14" y="6"/>
                      <a:pt x="13" y="5"/>
                    </a:cubicBezTo>
                    <a:cubicBezTo>
                      <a:pt x="12" y="4"/>
                      <a:pt x="11" y="3"/>
                      <a:pt x="9" y="3"/>
                    </a:cubicBezTo>
                    <a:cubicBezTo>
                      <a:pt x="7" y="3"/>
                      <a:pt x="6" y="4"/>
                      <a:pt x="5" y="5"/>
                    </a:cubicBezTo>
                    <a:cubicBezTo>
                      <a:pt x="4" y="6"/>
                      <a:pt x="4" y="8"/>
                      <a:pt x="4" y="11"/>
                    </a:cubicBezTo>
                    <a:cubicBezTo>
                      <a:pt x="4" y="13"/>
                      <a:pt x="4" y="15"/>
                      <a:pt x="5" y="16"/>
                    </a:cubicBezTo>
                    <a:cubicBezTo>
                      <a:pt x="6" y="18"/>
                      <a:pt x="7" y="18"/>
                      <a:pt x="9" y="18"/>
                    </a:cubicBezTo>
                    <a:cubicBezTo>
                      <a:pt x="11" y="18"/>
                      <a:pt x="12" y="18"/>
                      <a:pt x="13" y="17"/>
                    </a:cubicBezTo>
                    <a:cubicBezTo>
                      <a:pt x="14" y="15"/>
                      <a:pt x="15" y="13"/>
                      <a:pt x="15" y="11"/>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76"/>
              <p:cNvSpPr>
                <a:spLocks/>
              </p:cNvSpPr>
              <p:nvPr/>
            </p:nvSpPr>
            <p:spPr bwMode="auto">
              <a:xfrm>
                <a:off x="6075363" y="3892550"/>
                <a:ext cx="20638" cy="28575"/>
              </a:xfrm>
              <a:custGeom>
                <a:avLst/>
                <a:gdLst>
                  <a:gd name="T0" fmla="*/ 15 w 15"/>
                  <a:gd name="T1" fmla="*/ 20 h 20"/>
                  <a:gd name="T2" fmla="*/ 12 w 15"/>
                  <a:gd name="T3" fmla="*/ 20 h 20"/>
                  <a:gd name="T4" fmla="*/ 12 w 15"/>
                  <a:gd name="T5" fmla="*/ 18 h 20"/>
                  <a:gd name="T6" fmla="*/ 9 w 15"/>
                  <a:gd name="T7" fmla="*/ 20 h 20"/>
                  <a:gd name="T8" fmla="*/ 6 w 15"/>
                  <a:gd name="T9" fmla="*/ 20 h 20"/>
                  <a:gd name="T10" fmla="*/ 3 w 15"/>
                  <a:gd name="T11" fmla="*/ 20 h 20"/>
                  <a:gd name="T12" fmla="*/ 1 w 15"/>
                  <a:gd name="T13" fmla="*/ 19 h 20"/>
                  <a:gd name="T14" fmla="*/ 0 w 15"/>
                  <a:gd name="T15" fmla="*/ 16 h 20"/>
                  <a:gd name="T16" fmla="*/ 0 w 15"/>
                  <a:gd name="T17" fmla="*/ 13 h 20"/>
                  <a:gd name="T18" fmla="*/ 0 w 15"/>
                  <a:gd name="T19" fmla="*/ 0 h 20"/>
                  <a:gd name="T20" fmla="*/ 3 w 15"/>
                  <a:gd name="T21" fmla="*/ 0 h 20"/>
                  <a:gd name="T22" fmla="*/ 3 w 15"/>
                  <a:gd name="T23" fmla="*/ 11 h 20"/>
                  <a:gd name="T24" fmla="*/ 3 w 15"/>
                  <a:gd name="T25" fmla="*/ 14 h 20"/>
                  <a:gd name="T26" fmla="*/ 4 w 15"/>
                  <a:gd name="T27" fmla="*/ 16 h 20"/>
                  <a:gd name="T28" fmla="*/ 5 w 15"/>
                  <a:gd name="T29" fmla="*/ 17 h 20"/>
                  <a:gd name="T30" fmla="*/ 7 w 15"/>
                  <a:gd name="T31" fmla="*/ 17 h 20"/>
                  <a:gd name="T32" fmla="*/ 9 w 15"/>
                  <a:gd name="T33" fmla="*/ 16 h 20"/>
                  <a:gd name="T34" fmla="*/ 12 w 15"/>
                  <a:gd name="T35" fmla="*/ 15 h 20"/>
                  <a:gd name="T36" fmla="*/ 12 w 15"/>
                  <a:gd name="T37" fmla="*/ 0 h 20"/>
                  <a:gd name="T38" fmla="*/ 15 w 15"/>
                  <a:gd name="T39" fmla="*/ 0 h 20"/>
                  <a:gd name="T40" fmla="*/ 15 w 15"/>
                  <a:gd name="T4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0">
                    <a:moveTo>
                      <a:pt x="15" y="20"/>
                    </a:moveTo>
                    <a:cubicBezTo>
                      <a:pt x="12" y="20"/>
                      <a:pt x="12" y="20"/>
                      <a:pt x="12" y="20"/>
                    </a:cubicBezTo>
                    <a:cubicBezTo>
                      <a:pt x="12" y="18"/>
                      <a:pt x="12" y="18"/>
                      <a:pt x="12" y="18"/>
                    </a:cubicBezTo>
                    <a:cubicBezTo>
                      <a:pt x="11" y="19"/>
                      <a:pt x="10" y="19"/>
                      <a:pt x="9" y="20"/>
                    </a:cubicBezTo>
                    <a:cubicBezTo>
                      <a:pt x="8" y="20"/>
                      <a:pt x="7" y="20"/>
                      <a:pt x="6" y="20"/>
                    </a:cubicBezTo>
                    <a:cubicBezTo>
                      <a:pt x="5" y="20"/>
                      <a:pt x="4" y="20"/>
                      <a:pt x="3" y="20"/>
                    </a:cubicBezTo>
                    <a:cubicBezTo>
                      <a:pt x="3" y="20"/>
                      <a:pt x="2" y="19"/>
                      <a:pt x="1" y="19"/>
                    </a:cubicBezTo>
                    <a:cubicBezTo>
                      <a:pt x="1" y="18"/>
                      <a:pt x="0" y="17"/>
                      <a:pt x="0" y="16"/>
                    </a:cubicBezTo>
                    <a:cubicBezTo>
                      <a:pt x="0" y="15"/>
                      <a:pt x="0" y="14"/>
                      <a:pt x="0" y="13"/>
                    </a:cubicBezTo>
                    <a:cubicBezTo>
                      <a:pt x="0" y="0"/>
                      <a:pt x="0" y="0"/>
                      <a:pt x="0" y="0"/>
                    </a:cubicBezTo>
                    <a:cubicBezTo>
                      <a:pt x="3" y="0"/>
                      <a:pt x="3" y="0"/>
                      <a:pt x="3" y="0"/>
                    </a:cubicBezTo>
                    <a:cubicBezTo>
                      <a:pt x="3" y="11"/>
                      <a:pt x="3" y="11"/>
                      <a:pt x="3" y="11"/>
                    </a:cubicBezTo>
                    <a:cubicBezTo>
                      <a:pt x="3" y="12"/>
                      <a:pt x="3" y="13"/>
                      <a:pt x="3" y="14"/>
                    </a:cubicBezTo>
                    <a:cubicBezTo>
                      <a:pt x="3" y="14"/>
                      <a:pt x="3" y="15"/>
                      <a:pt x="4" y="16"/>
                    </a:cubicBezTo>
                    <a:cubicBezTo>
                      <a:pt x="4" y="16"/>
                      <a:pt x="4" y="17"/>
                      <a:pt x="5" y="17"/>
                    </a:cubicBezTo>
                    <a:cubicBezTo>
                      <a:pt x="5" y="17"/>
                      <a:pt x="6" y="17"/>
                      <a:pt x="7" y="17"/>
                    </a:cubicBezTo>
                    <a:cubicBezTo>
                      <a:pt x="8" y="17"/>
                      <a:pt x="9" y="17"/>
                      <a:pt x="9" y="16"/>
                    </a:cubicBezTo>
                    <a:cubicBezTo>
                      <a:pt x="10" y="16"/>
                      <a:pt x="11" y="15"/>
                      <a:pt x="12" y="15"/>
                    </a:cubicBezTo>
                    <a:cubicBezTo>
                      <a:pt x="12" y="0"/>
                      <a:pt x="12" y="0"/>
                      <a:pt x="12" y="0"/>
                    </a:cubicBezTo>
                    <a:cubicBezTo>
                      <a:pt x="15" y="0"/>
                      <a:pt x="15" y="0"/>
                      <a:pt x="15" y="0"/>
                    </a:cubicBezTo>
                    <a:lnTo>
                      <a:pt x="15" y="2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77"/>
              <p:cNvSpPr>
                <a:spLocks/>
              </p:cNvSpPr>
              <p:nvPr/>
            </p:nvSpPr>
            <p:spPr bwMode="auto">
              <a:xfrm>
                <a:off x="6102351" y="3890963"/>
                <a:ext cx="22225" cy="30163"/>
              </a:xfrm>
              <a:custGeom>
                <a:avLst/>
                <a:gdLst>
                  <a:gd name="T0" fmla="*/ 16 w 16"/>
                  <a:gd name="T1" fmla="*/ 21 h 21"/>
                  <a:gd name="T2" fmla="*/ 13 w 16"/>
                  <a:gd name="T3" fmla="*/ 21 h 21"/>
                  <a:gd name="T4" fmla="*/ 13 w 16"/>
                  <a:gd name="T5" fmla="*/ 9 h 21"/>
                  <a:gd name="T6" fmla="*/ 13 w 16"/>
                  <a:gd name="T7" fmla="*/ 7 h 21"/>
                  <a:gd name="T8" fmla="*/ 12 w 16"/>
                  <a:gd name="T9" fmla="*/ 5 h 21"/>
                  <a:gd name="T10" fmla="*/ 11 w 16"/>
                  <a:gd name="T11" fmla="*/ 4 h 21"/>
                  <a:gd name="T12" fmla="*/ 9 w 16"/>
                  <a:gd name="T13" fmla="*/ 3 h 21"/>
                  <a:gd name="T14" fmla="*/ 6 w 16"/>
                  <a:gd name="T15" fmla="*/ 4 h 21"/>
                  <a:gd name="T16" fmla="*/ 4 w 16"/>
                  <a:gd name="T17" fmla="*/ 6 h 21"/>
                  <a:gd name="T18" fmla="*/ 4 w 16"/>
                  <a:gd name="T19" fmla="*/ 21 h 21"/>
                  <a:gd name="T20" fmla="*/ 0 w 16"/>
                  <a:gd name="T21" fmla="*/ 21 h 21"/>
                  <a:gd name="T22" fmla="*/ 0 w 16"/>
                  <a:gd name="T23" fmla="*/ 1 h 21"/>
                  <a:gd name="T24" fmla="*/ 4 w 16"/>
                  <a:gd name="T25" fmla="*/ 1 h 21"/>
                  <a:gd name="T26" fmla="*/ 4 w 16"/>
                  <a:gd name="T27" fmla="*/ 3 h 21"/>
                  <a:gd name="T28" fmla="*/ 7 w 16"/>
                  <a:gd name="T29" fmla="*/ 1 h 21"/>
                  <a:gd name="T30" fmla="*/ 10 w 16"/>
                  <a:gd name="T31" fmla="*/ 0 h 21"/>
                  <a:gd name="T32" fmla="*/ 15 w 16"/>
                  <a:gd name="T33" fmla="*/ 2 h 21"/>
                  <a:gd name="T34" fmla="*/ 16 w 16"/>
                  <a:gd name="T35" fmla="*/ 8 h 21"/>
                  <a:gd name="T36" fmla="*/ 16 w 16"/>
                  <a:gd name="T3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21">
                    <a:moveTo>
                      <a:pt x="16" y="21"/>
                    </a:moveTo>
                    <a:cubicBezTo>
                      <a:pt x="13" y="21"/>
                      <a:pt x="13" y="21"/>
                      <a:pt x="13" y="21"/>
                    </a:cubicBezTo>
                    <a:cubicBezTo>
                      <a:pt x="13" y="9"/>
                      <a:pt x="13" y="9"/>
                      <a:pt x="13" y="9"/>
                    </a:cubicBezTo>
                    <a:cubicBezTo>
                      <a:pt x="13" y="8"/>
                      <a:pt x="13" y="7"/>
                      <a:pt x="13" y="7"/>
                    </a:cubicBezTo>
                    <a:cubicBezTo>
                      <a:pt x="13" y="6"/>
                      <a:pt x="13" y="5"/>
                      <a:pt x="12" y="5"/>
                    </a:cubicBezTo>
                    <a:cubicBezTo>
                      <a:pt x="12" y="4"/>
                      <a:pt x="12" y="4"/>
                      <a:pt x="11" y="4"/>
                    </a:cubicBezTo>
                    <a:cubicBezTo>
                      <a:pt x="11" y="3"/>
                      <a:pt x="10" y="3"/>
                      <a:pt x="9" y="3"/>
                    </a:cubicBezTo>
                    <a:cubicBezTo>
                      <a:pt x="8" y="3"/>
                      <a:pt x="7" y="3"/>
                      <a:pt x="6" y="4"/>
                    </a:cubicBezTo>
                    <a:cubicBezTo>
                      <a:pt x="6" y="4"/>
                      <a:pt x="5" y="5"/>
                      <a:pt x="4" y="6"/>
                    </a:cubicBezTo>
                    <a:cubicBezTo>
                      <a:pt x="4" y="21"/>
                      <a:pt x="4" y="21"/>
                      <a:pt x="4" y="21"/>
                    </a:cubicBezTo>
                    <a:cubicBezTo>
                      <a:pt x="0" y="21"/>
                      <a:pt x="0" y="21"/>
                      <a:pt x="0" y="21"/>
                    </a:cubicBezTo>
                    <a:cubicBezTo>
                      <a:pt x="0" y="1"/>
                      <a:pt x="0" y="1"/>
                      <a:pt x="0" y="1"/>
                    </a:cubicBezTo>
                    <a:cubicBezTo>
                      <a:pt x="4" y="1"/>
                      <a:pt x="4" y="1"/>
                      <a:pt x="4" y="1"/>
                    </a:cubicBezTo>
                    <a:cubicBezTo>
                      <a:pt x="4" y="3"/>
                      <a:pt x="4" y="3"/>
                      <a:pt x="4" y="3"/>
                    </a:cubicBezTo>
                    <a:cubicBezTo>
                      <a:pt x="5" y="2"/>
                      <a:pt x="6" y="1"/>
                      <a:pt x="7" y="1"/>
                    </a:cubicBezTo>
                    <a:cubicBezTo>
                      <a:pt x="8" y="0"/>
                      <a:pt x="9" y="0"/>
                      <a:pt x="10" y="0"/>
                    </a:cubicBezTo>
                    <a:cubicBezTo>
                      <a:pt x="12" y="0"/>
                      <a:pt x="14" y="1"/>
                      <a:pt x="15" y="2"/>
                    </a:cubicBezTo>
                    <a:cubicBezTo>
                      <a:pt x="16" y="3"/>
                      <a:pt x="16" y="5"/>
                      <a:pt x="16" y="8"/>
                    </a:cubicBezTo>
                    <a:lnTo>
                      <a:pt x="16" y="21"/>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Freeform 78"/>
              <p:cNvSpPr>
                <a:spLocks/>
              </p:cNvSpPr>
              <p:nvPr/>
            </p:nvSpPr>
            <p:spPr bwMode="auto">
              <a:xfrm>
                <a:off x="6129338" y="3884613"/>
                <a:ext cx="15875" cy="36513"/>
              </a:xfrm>
              <a:custGeom>
                <a:avLst/>
                <a:gdLst>
                  <a:gd name="T0" fmla="*/ 8 w 12"/>
                  <a:gd name="T1" fmla="*/ 26 h 26"/>
                  <a:gd name="T2" fmla="*/ 4 w 12"/>
                  <a:gd name="T3" fmla="*/ 25 h 26"/>
                  <a:gd name="T4" fmla="*/ 2 w 12"/>
                  <a:gd name="T5" fmla="*/ 20 h 26"/>
                  <a:gd name="T6" fmla="*/ 2 w 12"/>
                  <a:gd name="T7" fmla="*/ 8 h 26"/>
                  <a:gd name="T8" fmla="*/ 0 w 12"/>
                  <a:gd name="T9" fmla="*/ 8 h 26"/>
                  <a:gd name="T10" fmla="*/ 0 w 12"/>
                  <a:gd name="T11" fmla="*/ 6 h 26"/>
                  <a:gd name="T12" fmla="*/ 2 w 12"/>
                  <a:gd name="T13" fmla="*/ 6 h 26"/>
                  <a:gd name="T14" fmla="*/ 2 w 12"/>
                  <a:gd name="T15" fmla="*/ 0 h 26"/>
                  <a:gd name="T16" fmla="*/ 6 w 12"/>
                  <a:gd name="T17" fmla="*/ 0 h 26"/>
                  <a:gd name="T18" fmla="*/ 6 w 12"/>
                  <a:gd name="T19" fmla="*/ 6 h 26"/>
                  <a:gd name="T20" fmla="*/ 12 w 12"/>
                  <a:gd name="T21" fmla="*/ 6 h 26"/>
                  <a:gd name="T22" fmla="*/ 12 w 12"/>
                  <a:gd name="T23" fmla="*/ 8 h 26"/>
                  <a:gd name="T24" fmla="*/ 6 w 12"/>
                  <a:gd name="T25" fmla="*/ 8 h 26"/>
                  <a:gd name="T26" fmla="*/ 6 w 12"/>
                  <a:gd name="T27" fmla="*/ 18 h 26"/>
                  <a:gd name="T28" fmla="*/ 6 w 12"/>
                  <a:gd name="T29" fmla="*/ 20 h 26"/>
                  <a:gd name="T30" fmla="*/ 6 w 12"/>
                  <a:gd name="T31" fmla="*/ 22 h 26"/>
                  <a:gd name="T32" fmla="*/ 7 w 12"/>
                  <a:gd name="T33" fmla="*/ 23 h 26"/>
                  <a:gd name="T34" fmla="*/ 9 w 12"/>
                  <a:gd name="T35" fmla="*/ 23 h 26"/>
                  <a:gd name="T36" fmla="*/ 11 w 12"/>
                  <a:gd name="T37" fmla="*/ 23 h 26"/>
                  <a:gd name="T38" fmla="*/ 12 w 12"/>
                  <a:gd name="T39" fmla="*/ 23 h 26"/>
                  <a:gd name="T40" fmla="*/ 12 w 12"/>
                  <a:gd name="T41" fmla="*/ 23 h 26"/>
                  <a:gd name="T42" fmla="*/ 12 w 12"/>
                  <a:gd name="T43" fmla="*/ 26 h 26"/>
                  <a:gd name="T44" fmla="*/ 10 w 12"/>
                  <a:gd name="T45" fmla="*/ 26 h 26"/>
                  <a:gd name="T46" fmla="*/ 8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8" y="26"/>
                    </a:moveTo>
                    <a:cubicBezTo>
                      <a:pt x="6" y="26"/>
                      <a:pt x="5" y="26"/>
                      <a:pt x="4" y="25"/>
                    </a:cubicBezTo>
                    <a:cubicBezTo>
                      <a:pt x="3" y="24"/>
                      <a:pt x="2" y="22"/>
                      <a:pt x="2" y="20"/>
                    </a:cubicBezTo>
                    <a:cubicBezTo>
                      <a:pt x="2" y="8"/>
                      <a:pt x="2" y="8"/>
                      <a:pt x="2" y="8"/>
                    </a:cubicBezTo>
                    <a:cubicBezTo>
                      <a:pt x="0" y="8"/>
                      <a:pt x="0" y="8"/>
                      <a:pt x="0" y="8"/>
                    </a:cubicBezTo>
                    <a:cubicBezTo>
                      <a:pt x="0" y="6"/>
                      <a:pt x="0" y="6"/>
                      <a:pt x="0" y="6"/>
                    </a:cubicBezTo>
                    <a:cubicBezTo>
                      <a:pt x="2" y="6"/>
                      <a:pt x="2" y="6"/>
                      <a:pt x="2" y="6"/>
                    </a:cubicBezTo>
                    <a:cubicBezTo>
                      <a:pt x="2" y="0"/>
                      <a:pt x="2" y="0"/>
                      <a:pt x="2" y="0"/>
                    </a:cubicBezTo>
                    <a:cubicBezTo>
                      <a:pt x="6" y="0"/>
                      <a:pt x="6" y="0"/>
                      <a:pt x="6" y="0"/>
                    </a:cubicBezTo>
                    <a:cubicBezTo>
                      <a:pt x="6" y="6"/>
                      <a:pt x="6" y="6"/>
                      <a:pt x="6" y="6"/>
                    </a:cubicBezTo>
                    <a:cubicBezTo>
                      <a:pt x="12" y="6"/>
                      <a:pt x="12" y="6"/>
                      <a:pt x="12" y="6"/>
                    </a:cubicBezTo>
                    <a:cubicBezTo>
                      <a:pt x="12" y="8"/>
                      <a:pt x="12" y="8"/>
                      <a:pt x="12" y="8"/>
                    </a:cubicBezTo>
                    <a:cubicBezTo>
                      <a:pt x="6" y="8"/>
                      <a:pt x="6" y="8"/>
                      <a:pt x="6" y="8"/>
                    </a:cubicBezTo>
                    <a:cubicBezTo>
                      <a:pt x="6" y="18"/>
                      <a:pt x="6" y="18"/>
                      <a:pt x="6" y="18"/>
                    </a:cubicBezTo>
                    <a:cubicBezTo>
                      <a:pt x="6" y="19"/>
                      <a:pt x="6" y="20"/>
                      <a:pt x="6" y="20"/>
                    </a:cubicBezTo>
                    <a:cubicBezTo>
                      <a:pt x="6" y="21"/>
                      <a:pt x="6" y="21"/>
                      <a:pt x="6" y="22"/>
                    </a:cubicBezTo>
                    <a:cubicBezTo>
                      <a:pt x="6" y="22"/>
                      <a:pt x="7" y="23"/>
                      <a:pt x="7" y="23"/>
                    </a:cubicBezTo>
                    <a:cubicBezTo>
                      <a:pt x="8" y="23"/>
                      <a:pt x="8" y="23"/>
                      <a:pt x="9" y="23"/>
                    </a:cubicBezTo>
                    <a:cubicBezTo>
                      <a:pt x="10" y="23"/>
                      <a:pt x="10" y="23"/>
                      <a:pt x="11" y="23"/>
                    </a:cubicBezTo>
                    <a:cubicBezTo>
                      <a:pt x="11" y="23"/>
                      <a:pt x="12" y="23"/>
                      <a:pt x="12" y="23"/>
                    </a:cubicBezTo>
                    <a:cubicBezTo>
                      <a:pt x="12" y="23"/>
                      <a:pt x="12" y="23"/>
                      <a:pt x="12" y="23"/>
                    </a:cubicBezTo>
                    <a:cubicBezTo>
                      <a:pt x="12" y="26"/>
                      <a:pt x="12" y="26"/>
                      <a:pt x="12" y="26"/>
                    </a:cubicBezTo>
                    <a:cubicBezTo>
                      <a:pt x="11" y="26"/>
                      <a:pt x="11" y="26"/>
                      <a:pt x="10" y="26"/>
                    </a:cubicBezTo>
                    <a:cubicBezTo>
                      <a:pt x="9" y="26"/>
                      <a:pt x="9" y="26"/>
                      <a:pt x="8" y="26"/>
                    </a:cubicBez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79"/>
              <p:cNvSpPr>
                <a:spLocks/>
              </p:cNvSpPr>
              <p:nvPr/>
            </p:nvSpPr>
            <p:spPr bwMode="auto">
              <a:xfrm>
                <a:off x="6149976" y="3892550"/>
                <a:ext cx="12700" cy="28575"/>
              </a:xfrm>
              <a:custGeom>
                <a:avLst/>
                <a:gdLst>
                  <a:gd name="T0" fmla="*/ 10 w 10"/>
                  <a:gd name="T1" fmla="*/ 3 h 20"/>
                  <a:gd name="T2" fmla="*/ 10 w 10"/>
                  <a:gd name="T3" fmla="*/ 3 h 20"/>
                  <a:gd name="T4" fmla="*/ 9 w 10"/>
                  <a:gd name="T5" fmla="*/ 3 h 20"/>
                  <a:gd name="T6" fmla="*/ 8 w 10"/>
                  <a:gd name="T7" fmla="*/ 3 h 20"/>
                  <a:gd name="T8" fmla="*/ 6 w 10"/>
                  <a:gd name="T9" fmla="*/ 4 h 20"/>
                  <a:gd name="T10" fmla="*/ 3 w 10"/>
                  <a:gd name="T11" fmla="*/ 5 h 20"/>
                  <a:gd name="T12" fmla="*/ 3 w 10"/>
                  <a:gd name="T13" fmla="*/ 20 h 20"/>
                  <a:gd name="T14" fmla="*/ 0 w 10"/>
                  <a:gd name="T15" fmla="*/ 20 h 20"/>
                  <a:gd name="T16" fmla="*/ 0 w 10"/>
                  <a:gd name="T17" fmla="*/ 0 h 20"/>
                  <a:gd name="T18" fmla="*/ 3 w 10"/>
                  <a:gd name="T19" fmla="*/ 0 h 20"/>
                  <a:gd name="T20" fmla="*/ 3 w 10"/>
                  <a:gd name="T21" fmla="*/ 3 h 20"/>
                  <a:gd name="T22" fmla="*/ 6 w 10"/>
                  <a:gd name="T23" fmla="*/ 0 h 20"/>
                  <a:gd name="T24" fmla="*/ 9 w 10"/>
                  <a:gd name="T25" fmla="*/ 0 h 20"/>
                  <a:gd name="T26" fmla="*/ 10 w 10"/>
                  <a:gd name="T27" fmla="*/ 0 h 20"/>
                  <a:gd name="T28" fmla="*/ 10 w 10"/>
                  <a:gd name="T29" fmla="*/ 0 h 20"/>
                  <a:gd name="T30" fmla="*/ 10 w 10"/>
                  <a:gd name="T3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20">
                    <a:moveTo>
                      <a:pt x="10" y="3"/>
                    </a:moveTo>
                    <a:cubicBezTo>
                      <a:pt x="10" y="3"/>
                      <a:pt x="10" y="3"/>
                      <a:pt x="10" y="3"/>
                    </a:cubicBezTo>
                    <a:cubicBezTo>
                      <a:pt x="10" y="3"/>
                      <a:pt x="10" y="3"/>
                      <a:pt x="9" y="3"/>
                    </a:cubicBezTo>
                    <a:cubicBezTo>
                      <a:pt x="9" y="3"/>
                      <a:pt x="9" y="3"/>
                      <a:pt x="8" y="3"/>
                    </a:cubicBezTo>
                    <a:cubicBezTo>
                      <a:pt x="7" y="3"/>
                      <a:pt x="6" y="3"/>
                      <a:pt x="6" y="4"/>
                    </a:cubicBezTo>
                    <a:cubicBezTo>
                      <a:pt x="5" y="4"/>
                      <a:pt x="4" y="5"/>
                      <a:pt x="3" y="5"/>
                    </a:cubicBezTo>
                    <a:cubicBezTo>
                      <a:pt x="3" y="20"/>
                      <a:pt x="3" y="20"/>
                      <a:pt x="3" y="20"/>
                    </a:cubicBezTo>
                    <a:cubicBezTo>
                      <a:pt x="0" y="20"/>
                      <a:pt x="0" y="20"/>
                      <a:pt x="0" y="20"/>
                    </a:cubicBezTo>
                    <a:cubicBezTo>
                      <a:pt x="0" y="0"/>
                      <a:pt x="0" y="0"/>
                      <a:pt x="0" y="0"/>
                    </a:cubicBezTo>
                    <a:cubicBezTo>
                      <a:pt x="3" y="0"/>
                      <a:pt x="3" y="0"/>
                      <a:pt x="3" y="0"/>
                    </a:cubicBezTo>
                    <a:cubicBezTo>
                      <a:pt x="3" y="3"/>
                      <a:pt x="3" y="3"/>
                      <a:pt x="3" y="3"/>
                    </a:cubicBezTo>
                    <a:cubicBezTo>
                      <a:pt x="4" y="1"/>
                      <a:pt x="5" y="1"/>
                      <a:pt x="6" y="0"/>
                    </a:cubicBezTo>
                    <a:cubicBezTo>
                      <a:pt x="7" y="0"/>
                      <a:pt x="8" y="0"/>
                      <a:pt x="9" y="0"/>
                    </a:cubicBezTo>
                    <a:cubicBezTo>
                      <a:pt x="9" y="0"/>
                      <a:pt x="10" y="0"/>
                      <a:pt x="10" y="0"/>
                    </a:cubicBezTo>
                    <a:cubicBezTo>
                      <a:pt x="10" y="0"/>
                      <a:pt x="10" y="0"/>
                      <a:pt x="10" y="0"/>
                    </a:cubicBezTo>
                    <a:lnTo>
                      <a:pt x="10" y="3"/>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Freeform 80"/>
              <p:cNvSpPr>
                <a:spLocks/>
              </p:cNvSpPr>
              <p:nvPr/>
            </p:nvSpPr>
            <p:spPr bwMode="auto">
              <a:xfrm>
                <a:off x="6164263" y="3892550"/>
                <a:ext cx="25400" cy="38100"/>
              </a:xfrm>
              <a:custGeom>
                <a:avLst/>
                <a:gdLst>
                  <a:gd name="T0" fmla="*/ 16 w 16"/>
                  <a:gd name="T1" fmla="*/ 0 h 24"/>
                  <a:gd name="T2" fmla="*/ 6 w 16"/>
                  <a:gd name="T3" fmla="*/ 24 h 24"/>
                  <a:gd name="T4" fmla="*/ 3 w 16"/>
                  <a:gd name="T5" fmla="*/ 24 h 24"/>
                  <a:gd name="T6" fmla="*/ 6 w 16"/>
                  <a:gd name="T7" fmla="*/ 17 h 24"/>
                  <a:gd name="T8" fmla="*/ 0 w 16"/>
                  <a:gd name="T9" fmla="*/ 0 h 24"/>
                  <a:gd name="T10" fmla="*/ 3 w 16"/>
                  <a:gd name="T11" fmla="*/ 0 h 24"/>
                  <a:gd name="T12" fmla="*/ 8 w 16"/>
                  <a:gd name="T13" fmla="*/ 13 h 24"/>
                  <a:gd name="T14" fmla="*/ 12 w 16"/>
                  <a:gd name="T15" fmla="*/ 0 h 24"/>
                  <a:gd name="T16" fmla="*/ 16 w 16"/>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0"/>
                    </a:moveTo>
                    <a:lnTo>
                      <a:pt x="6" y="24"/>
                    </a:lnTo>
                    <a:lnTo>
                      <a:pt x="3" y="24"/>
                    </a:lnTo>
                    <a:lnTo>
                      <a:pt x="6" y="17"/>
                    </a:lnTo>
                    <a:lnTo>
                      <a:pt x="0" y="0"/>
                    </a:lnTo>
                    <a:lnTo>
                      <a:pt x="3" y="0"/>
                    </a:lnTo>
                    <a:lnTo>
                      <a:pt x="8" y="13"/>
                    </a:lnTo>
                    <a:lnTo>
                      <a:pt x="12" y="0"/>
                    </a:lnTo>
                    <a:lnTo>
                      <a:pt x="16"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81"/>
              <p:cNvSpPr>
                <a:spLocks/>
              </p:cNvSpPr>
              <p:nvPr/>
            </p:nvSpPr>
            <p:spPr bwMode="auto">
              <a:xfrm>
                <a:off x="6186488" y="3913188"/>
                <a:ext cx="11113" cy="17463"/>
              </a:xfrm>
              <a:custGeom>
                <a:avLst/>
                <a:gdLst>
                  <a:gd name="T0" fmla="*/ 7 w 7"/>
                  <a:gd name="T1" fmla="*/ 0 h 11"/>
                  <a:gd name="T2" fmla="*/ 3 w 7"/>
                  <a:gd name="T3" fmla="*/ 11 h 11"/>
                  <a:gd name="T4" fmla="*/ 0 w 7"/>
                  <a:gd name="T5" fmla="*/ 11 h 11"/>
                  <a:gd name="T6" fmla="*/ 3 w 7"/>
                  <a:gd name="T7" fmla="*/ 0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lnTo>
                      <a:pt x="3" y="11"/>
                    </a:lnTo>
                    <a:lnTo>
                      <a:pt x="0" y="11"/>
                    </a:lnTo>
                    <a:lnTo>
                      <a:pt x="3" y="0"/>
                    </a:lnTo>
                    <a:lnTo>
                      <a:pt x="7" y="0"/>
                    </a:lnTo>
                    <a:close/>
                  </a:path>
                </a:pathLst>
              </a:custGeom>
              <a:solidFill>
                <a:srgbClr val="C7CC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48" name="组合 547"/>
            <p:cNvGrpSpPr/>
            <p:nvPr/>
          </p:nvGrpSpPr>
          <p:grpSpPr>
            <a:xfrm>
              <a:off x="7381783" y="3629025"/>
              <a:ext cx="661987" cy="69851"/>
              <a:chOff x="5537201" y="3629025"/>
              <a:chExt cx="661987" cy="69851"/>
            </a:xfrm>
            <a:solidFill>
              <a:srgbClr val="6FB5BC"/>
            </a:solidFill>
          </p:grpSpPr>
          <p:sp>
            <p:nvSpPr>
              <p:cNvPr id="549" name="Freeform 82"/>
              <p:cNvSpPr>
                <a:spLocks noEditPoints="1"/>
              </p:cNvSpPr>
              <p:nvPr/>
            </p:nvSpPr>
            <p:spPr bwMode="auto">
              <a:xfrm>
                <a:off x="5537201" y="3632200"/>
                <a:ext cx="46038" cy="65088"/>
              </a:xfrm>
              <a:custGeom>
                <a:avLst/>
                <a:gdLst>
                  <a:gd name="T0" fmla="*/ 2 w 33"/>
                  <a:gd name="T1" fmla="*/ 47 h 47"/>
                  <a:gd name="T2" fmla="*/ 0 w 33"/>
                  <a:gd name="T3" fmla="*/ 47 h 47"/>
                  <a:gd name="T4" fmla="*/ 0 w 33"/>
                  <a:gd name="T5" fmla="*/ 45 h 47"/>
                  <a:gd name="T6" fmla="*/ 0 w 33"/>
                  <a:gd name="T7" fmla="*/ 3 h 47"/>
                  <a:gd name="T8" fmla="*/ 0 w 33"/>
                  <a:gd name="T9" fmla="*/ 0 h 47"/>
                  <a:gd name="T10" fmla="*/ 2 w 33"/>
                  <a:gd name="T11" fmla="*/ 0 h 47"/>
                  <a:gd name="T12" fmla="*/ 14 w 33"/>
                  <a:gd name="T13" fmla="*/ 0 h 47"/>
                  <a:gd name="T14" fmla="*/ 27 w 33"/>
                  <a:gd name="T15" fmla="*/ 2 h 47"/>
                  <a:gd name="T16" fmla="*/ 32 w 33"/>
                  <a:gd name="T17" fmla="*/ 12 h 47"/>
                  <a:gd name="T18" fmla="*/ 26 w 33"/>
                  <a:gd name="T19" fmla="*/ 23 h 47"/>
                  <a:gd name="T20" fmla="*/ 31 w 33"/>
                  <a:gd name="T21" fmla="*/ 27 h 47"/>
                  <a:gd name="T22" fmla="*/ 33 w 33"/>
                  <a:gd name="T23" fmla="*/ 34 h 47"/>
                  <a:gd name="T24" fmla="*/ 32 w 33"/>
                  <a:gd name="T25" fmla="*/ 40 h 47"/>
                  <a:gd name="T26" fmla="*/ 29 w 33"/>
                  <a:gd name="T27" fmla="*/ 44 h 47"/>
                  <a:gd name="T28" fmla="*/ 24 w 33"/>
                  <a:gd name="T29" fmla="*/ 46 h 47"/>
                  <a:gd name="T30" fmla="*/ 16 w 33"/>
                  <a:gd name="T31" fmla="*/ 47 h 47"/>
                  <a:gd name="T32" fmla="*/ 2 w 33"/>
                  <a:gd name="T33" fmla="*/ 47 h 47"/>
                  <a:gd name="T34" fmla="*/ 9 w 33"/>
                  <a:gd name="T35" fmla="*/ 7 h 47"/>
                  <a:gd name="T36" fmla="*/ 8 w 33"/>
                  <a:gd name="T37" fmla="*/ 7 h 47"/>
                  <a:gd name="T38" fmla="*/ 8 w 33"/>
                  <a:gd name="T39" fmla="*/ 19 h 47"/>
                  <a:gd name="T40" fmla="*/ 9 w 33"/>
                  <a:gd name="T41" fmla="*/ 19 h 47"/>
                  <a:gd name="T42" fmla="*/ 14 w 33"/>
                  <a:gd name="T43" fmla="*/ 19 h 47"/>
                  <a:gd name="T44" fmla="*/ 21 w 33"/>
                  <a:gd name="T45" fmla="*/ 18 h 47"/>
                  <a:gd name="T46" fmla="*/ 23 w 33"/>
                  <a:gd name="T47" fmla="*/ 13 h 47"/>
                  <a:gd name="T48" fmla="*/ 21 w 33"/>
                  <a:gd name="T49" fmla="*/ 8 h 47"/>
                  <a:gd name="T50" fmla="*/ 14 w 33"/>
                  <a:gd name="T51" fmla="*/ 7 h 47"/>
                  <a:gd name="T52" fmla="*/ 9 w 33"/>
                  <a:gd name="T53" fmla="*/ 7 h 47"/>
                  <a:gd name="T54" fmla="*/ 9 w 33"/>
                  <a:gd name="T55" fmla="*/ 27 h 47"/>
                  <a:gd name="T56" fmla="*/ 8 w 33"/>
                  <a:gd name="T57" fmla="*/ 27 h 47"/>
                  <a:gd name="T58" fmla="*/ 8 w 33"/>
                  <a:gd name="T59" fmla="*/ 40 h 47"/>
                  <a:gd name="T60" fmla="*/ 9 w 33"/>
                  <a:gd name="T61" fmla="*/ 40 h 47"/>
                  <a:gd name="T62" fmla="*/ 14 w 33"/>
                  <a:gd name="T63" fmla="*/ 40 h 47"/>
                  <a:gd name="T64" fmla="*/ 21 w 33"/>
                  <a:gd name="T65" fmla="*/ 39 h 47"/>
                  <a:gd name="T66" fmla="*/ 24 w 33"/>
                  <a:gd name="T67" fmla="*/ 34 h 47"/>
                  <a:gd name="T68" fmla="*/ 21 w 33"/>
                  <a:gd name="T69" fmla="*/ 29 h 47"/>
                  <a:gd name="T70" fmla="*/ 14 w 33"/>
                  <a:gd name="T71" fmla="*/ 27 h 47"/>
                  <a:gd name="T72" fmla="*/ 9 w 33"/>
                  <a:gd name="T73"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47">
                    <a:moveTo>
                      <a:pt x="2" y="47"/>
                    </a:moveTo>
                    <a:cubicBezTo>
                      <a:pt x="1" y="47"/>
                      <a:pt x="0" y="47"/>
                      <a:pt x="0" y="47"/>
                    </a:cubicBezTo>
                    <a:cubicBezTo>
                      <a:pt x="0" y="46"/>
                      <a:pt x="0" y="46"/>
                      <a:pt x="0" y="45"/>
                    </a:cubicBezTo>
                    <a:cubicBezTo>
                      <a:pt x="0" y="3"/>
                      <a:pt x="0" y="3"/>
                      <a:pt x="0" y="3"/>
                    </a:cubicBezTo>
                    <a:cubicBezTo>
                      <a:pt x="0" y="2"/>
                      <a:pt x="0" y="1"/>
                      <a:pt x="0" y="0"/>
                    </a:cubicBezTo>
                    <a:cubicBezTo>
                      <a:pt x="0" y="0"/>
                      <a:pt x="1" y="0"/>
                      <a:pt x="2" y="0"/>
                    </a:cubicBezTo>
                    <a:cubicBezTo>
                      <a:pt x="14" y="0"/>
                      <a:pt x="14" y="0"/>
                      <a:pt x="14" y="0"/>
                    </a:cubicBezTo>
                    <a:cubicBezTo>
                      <a:pt x="20" y="0"/>
                      <a:pt x="24" y="1"/>
                      <a:pt x="27" y="2"/>
                    </a:cubicBezTo>
                    <a:cubicBezTo>
                      <a:pt x="30" y="4"/>
                      <a:pt x="32" y="7"/>
                      <a:pt x="32" y="12"/>
                    </a:cubicBezTo>
                    <a:cubicBezTo>
                      <a:pt x="32" y="17"/>
                      <a:pt x="30" y="21"/>
                      <a:pt x="26" y="23"/>
                    </a:cubicBezTo>
                    <a:cubicBezTo>
                      <a:pt x="28" y="24"/>
                      <a:pt x="30" y="25"/>
                      <a:pt x="31" y="27"/>
                    </a:cubicBezTo>
                    <a:cubicBezTo>
                      <a:pt x="32" y="29"/>
                      <a:pt x="33" y="31"/>
                      <a:pt x="33" y="34"/>
                    </a:cubicBezTo>
                    <a:cubicBezTo>
                      <a:pt x="33" y="36"/>
                      <a:pt x="32" y="38"/>
                      <a:pt x="32" y="40"/>
                    </a:cubicBezTo>
                    <a:cubicBezTo>
                      <a:pt x="31" y="41"/>
                      <a:pt x="30" y="43"/>
                      <a:pt x="29" y="44"/>
                    </a:cubicBezTo>
                    <a:cubicBezTo>
                      <a:pt x="28" y="45"/>
                      <a:pt x="26" y="46"/>
                      <a:pt x="24" y="46"/>
                    </a:cubicBezTo>
                    <a:cubicBezTo>
                      <a:pt x="22" y="47"/>
                      <a:pt x="19" y="47"/>
                      <a:pt x="16" y="47"/>
                    </a:cubicBezTo>
                    <a:lnTo>
                      <a:pt x="2" y="47"/>
                    </a:lnTo>
                    <a:close/>
                    <a:moveTo>
                      <a:pt x="9" y="7"/>
                    </a:moveTo>
                    <a:cubicBezTo>
                      <a:pt x="8" y="7"/>
                      <a:pt x="8" y="7"/>
                      <a:pt x="8" y="7"/>
                    </a:cubicBezTo>
                    <a:cubicBezTo>
                      <a:pt x="8" y="19"/>
                      <a:pt x="8" y="19"/>
                      <a:pt x="8" y="19"/>
                    </a:cubicBezTo>
                    <a:cubicBezTo>
                      <a:pt x="8" y="19"/>
                      <a:pt x="8" y="19"/>
                      <a:pt x="9" y="19"/>
                    </a:cubicBezTo>
                    <a:cubicBezTo>
                      <a:pt x="14" y="19"/>
                      <a:pt x="14" y="19"/>
                      <a:pt x="14" y="19"/>
                    </a:cubicBezTo>
                    <a:cubicBezTo>
                      <a:pt x="17" y="19"/>
                      <a:pt x="20" y="19"/>
                      <a:pt x="21" y="18"/>
                    </a:cubicBezTo>
                    <a:cubicBezTo>
                      <a:pt x="22" y="17"/>
                      <a:pt x="23" y="15"/>
                      <a:pt x="23" y="13"/>
                    </a:cubicBezTo>
                    <a:cubicBezTo>
                      <a:pt x="23" y="11"/>
                      <a:pt x="22" y="9"/>
                      <a:pt x="21" y="8"/>
                    </a:cubicBezTo>
                    <a:cubicBezTo>
                      <a:pt x="19" y="7"/>
                      <a:pt x="17" y="7"/>
                      <a:pt x="14" y="7"/>
                    </a:cubicBezTo>
                    <a:lnTo>
                      <a:pt x="9" y="7"/>
                    </a:lnTo>
                    <a:close/>
                    <a:moveTo>
                      <a:pt x="9" y="27"/>
                    </a:moveTo>
                    <a:cubicBezTo>
                      <a:pt x="8" y="27"/>
                      <a:pt x="8" y="27"/>
                      <a:pt x="8" y="27"/>
                    </a:cubicBezTo>
                    <a:cubicBezTo>
                      <a:pt x="8" y="40"/>
                      <a:pt x="8" y="40"/>
                      <a:pt x="8" y="40"/>
                    </a:cubicBezTo>
                    <a:cubicBezTo>
                      <a:pt x="8" y="40"/>
                      <a:pt x="8" y="40"/>
                      <a:pt x="9" y="40"/>
                    </a:cubicBezTo>
                    <a:cubicBezTo>
                      <a:pt x="14" y="40"/>
                      <a:pt x="14" y="40"/>
                      <a:pt x="14" y="40"/>
                    </a:cubicBezTo>
                    <a:cubicBezTo>
                      <a:pt x="17" y="40"/>
                      <a:pt x="20" y="40"/>
                      <a:pt x="21" y="39"/>
                    </a:cubicBezTo>
                    <a:cubicBezTo>
                      <a:pt x="23" y="38"/>
                      <a:pt x="24" y="36"/>
                      <a:pt x="24" y="34"/>
                    </a:cubicBezTo>
                    <a:cubicBezTo>
                      <a:pt x="24" y="31"/>
                      <a:pt x="23" y="30"/>
                      <a:pt x="21" y="29"/>
                    </a:cubicBezTo>
                    <a:cubicBezTo>
                      <a:pt x="19" y="27"/>
                      <a:pt x="17" y="27"/>
                      <a:pt x="14" y="27"/>
                    </a:cubicBezTo>
                    <a:lnTo>
                      <a:pt x="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83"/>
              <p:cNvSpPr>
                <a:spLocks/>
              </p:cNvSpPr>
              <p:nvPr/>
            </p:nvSpPr>
            <p:spPr bwMode="auto">
              <a:xfrm>
                <a:off x="5594351" y="3630613"/>
                <a:ext cx="47625" cy="68263"/>
              </a:xfrm>
              <a:custGeom>
                <a:avLst/>
                <a:gdLst>
                  <a:gd name="T0" fmla="*/ 16 w 34"/>
                  <a:gd name="T1" fmla="*/ 49 h 49"/>
                  <a:gd name="T2" fmla="*/ 10 w 34"/>
                  <a:gd name="T3" fmla="*/ 48 h 49"/>
                  <a:gd name="T4" fmla="*/ 5 w 34"/>
                  <a:gd name="T5" fmla="*/ 46 h 49"/>
                  <a:gd name="T6" fmla="*/ 1 w 34"/>
                  <a:gd name="T7" fmla="*/ 41 h 49"/>
                  <a:gd name="T8" fmla="*/ 0 w 34"/>
                  <a:gd name="T9" fmla="*/ 34 h 49"/>
                  <a:gd name="T10" fmla="*/ 0 w 34"/>
                  <a:gd name="T11" fmla="*/ 3 h 49"/>
                  <a:gd name="T12" fmla="*/ 0 w 34"/>
                  <a:gd name="T13" fmla="*/ 1 h 49"/>
                  <a:gd name="T14" fmla="*/ 1 w 34"/>
                  <a:gd name="T15" fmla="*/ 0 h 49"/>
                  <a:gd name="T16" fmla="*/ 6 w 34"/>
                  <a:gd name="T17" fmla="*/ 0 h 49"/>
                  <a:gd name="T18" fmla="*/ 8 w 34"/>
                  <a:gd name="T19" fmla="*/ 1 h 49"/>
                  <a:gd name="T20" fmla="*/ 8 w 34"/>
                  <a:gd name="T21" fmla="*/ 3 h 49"/>
                  <a:gd name="T22" fmla="*/ 8 w 34"/>
                  <a:gd name="T23" fmla="*/ 32 h 49"/>
                  <a:gd name="T24" fmla="*/ 11 w 34"/>
                  <a:gd name="T25" fmla="*/ 38 h 49"/>
                  <a:gd name="T26" fmla="*/ 16 w 34"/>
                  <a:gd name="T27" fmla="*/ 41 h 49"/>
                  <a:gd name="T28" fmla="*/ 23 w 34"/>
                  <a:gd name="T29" fmla="*/ 38 h 49"/>
                  <a:gd name="T30" fmla="*/ 25 w 34"/>
                  <a:gd name="T31" fmla="*/ 31 h 49"/>
                  <a:gd name="T32" fmla="*/ 25 w 34"/>
                  <a:gd name="T33" fmla="*/ 3 h 49"/>
                  <a:gd name="T34" fmla="*/ 25 w 34"/>
                  <a:gd name="T35" fmla="*/ 1 h 49"/>
                  <a:gd name="T36" fmla="*/ 27 w 34"/>
                  <a:gd name="T37" fmla="*/ 0 h 49"/>
                  <a:gd name="T38" fmla="*/ 31 w 34"/>
                  <a:gd name="T39" fmla="*/ 0 h 49"/>
                  <a:gd name="T40" fmla="*/ 33 w 34"/>
                  <a:gd name="T41" fmla="*/ 1 h 49"/>
                  <a:gd name="T42" fmla="*/ 34 w 34"/>
                  <a:gd name="T43" fmla="*/ 3 h 49"/>
                  <a:gd name="T44" fmla="*/ 34 w 34"/>
                  <a:gd name="T45" fmla="*/ 33 h 49"/>
                  <a:gd name="T46" fmla="*/ 32 w 34"/>
                  <a:gd name="T47" fmla="*/ 41 h 49"/>
                  <a:gd name="T48" fmla="*/ 28 w 34"/>
                  <a:gd name="T49" fmla="*/ 46 h 49"/>
                  <a:gd name="T50" fmla="*/ 22 w 34"/>
                  <a:gd name="T51" fmla="*/ 48 h 49"/>
                  <a:gd name="T52" fmla="*/ 16 w 34"/>
                  <a:gd name="T5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 h="49">
                    <a:moveTo>
                      <a:pt x="16" y="49"/>
                    </a:moveTo>
                    <a:cubicBezTo>
                      <a:pt x="14" y="49"/>
                      <a:pt x="12" y="49"/>
                      <a:pt x="10" y="48"/>
                    </a:cubicBezTo>
                    <a:cubicBezTo>
                      <a:pt x="8" y="48"/>
                      <a:pt x="7" y="47"/>
                      <a:pt x="5" y="46"/>
                    </a:cubicBezTo>
                    <a:cubicBezTo>
                      <a:pt x="3" y="45"/>
                      <a:pt x="2" y="43"/>
                      <a:pt x="1" y="41"/>
                    </a:cubicBezTo>
                    <a:cubicBezTo>
                      <a:pt x="0" y="39"/>
                      <a:pt x="0" y="37"/>
                      <a:pt x="0" y="34"/>
                    </a:cubicBezTo>
                    <a:cubicBezTo>
                      <a:pt x="0" y="3"/>
                      <a:pt x="0" y="3"/>
                      <a:pt x="0" y="3"/>
                    </a:cubicBezTo>
                    <a:cubicBezTo>
                      <a:pt x="0" y="2"/>
                      <a:pt x="0" y="1"/>
                      <a:pt x="0" y="1"/>
                    </a:cubicBezTo>
                    <a:cubicBezTo>
                      <a:pt x="0" y="1"/>
                      <a:pt x="1" y="0"/>
                      <a:pt x="1" y="0"/>
                    </a:cubicBezTo>
                    <a:cubicBezTo>
                      <a:pt x="6" y="0"/>
                      <a:pt x="6" y="0"/>
                      <a:pt x="6" y="0"/>
                    </a:cubicBezTo>
                    <a:cubicBezTo>
                      <a:pt x="7" y="0"/>
                      <a:pt x="7" y="1"/>
                      <a:pt x="8" y="1"/>
                    </a:cubicBezTo>
                    <a:cubicBezTo>
                      <a:pt x="8" y="1"/>
                      <a:pt x="8" y="2"/>
                      <a:pt x="8" y="3"/>
                    </a:cubicBezTo>
                    <a:cubicBezTo>
                      <a:pt x="8" y="32"/>
                      <a:pt x="8" y="32"/>
                      <a:pt x="8" y="32"/>
                    </a:cubicBezTo>
                    <a:cubicBezTo>
                      <a:pt x="8" y="34"/>
                      <a:pt x="9" y="37"/>
                      <a:pt x="11" y="38"/>
                    </a:cubicBezTo>
                    <a:cubicBezTo>
                      <a:pt x="12" y="40"/>
                      <a:pt x="14" y="41"/>
                      <a:pt x="16" y="41"/>
                    </a:cubicBezTo>
                    <a:cubicBezTo>
                      <a:pt x="20" y="41"/>
                      <a:pt x="22" y="40"/>
                      <a:pt x="23" y="38"/>
                    </a:cubicBezTo>
                    <a:cubicBezTo>
                      <a:pt x="24" y="37"/>
                      <a:pt x="25" y="34"/>
                      <a:pt x="25" y="31"/>
                    </a:cubicBezTo>
                    <a:cubicBezTo>
                      <a:pt x="25" y="3"/>
                      <a:pt x="25" y="3"/>
                      <a:pt x="25" y="3"/>
                    </a:cubicBezTo>
                    <a:cubicBezTo>
                      <a:pt x="25" y="2"/>
                      <a:pt x="25" y="1"/>
                      <a:pt x="25" y="1"/>
                    </a:cubicBezTo>
                    <a:cubicBezTo>
                      <a:pt x="25" y="1"/>
                      <a:pt x="26" y="0"/>
                      <a:pt x="27" y="0"/>
                    </a:cubicBezTo>
                    <a:cubicBezTo>
                      <a:pt x="31" y="0"/>
                      <a:pt x="31" y="0"/>
                      <a:pt x="31" y="0"/>
                    </a:cubicBezTo>
                    <a:cubicBezTo>
                      <a:pt x="32" y="0"/>
                      <a:pt x="33" y="1"/>
                      <a:pt x="33" y="1"/>
                    </a:cubicBezTo>
                    <a:cubicBezTo>
                      <a:pt x="33" y="1"/>
                      <a:pt x="34" y="2"/>
                      <a:pt x="34" y="3"/>
                    </a:cubicBezTo>
                    <a:cubicBezTo>
                      <a:pt x="34" y="33"/>
                      <a:pt x="34" y="33"/>
                      <a:pt x="34" y="33"/>
                    </a:cubicBezTo>
                    <a:cubicBezTo>
                      <a:pt x="34" y="36"/>
                      <a:pt x="33" y="39"/>
                      <a:pt x="32" y="41"/>
                    </a:cubicBezTo>
                    <a:cubicBezTo>
                      <a:pt x="31" y="43"/>
                      <a:pt x="30" y="45"/>
                      <a:pt x="28" y="46"/>
                    </a:cubicBezTo>
                    <a:cubicBezTo>
                      <a:pt x="26" y="47"/>
                      <a:pt x="24" y="48"/>
                      <a:pt x="22" y="48"/>
                    </a:cubicBezTo>
                    <a:cubicBezTo>
                      <a:pt x="20" y="49"/>
                      <a:pt x="18" y="49"/>
                      <a:pt x="1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84"/>
              <p:cNvSpPr>
                <a:spLocks/>
              </p:cNvSpPr>
              <p:nvPr/>
            </p:nvSpPr>
            <p:spPr bwMode="auto">
              <a:xfrm>
                <a:off x="5651501" y="3629025"/>
                <a:ext cx="47625" cy="69850"/>
              </a:xfrm>
              <a:custGeom>
                <a:avLst/>
                <a:gdLst>
                  <a:gd name="T0" fmla="*/ 15 w 34"/>
                  <a:gd name="T1" fmla="*/ 50 h 50"/>
                  <a:gd name="T2" fmla="*/ 6 w 34"/>
                  <a:gd name="T3" fmla="*/ 49 h 50"/>
                  <a:gd name="T4" fmla="*/ 1 w 34"/>
                  <a:gd name="T5" fmla="*/ 47 h 50"/>
                  <a:gd name="T6" fmla="*/ 0 w 34"/>
                  <a:gd name="T7" fmla="*/ 45 h 50"/>
                  <a:gd name="T8" fmla="*/ 1 w 34"/>
                  <a:gd name="T9" fmla="*/ 43 h 50"/>
                  <a:gd name="T10" fmla="*/ 2 w 34"/>
                  <a:gd name="T11" fmla="*/ 40 h 50"/>
                  <a:gd name="T12" fmla="*/ 3 w 34"/>
                  <a:gd name="T13" fmla="*/ 39 h 50"/>
                  <a:gd name="T14" fmla="*/ 7 w 34"/>
                  <a:gd name="T15" fmla="*/ 41 h 50"/>
                  <a:gd name="T16" fmla="*/ 14 w 34"/>
                  <a:gd name="T17" fmla="*/ 41 h 50"/>
                  <a:gd name="T18" fmla="*/ 21 w 34"/>
                  <a:gd name="T19" fmla="*/ 40 h 50"/>
                  <a:gd name="T20" fmla="*/ 24 w 34"/>
                  <a:gd name="T21" fmla="*/ 36 h 50"/>
                  <a:gd name="T22" fmla="*/ 22 w 34"/>
                  <a:gd name="T23" fmla="*/ 32 h 50"/>
                  <a:gd name="T24" fmla="*/ 15 w 34"/>
                  <a:gd name="T25" fmla="*/ 28 h 50"/>
                  <a:gd name="T26" fmla="*/ 10 w 34"/>
                  <a:gd name="T27" fmla="*/ 26 h 50"/>
                  <a:gd name="T28" fmla="*/ 6 w 34"/>
                  <a:gd name="T29" fmla="*/ 23 h 50"/>
                  <a:gd name="T30" fmla="*/ 3 w 34"/>
                  <a:gd name="T31" fmla="*/ 19 h 50"/>
                  <a:gd name="T32" fmla="*/ 2 w 34"/>
                  <a:gd name="T33" fmla="*/ 13 h 50"/>
                  <a:gd name="T34" fmla="*/ 3 w 34"/>
                  <a:gd name="T35" fmla="*/ 8 h 50"/>
                  <a:gd name="T36" fmla="*/ 6 w 34"/>
                  <a:gd name="T37" fmla="*/ 4 h 50"/>
                  <a:gd name="T38" fmla="*/ 12 w 34"/>
                  <a:gd name="T39" fmla="*/ 1 h 50"/>
                  <a:gd name="T40" fmla="*/ 19 w 34"/>
                  <a:gd name="T41" fmla="*/ 0 h 50"/>
                  <a:gd name="T42" fmla="*/ 24 w 34"/>
                  <a:gd name="T43" fmla="*/ 0 h 50"/>
                  <a:gd name="T44" fmla="*/ 28 w 34"/>
                  <a:gd name="T45" fmla="*/ 1 h 50"/>
                  <a:gd name="T46" fmla="*/ 30 w 34"/>
                  <a:gd name="T47" fmla="*/ 1 h 50"/>
                  <a:gd name="T48" fmla="*/ 31 w 34"/>
                  <a:gd name="T49" fmla="*/ 2 h 50"/>
                  <a:gd name="T50" fmla="*/ 32 w 34"/>
                  <a:gd name="T51" fmla="*/ 3 h 50"/>
                  <a:gd name="T52" fmla="*/ 31 w 34"/>
                  <a:gd name="T53" fmla="*/ 6 h 50"/>
                  <a:gd name="T54" fmla="*/ 30 w 34"/>
                  <a:gd name="T55" fmla="*/ 8 h 50"/>
                  <a:gd name="T56" fmla="*/ 29 w 34"/>
                  <a:gd name="T57" fmla="*/ 9 h 50"/>
                  <a:gd name="T58" fmla="*/ 25 w 34"/>
                  <a:gd name="T59" fmla="*/ 8 h 50"/>
                  <a:gd name="T60" fmla="*/ 20 w 34"/>
                  <a:gd name="T61" fmla="*/ 8 h 50"/>
                  <a:gd name="T62" fmla="*/ 13 w 34"/>
                  <a:gd name="T63" fmla="*/ 9 h 50"/>
                  <a:gd name="T64" fmla="*/ 11 w 34"/>
                  <a:gd name="T65" fmla="*/ 13 h 50"/>
                  <a:gd name="T66" fmla="*/ 14 w 34"/>
                  <a:gd name="T67" fmla="*/ 17 h 50"/>
                  <a:gd name="T68" fmla="*/ 20 w 34"/>
                  <a:gd name="T69" fmla="*/ 20 h 50"/>
                  <a:gd name="T70" fmla="*/ 30 w 34"/>
                  <a:gd name="T71" fmla="*/ 27 h 50"/>
                  <a:gd name="T72" fmla="*/ 34 w 34"/>
                  <a:gd name="T73" fmla="*/ 36 h 50"/>
                  <a:gd name="T74" fmla="*/ 32 w 34"/>
                  <a:gd name="T75" fmla="*/ 42 h 50"/>
                  <a:gd name="T76" fmla="*/ 28 w 34"/>
                  <a:gd name="T77" fmla="*/ 47 h 50"/>
                  <a:gd name="T78" fmla="*/ 22 w 34"/>
                  <a:gd name="T79" fmla="*/ 49 h 50"/>
                  <a:gd name="T80" fmla="*/ 15 w 34"/>
                  <a:gd name="T8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 h="50">
                    <a:moveTo>
                      <a:pt x="15" y="50"/>
                    </a:moveTo>
                    <a:cubicBezTo>
                      <a:pt x="11" y="50"/>
                      <a:pt x="8" y="49"/>
                      <a:pt x="6" y="49"/>
                    </a:cubicBezTo>
                    <a:cubicBezTo>
                      <a:pt x="3" y="48"/>
                      <a:pt x="2" y="47"/>
                      <a:pt x="1" y="47"/>
                    </a:cubicBezTo>
                    <a:cubicBezTo>
                      <a:pt x="1" y="47"/>
                      <a:pt x="0" y="46"/>
                      <a:pt x="0" y="45"/>
                    </a:cubicBezTo>
                    <a:cubicBezTo>
                      <a:pt x="1" y="44"/>
                      <a:pt x="1" y="43"/>
                      <a:pt x="1" y="43"/>
                    </a:cubicBezTo>
                    <a:cubicBezTo>
                      <a:pt x="1" y="42"/>
                      <a:pt x="1" y="41"/>
                      <a:pt x="2" y="40"/>
                    </a:cubicBezTo>
                    <a:cubicBezTo>
                      <a:pt x="2" y="39"/>
                      <a:pt x="2" y="39"/>
                      <a:pt x="3" y="39"/>
                    </a:cubicBezTo>
                    <a:cubicBezTo>
                      <a:pt x="4" y="40"/>
                      <a:pt x="6" y="40"/>
                      <a:pt x="7" y="41"/>
                    </a:cubicBezTo>
                    <a:cubicBezTo>
                      <a:pt x="9" y="41"/>
                      <a:pt x="12" y="41"/>
                      <a:pt x="14" y="41"/>
                    </a:cubicBezTo>
                    <a:cubicBezTo>
                      <a:pt x="17" y="41"/>
                      <a:pt x="19" y="41"/>
                      <a:pt x="21" y="40"/>
                    </a:cubicBezTo>
                    <a:cubicBezTo>
                      <a:pt x="23" y="39"/>
                      <a:pt x="24" y="38"/>
                      <a:pt x="24" y="36"/>
                    </a:cubicBezTo>
                    <a:cubicBezTo>
                      <a:pt x="24" y="34"/>
                      <a:pt x="24" y="33"/>
                      <a:pt x="22" y="32"/>
                    </a:cubicBezTo>
                    <a:cubicBezTo>
                      <a:pt x="21" y="30"/>
                      <a:pt x="19" y="29"/>
                      <a:pt x="15" y="28"/>
                    </a:cubicBezTo>
                    <a:cubicBezTo>
                      <a:pt x="14" y="27"/>
                      <a:pt x="12" y="26"/>
                      <a:pt x="10" y="26"/>
                    </a:cubicBezTo>
                    <a:cubicBezTo>
                      <a:pt x="9" y="25"/>
                      <a:pt x="7" y="24"/>
                      <a:pt x="6" y="23"/>
                    </a:cubicBezTo>
                    <a:cubicBezTo>
                      <a:pt x="5" y="22"/>
                      <a:pt x="4" y="20"/>
                      <a:pt x="3" y="19"/>
                    </a:cubicBezTo>
                    <a:cubicBezTo>
                      <a:pt x="3" y="17"/>
                      <a:pt x="2" y="15"/>
                      <a:pt x="2" y="13"/>
                    </a:cubicBezTo>
                    <a:cubicBezTo>
                      <a:pt x="2" y="11"/>
                      <a:pt x="3" y="10"/>
                      <a:pt x="3" y="8"/>
                    </a:cubicBezTo>
                    <a:cubicBezTo>
                      <a:pt x="4" y="7"/>
                      <a:pt x="5" y="5"/>
                      <a:pt x="6" y="4"/>
                    </a:cubicBezTo>
                    <a:cubicBezTo>
                      <a:pt x="8" y="3"/>
                      <a:pt x="9" y="2"/>
                      <a:pt x="12" y="1"/>
                    </a:cubicBezTo>
                    <a:cubicBezTo>
                      <a:pt x="14" y="1"/>
                      <a:pt x="16" y="0"/>
                      <a:pt x="19" y="0"/>
                    </a:cubicBezTo>
                    <a:cubicBezTo>
                      <a:pt x="21" y="0"/>
                      <a:pt x="23" y="0"/>
                      <a:pt x="24" y="0"/>
                    </a:cubicBezTo>
                    <a:cubicBezTo>
                      <a:pt x="26" y="1"/>
                      <a:pt x="27" y="1"/>
                      <a:pt x="28" y="1"/>
                    </a:cubicBezTo>
                    <a:cubicBezTo>
                      <a:pt x="28" y="1"/>
                      <a:pt x="29" y="1"/>
                      <a:pt x="30" y="1"/>
                    </a:cubicBezTo>
                    <a:cubicBezTo>
                      <a:pt x="30" y="1"/>
                      <a:pt x="31" y="2"/>
                      <a:pt x="31" y="2"/>
                    </a:cubicBezTo>
                    <a:cubicBezTo>
                      <a:pt x="31" y="2"/>
                      <a:pt x="32" y="2"/>
                      <a:pt x="32" y="3"/>
                    </a:cubicBezTo>
                    <a:cubicBezTo>
                      <a:pt x="32" y="4"/>
                      <a:pt x="32" y="5"/>
                      <a:pt x="31" y="6"/>
                    </a:cubicBezTo>
                    <a:cubicBezTo>
                      <a:pt x="31" y="7"/>
                      <a:pt x="31" y="8"/>
                      <a:pt x="30" y="8"/>
                    </a:cubicBezTo>
                    <a:cubicBezTo>
                      <a:pt x="30" y="9"/>
                      <a:pt x="30" y="10"/>
                      <a:pt x="29" y="9"/>
                    </a:cubicBezTo>
                    <a:cubicBezTo>
                      <a:pt x="28" y="9"/>
                      <a:pt x="27" y="9"/>
                      <a:pt x="25" y="8"/>
                    </a:cubicBezTo>
                    <a:cubicBezTo>
                      <a:pt x="23" y="8"/>
                      <a:pt x="22" y="8"/>
                      <a:pt x="20" y="8"/>
                    </a:cubicBezTo>
                    <a:cubicBezTo>
                      <a:pt x="17" y="8"/>
                      <a:pt x="15" y="8"/>
                      <a:pt x="13" y="9"/>
                    </a:cubicBezTo>
                    <a:cubicBezTo>
                      <a:pt x="12" y="10"/>
                      <a:pt x="11" y="11"/>
                      <a:pt x="11" y="13"/>
                    </a:cubicBezTo>
                    <a:cubicBezTo>
                      <a:pt x="11" y="15"/>
                      <a:pt x="12" y="16"/>
                      <a:pt x="14" y="17"/>
                    </a:cubicBezTo>
                    <a:cubicBezTo>
                      <a:pt x="15" y="18"/>
                      <a:pt x="17" y="19"/>
                      <a:pt x="20" y="20"/>
                    </a:cubicBezTo>
                    <a:cubicBezTo>
                      <a:pt x="25" y="22"/>
                      <a:pt x="28" y="24"/>
                      <a:pt x="30" y="27"/>
                    </a:cubicBezTo>
                    <a:cubicBezTo>
                      <a:pt x="33" y="29"/>
                      <a:pt x="34" y="32"/>
                      <a:pt x="34" y="36"/>
                    </a:cubicBezTo>
                    <a:cubicBezTo>
                      <a:pt x="34" y="38"/>
                      <a:pt x="33" y="41"/>
                      <a:pt x="32" y="42"/>
                    </a:cubicBezTo>
                    <a:cubicBezTo>
                      <a:pt x="31" y="44"/>
                      <a:pt x="30" y="46"/>
                      <a:pt x="28" y="47"/>
                    </a:cubicBezTo>
                    <a:cubicBezTo>
                      <a:pt x="26" y="48"/>
                      <a:pt x="24" y="48"/>
                      <a:pt x="22" y="49"/>
                    </a:cubicBezTo>
                    <a:cubicBezTo>
                      <a:pt x="20" y="49"/>
                      <a:pt x="18" y="50"/>
                      <a:pt x="1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85"/>
              <p:cNvSpPr>
                <a:spLocks/>
              </p:cNvSpPr>
              <p:nvPr/>
            </p:nvSpPr>
            <p:spPr bwMode="auto">
              <a:xfrm>
                <a:off x="5708651" y="3630613"/>
                <a:ext cx="12700" cy="66675"/>
              </a:xfrm>
              <a:custGeom>
                <a:avLst/>
                <a:gdLst>
                  <a:gd name="T0" fmla="*/ 2 w 9"/>
                  <a:gd name="T1" fmla="*/ 48 h 48"/>
                  <a:gd name="T2" fmla="*/ 0 w 9"/>
                  <a:gd name="T3" fmla="*/ 48 h 48"/>
                  <a:gd name="T4" fmla="*/ 0 w 9"/>
                  <a:gd name="T5" fmla="*/ 46 h 48"/>
                  <a:gd name="T6" fmla="*/ 0 w 9"/>
                  <a:gd name="T7" fmla="*/ 3 h 48"/>
                  <a:gd name="T8" fmla="*/ 0 w 9"/>
                  <a:gd name="T9" fmla="*/ 1 h 48"/>
                  <a:gd name="T10" fmla="*/ 3 w 9"/>
                  <a:gd name="T11" fmla="*/ 0 h 48"/>
                  <a:gd name="T12" fmla="*/ 7 w 9"/>
                  <a:gd name="T13" fmla="*/ 0 h 48"/>
                  <a:gd name="T14" fmla="*/ 9 w 9"/>
                  <a:gd name="T15" fmla="*/ 1 h 48"/>
                  <a:gd name="T16" fmla="*/ 9 w 9"/>
                  <a:gd name="T17" fmla="*/ 3 h 48"/>
                  <a:gd name="T18" fmla="*/ 9 w 9"/>
                  <a:gd name="T19" fmla="*/ 46 h 48"/>
                  <a:gd name="T20" fmla="*/ 8 w 9"/>
                  <a:gd name="T21" fmla="*/ 48 h 48"/>
                  <a:gd name="T22" fmla="*/ 7 w 9"/>
                  <a:gd name="T23" fmla="*/ 48 h 48"/>
                  <a:gd name="T24" fmla="*/ 2 w 9"/>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48">
                    <a:moveTo>
                      <a:pt x="2" y="48"/>
                    </a:moveTo>
                    <a:cubicBezTo>
                      <a:pt x="1" y="48"/>
                      <a:pt x="1" y="48"/>
                      <a:pt x="0" y="48"/>
                    </a:cubicBezTo>
                    <a:cubicBezTo>
                      <a:pt x="0" y="47"/>
                      <a:pt x="0" y="47"/>
                      <a:pt x="0" y="46"/>
                    </a:cubicBezTo>
                    <a:cubicBezTo>
                      <a:pt x="0" y="3"/>
                      <a:pt x="0" y="3"/>
                      <a:pt x="0" y="3"/>
                    </a:cubicBezTo>
                    <a:cubicBezTo>
                      <a:pt x="0" y="2"/>
                      <a:pt x="0" y="1"/>
                      <a:pt x="0" y="1"/>
                    </a:cubicBezTo>
                    <a:cubicBezTo>
                      <a:pt x="1" y="1"/>
                      <a:pt x="1" y="0"/>
                      <a:pt x="3" y="0"/>
                    </a:cubicBezTo>
                    <a:cubicBezTo>
                      <a:pt x="7" y="0"/>
                      <a:pt x="7" y="0"/>
                      <a:pt x="7" y="0"/>
                    </a:cubicBezTo>
                    <a:cubicBezTo>
                      <a:pt x="8" y="0"/>
                      <a:pt x="8" y="1"/>
                      <a:pt x="9" y="1"/>
                    </a:cubicBezTo>
                    <a:cubicBezTo>
                      <a:pt x="9" y="1"/>
                      <a:pt x="9" y="2"/>
                      <a:pt x="9" y="3"/>
                    </a:cubicBezTo>
                    <a:cubicBezTo>
                      <a:pt x="9" y="46"/>
                      <a:pt x="9" y="46"/>
                      <a:pt x="9" y="46"/>
                    </a:cubicBezTo>
                    <a:cubicBezTo>
                      <a:pt x="9" y="47"/>
                      <a:pt x="9" y="47"/>
                      <a:pt x="8" y="48"/>
                    </a:cubicBezTo>
                    <a:cubicBezTo>
                      <a:pt x="8" y="48"/>
                      <a:pt x="8" y="48"/>
                      <a:pt x="7" y="48"/>
                    </a:cubicBezTo>
                    <a:lnTo>
                      <a:pt x="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86"/>
              <p:cNvSpPr>
                <a:spLocks/>
              </p:cNvSpPr>
              <p:nvPr/>
            </p:nvSpPr>
            <p:spPr bwMode="auto">
              <a:xfrm>
                <a:off x="5734051" y="3632200"/>
                <a:ext cx="50800" cy="65088"/>
              </a:xfrm>
              <a:custGeom>
                <a:avLst/>
                <a:gdLst>
                  <a:gd name="T0" fmla="*/ 30 w 37"/>
                  <a:gd name="T1" fmla="*/ 47 h 47"/>
                  <a:gd name="T2" fmla="*/ 29 w 37"/>
                  <a:gd name="T3" fmla="*/ 47 h 47"/>
                  <a:gd name="T4" fmla="*/ 27 w 37"/>
                  <a:gd name="T5" fmla="*/ 45 h 47"/>
                  <a:gd name="T6" fmla="*/ 8 w 37"/>
                  <a:gd name="T7" fmla="*/ 15 h 47"/>
                  <a:gd name="T8" fmla="*/ 8 w 37"/>
                  <a:gd name="T9" fmla="*/ 44 h 47"/>
                  <a:gd name="T10" fmla="*/ 8 w 37"/>
                  <a:gd name="T11" fmla="*/ 46 h 47"/>
                  <a:gd name="T12" fmla="*/ 6 w 37"/>
                  <a:gd name="T13" fmla="*/ 47 h 47"/>
                  <a:gd name="T14" fmla="*/ 2 w 37"/>
                  <a:gd name="T15" fmla="*/ 47 h 47"/>
                  <a:gd name="T16" fmla="*/ 0 w 37"/>
                  <a:gd name="T17" fmla="*/ 47 h 47"/>
                  <a:gd name="T18" fmla="*/ 0 w 37"/>
                  <a:gd name="T19" fmla="*/ 44 h 47"/>
                  <a:gd name="T20" fmla="*/ 0 w 37"/>
                  <a:gd name="T21" fmla="*/ 2 h 47"/>
                  <a:gd name="T22" fmla="*/ 0 w 37"/>
                  <a:gd name="T23" fmla="*/ 2 h 47"/>
                  <a:gd name="T24" fmla="*/ 0 w 37"/>
                  <a:gd name="T25" fmla="*/ 1 h 47"/>
                  <a:gd name="T26" fmla="*/ 0 w 37"/>
                  <a:gd name="T27" fmla="*/ 0 h 47"/>
                  <a:gd name="T28" fmla="*/ 2 w 37"/>
                  <a:gd name="T29" fmla="*/ 0 h 47"/>
                  <a:gd name="T30" fmla="*/ 6 w 37"/>
                  <a:gd name="T31" fmla="*/ 0 h 47"/>
                  <a:gd name="T32" fmla="*/ 8 w 37"/>
                  <a:gd name="T33" fmla="*/ 0 h 47"/>
                  <a:gd name="T34" fmla="*/ 9 w 37"/>
                  <a:gd name="T35" fmla="*/ 1 h 47"/>
                  <a:gd name="T36" fmla="*/ 9 w 37"/>
                  <a:gd name="T37" fmla="*/ 1 h 47"/>
                  <a:gd name="T38" fmla="*/ 10 w 37"/>
                  <a:gd name="T39" fmla="*/ 2 h 47"/>
                  <a:gd name="T40" fmla="*/ 11 w 37"/>
                  <a:gd name="T41" fmla="*/ 5 h 47"/>
                  <a:gd name="T42" fmla="*/ 15 w 37"/>
                  <a:gd name="T43" fmla="*/ 10 h 47"/>
                  <a:gd name="T44" fmla="*/ 20 w 37"/>
                  <a:gd name="T45" fmla="*/ 19 h 47"/>
                  <a:gd name="T46" fmla="*/ 28 w 37"/>
                  <a:gd name="T47" fmla="*/ 32 h 47"/>
                  <a:gd name="T48" fmla="*/ 28 w 37"/>
                  <a:gd name="T49" fmla="*/ 32 h 47"/>
                  <a:gd name="T50" fmla="*/ 28 w 37"/>
                  <a:gd name="T51" fmla="*/ 31 h 47"/>
                  <a:gd name="T52" fmla="*/ 28 w 37"/>
                  <a:gd name="T53" fmla="*/ 28 h 47"/>
                  <a:gd name="T54" fmla="*/ 28 w 37"/>
                  <a:gd name="T55" fmla="*/ 23 h 47"/>
                  <a:gd name="T56" fmla="*/ 28 w 37"/>
                  <a:gd name="T57" fmla="*/ 15 h 47"/>
                  <a:gd name="T58" fmla="*/ 28 w 37"/>
                  <a:gd name="T59" fmla="*/ 2 h 47"/>
                  <a:gd name="T60" fmla="*/ 29 w 37"/>
                  <a:gd name="T61" fmla="*/ 0 h 47"/>
                  <a:gd name="T62" fmla="*/ 30 w 37"/>
                  <a:gd name="T63" fmla="*/ 0 h 47"/>
                  <a:gd name="T64" fmla="*/ 35 w 37"/>
                  <a:gd name="T65" fmla="*/ 0 h 47"/>
                  <a:gd name="T66" fmla="*/ 36 w 37"/>
                  <a:gd name="T67" fmla="*/ 0 h 47"/>
                  <a:gd name="T68" fmla="*/ 37 w 37"/>
                  <a:gd name="T69" fmla="*/ 3 h 47"/>
                  <a:gd name="T70" fmla="*/ 37 w 37"/>
                  <a:gd name="T71" fmla="*/ 44 h 47"/>
                  <a:gd name="T72" fmla="*/ 36 w 37"/>
                  <a:gd name="T73" fmla="*/ 47 h 47"/>
                  <a:gd name="T74" fmla="*/ 34 w 37"/>
                  <a:gd name="T75" fmla="*/ 47 h 47"/>
                  <a:gd name="T76" fmla="*/ 30 w 37"/>
                  <a:gd name="T7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47">
                    <a:moveTo>
                      <a:pt x="30" y="47"/>
                    </a:moveTo>
                    <a:cubicBezTo>
                      <a:pt x="30" y="47"/>
                      <a:pt x="29" y="47"/>
                      <a:pt x="29" y="47"/>
                    </a:cubicBezTo>
                    <a:cubicBezTo>
                      <a:pt x="28" y="47"/>
                      <a:pt x="28" y="46"/>
                      <a:pt x="27" y="45"/>
                    </a:cubicBezTo>
                    <a:cubicBezTo>
                      <a:pt x="8" y="15"/>
                      <a:pt x="8" y="15"/>
                      <a:pt x="8" y="15"/>
                    </a:cubicBezTo>
                    <a:cubicBezTo>
                      <a:pt x="8" y="44"/>
                      <a:pt x="8" y="44"/>
                      <a:pt x="8" y="44"/>
                    </a:cubicBezTo>
                    <a:cubicBezTo>
                      <a:pt x="8" y="45"/>
                      <a:pt x="8" y="46"/>
                      <a:pt x="8" y="46"/>
                    </a:cubicBezTo>
                    <a:cubicBezTo>
                      <a:pt x="8" y="47"/>
                      <a:pt x="7" y="47"/>
                      <a:pt x="6" y="47"/>
                    </a:cubicBezTo>
                    <a:cubicBezTo>
                      <a:pt x="2" y="47"/>
                      <a:pt x="2" y="47"/>
                      <a:pt x="2" y="47"/>
                    </a:cubicBezTo>
                    <a:cubicBezTo>
                      <a:pt x="2" y="47"/>
                      <a:pt x="1" y="47"/>
                      <a:pt x="0" y="47"/>
                    </a:cubicBezTo>
                    <a:cubicBezTo>
                      <a:pt x="0" y="47"/>
                      <a:pt x="0" y="46"/>
                      <a:pt x="0" y="44"/>
                    </a:cubicBezTo>
                    <a:cubicBezTo>
                      <a:pt x="0" y="2"/>
                      <a:pt x="0" y="2"/>
                      <a:pt x="0" y="2"/>
                    </a:cubicBezTo>
                    <a:cubicBezTo>
                      <a:pt x="0" y="2"/>
                      <a:pt x="0" y="2"/>
                      <a:pt x="0" y="2"/>
                    </a:cubicBezTo>
                    <a:cubicBezTo>
                      <a:pt x="0" y="1"/>
                      <a:pt x="0" y="1"/>
                      <a:pt x="0" y="1"/>
                    </a:cubicBezTo>
                    <a:cubicBezTo>
                      <a:pt x="0" y="1"/>
                      <a:pt x="0" y="0"/>
                      <a:pt x="0" y="0"/>
                    </a:cubicBezTo>
                    <a:cubicBezTo>
                      <a:pt x="1" y="0"/>
                      <a:pt x="1" y="0"/>
                      <a:pt x="2" y="0"/>
                    </a:cubicBezTo>
                    <a:cubicBezTo>
                      <a:pt x="6" y="0"/>
                      <a:pt x="6" y="0"/>
                      <a:pt x="6" y="0"/>
                    </a:cubicBezTo>
                    <a:cubicBezTo>
                      <a:pt x="7" y="0"/>
                      <a:pt x="7" y="0"/>
                      <a:pt x="8" y="0"/>
                    </a:cubicBezTo>
                    <a:cubicBezTo>
                      <a:pt x="8" y="0"/>
                      <a:pt x="8" y="0"/>
                      <a:pt x="9" y="1"/>
                    </a:cubicBezTo>
                    <a:cubicBezTo>
                      <a:pt x="9" y="1"/>
                      <a:pt x="9" y="1"/>
                      <a:pt x="9" y="1"/>
                    </a:cubicBezTo>
                    <a:cubicBezTo>
                      <a:pt x="9" y="1"/>
                      <a:pt x="9" y="2"/>
                      <a:pt x="10" y="2"/>
                    </a:cubicBezTo>
                    <a:cubicBezTo>
                      <a:pt x="10" y="3"/>
                      <a:pt x="11" y="4"/>
                      <a:pt x="11" y="5"/>
                    </a:cubicBezTo>
                    <a:cubicBezTo>
                      <a:pt x="12" y="6"/>
                      <a:pt x="13" y="8"/>
                      <a:pt x="15" y="10"/>
                    </a:cubicBezTo>
                    <a:cubicBezTo>
                      <a:pt x="16" y="13"/>
                      <a:pt x="18" y="16"/>
                      <a:pt x="20" y="19"/>
                    </a:cubicBezTo>
                    <a:cubicBezTo>
                      <a:pt x="23" y="23"/>
                      <a:pt x="25" y="27"/>
                      <a:pt x="28" y="32"/>
                    </a:cubicBezTo>
                    <a:cubicBezTo>
                      <a:pt x="28" y="32"/>
                      <a:pt x="28" y="32"/>
                      <a:pt x="28" y="32"/>
                    </a:cubicBezTo>
                    <a:cubicBezTo>
                      <a:pt x="28" y="32"/>
                      <a:pt x="28" y="32"/>
                      <a:pt x="28" y="31"/>
                    </a:cubicBezTo>
                    <a:cubicBezTo>
                      <a:pt x="28" y="30"/>
                      <a:pt x="28" y="30"/>
                      <a:pt x="28" y="28"/>
                    </a:cubicBezTo>
                    <a:cubicBezTo>
                      <a:pt x="28" y="27"/>
                      <a:pt x="28" y="25"/>
                      <a:pt x="28" y="23"/>
                    </a:cubicBezTo>
                    <a:cubicBezTo>
                      <a:pt x="28" y="21"/>
                      <a:pt x="28" y="18"/>
                      <a:pt x="28" y="15"/>
                    </a:cubicBezTo>
                    <a:cubicBezTo>
                      <a:pt x="28" y="12"/>
                      <a:pt x="28" y="7"/>
                      <a:pt x="28" y="2"/>
                    </a:cubicBezTo>
                    <a:cubicBezTo>
                      <a:pt x="28" y="2"/>
                      <a:pt x="28" y="1"/>
                      <a:pt x="29" y="0"/>
                    </a:cubicBezTo>
                    <a:cubicBezTo>
                      <a:pt x="29" y="0"/>
                      <a:pt x="29" y="0"/>
                      <a:pt x="30" y="0"/>
                    </a:cubicBezTo>
                    <a:cubicBezTo>
                      <a:pt x="35" y="0"/>
                      <a:pt x="35" y="0"/>
                      <a:pt x="35" y="0"/>
                    </a:cubicBezTo>
                    <a:cubicBezTo>
                      <a:pt x="36" y="0"/>
                      <a:pt x="36" y="0"/>
                      <a:pt x="36" y="0"/>
                    </a:cubicBezTo>
                    <a:cubicBezTo>
                      <a:pt x="37" y="1"/>
                      <a:pt x="37" y="1"/>
                      <a:pt x="37" y="3"/>
                    </a:cubicBezTo>
                    <a:cubicBezTo>
                      <a:pt x="37" y="44"/>
                      <a:pt x="37" y="44"/>
                      <a:pt x="37" y="44"/>
                    </a:cubicBezTo>
                    <a:cubicBezTo>
                      <a:pt x="37" y="45"/>
                      <a:pt x="37" y="46"/>
                      <a:pt x="36" y="47"/>
                    </a:cubicBezTo>
                    <a:cubicBezTo>
                      <a:pt x="36" y="47"/>
                      <a:pt x="35" y="47"/>
                      <a:pt x="34" y="47"/>
                    </a:cubicBezTo>
                    <a:lnTo>
                      <a:pt x="30"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87"/>
              <p:cNvSpPr>
                <a:spLocks/>
              </p:cNvSpPr>
              <p:nvPr/>
            </p:nvSpPr>
            <p:spPr bwMode="auto">
              <a:xfrm>
                <a:off x="5797551" y="3632200"/>
                <a:ext cx="41275" cy="65088"/>
              </a:xfrm>
              <a:custGeom>
                <a:avLst/>
                <a:gdLst>
                  <a:gd name="T0" fmla="*/ 2 w 29"/>
                  <a:gd name="T1" fmla="*/ 47 h 47"/>
                  <a:gd name="T2" fmla="*/ 0 w 29"/>
                  <a:gd name="T3" fmla="*/ 47 h 47"/>
                  <a:gd name="T4" fmla="*/ 0 w 29"/>
                  <a:gd name="T5" fmla="*/ 45 h 47"/>
                  <a:gd name="T6" fmla="*/ 0 w 29"/>
                  <a:gd name="T7" fmla="*/ 3 h 47"/>
                  <a:gd name="T8" fmla="*/ 0 w 29"/>
                  <a:gd name="T9" fmla="*/ 0 h 47"/>
                  <a:gd name="T10" fmla="*/ 2 w 29"/>
                  <a:gd name="T11" fmla="*/ 0 h 47"/>
                  <a:gd name="T12" fmla="*/ 25 w 29"/>
                  <a:gd name="T13" fmla="*/ 0 h 47"/>
                  <a:gd name="T14" fmla="*/ 27 w 29"/>
                  <a:gd name="T15" fmla="*/ 0 h 47"/>
                  <a:gd name="T16" fmla="*/ 28 w 29"/>
                  <a:gd name="T17" fmla="*/ 1 h 47"/>
                  <a:gd name="T18" fmla="*/ 28 w 29"/>
                  <a:gd name="T19" fmla="*/ 5 h 47"/>
                  <a:gd name="T20" fmla="*/ 27 w 29"/>
                  <a:gd name="T21" fmla="*/ 7 h 47"/>
                  <a:gd name="T22" fmla="*/ 24 w 29"/>
                  <a:gd name="T23" fmla="*/ 7 h 47"/>
                  <a:gd name="T24" fmla="*/ 9 w 29"/>
                  <a:gd name="T25" fmla="*/ 7 h 47"/>
                  <a:gd name="T26" fmla="*/ 8 w 29"/>
                  <a:gd name="T27" fmla="*/ 7 h 47"/>
                  <a:gd name="T28" fmla="*/ 8 w 29"/>
                  <a:gd name="T29" fmla="*/ 18 h 47"/>
                  <a:gd name="T30" fmla="*/ 9 w 29"/>
                  <a:gd name="T31" fmla="*/ 19 h 47"/>
                  <a:gd name="T32" fmla="*/ 22 w 29"/>
                  <a:gd name="T33" fmla="*/ 19 h 47"/>
                  <a:gd name="T34" fmla="*/ 24 w 29"/>
                  <a:gd name="T35" fmla="*/ 19 h 47"/>
                  <a:gd name="T36" fmla="*/ 25 w 29"/>
                  <a:gd name="T37" fmla="*/ 21 h 47"/>
                  <a:gd name="T38" fmla="*/ 24 w 29"/>
                  <a:gd name="T39" fmla="*/ 22 h 47"/>
                  <a:gd name="T40" fmla="*/ 24 w 29"/>
                  <a:gd name="T41" fmla="*/ 24 h 47"/>
                  <a:gd name="T42" fmla="*/ 23 w 29"/>
                  <a:gd name="T43" fmla="*/ 26 h 47"/>
                  <a:gd name="T44" fmla="*/ 21 w 29"/>
                  <a:gd name="T45" fmla="*/ 26 h 47"/>
                  <a:gd name="T46" fmla="*/ 9 w 29"/>
                  <a:gd name="T47" fmla="*/ 26 h 47"/>
                  <a:gd name="T48" fmla="*/ 8 w 29"/>
                  <a:gd name="T49" fmla="*/ 27 h 47"/>
                  <a:gd name="T50" fmla="*/ 8 w 29"/>
                  <a:gd name="T51" fmla="*/ 39 h 47"/>
                  <a:gd name="T52" fmla="*/ 9 w 29"/>
                  <a:gd name="T53" fmla="*/ 39 h 47"/>
                  <a:gd name="T54" fmla="*/ 9 w 29"/>
                  <a:gd name="T55" fmla="*/ 39 h 47"/>
                  <a:gd name="T56" fmla="*/ 25 w 29"/>
                  <a:gd name="T57" fmla="*/ 39 h 47"/>
                  <a:gd name="T58" fmla="*/ 28 w 29"/>
                  <a:gd name="T59" fmla="*/ 40 h 47"/>
                  <a:gd name="T60" fmla="*/ 29 w 29"/>
                  <a:gd name="T61" fmla="*/ 42 h 47"/>
                  <a:gd name="T62" fmla="*/ 29 w 29"/>
                  <a:gd name="T63" fmla="*/ 45 h 47"/>
                  <a:gd name="T64" fmla="*/ 28 w 29"/>
                  <a:gd name="T65" fmla="*/ 47 h 47"/>
                  <a:gd name="T66" fmla="*/ 26 w 29"/>
                  <a:gd name="T67" fmla="*/ 47 h 47"/>
                  <a:gd name="T68" fmla="*/ 2 w 29"/>
                  <a:gd name="T69"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 h="47">
                    <a:moveTo>
                      <a:pt x="2" y="47"/>
                    </a:moveTo>
                    <a:cubicBezTo>
                      <a:pt x="1" y="47"/>
                      <a:pt x="1" y="47"/>
                      <a:pt x="0" y="47"/>
                    </a:cubicBezTo>
                    <a:cubicBezTo>
                      <a:pt x="0" y="46"/>
                      <a:pt x="0" y="46"/>
                      <a:pt x="0" y="45"/>
                    </a:cubicBezTo>
                    <a:cubicBezTo>
                      <a:pt x="0" y="3"/>
                      <a:pt x="0" y="3"/>
                      <a:pt x="0" y="3"/>
                    </a:cubicBezTo>
                    <a:cubicBezTo>
                      <a:pt x="0" y="2"/>
                      <a:pt x="0" y="1"/>
                      <a:pt x="0" y="0"/>
                    </a:cubicBezTo>
                    <a:cubicBezTo>
                      <a:pt x="0" y="0"/>
                      <a:pt x="1" y="0"/>
                      <a:pt x="2" y="0"/>
                    </a:cubicBezTo>
                    <a:cubicBezTo>
                      <a:pt x="25" y="0"/>
                      <a:pt x="25" y="0"/>
                      <a:pt x="25" y="0"/>
                    </a:cubicBezTo>
                    <a:cubicBezTo>
                      <a:pt x="26" y="0"/>
                      <a:pt x="27" y="0"/>
                      <a:pt x="27" y="0"/>
                    </a:cubicBezTo>
                    <a:cubicBezTo>
                      <a:pt x="27" y="0"/>
                      <a:pt x="28" y="1"/>
                      <a:pt x="28" y="1"/>
                    </a:cubicBezTo>
                    <a:cubicBezTo>
                      <a:pt x="28" y="5"/>
                      <a:pt x="28" y="5"/>
                      <a:pt x="28" y="5"/>
                    </a:cubicBezTo>
                    <a:cubicBezTo>
                      <a:pt x="28" y="6"/>
                      <a:pt x="27" y="7"/>
                      <a:pt x="27" y="7"/>
                    </a:cubicBezTo>
                    <a:cubicBezTo>
                      <a:pt x="26" y="7"/>
                      <a:pt x="25" y="7"/>
                      <a:pt x="24" y="7"/>
                    </a:cubicBezTo>
                    <a:cubicBezTo>
                      <a:pt x="9" y="7"/>
                      <a:pt x="9" y="7"/>
                      <a:pt x="9" y="7"/>
                    </a:cubicBezTo>
                    <a:cubicBezTo>
                      <a:pt x="8" y="7"/>
                      <a:pt x="8" y="7"/>
                      <a:pt x="8" y="7"/>
                    </a:cubicBezTo>
                    <a:cubicBezTo>
                      <a:pt x="8" y="18"/>
                      <a:pt x="8" y="18"/>
                      <a:pt x="8" y="18"/>
                    </a:cubicBezTo>
                    <a:cubicBezTo>
                      <a:pt x="8" y="18"/>
                      <a:pt x="8" y="19"/>
                      <a:pt x="9" y="19"/>
                    </a:cubicBezTo>
                    <a:cubicBezTo>
                      <a:pt x="22" y="19"/>
                      <a:pt x="22" y="19"/>
                      <a:pt x="22" y="19"/>
                    </a:cubicBezTo>
                    <a:cubicBezTo>
                      <a:pt x="23" y="19"/>
                      <a:pt x="24" y="19"/>
                      <a:pt x="24" y="19"/>
                    </a:cubicBezTo>
                    <a:cubicBezTo>
                      <a:pt x="25" y="19"/>
                      <a:pt x="25" y="20"/>
                      <a:pt x="25" y="21"/>
                    </a:cubicBezTo>
                    <a:cubicBezTo>
                      <a:pt x="25" y="21"/>
                      <a:pt x="24" y="22"/>
                      <a:pt x="24" y="22"/>
                    </a:cubicBezTo>
                    <a:cubicBezTo>
                      <a:pt x="24" y="23"/>
                      <a:pt x="24" y="24"/>
                      <a:pt x="24" y="24"/>
                    </a:cubicBezTo>
                    <a:cubicBezTo>
                      <a:pt x="24" y="25"/>
                      <a:pt x="24" y="26"/>
                      <a:pt x="23" y="26"/>
                    </a:cubicBezTo>
                    <a:cubicBezTo>
                      <a:pt x="22" y="26"/>
                      <a:pt x="21" y="26"/>
                      <a:pt x="21" y="26"/>
                    </a:cubicBezTo>
                    <a:cubicBezTo>
                      <a:pt x="9" y="26"/>
                      <a:pt x="9" y="26"/>
                      <a:pt x="9" y="26"/>
                    </a:cubicBezTo>
                    <a:cubicBezTo>
                      <a:pt x="9" y="26"/>
                      <a:pt x="8" y="26"/>
                      <a:pt x="8" y="27"/>
                    </a:cubicBezTo>
                    <a:cubicBezTo>
                      <a:pt x="8" y="39"/>
                      <a:pt x="8" y="39"/>
                      <a:pt x="8" y="39"/>
                    </a:cubicBezTo>
                    <a:cubicBezTo>
                      <a:pt x="8" y="39"/>
                      <a:pt x="8" y="39"/>
                      <a:pt x="9" y="39"/>
                    </a:cubicBezTo>
                    <a:cubicBezTo>
                      <a:pt x="9" y="39"/>
                      <a:pt x="9" y="39"/>
                      <a:pt x="9" y="39"/>
                    </a:cubicBezTo>
                    <a:cubicBezTo>
                      <a:pt x="25" y="39"/>
                      <a:pt x="25" y="39"/>
                      <a:pt x="25" y="39"/>
                    </a:cubicBezTo>
                    <a:cubicBezTo>
                      <a:pt x="26" y="39"/>
                      <a:pt x="27" y="40"/>
                      <a:pt x="28" y="40"/>
                    </a:cubicBezTo>
                    <a:cubicBezTo>
                      <a:pt x="28" y="40"/>
                      <a:pt x="29" y="41"/>
                      <a:pt x="29" y="42"/>
                    </a:cubicBezTo>
                    <a:cubicBezTo>
                      <a:pt x="29" y="45"/>
                      <a:pt x="29" y="45"/>
                      <a:pt x="29" y="45"/>
                    </a:cubicBezTo>
                    <a:cubicBezTo>
                      <a:pt x="29" y="46"/>
                      <a:pt x="28" y="46"/>
                      <a:pt x="28" y="47"/>
                    </a:cubicBezTo>
                    <a:cubicBezTo>
                      <a:pt x="27" y="47"/>
                      <a:pt x="27" y="47"/>
                      <a:pt x="26" y="47"/>
                    </a:cubicBezTo>
                    <a:lnTo>
                      <a:pt x="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88"/>
              <p:cNvSpPr>
                <a:spLocks/>
              </p:cNvSpPr>
              <p:nvPr/>
            </p:nvSpPr>
            <p:spPr bwMode="auto">
              <a:xfrm>
                <a:off x="5848351" y="3629025"/>
                <a:ext cx="46038" cy="69850"/>
              </a:xfrm>
              <a:custGeom>
                <a:avLst/>
                <a:gdLst>
                  <a:gd name="T0" fmla="*/ 15 w 33"/>
                  <a:gd name="T1" fmla="*/ 50 h 50"/>
                  <a:gd name="T2" fmla="*/ 5 w 33"/>
                  <a:gd name="T3" fmla="*/ 49 h 50"/>
                  <a:gd name="T4" fmla="*/ 0 w 33"/>
                  <a:gd name="T5" fmla="*/ 47 h 50"/>
                  <a:gd name="T6" fmla="*/ 0 w 33"/>
                  <a:gd name="T7" fmla="*/ 45 h 50"/>
                  <a:gd name="T8" fmla="*/ 1 w 33"/>
                  <a:gd name="T9" fmla="*/ 43 h 50"/>
                  <a:gd name="T10" fmla="*/ 1 w 33"/>
                  <a:gd name="T11" fmla="*/ 40 h 50"/>
                  <a:gd name="T12" fmla="*/ 2 w 33"/>
                  <a:gd name="T13" fmla="*/ 39 h 50"/>
                  <a:gd name="T14" fmla="*/ 7 w 33"/>
                  <a:gd name="T15" fmla="*/ 41 h 50"/>
                  <a:gd name="T16" fmla="*/ 14 w 33"/>
                  <a:gd name="T17" fmla="*/ 41 h 50"/>
                  <a:gd name="T18" fmla="*/ 21 w 33"/>
                  <a:gd name="T19" fmla="*/ 40 h 50"/>
                  <a:gd name="T20" fmla="*/ 24 w 33"/>
                  <a:gd name="T21" fmla="*/ 36 h 50"/>
                  <a:gd name="T22" fmla="*/ 22 w 33"/>
                  <a:gd name="T23" fmla="*/ 32 h 50"/>
                  <a:gd name="T24" fmla="*/ 15 w 33"/>
                  <a:gd name="T25" fmla="*/ 28 h 50"/>
                  <a:gd name="T26" fmla="*/ 10 w 33"/>
                  <a:gd name="T27" fmla="*/ 26 h 50"/>
                  <a:gd name="T28" fmla="*/ 6 w 33"/>
                  <a:gd name="T29" fmla="*/ 23 h 50"/>
                  <a:gd name="T30" fmla="*/ 3 w 33"/>
                  <a:gd name="T31" fmla="*/ 19 h 50"/>
                  <a:gd name="T32" fmla="*/ 2 w 33"/>
                  <a:gd name="T33" fmla="*/ 13 h 50"/>
                  <a:gd name="T34" fmla="*/ 3 w 33"/>
                  <a:gd name="T35" fmla="*/ 8 h 50"/>
                  <a:gd name="T36" fmla="*/ 6 w 33"/>
                  <a:gd name="T37" fmla="*/ 4 h 50"/>
                  <a:gd name="T38" fmla="*/ 11 w 33"/>
                  <a:gd name="T39" fmla="*/ 1 h 50"/>
                  <a:gd name="T40" fmla="*/ 19 w 33"/>
                  <a:gd name="T41" fmla="*/ 0 h 50"/>
                  <a:gd name="T42" fmla="*/ 24 w 33"/>
                  <a:gd name="T43" fmla="*/ 0 h 50"/>
                  <a:gd name="T44" fmla="*/ 27 w 33"/>
                  <a:gd name="T45" fmla="*/ 1 h 50"/>
                  <a:gd name="T46" fmla="*/ 29 w 33"/>
                  <a:gd name="T47" fmla="*/ 1 h 50"/>
                  <a:gd name="T48" fmla="*/ 31 w 33"/>
                  <a:gd name="T49" fmla="*/ 2 h 50"/>
                  <a:gd name="T50" fmla="*/ 31 w 33"/>
                  <a:gd name="T51" fmla="*/ 3 h 50"/>
                  <a:gd name="T52" fmla="*/ 31 w 33"/>
                  <a:gd name="T53" fmla="*/ 6 h 50"/>
                  <a:gd name="T54" fmla="*/ 30 w 33"/>
                  <a:gd name="T55" fmla="*/ 8 h 50"/>
                  <a:gd name="T56" fmla="*/ 29 w 33"/>
                  <a:gd name="T57" fmla="*/ 9 h 50"/>
                  <a:gd name="T58" fmla="*/ 25 w 33"/>
                  <a:gd name="T59" fmla="*/ 8 h 50"/>
                  <a:gd name="T60" fmla="*/ 20 w 33"/>
                  <a:gd name="T61" fmla="*/ 8 h 50"/>
                  <a:gd name="T62" fmla="*/ 13 w 33"/>
                  <a:gd name="T63" fmla="*/ 9 h 50"/>
                  <a:gd name="T64" fmla="*/ 11 w 33"/>
                  <a:gd name="T65" fmla="*/ 13 h 50"/>
                  <a:gd name="T66" fmla="*/ 13 w 33"/>
                  <a:gd name="T67" fmla="*/ 17 h 50"/>
                  <a:gd name="T68" fmla="*/ 20 w 33"/>
                  <a:gd name="T69" fmla="*/ 20 h 50"/>
                  <a:gd name="T70" fmla="*/ 30 w 33"/>
                  <a:gd name="T71" fmla="*/ 27 h 50"/>
                  <a:gd name="T72" fmla="*/ 33 w 33"/>
                  <a:gd name="T73" fmla="*/ 36 h 50"/>
                  <a:gd name="T74" fmla="*/ 32 w 33"/>
                  <a:gd name="T75" fmla="*/ 42 h 50"/>
                  <a:gd name="T76" fmla="*/ 28 w 33"/>
                  <a:gd name="T77" fmla="*/ 47 h 50"/>
                  <a:gd name="T78" fmla="*/ 22 w 33"/>
                  <a:gd name="T79" fmla="*/ 49 h 50"/>
                  <a:gd name="T80" fmla="*/ 15 w 33"/>
                  <a:gd name="T8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 h="50">
                    <a:moveTo>
                      <a:pt x="15" y="50"/>
                    </a:moveTo>
                    <a:cubicBezTo>
                      <a:pt x="11" y="50"/>
                      <a:pt x="8" y="49"/>
                      <a:pt x="5" y="49"/>
                    </a:cubicBezTo>
                    <a:cubicBezTo>
                      <a:pt x="3" y="48"/>
                      <a:pt x="1" y="47"/>
                      <a:pt x="0" y="47"/>
                    </a:cubicBezTo>
                    <a:cubicBezTo>
                      <a:pt x="0" y="47"/>
                      <a:pt x="0" y="46"/>
                      <a:pt x="0" y="45"/>
                    </a:cubicBezTo>
                    <a:cubicBezTo>
                      <a:pt x="0" y="44"/>
                      <a:pt x="0" y="43"/>
                      <a:pt x="1" y="43"/>
                    </a:cubicBezTo>
                    <a:cubicBezTo>
                      <a:pt x="1" y="42"/>
                      <a:pt x="1" y="41"/>
                      <a:pt x="1" y="40"/>
                    </a:cubicBezTo>
                    <a:cubicBezTo>
                      <a:pt x="2" y="39"/>
                      <a:pt x="2" y="39"/>
                      <a:pt x="2" y="39"/>
                    </a:cubicBezTo>
                    <a:cubicBezTo>
                      <a:pt x="4" y="40"/>
                      <a:pt x="5" y="40"/>
                      <a:pt x="7" y="41"/>
                    </a:cubicBezTo>
                    <a:cubicBezTo>
                      <a:pt x="9" y="41"/>
                      <a:pt x="11" y="41"/>
                      <a:pt x="14" y="41"/>
                    </a:cubicBezTo>
                    <a:cubicBezTo>
                      <a:pt x="17" y="41"/>
                      <a:pt x="19" y="41"/>
                      <a:pt x="21" y="40"/>
                    </a:cubicBezTo>
                    <a:cubicBezTo>
                      <a:pt x="23" y="39"/>
                      <a:pt x="24" y="38"/>
                      <a:pt x="24" y="36"/>
                    </a:cubicBezTo>
                    <a:cubicBezTo>
                      <a:pt x="24" y="34"/>
                      <a:pt x="23" y="33"/>
                      <a:pt x="22" y="32"/>
                    </a:cubicBezTo>
                    <a:cubicBezTo>
                      <a:pt x="21" y="30"/>
                      <a:pt x="18" y="29"/>
                      <a:pt x="15" y="28"/>
                    </a:cubicBezTo>
                    <a:cubicBezTo>
                      <a:pt x="13" y="27"/>
                      <a:pt x="12" y="26"/>
                      <a:pt x="10" y="26"/>
                    </a:cubicBezTo>
                    <a:cubicBezTo>
                      <a:pt x="8" y="25"/>
                      <a:pt x="7" y="24"/>
                      <a:pt x="6" y="23"/>
                    </a:cubicBezTo>
                    <a:cubicBezTo>
                      <a:pt x="5" y="22"/>
                      <a:pt x="4" y="20"/>
                      <a:pt x="3" y="19"/>
                    </a:cubicBezTo>
                    <a:cubicBezTo>
                      <a:pt x="2" y="17"/>
                      <a:pt x="2" y="15"/>
                      <a:pt x="2" y="13"/>
                    </a:cubicBezTo>
                    <a:cubicBezTo>
                      <a:pt x="2" y="11"/>
                      <a:pt x="2" y="10"/>
                      <a:pt x="3" y="8"/>
                    </a:cubicBezTo>
                    <a:cubicBezTo>
                      <a:pt x="4" y="7"/>
                      <a:pt x="5" y="5"/>
                      <a:pt x="6" y="4"/>
                    </a:cubicBezTo>
                    <a:cubicBezTo>
                      <a:pt x="7" y="3"/>
                      <a:pt x="9" y="2"/>
                      <a:pt x="11" y="1"/>
                    </a:cubicBezTo>
                    <a:cubicBezTo>
                      <a:pt x="13" y="1"/>
                      <a:pt x="16" y="0"/>
                      <a:pt x="19" y="0"/>
                    </a:cubicBezTo>
                    <a:cubicBezTo>
                      <a:pt x="21" y="0"/>
                      <a:pt x="23" y="0"/>
                      <a:pt x="24" y="0"/>
                    </a:cubicBezTo>
                    <a:cubicBezTo>
                      <a:pt x="25" y="1"/>
                      <a:pt x="26" y="1"/>
                      <a:pt x="27" y="1"/>
                    </a:cubicBezTo>
                    <a:cubicBezTo>
                      <a:pt x="28" y="1"/>
                      <a:pt x="29" y="1"/>
                      <a:pt x="29" y="1"/>
                    </a:cubicBezTo>
                    <a:cubicBezTo>
                      <a:pt x="30" y="1"/>
                      <a:pt x="30" y="2"/>
                      <a:pt x="31" y="2"/>
                    </a:cubicBezTo>
                    <a:cubicBezTo>
                      <a:pt x="31" y="2"/>
                      <a:pt x="31" y="2"/>
                      <a:pt x="31" y="3"/>
                    </a:cubicBezTo>
                    <a:cubicBezTo>
                      <a:pt x="31" y="4"/>
                      <a:pt x="31" y="5"/>
                      <a:pt x="31" y="6"/>
                    </a:cubicBezTo>
                    <a:cubicBezTo>
                      <a:pt x="31" y="7"/>
                      <a:pt x="30" y="8"/>
                      <a:pt x="30" y="8"/>
                    </a:cubicBezTo>
                    <a:cubicBezTo>
                      <a:pt x="30" y="9"/>
                      <a:pt x="29" y="10"/>
                      <a:pt x="29" y="9"/>
                    </a:cubicBezTo>
                    <a:cubicBezTo>
                      <a:pt x="28" y="9"/>
                      <a:pt x="27" y="9"/>
                      <a:pt x="25" y="8"/>
                    </a:cubicBezTo>
                    <a:cubicBezTo>
                      <a:pt x="23" y="8"/>
                      <a:pt x="21" y="8"/>
                      <a:pt x="20" y="8"/>
                    </a:cubicBezTo>
                    <a:cubicBezTo>
                      <a:pt x="16" y="8"/>
                      <a:pt x="14" y="8"/>
                      <a:pt x="13" y="9"/>
                    </a:cubicBezTo>
                    <a:cubicBezTo>
                      <a:pt x="12" y="10"/>
                      <a:pt x="11" y="11"/>
                      <a:pt x="11" y="13"/>
                    </a:cubicBezTo>
                    <a:cubicBezTo>
                      <a:pt x="11" y="15"/>
                      <a:pt x="12" y="16"/>
                      <a:pt x="13" y="17"/>
                    </a:cubicBezTo>
                    <a:cubicBezTo>
                      <a:pt x="15" y="18"/>
                      <a:pt x="17" y="19"/>
                      <a:pt x="20" y="20"/>
                    </a:cubicBezTo>
                    <a:cubicBezTo>
                      <a:pt x="24" y="22"/>
                      <a:pt x="28" y="24"/>
                      <a:pt x="30" y="27"/>
                    </a:cubicBezTo>
                    <a:cubicBezTo>
                      <a:pt x="32" y="29"/>
                      <a:pt x="33" y="32"/>
                      <a:pt x="33" y="36"/>
                    </a:cubicBezTo>
                    <a:cubicBezTo>
                      <a:pt x="33" y="38"/>
                      <a:pt x="33" y="41"/>
                      <a:pt x="32" y="42"/>
                    </a:cubicBezTo>
                    <a:cubicBezTo>
                      <a:pt x="31" y="44"/>
                      <a:pt x="29" y="46"/>
                      <a:pt x="28" y="47"/>
                    </a:cubicBezTo>
                    <a:cubicBezTo>
                      <a:pt x="26" y="48"/>
                      <a:pt x="24" y="48"/>
                      <a:pt x="22" y="49"/>
                    </a:cubicBezTo>
                    <a:cubicBezTo>
                      <a:pt x="20" y="49"/>
                      <a:pt x="17" y="50"/>
                      <a:pt x="1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89"/>
              <p:cNvSpPr>
                <a:spLocks/>
              </p:cNvSpPr>
              <p:nvPr/>
            </p:nvSpPr>
            <p:spPr bwMode="auto">
              <a:xfrm>
                <a:off x="5902326" y="3629025"/>
                <a:ext cx="46038" cy="69850"/>
              </a:xfrm>
              <a:custGeom>
                <a:avLst/>
                <a:gdLst>
                  <a:gd name="T0" fmla="*/ 15 w 34"/>
                  <a:gd name="T1" fmla="*/ 50 h 50"/>
                  <a:gd name="T2" fmla="*/ 6 w 34"/>
                  <a:gd name="T3" fmla="*/ 49 h 50"/>
                  <a:gd name="T4" fmla="*/ 1 w 34"/>
                  <a:gd name="T5" fmla="*/ 47 h 50"/>
                  <a:gd name="T6" fmla="*/ 0 w 34"/>
                  <a:gd name="T7" fmla="*/ 45 h 50"/>
                  <a:gd name="T8" fmla="*/ 1 w 34"/>
                  <a:gd name="T9" fmla="*/ 43 h 50"/>
                  <a:gd name="T10" fmla="*/ 2 w 34"/>
                  <a:gd name="T11" fmla="*/ 40 h 50"/>
                  <a:gd name="T12" fmla="*/ 2 w 34"/>
                  <a:gd name="T13" fmla="*/ 39 h 50"/>
                  <a:gd name="T14" fmla="*/ 7 w 34"/>
                  <a:gd name="T15" fmla="*/ 41 h 50"/>
                  <a:gd name="T16" fmla="*/ 14 w 34"/>
                  <a:gd name="T17" fmla="*/ 41 h 50"/>
                  <a:gd name="T18" fmla="*/ 21 w 34"/>
                  <a:gd name="T19" fmla="*/ 40 h 50"/>
                  <a:gd name="T20" fmla="*/ 24 w 34"/>
                  <a:gd name="T21" fmla="*/ 36 h 50"/>
                  <a:gd name="T22" fmla="*/ 22 w 34"/>
                  <a:gd name="T23" fmla="*/ 32 h 50"/>
                  <a:gd name="T24" fmla="*/ 15 w 34"/>
                  <a:gd name="T25" fmla="*/ 28 h 50"/>
                  <a:gd name="T26" fmla="*/ 10 w 34"/>
                  <a:gd name="T27" fmla="*/ 26 h 50"/>
                  <a:gd name="T28" fmla="*/ 6 w 34"/>
                  <a:gd name="T29" fmla="*/ 23 h 50"/>
                  <a:gd name="T30" fmla="*/ 3 w 34"/>
                  <a:gd name="T31" fmla="*/ 19 h 50"/>
                  <a:gd name="T32" fmla="*/ 2 w 34"/>
                  <a:gd name="T33" fmla="*/ 13 h 50"/>
                  <a:gd name="T34" fmla="*/ 3 w 34"/>
                  <a:gd name="T35" fmla="*/ 8 h 50"/>
                  <a:gd name="T36" fmla="*/ 6 w 34"/>
                  <a:gd name="T37" fmla="*/ 4 h 50"/>
                  <a:gd name="T38" fmla="*/ 12 w 34"/>
                  <a:gd name="T39" fmla="*/ 1 h 50"/>
                  <a:gd name="T40" fmla="*/ 19 w 34"/>
                  <a:gd name="T41" fmla="*/ 0 h 50"/>
                  <a:gd name="T42" fmla="*/ 24 w 34"/>
                  <a:gd name="T43" fmla="*/ 0 h 50"/>
                  <a:gd name="T44" fmla="*/ 27 w 34"/>
                  <a:gd name="T45" fmla="*/ 1 h 50"/>
                  <a:gd name="T46" fmla="*/ 29 w 34"/>
                  <a:gd name="T47" fmla="*/ 1 h 50"/>
                  <a:gd name="T48" fmla="*/ 31 w 34"/>
                  <a:gd name="T49" fmla="*/ 2 h 50"/>
                  <a:gd name="T50" fmla="*/ 32 w 34"/>
                  <a:gd name="T51" fmla="*/ 3 h 50"/>
                  <a:gd name="T52" fmla="*/ 31 w 34"/>
                  <a:gd name="T53" fmla="*/ 6 h 50"/>
                  <a:gd name="T54" fmla="*/ 30 w 34"/>
                  <a:gd name="T55" fmla="*/ 8 h 50"/>
                  <a:gd name="T56" fmla="*/ 29 w 34"/>
                  <a:gd name="T57" fmla="*/ 9 h 50"/>
                  <a:gd name="T58" fmla="*/ 25 w 34"/>
                  <a:gd name="T59" fmla="*/ 8 h 50"/>
                  <a:gd name="T60" fmla="*/ 20 w 34"/>
                  <a:gd name="T61" fmla="*/ 8 h 50"/>
                  <a:gd name="T62" fmla="*/ 13 w 34"/>
                  <a:gd name="T63" fmla="*/ 9 h 50"/>
                  <a:gd name="T64" fmla="*/ 11 w 34"/>
                  <a:gd name="T65" fmla="*/ 13 h 50"/>
                  <a:gd name="T66" fmla="*/ 13 w 34"/>
                  <a:gd name="T67" fmla="*/ 17 h 50"/>
                  <a:gd name="T68" fmla="*/ 20 w 34"/>
                  <a:gd name="T69" fmla="*/ 20 h 50"/>
                  <a:gd name="T70" fmla="*/ 30 w 34"/>
                  <a:gd name="T71" fmla="*/ 27 h 50"/>
                  <a:gd name="T72" fmla="*/ 34 w 34"/>
                  <a:gd name="T73" fmla="*/ 36 h 50"/>
                  <a:gd name="T74" fmla="*/ 32 w 34"/>
                  <a:gd name="T75" fmla="*/ 42 h 50"/>
                  <a:gd name="T76" fmla="*/ 28 w 34"/>
                  <a:gd name="T77" fmla="*/ 47 h 50"/>
                  <a:gd name="T78" fmla="*/ 22 w 34"/>
                  <a:gd name="T79" fmla="*/ 49 h 50"/>
                  <a:gd name="T80" fmla="*/ 15 w 34"/>
                  <a:gd name="T8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 h="50">
                    <a:moveTo>
                      <a:pt x="15" y="50"/>
                    </a:moveTo>
                    <a:cubicBezTo>
                      <a:pt x="11" y="50"/>
                      <a:pt x="8" y="49"/>
                      <a:pt x="6" y="49"/>
                    </a:cubicBezTo>
                    <a:cubicBezTo>
                      <a:pt x="3" y="48"/>
                      <a:pt x="2" y="47"/>
                      <a:pt x="1" y="47"/>
                    </a:cubicBezTo>
                    <a:cubicBezTo>
                      <a:pt x="0" y="47"/>
                      <a:pt x="0" y="46"/>
                      <a:pt x="0" y="45"/>
                    </a:cubicBezTo>
                    <a:cubicBezTo>
                      <a:pt x="0" y="44"/>
                      <a:pt x="1" y="43"/>
                      <a:pt x="1" y="43"/>
                    </a:cubicBezTo>
                    <a:cubicBezTo>
                      <a:pt x="1" y="42"/>
                      <a:pt x="1" y="41"/>
                      <a:pt x="2" y="40"/>
                    </a:cubicBezTo>
                    <a:cubicBezTo>
                      <a:pt x="2" y="39"/>
                      <a:pt x="2" y="39"/>
                      <a:pt x="2" y="39"/>
                    </a:cubicBezTo>
                    <a:cubicBezTo>
                      <a:pt x="4" y="40"/>
                      <a:pt x="6" y="40"/>
                      <a:pt x="7" y="41"/>
                    </a:cubicBezTo>
                    <a:cubicBezTo>
                      <a:pt x="9" y="41"/>
                      <a:pt x="11" y="41"/>
                      <a:pt x="14" y="41"/>
                    </a:cubicBezTo>
                    <a:cubicBezTo>
                      <a:pt x="17" y="41"/>
                      <a:pt x="19" y="41"/>
                      <a:pt x="21" y="40"/>
                    </a:cubicBezTo>
                    <a:cubicBezTo>
                      <a:pt x="23" y="39"/>
                      <a:pt x="24" y="38"/>
                      <a:pt x="24" y="36"/>
                    </a:cubicBezTo>
                    <a:cubicBezTo>
                      <a:pt x="24" y="34"/>
                      <a:pt x="23" y="33"/>
                      <a:pt x="22" y="32"/>
                    </a:cubicBezTo>
                    <a:cubicBezTo>
                      <a:pt x="21" y="30"/>
                      <a:pt x="19" y="29"/>
                      <a:pt x="15" y="28"/>
                    </a:cubicBezTo>
                    <a:cubicBezTo>
                      <a:pt x="14" y="27"/>
                      <a:pt x="12" y="26"/>
                      <a:pt x="10" y="26"/>
                    </a:cubicBezTo>
                    <a:cubicBezTo>
                      <a:pt x="9" y="25"/>
                      <a:pt x="7" y="24"/>
                      <a:pt x="6" y="23"/>
                    </a:cubicBezTo>
                    <a:cubicBezTo>
                      <a:pt x="5" y="22"/>
                      <a:pt x="4" y="20"/>
                      <a:pt x="3" y="19"/>
                    </a:cubicBezTo>
                    <a:cubicBezTo>
                      <a:pt x="2" y="17"/>
                      <a:pt x="2" y="15"/>
                      <a:pt x="2" y="13"/>
                    </a:cubicBezTo>
                    <a:cubicBezTo>
                      <a:pt x="2" y="11"/>
                      <a:pt x="2" y="10"/>
                      <a:pt x="3" y="8"/>
                    </a:cubicBezTo>
                    <a:cubicBezTo>
                      <a:pt x="4" y="7"/>
                      <a:pt x="5" y="5"/>
                      <a:pt x="6" y="4"/>
                    </a:cubicBezTo>
                    <a:cubicBezTo>
                      <a:pt x="8" y="3"/>
                      <a:pt x="9" y="2"/>
                      <a:pt x="12" y="1"/>
                    </a:cubicBezTo>
                    <a:cubicBezTo>
                      <a:pt x="14" y="1"/>
                      <a:pt x="16" y="0"/>
                      <a:pt x="19" y="0"/>
                    </a:cubicBezTo>
                    <a:cubicBezTo>
                      <a:pt x="21" y="0"/>
                      <a:pt x="23" y="0"/>
                      <a:pt x="24" y="0"/>
                    </a:cubicBezTo>
                    <a:cubicBezTo>
                      <a:pt x="26" y="1"/>
                      <a:pt x="27" y="1"/>
                      <a:pt x="27" y="1"/>
                    </a:cubicBezTo>
                    <a:cubicBezTo>
                      <a:pt x="28" y="1"/>
                      <a:pt x="29" y="1"/>
                      <a:pt x="29" y="1"/>
                    </a:cubicBezTo>
                    <a:cubicBezTo>
                      <a:pt x="30" y="1"/>
                      <a:pt x="30" y="2"/>
                      <a:pt x="31" y="2"/>
                    </a:cubicBezTo>
                    <a:cubicBezTo>
                      <a:pt x="31" y="2"/>
                      <a:pt x="32" y="2"/>
                      <a:pt x="32" y="3"/>
                    </a:cubicBezTo>
                    <a:cubicBezTo>
                      <a:pt x="32" y="4"/>
                      <a:pt x="31" y="5"/>
                      <a:pt x="31" y="6"/>
                    </a:cubicBezTo>
                    <a:cubicBezTo>
                      <a:pt x="31" y="7"/>
                      <a:pt x="31" y="8"/>
                      <a:pt x="30" y="8"/>
                    </a:cubicBezTo>
                    <a:cubicBezTo>
                      <a:pt x="30" y="9"/>
                      <a:pt x="29" y="10"/>
                      <a:pt x="29" y="9"/>
                    </a:cubicBezTo>
                    <a:cubicBezTo>
                      <a:pt x="28" y="9"/>
                      <a:pt x="27" y="9"/>
                      <a:pt x="25" y="8"/>
                    </a:cubicBezTo>
                    <a:cubicBezTo>
                      <a:pt x="23" y="8"/>
                      <a:pt x="22" y="8"/>
                      <a:pt x="20" y="8"/>
                    </a:cubicBezTo>
                    <a:cubicBezTo>
                      <a:pt x="17" y="8"/>
                      <a:pt x="14" y="8"/>
                      <a:pt x="13" y="9"/>
                    </a:cubicBezTo>
                    <a:cubicBezTo>
                      <a:pt x="12" y="10"/>
                      <a:pt x="11" y="11"/>
                      <a:pt x="11" y="13"/>
                    </a:cubicBezTo>
                    <a:cubicBezTo>
                      <a:pt x="11" y="15"/>
                      <a:pt x="12" y="16"/>
                      <a:pt x="13" y="17"/>
                    </a:cubicBezTo>
                    <a:cubicBezTo>
                      <a:pt x="15" y="18"/>
                      <a:pt x="17" y="19"/>
                      <a:pt x="20" y="20"/>
                    </a:cubicBezTo>
                    <a:cubicBezTo>
                      <a:pt x="25" y="22"/>
                      <a:pt x="28" y="24"/>
                      <a:pt x="30" y="27"/>
                    </a:cubicBezTo>
                    <a:cubicBezTo>
                      <a:pt x="33" y="29"/>
                      <a:pt x="34" y="32"/>
                      <a:pt x="34" y="36"/>
                    </a:cubicBezTo>
                    <a:cubicBezTo>
                      <a:pt x="34" y="38"/>
                      <a:pt x="33" y="41"/>
                      <a:pt x="32" y="42"/>
                    </a:cubicBezTo>
                    <a:cubicBezTo>
                      <a:pt x="31" y="44"/>
                      <a:pt x="30" y="46"/>
                      <a:pt x="28" y="47"/>
                    </a:cubicBezTo>
                    <a:cubicBezTo>
                      <a:pt x="26" y="48"/>
                      <a:pt x="24" y="48"/>
                      <a:pt x="22" y="49"/>
                    </a:cubicBezTo>
                    <a:cubicBezTo>
                      <a:pt x="20" y="49"/>
                      <a:pt x="17" y="50"/>
                      <a:pt x="1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90"/>
              <p:cNvSpPr>
                <a:spLocks noEditPoints="1"/>
              </p:cNvSpPr>
              <p:nvPr/>
            </p:nvSpPr>
            <p:spPr bwMode="auto">
              <a:xfrm>
                <a:off x="5991226" y="3632200"/>
                <a:ext cx="47625" cy="65088"/>
              </a:xfrm>
              <a:custGeom>
                <a:avLst/>
                <a:gdLst>
                  <a:gd name="T0" fmla="*/ 3 w 34"/>
                  <a:gd name="T1" fmla="*/ 47 h 47"/>
                  <a:gd name="T2" fmla="*/ 1 w 34"/>
                  <a:gd name="T3" fmla="*/ 46 h 47"/>
                  <a:gd name="T4" fmla="*/ 0 w 34"/>
                  <a:gd name="T5" fmla="*/ 44 h 47"/>
                  <a:gd name="T6" fmla="*/ 0 w 34"/>
                  <a:gd name="T7" fmla="*/ 2 h 47"/>
                  <a:gd name="T8" fmla="*/ 1 w 34"/>
                  <a:gd name="T9" fmla="*/ 0 h 47"/>
                  <a:gd name="T10" fmla="*/ 2 w 34"/>
                  <a:gd name="T11" fmla="*/ 0 h 47"/>
                  <a:gd name="T12" fmla="*/ 15 w 34"/>
                  <a:gd name="T13" fmla="*/ 0 h 47"/>
                  <a:gd name="T14" fmla="*/ 22 w 34"/>
                  <a:gd name="T15" fmla="*/ 0 h 47"/>
                  <a:gd name="T16" fmla="*/ 28 w 34"/>
                  <a:gd name="T17" fmla="*/ 3 h 47"/>
                  <a:gd name="T18" fmla="*/ 33 w 34"/>
                  <a:gd name="T19" fmla="*/ 7 h 47"/>
                  <a:gd name="T20" fmla="*/ 34 w 34"/>
                  <a:gd name="T21" fmla="*/ 15 h 47"/>
                  <a:gd name="T22" fmla="*/ 34 w 34"/>
                  <a:gd name="T23" fmla="*/ 32 h 47"/>
                  <a:gd name="T24" fmla="*/ 32 w 34"/>
                  <a:gd name="T25" fmla="*/ 40 h 47"/>
                  <a:gd name="T26" fmla="*/ 28 w 34"/>
                  <a:gd name="T27" fmla="*/ 45 h 47"/>
                  <a:gd name="T28" fmla="*/ 23 w 34"/>
                  <a:gd name="T29" fmla="*/ 47 h 47"/>
                  <a:gd name="T30" fmla="*/ 17 w 34"/>
                  <a:gd name="T31" fmla="*/ 47 h 47"/>
                  <a:gd name="T32" fmla="*/ 3 w 34"/>
                  <a:gd name="T33" fmla="*/ 47 h 47"/>
                  <a:gd name="T34" fmla="*/ 25 w 34"/>
                  <a:gd name="T35" fmla="*/ 16 h 47"/>
                  <a:gd name="T36" fmla="*/ 22 w 34"/>
                  <a:gd name="T37" fmla="*/ 9 h 47"/>
                  <a:gd name="T38" fmla="*/ 15 w 34"/>
                  <a:gd name="T39" fmla="*/ 7 h 47"/>
                  <a:gd name="T40" fmla="*/ 10 w 34"/>
                  <a:gd name="T41" fmla="*/ 7 h 47"/>
                  <a:gd name="T42" fmla="*/ 9 w 34"/>
                  <a:gd name="T43" fmla="*/ 8 h 47"/>
                  <a:gd name="T44" fmla="*/ 9 w 34"/>
                  <a:gd name="T45" fmla="*/ 39 h 47"/>
                  <a:gd name="T46" fmla="*/ 10 w 34"/>
                  <a:gd name="T47" fmla="*/ 39 h 47"/>
                  <a:gd name="T48" fmla="*/ 15 w 34"/>
                  <a:gd name="T49" fmla="*/ 39 h 47"/>
                  <a:gd name="T50" fmla="*/ 19 w 34"/>
                  <a:gd name="T51" fmla="*/ 39 h 47"/>
                  <a:gd name="T52" fmla="*/ 22 w 34"/>
                  <a:gd name="T53" fmla="*/ 38 h 47"/>
                  <a:gd name="T54" fmla="*/ 24 w 34"/>
                  <a:gd name="T55" fmla="*/ 36 h 47"/>
                  <a:gd name="T56" fmla="*/ 25 w 34"/>
                  <a:gd name="T57" fmla="*/ 31 h 47"/>
                  <a:gd name="T58" fmla="*/ 25 w 34"/>
                  <a:gd name="T59"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47">
                    <a:moveTo>
                      <a:pt x="3" y="47"/>
                    </a:moveTo>
                    <a:cubicBezTo>
                      <a:pt x="2" y="47"/>
                      <a:pt x="1" y="47"/>
                      <a:pt x="1" y="46"/>
                    </a:cubicBezTo>
                    <a:cubicBezTo>
                      <a:pt x="0" y="46"/>
                      <a:pt x="0" y="45"/>
                      <a:pt x="0" y="44"/>
                    </a:cubicBezTo>
                    <a:cubicBezTo>
                      <a:pt x="0" y="2"/>
                      <a:pt x="0" y="2"/>
                      <a:pt x="0" y="2"/>
                    </a:cubicBezTo>
                    <a:cubicBezTo>
                      <a:pt x="0" y="2"/>
                      <a:pt x="0" y="1"/>
                      <a:pt x="1" y="0"/>
                    </a:cubicBezTo>
                    <a:cubicBezTo>
                      <a:pt x="1" y="0"/>
                      <a:pt x="1" y="0"/>
                      <a:pt x="2" y="0"/>
                    </a:cubicBezTo>
                    <a:cubicBezTo>
                      <a:pt x="15" y="0"/>
                      <a:pt x="15" y="0"/>
                      <a:pt x="15" y="0"/>
                    </a:cubicBezTo>
                    <a:cubicBezTo>
                      <a:pt x="18" y="0"/>
                      <a:pt x="20" y="0"/>
                      <a:pt x="22" y="0"/>
                    </a:cubicBezTo>
                    <a:cubicBezTo>
                      <a:pt x="25" y="1"/>
                      <a:pt x="27" y="1"/>
                      <a:pt x="28" y="3"/>
                    </a:cubicBezTo>
                    <a:cubicBezTo>
                      <a:pt x="30" y="4"/>
                      <a:pt x="32" y="5"/>
                      <a:pt x="33" y="7"/>
                    </a:cubicBezTo>
                    <a:cubicBezTo>
                      <a:pt x="34" y="9"/>
                      <a:pt x="34" y="12"/>
                      <a:pt x="34" y="15"/>
                    </a:cubicBezTo>
                    <a:cubicBezTo>
                      <a:pt x="34" y="32"/>
                      <a:pt x="34" y="32"/>
                      <a:pt x="34" y="32"/>
                    </a:cubicBezTo>
                    <a:cubicBezTo>
                      <a:pt x="34" y="35"/>
                      <a:pt x="34" y="38"/>
                      <a:pt x="32" y="40"/>
                    </a:cubicBezTo>
                    <a:cubicBezTo>
                      <a:pt x="31" y="42"/>
                      <a:pt x="30" y="44"/>
                      <a:pt x="28" y="45"/>
                    </a:cubicBezTo>
                    <a:cubicBezTo>
                      <a:pt x="27" y="46"/>
                      <a:pt x="25" y="46"/>
                      <a:pt x="23" y="47"/>
                    </a:cubicBezTo>
                    <a:cubicBezTo>
                      <a:pt x="21" y="47"/>
                      <a:pt x="19" y="47"/>
                      <a:pt x="17" y="47"/>
                    </a:cubicBezTo>
                    <a:lnTo>
                      <a:pt x="3" y="47"/>
                    </a:lnTo>
                    <a:close/>
                    <a:moveTo>
                      <a:pt x="25" y="16"/>
                    </a:moveTo>
                    <a:cubicBezTo>
                      <a:pt x="25" y="13"/>
                      <a:pt x="24" y="10"/>
                      <a:pt x="22" y="9"/>
                    </a:cubicBezTo>
                    <a:cubicBezTo>
                      <a:pt x="21" y="8"/>
                      <a:pt x="18" y="7"/>
                      <a:pt x="15" y="7"/>
                    </a:cubicBezTo>
                    <a:cubicBezTo>
                      <a:pt x="10" y="7"/>
                      <a:pt x="10" y="7"/>
                      <a:pt x="10" y="7"/>
                    </a:cubicBezTo>
                    <a:cubicBezTo>
                      <a:pt x="9" y="7"/>
                      <a:pt x="9" y="7"/>
                      <a:pt x="9" y="8"/>
                    </a:cubicBezTo>
                    <a:cubicBezTo>
                      <a:pt x="9" y="39"/>
                      <a:pt x="9" y="39"/>
                      <a:pt x="9" y="39"/>
                    </a:cubicBezTo>
                    <a:cubicBezTo>
                      <a:pt x="9" y="39"/>
                      <a:pt x="9" y="39"/>
                      <a:pt x="10" y="39"/>
                    </a:cubicBezTo>
                    <a:cubicBezTo>
                      <a:pt x="15" y="39"/>
                      <a:pt x="15" y="39"/>
                      <a:pt x="15" y="39"/>
                    </a:cubicBezTo>
                    <a:cubicBezTo>
                      <a:pt x="16" y="39"/>
                      <a:pt x="18" y="39"/>
                      <a:pt x="19" y="39"/>
                    </a:cubicBezTo>
                    <a:cubicBezTo>
                      <a:pt x="20" y="39"/>
                      <a:pt x="21" y="39"/>
                      <a:pt x="22" y="38"/>
                    </a:cubicBezTo>
                    <a:cubicBezTo>
                      <a:pt x="23" y="37"/>
                      <a:pt x="24" y="37"/>
                      <a:pt x="24" y="36"/>
                    </a:cubicBezTo>
                    <a:cubicBezTo>
                      <a:pt x="25" y="34"/>
                      <a:pt x="25" y="33"/>
                      <a:pt x="25" y="31"/>
                    </a:cubicBezTo>
                    <a:lnTo>
                      <a:pt x="25"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91"/>
              <p:cNvSpPr>
                <a:spLocks noEditPoints="1"/>
              </p:cNvSpPr>
              <p:nvPr/>
            </p:nvSpPr>
            <p:spPr bwMode="auto">
              <a:xfrm>
                <a:off x="6048376" y="3632200"/>
                <a:ext cx="53975" cy="65088"/>
              </a:xfrm>
              <a:custGeom>
                <a:avLst/>
                <a:gdLst>
                  <a:gd name="T0" fmla="*/ 32 w 39"/>
                  <a:gd name="T1" fmla="*/ 47 h 47"/>
                  <a:gd name="T2" fmla="*/ 31 w 39"/>
                  <a:gd name="T3" fmla="*/ 47 h 47"/>
                  <a:gd name="T4" fmla="*/ 30 w 39"/>
                  <a:gd name="T5" fmla="*/ 45 h 47"/>
                  <a:gd name="T6" fmla="*/ 27 w 39"/>
                  <a:gd name="T7" fmla="*/ 37 h 47"/>
                  <a:gd name="T8" fmla="*/ 12 w 39"/>
                  <a:gd name="T9" fmla="*/ 37 h 47"/>
                  <a:gd name="T10" fmla="*/ 9 w 39"/>
                  <a:gd name="T11" fmla="*/ 45 h 47"/>
                  <a:gd name="T12" fmla="*/ 8 w 39"/>
                  <a:gd name="T13" fmla="*/ 47 h 47"/>
                  <a:gd name="T14" fmla="*/ 7 w 39"/>
                  <a:gd name="T15" fmla="*/ 47 h 47"/>
                  <a:gd name="T16" fmla="*/ 2 w 39"/>
                  <a:gd name="T17" fmla="*/ 47 h 47"/>
                  <a:gd name="T18" fmla="*/ 0 w 39"/>
                  <a:gd name="T19" fmla="*/ 47 h 47"/>
                  <a:gd name="T20" fmla="*/ 1 w 39"/>
                  <a:gd name="T21" fmla="*/ 44 h 47"/>
                  <a:gd name="T22" fmla="*/ 14 w 39"/>
                  <a:gd name="T23" fmla="*/ 2 h 47"/>
                  <a:gd name="T24" fmla="*/ 15 w 39"/>
                  <a:gd name="T25" fmla="*/ 0 h 47"/>
                  <a:gd name="T26" fmla="*/ 17 w 39"/>
                  <a:gd name="T27" fmla="*/ 0 h 47"/>
                  <a:gd name="T28" fmla="*/ 22 w 39"/>
                  <a:gd name="T29" fmla="*/ 0 h 47"/>
                  <a:gd name="T30" fmla="*/ 24 w 39"/>
                  <a:gd name="T31" fmla="*/ 0 h 47"/>
                  <a:gd name="T32" fmla="*/ 25 w 39"/>
                  <a:gd name="T33" fmla="*/ 2 h 47"/>
                  <a:gd name="T34" fmla="*/ 39 w 39"/>
                  <a:gd name="T35" fmla="*/ 44 h 47"/>
                  <a:gd name="T36" fmla="*/ 39 w 39"/>
                  <a:gd name="T37" fmla="*/ 47 h 47"/>
                  <a:gd name="T38" fmla="*/ 37 w 39"/>
                  <a:gd name="T39" fmla="*/ 47 h 47"/>
                  <a:gd name="T40" fmla="*/ 32 w 39"/>
                  <a:gd name="T41" fmla="*/ 47 h 47"/>
                  <a:gd name="T42" fmla="*/ 20 w 39"/>
                  <a:gd name="T43" fmla="*/ 12 h 47"/>
                  <a:gd name="T44" fmla="*/ 14 w 39"/>
                  <a:gd name="T45" fmla="*/ 29 h 47"/>
                  <a:gd name="T46" fmla="*/ 25 w 39"/>
                  <a:gd name="T47" fmla="*/ 29 h 47"/>
                  <a:gd name="T48" fmla="*/ 20 w 39"/>
                  <a:gd name="T49" fmla="*/ 1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47">
                    <a:moveTo>
                      <a:pt x="32" y="47"/>
                    </a:moveTo>
                    <a:cubicBezTo>
                      <a:pt x="31" y="47"/>
                      <a:pt x="31" y="47"/>
                      <a:pt x="31" y="47"/>
                    </a:cubicBezTo>
                    <a:cubicBezTo>
                      <a:pt x="30" y="47"/>
                      <a:pt x="30" y="46"/>
                      <a:pt x="30" y="45"/>
                    </a:cubicBezTo>
                    <a:cubicBezTo>
                      <a:pt x="27" y="37"/>
                      <a:pt x="27" y="37"/>
                      <a:pt x="27" y="37"/>
                    </a:cubicBezTo>
                    <a:cubicBezTo>
                      <a:pt x="12" y="37"/>
                      <a:pt x="12" y="37"/>
                      <a:pt x="12" y="37"/>
                    </a:cubicBezTo>
                    <a:cubicBezTo>
                      <a:pt x="9" y="45"/>
                      <a:pt x="9" y="45"/>
                      <a:pt x="9" y="45"/>
                    </a:cubicBezTo>
                    <a:cubicBezTo>
                      <a:pt x="9" y="46"/>
                      <a:pt x="9" y="46"/>
                      <a:pt x="8" y="47"/>
                    </a:cubicBezTo>
                    <a:cubicBezTo>
                      <a:pt x="8" y="47"/>
                      <a:pt x="8" y="47"/>
                      <a:pt x="7" y="47"/>
                    </a:cubicBezTo>
                    <a:cubicBezTo>
                      <a:pt x="2" y="47"/>
                      <a:pt x="2" y="47"/>
                      <a:pt x="2" y="47"/>
                    </a:cubicBezTo>
                    <a:cubicBezTo>
                      <a:pt x="1" y="47"/>
                      <a:pt x="1" y="47"/>
                      <a:pt x="0" y="47"/>
                    </a:cubicBezTo>
                    <a:cubicBezTo>
                      <a:pt x="0" y="46"/>
                      <a:pt x="0" y="45"/>
                      <a:pt x="1" y="44"/>
                    </a:cubicBezTo>
                    <a:cubicBezTo>
                      <a:pt x="14" y="2"/>
                      <a:pt x="14" y="2"/>
                      <a:pt x="14" y="2"/>
                    </a:cubicBezTo>
                    <a:cubicBezTo>
                      <a:pt x="14" y="1"/>
                      <a:pt x="15" y="1"/>
                      <a:pt x="15" y="0"/>
                    </a:cubicBezTo>
                    <a:cubicBezTo>
                      <a:pt x="16" y="0"/>
                      <a:pt x="16" y="0"/>
                      <a:pt x="17" y="0"/>
                    </a:cubicBezTo>
                    <a:cubicBezTo>
                      <a:pt x="22" y="0"/>
                      <a:pt x="22" y="0"/>
                      <a:pt x="22" y="0"/>
                    </a:cubicBezTo>
                    <a:cubicBezTo>
                      <a:pt x="23" y="0"/>
                      <a:pt x="24" y="0"/>
                      <a:pt x="24" y="0"/>
                    </a:cubicBezTo>
                    <a:cubicBezTo>
                      <a:pt x="25" y="1"/>
                      <a:pt x="25" y="1"/>
                      <a:pt x="25" y="2"/>
                    </a:cubicBezTo>
                    <a:cubicBezTo>
                      <a:pt x="39" y="44"/>
                      <a:pt x="39" y="44"/>
                      <a:pt x="39" y="44"/>
                    </a:cubicBezTo>
                    <a:cubicBezTo>
                      <a:pt x="39" y="46"/>
                      <a:pt x="39" y="46"/>
                      <a:pt x="39" y="47"/>
                    </a:cubicBezTo>
                    <a:cubicBezTo>
                      <a:pt x="38" y="47"/>
                      <a:pt x="38" y="47"/>
                      <a:pt x="37" y="47"/>
                    </a:cubicBezTo>
                    <a:lnTo>
                      <a:pt x="32" y="47"/>
                    </a:lnTo>
                    <a:close/>
                    <a:moveTo>
                      <a:pt x="20" y="12"/>
                    </a:moveTo>
                    <a:cubicBezTo>
                      <a:pt x="14" y="29"/>
                      <a:pt x="14" y="29"/>
                      <a:pt x="14" y="29"/>
                    </a:cubicBezTo>
                    <a:cubicBezTo>
                      <a:pt x="25" y="29"/>
                      <a:pt x="25" y="29"/>
                      <a:pt x="25" y="29"/>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92"/>
              <p:cNvSpPr>
                <a:spLocks/>
              </p:cNvSpPr>
              <p:nvPr/>
            </p:nvSpPr>
            <p:spPr bwMode="auto">
              <a:xfrm>
                <a:off x="6097588" y="3632200"/>
                <a:ext cx="52388" cy="65088"/>
              </a:xfrm>
              <a:custGeom>
                <a:avLst/>
                <a:gdLst>
                  <a:gd name="T0" fmla="*/ 24 w 37"/>
                  <a:gd name="T1" fmla="*/ 7 h 47"/>
                  <a:gd name="T2" fmla="*/ 23 w 37"/>
                  <a:gd name="T3" fmla="*/ 7 h 47"/>
                  <a:gd name="T4" fmla="*/ 23 w 37"/>
                  <a:gd name="T5" fmla="*/ 7 h 47"/>
                  <a:gd name="T6" fmla="*/ 23 w 37"/>
                  <a:gd name="T7" fmla="*/ 44 h 47"/>
                  <a:gd name="T8" fmla="*/ 22 w 37"/>
                  <a:gd name="T9" fmla="*/ 47 h 47"/>
                  <a:gd name="T10" fmla="*/ 20 w 37"/>
                  <a:gd name="T11" fmla="*/ 47 h 47"/>
                  <a:gd name="T12" fmla="*/ 16 w 37"/>
                  <a:gd name="T13" fmla="*/ 47 h 47"/>
                  <a:gd name="T14" fmla="*/ 14 w 37"/>
                  <a:gd name="T15" fmla="*/ 47 h 47"/>
                  <a:gd name="T16" fmla="*/ 14 w 37"/>
                  <a:gd name="T17" fmla="*/ 44 h 47"/>
                  <a:gd name="T18" fmla="*/ 14 w 37"/>
                  <a:gd name="T19" fmla="*/ 7 h 47"/>
                  <a:gd name="T20" fmla="*/ 13 w 37"/>
                  <a:gd name="T21" fmla="*/ 7 h 47"/>
                  <a:gd name="T22" fmla="*/ 2 w 37"/>
                  <a:gd name="T23" fmla="*/ 7 h 47"/>
                  <a:gd name="T24" fmla="*/ 1 w 37"/>
                  <a:gd name="T25" fmla="*/ 7 h 47"/>
                  <a:gd name="T26" fmla="*/ 0 w 37"/>
                  <a:gd name="T27" fmla="*/ 5 h 47"/>
                  <a:gd name="T28" fmla="*/ 0 w 37"/>
                  <a:gd name="T29" fmla="*/ 1 h 47"/>
                  <a:gd name="T30" fmla="*/ 1 w 37"/>
                  <a:gd name="T31" fmla="*/ 0 h 47"/>
                  <a:gd name="T32" fmla="*/ 3 w 37"/>
                  <a:gd name="T33" fmla="*/ 0 h 47"/>
                  <a:gd name="T34" fmla="*/ 34 w 37"/>
                  <a:gd name="T35" fmla="*/ 0 h 47"/>
                  <a:gd name="T36" fmla="*/ 36 w 37"/>
                  <a:gd name="T37" fmla="*/ 0 h 47"/>
                  <a:gd name="T38" fmla="*/ 37 w 37"/>
                  <a:gd name="T39" fmla="*/ 1 h 47"/>
                  <a:gd name="T40" fmla="*/ 37 w 37"/>
                  <a:gd name="T41" fmla="*/ 5 h 47"/>
                  <a:gd name="T42" fmla="*/ 36 w 37"/>
                  <a:gd name="T43" fmla="*/ 7 h 47"/>
                  <a:gd name="T44" fmla="*/ 35 w 37"/>
                  <a:gd name="T45" fmla="*/ 7 h 47"/>
                  <a:gd name="T46" fmla="*/ 24 w 37"/>
                  <a:gd name="T47"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47">
                    <a:moveTo>
                      <a:pt x="24" y="7"/>
                    </a:moveTo>
                    <a:cubicBezTo>
                      <a:pt x="23" y="7"/>
                      <a:pt x="23" y="7"/>
                      <a:pt x="23" y="7"/>
                    </a:cubicBezTo>
                    <a:cubicBezTo>
                      <a:pt x="23" y="7"/>
                      <a:pt x="23" y="7"/>
                      <a:pt x="23" y="7"/>
                    </a:cubicBezTo>
                    <a:cubicBezTo>
                      <a:pt x="23" y="44"/>
                      <a:pt x="23" y="44"/>
                      <a:pt x="23" y="44"/>
                    </a:cubicBezTo>
                    <a:cubicBezTo>
                      <a:pt x="23" y="45"/>
                      <a:pt x="23" y="46"/>
                      <a:pt x="22" y="47"/>
                    </a:cubicBezTo>
                    <a:cubicBezTo>
                      <a:pt x="22" y="47"/>
                      <a:pt x="21" y="47"/>
                      <a:pt x="20" y="47"/>
                    </a:cubicBezTo>
                    <a:cubicBezTo>
                      <a:pt x="16" y="47"/>
                      <a:pt x="16" y="47"/>
                      <a:pt x="16" y="47"/>
                    </a:cubicBezTo>
                    <a:cubicBezTo>
                      <a:pt x="15" y="47"/>
                      <a:pt x="14" y="47"/>
                      <a:pt x="14" y="47"/>
                    </a:cubicBezTo>
                    <a:cubicBezTo>
                      <a:pt x="14" y="46"/>
                      <a:pt x="14" y="46"/>
                      <a:pt x="14" y="44"/>
                    </a:cubicBezTo>
                    <a:cubicBezTo>
                      <a:pt x="14" y="7"/>
                      <a:pt x="14" y="7"/>
                      <a:pt x="14" y="7"/>
                    </a:cubicBezTo>
                    <a:cubicBezTo>
                      <a:pt x="14" y="7"/>
                      <a:pt x="14" y="7"/>
                      <a:pt x="13" y="7"/>
                    </a:cubicBezTo>
                    <a:cubicBezTo>
                      <a:pt x="2" y="7"/>
                      <a:pt x="2" y="7"/>
                      <a:pt x="2" y="7"/>
                    </a:cubicBezTo>
                    <a:cubicBezTo>
                      <a:pt x="1" y="7"/>
                      <a:pt x="1" y="7"/>
                      <a:pt x="1" y="7"/>
                    </a:cubicBezTo>
                    <a:cubicBezTo>
                      <a:pt x="0" y="6"/>
                      <a:pt x="0" y="6"/>
                      <a:pt x="0" y="5"/>
                    </a:cubicBezTo>
                    <a:cubicBezTo>
                      <a:pt x="0" y="1"/>
                      <a:pt x="0" y="1"/>
                      <a:pt x="0" y="1"/>
                    </a:cubicBezTo>
                    <a:cubicBezTo>
                      <a:pt x="0" y="1"/>
                      <a:pt x="0" y="0"/>
                      <a:pt x="1" y="0"/>
                    </a:cubicBezTo>
                    <a:cubicBezTo>
                      <a:pt x="1" y="0"/>
                      <a:pt x="2" y="0"/>
                      <a:pt x="3" y="0"/>
                    </a:cubicBezTo>
                    <a:cubicBezTo>
                      <a:pt x="34" y="0"/>
                      <a:pt x="34" y="0"/>
                      <a:pt x="34" y="0"/>
                    </a:cubicBezTo>
                    <a:cubicBezTo>
                      <a:pt x="35" y="0"/>
                      <a:pt x="36" y="0"/>
                      <a:pt x="36" y="0"/>
                    </a:cubicBezTo>
                    <a:cubicBezTo>
                      <a:pt x="37" y="0"/>
                      <a:pt x="37" y="0"/>
                      <a:pt x="37" y="1"/>
                    </a:cubicBezTo>
                    <a:cubicBezTo>
                      <a:pt x="37" y="5"/>
                      <a:pt x="37" y="5"/>
                      <a:pt x="37" y="5"/>
                    </a:cubicBezTo>
                    <a:cubicBezTo>
                      <a:pt x="37" y="6"/>
                      <a:pt x="37" y="6"/>
                      <a:pt x="36" y="7"/>
                    </a:cubicBezTo>
                    <a:cubicBezTo>
                      <a:pt x="36" y="7"/>
                      <a:pt x="36" y="7"/>
                      <a:pt x="35" y="7"/>
                    </a:cubicBezTo>
                    <a:lnTo>
                      <a:pt x="2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93"/>
              <p:cNvSpPr>
                <a:spLocks noEditPoints="1"/>
              </p:cNvSpPr>
              <p:nvPr/>
            </p:nvSpPr>
            <p:spPr bwMode="auto">
              <a:xfrm>
                <a:off x="6145213" y="3632200"/>
                <a:ext cx="53975" cy="65088"/>
              </a:xfrm>
              <a:custGeom>
                <a:avLst/>
                <a:gdLst>
                  <a:gd name="T0" fmla="*/ 32 w 39"/>
                  <a:gd name="T1" fmla="*/ 47 h 47"/>
                  <a:gd name="T2" fmla="*/ 30 w 39"/>
                  <a:gd name="T3" fmla="*/ 47 h 47"/>
                  <a:gd name="T4" fmla="*/ 29 w 39"/>
                  <a:gd name="T5" fmla="*/ 45 h 47"/>
                  <a:gd name="T6" fmla="*/ 27 w 39"/>
                  <a:gd name="T7" fmla="*/ 37 h 47"/>
                  <a:gd name="T8" fmla="*/ 11 w 39"/>
                  <a:gd name="T9" fmla="*/ 37 h 47"/>
                  <a:gd name="T10" fmla="*/ 9 w 39"/>
                  <a:gd name="T11" fmla="*/ 45 h 47"/>
                  <a:gd name="T12" fmla="*/ 8 w 39"/>
                  <a:gd name="T13" fmla="*/ 47 h 47"/>
                  <a:gd name="T14" fmla="*/ 6 w 39"/>
                  <a:gd name="T15" fmla="*/ 47 h 47"/>
                  <a:gd name="T16" fmla="*/ 2 w 39"/>
                  <a:gd name="T17" fmla="*/ 47 h 47"/>
                  <a:gd name="T18" fmla="*/ 0 w 39"/>
                  <a:gd name="T19" fmla="*/ 47 h 47"/>
                  <a:gd name="T20" fmla="*/ 0 w 39"/>
                  <a:gd name="T21" fmla="*/ 44 h 47"/>
                  <a:gd name="T22" fmla="*/ 14 w 39"/>
                  <a:gd name="T23" fmla="*/ 2 h 47"/>
                  <a:gd name="T24" fmla="*/ 15 w 39"/>
                  <a:gd name="T25" fmla="*/ 0 h 47"/>
                  <a:gd name="T26" fmla="*/ 17 w 39"/>
                  <a:gd name="T27" fmla="*/ 0 h 47"/>
                  <a:gd name="T28" fmla="*/ 22 w 39"/>
                  <a:gd name="T29" fmla="*/ 0 h 47"/>
                  <a:gd name="T30" fmla="*/ 24 w 39"/>
                  <a:gd name="T31" fmla="*/ 0 h 47"/>
                  <a:gd name="T32" fmla="*/ 25 w 39"/>
                  <a:gd name="T33" fmla="*/ 2 h 47"/>
                  <a:gd name="T34" fmla="*/ 38 w 39"/>
                  <a:gd name="T35" fmla="*/ 44 h 47"/>
                  <a:gd name="T36" fmla="*/ 38 w 39"/>
                  <a:gd name="T37" fmla="*/ 47 h 47"/>
                  <a:gd name="T38" fmla="*/ 36 w 39"/>
                  <a:gd name="T39" fmla="*/ 47 h 47"/>
                  <a:gd name="T40" fmla="*/ 32 w 39"/>
                  <a:gd name="T41" fmla="*/ 47 h 47"/>
                  <a:gd name="T42" fmla="*/ 19 w 39"/>
                  <a:gd name="T43" fmla="*/ 12 h 47"/>
                  <a:gd name="T44" fmla="*/ 14 w 39"/>
                  <a:gd name="T45" fmla="*/ 29 h 47"/>
                  <a:gd name="T46" fmla="*/ 24 w 39"/>
                  <a:gd name="T47" fmla="*/ 29 h 47"/>
                  <a:gd name="T48" fmla="*/ 19 w 39"/>
                  <a:gd name="T49" fmla="*/ 1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47">
                    <a:moveTo>
                      <a:pt x="32" y="47"/>
                    </a:moveTo>
                    <a:cubicBezTo>
                      <a:pt x="31" y="47"/>
                      <a:pt x="30" y="47"/>
                      <a:pt x="30" y="47"/>
                    </a:cubicBezTo>
                    <a:cubicBezTo>
                      <a:pt x="30" y="47"/>
                      <a:pt x="30" y="46"/>
                      <a:pt x="29" y="45"/>
                    </a:cubicBezTo>
                    <a:cubicBezTo>
                      <a:pt x="27" y="37"/>
                      <a:pt x="27" y="37"/>
                      <a:pt x="27" y="37"/>
                    </a:cubicBezTo>
                    <a:cubicBezTo>
                      <a:pt x="11" y="37"/>
                      <a:pt x="11" y="37"/>
                      <a:pt x="11" y="37"/>
                    </a:cubicBezTo>
                    <a:cubicBezTo>
                      <a:pt x="9" y="45"/>
                      <a:pt x="9" y="45"/>
                      <a:pt x="9" y="45"/>
                    </a:cubicBezTo>
                    <a:cubicBezTo>
                      <a:pt x="9" y="46"/>
                      <a:pt x="8" y="46"/>
                      <a:pt x="8" y="47"/>
                    </a:cubicBezTo>
                    <a:cubicBezTo>
                      <a:pt x="8" y="47"/>
                      <a:pt x="7" y="47"/>
                      <a:pt x="6" y="47"/>
                    </a:cubicBezTo>
                    <a:cubicBezTo>
                      <a:pt x="2" y="47"/>
                      <a:pt x="2" y="47"/>
                      <a:pt x="2" y="47"/>
                    </a:cubicBezTo>
                    <a:cubicBezTo>
                      <a:pt x="1" y="47"/>
                      <a:pt x="0" y="47"/>
                      <a:pt x="0" y="47"/>
                    </a:cubicBezTo>
                    <a:cubicBezTo>
                      <a:pt x="0" y="46"/>
                      <a:pt x="0" y="45"/>
                      <a:pt x="0" y="44"/>
                    </a:cubicBezTo>
                    <a:cubicBezTo>
                      <a:pt x="14" y="2"/>
                      <a:pt x="14" y="2"/>
                      <a:pt x="14" y="2"/>
                    </a:cubicBezTo>
                    <a:cubicBezTo>
                      <a:pt x="14" y="1"/>
                      <a:pt x="14" y="1"/>
                      <a:pt x="15" y="0"/>
                    </a:cubicBezTo>
                    <a:cubicBezTo>
                      <a:pt x="15" y="0"/>
                      <a:pt x="16" y="0"/>
                      <a:pt x="17" y="0"/>
                    </a:cubicBezTo>
                    <a:cubicBezTo>
                      <a:pt x="22" y="0"/>
                      <a:pt x="22" y="0"/>
                      <a:pt x="22" y="0"/>
                    </a:cubicBezTo>
                    <a:cubicBezTo>
                      <a:pt x="23" y="0"/>
                      <a:pt x="23" y="0"/>
                      <a:pt x="24" y="0"/>
                    </a:cubicBezTo>
                    <a:cubicBezTo>
                      <a:pt x="24" y="1"/>
                      <a:pt x="25" y="1"/>
                      <a:pt x="25" y="2"/>
                    </a:cubicBezTo>
                    <a:cubicBezTo>
                      <a:pt x="38" y="44"/>
                      <a:pt x="38" y="44"/>
                      <a:pt x="38" y="44"/>
                    </a:cubicBezTo>
                    <a:cubicBezTo>
                      <a:pt x="39" y="46"/>
                      <a:pt x="39" y="46"/>
                      <a:pt x="38" y="47"/>
                    </a:cubicBezTo>
                    <a:cubicBezTo>
                      <a:pt x="38" y="47"/>
                      <a:pt x="37" y="47"/>
                      <a:pt x="36" y="47"/>
                    </a:cubicBezTo>
                    <a:lnTo>
                      <a:pt x="32" y="47"/>
                    </a:lnTo>
                    <a:close/>
                    <a:moveTo>
                      <a:pt x="19" y="12"/>
                    </a:moveTo>
                    <a:cubicBezTo>
                      <a:pt x="14" y="29"/>
                      <a:pt x="14" y="29"/>
                      <a:pt x="14" y="29"/>
                    </a:cubicBezTo>
                    <a:cubicBezTo>
                      <a:pt x="24" y="29"/>
                      <a:pt x="24" y="29"/>
                      <a:pt x="24" y="29"/>
                    </a:cubicBezTo>
                    <a:lnTo>
                      <a:pt x="1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24" name="通用PPT 12"/>
          <p:cNvSpPr>
            <a:spLocks noChangeArrowheads="1"/>
          </p:cNvSpPr>
          <p:nvPr/>
        </p:nvSpPr>
        <p:spPr bwMode="auto">
          <a:xfrm>
            <a:off x="4328785" y="2342561"/>
            <a:ext cx="4770913" cy="923330"/>
          </a:xfrm>
          <a:prstGeom prst="rect">
            <a:avLst/>
          </a:prstGeom>
          <a:noFill/>
          <a:ln>
            <a:noFill/>
          </a:ln>
          <a:effectLst>
            <a:outerShdw blurRad="800100" dist="50800" dir="16560000" sx="197000" sy="197000" algn="tl" rotWithShape="0">
              <a:prstClr val="black">
                <a:alpha val="0"/>
              </a:prstClr>
            </a:outerShdw>
          </a:effectLs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A0204" pitchFamily="34" charset="0"/>
                <a:ea typeface="宋体" panose="02010600030101010101" pitchFamily="2" charset="-122"/>
                <a:sym typeface="Calibri" panose="020F05020202040A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A0204" pitchFamily="34" charset="0"/>
                <a:ea typeface="宋体" panose="02010600030101010101" pitchFamily="2" charset="-122"/>
                <a:sym typeface="Calibri" panose="020F05020202040A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A0204" pitchFamily="34" charset="0"/>
                <a:ea typeface="宋体" panose="02010600030101010101" pitchFamily="2" charset="-122"/>
                <a:sym typeface="Calibri" panose="020F05020202040A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9pPr>
          </a:lstStyle>
          <a:p>
            <a:pPr algn="ctr" eaLnBrk="1" hangingPunct="1">
              <a:spcBef>
                <a:spcPct val="0"/>
              </a:spcBef>
              <a:buFont typeface="Arial" panose="020B0604020202020204" pitchFamily="34" charset="0"/>
              <a:buNone/>
            </a:pPr>
            <a:r>
              <a:rPr lang="zh-CN" altLang="en-US" sz="5400" dirty="0" smtClean="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rPr>
              <a:t>通用</a:t>
            </a:r>
            <a:r>
              <a:rPr lang="en-US" altLang="zh-CN" sz="5400" dirty="0" smtClean="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rPr>
              <a:t>PPT</a:t>
            </a:r>
            <a:r>
              <a:rPr lang="zh-CN" altLang="en-US" sz="5400" dirty="0" smtClean="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rPr>
              <a:t>模板</a:t>
            </a:r>
            <a:endParaRPr lang="en-US" altLang="zh-CN" sz="5400" dirty="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endParaRPr>
          </a:p>
        </p:txBody>
      </p:sp>
      <p:sp>
        <p:nvSpPr>
          <p:cNvPr id="639" name="商务灰 12"/>
          <p:cNvSpPr>
            <a:spLocks noChangeArrowheads="1"/>
          </p:cNvSpPr>
          <p:nvPr/>
        </p:nvSpPr>
        <p:spPr bwMode="auto">
          <a:xfrm>
            <a:off x="5659588" y="1779695"/>
            <a:ext cx="2109307" cy="707886"/>
          </a:xfrm>
          <a:prstGeom prst="rect">
            <a:avLst/>
          </a:prstGeom>
          <a:noFill/>
          <a:ln>
            <a:noFill/>
          </a:ln>
          <a:effectLst>
            <a:outerShdw blurRad="800100" dist="50800" dir="16560000" sx="197000" sy="197000" algn="tl" rotWithShape="0">
              <a:prstClr val="black">
                <a:alpha val="0"/>
              </a:prstClr>
            </a:outerShdw>
          </a:effectLs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A0204" pitchFamily="34" charset="0"/>
                <a:ea typeface="宋体" panose="02010600030101010101" pitchFamily="2" charset="-122"/>
                <a:sym typeface="Calibri" panose="020F05020202040A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A0204" pitchFamily="34" charset="0"/>
                <a:ea typeface="宋体" panose="02010600030101010101" pitchFamily="2" charset="-122"/>
                <a:sym typeface="Calibri" panose="020F05020202040A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A0204" pitchFamily="34" charset="0"/>
                <a:ea typeface="宋体" panose="02010600030101010101" pitchFamily="2" charset="-122"/>
                <a:sym typeface="Calibri" panose="020F05020202040A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9pPr>
          </a:lstStyle>
          <a:p>
            <a:pPr algn="ctr" eaLnBrk="1" hangingPunct="1">
              <a:spcBef>
                <a:spcPct val="0"/>
              </a:spcBef>
              <a:buFont typeface="Arial" panose="020B0604020202020204" pitchFamily="34" charset="0"/>
              <a:buNone/>
            </a:pPr>
            <a:r>
              <a:rPr lang="zh-CN" altLang="en-US" sz="4000" dirty="0" smtClean="0">
                <a:solidFill>
                  <a:schemeClr val="bg1"/>
                </a:solidFill>
                <a:effectLst>
                  <a:outerShdw blurRad="50800" dist="76200" dir="6000000" sx="98000" sy="98000" algn="tl" rotWithShape="0">
                    <a:prstClr val="black">
                      <a:alpha val="23000"/>
                    </a:prstClr>
                  </a:outerShdw>
                </a:effectLst>
                <a:latin typeface="方正兰亭黑_GBK" panose="02000000000000000000" pitchFamily="2" charset="-122"/>
                <a:ea typeface="方正兰亭黑_GBK" panose="02000000000000000000" pitchFamily="2" charset="-122"/>
                <a:sym typeface="时尚中黑简体" panose="01010104010101010101" pitchFamily="2" charset="-122"/>
              </a:rPr>
              <a:t>商 务 灰</a:t>
            </a:r>
            <a:endParaRPr lang="en-US" altLang="zh-CN" sz="5400" dirty="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endParaRPr>
          </a:p>
        </p:txBody>
      </p:sp>
      <p:grpSp>
        <p:nvGrpSpPr>
          <p:cNvPr id="419" name="组合大拇指"/>
          <p:cNvGrpSpPr/>
          <p:nvPr/>
        </p:nvGrpSpPr>
        <p:grpSpPr>
          <a:xfrm>
            <a:off x="-284400" y="411600"/>
            <a:ext cx="4654475" cy="4114930"/>
            <a:chOff x="5790104" y="411600"/>
            <a:chExt cx="4654475" cy="4114930"/>
          </a:xfrm>
        </p:grpSpPr>
        <p:grpSp>
          <p:nvGrpSpPr>
            <p:cNvPr id="420" name="组合 27011"/>
            <p:cNvGrpSpPr>
              <a:grpSpLocks/>
            </p:cNvGrpSpPr>
            <p:nvPr/>
          </p:nvGrpSpPr>
          <p:grpSpPr bwMode="auto">
            <a:xfrm>
              <a:off x="5790104" y="2343718"/>
              <a:ext cx="1770063" cy="2182812"/>
              <a:chOff x="4376738" y="1935163"/>
              <a:chExt cx="1543050" cy="1903413"/>
            </a:xfrm>
          </p:grpSpPr>
          <p:sp>
            <p:nvSpPr>
              <p:cNvPr id="753" name="AutoShape 436"/>
              <p:cNvSpPr>
                <a:spLocks noChangeAspect="1" noChangeArrowheads="1" noTextEdit="1"/>
              </p:cNvSpPr>
              <p:nvPr/>
            </p:nvSpPr>
            <p:spPr bwMode="auto">
              <a:xfrm>
                <a:off x="4376738" y="1936750"/>
                <a:ext cx="15367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54" name="Freeform 438"/>
              <p:cNvSpPr>
                <a:spLocks/>
              </p:cNvSpPr>
              <p:nvPr/>
            </p:nvSpPr>
            <p:spPr bwMode="auto">
              <a:xfrm>
                <a:off x="4376738" y="1935163"/>
                <a:ext cx="1543050" cy="1903413"/>
              </a:xfrm>
              <a:custGeom>
                <a:avLst/>
                <a:gdLst>
                  <a:gd name="T0" fmla="*/ 0 w 1030"/>
                  <a:gd name="T1" fmla="*/ 0 h 1315"/>
                  <a:gd name="T2" fmla="*/ 1271893 w 1030"/>
                  <a:gd name="T3" fmla="*/ 33292 h 1315"/>
                  <a:gd name="T4" fmla="*/ 1318334 w 1030"/>
                  <a:gd name="T5" fmla="*/ 41976 h 1315"/>
                  <a:gd name="T6" fmla="*/ 1415711 w 1030"/>
                  <a:gd name="T7" fmla="*/ 50661 h 1315"/>
                  <a:gd name="T8" fmla="*/ 1492114 w 1030"/>
                  <a:gd name="T9" fmla="*/ 73821 h 1315"/>
                  <a:gd name="T10" fmla="*/ 1525073 w 1030"/>
                  <a:gd name="T11" fmla="*/ 1211526 h 1315"/>
                  <a:gd name="T12" fmla="*/ 1538556 w 1030"/>
                  <a:gd name="T13" fmla="*/ 1417066 h 1315"/>
                  <a:gd name="T14" fmla="*/ 1478631 w 1030"/>
                  <a:gd name="T15" fmla="*/ 1476412 h 1315"/>
                  <a:gd name="T16" fmla="*/ 1378258 w 1030"/>
                  <a:gd name="T17" fmla="*/ 1496676 h 1315"/>
                  <a:gd name="T18" fmla="*/ 1379756 w 1030"/>
                  <a:gd name="T19" fmla="*/ 1692083 h 1315"/>
                  <a:gd name="T20" fmla="*/ 1291368 w 1030"/>
                  <a:gd name="T21" fmla="*/ 1736955 h 1315"/>
                  <a:gd name="T22" fmla="*/ 0 w 1030"/>
                  <a:gd name="T23" fmla="*/ 1903413 h 1315"/>
                  <a:gd name="T24" fmla="*/ 0 w 1030"/>
                  <a:gd name="T25" fmla="*/ 0 h 13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30" h="1315">
                    <a:moveTo>
                      <a:pt x="0" y="0"/>
                    </a:moveTo>
                    <a:cubicBezTo>
                      <a:pt x="0" y="0"/>
                      <a:pt x="817" y="18"/>
                      <a:pt x="849" y="23"/>
                    </a:cubicBezTo>
                    <a:cubicBezTo>
                      <a:pt x="880" y="29"/>
                      <a:pt x="874" y="27"/>
                      <a:pt x="880" y="29"/>
                    </a:cubicBezTo>
                    <a:cubicBezTo>
                      <a:pt x="906" y="40"/>
                      <a:pt x="925" y="34"/>
                      <a:pt x="945" y="35"/>
                    </a:cubicBezTo>
                    <a:cubicBezTo>
                      <a:pt x="965" y="36"/>
                      <a:pt x="993" y="33"/>
                      <a:pt x="996" y="51"/>
                    </a:cubicBezTo>
                    <a:cubicBezTo>
                      <a:pt x="999" y="69"/>
                      <a:pt x="1014" y="772"/>
                      <a:pt x="1018" y="837"/>
                    </a:cubicBezTo>
                    <a:cubicBezTo>
                      <a:pt x="1023" y="903"/>
                      <a:pt x="1030" y="953"/>
                      <a:pt x="1027" y="979"/>
                    </a:cubicBezTo>
                    <a:cubicBezTo>
                      <a:pt x="1023" y="1004"/>
                      <a:pt x="1005" y="1017"/>
                      <a:pt x="987" y="1020"/>
                    </a:cubicBezTo>
                    <a:cubicBezTo>
                      <a:pt x="969" y="1023"/>
                      <a:pt x="920" y="1034"/>
                      <a:pt x="920" y="1034"/>
                    </a:cubicBezTo>
                    <a:cubicBezTo>
                      <a:pt x="920" y="1034"/>
                      <a:pt x="928" y="1142"/>
                      <a:pt x="921" y="1169"/>
                    </a:cubicBezTo>
                    <a:cubicBezTo>
                      <a:pt x="914" y="1196"/>
                      <a:pt x="884" y="1195"/>
                      <a:pt x="862" y="1200"/>
                    </a:cubicBezTo>
                    <a:cubicBezTo>
                      <a:pt x="840" y="1204"/>
                      <a:pt x="0" y="1315"/>
                      <a:pt x="0" y="1315"/>
                    </a:cubicBezTo>
                    <a:lnTo>
                      <a:pt x="0" y="0"/>
                    </a:lnTo>
                    <a:close/>
                  </a:path>
                </a:pathLst>
              </a:custGeom>
              <a:gradFill rotWithShape="0">
                <a:gsLst>
                  <a:gs pos="0">
                    <a:srgbClr val="868686"/>
                  </a:gs>
                  <a:gs pos="12000">
                    <a:srgbClr val="868686"/>
                  </a:gs>
                  <a:gs pos="28000">
                    <a:srgbClr val="585555"/>
                  </a:gs>
                  <a:gs pos="55000">
                    <a:srgbClr val="43403F"/>
                  </a:gs>
                  <a:gs pos="64000">
                    <a:srgbClr val="363433"/>
                  </a:gs>
                  <a:gs pos="100000">
                    <a:srgbClr val="464342"/>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5" name="Freeform 439"/>
              <p:cNvSpPr>
                <a:spLocks/>
              </p:cNvSpPr>
              <p:nvPr/>
            </p:nvSpPr>
            <p:spPr bwMode="auto">
              <a:xfrm>
                <a:off x="5707063" y="2058988"/>
                <a:ext cx="134938" cy="1281113"/>
              </a:xfrm>
              <a:custGeom>
                <a:avLst/>
                <a:gdLst>
                  <a:gd name="T0" fmla="*/ 0 w 90"/>
                  <a:gd name="T1" fmla="*/ 10133 h 885"/>
                  <a:gd name="T2" fmla="*/ 50977 w 90"/>
                  <a:gd name="T3" fmla="*/ 1281113 h 885"/>
                  <a:gd name="T4" fmla="*/ 134938 w 90"/>
                  <a:gd name="T5" fmla="*/ 1224657 h 885"/>
                  <a:gd name="T6" fmla="*/ 86960 w 90"/>
                  <a:gd name="T7" fmla="*/ 26057 h 885"/>
                  <a:gd name="T8" fmla="*/ 0 w 90"/>
                  <a:gd name="T9" fmla="*/ 10133 h 8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885">
                    <a:moveTo>
                      <a:pt x="0" y="7"/>
                    </a:moveTo>
                    <a:cubicBezTo>
                      <a:pt x="34" y="885"/>
                      <a:pt x="34" y="885"/>
                      <a:pt x="34" y="885"/>
                    </a:cubicBezTo>
                    <a:cubicBezTo>
                      <a:pt x="34" y="885"/>
                      <a:pt x="90" y="884"/>
                      <a:pt x="90" y="846"/>
                    </a:cubicBezTo>
                    <a:cubicBezTo>
                      <a:pt x="89" y="800"/>
                      <a:pt x="58" y="18"/>
                      <a:pt x="58" y="18"/>
                    </a:cubicBezTo>
                    <a:cubicBezTo>
                      <a:pt x="58" y="18"/>
                      <a:pt x="17" y="0"/>
                      <a:pt x="0" y="7"/>
                    </a:cubicBezTo>
                    <a:close/>
                  </a:path>
                </a:pathLst>
              </a:custGeom>
              <a:gradFill rotWithShape="0">
                <a:gsLst>
                  <a:gs pos="0">
                    <a:srgbClr val="FDFDFD"/>
                  </a:gs>
                  <a:gs pos="55000">
                    <a:srgbClr val="C1C2C2"/>
                  </a:gs>
                  <a:gs pos="100000">
                    <a:srgbClr val="868686"/>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1" name="组合 420"/>
            <p:cNvGrpSpPr/>
            <p:nvPr/>
          </p:nvGrpSpPr>
          <p:grpSpPr>
            <a:xfrm>
              <a:off x="8845807" y="1168639"/>
              <a:ext cx="264622" cy="242798"/>
              <a:chOff x="2486357" y="1168639"/>
              <a:chExt cx="264622" cy="242798"/>
            </a:xfrm>
          </p:grpSpPr>
          <p:sp>
            <p:nvSpPr>
              <p:cNvPr id="748" name="Freeform 197"/>
              <p:cNvSpPr>
                <a:spLocks/>
              </p:cNvSpPr>
              <p:nvPr/>
            </p:nvSpPr>
            <p:spPr bwMode="auto">
              <a:xfrm>
                <a:off x="2495905" y="1240932"/>
                <a:ext cx="49105" cy="107759"/>
              </a:xfrm>
              <a:custGeom>
                <a:avLst/>
                <a:gdLst>
                  <a:gd name="T0" fmla="*/ 28 w 29"/>
                  <a:gd name="T1" fmla="*/ 54 h 64"/>
                  <a:gd name="T2" fmla="*/ 20 w 29"/>
                  <a:gd name="T3" fmla="*/ 64 h 64"/>
                  <a:gd name="T4" fmla="*/ 10 w 29"/>
                  <a:gd name="T5" fmla="*/ 64 h 64"/>
                  <a:gd name="T6" fmla="*/ 1 w 29"/>
                  <a:gd name="T7" fmla="*/ 55 h 64"/>
                  <a:gd name="T8" fmla="*/ 0 w 29"/>
                  <a:gd name="T9" fmla="*/ 9 h 64"/>
                  <a:gd name="T10" fmla="*/ 9 w 29"/>
                  <a:gd name="T11" fmla="*/ 0 h 64"/>
                  <a:gd name="T12" fmla="*/ 18 w 29"/>
                  <a:gd name="T13" fmla="*/ 0 h 64"/>
                  <a:gd name="T14" fmla="*/ 27 w 29"/>
                  <a:gd name="T15" fmla="*/ 8 h 64"/>
                  <a:gd name="T16" fmla="*/ 28 w 29"/>
                  <a:gd name="T17"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4">
                    <a:moveTo>
                      <a:pt x="28" y="54"/>
                    </a:moveTo>
                    <a:cubicBezTo>
                      <a:pt x="29" y="59"/>
                      <a:pt x="25" y="63"/>
                      <a:pt x="20" y="64"/>
                    </a:cubicBezTo>
                    <a:cubicBezTo>
                      <a:pt x="10" y="64"/>
                      <a:pt x="10" y="64"/>
                      <a:pt x="10" y="64"/>
                    </a:cubicBezTo>
                    <a:cubicBezTo>
                      <a:pt x="5" y="64"/>
                      <a:pt x="1" y="60"/>
                      <a:pt x="1" y="55"/>
                    </a:cubicBezTo>
                    <a:cubicBezTo>
                      <a:pt x="0" y="9"/>
                      <a:pt x="0" y="9"/>
                      <a:pt x="0" y="9"/>
                    </a:cubicBezTo>
                    <a:cubicBezTo>
                      <a:pt x="0" y="4"/>
                      <a:pt x="4" y="0"/>
                      <a:pt x="9" y="0"/>
                    </a:cubicBezTo>
                    <a:cubicBezTo>
                      <a:pt x="18" y="0"/>
                      <a:pt x="18" y="0"/>
                      <a:pt x="18" y="0"/>
                    </a:cubicBezTo>
                    <a:cubicBezTo>
                      <a:pt x="23" y="0"/>
                      <a:pt x="27" y="3"/>
                      <a:pt x="27" y="8"/>
                    </a:cubicBezTo>
                    <a:lnTo>
                      <a:pt x="28" y="54"/>
                    </a:lnTo>
                    <a:close/>
                  </a:path>
                </a:pathLst>
              </a:custGeom>
              <a:solidFill>
                <a:schemeClr val="bg1">
                  <a:lumMod val="95000"/>
                </a:schemeClr>
              </a:solidFill>
              <a:ln>
                <a:noFill/>
              </a:ln>
            </p:spPr>
            <p:txBody>
              <a:bodyPr/>
              <a:lstStyle/>
              <a:p>
                <a:pPr>
                  <a:defRPr/>
                </a:pPr>
                <a:endParaRPr lang="zh-CN" altLang="en-US"/>
              </a:p>
            </p:txBody>
          </p:sp>
          <p:sp>
            <p:nvSpPr>
              <p:cNvPr id="749" name="Freeform 198"/>
              <p:cNvSpPr>
                <a:spLocks/>
              </p:cNvSpPr>
              <p:nvPr/>
            </p:nvSpPr>
            <p:spPr bwMode="auto">
              <a:xfrm>
                <a:off x="2560015" y="1208196"/>
                <a:ext cx="49105" cy="139131"/>
              </a:xfrm>
              <a:custGeom>
                <a:avLst/>
                <a:gdLst>
                  <a:gd name="T0" fmla="*/ 29 w 29"/>
                  <a:gd name="T1" fmla="*/ 73 h 82"/>
                  <a:gd name="T2" fmla="*/ 20 w 29"/>
                  <a:gd name="T3" fmla="*/ 82 h 82"/>
                  <a:gd name="T4" fmla="*/ 11 w 29"/>
                  <a:gd name="T5" fmla="*/ 82 h 82"/>
                  <a:gd name="T6" fmla="*/ 2 w 29"/>
                  <a:gd name="T7" fmla="*/ 73 h 82"/>
                  <a:gd name="T8" fmla="*/ 0 w 29"/>
                  <a:gd name="T9" fmla="*/ 9 h 82"/>
                  <a:gd name="T10" fmla="*/ 9 w 29"/>
                  <a:gd name="T11" fmla="*/ 0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5" y="82"/>
                      <a:pt x="20" y="82"/>
                    </a:cubicBezTo>
                    <a:cubicBezTo>
                      <a:pt x="11" y="82"/>
                      <a:pt x="11" y="82"/>
                      <a:pt x="11" y="82"/>
                    </a:cubicBezTo>
                    <a:cubicBezTo>
                      <a:pt x="6" y="82"/>
                      <a:pt x="2" y="78"/>
                      <a:pt x="2" y="73"/>
                    </a:cubicBezTo>
                    <a:cubicBezTo>
                      <a:pt x="0" y="9"/>
                      <a:pt x="0" y="9"/>
                      <a:pt x="0" y="9"/>
                    </a:cubicBezTo>
                    <a:cubicBezTo>
                      <a:pt x="0" y="4"/>
                      <a:pt x="4" y="0"/>
                      <a:pt x="9" y="0"/>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sp>
            <p:nvSpPr>
              <p:cNvPr id="750" name="Freeform 199"/>
              <p:cNvSpPr>
                <a:spLocks/>
              </p:cNvSpPr>
              <p:nvPr/>
            </p:nvSpPr>
            <p:spPr bwMode="auto">
              <a:xfrm>
                <a:off x="2626852" y="1168639"/>
                <a:ext cx="50470" cy="175961"/>
              </a:xfrm>
              <a:custGeom>
                <a:avLst/>
                <a:gdLst>
                  <a:gd name="T0" fmla="*/ 30 w 30"/>
                  <a:gd name="T1" fmla="*/ 96 h 105"/>
                  <a:gd name="T2" fmla="*/ 21 w 30"/>
                  <a:gd name="T3" fmla="*/ 105 h 105"/>
                  <a:gd name="T4" fmla="*/ 11 w 30"/>
                  <a:gd name="T5" fmla="*/ 105 h 105"/>
                  <a:gd name="T6" fmla="*/ 2 w 30"/>
                  <a:gd name="T7" fmla="*/ 96 h 105"/>
                  <a:gd name="T8" fmla="*/ 0 w 30"/>
                  <a:gd name="T9" fmla="*/ 9 h 105"/>
                  <a:gd name="T10" fmla="*/ 9 w 30"/>
                  <a:gd name="T11" fmla="*/ 0 h 105"/>
                  <a:gd name="T12" fmla="*/ 19 w 30"/>
                  <a:gd name="T13" fmla="*/ 0 h 105"/>
                  <a:gd name="T14" fmla="*/ 28 w 30"/>
                  <a:gd name="T15" fmla="*/ 9 h 105"/>
                  <a:gd name="T16" fmla="*/ 30 w 30"/>
                  <a:gd name="T17" fmla="*/ 9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05">
                    <a:moveTo>
                      <a:pt x="30" y="96"/>
                    </a:moveTo>
                    <a:cubicBezTo>
                      <a:pt x="30" y="101"/>
                      <a:pt x="26" y="105"/>
                      <a:pt x="21" y="105"/>
                    </a:cubicBezTo>
                    <a:cubicBezTo>
                      <a:pt x="11" y="105"/>
                      <a:pt x="11" y="105"/>
                      <a:pt x="11" y="105"/>
                    </a:cubicBezTo>
                    <a:cubicBezTo>
                      <a:pt x="6" y="105"/>
                      <a:pt x="2" y="101"/>
                      <a:pt x="2" y="96"/>
                    </a:cubicBezTo>
                    <a:cubicBezTo>
                      <a:pt x="0" y="9"/>
                      <a:pt x="0" y="9"/>
                      <a:pt x="0" y="9"/>
                    </a:cubicBezTo>
                    <a:cubicBezTo>
                      <a:pt x="0" y="4"/>
                      <a:pt x="4" y="0"/>
                      <a:pt x="9" y="0"/>
                    </a:cubicBezTo>
                    <a:cubicBezTo>
                      <a:pt x="19" y="0"/>
                      <a:pt x="19" y="0"/>
                      <a:pt x="19" y="0"/>
                    </a:cubicBezTo>
                    <a:cubicBezTo>
                      <a:pt x="24" y="0"/>
                      <a:pt x="28" y="4"/>
                      <a:pt x="28" y="9"/>
                    </a:cubicBezTo>
                    <a:lnTo>
                      <a:pt x="30" y="96"/>
                    </a:lnTo>
                    <a:close/>
                  </a:path>
                </a:pathLst>
              </a:custGeom>
              <a:solidFill>
                <a:schemeClr val="bg1">
                  <a:lumMod val="95000"/>
                </a:schemeClr>
              </a:solidFill>
              <a:ln>
                <a:noFill/>
              </a:ln>
            </p:spPr>
            <p:txBody>
              <a:bodyPr/>
              <a:lstStyle/>
              <a:p>
                <a:pPr>
                  <a:defRPr/>
                </a:pPr>
                <a:endParaRPr lang="zh-CN" altLang="en-US"/>
              </a:p>
            </p:txBody>
          </p:sp>
          <p:sp>
            <p:nvSpPr>
              <p:cNvPr id="751" name="Freeform 200"/>
              <p:cNvSpPr>
                <a:spLocks/>
              </p:cNvSpPr>
              <p:nvPr/>
            </p:nvSpPr>
            <p:spPr bwMode="auto">
              <a:xfrm>
                <a:off x="2486357" y="1362332"/>
                <a:ext cx="264622" cy="49105"/>
              </a:xfrm>
              <a:custGeom>
                <a:avLst/>
                <a:gdLst>
                  <a:gd name="T0" fmla="*/ 10 w 157"/>
                  <a:gd name="T1" fmla="*/ 28 h 29"/>
                  <a:gd name="T2" fmla="*/ 1 w 157"/>
                  <a:gd name="T3" fmla="*/ 20 h 29"/>
                  <a:gd name="T4" fmla="*/ 1 w 157"/>
                  <a:gd name="T5" fmla="*/ 12 h 29"/>
                  <a:gd name="T6" fmla="*/ 9 w 157"/>
                  <a:gd name="T7" fmla="*/ 3 h 29"/>
                  <a:gd name="T8" fmla="*/ 147 w 157"/>
                  <a:gd name="T9" fmla="*/ 0 h 29"/>
                  <a:gd name="T10" fmla="*/ 157 w 157"/>
                  <a:gd name="T11" fmla="*/ 8 h 29"/>
                  <a:gd name="T12" fmla="*/ 157 w 157"/>
                  <a:gd name="T13" fmla="*/ 16 h 29"/>
                  <a:gd name="T14" fmla="*/ 148 w 157"/>
                  <a:gd name="T15" fmla="*/ 25 h 29"/>
                  <a:gd name="T16" fmla="*/ 10 w 157"/>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29">
                    <a:moveTo>
                      <a:pt x="10" y="28"/>
                    </a:moveTo>
                    <a:cubicBezTo>
                      <a:pt x="5" y="29"/>
                      <a:pt x="1" y="25"/>
                      <a:pt x="1" y="20"/>
                    </a:cubicBezTo>
                    <a:cubicBezTo>
                      <a:pt x="1" y="12"/>
                      <a:pt x="1" y="12"/>
                      <a:pt x="1" y="12"/>
                    </a:cubicBezTo>
                    <a:cubicBezTo>
                      <a:pt x="0" y="7"/>
                      <a:pt x="4" y="3"/>
                      <a:pt x="9" y="3"/>
                    </a:cubicBezTo>
                    <a:cubicBezTo>
                      <a:pt x="147" y="0"/>
                      <a:pt x="147" y="0"/>
                      <a:pt x="147" y="0"/>
                    </a:cubicBezTo>
                    <a:cubicBezTo>
                      <a:pt x="152" y="0"/>
                      <a:pt x="156" y="4"/>
                      <a:pt x="157" y="8"/>
                    </a:cubicBezTo>
                    <a:cubicBezTo>
                      <a:pt x="157" y="16"/>
                      <a:pt x="157" y="16"/>
                      <a:pt x="157" y="16"/>
                    </a:cubicBezTo>
                    <a:cubicBezTo>
                      <a:pt x="157" y="21"/>
                      <a:pt x="153" y="25"/>
                      <a:pt x="148" y="25"/>
                    </a:cubicBezTo>
                    <a:lnTo>
                      <a:pt x="10" y="28"/>
                    </a:lnTo>
                    <a:close/>
                  </a:path>
                </a:pathLst>
              </a:custGeom>
              <a:solidFill>
                <a:schemeClr val="bg1">
                  <a:lumMod val="95000"/>
                </a:schemeClr>
              </a:solidFill>
              <a:ln>
                <a:noFill/>
              </a:ln>
            </p:spPr>
            <p:txBody>
              <a:bodyPr/>
              <a:lstStyle/>
              <a:p>
                <a:pPr>
                  <a:defRPr/>
                </a:pPr>
                <a:endParaRPr lang="zh-CN" altLang="en-US"/>
              </a:p>
            </p:txBody>
          </p:sp>
          <p:sp>
            <p:nvSpPr>
              <p:cNvPr id="752" name="Freeform 201"/>
              <p:cNvSpPr>
                <a:spLocks/>
              </p:cNvSpPr>
              <p:nvPr/>
            </p:nvSpPr>
            <p:spPr bwMode="auto">
              <a:xfrm>
                <a:off x="2688234" y="1205468"/>
                <a:ext cx="49105" cy="137768"/>
              </a:xfrm>
              <a:custGeom>
                <a:avLst/>
                <a:gdLst>
                  <a:gd name="T0" fmla="*/ 29 w 29"/>
                  <a:gd name="T1" fmla="*/ 73 h 82"/>
                  <a:gd name="T2" fmla="*/ 21 w 29"/>
                  <a:gd name="T3" fmla="*/ 82 h 82"/>
                  <a:gd name="T4" fmla="*/ 11 w 29"/>
                  <a:gd name="T5" fmla="*/ 82 h 82"/>
                  <a:gd name="T6" fmla="*/ 2 w 29"/>
                  <a:gd name="T7" fmla="*/ 73 h 82"/>
                  <a:gd name="T8" fmla="*/ 0 w 29"/>
                  <a:gd name="T9" fmla="*/ 10 h 82"/>
                  <a:gd name="T10" fmla="*/ 9 w 29"/>
                  <a:gd name="T11" fmla="*/ 1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6" y="82"/>
                      <a:pt x="21" y="82"/>
                    </a:cubicBezTo>
                    <a:cubicBezTo>
                      <a:pt x="11" y="82"/>
                      <a:pt x="11" y="82"/>
                      <a:pt x="11" y="82"/>
                    </a:cubicBezTo>
                    <a:cubicBezTo>
                      <a:pt x="6" y="82"/>
                      <a:pt x="2" y="78"/>
                      <a:pt x="2" y="73"/>
                    </a:cubicBezTo>
                    <a:cubicBezTo>
                      <a:pt x="0" y="10"/>
                      <a:pt x="0" y="10"/>
                      <a:pt x="0" y="10"/>
                    </a:cubicBezTo>
                    <a:cubicBezTo>
                      <a:pt x="0" y="5"/>
                      <a:pt x="4" y="1"/>
                      <a:pt x="9" y="1"/>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grpSp>
        <p:grpSp>
          <p:nvGrpSpPr>
            <p:cNvPr id="422" name="组合 421"/>
            <p:cNvGrpSpPr/>
            <p:nvPr/>
          </p:nvGrpSpPr>
          <p:grpSpPr>
            <a:xfrm>
              <a:off x="8596188" y="2419458"/>
              <a:ext cx="271443" cy="371017"/>
              <a:chOff x="2806084" y="2419458"/>
              <a:chExt cx="271443" cy="371017"/>
            </a:xfrm>
          </p:grpSpPr>
          <p:sp>
            <p:nvSpPr>
              <p:cNvPr id="745" name="Freeform 202"/>
              <p:cNvSpPr>
                <a:spLocks/>
              </p:cNvSpPr>
              <p:nvPr/>
            </p:nvSpPr>
            <p:spPr bwMode="auto">
              <a:xfrm>
                <a:off x="2886563" y="2419458"/>
                <a:ext cx="107759" cy="72294"/>
              </a:xfrm>
              <a:custGeom>
                <a:avLst/>
                <a:gdLst>
                  <a:gd name="T0" fmla="*/ 25 w 64"/>
                  <a:gd name="T1" fmla="*/ 42 h 43"/>
                  <a:gd name="T2" fmla="*/ 35 w 64"/>
                  <a:gd name="T3" fmla="*/ 42 h 43"/>
                  <a:gd name="T4" fmla="*/ 54 w 64"/>
                  <a:gd name="T5" fmla="*/ 43 h 43"/>
                  <a:gd name="T6" fmla="*/ 64 w 64"/>
                  <a:gd name="T7" fmla="*/ 9 h 43"/>
                  <a:gd name="T8" fmla="*/ 58 w 64"/>
                  <a:gd name="T9" fmla="*/ 3 h 43"/>
                  <a:gd name="T10" fmla="*/ 38 w 64"/>
                  <a:gd name="T11" fmla="*/ 2 h 43"/>
                  <a:gd name="T12" fmla="*/ 26 w 64"/>
                  <a:gd name="T13" fmla="*/ 2 h 43"/>
                  <a:gd name="T14" fmla="*/ 6 w 64"/>
                  <a:gd name="T15" fmla="*/ 1 h 43"/>
                  <a:gd name="T16" fmla="*/ 0 w 64"/>
                  <a:gd name="T17" fmla="*/ 6 h 43"/>
                  <a:gd name="T18" fmla="*/ 6 w 64"/>
                  <a:gd name="T19" fmla="*/ 41 h 43"/>
                  <a:gd name="T20" fmla="*/ 25 w 64"/>
                  <a:gd name="T21"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43">
                    <a:moveTo>
                      <a:pt x="25" y="42"/>
                    </a:moveTo>
                    <a:cubicBezTo>
                      <a:pt x="35" y="42"/>
                      <a:pt x="35" y="42"/>
                      <a:pt x="35" y="42"/>
                    </a:cubicBezTo>
                    <a:cubicBezTo>
                      <a:pt x="54" y="43"/>
                      <a:pt x="54" y="43"/>
                      <a:pt x="54" y="43"/>
                    </a:cubicBezTo>
                    <a:cubicBezTo>
                      <a:pt x="64" y="9"/>
                      <a:pt x="64" y="9"/>
                      <a:pt x="64" y="9"/>
                    </a:cubicBezTo>
                    <a:cubicBezTo>
                      <a:pt x="64" y="9"/>
                      <a:pt x="63" y="3"/>
                      <a:pt x="58" y="3"/>
                    </a:cubicBezTo>
                    <a:cubicBezTo>
                      <a:pt x="55" y="3"/>
                      <a:pt x="45" y="2"/>
                      <a:pt x="38" y="2"/>
                    </a:cubicBezTo>
                    <a:cubicBezTo>
                      <a:pt x="31" y="2"/>
                      <a:pt x="26" y="2"/>
                      <a:pt x="26" y="2"/>
                    </a:cubicBezTo>
                    <a:cubicBezTo>
                      <a:pt x="18" y="1"/>
                      <a:pt x="9" y="1"/>
                      <a:pt x="6" y="1"/>
                    </a:cubicBezTo>
                    <a:cubicBezTo>
                      <a:pt x="1" y="0"/>
                      <a:pt x="0" y="6"/>
                      <a:pt x="0" y="6"/>
                    </a:cubicBezTo>
                    <a:cubicBezTo>
                      <a:pt x="6" y="41"/>
                      <a:pt x="6" y="41"/>
                      <a:pt x="6" y="41"/>
                    </a:cubicBezTo>
                    <a:lnTo>
                      <a:pt x="25" y="42"/>
                    </a:lnTo>
                    <a:close/>
                  </a:path>
                </a:pathLst>
              </a:custGeom>
              <a:solidFill>
                <a:schemeClr val="bg1">
                  <a:lumMod val="95000"/>
                </a:schemeClr>
              </a:solidFill>
              <a:ln>
                <a:noFill/>
              </a:ln>
            </p:spPr>
            <p:txBody>
              <a:bodyPr/>
              <a:lstStyle/>
              <a:p>
                <a:pPr>
                  <a:defRPr/>
                </a:pPr>
                <a:endParaRPr lang="zh-CN" altLang="en-US"/>
              </a:p>
            </p:txBody>
          </p:sp>
          <p:sp>
            <p:nvSpPr>
              <p:cNvPr id="746" name="Freeform 203"/>
              <p:cNvSpPr>
                <a:spLocks noEditPoints="1"/>
              </p:cNvSpPr>
              <p:nvPr/>
            </p:nvSpPr>
            <p:spPr bwMode="auto">
              <a:xfrm>
                <a:off x="2806084" y="2501300"/>
                <a:ext cx="244162" cy="289175"/>
              </a:xfrm>
              <a:custGeom>
                <a:avLst/>
                <a:gdLst>
                  <a:gd name="T0" fmla="*/ 55 w 145"/>
                  <a:gd name="T1" fmla="*/ 1 h 171"/>
                  <a:gd name="T2" fmla="*/ 1 w 145"/>
                  <a:gd name="T3" fmla="*/ 122 h 171"/>
                  <a:gd name="T4" fmla="*/ 97 w 145"/>
                  <a:gd name="T5" fmla="*/ 170 h 171"/>
                  <a:gd name="T6" fmla="*/ 144 w 145"/>
                  <a:gd name="T7" fmla="*/ 80 h 171"/>
                  <a:gd name="T8" fmla="*/ 94 w 145"/>
                  <a:gd name="T9" fmla="*/ 51 h 171"/>
                  <a:gd name="T10" fmla="*/ 92 w 145"/>
                  <a:gd name="T11" fmla="*/ 54 h 171"/>
                  <a:gd name="T12" fmla="*/ 79 w 145"/>
                  <a:gd name="T13" fmla="*/ 52 h 171"/>
                  <a:gd name="T14" fmla="*/ 66 w 145"/>
                  <a:gd name="T15" fmla="*/ 60 h 171"/>
                  <a:gd name="T16" fmla="*/ 78 w 145"/>
                  <a:gd name="T17" fmla="*/ 72 h 171"/>
                  <a:gd name="T18" fmla="*/ 95 w 145"/>
                  <a:gd name="T19" fmla="*/ 93 h 171"/>
                  <a:gd name="T20" fmla="*/ 90 w 145"/>
                  <a:gd name="T21" fmla="*/ 106 h 171"/>
                  <a:gd name="T22" fmla="*/ 78 w 145"/>
                  <a:gd name="T23" fmla="*/ 110 h 171"/>
                  <a:gd name="T24" fmla="*/ 77 w 145"/>
                  <a:gd name="T25" fmla="*/ 119 h 171"/>
                  <a:gd name="T26" fmla="*/ 69 w 145"/>
                  <a:gd name="T27" fmla="*/ 119 h 171"/>
                  <a:gd name="T28" fmla="*/ 67 w 145"/>
                  <a:gd name="T29" fmla="*/ 116 h 171"/>
                  <a:gd name="T30" fmla="*/ 56 w 145"/>
                  <a:gd name="T31" fmla="*/ 109 h 171"/>
                  <a:gd name="T32" fmla="*/ 51 w 145"/>
                  <a:gd name="T33" fmla="*/ 105 h 171"/>
                  <a:gd name="T34" fmla="*/ 52 w 145"/>
                  <a:gd name="T35" fmla="*/ 99 h 171"/>
                  <a:gd name="T36" fmla="*/ 55 w 145"/>
                  <a:gd name="T37" fmla="*/ 99 h 171"/>
                  <a:gd name="T38" fmla="*/ 63 w 145"/>
                  <a:gd name="T39" fmla="*/ 101 h 171"/>
                  <a:gd name="T40" fmla="*/ 75 w 145"/>
                  <a:gd name="T41" fmla="*/ 102 h 171"/>
                  <a:gd name="T42" fmla="*/ 83 w 145"/>
                  <a:gd name="T43" fmla="*/ 98 h 171"/>
                  <a:gd name="T44" fmla="*/ 84 w 145"/>
                  <a:gd name="T45" fmla="*/ 90 h 171"/>
                  <a:gd name="T46" fmla="*/ 78 w 145"/>
                  <a:gd name="T47" fmla="*/ 83 h 171"/>
                  <a:gd name="T48" fmla="*/ 65 w 145"/>
                  <a:gd name="T49" fmla="*/ 77 h 171"/>
                  <a:gd name="T50" fmla="*/ 56 w 145"/>
                  <a:gd name="T51" fmla="*/ 67 h 171"/>
                  <a:gd name="T52" fmla="*/ 59 w 145"/>
                  <a:gd name="T53" fmla="*/ 49 h 171"/>
                  <a:gd name="T54" fmla="*/ 73 w 145"/>
                  <a:gd name="T55" fmla="*/ 37 h 171"/>
                  <a:gd name="T56" fmla="*/ 76 w 145"/>
                  <a:gd name="T57" fmla="*/ 35 h 171"/>
                  <a:gd name="T58" fmla="*/ 84 w 145"/>
                  <a:gd name="T59" fmla="*/ 36 h 171"/>
                  <a:gd name="T60" fmla="*/ 83 w 145"/>
                  <a:gd name="T61" fmla="*/ 44 h 171"/>
                  <a:gd name="T62" fmla="*/ 91 w 145"/>
                  <a:gd name="T63" fmla="*/ 45 h 171"/>
                  <a:gd name="T64" fmla="*/ 94 w 145"/>
                  <a:gd name="T65" fmla="*/ 46 h 171"/>
                  <a:gd name="T66" fmla="*/ 94 w 145"/>
                  <a:gd name="T67" fmla="*/ 5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5" h="171">
                    <a:moveTo>
                      <a:pt x="100" y="3"/>
                    </a:moveTo>
                    <a:cubicBezTo>
                      <a:pt x="55" y="1"/>
                      <a:pt x="55" y="1"/>
                      <a:pt x="55" y="1"/>
                    </a:cubicBezTo>
                    <a:cubicBezTo>
                      <a:pt x="31" y="0"/>
                      <a:pt x="5" y="49"/>
                      <a:pt x="4" y="73"/>
                    </a:cubicBezTo>
                    <a:cubicBezTo>
                      <a:pt x="1" y="122"/>
                      <a:pt x="1" y="122"/>
                      <a:pt x="1" y="122"/>
                    </a:cubicBezTo>
                    <a:cubicBezTo>
                      <a:pt x="0" y="146"/>
                      <a:pt x="19" y="166"/>
                      <a:pt x="42" y="167"/>
                    </a:cubicBezTo>
                    <a:cubicBezTo>
                      <a:pt x="97" y="170"/>
                      <a:pt x="97" y="170"/>
                      <a:pt x="97" y="170"/>
                    </a:cubicBezTo>
                    <a:cubicBezTo>
                      <a:pt x="121" y="171"/>
                      <a:pt x="141" y="152"/>
                      <a:pt x="142" y="129"/>
                    </a:cubicBezTo>
                    <a:cubicBezTo>
                      <a:pt x="144" y="80"/>
                      <a:pt x="144" y="80"/>
                      <a:pt x="144" y="80"/>
                    </a:cubicBezTo>
                    <a:cubicBezTo>
                      <a:pt x="145" y="56"/>
                      <a:pt x="124" y="4"/>
                      <a:pt x="100" y="3"/>
                    </a:cubicBezTo>
                    <a:close/>
                    <a:moveTo>
                      <a:pt x="94" y="51"/>
                    </a:moveTo>
                    <a:cubicBezTo>
                      <a:pt x="94" y="52"/>
                      <a:pt x="94" y="53"/>
                      <a:pt x="93" y="53"/>
                    </a:cubicBezTo>
                    <a:cubicBezTo>
                      <a:pt x="93" y="54"/>
                      <a:pt x="92" y="54"/>
                      <a:pt x="92" y="54"/>
                    </a:cubicBezTo>
                    <a:cubicBezTo>
                      <a:pt x="91" y="54"/>
                      <a:pt x="89" y="53"/>
                      <a:pt x="87" y="53"/>
                    </a:cubicBezTo>
                    <a:cubicBezTo>
                      <a:pt x="84" y="52"/>
                      <a:pt x="82" y="52"/>
                      <a:pt x="79" y="52"/>
                    </a:cubicBezTo>
                    <a:cubicBezTo>
                      <a:pt x="74" y="51"/>
                      <a:pt x="71" y="52"/>
                      <a:pt x="69" y="54"/>
                    </a:cubicBezTo>
                    <a:cubicBezTo>
                      <a:pt x="67" y="55"/>
                      <a:pt x="66" y="57"/>
                      <a:pt x="66" y="60"/>
                    </a:cubicBezTo>
                    <a:cubicBezTo>
                      <a:pt x="66" y="63"/>
                      <a:pt x="67" y="65"/>
                      <a:pt x="69" y="66"/>
                    </a:cubicBezTo>
                    <a:cubicBezTo>
                      <a:pt x="71" y="68"/>
                      <a:pt x="74" y="70"/>
                      <a:pt x="78" y="72"/>
                    </a:cubicBezTo>
                    <a:cubicBezTo>
                      <a:pt x="84" y="74"/>
                      <a:pt x="88" y="77"/>
                      <a:pt x="91" y="81"/>
                    </a:cubicBezTo>
                    <a:cubicBezTo>
                      <a:pt x="94" y="84"/>
                      <a:pt x="96" y="88"/>
                      <a:pt x="95" y="93"/>
                    </a:cubicBezTo>
                    <a:cubicBezTo>
                      <a:pt x="95" y="96"/>
                      <a:pt x="95" y="99"/>
                      <a:pt x="94" y="101"/>
                    </a:cubicBezTo>
                    <a:cubicBezTo>
                      <a:pt x="93" y="103"/>
                      <a:pt x="92" y="104"/>
                      <a:pt x="90" y="106"/>
                    </a:cubicBezTo>
                    <a:cubicBezTo>
                      <a:pt x="88" y="107"/>
                      <a:pt x="87" y="108"/>
                      <a:pt x="85" y="109"/>
                    </a:cubicBezTo>
                    <a:cubicBezTo>
                      <a:pt x="83" y="110"/>
                      <a:pt x="80" y="110"/>
                      <a:pt x="78" y="110"/>
                    </a:cubicBezTo>
                    <a:cubicBezTo>
                      <a:pt x="78" y="117"/>
                      <a:pt x="78" y="117"/>
                      <a:pt x="78" y="117"/>
                    </a:cubicBezTo>
                    <a:cubicBezTo>
                      <a:pt x="78" y="118"/>
                      <a:pt x="78" y="119"/>
                      <a:pt x="77" y="119"/>
                    </a:cubicBezTo>
                    <a:cubicBezTo>
                      <a:pt x="77" y="119"/>
                      <a:pt x="77" y="119"/>
                      <a:pt x="76" y="119"/>
                    </a:cubicBezTo>
                    <a:cubicBezTo>
                      <a:pt x="69" y="119"/>
                      <a:pt x="69" y="119"/>
                      <a:pt x="69" y="119"/>
                    </a:cubicBezTo>
                    <a:cubicBezTo>
                      <a:pt x="69" y="119"/>
                      <a:pt x="68" y="119"/>
                      <a:pt x="68" y="118"/>
                    </a:cubicBezTo>
                    <a:cubicBezTo>
                      <a:pt x="67" y="118"/>
                      <a:pt x="67" y="117"/>
                      <a:pt x="67" y="116"/>
                    </a:cubicBezTo>
                    <a:cubicBezTo>
                      <a:pt x="67" y="111"/>
                      <a:pt x="67" y="111"/>
                      <a:pt x="67" y="111"/>
                    </a:cubicBezTo>
                    <a:cubicBezTo>
                      <a:pt x="63" y="110"/>
                      <a:pt x="59" y="110"/>
                      <a:pt x="56" y="109"/>
                    </a:cubicBezTo>
                    <a:cubicBezTo>
                      <a:pt x="54" y="108"/>
                      <a:pt x="52" y="107"/>
                      <a:pt x="51" y="106"/>
                    </a:cubicBezTo>
                    <a:cubicBezTo>
                      <a:pt x="51" y="106"/>
                      <a:pt x="51" y="106"/>
                      <a:pt x="51" y="105"/>
                    </a:cubicBezTo>
                    <a:cubicBezTo>
                      <a:pt x="51" y="104"/>
                      <a:pt x="51" y="103"/>
                      <a:pt x="51" y="102"/>
                    </a:cubicBezTo>
                    <a:cubicBezTo>
                      <a:pt x="51" y="101"/>
                      <a:pt x="52" y="100"/>
                      <a:pt x="52" y="99"/>
                    </a:cubicBezTo>
                    <a:cubicBezTo>
                      <a:pt x="52" y="98"/>
                      <a:pt x="53" y="98"/>
                      <a:pt x="53" y="98"/>
                    </a:cubicBezTo>
                    <a:cubicBezTo>
                      <a:pt x="54" y="98"/>
                      <a:pt x="54" y="98"/>
                      <a:pt x="55" y="99"/>
                    </a:cubicBezTo>
                    <a:cubicBezTo>
                      <a:pt x="56" y="99"/>
                      <a:pt x="57" y="100"/>
                      <a:pt x="58" y="100"/>
                    </a:cubicBezTo>
                    <a:cubicBezTo>
                      <a:pt x="60" y="100"/>
                      <a:pt x="61" y="101"/>
                      <a:pt x="63" y="101"/>
                    </a:cubicBezTo>
                    <a:cubicBezTo>
                      <a:pt x="65" y="102"/>
                      <a:pt x="67" y="102"/>
                      <a:pt x="69" y="102"/>
                    </a:cubicBezTo>
                    <a:cubicBezTo>
                      <a:pt x="71" y="102"/>
                      <a:pt x="73" y="102"/>
                      <a:pt x="75" y="102"/>
                    </a:cubicBezTo>
                    <a:cubicBezTo>
                      <a:pt x="76" y="101"/>
                      <a:pt x="78" y="101"/>
                      <a:pt x="79" y="100"/>
                    </a:cubicBezTo>
                    <a:cubicBezTo>
                      <a:pt x="81" y="100"/>
                      <a:pt x="82" y="99"/>
                      <a:pt x="83" y="98"/>
                    </a:cubicBezTo>
                    <a:cubicBezTo>
                      <a:pt x="83" y="97"/>
                      <a:pt x="84" y="95"/>
                      <a:pt x="84" y="93"/>
                    </a:cubicBezTo>
                    <a:cubicBezTo>
                      <a:pt x="84" y="92"/>
                      <a:pt x="84" y="91"/>
                      <a:pt x="84" y="90"/>
                    </a:cubicBezTo>
                    <a:cubicBezTo>
                      <a:pt x="83" y="88"/>
                      <a:pt x="83" y="87"/>
                      <a:pt x="82" y="86"/>
                    </a:cubicBezTo>
                    <a:cubicBezTo>
                      <a:pt x="81" y="85"/>
                      <a:pt x="79" y="84"/>
                      <a:pt x="78" y="83"/>
                    </a:cubicBezTo>
                    <a:cubicBezTo>
                      <a:pt x="76" y="82"/>
                      <a:pt x="74" y="81"/>
                      <a:pt x="72" y="80"/>
                    </a:cubicBezTo>
                    <a:cubicBezTo>
                      <a:pt x="70" y="79"/>
                      <a:pt x="67" y="78"/>
                      <a:pt x="65" y="77"/>
                    </a:cubicBezTo>
                    <a:cubicBezTo>
                      <a:pt x="63" y="76"/>
                      <a:pt x="61" y="74"/>
                      <a:pt x="60" y="73"/>
                    </a:cubicBezTo>
                    <a:cubicBezTo>
                      <a:pt x="58" y="71"/>
                      <a:pt x="57" y="69"/>
                      <a:pt x="56" y="67"/>
                    </a:cubicBezTo>
                    <a:cubicBezTo>
                      <a:pt x="55" y="65"/>
                      <a:pt x="55" y="62"/>
                      <a:pt x="55" y="59"/>
                    </a:cubicBezTo>
                    <a:cubicBezTo>
                      <a:pt x="55" y="55"/>
                      <a:pt x="56" y="52"/>
                      <a:pt x="59" y="49"/>
                    </a:cubicBezTo>
                    <a:cubicBezTo>
                      <a:pt x="62" y="46"/>
                      <a:pt x="67" y="44"/>
                      <a:pt x="73" y="44"/>
                    </a:cubicBezTo>
                    <a:cubicBezTo>
                      <a:pt x="73" y="37"/>
                      <a:pt x="73" y="37"/>
                      <a:pt x="73" y="37"/>
                    </a:cubicBezTo>
                    <a:cubicBezTo>
                      <a:pt x="73" y="36"/>
                      <a:pt x="73" y="35"/>
                      <a:pt x="73" y="35"/>
                    </a:cubicBezTo>
                    <a:cubicBezTo>
                      <a:pt x="74" y="35"/>
                      <a:pt x="75" y="35"/>
                      <a:pt x="76" y="35"/>
                    </a:cubicBezTo>
                    <a:cubicBezTo>
                      <a:pt x="82" y="35"/>
                      <a:pt x="82" y="35"/>
                      <a:pt x="82" y="35"/>
                    </a:cubicBezTo>
                    <a:cubicBezTo>
                      <a:pt x="83" y="35"/>
                      <a:pt x="83" y="35"/>
                      <a:pt x="84" y="36"/>
                    </a:cubicBezTo>
                    <a:cubicBezTo>
                      <a:pt x="84" y="36"/>
                      <a:pt x="84" y="37"/>
                      <a:pt x="84" y="38"/>
                    </a:cubicBezTo>
                    <a:cubicBezTo>
                      <a:pt x="83" y="44"/>
                      <a:pt x="83" y="44"/>
                      <a:pt x="83" y="44"/>
                    </a:cubicBezTo>
                    <a:cubicBezTo>
                      <a:pt x="85" y="44"/>
                      <a:pt x="87" y="44"/>
                      <a:pt x="88" y="44"/>
                    </a:cubicBezTo>
                    <a:cubicBezTo>
                      <a:pt x="89" y="45"/>
                      <a:pt x="90" y="45"/>
                      <a:pt x="91" y="45"/>
                    </a:cubicBezTo>
                    <a:cubicBezTo>
                      <a:pt x="92" y="45"/>
                      <a:pt x="92" y="45"/>
                      <a:pt x="93" y="46"/>
                    </a:cubicBezTo>
                    <a:cubicBezTo>
                      <a:pt x="93" y="46"/>
                      <a:pt x="94" y="46"/>
                      <a:pt x="94" y="46"/>
                    </a:cubicBezTo>
                    <a:cubicBezTo>
                      <a:pt x="95" y="46"/>
                      <a:pt x="95" y="47"/>
                      <a:pt x="95" y="48"/>
                    </a:cubicBezTo>
                    <a:cubicBezTo>
                      <a:pt x="95" y="49"/>
                      <a:pt x="95" y="50"/>
                      <a:pt x="94" y="51"/>
                    </a:cubicBezTo>
                    <a:close/>
                  </a:path>
                </a:pathLst>
              </a:custGeom>
              <a:solidFill>
                <a:schemeClr val="bg1">
                  <a:lumMod val="95000"/>
                </a:schemeClr>
              </a:solidFill>
              <a:ln>
                <a:noFill/>
              </a:ln>
            </p:spPr>
            <p:txBody>
              <a:bodyPr/>
              <a:lstStyle/>
              <a:p>
                <a:pPr>
                  <a:defRPr/>
                </a:pPr>
                <a:endParaRPr lang="zh-CN" altLang="en-US"/>
              </a:p>
            </p:txBody>
          </p:sp>
          <p:sp>
            <p:nvSpPr>
              <p:cNvPr id="747" name="Freeform 204"/>
              <p:cNvSpPr>
                <a:spLocks/>
              </p:cNvSpPr>
              <p:nvPr/>
            </p:nvSpPr>
            <p:spPr bwMode="auto">
              <a:xfrm>
                <a:off x="2979317" y="2482203"/>
                <a:ext cx="98210" cy="75022"/>
              </a:xfrm>
              <a:custGeom>
                <a:avLst/>
                <a:gdLst>
                  <a:gd name="T0" fmla="*/ 57 w 58"/>
                  <a:gd name="T1" fmla="*/ 22 h 45"/>
                  <a:gd name="T2" fmla="*/ 2 w 58"/>
                  <a:gd name="T3" fmla="*/ 7 h 45"/>
                  <a:gd name="T4" fmla="*/ 2 w 58"/>
                  <a:gd name="T5" fmla="*/ 7 h 45"/>
                  <a:gd name="T6" fmla="*/ 2 w 58"/>
                  <a:gd name="T7" fmla="*/ 7 h 45"/>
                  <a:gd name="T8" fmla="*/ 1 w 58"/>
                  <a:gd name="T9" fmla="*/ 7 h 45"/>
                  <a:gd name="T10" fmla="*/ 1 w 58"/>
                  <a:gd name="T11" fmla="*/ 11 h 45"/>
                  <a:gd name="T12" fmla="*/ 3 w 58"/>
                  <a:gd name="T13" fmla="*/ 11 h 45"/>
                  <a:gd name="T14" fmla="*/ 45 w 58"/>
                  <a:gd name="T15" fmla="*/ 43 h 45"/>
                  <a:gd name="T16" fmla="*/ 50 w 58"/>
                  <a:gd name="T17" fmla="*/ 40 h 45"/>
                  <a:gd name="T18" fmla="*/ 19 w 58"/>
                  <a:gd name="T19" fmla="*/ 11 h 45"/>
                  <a:gd name="T20" fmla="*/ 54 w 58"/>
                  <a:gd name="T21" fmla="*/ 26 h 45"/>
                  <a:gd name="T22" fmla="*/ 57 w 58"/>
                  <a:gd name="T23"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45">
                    <a:moveTo>
                      <a:pt x="57" y="22"/>
                    </a:moveTo>
                    <a:cubicBezTo>
                      <a:pt x="43" y="0"/>
                      <a:pt x="9" y="5"/>
                      <a:pt x="2" y="7"/>
                    </a:cubicBezTo>
                    <a:cubicBezTo>
                      <a:pt x="2" y="7"/>
                      <a:pt x="2" y="7"/>
                      <a:pt x="2" y="7"/>
                    </a:cubicBezTo>
                    <a:cubicBezTo>
                      <a:pt x="2" y="7"/>
                      <a:pt x="2" y="7"/>
                      <a:pt x="2" y="7"/>
                    </a:cubicBezTo>
                    <a:cubicBezTo>
                      <a:pt x="2" y="7"/>
                      <a:pt x="1" y="7"/>
                      <a:pt x="1" y="7"/>
                    </a:cubicBezTo>
                    <a:cubicBezTo>
                      <a:pt x="0" y="9"/>
                      <a:pt x="1" y="11"/>
                      <a:pt x="1" y="11"/>
                    </a:cubicBezTo>
                    <a:cubicBezTo>
                      <a:pt x="3" y="11"/>
                      <a:pt x="3" y="11"/>
                      <a:pt x="3" y="11"/>
                    </a:cubicBezTo>
                    <a:cubicBezTo>
                      <a:pt x="34" y="19"/>
                      <a:pt x="41" y="41"/>
                      <a:pt x="45" y="43"/>
                    </a:cubicBezTo>
                    <a:cubicBezTo>
                      <a:pt x="49" y="45"/>
                      <a:pt x="50" y="40"/>
                      <a:pt x="50" y="40"/>
                    </a:cubicBezTo>
                    <a:cubicBezTo>
                      <a:pt x="46" y="24"/>
                      <a:pt x="31" y="15"/>
                      <a:pt x="19" y="11"/>
                    </a:cubicBezTo>
                    <a:cubicBezTo>
                      <a:pt x="40" y="14"/>
                      <a:pt x="50" y="26"/>
                      <a:pt x="54" y="26"/>
                    </a:cubicBezTo>
                    <a:cubicBezTo>
                      <a:pt x="58" y="27"/>
                      <a:pt x="57" y="22"/>
                      <a:pt x="57" y="22"/>
                    </a:cubicBezTo>
                    <a:close/>
                  </a:path>
                </a:pathLst>
              </a:custGeom>
              <a:solidFill>
                <a:schemeClr val="bg1">
                  <a:lumMod val="95000"/>
                </a:schemeClr>
              </a:solidFill>
              <a:ln>
                <a:noFill/>
              </a:ln>
            </p:spPr>
            <p:txBody>
              <a:bodyPr/>
              <a:lstStyle/>
              <a:p>
                <a:pPr>
                  <a:defRPr/>
                </a:pPr>
                <a:endParaRPr lang="zh-CN" altLang="en-US"/>
              </a:p>
            </p:txBody>
          </p:sp>
        </p:grpSp>
        <p:sp>
          <p:nvSpPr>
            <p:cNvPr id="423" name="Freeform 205"/>
            <p:cNvSpPr>
              <a:spLocks noEditPoints="1"/>
            </p:cNvSpPr>
            <p:nvPr/>
          </p:nvSpPr>
          <p:spPr bwMode="auto">
            <a:xfrm>
              <a:off x="8418864" y="2740006"/>
              <a:ext cx="129584" cy="109123"/>
            </a:xfrm>
            <a:custGeom>
              <a:avLst/>
              <a:gdLst>
                <a:gd name="T0" fmla="*/ 65 w 77"/>
                <a:gd name="T1" fmla="*/ 11 h 65"/>
                <a:gd name="T2" fmla="*/ 65 w 77"/>
                <a:gd name="T3" fmla="*/ 11 h 65"/>
                <a:gd name="T4" fmla="*/ 63 w 77"/>
                <a:gd name="T5" fmla="*/ 9 h 65"/>
                <a:gd name="T6" fmla="*/ 57 w 77"/>
                <a:gd name="T7" fmla="*/ 9 h 65"/>
                <a:gd name="T8" fmla="*/ 55 w 77"/>
                <a:gd name="T9" fmla="*/ 11 h 65"/>
                <a:gd name="T10" fmla="*/ 51 w 77"/>
                <a:gd name="T11" fmla="*/ 11 h 65"/>
                <a:gd name="T12" fmla="*/ 51 w 77"/>
                <a:gd name="T13" fmla="*/ 6 h 65"/>
                <a:gd name="T14" fmla="*/ 42 w 77"/>
                <a:gd name="T15" fmla="*/ 0 h 65"/>
                <a:gd name="T16" fmla="*/ 35 w 77"/>
                <a:gd name="T17" fmla="*/ 0 h 65"/>
                <a:gd name="T18" fmla="*/ 26 w 77"/>
                <a:gd name="T19" fmla="*/ 7 h 65"/>
                <a:gd name="T20" fmla="*/ 26 w 77"/>
                <a:gd name="T21" fmla="*/ 11 h 65"/>
                <a:gd name="T22" fmla="*/ 22 w 77"/>
                <a:gd name="T23" fmla="*/ 12 h 65"/>
                <a:gd name="T24" fmla="*/ 20 w 77"/>
                <a:gd name="T25" fmla="*/ 10 h 65"/>
                <a:gd name="T26" fmla="*/ 13 w 77"/>
                <a:gd name="T27" fmla="*/ 10 h 65"/>
                <a:gd name="T28" fmla="*/ 12 w 77"/>
                <a:gd name="T29" fmla="*/ 12 h 65"/>
                <a:gd name="T30" fmla="*/ 12 w 77"/>
                <a:gd name="T31" fmla="*/ 12 h 65"/>
                <a:gd name="T32" fmla="*/ 0 w 77"/>
                <a:gd name="T33" fmla="*/ 26 h 65"/>
                <a:gd name="T34" fmla="*/ 1 w 77"/>
                <a:gd name="T35" fmla="*/ 51 h 65"/>
                <a:gd name="T36" fmla="*/ 15 w 77"/>
                <a:gd name="T37" fmla="*/ 64 h 65"/>
                <a:gd name="T38" fmla="*/ 64 w 77"/>
                <a:gd name="T39" fmla="*/ 63 h 65"/>
                <a:gd name="T40" fmla="*/ 77 w 77"/>
                <a:gd name="T41" fmla="*/ 50 h 65"/>
                <a:gd name="T42" fmla="*/ 77 w 77"/>
                <a:gd name="T43" fmla="*/ 24 h 65"/>
                <a:gd name="T44" fmla="*/ 65 w 77"/>
                <a:gd name="T45" fmla="*/ 11 h 65"/>
                <a:gd name="T46" fmla="*/ 30 w 77"/>
                <a:gd name="T47" fmla="*/ 7 h 65"/>
                <a:gd name="T48" fmla="*/ 35 w 77"/>
                <a:gd name="T49" fmla="*/ 4 h 65"/>
                <a:gd name="T50" fmla="*/ 42 w 77"/>
                <a:gd name="T51" fmla="*/ 4 h 65"/>
                <a:gd name="T52" fmla="*/ 47 w 77"/>
                <a:gd name="T53" fmla="*/ 6 h 65"/>
                <a:gd name="T54" fmla="*/ 47 w 77"/>
                <a:gd name="T55" fmla="*/ 11 h 65"/>
                <a:gd name="T56" fmla="*/ 30 w 77"/>
                <a:gd name="T57" fmla="*/ 11 h 65"/>
                <a:gd name="T58" fmla="*/ 30 w 77"/>
                <a:gd name="T5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 h="65">
                  <a:moveTo>
                    <a:pt x="65" y="11"/>
                  </a:move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5" y="1"/>
                    <a:pt x="26" y="7"/>
                  </a:cubicBezTo>
                  <a:cubicBezTo>
                    <a:pt x="26" y="11"/>
                    <a:pt x="26" y="11"/>
                    <a:pt x="26" y="11"/>
                  </a:cubicBezTo>
                  <a:cubicBezTo>
                    <a:pt x="22" y="12"/>
                    <a:pt x="22" y="12"/>
                    <a:pt x="22" y="12"/>
                  </a:cubicBezTo>
                  <a:cubicBezTo>
                    <a:pt x="22" y="11"/>
                    <a:pt x="21" y="10"/>
                    <a:pt x="20" y="10"/>
                  </a:cubicBezTo>
                  <a:cubicBezTo>
                    <a:pt x="13" y="10"/>
                    <a:pt x="13" y="10"/>
                    <a:pt x="13" y="10"/>
                  </a:cubicBezTo>
                  <a:cubicBezTo>
                    <a:pt x="12" y="10"/>
                    <a:pt x="12" y="11"/>
                    <a:pt x="12" y="12"/>
                  </a:cubicBezTo>
                  <a:cubicBezTo>
                    <a:pt x="12" y="12"/>
                    <a:pt x="12" y="12"/>
                    <a:pt x="12" y="12"/>
                  </a:cubicBezTo>
                  <a:cubicBezTo>
                    <a:pt x="5" y="13"/>
                    <a:pt x="0" y="19"/>
                    <a:pt x="0" y="26"/>
                  </a:cubicBezTo>
                  <a:cubicBezTo>
                    <a:pt x="1" y="51"/>
                    <a:pt x="1" y="51"/>
                    <a:pt x="1" y="51"/>
                  </a:cubicBezTo>
                  <a:cubicBezTo>
                    <a:pt x="1" y="59"/>
                    <a:pt x="7" y="65"/>
                    <a:pt x="15" y="64"/>
                  </a:cubicBezTo>
                  <a:cubicBezTo>
                    <a:pt x="64" y="63"/>
                    <a:pt x="64" y="63"/>
                    <a:pt x="64" y="63"/>
                  </a:cubicBezTo>
                  <a:cubicBezTo>
                    <a:pt x="71" y="63"/>
                    <a:pt x="77" y="57"/>
                    <a:pt x="77" y="50"/>
                  </a:cubicBezTo>
                  <a:cubicBezTo>
                    <a:pt x="77" y="24"/>
                    <a:pt x="77" y="24"/>
                    <a:pt x="77" y="24"/>
                  </a:cubicBezTo>
                  <a:cubicBezTo>
                    <a:pt x="77" y="17"/>
                    <a:pt x="72" y="12"/>
                    <a:pt x="65" y="11"/>
                  </a:cubicBezTo>
                  <a:close/>
                  <a:moveTo>
                    <a:pt x="30" y="7"/>
                  </a:moveTo>
                  <a:cubicBezTo>
                    <a:pt x="30" y="6"/>
                    <a:pt x="30" y="5"/>
                    <a:pt x="35" y="4"/>
                  </a:cubicBezTo>
                  <a:cubicBezTo>
                    <a:pt x="42" y="4"/>
                    <a:pt x="42" y="4"/>
                    <a:pt x="42" y="4"/>
                  </a:cubicBezTo>
                  <a:cubicBezTo>
                    <a:pt x="47" y="4"/>
                    <a:pt x="47" y="5"/>
                    <a:pt x="47" y="6"/>
                  </a:cubicBezTo>
                  <a:cubicBezTo>
                    <a:pt x="47" y="11"/>
                    <a:pt x="47" y="11"/>
                    <a:pt x="47" y="11"/>
                  </a:cubicBezTo>
                  <a:cubicBezTo>
                    <a:pt x="30" y="11"/>
                    <a:pt x="30" y="11"/>
                    <a:pt x="30" y="11"/>
                  </a:cubicBezTo>
                  <a:lnTo>
                    <a:pt x="30" y="7"/>
                  </a:lnTo>
                  <a:close/>
                </a:path>
              </a:pathLst>
            </a:custGeom>
            <a:solidFill>
              <a:schemeClr val="bg1">
                <a:lumMod val="95000"/>
              </a:schemeClr>
            </a:solidFill>
            <a:ln>
              <a:noFill/>
            </a:ln>
          </p:spPr>
          <p:txBody>
            <a:bodyPr/>
            <a:lstStyle/>
            <a:p>
              <a:pPr>
                <a:defRPr/>
              </a:pPr>
              <a:endParaRPr lang="zh-CN" altLang="en-US"/>
            </a:p>
          </p:txBody>
        </p:sp>
        <p:grpSp>
          <p:nvGrpSpPr>
            <p:cNvPr id="424" name="组合 423"/>
            <p:cNvGrpSpPr/>
            <p:nvPr/>
          </p:nvGrpSpPr>
          <p:grpSpPr>
            <a:xfrm>
              <a:off x="8919465" y="2529945"/>
              <a:ext cx="274171" cy="346465"/>
              <a:chOff x="2560015" y="2529945"/>
              <a:chExt cx="274171" cy="346465"/>
            </a:xfrm>
          </p:grpSpPr>
          <p:sp>
            <p:nvSpPr>
              <p:cNvPr id="742" name="Freeform 216"/>
              <p:cNvSpPr>
                <a:spLocks noEditPoints="1"/>
              </p:cNvSpPr>
              <p:nvPr/>
            </p:nvSpPr>
            <p:spPr bwMode="auto">
              <a:xfrm>
                <a:off x="2560015" y="2529945"/>
                <a:ext cx="274171" cy="346465"/>
              </a:xfrm>
              <a:custGeom>
                <a:avLst/>
                <a:gdLst>
                  <a:gd name="T0" fmla="*/ 117 w 162"/>
                  <a:gd name="T1" fmla="*/ 0 h 205"/>
                  <a:gd name="T2" fmla="*/ 0 w 162"/>
                  <a:gd name="T3" fmla="*/ 44 h 205"/>
                  <a:gd name="T4" fmla="*/ 45 w 162"/>
                  <a:gd name="T5" fmla="*/ 204 h 205"/>
                  <a:gd name="T6" fmla="*/ 161 w 162"/>
                  <a:gd name="T7" fmla="*/ 161 h 205"/>
                  <a:gd name="T8" fmla="*/ 16 w 162"/>
                  <a:gd name="T9" fmla="*/ 44 h 205"/>
                  <a:gd name="T10" fmla="*/ 117 w 162"/>
                  <a:gd name="T11" fmla="*/ 16 h 205"/>
                  <a:gd name="T12" fmla="*/ 144 w 162"/>
                  <a:gd name="T13" fmla="*/ 51 h 205"/>
                  <a:gd name="T14" fmla="*/ 42 w 162"/>
                  <a:gd name="T15" fmla="*/ 79 h 205"/>
                  <a:gd name="T16" fmla="*/ 16 w 162"/>
                  <a:gd name="T17" fmla="*/ 44 h 205"/>
                  <a:gd name="T18" fmla="*/ 21 w 162"/>
                  <a:gd name="T19" fmla="*/ 91 h 205"/>
                  <a:gd name="T20" fmla="*/ 43 w 162"/>
                  <a:gd name="T21" fmla="*/ 95 h 205"/>
                  <a:gd name="T22" fmla="*/ 39 w 162"/>
                  <a:gd name="T23" fmla="*/ 111 h 205"/>
                  <a:gd name="T24" fmla="*/ 17 w 162"/>
                  <a:gd name="T25" fmla="*/ 107 h 205"/>
                  <a:gd name="T26" fmla="*/ 17 w 162"/>
                  <a:gd name="T27" fmla="*/ 128 h 205"/>
                  <a:gd name="T28" fmla="*/ 40 w 162"/>
                  <a:gd name="T29" fmla="*/ 124 h 205"/>
                  <a:gd name="T30" fmla="*/ 44 w 162"/>
                  <a:gd name="T31" fmla="*/ 140 h 205"/>
                  <a:gd name="T32" fmla="*/ 22 w 162"/>
                  <a:gd name="T33" fmla="*/ 144 h 205"/>
                  <a:gd name="T34" fmla="*/ 17 w 162"/>
                  <a:gd name="T35" fmla="*/ 128 h 205"/>
                  <a:gd name="T36" fmla="*/ 23 w 162"/>
                  <a:gd name="T37" fmla="*/ 177 h 205"/>
                  <a:gd name="T38" fmla="*/ 18 w 162"/>
                  <a:gd name="T39" fmla="*/ 162 h 205"/>
                  <a:gd name="T40" fmla="*/ 40 w 162"/>
                  <a:gd name="T41" fmla="*/ 157 h 205"/>
                  <a:gd name="T42" fmla="*/ 45 w 162"/>
                  <a:gd name="T43" fmla="*/ 173 h 205"/>
                  <a:gd name="T44" fmla="*/ 51 w 162"/>
                  <a:gd name="T45" fmla="*/ 95 h 205"/>
                  <a:gd name="T46" fmla="*/ 73 w 162"/>
                  <a:gd name="T47" fmla="*/ 90 h 205"/>
                  <a:gd name="T48" fmla="*/ 77 w 162"/>
                  <a:gd name="T49" fmla="*/ 106 h 205"/>
                  <a:gd name="T50" fmla="*/ 55 w 162"/>
                  <a:gd name="T51" fmla="*/ 111 h 205"/>
                  <a:gd name="T52" fmla="*/ 51 w 162"/>
                  <a:gd name="T53" fmla="*/ 95 h 205"/>
                  <a:gd name="T54" fmla="*/ 55 w 162"/>
                  <a:gd name="T55" fmla="*/ 124 h 205"/>
                  <a:gd name="T56" fmla="*/ 77 w 162"/>
                  <a:gd name="T57" fmla="*/ 127 h 205"/>
                  <a:gd name="T58" fmla="*/ 74 w 162"/>
                  <a:gd name="T59" fmla="*/ 143 h 205"/>
                  <a:gd name="T60" fmla="*/ 52 w 162"/>
                  <a:gd name="T61" fmla="*/ 140 h 205"/>
                  <a:gd name="T62" fmla="*/ 75 w 162"/>
                  <a:gd name="T63" fmla="*/ 176 h 205"/>
                  <a:gd name="T64" fmla="*/ 52 w 162"/>
                  <a:gd name="T65" fmla="*/ 173 h 205"/>
                  <a:gd name="T66" fmla="*/ 56 w 162"/>
                  <a:gd name="T67" fmla="*/ 157 h 205"/>
                  <a:gd name="T68" fmla="*/ 78 w 162"/>
                  <a:gd name="T69" fmla="*/ 160 h 205"/>
                  <a:gd name="T70" fmla="*/ 75 w 162"/>
                  <a:gd name="T71" fmla="*/ 176 h 205"/>
                  <a:gd name="T72" fmla="*/ 88 w 162"/>
                  <a:gd name="T73" fmla="*/ 90 h 205"/>
                  <a:gd name="T74" fmla="*/ 111 w 162"/>
                  <a:gd name="T75" fmla="*/ 93 h 205"/>
                  <a:gd name="T76" fmla="*/ 107 w 162"/>
                  <a:gd name="T77" fmla="*/ 109 h 205"/>
                  <a:gd name="T78" fmla="*/ 85 w 162"/>
                  <a:gd name="T79" fmla="*/ 106 h 205"/>
                  <a:gd name="T80" fmla="*/ 85 w 162"/>
                  <a:gd name="T81" fmla="*/ 127 h 205"/>
                  <a:gd name="T82" fmla="*/ 107 w 162"/>
                  <a:gd name="T83" fmla="*/ 123 h 205"/>
                  <a:gd name="T84" fmla="*/ 112 w 162"/>
                  <a:gd name="T85" fmla="*/ 138 h 205"/>
                  <a:gd name="T86" fmla="*/ 89 w 162"/>
                  <a:gd name="T87" fmla="*/ 143 h 205"/>
                  <a:gd name="T88" fmla="*/ 85 w 162"/>
                  <a:gd name="T89" fmla="*/ 127 h 205"/>
                  <a:gd name="T90" fmla="*/ 90 w 162"/>
                  <a:gd name="T91" fmla="*/ 176 h 205"/>
                  <a:gd name="T92" fmla="*/ 86 w 162"/>
                  <a:gd name="T93" fmla="*/ 160 h 205"/>
                  <a:gd name="T94" fmla="*/ 108 w 162"/>
                  <a:gd name="T95" fmla="*/ 156 h 205"/>
                  <a:gd name="T96" fmla="*/ 112 w 162"/>
                  <a:gd name="T97" fmla="*/ 171 h 205"/>
                  <a:gd name="T98" fmla="*/ 118 w 162"/>
                  <a:gd name="T99" fmla="*/ 93 h 205"/>
                  <a:gd name="T100" fmla="*/ 140 w 162"/>
                  <a:gd name="T101" fmla="*/ 89 h 205"/>
                  <a:gd name="T102" fmla="*/ 145 w 162"/>
                  <a:gd name="T103" fmla="*/ 105 h 205"/>
                  <a:gd name="T104" fmla="*/ 122 w 162"/>
                  <a:gd name="T105" fmla="*/ 109 h 205"/>
                  <a:gd name="T106" fmla="*/ 118 w 162"/>
                  <a:gd name="T107" fmla="*/ 93 h 205"/>
                  <a:gd name="T108" fmla="*/ 123 w 162"/>
                  <a:gd name="T109" fmla="*/ 122 h 205"/>
                  <a:gd name="T110" fmla="*/ 145 w 162"/>
                  <a:gd name="T111" fmla="*/ 126 h 205"/>
                  <a:gd name="T112" fmla="*/ 141 w 162"/>
                  <a:gd name="T113" fmla="*/ 142 h 205"/>
                  <a:gd name="T114" fmla="*/ 119 w 162"/>
                  <a:gd name="T115" fmla="*/ 138 h 205"/>
                  <a:gd name="T116" fmla="*/ 142 w 162"/>
                  <a:gd name="T117" fmla="*/ 175 h 205"/>
                  <a:gd name="T118" fmla="*/ 120 w 162"/>
                  <a:gd name="T119" fmla="*/ 171 h 205"/>
                  <a:gd name="T120" fmla="*/ 123 w 162"/>
                  <a:gd name="T121" fmla="*/ 155 h 205"/>
                  <a:gd name="T122" fmla="*/ 146 w 162"/>
                  <a:gd name="T123" fmla="*/ 159 h 205"/>
                  <a:gd name="T124" fmla="*/ 142 w 162"/>
                  <a:gd name="T125" fmla="*/ 17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5">
                    <a:moveTo>
                      <a:pt x="159" y="40"/>
                    </a:moveTo>
                    <a:cubicBezTo>
                      <a:pt x="158" y="18"/>
                      <a:pt x="140" y="0"/>
                      <a:pt x="117" y="0"/>
                    </a:cubicBezTo>
                    <a:cubicBezTo>
                      <a:pt x="40" y="2"/>
                      <a:pt x="40" y="2"/>
                      <a:pt x="40" y="2"/>
                    </a:cubicBezTo>
                    <a:cubicBezTo>
                      <a:pt x="18" y="3"/>
                      <a:pt x="0" y="21"/>
                      <a:pt x="0" y="44"/>
                    </a:cubicBezTo>
                    <a:cubicBezTo>
                      <a:pt x="3" y="164"/>
                      <a:pt x="3" y="164"/>
                      <a:pt x="3" y="164"/>
                    </a:cubicBezTo>
                    <a:cubicBezTo>
                      <a:pt x="3" y="187"/>
                      <a:pt x="22" y="205"/>
                      <a:pt x="45" y="204"/>
                    </a:cubicBezTo>
                    <a:cubicBezTo>
                      <a:pt x="121" y="202"/>
                      <a:pt x="121" y="202"/>
                      <a:pt x="121" y="202"/>
                    </a:cubicBezTo>
                    <a:cubicBezTo>
                      <a:pt x="144" y="202"/>
                      <a:pt x="162" y="183"/>
                      <a:pt x="161" y="161"/>
                    </a:cubicBezTo>
                    <a:lnTo>
                      <a:pt x="159" y="40"/>
                    </a:lnTo>
                    <a:close/>
                    <a:moveTo>
                      <a:pt x="16" y="44"/>
                    </a:moveTo>
                    <a:cubicBezTo>
                      <a:pt x="15" y="29"/>
                      <a:pt x="27" y="18"/>
                      <a:pt x="41" y="17"/>
                    </a:cubicBezTo>
                    <a:cubicBezTo>
                      <a:pt x="117" y="16"/>
                      <a:pt x="117" y="16"/>
                      <a:pt x="117" y="16"/>
                    </a:cubicBezTo>
                    <a:cubicBezTo>
                      <a:pt x="131" y="15"/>
                      <a:pt x="143" y="27"/>
                      <a:pt x="143" y="41"/>
                    </a:cubicBezTo>
                    <a:cubicBezTo>
                      <a:pt x="144" y="51"/>
                      <a:pt x="144" y="51"/>
                      <a:pt x="144" y="51"/>
                    </a:cubicBezTo>
                    <a:cubicBezTo>
                      <a:pt x="144" y="65"/>
                      <a:pt x="133" y="77"/>
                      <a:pt x="119" y="77"/>
                    </a:cubicBezTo>
                    <a:cubicBezTo>
                      <a:pt x="42" y="79"/>
                      <a:pt x="42" y="79"/>
                      <a:pt x="42" y="79"/>
                    </a:cubicBezTo>
                    <a:cubicBezTo>
                      <a:pt x="28" y="79"/>
                      <a:pt x="16" y="68"/>
                      <a:pt x="16" y="54"/>
                    </a:cubicBezTo>
                    <a:lnTo>
                      <a:pt x="16" y="44"/>
                    </a:lnTo>
                    <a:close/>
                    <a:moveTo>
                      <a:pt x="17" y="95"/>
                    </a:moveTo>
                    <a:cubicBezTo>
                      <a:pt x="17" y="93"/>
                      <a:pt x="18" y="91"/>
                      <a:pt x="21" y="91"/>
                    </a:cubicBezTo>
                    <a:cubicBezTo>
                      <a:pt x="39" y="91"/>
                      <a:pt x="39" y="91"/>
                      <a:pt x="39" y="91"/>
                    </a:cubicBezTo>
                    <a:cubicBezTo>
                      <a:pt x="41" y="91"/>
                      <a:pt x="43" y="93"/>
                      <a:pt x="43" y="95"/>
                    </a:cubicBezTo>
                    <a:cubicBezTo>
                      <a:pt x="43" y="107"/>
                      <a:pt x="43" y="107"/>
                      <a:pt x="43" y="107"/>
                    </a:cubicBezTo>
                    <a:cubicBezTo>
                      <a:pt x="43" y="109"/>
                      <a:pt x="42" y="111"/>
                      <a:pt x="39" y="111"/>
                    </a:cubicBezTo>
                    <a:cubicBezTo>
                      <a:pt x="21" y="111"/>
                      <a:pt x="21" y="111"/>
                      <a:pt x="21" y="111"/>
                    </a:cubicBezTo>
                    <a:cubicBezTo>
                      <a:pt x="19" y="111"/>
                      <a:pt x="17" y="110"/>
                      <a:pt x="17" y="107"/>
                    </a:cubicBezTo>
                    <a:lnTo>
                      <a:pt x="17" y="95"/>
                    </a:lnTo>
                    <a:close/>
                    <a:moveTo>
                      <a:pt x="17" y="128"/>
                    </a:moveTo>
                    <a:cubicBezTo>
                      <a:pt x="17" y="126"/>
                      <a:pt x="19" y="124"/>
                      <a:pt x="21" y="124"/>
                    </a:cubicBezTo>
                    <a:cubicBezTo>
                      <a:pt x="40" y="124"/>
                      <a:pt x="40" y="124"/>
                      <a:pt x="40" y="124"/>
                    </a:cubicBezTo>
                    <a:cubicBezTo>
                      <a:pt x="42" y="124"/>
                      <a:pt x="44" y="126"/>
                      <a:pt x="44" y="128"/>
                    </a:cubicBezTo>
                    <a:cubicBezTo>
                      <a:pt x="44" y="140"/>
                      <a:pt x="44" y="140"/>
                      <a:pt x="44" y="140"/>
                    </a:cubicBezTo>
                    <a:cubicBezTo>
                      <a:pt x="44" y="142"/>
                      <a:pt x="42" y="144"/>
                      <a:pt x="40" y="144"/>
                    </a:cubicBezTo>
                    <a:cubicBezTo>
                      <a:pt x="22" y="144"/>
                      <a:pt x="22" y="144"/>
                      <a:pt x="22" y="144"/>
                    </a:cubicBezTo>
                    <a:cubicBezTo>
                      <a:pt x="20" y="144"/>
                      <a:pt x="18" y="143"/>
                      <a:pt x="18" y="140"/>
                    </a:cubicBezTo>
                    <a:lnTo>
                      <a:pt x="17" y="128"/>
                    </a:lnTo>
                    <a:close/>
                    <a:moveTo>
                      <a:pt x="41" y="177"/>
                    </a:moveTo>
                    <a:cubicBezTo>
                      <a:pt x="23" y="177"/>
                      <a:pt x="23" y="177"/>
                      <a:pt x="23" y="177"/>
                    </a:cubicBezTo>
                    <a:cubicBezTo>
                      <a:pt x="20" y="177"/>
                      <a:pt x="19" y="176"/>
                      <a:pt x="18" y="173"/>
                    </a:cubicBezTo>
                    <a:cubicBezTo>
                      <a:pt x="18" y="162"/>
                      <a:pt x="18" y="162"/>
                      <a:pt x="18" y="162"/>
                    </a:cubicBezTo>
                    <a:cubicBezTo>
                      <a:pt x="18" y="159"/>
                      <a:pt x="20" y="157"/>
                      <a:pt x="22" y="157"/>
                    </a:cubicBezTo>
                    <a:cubicBezTo>
                      <a:pt x="40" y="157"/>
                      <a:pt x="40" y="157"/>
                      <a:pt x="40" y="157"/>
                    </a:cubicBezTo>
                    <a:cubicBezTo>
                      <a:pt x="43" y="157"/>
                      <a:pt x="44" y="159"/>
                      <a:pt x="44" y="161"/>
                    </a:cubicBezTo>
                    <a:cubicBezTo>
                      <a:pt x="45" y="173"/>
                      <a:pt x="45" y="173"/>
                      <a:pt x="45" y="173"/>
                    </a:cubicBezTo>
                    <a:cubicBezTo>
                      <a:pt x="45" y="175"/>
                      <a:pt x="43" y="177"/>
                      <a:pt x="41" y="177"/>
                    </a:cubicBezTo>
                    <a:close/>
                    <a:moveTo>
                      <a:pt x="51" y="95"/>
                    </a:moveTo>
                    <a:cubicBezTo>
                      <a:pt x="50" y="93"/>
                      <a:pt x="52" y="91"/>
                      <a:pt x="54" y="91"/>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1"/>
                      <a:pt x="55" y="111"/>
                      <a:pt x="55" y="111"/>
                    </a:cubicBezTo>
                    <a:cubicBezTo>
                      <a:pt x="53" y="111"/>
                      <a:pt x="51" y="109"/>
                      <a:pt x="51" y="107"/>
                    </a:cubicBezTo>
                    <a:lnTo>
                      <a:pt x="51" y="95"/>
                    </a:lnTo>
                    <a:close/>
                    <a:moveTo>
                      <a:pt x="51" y="128"/>
                    </a:moveTo>
                    <a:cubicBezTo>
                      <a:pt x="51" y="126"/>
                      <a:pt x="53" y="124"/>
                      <a:pt x="55" y="124"/>
                    </a:cubicBezTo>
                    <a:cubicBezTo>
                      <a:pt x="73" y="123"/>
                      <a:pt x="73" y="123"/>
                      <a:pt x="73" y="123"/>
                    </a:cubicBezTo>
                    <a:cubicBezTo>
                      <a:pt x="76" y="123"/>
                      <a:pt x="77" y="125"/>
                      <a:pt x="77" y="127"/>
                    </a:cubicBezTo>
                    <a:cubicBezTo>
                      <a:pt x="78" y="139"/>
                      <a:pt x="78" y="139"/>
                      <a:pt x="78" y="139"/>
                    </a:cubicBezTo>
                    <a:cubicBezTo>
                      <a:pt x="78" y="141"/>
                      <a:pt x="76" y="143"/>
                      <a:pt x="74" y="143"/>
                    </a:cubicBezTo>
                    <a:cubicBezTo>
                      <a:pt x="56" y="144"/>
                      <a:pt x="56" y="144"/>
                      <a:pt x="56" y="144"/>
                    </a:cubicBezTo>
                    <a:cubicBezTo>
                      <a:pt x="53" y="144"/>
                      <a:pt x="52" y="142"/>
                      <a:pt x="52" y="140"/>
                    </a:cubicBezTo>
                    <a:lnTo>
                      <a:pt x="51" y="128"/>
                    </a:lnTo>
                    <a:close/>
                    <a:moveTo>
                      <a:pt x="75" y="176"/>
                    </a:moveTo>
                    <a:cubicBezTo>
                      <a:pt x="56" y="177"/>
                      <a:pt x="56" y="177"/>
                      <a:pt x="56" y="177"/>
                    </a:cubicBezTo>
                    <a:cubicBezTo>
                      <a:pt x="54" y="177"/>
                      <a:pt x="52" y="175"/>
                      <a:pt x="52" y="173"/>
                    </a:cubicBezTo>
                    <a:cubicBezTo>
                      <a:pt x="52" y="161"/>
                      <a:pt x="52" y="161"/>
                      <a:pt x="52" y="161"/>
                    </a:cubicBezTo>
                    <a:cubicBezTo>
                      <a:pt x="52" y="159"/>
                      <a:pt x="54" y="157"/>
                      <a:pt x="56" y="157"/>
                    </a:cubicBezTo>
                    <a:cubicBezTo>
                      <a:pt x="74" y="156"/>
                      <a:pt x="74" y="156"/>
                      <a:pt x="74" y="156"/>
                    </a:cubicBezTo>
                    <a:cubicBezTo>
                      <a:pt x="76" y="156"/>
                      <a:pt x="78" y="158"/>
                      <a:pt x="78" y="160"/>
                    </a:cubicBezTo>
                    <a:cubicBezTo>
                      <a:pt x="78" y="172"/>
                      <a:pt x="78" y="172"/>
                      <a:pt x="78" y="172"/>
                    </a:cubicBezTo>
                    <a:cubicBezTo>
                      <a:pt x="79" y="174"/>
                      <a:pt x="77" y="176"/>
                      <a:pt x="75" y="176"/>
                    </a:cubicBezTo>
                    <a:close/>
                    <a:moveTo>
                      <a:pt x="84" y="94"/>
                    </a:moveTo>
                    <a:cubicBezTo>
                      <a:pt x="84" y="92"/>
                      <a:pt x="86" y="90"/>
                      <a:pt x="88" y="90"/>
                    </a:cubicBezTo>
                    <a:cubicBezTo>
                      <a:pt x="106" y="90"/>
                      <a:pt x="106" y="90"/>
                      <a:pt x="106" y="90"/>
                    </a:cubicBezTo>
                    <a:cubicBezTo>
                      <a:pt x="109" y="89"/>
                      <a:pt x="111" y="91"/>
                      <a:pt x="111" y="93"/>
                    </a:cubicBezTo>
                    <a:cubicBezTo>
                      <a:pt x="111" y="105"/>
                      <a:pt x="111" y="105"/>
                      <a:pt x="111" y="105"/>
                    </a:cubicBezTo>
                    <a:cubicBezTo>
                      <a:pt x="111" y="108"/>
                      <a:pt x="109" y="109"/>
                      <a:pt x="107" y="109"/>
                    </a:cubicBezTo>
                    <a:cubicBezTo>
                      <a:pt x="89" y="110"/>
                      <a:pt x="89" y="110"/>
                      <a:pt x="89" y="110"/>
                    </a:cubicBezTo>
                    <a:cubicBezTo>
                      <a:pt x="86" y="110"/>
                      <a:pt x="85" y="108"/>
                      <a:pt x="85" y="106"/>
                    </a:cubicBezTo>
                    <a:lnTo>
                      <a:pt x="84" y="94"/>
                    </a:lnTo>
                    <a:close/>
                    <a:moveTo>
                      <a:pt x="85" y="127"/>
                    </a:moveTo>
                    <a:cubicBezTo>
                      <a:pt x="85" y="125"/>
                      <a:pt x="87" y="123"/>
                      <a:pt x="89" y="123"/>
                    </a:cubicBezTo>
                    <a:cubicBezTo>
                      <a:pt x="107" y="123"/>
                      <a:pt x="107" y="123"/>
                      <a:pt x="107" y="123"/>
                    </a:cubicBezTo>
                    <a:cubicBezTo>
                      <a:pt x="109" y="122"/>
                      <a:pt x="111" y="124"/>
                      <a:pt x="111" y="126"/>
                    </a:cubicBezTo>
                    <a:cubicBezTo>
                      <a:pt x="112" y="138"/>
                      <a:pt x="112" y="138"/>
                      <a:pt x="112" y="138"/>
                    </a:cubicBezTo>
                    <a:cubicBezTo>
                      <a:pt x="112" y="141"/>
                      <a:pt x="110" y="142"/>
                      <a:pt x="108" y="142"/>
                    </a:cubicBezTo>
                    <a:cubicBezTo>
                      <a:pt x="89" y="143"/>
                      <a:pt x="89" y="143"/>
                      <a:pt x="89" y="143"/>
                    </a:cubicBezTo>
                    <a:cubicBezTo>
                      <a:pt x="87" y="143"/>
                      <a:pt x="85" y="141"/>
                      <a:pt x="85" y="139"/>
                    </a:cubicBezTo>
                    <a:lnTo>
                      <a:pt x="85" y="127"/>
                    </a:lnTo>
                    <a:close/>
                    <a:moveTo>
                      <a:pt x="108" y="176"/>
                    </a:moveTo>
                    <a:cubicBezTo>
                      <a:pt x="90" y="176"/>
                      <a:pt x="90" y="176"/>
                      <a:pt x="90" y="176"/>
                    </a:cubicBezTo>
                    <a:cubicBezTo>
                      <a:pt x="88" y="176"/>
                      <a:pt x="86" y="174"/>
                      <a:pt x="86" y="172"/>
                    </a:cubicBezTo>
                    <a:cubicBezTo>
                      <a:pt x="86" y="160"/>
                      <a:pt x="86" y="160"/>
                      <a:pt x="86" y="160"/>
                    </a:cubicBezTo>
                    <a:cubicBezTo>
                      <a:pt x="86" y="158"/>
                      <a:pt x="87" y="156"/>
                      <a:pt x="90" y="156"/>
                    </a:cubicBezTo>
                    <a:cubicBezTo>
                      <a:pt x="108" y="156"/>
                      <a:pt x="108" y="156"/>
                      <a:pt x="108" y="156"/>
                    </a:cubicBezTo>
                    <a:cubicBezTo>
                      <a:pt x="110" y="156"/>
                      <a:pt x="112" y="157"/>
                      <a:pt x="112" y="160"/>
                    </a:cubicBezTo>
                    <a:cubicBezTo>
                      <a:pt x="112" y="171"/>
                      <a:pt x="112" y="171"/>
                      <a:pt x="112" y="171"/>
                    </a:cubicBezTo>
                    <a:cubicBezTo>
                      <a:pt x="112" y="174"/>
                      <a:pt x="111" y="175"/>
                      <a:pt x="108" y="176"/>
                    </a:cubicBezTo>
                    <a:close/>
                    <a:moveTo>
                      <a:pt x="118" y="93"/>
                    </a:moveTo>
                    <a:cubicBezTo>
                      <a:pt x="118" y="91"/>
                      <a:pt x="120" y="89"/>
                      <a:pt x="122" y="89"/>
                    </a:cubicBezTo>
                    <a:cubicBezTo>
                      <a:pt x="140" y="89"/>
                      <a:pt x="140" y="89"/>
                      <a:pt x="140" y="89"/>
                    </a:cubicBezTo>
                    <a:cubicBezTo>
                      <a:pt x="142" y="89"/>
                      <a:pt x="144" y="90"/>
                      <a:pt x="144" y="93"/>
                    </a:cubicBezTo>
                    <a:cubicBezTo>
                      <a:pt x="145" y="105"/>
                      <a:pt x="145" y="105"/>
                      <a:pt x="145" y="105"/>
                    </a:cubicBezTo>
                    <a:cubicBezTo>
                      <a:pt x="145" y="107"/>
                      <a:pt x="143" y="109"/>
                      <a:pt x="141" y="109"/>
                    </a:cubicBezTo>
                    <a:cubicBezTo>
                      <a:pt x="122" y="109"/>
                      <a:pt x="122" y="109"/>
                      <a:pt x="122" y="109"/>
                    </a:cubicBezTo>
                    <a:cubicBezTo>
                      <a:pt x="120" y="109"/>
                      <a:pt x="118" y="107"/>
                      <a:pt x="118" y="105"/>
                    </a:cubicBezTo>
                    <a:lnTo>
                      <a:pt x="118" y="93"/>
                    </a:lnTo>
                    <a:close/>
                    <a:moveTo>
                      <a:pt x="119" y="126"/>
                    </a:moveTo>
                    <a:cubicBezTo>
                      <a:pt x="119" y="124"/>
                      <a:pt x="121" y="122"/>
                      <a:pt x="123" y="122"/>
                    </a:cubicBezTo>
                    <a:cubicBezTo>
                      <a:pt x="141" y="122"/>
                      <a:pt x="141" y="122"/>
                      <a:pt x="141" y="122"/>
                    </a:cubicBezTo>
                    <a:cubicBezTo>
                      <a:pt x="143" y="122"/>
                      <a:pt x="145" y="124"/>
                      <a:pt x="145" y="126"/>
                    </a:cubicBezTo>
                    <a:cubicBezTo>
                      <a:pt x="145" y="138"/>
                      <a:pt x="145" y="138"/>
                      <a:pt x="145" y="138"/>
                    </a:cubicBezTo>
                    <a:cubicBezTo>
                      <a:pt x="145" y="140"/>
                      <a:pt x="144" y="142"/>
                      <a:pt x="141" y="142"/>
                    </a:cubicBezTo>
                    <a:cubicBezTo>
                      <a:pt x="123" y="142"/>
                      <a:pt x="123" y="142"/>
                      <a:pt x="123" y="142"/>
                    </a:cubicBezTo>
                    <a:cubicBezTo>
                      <a:pt x="121" y="142"/>
                      <a:pt x="119" y="140"/>
                      <a:pt x="119" y="138"/>
                    </a:cubicBezTo>
                    <a:lnTo>
                      <a:pt x="119" y="126"/>
                    </a:lnTo>
                    <a:close/>
                    <a:moveTo>
                      <a:pt x="142" y="175"/>
                    </a:moveTo>
                    <a:cubicBezTo>
                      <a:pt x="124" y="175"/>
                      <a:pt x="124" y="175"/>
                      <a:pt x="124" y="175"/>
                    </a:cubicBezTo>
                    <a:cubicBezTo>
                      <a:pt x="122" y="175"/>
                      <a:pt x="120" y="173"/>
                      <a:pt x="120" y="171"/>
                    </a:cubicBezTo>
                    <a:cubicBezTo>
                      <a:pt x="120" y="159"/>
                      <a:pt x="120" y="159"/>
                      <a:pt x="120" y="159"/>
                    </a:cubicBezTo>
                    <a:cubicBezTo>
                      <a:pt x="120" y="157"/>
                      <a:pt x="121" y="155"/>
                      <a:pt x="123" y="155"/>
                    </a:cubicBezTo>
                    <a:cubicBezTo>
                      <a:pt x="142" y="155"/>
                      <a:pt x="142" y="155"/>
                      <a:pt x="142" y="155"/>
                    </a:cubicBezTo>
                    <a:cubicBezTo>
                      <a:pt x="144" y="155"/>
                      <a:pt x="146" y="157"/>
                      <a:pt x="146" y="159"/>
                    </a:cubicBezTo>
                    <a:cubicBezTo>
                      <a:pt x="146" y="171"/>
                      <a:pt x="146" y="171"/>
                      <a:pt x="146" y="171"/>
                    </a:cubicBezTo>
                    <a:cubicBezTo>
                      <a:pt x="146" y="173"/>
                      <a:pt x="144" y="175"/>
                      <a:pt x="142" y="175"/>
                    </a:cubicBezTo>
                    <a:close/>
                  </a:path>
                </a:pathLst>
              </a:custGeom>
              <a:solidFill>
                <a:schemeClr val="bg1">
                  <a:lumMod val="95000"/>
                </a:schemeClr>
              </a:solidFill>
              <a:ln>
                <a:noFill/>
              </a:ln>
            </p:spPr>
            <p:txBody>
              <a:bodyPr/>
              <a:lstStyle/>
              <a:p>
                <a:pPr>
                  <a:defRPr/>
                </a:pPr>
                <a:endParaRPr lang="zh-CN" altLang="en-US"/>
              </a:p>
            </p:txBody>
          </p:sp>
          <p:sp>
            <p:nvSpPr>
              <p:cNvPr id="743" name="Freeform 217"/>
              <p:cNvSpPr>
                <a:spLocks/>
              </p:cNvSpPr>
              <p:nvPr/>
            </p:nvSpPr>
            <p:spPr bwMode="auto">
              <a:xfrm>
                <a:off x="2605028" y="2570866"/>
                <a:ext cx="81842" cy="83206"/>
              </a:xfrm>
              <a:custGeom>
                <a:avLst/>
                <a:gdLst>
                  <a:gd name="T0" fmla="*/ 42 w 49"/>
                  <a:gd name="T1" fmla="*/ 17 h 49"/>
                  <a:gd name="T2" fmla="*/ 31 w 49"/>
                  <a:gd name="T3" fmla="*/ 18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2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8"/>
                      <a:pt x="31" y="18"/>
                      <a:pt x="31" y="18"/>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2"/>
                      <a:pt x="18" y="32"/>
                      <a:pt x="18" y="32"/>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5" y="17"/>
                      <a:pt x="42" y="17"/>
                    </a:cubicBezTo>
                    <a:close/>
                  </a:path>
                </a:pathLst>
              </a:custGeom>
              <a:solidFill>
                <a:schemeClr val="bg1">
                  <a:lumMod val="95000"/>
                </a:schemeClr>
              </a:solidFill>
              <a:ln>
                <a:noFill/>
              </a:ln>
            </p:spPr>
            <p:txBody>
              <a:bodyPr/>
              <a:lstStyle/>
              <a:p>
                <a:pPr>
                  <a:defRPr/>
                </a:pPr>
                <a:endParaRPr lang="zh-CN" altLang="en-US"/>
              </a:p>
            </p:txBody>
          </p:sp>
          <p:sp>
            <p:nvSpPr>
              <p:cNvPr id="744" name="Freeform 218"/>
              <p:cNvSpPr>
                <a:spLocks/>
              </p:cNvSpPr>
              <p:nvPr/>
            </p:nvSpPr>
            <p:spPr bwMode="auto">
              <a:xfrm>
                <a:off x="2701874" y="2598146"/>
                <a:ext cx="83206" cy="24553"/>
              </a:xfrm>
              <a:custGeom>
                <a:avLst/>
                <a:gdLst>
                  <a:gd name="T0" fmla="*/ 42 w 49"/>
                  <a:gd name="T1" fmla="*/ 0 h 15"/>
                  <a:gd name="T2" fmla="*/ 7 w 49"/>
                  <a:gd name="T3" fmla="*/ 1 h 15"/>
                  <a:gd name="T4" fmla="*/ 0 w 49"/>
                  <a:gd name="T5" fmla="*/ 8 h 15"/>
                  <a:gd name="T6" fmla="*/ 7 w 49"/>
                  <a:gd name="T7" fmla="*/ 15 h 15"/>
                  <a:gd name="T8" fmla="*/ 42 w 49"/>
                  <a:gd name="T9" fmla="*/ 14 h 15"/>
                  <a:gd name="T10" fmla="*/ 49 w 49"/>
                  <a:gd name="T11" fmla="*/ 7 h 15"/>
                  <a:gd name="T12" fmla="*/ 42 w 4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49" h="15">
                    <a:moveTo>
                      <a:pt x="42" y="0"/>
                    </a:moveTo>
                    <a:cubicBezTo>
                      <a:pt x="7" y="1"/>
                      <a:pt x="7" y="1"/>
                      <a:pt x="7" y="1"/>
                    </a:cubicBezTo>
                    <a:cubicBezTo>
                      <a:pt x="3" y="1"/>
                      <a:pt x="0" y="4"/>
                      <a:pt x="0" y="8"/>
                    </a:cubicBezTo>
                    <a:cubicBezTo>
                      <a:pt x="0" y="12"/>
                      <a:pt x="3" y="15"/>
                      <a:pt x="7" y="15"/>
                    </a:cubicBezTo>
                    <a:cubicBezTo>
                      <a:pt x="42" y="14"/>
                      <a:pt x="42" y="14"/>
                      <a:pt x="42" y="14"/>
                    </a:cubicBezTo>
                    <a:cubicBezTo>
                      <a:pt x="46" y="14"/>
                      <a:pt x="49" y="11"/>
                      <a:pt x="49" y="7"/>
                    </a:cubicBezTo>
                    <a:cubicBezTo>
                      <a:pt x="49" y="3"/>
                      <a:pt x="45" y="0"/>
                      <a:pt x="42" y="0"/>
                    </a:cubicBezTo>
                    <a:close/>
                  </a:path>
                </a:pathLst>
              </a:custGeom>
              <a:solidFill>
                <a:schemeClr val="bg1">
                  <a:lumMod val="95000"/>
                </a:schemeClr>
              </a:solidFill>
              <a:ln>
                <a:noFill/>
              </a:ln>
            </p:spPr>
            <p:txBody>
              <a:bodyPr/>
              <a:lstStyle/>
              <a:p>
                <a:pPr>
                  <a:defRPr/>
                </a:pPr>
                <a:endParaRPr lang="zh-CN" altLang="en-US"/>
              </a:p>
            </p:txBody>
          </p:sp>
        </p:grpSp>
        <p:grpSp>
          <p:nvGrpSpPr>
            <p:cNvPr id="429" name="组合 428"/>
            <p:cNvGrpSpPr/>
            <p:nvPr/>
          </p:nvGrpSpPr>
          <p:grpSpPr>
            <a:xfrm>
              <a:off x="7556796" y="2482203"/>
              <a:ext cx="371017" cy="416031"/>
              <a:chOff x="1197346" y="2482203"/>
              <a:chExt cx="371017" cy="416031"/>
            </a:xfrm>
          </p:grpSpPr>
          <p:sp>
            <p:nvSpPr>
              <p:cNvPr id="737" name="Freeform 219"/>
              <p:cNvSpPr>
                <a:spLocks/>
              </p:cNvSpPr>
              <p:nvPr/>
            </p:nvSpPr>
            <p:spPr bwMode="auto">
              <a:xfrm>
                <a:off x="1374669" y="2628155"/>
                <a:ext cx="54561" cy="96847"/>
              </a:xfrm>
              <a:custGeom>
                <a:avLst/>
                <a:gdLst>
                  <a:gd name="T0" fmla="*/ 0 w 32"/>
                  <a:gd name="T1" fmla="*/ 22 h 57"/>
                  <a:gd name="T2" fmla="*/ 1 w 32"/>
                  <a:gd name="T3" fmla="*/ 28 h 57"/>
                  <a:gd name="T4" fmla="*/ 0 w 32"/>
                  <a:gd name="T5" fmla="*/ 35 h 57"/>
                  <a:gd name="T6" fmla="*/ 22 w 32"/>
                  <a:gd name="T7" fmla="*/ 57 h 57"/>
                  <a:gd name="T8" fmla="*/ 32 w 32"/>
                  <a:gd name="T9" fmla="*/ 28 h 57"/>
                  <a:gd name="T10" fmla="*/ 22 w 32"/>
                  <a:gd name="T11" fmla="*/ 0 h 57"/>
                  <a:gd name="T12" fmla="*/ 0 w 32"/>
                  <a:gd name="T13" fmla="*/ 22 h 57"/>
                </a:gdLst>
                <a:ahLst/>
                <a:cxnLst>
                  <a:cxn ang="0">
                    <a:pos x="T0" y="T1"/>
                  </a:cxn>
                  <a:cxn ang="0">
                    <a:pos x="T2" y="T3"/>
                  </a:cxn>
                  <a:cxn ang="0">
                    <a:pos x="T4" y="T5"/>
                  </a:cxn>
                  <a:cxn ang="0">
                    <a:pos x="T6" y="T7"/>
                  </a:cxn>
                  <a:cxn ang="0">
                    <a:pos x="T8" y="T9"/>
                  </a:cxn>
                  <a:cxn ang="0">
                    <a:pos x="T10" y="T11"/>
                  </a:cxn>
                  <a:cxn ang="0">
                    <a:pos x="T12" y="T13"/>
                  </a:cxn>
                </a:cxnLst>
                <a:rect l="0" t="0" r="r" b="b"/>
                <a:pathLst>
                  <a:path w="32" h="57">
                    <a:moveTo>
                      <a:pt x="0" y="22"/>
                    </a:moveTo>
                    <a:cubicBezTo>
                      <a:pt x="1" y="24"/>
                      <a:pt x="1" y="26"/>
                      <a:pt x="1" y="28"/>
                    </a:cubicBezTo>
                    <a:cubicBezTo>
                      <a:pt x="1" y="31"/>
                      <a:pt x="1" y="33"/>
                      <a:pt x="0" y="35"/>
                    </a:cubicBezTo>
                    <a:cubicBezTo>
                      <a:pt x="22" y="57"/>
                      <a:pt x="22" y="57"/>
                      <a:pt x="22" y="57"/>
                    </a:cubicBezTo>
                    <a:cubicBezTo>
                      <a:pt x="28" y="49"/>
                      <a:pt x="32" y="39"/>
                      <a:pt x="32" y="28"/>
                    </a:cubicBezTo>
                    <a:cubicBezTo>
                      <a:pt x="32" y="17"/>
                      <a:pt x="28" y="7"/>
                      <a:pt x="22" y="0"/>
                    </a:cubicBezTo>
                    <a:lnTo>
                      <a:pt x="0" y="22"/>
                    </a:lnTo>
                    <a:close/>
                  </a:path>
                </a:pathLst>
              </a:custGeom>
              <a:solidFill>
                <a:schemeClr val="bg1">
                  <a:lumMod val="95000"/>
                </a:schemeClr>
              </a:solidFill>
              <a:ln>
                <a:noFill/>
              </a:ln>
            </p:spPr>
            <p:txBody>
              <a:bodyPr/>
              <a:lstStyle/>
              <a:p>
                <a:pPr>
                  <a:defRPr/>
                </a:pPr>
                <a:endParaRPr lang="zh-CN" altLang="en-US"/>
              </a:p>
            </p:txBody>
          </p:sp>
          <p:sp>
            <p:nvSpPr>
              <p:cNvPr id="738" name="Freeform 220"/>
              <p:cNvSpPr>
                <a:spLocks/>
              </p:cNvSpPr>
              <p:nvPr/>
            </p:nvSpPr>
            <p:spPr bwMode="auto">
              <a:xfrm>
                <a:off x="1301012" y="2598146"/>
                <a:ext cx="96847" cy="53198"/>
              </a:xfrm>
              <a:custGeom>
                <a:avLst/>
                <a:gdLst>
                  <a:gd name="T0" fmla="*/ 29 w 58"/>
                  <a:gd name="T1" fmla="*/ 31 h 32"/>
                  <a:gd name="T2" fmla="*/ 35 w 58"/>
                  <a:gd name="T3" fmla="*/ 32 h 32"/>
                  <a:gd name="T4" fmla="*/ 58 w 58"/>
                  <a:gd name="T5" fmla="*/ 9 h 32"/>
                  <a:gd name="T6" fmla="*/ 29 w 58"/>
                  <a:gd name="T7" fmla="*/ 0 h 32"/>
                  <a:gd name="T8" fmla="*/ 0 w 58"/>
                  <a:gd name="T9" fmla="*/ 10 h 32"/>
                  <a:gd name="T10" fmla="*/ 22 w 58"/>
                  <a:gd name="T11" fmla="*/ 32 h 32"/>
                  <a:gd name="T12" fmla="*/ 29 w 58"/>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58" h="32">
                    <a:moveTo>
                      <a:pt x="29" y="31"/>
                    </a:moveTo>
                    <a:cubicBezTo>
                      <a:pt x="31" y="31"/>
                      <a:pt x="33" y="31"/>
                      <a:pt x="35" y="32"/>
                    </a:cubicBezTo>
                    <a:cubicBezTo>
                      <a:pt x="58" y="9"/>
                      <a:pt x="58" y="9"/>
                      <a:pt x="58" y="9"/>
                    </a:cubicBezTo>
                    <a:cubicBezTo>
                      <a:pt x="50" y="3"/>
                      <a:pt x="40" y="0"/>
                      <a:pt x="29" y="0"/>
                    </a:cubicBezTo>
                    <a:cubicBezTo>
                      <a:pt x="18" y="0"/>
                      <a:pt x="8" y="4"/>
                      <a:pt x="0" y="10"/>
                    </a:cubicBezTo>
                    <a:cubicBezTo>
                      <a:pt x="22" y="32"/>
                      <a:pt x="22" y="32"/>
                      <a:pt x="22" y="32"/>
                    </a:cubicBezTo>
                    <a:cubicBezTo>
                      <a:pt x="24" y="31"/>
                      <a:pt x="27" y="31"/>
                      <a:pt x="29" y="31"/>
                    </a:cubicBezTo>
                    <a:close/>
                  </a:path>
                </a:pathLst>
              </a:custGeom>
              <a:solidFill>
                <a:schemeClr val="bg1">
                  <a:lumMod val="95000"/>
                </a:schemeClr>
              </a:solidFill>
              <a:ln>
                <a:noFill/>
              </a:ln>
            </p:spPr>
            <p:txBody>
              <a:bodyPr/>
              <a:lstStyle/>
              <a:p>
                <a:pPr>
                  <a:defRPr/>
                </a:pPr>
                <a:endParaRPr lang="zh-CN" altLang="en-US"/>
              </a:p>
            </p:txBody>
          </p:sp>
          <p:sp>
            <p:nvSpPr>
              <p:cNvPr id="739" name="Freeform 221"/>
              <p:cNvSpPr>
                <a:spLocks/>
              </p:cNvSpPr>
              <p:nvPr/>
            </p:nvSpPr>
            <p:spPr bwMode="auto">
              <a:xfrm>
                <a:off x="1269639" y="2628155"/>
                <a:ext cx="55926" cy="98210"/>
              </a:xfrm>
              <a:custGeom>
                <a:avLst/>
                <a:gdLst>
                  <a:gd name="T0" fmla="*/ 31 w 33"/>
                  <a:gd name="T1" fmla="*/ 29 h 58"/>
                  <a:gd name="T2" fmla="*/ 32 w 33"/>
                  <a:gd name="T3" fmla="*/ 22 h 58"/>
                  <a:gd name="T4" fmla="*/ 10 w 33"/>
                  <a:gd name="T5" fmla="*/ 0 h 58"/>
                  <a:gd name="T6" fmla="*/ 0 w 33"/>
                  <a:gd name="T7" fmla="*/ 29 h 58"/>
                  <a:gd name="T8" fmla="*/ 10 w 33"/>
                  <a:gd name="T9" fmla="*/ 58 h 58"/>
                  <a:gd name="T10" fmla="*/ 33 w 33"/>
                  <a:gd name="T11" fmla="*/ 35 h 58"/>
                  <a:gd name="T12" fmla="*/ 31 w 33"/>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33" h="58">
                    <a:moveTo>
                      <a:pt x="31" y="29"/>
                    </a:moveTo>
                    <a:cubicBezTo>
                      <a:pt x="31" y="26"/>
                      <a:pt x="32" y="24"/>
                      <a:pt x="32" y="22"/>
                    </a:cubicBezTo>
                    <a:cubicBezTo>
                      <a:pt x="10" y="0"/>
                      <a:pt x="10" y="0"/>
                      <a:pt x="10" y="0"/>
                    </a:cubicBezTo>
                    <a:cubicBezTo>
                      <a:pt x="4" y="8"/>
                      <a:pt x="0" y="18"/>
                      <a:pt x="0" y="29"/>
                    </a:cubicBezTo>
                    <a:cubicBezTo>
                      <a:pt x="0" y="40"/>
                      <a:pt x="4" y="50"/>
                      <a:pt x="10" y="58"/>
                    </a:cubicBezTo>
                    <a:cubicBezTo>
                      <a:pt x="33" y="35"/>
                      <a:pt x="33" y="35"/>
                      <a:pt x="33" y="35"/>
                    </a:cubicBezTo>
                    <a:cubicBezTo>
                      <a:pt x="32" y="33"/>
                      <a:pt x="31" y="31"/>
                      <a:pt x="31" y="29"/>
                    </a:cubicBezTo>
                    <a:close/>
                  </a:path>
                </a:pathLst>
              </a:custGeom>
              <a:solidFill>
                <a:schemeClr val="bg1">
                  <a:lumMod val="95000"/>
                </a:schemeClr>
              </a:solidFill>
              <a:ln>
                <a:noFill/>
              </a:ln>
            </p:spPr>
            <p:txBody>
              <a:bodyPr/>
              <a:lstStyle/>
              <a:p>
                <a:pPr>
                  <a:defRPr/>
                </a:pPr>
                <a:endParaRPr lang="zh-CN" altLang="en-US"/>
              </a:p>
            </p:txBody>
          </p:sp>
          <p:sp>
            <p:nvSpPr>
              <p:cNvPr id="740" name="Freeform 222"/>
              <p:cNvSpPr>
                <a:spLocks/>
              </p:cNvSpPr>
              <p:nvPr/>
            </p:nvSpPr>
            <p:spPr bwMode="auto">
              <a:xfrm>
                <a:off x="1302376" y="2700448"/>
                <a:ext cx="95482" cy="54561"/>
              </a:xfrm>
              <a:custGeom>
                <a:avLst/>
                <a:gdLst>
                  <a:gd name="T0" fmla="*/ 28 w 57"/>
                  <a:gd name="T1" fmla="*/ 2 h 32"/>
                  <a:gd name="T2" fmla="*/ 22 w 57"/>
                  <a:gd name="T3" fmla="*/ 0 h 32"/>
                  <a:gd name="T4" fmla="*/ 0 w 57"/>
                  <a:gd name="T5" fmla="*/ 23 h 32"/>
                  <a:gd name="T6" fmla="*/ 28 w 57"/>
                  <a:gd name="T7" fmla="*/ 32 h 32"/>
                  <a:gd name="T8" fmla="*/ 57 w 57"/>
                  <a:gd name="T9" fmla="*/ 22 h 32"/>
                  <a:gd name="T10" fmla="*/ 35 w 57"/>
                  <a:gd name="T11" fmla="*/ 0 h 32"/>
                  <a:gd name="T12" fmla="*/ 28 w 57"/>
                  <a:gd name="T13" fmla="*/ 2 h 32"/>
                </a:gdLst>
                <a:ahLst/>
                <a:cxnLst>
                  <a:cxn ang="0">
                    <a:pos x="T0" y="T1"/>
                  </a:cxn>
                  <a:cxn ang="0">
                    <a:pos x="T2" y="T3"/>
                  </a:cxn>
                  <a:cxn ang="0">
                    <a:pos x="T4" y="T5"/>
                  </a:cxn>
                  <a:cxn ang="0">
                    <a:pos x="T6" y="T7"/>
                  </a:cxn>
                  <a:cxn ang="0">
                    <a:pos x="T8" y="T9"/>
                  </a:cxn>
                  <a:cxn ang="0">
                    <a:pos x="T10" y="T11"/>
                  </a:cxn>
                  <a:cxn ang="0">
                    <a:pos x="T12" y="T13"/>
                  </a:cxn>
                </a:cxnLst>
                <a:rect l="0" t="0" r="r" b="b"/>
                <a:pathLst>
                  <a:path w="57" h="32">
                    <a:moveTo>
                      <a:pt x="28" y="2"/>
                    </a:moveTo>
                    <a:cubicBezTo>
                      <a:pt x="26" y="2"/>
                      <a:pt x="24" y="1"/>
                      <a:pt x="22" y="0"/>
                    </a:cubicBezTo>
                    <a:cubicBezTo>
                      <a:pt x="0" y="23"/>
                      <a:pt x="0" y="23"/>
                      <a:pt x="0" y="23"/>
                    </a:cubicBezTo>
                    <a:cubicBezTo>
                      <a:pt x="8" y="29"/>
                      <a:pt x="18" y="32"/>
                      <a:pt x="28" y="32"/>
                    </a:cubicBezTo>
                    <a:cubicBezTo>
                      <a:pt x="39" y="32"/>
                      <a:pt x="49" y="28"/>
                      <a:pt x="57" y="22"/>
                    </a:cubicBezTo>
                    <a:cubicBezTo>
                      <a:pt x="35" y="0"/>
                      <a:pt x="35" y="0"/>
                      <a:pt x="35" y="0"/>
                    </a:cubicBezTo>
                    <a:cubicBezTo>
                      <a:pt x="33" y="1"/>
                      <a:pt x="31" y="2"/>
                      <a:pt x="28" y="2"/>
                    </a:cubicBezTo>
                    <a:close/>
                  </a:path>
                </a:pathLst>
              </a:custGeom>
              <a:solidFill>
                <a:schemeClr val="bg1">
                  <a:lumMod val="95000"/>
                </a:schemeClr>
              </a:solidFill>
              <a:ln>
                <a:noFill/>
              </a:ln>
            </p:spPr>
            <p:txBody>
              <a:bodyPr/>
              <a:lstStyle/>
              <a:p>
                <a:pPr>
                  <a:defRPr/>
                </a:pPr>
                <a:endParaRPr lang="zh-CN" altLang="en-US"/>
              </a:p>
            </p:txBody>
          </p:sp>
          <p:sp>
            <p:nvSpPr>
              <p:cNvPr id="741" name="Freeform 223"/>
              <p:cNvSpPr>
                <a:spLocks noEditPoints="1"/>
              </p:cNvSpPr>
              <p:nvPr/>
            </p:nvSpPr>
            <p:spPr bwMode="auto">
              <a:xfrm>
                <a:off x="1197346" y="2482203"/>
                <a:ext cx="371017" cy="416031"/>
              </a:xfrm>
              <a:custGeom>
                <a:avLst/>
                <a:gdLst>
                  <a:gd name="T0" fmla="*/ 219 w 220"/>
                  <a:gd name="T1" fmla="*/ 175 h 247"/>
                  <a:gd name="T2" fmla="*/ 219 w 220"/>
                  <a:gd name="T3" fmla="*/ 163 h 247"/>
                  <a:gd name="T4" fmla="*/ 218 w 220"/>
                  <a:gd name="T5" fmla="*/ 43 h 247"/>
                  <a:gd name="T6" fmla="*/ 175 w 220"/>
                  <a:gd name="T7" fmla="*/ 0 h 247"/>
                  <a:gd name="T8" fmla="*/ 43 w 220"/>
                  <a:gd name="T9" fmla="*/ 1 h 247"/>
                  <a:gd name="T10" fmla="*/ 0 w 220"/>
                  <a:gd name="T11" fmla="*/ 44 h 247"/>
                  <a:gd name="T12" fmla="*/ 1 w 220"/>
                  <a:gd name="T13" fmla="*/ 161 h 247"/>
                  <a:gd name="T14" fmla="*/ 1 w 220"/>
                  <a:gd name="T15" fmla="*/ 177 h 247"/>
                  <a:gd name="T16" fmla="*/ 2 w 220"/>
                  <a:gd name="T17" fmla="*/ 236 h 247"/>
                  <a:gd name="T18" fmla="*/ 13 w 220"/>
                  <a:gd name="T19" fmla="*/ 247 h 247"/>
                  <a:gd name="T20" fmla="*/ 47 w 220"/>
                  <a:gd name="T21" fmla="*/ 247 h 247"/>
                  <a:gd name="T22" fmla="*/ 58 w 220"/>
                  <a:gd name="T23" fmla="*/ 235 h 247"/>
                  <a:gd name="T24" fmla="*/ 58 w 220"/>
                  <a:gd name="T25" fmla="*/ 228 h 247"/>
                  <a:gd name="T26" fmla="*/ 163 w 220"/>
                  <a:gd name="T27" fmla="*/ 227 h 247"/>
                  <a:gd name="T28" fmla="*/ 163 w 220"/>
                  <a:gd name="T29" fmla="*/ 235 h 247"/>
                  <a:gd name="T30" fmla="*/ 174 w 220"/>
                  <a:gd name="T31" fmla="*/ 246 h 247"/>
                  <a:gd name="T32" fmla="*/ 209 w 220"/>
                  <a:gd name="T33" fmla="*/ 245 h 247"/>
                  <a:gd name="T34" fmla="*/ 220 w 220"/>
                  <a:gd name="T35" fmla="*/ 234 h 247"/>
                  <a:gd name="T36" fmla="*/ 219 w 220"/>
                  <a:gd name="T37" fmla="*/ 175 h 247"/>
                  <a:gd name="T38" fmla="*/ 91 w 220"/>
                  <a:gd name="T39" fmla="*/ 179 h 247"/>
                  <a:gd name="T40" fmla="*/ 26 w 220"/>
                  <a:gd name="T41" fmla="*/ 116 h 247"/>
                  <a:gd name="T42" fmla="*/ 90 w 220"/>
                  <a:gd name="T43" fmla="*/ 52 h 247"/>
                  <a:gd name="T44" fmla="*/ 154 w 220"/>
                  <a:gd name="T45" fmla="*/ 115 h 247"/>
                  <a:gd name="T46" fmla="*/ 91 w 220"/>
                  <a:gd name="T47" fmla="*/ 179 h 247"/>
                  <a:gd name="T48" fmla="*/ 190 w 220"/>
                  <a:gd name="T49" fmla="*/ 103 h 247"/>
                  <a:gd name="T50" fmla="*/ 191 w 220"/>
                  <a:gd name="T51" fmla="*/ 144 h 247"/>
                  <a:gd name="T52" fmla="*/ 185 w 220"/>
                  <a:gd name="T53" fmla="*/ 150 h 247"/>
                  <a:gd name="T54" fmla="*/ 179 w 220"/>
                  <a:gd name="T55" fmla="*/ 144 h 247"/>
                  <a:gd name="T56" fmla="*/ 179 w 220"/>
                  <a:gd name="T57" fmla="*/ 103 h 247"/>
                  <a:gd name="T58" fmla="*/ 174 w 220"/>
                  <a:gd name="T59" fmla="*/ 94 h 247"/>
                  <a:gd name="T60" fmla="*/ 174 w 220"/>
                  <a:gd name="T61" fmla="*/ 91 h 247"/>
                  <a:gd name="T62" fmla="*/ 184 w 220"/>
                  <a:gd name="T63" fmla="*/ 80 h 247"/>
                  <a:gd name="T64" fmla="*/ 195 w 220"/>
                  <a:gd name="T65" fmla="*/ 90 h 247"/>
                  <a:gd name="T66" fmla="*/ 195 w 220"/>
                  <a:gd name="T67" fmla="*/ 94 h 247"/>
                  <a:gd name="T68" fmla="*/ 190 w 220"/>
                  <a:gd name="T69" fmla="*/ 10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7">
                    <a:moveTo>
                      <a:pt x="219" y="175"/>
                    </a:moveTo>
                    <a:cubicBezTo>
                      <a:pt x="219" y="163"/>
                      <a:pt x="219" y="163"/>
                      <a:pt x="219" y="163"/>
                    </a:cubicBezTo>
                    <a:cubicBezTo>
                      <a:pt x="218" y="43"/>
                      <a:pt x="218" y="43"/>
                      <a:pt x="218" y="43"/>
                    </a:cubicBezTo>
                    <a:cubicBezTo>
                      <a:pt x="218" y="5"/>
                      <a:pt x="199" y="0"/>
                      <a:pt x="175" y="0"/>
                    </a:cubicBezTo>
                    <a:cubicBezTo>
                      <a:pt x="43" y="1"/>
                      <a:pt x="43" y="1"/>
                      <a:pt x="43" y="1"/>
                    </a:cubicBezTo>
                    <a:cubicBezTo>
                      <a:pt x="19" y="1"/>
                      <a:pt x="0" y="9"/>
                      <a:pt x="0" y="44"/>
                    </a:cubicBezTo>
                    <a:cubicBezTo>
                      <a:pt x="1" y="161"/>
                      <a:pt x="1" y="161"/>
                      <a:pt x="1" y="161"/>
                    </a:cubicBezTo>
                    <a:cubicBezTo>
                      <a:pt x="1" y="177"/>
                      <a:pt x="1" y="177"/>
                      <a:pt x="1" y="177"/>
                    </a:cubicBezTo>
                    <a:cubicBezTo>
                      <a:pt x="2" y="236"/>
                      <a:pt x="2" y="236"/>
                      <a:pt x="2" y="236"/>
                    </a:cubicBezTo>
                    <a:cubicBezTo>
                      <a:pt x="2" y="242"/>
                      <a:pt x="7" y="247"/>
                      <a:pt x="13" y="247"/>
                    </a:cubicBezTo>
                    <a:cubicBezTo>
                      <a:pt x="47" y="247"/>
                      <a:pt x="47" y="247"/>
                      <a:pt x="47" y="247"/>
                    </a:cubicBezTo>
                    <a:cubicBezTo>
                      <a:pt x="53" y="247"/>
                      <a:pt x="58" y="242"/>
                      <a:pt x="58" y="235"/>
                    </a:cubicBezTo>
                    <a:cubicBezTo>
                      <a:pt x="58" y="228"/>
                      <a:pt x="58" y="228"/>
                      <a:pt x="58" y="228"/>
                    </a:cubicBezTo>
                    <a:cubicBezTo>
                      <a:pt x="163" y="227"/>
                      <a:pt x="163" y="227"/>
                      <a:pt x="163" y="227"/>
                    </a:cubicBezTo>
                    <a:cubicBezTo>
                      <a:pt x="163" y="235"/>
                      <a:pt x="163" y="235"/>
                      <a:pt x="163" y="235"/>
                    </a:cubicBezTo>
                    <a:cubicBezTo>
                      <a:pt x="163" y="241"/>
                      <a:pt x="168" y="246"/>
                      <a:pt x="174" y="246"/>
                    </a:cubicBezTo>
                    <a:cubicBezTo>
                      <a:pt x="209" y="245"/>
                      <a:pt x="209" y="245"/>
                      <a:pt x="209" y="245"/>
                    </a:cubicBezTo>
                    <a:cubicBezTo>
                      <a:pt x="215" y="245"/>
                      <a:pt x="220" y="240"/>
                      <a:pt x="220" y="234"/>
                    </a:cubicBezTo>
                    <a:lnTo>
                      <a:pt x="219" y="175"/>
                    </a:lnTo>
                    <a:close/>
                    <a:moveTo>
                      <a:pt x="91" y="179"/>
                    </a:moveTo>
                    <a:cubicBezTo>
                      <a:pt x="55" y="180"/>
                      <a:pt x="26" y="151"/>
                      <a:pt x="26" y="116"/>
                    </a:cubicBezTo>
                    <a:cubicBezTo>
                      <a:pt x="26" y="81"/>
                      <a:pt x="54" y="52"/>
                      <a:pt x="90" y="52"/>
                    </a:cubicBezTo>
                    <a:cubicBezTo>
                      <a:pt x="125" y="51"/>
                      <a:pt x="154" y="80"/>
                      <a:pt x="154" y="115"/>
                    </a:cubicBezTo>
                    <a:cubicBezTo>
                      <a:pt x="154" y="150"/>
                      <a:pt x="126" y="179"/>
                      <a:pt x="91" y="179"/>
                    </a:cubicBezTo>
                    <a:close/>
                    <a:moveTo>
                      <a:pt x="190" y="103"/>
                    </a:moveTo>
                    <a:cubicBezTo>
                      <a:pt x="191" y="144"/>
                      <a:pt x="191" y="144"/>
                      <a:pt x="191" y="144"/>
                    </a:cubicBezTo>
                    <a:cubicBezTo>
                      <a:pt x="191" y="147"/>
                      <a:pt x="188" y="150"/>
                      <a:pt x="185" y="150"/>
                    </a:cubicBezTo>
                    <a:cubicBezTo>
                      <a:pt x="182" y="150"/>
                      <a:pt x="179" y="147"/>
                      <a:pt x="179" y="144"/>
                    </a:cubicBezTo>
                    <a:cubicBezTo>
                      <a:pt x="179" y="103"/>
                      <a:pt x="179" y="103"/>
                      <a:pt x="179" y="103"/>
                    </a:cubicBezTo>
                    <a:cubicBezTo>
                      <a:pt x="176" y="101"/>
                      <a:pt x="174" y="98"/>
                      <a:pt x="174" y="94"/>
                    </a:cubicBezTo>
                    <a:cubicBezTo>
                      <a:pt x="174" y="91"/>
                      <a:pt x="174" y="91"/>
                      <a:pt x="174" y="91"/>
                    </a:cubicBezTo>
                    <a:cubicBezTo>
                      <a:pt x="174" y="85"/>
                      <a:pt x="178" y="80"/>
                      <a:pt x="184" y="80"/>
                    </a:cubicBezTo>
                    <a:cubicBezTo>
                      <a:pt x="190" y="80"/>
                      <a:pt x="195" y="84"/>
                      <a:pt x="195" y="90"/>
                    </a:cubicBezTo>
                    <a:cubicBezTo>
                      <a:pt x="195" y="94"/>
                      <a:pt x="195" y="94"/>
                      <a:pt x="195" y="94"/>
                    </a:cubicBezTo>
                    <a:cubicBezTo>
                      <a:pt x="195" y="98"/>
                      <a:pt x="193" y="101"/>
                      <a:pt x="190" y="103"/>
                    </a:cubicBezTo>
                    <a:close/>
                  </a:path>
                </a:pathLst>
              </a:custGeom>
              <a:solidFill>
                <a:schemeClr val="bg1">
                  <a:lumMod val="95000"/>
                </a:schemeClr>
              </a:solidFill>
              <a:ln>
                <a:noFill/>
              </a:ln>
            </p:spPr>
            <p:txBody>
              <a:bodyPr/>
              <a:lstStyle/>
              <a:p>
                <a:pPr>
                  <a:defRPr/>
                </a:pPr>
                <a:endParaRPr lang="zh-CN" altLang="en-US"/>
              </a:p>
            </p:txBody>
          </p:sp>
        </p:grpSp>
        <p:grpSp>
          <p:nvGrpSpPr>
            <p:cNvPr id="430" name="组合 429"/>
            <p:cNvGrpSpPr/>
            <p:nvPr/>
          </p:nvGrpSpPr>
          <p:grpSpPr>
            <a:xfrm>
              <a:off x="8152879" y="2396269"/>
              <a:ext cx="421487" cy="380566"/>
              <a:chOff x="1793429" y="2396269"/>
              <a:chExt cx="421487" cy="380566"/>
            </a:xfrm>
          </p:grpSpPr>
          <p:sp>
            <p:nvSpPr>
              <p:cNvPr id="734" name="Freeform 227"/>
              <p:cNvSpPr>
                <a:spLocks noEditPoints="1"/>
              </p:cNvSpPr>
              <p:nvPr/>
            </p:nvSpPr>
            <p:spPr bwMode="auto">
              <a:xfrm>
                <a:off x="1932560" y="2491752"/>
                <a:ext cx="60017" cy="115943"/>
              </a:xfrm>
              <a:custGeom>
                <a:avLst/>
                <a:gdLst>
                  <a:gd name="T0" fmla="*/ 26 w 35"/>
                  <a:gd name="T1" fmla="*/ 31 h 69"/>
                  <a:gd name="T2" fmla="*/ 26 w 35"/>
                  <a:gd name="T3" fmla="*/ 17 h 69"/>
                  <a:gd name="T4" fmla="*/ 27 w 35"/>
                  <a:gd name="T5" fmla="*/ 17 h 69"/>
                  <a:gd name="T6" fmla="*/ 31 w 35"/>
                  <a:gd name="T7" fmla="*/ 19 h 69"/>
                  <a:gd name="T8" fmla="*/ 32 w 35"/>
                  <a:gd name="T9" fmla="*/ 18 h 69"/>
                  <a:gd name="T10" fmla="*/ 33 w 35"/>
                  <a:gd name="T11" fmla="*/ 15 h 69"/>
                  <a:gd name="T12" fmla="*/ 34 w 35"/>
                  <a:gd name="T13" fmla="*/ 12 h 69"/>
                  <a:gd name="T14" fmla="*/ 33 w 35"/>
                  <a:gd name="T15" fmla="*/ 11 h 69"/>
                  <a:gd name="T16" fmla="*/ 32 w 35"/>
                  <a:gd name="T17" fmla="*/ 10 h 69"/>
                  <a:gd name="T18" fmla="*/ 30 w 35"/>
                  <a:gd name="T19" fmla="*/ 10 h 69"/>
                  <a:gd name="T20" fmla="*/ 26 w 35"/>
                  <a:gd name="T21" fmla="*/ 9 h 69"/>
                  <a:gd name="T22" fmla="*/ 27 w 35"/>
                  <a:gd name="T23" fmla="*/ 3 h 69"/>
                  <a:gd name="T24" fmla="*/ 24 w 35"/>
                  <a:gd name="T25" fmla="*/ 1 h 69"/>
                  <a:gd name="T26" fmla="*/ 22 w 35"/>
                  <a:gd name="T27" fmla="*/ 3 h 69"/>
                  <a:gd name="T28" fmla="*/ 22 w 35"/>
                  <a:gd name="T29" fmla="*/ 9 h 69"/>
                  <a:gd name="T30" fmla="*/ 21 w 35"/>
                  <a:gd name="T31" fmla="*/ 9 h 69"/>
                  <a:gd name="T32" fmla="*/ 18 w 35"/>
                  <a:gd name="T33" fmla="*/ 9 h 69"/>
                  <a:gd name="T34" fmla="*/ 18 w 35"/>
                  <a:gd name="T35" fmla="*/ 3 h 69"/>
                  <a:gd name="T36" fmla="*/ 16 w 35"/>
                  <a:gd name="T37" fmla="*/ 0 h 69"/>
                  <a:gd name="T38" fmla="*/ 13 w 35"/>
                  <a:gd name="T39" fmla="*/ 3 h 69"/>
                  <a:gd name="T40" fmla="*/ 13 w 35"/>
                  <a:gd name="T41" fmla="*/ 10 h 69"/>
                  <a:gd name="T42" fmla="*/ 8 w 35"/>
                  <a:gd name="T43" fmla="*/ 12 h 69"/>
                  <a:gd name="T44" fmla="*/ 5 w 35"/>
                  <a:gd name="T45" fmla="*/ 16 h 69"/>
                  <a:gd name="T46" fmla="*/ 4 w 35"/>
                  <a:gd name="T47" fmla="*/ 21 h 69"/>
                  <a:gd name="T48" fmla="*/ 4 w 35"/>
                  <a:gd name="T49" fmla="*/ 27 h 69"/>
                  <a:gd name="T50" fmla="*/ 7 w 35"/>
                  <a:gd name="T51" fmla="*/ 31 h 69"/>
                  <a:gd name="T52" fmla="*/ 11 w 35"/>
                  <a:gd name="T53" fmla="*/ 34 h 69"/>
                  <a:gd name="T54" fmla="*/ 12 w 35"/>
                  <a:gd name="T55" fmla="*/ 35 h 69"/>
                  <a:gd name="T56" fmla="*/ 12 w 35"/>
                  <a:gd name="T57" fmla="*/ 50 h 69"/>
                  <a:gd name="T58" fmla="*/ 8 w 35"/>
                  <a:gd name="T59" fmla="*/ 49 h 69"/>
                  <a:gd name="T60" fmla="*/ 3 w 35"/>
                  <a:gd name="T61" fmla="*/ 48 h 69"/>
                  <a:gd name="T62" fmla="*/ 2 w 35"/>
                  <a:gd name="T63" fmla="*/ 49 h 69"/>
                  <a:gd name="T64" fmla="*/ 1 w 35"/>
                  <a:gd name="T65" fmla="*/ 51 h 69"/>
                  <a:gd name="T66" fmla="*/ 1 w 35"/>
                  <a:gd name="T67" fmla="*/ 54 h 69"/>
                  <a:gd name="T68" fmla="*/ 1 w 35"/>
                  <a:gd name="T69" fmla="*/ 55 h 69"/>
                  <a:gd name="T70" fmla="*/ 6 w 35"/>
                  <a:gd name="T71" fmla="*/ 57 h 69"/>
                  <a:gd name="T72" fmla="*/ 11 w 35"/>
                  <a:gd name="T73" fmla="*/ 58 h 69"/>
                  <a:gd name="T74" fmla="*/ 11 w 35"/>
                  <a:gd name="T75" fmla="*/ 66 h 69"/>
                  <a:gd name="T76" fmla="*/ 13 w 35"/>
                  <a:gd name="T77" fmla="*/ 68 h 69"/>
                  <a:gd name="T78" fmla="*/ 15 w 35"/>
                  <a:gd name="T79" fmla="*/ 66 h 69"/>
                  <a:gd name="T80" fmla="*/ 16 w 35"/>
                  <a:gd name="T81" fmla="*/ 59 h 69"/>
                  <a:gd name="T82" fmla="*/ 20 w 35"/>
                  <a:gd name="T83" fmla="*/ 58 h 69"/>
                  <a:gd name="T84" fmla="*/ 20 w 35"/>
                  <a:gd name="T85" fmla="*/ 66 h 69"/>
                  <a:gd name="T86" fmla="*/ 22 w 35"/>
                  <a:gd name="T87" fmla="*/ 69 h 69"/>
                  <a:gd name="T88" fmla="*/ 24 w 35"/>
                  <a:gd name="T89" fmla="*/ 66 h 69"/>
                  <a:gd name="T90" fmla="*/ 25 w 35"/>
                  <a:gd name="T91" fmla="*/ 58 h 69"/>
                  <a:gd name="T92" fmla="*/ 28 w 35"/>
                  <a:gd name="T93" fmla="*/ 56 h 69"/>
                  <a:gd name="T94" fmla="*/ 33 w 35"/>
                  <a:gd name="T95" fmla="*/ 52 h 69"/>
                  <a:gd name="T96" fmla="*/ 35 w 35"/>
                  <a:gd name="T97" fmla="*/ 45 h 69"/>
                  <a:gd name="T98" fmla="*/ 32 w 35"/>
                  <a:gd name="T99" fmla="*/ 36 h 69"/>
                  <a:gd name="T100" fmla="*/ 26 w 35"/>
                  <a:gd name="T101" fmla="*/ 31 h 69"/>
                  <a:gd name="T102" fmla="*/ 20 w 35"/>
                  <a:gd name="T103" fmla="*/ 50 h 69"/>
                  <a:gd name="T104" fmla="*/ 16 w 35"/>
                  <a:gd name="T105" fmla="*/ 50 h 69"/>
                  <a:gd name="T106" fmla="*/ 17 w 35"/>
                  <a:gd name="T107" fmla="*/ 37 h 69"/>
                  <a:gd name="T108" fmla="*/ 21 w 35"/>
                  <a:gd name="T109" fmla="*/ 39 h 69"/>
                  <a:gd name="T110" fmla="*/ 20 w 35"/>
                  <a:gd name="T111" fmla="*/ 50 h 69"/>
                  <a:gd name="T112" fmla="*/ 21 w 35"/>
                  <a:gd name="T113" fmla="*/ 29 h 69"/>
                  <a:gd name="T114" fmla="*/ 17 w 35"/>
                  <a:gd name="T115" fmla="*/ 27 h 69"/>
                  <a:gd name="T116" fmla="*/ 17 w 35"/>
                  <a:gd name="T117" fmla="*/ 17 h 69"/>
                  <a:gd name="T118" fmla="*/ 22 w 35"/>
                  <a:gd name="T119" fmla="*/ 17 h 69"/>
                  <a:gd name="T120" fmla="*/ 21 w 35"/>
                  <a:gd name="T121" fmla="*/ 2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69">
                    <a:moveTo>
                      <a:pt x="26" y="31"/>
                    </a:moveTo>
                    <a:cubicBezTo>
                      <a:pt x="26" y="17"/>
                      <a:pt x="26" y="17"/>
                      <a:pt x="26" y="17"/>
                    </a:cubicBezTo>
                    <a:cubicBezTo>
                      <a:pt x="27" y="17"/>
                      <a:pt x="27" y="17"/>
                      <a:pt x="27" y="17"/>
                    </a:cubicBezTo>
                    <a:cubicBezTo>
                      <a:pt x="29" y="18"/>
                      <a:pt x="30" y="18"/>
                      <a:pt x="31" y="19"/>
                    </a:cubicBezTo>
                    <a:cubicBezTo>
                      <a:pt x="31" y="19"/>
                      <a:pt x="32" y="18"/>
                      <a:pt x="32" y="18"/>
                    </a:cubicBezTo>
                    <a:cubicBezTo>
                      <a:pt x="33" y="17"/>
                      <a:pt x="33" y="16"/>
                      <a:pt x="33" y="15"/>
                    </a:cubicBezTo>
                    <a:cubicBezTo>
                      <a:pt x="34" y="14"/>
                      <a:pt x="34" y="13"/>
                      <a:pt x="34" y="12"/>
                    </a:cubicBezTo>
                    <a:cubicBezTo>
                      <a:pt x="34" y="12"/>
                      <a:pt x="34" y="11"/>
                      <a:pt x="33" y="11"/>
                    </a:cubicBezTo>
                    <a:cubicBezTo>
                      <a:pt x="33" y="11"/>
                      <a:pt x="32" y="11"/>
                      <a:pt x="32" y="10"/>
                    </a:cubicBezTo>
                    <a:cubicBezTo>
                      <a:pt x="31" y="10"/>
                      <a:pt x="30" y="10"/>
                      <a:pt x="30" y="10"/>
                    </a:cubicBezTo>
                    <a:cubicBezTo>
                      <a:pt x="29" y="10"/>
                      <a:pt x="28" y="9"/>
                      <a:pt x="26" y="9"/>
                    </a:cubicBezTo>
                    <a:cubicBezTo>
                      <a:pt x="27" y="3"/>
                      <a:pt x="27" y="3"/>
                      <a:pt x="27" y="3"/>
                    </a:cubicBezTo>
                    <a:cubicBezTo>
                      <a:pt x="27" y="2"/>
                      <a:pt x="26" y="1"/>
                      <a:pt x="24" y="1"/>
                    </a:cubicBezTo>
                    <a:cubicBezTo>
                      <a:pt x="23" y="1"/>
                      <a:pt x="22" y="2"/>
                      <a:pt x="22" y="3"/>
                    </a:cubicBezTo>
                    <a:cubicBezTo>
                      <a:pt x="22" y="9"/>
                      <a:pt x="22" y="9"/>
                      <a:pt x="22" y="9"/>
                    </a:cubicBezTo>
                    <a:cubicBezTo>
                      <a:pt x="21" y="9"/>
                      <a:pt x="21" y="9"/>
                      <a:pt x="21" y="9"/>
                    </a:cubicBezTo>
                    <a:cubicBezTo>
                      <a:pt x="20" y="9"/>
                      <a:pt x="19" y="9"/>
                      <a:pt x="18" y="9"/>
                    </a:cubicBezTo>
                    <a:cubicBezTo>
                      <a:pt x="18" y="3"/>
                      <a:pt x="18" y="3"/>
                      <a:pt x="18" y="3"/>
                    </a:cubicBezTo>
                    <a:cubicBezTo>
                      <a:pt x="18" y="2"/>
                      <a:pt x="17" y="0"/>
                      <a:pt x="16" y="0"/>
                    </a:cubicBezTo>
                    <a:cubicBezTo>
                      <a:pt x="15" y="0"/>
                      <a:pt x="13" y="1"/>
                      <a:pt x="13" y="3"/>
                    </a:cubicBezTo>
                    <a:cubicBezTo>
                      <a:pt x="13" y="10"/>
                      <a:pt x="13" y="10"/>
                      <a:pt x="13" y="10"/>
                    </a:cubicBezTo>
                    <a:cubicBezTo>
                      <a:pt x="11" y="10"/>
                      <a:pt x="9" y="11"/>
                      <a:pt x="8" y="12"/>
                    </a:cubicBezTo>
                    <a:cubicBezTo>
                      <a:pt x="7" y="13"/>
                      <a:pt x="5" y="15"/>
                      <a:pt x="5" y="16"/>
                    </a:cubicBezTo>
                    <a:cubicBezTo>
                      <a:pt x="4" y="18"/>
                      <a:pt x="4" y="19"/>
                      <a:pt x="4" y="21"/>
                    </a:cubicBezTo>
                    <a:cubicBezTo>
                      <a:pt x="3" y="23"/>
                      <a:pt x="4" y="25"/>
                      <a:pt x="4" y="27"/>
                    </a:cubicBezTo>
                    <a:cubicBezTo>
                      <a:pt x="5" y="28"/>
                      <a:pt x="6" y="30"/>
                      <a:pt x="7" y="31"/>
                    </a:cubicBezTo>
                    <a:cubicBezTo>
                      <a:pt x="8" y="32"/>
                      <a:pt x="10" y="33"/>
                      <a:pt x="11" y="34"/>
                    </a:cubicBezTo>
                    <a:cubicBezTo>
                      <a:pt x="12" y="35"/>
                      <a:pt x="12" y="35"/>
                      <a:pt x="12" y="35"/>
                    </a:cubicBezTo>
                    <a:cubicBezTo>
                      <a:pt x="12" y="50"/>
                      <a:pt x="12" y="50"/>
                      <a:pt x="12" y="50"/>
                    </a:cubicBezTo>
                    <a:cubicBezTo>
                      <a:pt x="10" y="50"/>
                      <a:pt x="9" y="50"/>
                      <a:pt x="8" y="49"/>
                    </a:cubicBezTo>
                    <a:cubicBezTo>
                      <a:pt x="6" y="49"/>
                      <a:pt x="4" y="48"/>
                      <a:pt x="3" y="48"/>
                    </a:cubicBezTo>
                    <a:cubicBezTo>
                      <a:pt x="3" y="48"/>
                      <a:pt x="2" y="48"/>
                      <a:pt x="2" y="49"/>
                    </a:cubicBezTo>
                    <a:cubicBezTo>
                      <a:pt x="2" y="49"/>
                      <a:pt x="1" y="50"/>
                      <a:pt x="1" y="51"/>
                    </a:cubicBezTo>
                    <a:cubicBezTo>
                      <a:pt x="1" y="52"/>
                      <a:pt x="1" y="53"/>
                      <a:pt x="1" y="54"/>
                    </a:cubicBezTo>
                    <a:cubicBezTo>
                      <a:pt x="0" y="54"/>
                      <a:pt x="1" y="55"/>
                      <a:pt x="1" y="55"/>
                    </a:cubicBezTo>
                    <a:cubicBezTo>
                      <a:pt x="2" y="56"/>
                      <a:pt x="3" y="57"/>
                      <a:pt x="6" y="57"/>
                    </a:cubicBezTo>
                    <a:cubicBezTo>
                      <a:pt x="7" y="58"/>
                      <a:pt x="9" y="58"/>
                      <a:pt x="11" y="58"/>
                    </a:cubicBezTo>
                    <a:cubicBezTo>
                      <a:pt x="11" y="66"/>
                      <a:pt x="11" y="66"/>
                      <a:pt x="11" y="66"/>
                    </a:cubicBezTo>
                    <a:cubicBezTo>
                      <a:pt x="11" y="67"/>
                      <a:pt x="12" y="68"/>
                      <a:pt x="13" y="68"/>
                    </a:cubicBezTo>
                    <a:cubicBezTo>
                      <a:pt x="14" y="68"/>
                      <a:pt x="15" y="67"/>
                      <a:pt x="15" y="66"/>
                    </a:cubicBezTo>
                    <a:cubicBezTo>
                      <a:pt x="16" y="59"/>
                      <a:pt x="16" y="59"/>
                      <a:pt x="16" y="59"/>
                    </a:cubicBezTo>
                    <a:cubicBezTo>
                      <a:pt x="17" y="59"/>
                      <a:pt x="19" y="59"/>
                      <a:pt x="20" y="58"/>
                    </a:cubicBezTo>
                    <a:cubicBezTo>
                      <a:pt x="20" y="66"/>
                      <a:pt x="20" y="66"/>
                      <a:pt x="20" y="66"/>
                    </a:cubicBezTo>
                    <a:cubicBezTo>
                      <a:pt x="20" y="67"/>
                      <a:pt x="21" y="68"/>
                      <a:pt x="22" y="69"/>
                    </a:cubicBezTo>
                    <a:cubicBezTo>
                      <a:pt x="23" y="69"/>
                      <a:pt x="24" y="68"/>
                      <a:pt x="24" y="66"/>
                    </a:cubicBezTo>
                    <a:cubicBezTo>
                      <a:pt x="25" y="58"/>
                      <a:pt x="25" y="58"/>
                      <a:pt x="25" y="58"/>
                    </a:cubicBezTo>
                    <a:cubicBezTo>
                      <a:pt x="26" y="57"/>
                      <a:pt x="27" y="57"/>
                      <a:pt x="28" y="56"/>
                    </a:cubicBezTo>
                    <a:cubicBezTo>
                      <a:pt x="30" y="55"/>
                      <a:pt x="32" y="54"/>
                      <a:pt x="33" y="52"/>
                    </a:cubicBezTo>
                    <a:cubicBezTo>
                      <a:pt x="34" y="50"/>
                      <a:pt x="34" y="48"/>
                      <a:pt x="35" y="45"/>
                    </a:cubicBezTo>
                    <a:cubicBezTo>
                      <a:pt x="35" y="42"/>
                      <a:pt x="34" y="38"/>
                      <a:pt x="32" y="36"/>
                    </a:cubicBezTo>
                    <a:cubicBezTo>
                      <a:pt x="30" y="34"/>
                      <a:pt x="28" y="33"/>
                      <a:pt x="26" y="31"/>
                    </a:cubicBezTo>
                    <a:close/>
                    <a:moveTo>
                      <a:pt x="20" y="50"/>
                    </a:moveTo>
                    <a:cubicBezTo>
                      <a:pt x="19" y="50"/>
                      <a:pt x="18" y="50"/>
                      <a:pt x="16" y="50"/>
                    </a:cubicBezTo>
                    <a:cubicBezTo>
                      <a:pt x="17" y="37"/>
                      <a:pt x="17" y="37"/>
                      <a:pt x="17" y="37"/>
                    </a:cubicBezTo>
                    <a:cubicBezTo>
                      <a:pt x="18" y="38"/>
                      <a:pt x="20" y="38"/>
                      <a:pt x="21" y="39"/>
                    </a:cubicBezTo>
                    <a:lnTo>
                      <a:pt x="20" y="50"/>
                    </a:lnTo>
                    <a:close/>
                    <a:moveTo>
                      <a:pt x="21" y="29"/>
                    </a:moveTo>
                    <a:cubicBezTo>
                      <a:pt x="19" y="28"/>
                      <a:pt x="18" y="28"/>
                      <a:pt x="17" y="27"/>
                    </a:cubicBezTo>
                    <a:cubicBezTo>
                      <a:pt x="17" y="17"/>
                      <a:pt x="17" y="17"/>
                      <a:pt x="17" y="17"/>
                    </a:cubicBezTo>
                    <a:cubicBezTo>
                      <a:pt x="18" y="17"/>
                      <a:pt x="20" y="17"/>
                      <a:pt x="22" y="17"/>
                    </a:cubicBezTo>
                    <a:lnTo>
                      <a:pt x="21" y="29"/>
                    </a:lnTo>
                    <a:close/>
                  </a:path>
                </a:pathLst>
              </a:custGeom>
              <a:solidFill>
                <a:schemeClr val="bg1">
                  <a:lumMod val="95000"/>
                </a:schemeClr>
              </a:solidFill>
              <a:ln>
                <a:noFill/>
              </a:ln>
            </p:spPr>
            <p:txBody>
              <a:bodyPr/>
              <a:lstStyle/>
              <a:p>
                <a:pPr>
                  <a:defRPr/>
                </a:pPr>
                <a:endParaRPr lang="zh-CN" altLang="en-US"/>
              </a:p>
            </p:txBody>
          </p:sp>
          <p:sp>
            <p:nvSpPr>
              <p:cNvPr id="735" name="Freeform 228"/>
              <p:cNvSpPr>
                <a:spLocks noEditPoints="1"/>
              </p:cNvSpPr>
              <p:nvPr/>
            </p:nvSpPr>
            <p:spPr bwMode="auto">
              <a:xfrm>
                <a:off x="1849353" y="2434462"/>
                <a:ext cx="229158" cy="342373"/>
              </a:xfrm>
              <a:custGeom>
                <a:avLst/>
                <a:gdLst>
                  <a:gd name="T0" fmla="*/ 135 w 136"/>
                  <a:gd name="T1" fmla="*/ 71 h 203"/>
                  <a:gd name="T2" fmla="*/ 71 w 136"/>
                  <a:gd name="T3" fmla="*/ 2 h 203"/>
                  <a:gd name="T4" fmla="*/ 1 w 136"/>
                  <a:gd name="T5" fmla="*/ 66 h 203"/>
                  <a:gd name="T6" fmla="*/ 47 w 136"/>
                  <a:gd name="T7" fmla="*/ 132 h 203"/>
                  <a:gd name="T8" fmla="*/ 45 w 136"/>
                  <a:gd name="T9" fmla="*/ 190 h 203"/>
                  <a:gd name="T10" fmla="*/ 57 w 136"/>
                  <a:gd name="T11" fmla="*/ 202 h 203"/>
                  <a:gd name="T12" fmla="*/ 69 w 136"/>
                  <a:gd name="T13" fmla="*/ 203 h 203"/>
                  <a:gd name="T14" fmla="*/ 82 w 136"/>
                  <a:gd name="T15" fmla="*/ 191 h 203"/>
                  <a:gd name="T16" fmla="*/ 84 w 136"/>
                  <a:gd name="T17" fmla="*/ 133 h 203"/>
                  <a:gd name="T18" fmla="*/ 135 w 136"/>
                  <a:gd name="T19" fmla="*/ 71 h 203"/>
                  <a:gd name="T20" fmla="*/ 66 w 136"/>
                  <a:gd name="T21" fmla="*/ 116 h 203"/>
                  <a:gd name="T22" fmla="*/ 20 w 136"/>
                  <a:gd name="T23" fmla="*/ 67 h 203"/>
                  <a:gd name="T24" fmla="*/ 70 w 136"/>
                  <a:gd name="T25" fmla="*/ 21 h 203"/>
                  <a:gd name="T26" fmla="*/ 116 w 136"/>
                  <a:gd name="T27" fmla="*/ 70 h 203"/>
                  <a:gd name="T28" fmla="*/ 66 w 136"/>
                  <a:gd name="T29"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03">
                    <a:moveTo>
                      <a:pt x="135" y="71"/>
                    </a:moveTo>
                    <a:cubicBezTo>
                      <a:pt x="136" y="34"/>
                      <a:pt x="108" y="3"/>
                      <a:pt x="71" y="2"/>
                    </a:cubicBezTo>
                    <a:cubicBezTo>
                      <a:pt x="34" y="0"/>
                      <a:pt x="3" y="29"/>
                      <a:pt x="1" y="66"/>
                    </a:cubicBezTo>
                    <a:cubicBezTo>
                      <a:pt x="0" y="97"/>
                      <a:pt x="20" y="123"/>
                      <a:pt x="47" y="132"/>
                    </a:cubicBezTo>
                    <a:cubicBezTo>
                      <a:pt x="45" y="190"/>
                      <a:pt x="45" y="190"/>
                      <a:pt x="45" y="190"/>
                    </a:cubicBezTo>
                    <a:cubicBezTo>
                      <a:pt x="45" y="196"/>
                      <a:pt x="50" y="202"/>
                      <a:pt x="57" y="202"/>
                    </a:cubicBezTo>
                    <a:cubicBezTo>
                      <a:pt x="69" y="203"/>
                      <a:pt x="69" y="203"/>
                      <a:pt x="69" y="203"/>
                    </a:cubicBezTo>
                    <a:cubicBezTo>
                      <a:pt x="76" y="203"/>
                      <a:pt x="82" y="198"/>
                      <a:pt x="82" y="191"/>
                    </a:cubicBezTo>
                    <a:cubicBezTo>
                      <a:pt x="84" y="133"/>
                      <a:pt x="84" y="133"/>
                      <a:pt x="84" y="133"/>
                    </a:cubicBezTo>
                    <a:cubicBezTo>
                      <a:pt x="112" y="127"/>
                      <a:pt x="134" y="102"/>
                      <a:pt x="135" y="71"/>
                    </a:cubicBezTo>
                    <a:close/>
                    <a:moveTo>
                      <a:pt x="66" y="116"/>
                    </a:moveTo>
                    <a:cubicBezTo>
                      <a:pt x="40" y="115"/>
                      <a:pt x="19" y="93"/>
                      <a:pt x="20" y="67"/>
                    </a:cubicBezTo>
                    <a:cubicBezTo>
                      <a:pt x="21" y="40"/>
                      <a:pt x="44" y="20"/>
                      <a:pt x="70" y="21"/>
                    </a:cubicBezTo>
                    <a:cubicBezTo>
                      <a:pt x="96" y="22"/>
                      <a:pt x="117" y="44"/>
                      <a:pt x="116" y="70"/>
                    </a:cubicBezTo>
                    <a:cubicBezTo>
                      <a:pt x="115" y="97"/>
                      <a:pt x="93" y="117"/>
                      <a:pt x="66" y="116"/>
                    </a:cubicBezTo>
                    <a:close/>
                  </a:path>
                </a:pathLst>
              </a:custGeom>
              <a:solidFill>
                <a:schemeClr val="bg1">
                  <a:lumMod val="95000"/>
                </a:schemeClr>
              </a:solidFill>
              <a:ln>
                <a:noFill/>
              </a:ln>
            </p:spPr>
            <p:txBody>
              <a:bodyPr/>
              <a:lstStyle/>
              <a:p>
                <a:pPr>
                  <a:defRPr/>
                </a:pPr>
                <a:endParaRPr lang="zh-CN" altLang="en-US"/>
              </a:p>
            </p:txBody>
          </p:sp>
          <p:sp>
            <p:nvSpPr>
              <p:cNvPr id="736" name="Freeform 229"/>
              <p:cNvSpPr>
                <a:spLocks/>
              </p:cNvSpPr>
              <p:nvPr/>
            </p:nvSpPr>
            <p:spPr bwMode="auto">
              <a:xfrm>
                <a:off x="1793429" y="2396269"/>
                <a:ext cx="421487" cy="271443"/>
              </a:xfrm>
              <a:custGeom>
                <a:avLst/>
                <a:gdLst>
                  <a:gd name="T0" fmla="*/ 219 w 250"/>
                  <a:gd name="T1" fmla="*/ 7 h 161"/>
                  <a:gd name="T2" fmla="*/ 37 w 250"/>
                  <a:gd name="T3" fmla="*/ 0 h 161"/>
                  <a:gd name="T4" fmla="*/ 4 w 250"/>
                  <a:gd name="T5" fmla="*/ 31 h 161"/>
                  <a:gd name="T6" fmla="*/ 0 w 250"/>
                  <a:gd name="T7" fmla="*/ 120 h 161"/>
                  <a:gd name="T8" fmla="*/ 31 w 250"/>
                  <a:gd name="T9" fmla="*/ 153 h 161"/>
                  <a:gd name="T10" fmla="*/ 44 w 250"/>
                  <a:gd name="T11" fmla="*/ 153 h 161"/>
                  <a:gd name="T12" fmla="*/ 31 w 250"/>
                  <a:gd name="T13" fmla="*/ 139 h 161"/>
                  <a:gd name="T14" fmla="*/ 31 w 250"/>
                  <a:gd name="T15" fmla="*/ 139 h 161"/>
                  <a:gd name="T16" fmla="*/ 14 w 250"/>
                  <a:gd name="T17" fmla="*/ 121 h 161"/>
                  <a:gd name="T18" fmla="*/ 17 w 250"/>
                  <a:gd name="T19" fmla="*/ 31 h 161"/>
                  <a:gd name="T20" fmla="*/ 36 w 250"/>
                  <a:gd name="T21" fmla="*/ 14 h 161"/>
                  <a:gd name="T22" fmla="*/ 219 w 250"/>
                  <a:gd name="T23" fmla="*/ 21 h 161"/>
                  <a:gd name="T24" fmla="*/ 236 w 250"/>
                  <a:gd name="T25" fmla="*/ 40 h 161"/>
                  <a:gd name="T26" fmla="*/ 232 w 250"/>
                  <a:gd name="T27" fmla="*/ 129 h 161"/>
                  <a:gd name="T28" fmla="*/ 214 w 250"/>
                  <a:gd name="T29" fmla="*/ 146 h 161"/>
                  <a:gd name="T30" fmla="*/ 167 w 250"/>
                  <a:gd name="T31" fmla="*/ 144 h 161"/>
                  <a:gd name="T32" fmla="*/ 154 w 250"/>
                  <a:gd name="T33" fmla="*/ 158 h 161"/>
                  <a:gd name="T34" fmla="*/ 213 w 250"/>
                  <a:gd name="T35" fmla="*/ 160 h 161"/>
                  <a:gd name="T36" fmla="*/ 246 w 250"/>
                  <a:gd name="T37" fmla="*/ 129 h 161"/>
                  <a:gd name="T38" fmla="*/ 250 w 250"/>
                  <a:gd name="T39" fmla="*/ 40 h 161"/>
                  <a:gd name="T40" fmla="*/ 219 w 250"/>
                  <a:gd name="T41"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161">
                    <a:moveTo>
                      <a:pt x="219" y="7"/>
                    </a:moveTo>
                    <a:cubicBezTo>
                      <a:pt x="37" y="0"/>
                      <a:pt x="37" y="0"/>
                      <a:pt x="37" y="0"/>
                    </a:cubicBezTo>
                    <a:cubicBezTo>
                      <a:pt x="19" y="0"/>
                      <a:pt x="4" y="13"/>
                      <a:pt x="4" y="31"/>
                    </a:cubicBezTo>
                    <a:cubicBezTo>
                      <a:pt x="0" y="120"/>
                      <a:pt x="0" y="120"/>
                      <a:pt x="0" y="120"/>
                    </a:cubicBezTo>
                    <a:cubicBezTo>
                      <a:pt x="0" y="137"/>
                      <a:pt x="13" y="152"/>
                      <a:pt x="31" y="153"/>
                    </a:cubicBezTo>
                    <a:cubicBezTo>
                      <a:pt x="44" y="153"/>
                      <a:pt x="44" y="153"/>
                      <a:pt x="44" y="153"/>
                    </a:cubicBezTo>
                    <a:cubicBezTo>
                      <a:pt x="39" y="149"/>
                      <a:pt x="35" y="144"/>
                      <a:pt x="31" y="139"/>
                    </a:cubicBezTo>
                    <a:cubicBezTo>
                      <a:pt x="31" y="139"/>
                      <a:pt x="31" y="139"/>
                      <a:pt x="31" y="139"/>
                    </a:cubicBezTo>
                    <a:cubicBezTo>
                      <a:pt x="21" y="139"/>
                      <a:pt x="14" y="130"/>
                      <a:pt x="14" y="121"/>
                    </a:cubicBezTo>
                    <a:cubicBezTo>
                      <a:pt x="17" y="31"/>
                      <a:pt x="17" y="31"/>
                      <a:pt x="17" y="31"/>
                    </a:cubicBezTo>
                    <a:cubicBezTo>
                      <a:pt x="18" y="21"/>
                      <a:pt x="26" y="14"/>
                      <a:pt x="36" y="14"/>
                    </a:cubicBezTo>
                    <a:cubicBezTo>
                      <a:pt x="219" y="21"/>
                      <a:pt x="219" y="21"/>
                      <a:pt x="219" y="21"/>
                    </a:cubicBezTo>
                    <a:cubicBezTo>
                      <a:pt x="228" y="21"/>
                      <a:pt x="236" y="30"/>
                      <a:pt x="236" y="40"/>
                    </a:cubicBezTo>
                    <a:cubicBezTo>
                      <a:pt x="232" y="129"/>
                      <a:pt x="232" y="129"/>
                      <a:pt x="232" y="129"/>
                    </a:cubicBezTo>
                    <a:cubicBezTo>
                      <a:pt x="232" y="139"/>
                      <a:pt x="224" y="146"/>
                      <a:pt x="214" y="146"/>
                    </a:cubicBezTo>
                    <a:cubicBezTo>
                      <a:pt x="167" y="144"/>
                      <a:pt x="167" y="144"/>
                      <a:pt x="167" y="144"/>
                    </a:cubicBezTo>
                    <a:cubicBezTo>
                      <a:pt x="163" y="149"/>
                      <a:pt x="159" y="154"/>
                      <a:pt x="154" y="158"/>
                    </a:cubicBezTo>
                    <a:cubicBezTo>
                      <a:pt x="213" y="160"/>
                      <a:pt x="213" y="160"/>
                      <a:pt x="213" y="160"/>
                    </a:cubicBezTo>
                    <a:cubicBezTo>
                      <a:pt x="231" y="161"/>
                      <a:pt x="246" y="147"/>
                      <a:pt x="246" y="129"/>
                    </a:cubicBezTo>
                    <a:cubicBezTo>
                      <a:pt x="250" y="40"/>
                      <a:pt x="250" y="40"/>
                      <a:pt x="250" y="40"/>
                    </a:cubicBezTo>
                    <a:cubicBezTo>
                      <a:pt x="250" y="23"/>
                      <a:pt x="237" y="8"/>
                      <a:pt x="219" y="7"/>
                    </a:cubicBezTo>
                    <a:close/>
                  </a:path>
                </a:pathLst>
              </a:custGeom>
              <a:solidFill>
                <a:schemeClr val="bg1">
                  <a:lumMod val="95000"/>
                </a:schemeClr>
              </a:solidFill>
              <a:ln>
                <a:noFill/>
              </a:ln>
            </p:spPr>
            <p:txBody>
              <a:bodyPr/>
              <a:lstStyle/>
              <a:p>
                <a:pPr>
                  <a:defRPr/>
                </a:pPr>
                <a:endParaRPr lang="zh-CN" altLang="en-US"/>
              </a:p>
            </p:txBody>
          </p:sp>
        </p:grpSp>
        <p:grpSp>
          <p:nvGrpSpPr>
            <p:cNvPr id="431" name="组合 430"/>
            <p:cNvGrpSpPr/>
            <p:nvPr/>
          </p:nvGrpSpPr>
          <p:grpSpPr>
            <a:xfrm>
              <a:off x="8373852" y="2178024"/>
              <a:ext cx="178689" cy="178689"/>
              <a:chOff x="2014402" y="2178024"/>
              <a:chExt cx="178689" cy="178689"/>
            </a:xfrm>
          </p:grpSpPr>
          <p:sp>
            <p:nvSpPr>
              <p:cNvPr id="732" name="Freeform 236"/>
              <p:cNvSpPr>
                <a:spLocks noEditPoints="1"/>
              </p:cNvSpPr>
              <p:nvPr/>
            </p:nvSpPr>
            <p:spPr bwMode="auto">
              <a:xfrm>
                <a:off x="2014402" y="2178024"/>
                <a:ext cx="178689" cy="178689"/>
              </a:xfrm>
              <a:custGeom>
                <a:avLst/>
                <a:gdLst>
                  <a:gd name="T0" fmla="*/ 52 w 106"/>
                  <a:gd name="T1" fmla="*/ 0 h 106"/>
                  <a:gd name="T2" fmla="*/ 1 w 106"/>
                  <a:gd name="T3" fmla="*/ 54 h 106"/>
                  <a:gd name="T4" fmla="*/ 54 w 106"/>
                  <a:gd name="T5" fmla="*/ 105 h 106"/>
                  <a:gd name="T6" fmla="*/ 106 w 106"/>
                  <a:gd name="T7" fmla="*/ 52 h 106"/>
                  <a:gd name="T8" fmla="*/ 52 w 106"/>
                  <a:gd name="T9" fmla="*/ 0 h 106"/>
                  <a:gd name="T10" fmla="*/ 54 w 106"/>
                  <a:gd name="T11" fmla="*/ 95 h 106"/>
                  <a:gd name="T12" fmla="*/ 11 w 106"/>
                  <a:gd name="T13" fmla="*/ 54 h 106"/>
                  <a:gd name="T14" fmla="*/ 52 w 106"/>
                  <a:gd name="T15" fmla="*/ 11 h 106"/>
                  <a:gd name="T16" fmla="*/ 95 w 106"/>
                  <a:gd name="T17" fmla="*/ 52 h 106"/>
                  <a:gd name="T18" fmla="*/ 54 w 106"/>
                  <a:gd name="T19" fmla="*/ 9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06">
                    <a:moveTo>
                      <a:pt x="52" y="0"/>
                    </a:moveTo>
                    <a:cubicBezTo>
                      <a:pt x="23" y="1"/>
                      <a:pt x="0" y="25"/>
                      <a:pt x="1" y="54"/>
                    </a:cubicBezTo>
                    <a:cubicBezTo>
                      <a:pt x="1" y="83"/>
                      <a:pt x="25" y="106"/>
                      <a:pt x="54" y="105"/>
                    </a:cubicBezTo>
                    <a:cubicBezTo>
                      <a:pt x="83" y="105"/>
                      <a:pt x="106" y="81"/>
                      <a:pt x="106" y="52"/>
                    </a:cubicBezTo>
                    <a:cubicBezTo>
                      <a:pt x="105" y="23"/>
                      <a:pt x="81" y="0"/>
                      <a:pt x="52" y="0"/>
                    </a:cubicBezTo>
                    <a:close/>
                    <a:moveTo>
                      <a:pt x="54" y="95"/>
                    </a:moveTo>
                    <a:cubicBezTo>
                      <a:pt x="31" y="95"/>
                      <a:pt x="12" y="77"/>
                      <a:pt x="11" y="54"/>
                    </a:cubicBezTo>
                    <a:cubicBezTo>
                      <a:pt x="11" y="30"/>
                      <a:pt x="29" y="11"/>
                      <a:pt x="52" y="11"/>
                    </a:cubicBezTo>
                    <a:cubicBezTo>
                      <a:pt x="76" y="10"/>
                      <a:pt x="95" y="29"/>
                      <a:pt x="95" y="52"/>
                    </a:cubicBezTo>
                    <a:cubicBezTo>
                      <a:pt x="96" y="75"/>
                      <a:pt x="77" y="94"/>
                      <a:pt x="54" y="95"/>
                    </a:cubicBezTo>
                    <a:close/>
                  </a:path>
                </a:pathLst>
              </a:custGeom>
              <a:solidFill>
                <a:schemeClr val="bg1">
                  <a:lumMod val="95000"/>
                </a:schemeClr>
              </a:solidFill>
              <a:ln>
                <a:noFill/>
              </a:ln>
            </p:spPr>
            <p:txBody>
              <a:bodyPr/>
              <a:lstStyle/>
              <a:p>
                <a:pPr>
                  <a:defRPr/>
                </a:pPr>
                <a:endParaRPr lang="zh-CN" altLang="en-US"/>
              </a:p>
            </p:txBody>
          </p:sp>
          <p:sp>
            <p:nvSpPr>
              <p:cNvPr id="733" name="Freeform 237"/>
              <p:cNvSpPr>
                <a:spLocks noEditPoints="1"/>
              </p:cNvSpPr>
              <p:nvPr/>
            </p:nvSpPr>
            <p:spPr bwMode="auto">
              <a:xfrm>
                <a:off x="2075784" y="2208033"/>
                <a:ext cx="60017" cy="118671"/>
              </a:xfrm>
              <a:custGeom>
                <a:avLst/>
                <a:gdLst>
                  <a:gd name="T0" fmla="*/ 24 w 35"/>
                  <a:gd name="T1" fmla="*/ 31 h 70"/>
                  <a:gd name="T2" fmla="*/ 24 w 35"/>
                  <a:gd name="T3" fmla="*/ 17 h 70"/>
                  <a:gd name="T4" fmla="*/ 25 w 35"/>
                  <a:gd name="T5" fmla="*/ 17 h 70"/>
                  <a:gd name="T6" fmla="*/ 29 w 35"/>
                  <a:gd name="T7" fmla="*/ 18 h 70"/>
                  <a:gd name="T8" fmla="*/ 30 w 35"/>
                  <a:gd name="T9" fmla="*/ 17 h 70"/>
                  <a:gd name="T10" fmla="*/ 31 w 35"/>
                  <a:gd name="T11" fmla="*/ 14 h 70"/>
                  <a:gd name="T12" fmla="*/ 32 w 35"/>
                  <a:gd name="T13" fmla="*/ 11 h 70"/>
                  <a:gd name="T14" fmla="*/ 31 w 35"/>
                  <a:gd name="T15" fmla="*/ 10 h 70"/>
                  <a:gd name="T16" fmla="*/ 29 w 35"/>
                  <a:gd name="T17" fmla="*/ 9 h 70"/>
                  <a:gd name="T18" fmla="*/ 27 w 35"/>
                  <a:gd name="T19" fmla="*/ 9 h 70"/>
                  <a:gd name="T20" fmla="*/ 24 w 35"/>
                  <a:gd name="T21" fmla="*/ 9 h 70"/>
                  <a:gd name="T22" fmla="*/ 24 w 35"/>
                  <a:gd name="T23" fmla="*/ 2 h 70"/>
                  <a:gd name="T24" fmla="*/ 21 w 35"/>
                  <a:gd name="T25" fmla="*/ 0 h 70"/>
                  <a:gd name="T26" fmla="*/ 19 w 35"/>
                  <a:gd name="T27" fmla="*/ 2 h 70"/>
                  <a:gd name="T28" fmla="*/ 19 w 35"/>
                  <a:gd name="T29" fmla="*/ 9 h 70"/>
                  <a:gd name="T30" fmla="*/ 19 w 35"/>
                  <a:gd name="T31" fmla="*/ 9 h 70"/>
                  <a:gd name="T32" fmla="*/ 15 w 35"/>
                  <a:gd name="T33" fmla="*/ 9 h 70"/>
                  <a:gd name="T34" fmla="*/ 15 w 35"/>
                  <a:gd name="T35" fmla="*/ 2 h 70"/>
                  <a:gd name="T36" fmla="*/ 12 w 35"/>
                  <a:gd name="T37" fmla="*/ 0 h 70"/>
                  <a:gd name="T38" fmla="*/ 10 w 35"/>
                  <a:gd name="T39" fmla="*/ 2 h 70"/>
                  <a:gd name="T40" fmla="*/ 10 w 35"/>
                  <a:gd name="T41" fmla="*/ 10 h 70"/>
                  <a:gd name="T42" fmla="*/ 5 w 35"/>
                  <a:gd name="T43" fmla="*/ 13 h 70"/>
                  <a:gd name="T44" fmla="*/ 2 w 35"/>
                  <a:gd name="T45" fmla="*/ 17 h 70"/>
                  <a:gd name="T46" fmla="*/ 1 w 35"/>
                  <a:gd name="T47" fmla="*/ 22 h 70"/>
                  <a:gd name="T48" fmla="*/ 2 w 35"/>
                  <a:gd name="T49" fmla="*/ 28 h 70"/>
                  <a:gd name="T50" fmla="*/ 5 w 35"/>
                  <a:gd name="T51" fmla="*/ 32 h 70"/>
                  <a:gd name="T52" fmla="*/ 10 w 35"/>
                  <a:gd name="T53" fmla="*/ 35 h 70"/>
                  <a:gd name="T54" fmla="*/ 11 w 35"/>
                  <a:gd name="T55" fmla="*/ 36 h 70"/>
                  <a:gd name="T56" fmla="*/ 11 w 35"/>
                  <a:gd name="T57" fmla="*/ 52 h 70"/>
                  <a:gd name="T58" fmla="*/ 7 w 35"/>
                  <a:gd name="T59" fmla="*/ 51 h 70"/>
                  <a:gd name="T60" fmla="*/ 2 w 35"/>
                  <a:gd name="T61" fmla="*/ 50 h 70"/>
                  <a:gd name="T62" fmla="*/ 1 w 35"/>
                  <a:gd name="T63" fmla="*/ 51 h 70"/>
                  <a:gd name="T64" fmla="*/ 0 w 35"/>
                  <a:gd name="T65" fmla="*/ 53 h 70"/>
                  <a:gd name="T66" fmla="*/ 0 w 35"/>
                  <a:gd name="T67" fmla="*/ 56 h 70"/>
                  <a:gd name="T68" fmla="*/ 0 w 35"/>
                  <a:gd name="T69" fmla="*/ 57 h 70"/>
                  <a:gd name="T70" fmla="*/ 6 w 35"/>
                  <a:gd name="T71" fmla="*/ 59 h 70"/>
                  <a:gd name="T72" fmla="*/ 11 w 35"/>
                  <a:gd name="T73" fmla="*/ 60 h 70"/>
                  <a:gd name="T74" fmla="*/ 12 w 35"/>
                  <a:gd name="T75" fmla="*/ 68 h 70"/>
                  <a:gd name="T76" fmla="*/ 14 w 35"/>
                  <a:gd name="T77" fmla="*/ 70 h 70"/>
                  <a:gd name="T78" fmla="*/ 16 w 35"/>
                  <a:gd name="T79" fmla="*/ 68 h 70"/>
                  <a:gd name="T80" fmla="*/ 16 w 35"/>
                  <a:gd name="T81" fmla="*/ 60 h 70"/>
                  <a:gd name="T82" fmla="*/ 20 w 35"/>
                  <a:gd name="T83" fmla="*/ 60 h 70"/>
                  <a:gd name="T84" fmla="*/ 21 w 35"/>
                  <a:gd name="T85" fmla="*/ 68 h 70"/>
                  <a:gd name="T86" fmla="*/ 23 w 35"/>
                  <a:gd name="T87" fmla="*/ 70 h 70"/>
                  <a:gd name="T88" fmla="*/ 25 w 35"/>
                  <a:gd name="T89" fmla="*/ 68 h 70"/>
                  <a:gd name="T90" fmla="*/ 25 w 35"/>
                  <a:gd name="T91" fmla="*/ 59 h 70"/>
                  <a:gd name="T92" fmla="*/ 29 w 35"/>
                  <a:gd name="T93" fmla="*/ 57 h 70"/>
                  <a:gd name="T94" fmla="*/ 33 w 35"/>
                  <a:gd name="T95" fmla="*/ 52 h 70"/>
                  <a:gd name="T96" fmla="*/ 34 w 35"/>
                  <a:gd name="T97" fmla="*/ 45 h 70"/>
                  <a:gd name="T98" fmla="*/ 31 w 35"/>
                  <a:gd name="T99" fmla="*/ 36 h 70"/>
                  <a:gd name="T100" fmla="*/ 24 w 35"/>
                  <a:gd name="T101" fmla="*/ 31 h 70"/>
                  <a:gd name="T102" fmla="*/ 20 w 35"/>
                  <a:gd name="T103" fmla="*/ 51 h 70"/>
                  <a:gd name="T104" fmla="*/ 16 w 35"/>
                  <a:gd name="T105" fmla="*/ 52 h 70"/>
                  <a:gd name="T106" fmla="*/ 15 w 35"/>
                  <a:gd name="T107" fmla="*/ 38 h 70"/>
                  <a:gd name="T108" fmla="*/ 20 w 35"/>
                  <a:gd name="T109" fmla="*/ 39 h 70"/>
                  <a:gd name="T110" fmla="*/ 20 w 35"/>
                  <a:gd name="T111" fmla="*/ 51 h 70"/>
                  <a:gd name="T112" fmla="*/ 20 w 35"/>
                  <a:gd name="T113" fmla="*/ 29 h 70"/>
                  <a:gd name="T114" fmla="*/ 15 w 35"/>
                  <a:gd name="T115" fmla="*/ 27 h 70"/>
                  <a:gd name="T116" fmla="*/ 15 w 35"/>
                  <a:gd name="T117" fmla="*/ 17 h 70"/>
                  <a:gd name="T118" fmla="*/ 20 w 35"/>
                  <a:gd name="T119" fmla="*/ 16 h 70"/>
                  <a:gd name="T120" fmla="*/ 20 w 35"/>
                  <a:gd name="T12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70">
                    <a:moveTo>
                      <a:pt x="24" y="31"/>
                    </a:moveTo>
                    <a:cubicBezTo>
                      <a:pt x="24" y="17"/>
                      <a:pt x="24" y="17"/>
                      <a:pt x="24" y="17"/>
                    </a:cubicBezTo>
                    <a:cubicBezTo>
                      <a:pt x="25" y="17"/>
                      <a:pt x="25" y="17"/>
                      <a:pt x="25" y="17"/>
                    </a:cubicBezTo>
                    <a:cubicBezTo>
                      <a:pt x="27" y="17"/>
                      <a:pt x="28" y="18"/>
                      <a:pt x="29" y="18"/>
                    </a:cubicBezTo>
                    <a:cubicBezTo>
                      <a:pt x="30" y="18"/>
                      <a:pt x="30" y="18"/>
                      <a:pt x="30" y="17"/>
                    </a:cubicBezTo>
                    <a:cubicBezTo>
                      <a:pt x="31" y="16"/>
                      <a:pt x="31" y="15"/>
                      <a:pt x="31" y="14"/>
                    </a:cubicBezTo>
                    <a:cubicBezTo>
                      <a:pt x="32" y="13"/>
                      <a:pt x="32" y="12"/>
                      <a:pt x="32" y="11"/>
                    </a:cubicBezTo>
                    <a:cubicBezTo>
                      <a:pt x="32" y="11"/>
                      <a:pt x="31" y="10"/>
                      <a:pt x="31" y="10"/>
                    </a:cubicBezTo>
                    <a:cubicBezTo>
                      <a:pt x="30" y="10"/>
                      <a:pt x="30" y="10"/>
                      <a:pt x="29" y="9"/>
                    </a:cubicBezTo>
                    <a:cubicBezTo>
                      <a:pt x="29" y="9"/>
                      <a:pt x="28" y="9"/>
                      <a:pt x="27" y="9"/>
                    </a:cubicBezTo>
                    <a:cubicBezTo>
                      <a:pt x="26" y="9"/>
                      <a:pt x="25" y="9"/>
                      <a:pt x="24" y="9"/>
                    </a:cubicBezTo>
                    <a:cubicBezTo>
                      <a:pt x="24" y="2"/>
                      <a:pt x="24" y="2"/>
                      <a:pt x="24" y="2"/>
                    </a:cubicBezTo>
                    <a:cubicBezTo>
                      <a:pt x="24" y="1"/>
                      <a:pt x="23" y="0"/>
                      <a:pt x="21" y="0"/>
                    </a:cubicBezTo>
                    <a:cubicBezTo>
                      <a:pt x="20" y="0"/>
                      <a:pt x="19" y="1"/>
                      <a:pt x="19" y="2"/>
                    </a:cubicBezTo>
                    <a:cubicBezTo>
                      <a:pt x="19" y="9"/>
                      <a:pt x="19" y="9"/>
                      <a:pt x="19" y="9"/>
                    </a:cubicBezTo>
                    <a:cubicBezTo>
                      <a:pt x="19" y="9"/>
                      <a:pt x="19" y="9"/>
                      <a:pt x="19" y="9"/>
                    </a:cubicBezTo>
                    <a:cubicBezTo>
                      <a:pt x="17" y="9"/>
                      <a:pt x="16" y="9"/>
                      <a:pt x="15" y="9"/>
                    </a:cubicBezTo>
                    <a:cubicBezTo>
                      <a:pt x="15" y="2"/>
                      <a:pt x="15" y="2"/>
                      <a:pt x="15" y="2"/>
                    </a:cubicBezTo>
                    <a:cubicBezTo>
                      <a:pt x="15" y="1"/>
                      <a:pt x="14" y="0"/>
                      <a:pt x="12" y="0"/>
                    </a:cubicBezTo>
                    <a:cubicBezTo>
                      <a:pt x="11" y="0"/>
                      <a:pt x="10" y="1"/>
                      <a:pt x="10" y="2"/>
                    </a:cubicBezTo>
                    <a:cubicBezTo>
                      <a:pt x="10" y="10"/>
                      <a:pt x="10" y="10"/>
                      <a:pt x="10" y="10"/>
                    </a:cubicBezTo>
                    <a:cubicBezTo>
                      <a:pt x="8" y="11"/>
                      <a:pt x="6" y="12"/>
                      <a:pt x="5" y="13"/>
                    </a:cubicBezTo>
                    <a:cubicBezTo>
                      <a:pt x="4" y="14"/>
                      <a:pt x="3" y="15"/>
                      <a:pt x="2" y="17"/>
                    </a:cubicBezTo>
                    <a:cubicBezTo>
                      <a:pt x="1" y="19"/>
                      <a:pt x="1" y="20"/>
                      <a:pt x="1" y="22"/>
                    </a:cubicBezTo>
                    <a:cubicBezTo>
                      <a:pt x="1" y="24"/>
                      <a:pt x="2" y="26"/>
                      <a:pt x="2" y="28"/>
                    </a:cubicBezTo>
                    <a:cubicBezTo>
                      <a:pt x="3" y="30"/>
                      <a:pt x="4" y="31"/>
                      <a:pt x="5" y="32"/>
                    </a:cubicBezTo>
                    <a:cubicBezTo>
                      <a:pt x="7" y="33"/>
                      <a:pt x="8" y="34"/>
                      <a:pt x="10" y="35"/>
                    </a:cubicBezTo>
                    <a:cubicBezTo>
                      <a:pt x="11" y="36"/>
                      <a:pt x="11" y="36"/>
                      <a:pt x="11" y="36"/>
                    </a:cubicBezTo>
                    <a:cubicBezTo>
                      <a:pt x="11" y="52"/>
                      <a:pt x="11" y="52"/>
                      <a:pt x="11" y="52"/>
                    </a:cubicBezTo>
                    <a:cubicBezTo>
                      <a:pt x="10" y="51"/>
                      <a:pt x="8" y="51"/>
                      <a:pt x="7" y="51"/>
                    </a:cubicBezTo>
                    <a:cubicBezTo>
                      <a:pt x="5" y="51"/>
                      <a:pt x="4" y="50"/>
                      <a:pt x="2" y="50"/>
                    </a:cubicBezTo>
                    <a:cubicBezTo>
                      <a:pt x="2" y="49"/>
                      <a:pt x="1" y="50"/>
                      <a:pt x="1" y="51"/>
                    </a:cubicBezTo>
                    <a:cubicBezTo>
                      <a:pt x="1" y="51"/>
                      <a:pt x="1" y="52"/>
                      <a:pt x="0" y="53"/>
                    </a:cubicBezTo>
                    <a:cubicBezTo>
                      <a:pt x="0" y="54"/>
                      <a:pt x="0" y="55"/>
                      <a:pt x="0" y="56"/>
                    </a:cubicBezTo>
                    <a:cubicBezTo>
                      <a:pt x="0" y="57"/>
                      <a:pt x="0" y="57"/>
                      <a:pt x="0" y="57"/>
                    </a:cubicBezTo>
                    <a:cubicBezTo>
                      <a:pt x="1" y="58"/>
                      <a:pt x="3" y="59"/>
                      <a:pt x="6" y="59"/>
                    </a:cubicBezTo>
                    <a:cubicBezTo>
                      <a:pt x="7" y="60"/>
                      <a:pt x="9" y="60"/>
                      <a:pt x="11" y="60"/>
                    </a:cubicBezTo>
                    <a:cubicBezTo>
                      <a:pt x="12" y="68"/>
                      <a:pt x="12" y="68"/>
                      <a:pt x="12" y="68"/>
                    </a:cubicBezTo>
                    <a:cubicBezTo>
                      <a:pt x="12" y="69"/>
                      <a:pt x="13" y="70"/>
                      <a:pt x="14" y="70"/>
                    </a:cubicBezTo>
                    <a:cubicBezTo>
                      <a:pt x="15" y="70"/>
                      <a:pt x="16" y="69"/>
                      <a:pt x="16" y="68"/>
                    </a:cubicBezTo>
                    <a:cubicBezTo>
                      <a:pt x="16" y="60"/>
                      <a:pt x="16" y="60"/>
                      <a:pt x="16" y="60"/>
                    </a:cubicBezTo>
                    <a:cubicBezTo>
                      <a:pt x="17" y="60"/>
                      <a:pt x="19" y="60"/>
                      <a:pt x="20" y="60"/>
                    </a:cubicBezTo>
                    <a:cubicBezTo>
                      <a:pt x="21" y="68"/>
                      <a:pt x="21" y="68"/>
                      <a:pt x="21" y="68"/>
                    </a:cubicBezTo>
                    <a:cubicBezTo>
                      <a:pt x="21" y="69"/>
                      <a:pt x="22" y="70"/>
                      <a:pt x="23" y="70"/>
                    </a:cubicBezTo>
                    <a:cubicBezTo>
                      <a:pt x="24" y="70"/>
                      <a:pt x="25" y="69"/>
                      <a:pt x="25" y="68"/>
                    </a:cubicBezTo>
                    <a:cubicBezTo>
                      <a:pt x="25" y="59"/>
                      <a:pt x="25" y="59"/>
                      <a:pt x="25" y="59"/>
                    </a:cubicBezTo>
                    <a:cubicBezTo>
                      <a:pt x="26" y="58"/>
                      <a:pt x="28" y="57"/>
                      <a:pt x="29" y="57"/>
                    </a:cubicBezTo>
                    <a:cubicBezTo>
                      <a:pt x="31" y="56"/>
                      <a:pt x="32" y="54"/>
                      <a:pt x="33" y="52"/>
                    </a:cubicBezTo>
                    <a:cubicBezTo>
                      <a:pt x="34" y="50"/>
                      <a:pt x="35" y="48"/>
                      <a:pt x="34" y="45"/>
                    </a:cubicBezTo>
                    <a:cubicBezTo>
                      <a:pt x="34" y="41"/>
                      <a:pt x="33" y="38"/>
                      <a:pt x="31" y="36"/>
                    </a:cubicBezTo>
                    <a:cubicBezTo>
                      <a:pt x="29" y="34"/>
                      <a:pt x="27" y="33"/>
                      <a:pt x="24" y="31"/>
                    </a:cubicBezTo>
                    <a:close/>
                    <a:moveTo>
                      <a:pt x="20" y="51"/>
                    </a:moveTo>
                    <a:cubicBezTo>
                      <a:pt x="19" y="51"/>
                      <a:pt x="17" y="51"/>
                      <a:pt x="16" y="52"/>
                    </a:cubicBezTo>
                    <a:cubicBezTo>
                      <a:pt x="15" y="38"/>
                      <a:pt x="15" y="38"/>
                      <a:pt x="15" y="38"/>
                    </a:cubicBezTo>
                    <a:cubicBezTo>
                      <a:pt x="17" y="38"/>
                      <a:pt x="19" y="39"/>
                      <a:pt x="20" y="39"/>
                    </a:cubicBezTo>
                    <a:lnTo>
                      <a:pt x="20" y="51"/>
                    </a:lnTo>
                    <a:close/>
                    <a:moveTo>
                      <a:pt x="20" y="29"/>
                    </a:moveTo>
                    <a:cubicBezTo>
                      <a:pt x="18" y="29"/>
                      <a:pt x="16" y="28"/>
                      <a:pt x="15" y="27"/>
                    </a:cubicBezTo>
                    <a:cubicBezTo>
                      <a:pt x="15" y="17"/>
                      <a:pt x="15" y="17"/>
                      <a:pt x="15" y="17"/>
                    </a:cubicBezTo>
                    <a:cubicBezTo>
                      <a:pt x="16" y="17"/>
                      <a:pt x="18" y="17"/>
                      <a:pt x="20" y="16"/>
                    </a:cubicBezTo>
                    <a:lnTo>
                      <a:pt x="20" y="29"/>
                    </a:lnTo>
                    <a:close/>
                  </a:path>
                </a:pathLst>
              </a:custGeom>
              <a:solidFill>
                <a:schemeClr val="bg1">
                  <a:lumMod val="95000"/>
                </a:schemeClr>
              </a:solidFill>
              <a:ln>
                <a:noFill/>
              </a:ln>
            </p:spPr>
            <p:txBody>
              <a:bodyPr/>
              <a:lstStyle/>
              <a:p>
                <a:pPr>
                  <a:defRPr/>
                </a:pPr>
                <a:endParaRPr lang="zh-CN" altLang="en-US"/>
              </a:p>
            </p:txBody>
          </p:sp>
        </p:grpSp>
        <p:grpSp>
          <p:nvGrpSpPr>
            <p:cNvPr id="436" name="组合 435"/>
            <p:cNvGrpSpPr/>
            <p:nvPr/>
          </p:nvGrpSpPr>
          <p:grpSpPr>
            <a:xfrm>
              <a:off x="9358685" y="542547"/>
              <a:ext cx="114579" cy="114579"/>
              <a:chOff x="2999235" y="542547"/>
              <a:chExt cx="114579" cy="114579"/>
            </a:xfrm>
          </p:grpSpPr>
          <p:sp>
            <p:nvSpPr>
              <p:cNvPr id="730" name="Freeform 240"/>
              <p:cNvSpPr>
                <a:spLocks noEditPoints="1"/>
              </p:cNvSpPr>
              <p:nvPr/>
            </p:nvSpPr>
            <p:spPr bwMode="auto">
              <a:xfrm>
                <a:off x="2999235" y="542547"/>
                <a:ext cx="114579" cy="114579"/>
              </a:xfrm>
              <a:custGeom>
                <a:avLst/>
                <a:gdLst>
                  <a:gd name="T0" fmla="*/ 33 w 68"/>
                  <a:gd name="T1" fmla="*/ 0 h 68"/>
                  <a:gd name="T2" fmla="*/ 1 w 68"/>
                  <a:gd name="T3" fmla="*/ 35 h 68"/>
                  <a:gd name="T4" fmla="*/ 35 w 68"/>
                  <a:gd name="T5" fmla="*/ 67 h 68"/>
                  <a:gd name="T6" fmla="*/ 68 w 68"/>
                  <a:gd name="T7" fmla="*/ 33 h 68"/>
                  <a:gd name="T8" fmla="*/ 33 w 68"/>
                  <a:gd name="T9" fmla="*/ 0 h 68"/>
                  <a:gd name="T10" fmla="*/ 35 w 68"/>
                  <a:gd name="T11" fmla="*/ 61 h 68"/>
                  <a:gd name="T12" fmla="*/ 7 w 68"/>
                  <a:gd name="T13" fmla="*/ 34 h 68"/>
                  <a:gd name="T14" fmla="*/ 33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5"/>
                    </a:cubicBezTo>
                    <a:cubicBezTo>
                      <a:pt x="1" y="53"/>
                      <a:pt x="16" y="68"/>
                      <a:pt x="35" y="67"/>
                    </a:cubicBezTo>
                    <a:cubicBezTo>
                      <a:pt x="53" y="67"/>
                      <a:pt x="68" y="52"/>
                      <a:pt x="68" y="33"/>
                    </a:cubicBezTo>
                    <a:cubicBezTo>
                      <a:pt x="67" y="15"/>
                      <a:pt x="52" y="0"/>
                      <a:pt x="33" y="0"/>
                    </a:cubicBezTo>
                    <a:close/>
                    <a:moveTo>
                      <a:pt x="35" y="61"/>
                    </a:moveTo>
                    <a:cubicBezTo>
                      <a:pt x="20" y="61"/>
                      <a:pt x="7" y="49"/>
                      <a:pt x="7" y="34"/>
                    </a:cubicBezTo>
                    <a:cubicBezTo>
                      <a:pt x="7" y="20"/>
                      <a:pt x="19" y="7"/>
                      <a:pt x="33" y="7"/>
                    </a:cubicBezTo>
                    <a:cubicBezTo>
                      <a:pt x="48" y="7"/>
                      <a:pt x="61" y="18"/>
                      <a:pt x="61" y="33"/>
                    </a:cubicBezTo>
                    <a:cubicBezTo>
                      <a:pt x="61" y="48"/>
                      <a:pt x="49" y="60"/>
                      <a:pt x="35" y="61"/>
                    </a:cubicBezTo>
                    <a:close/>
                  </a:path>
                </a:pathLst>
              </a:custGeom>
              <a:solidFill>
                <a:schemeClr val="bg1">
                  <a:lumMod val="95000"/>
                </a:schemeClr>
              </a:solidFill>
              <a:ln>
                <a:noFill/>
              </a:ln>
            </p:spPr>
            <p:txBody>
              <a:bodyPr/>
              <a:lstStyle/>
              <a:p>
                <a:pPr>
                  <a:defRPr/>
                </a:pPr>
                <a:endParaRPr lang="zh-CN" altLang="en-US"/>
              </a:p>
            </p:txBody>
          </p:sp>
          <p:sp>
            <p:nvSpPr>
              <p:cNvPr id="731" name="Freeform 241"/>
              <p:cNvSpPr>
                <a:spLocks/>
              </p:cNvSpPr>
              <p:nvPr/>
            </p:nvSpPr>
            <p:spPr bwMode="auto">
              <a:xfrm>
                <a:off x="3026515" y="571192"/>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3 w 36"/>
                  <a:gd name="T23" fmla="*/ 11 h 33"/>
                  <a:gd name="T24" fmla="*/ 22 w 36"/>
                  <a:gd name="T25" fmla="*/ 6 h 33"/>
                  <a:gd name="T26" fmla="*/ 29 w 36"/>
                  <a:gd name="T27" fmla="*/ 8 h 33"/>
                  <a:gd name="T28" fmla="*/ 36 w 36"/>
                  <a:gd name="T29" fmla="*/ 8 h 33"/>
                  <a:gd name="T30" fmla="*/ 22 w 36"/>
                  <a:gd name="T31" fmla="*/ 1 h 33"/>
                  <a:gd name="T32" fmla="*/ 8 w 36"/>
                  <a:gd name="T33" fmla="*/ 11 h 33"/>
                  <a:gd name="T34" fmla="*/ 2 w 36"/>
                  <a:gd name="T35" fmla="*/ 11 h 33"/>
                  <a:gd name="T36" fmla="*/ 0 w 36"/>
                  <a:gd name="T37" fmla="*/ 13 h 33"/>
                  <a:gd name="T38" fmla="*/ 2 w 36"/>
                  <a:gd name="T39" fmla="*/ 16 h 33"/>
                  <a:gd name="T40" fmla="*/ 7 w 36"/>
                  <a:gd name="T41" fmla="*/ 15 h 33"/>
                  <a:gd name="T42" fmla="*/ 7 w 36"/>
                  <a:gd name="T43" fmla="*/ 17 h 33"/>
                  <a:gd name="T44" fmla="*/ 7 w 36"/>
                  <a:gd name="T45" fmla="*/ 19 h 33"/>
                  <a:gd name="T46" fmla="*/ 2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29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3"/>
                      <a:pt x="23" y="22"/>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3" y="11"/>
                      <a:pt x="13" y="11"/>
                      <a:pt x="13" y="11"/>
                    </a:cubicBezTo>
                    <a:cubicBezTo>
                      <a:pt x="15" y="8"/>
                      <a:pt x="18" y="6"/>
                      <a:pt x="22" y="6"/>
                    </a:cubicBezTo>
                    <a:cubicBezTo>
                      <a:pt x="25" y="6"/>
                      <a:pt x="27" y="7"/>
                      <a:pt x="29" y="8"/>
                    </a:cubicBezTo>
                    <a:cubicBezTo>
                      <a:pt x="36" y="8"/>
                      <a:pt x="36" y="8"/>
                      <a:pt x="36" y="8"/>
                    </a:cubicBezTo>
                    <a:cubicBezTo>
                      <a:pt x="33" y="3"/>
                      <a:pt x="28" y="0"/>
                      <a:pt x="22" y="1"/>
                    </a:cubicBezTo>
                    <a:cubicBezTo>
                      <a:pt x="15" y="1"/>
                      <a:pt x="10" y="5"/>
                      <a:pt x="8" y="11"/>
                    </a:cubicBezTo>
                    <a:cubicBezTo>
                      <a:pt x="2" y="11"/>
                      <a:pt x="2" y="11"/>
                      <a:pt x="2" y="11"/>
                    </a:cubicBezTo>
                    <a:cubicBezTo>
                      <a:pt x="1" y="11"/>
                      <a:pt x="0" y="12"/>
                      <a:pt x="0" y="13"/>
                    </a:cubicBezTo>
                    <a:cubicBezTo>
                      <a:pt x="0" y="15"/>
                      <a:pt x="1" y="16"/>
                      <a:pt x="2" y="16"/>
                    </a:cubicBezTo>
                    <a:cubicBezTo>
                      <a:pt x="7" y="15"/>
                      <a:pt x="7" y="15"/>
                      <a:pt x="7" y="15"/>
                    </a:cubicBezTo>
                    <a:cubicBezTo>
                      <a:pt x="7" y="16"/>
                      <a:pt x="7" y="17"/>
                      <a:pt x="7" y="17"/>
                    </a:cubicBezTo>
                    <a:cubicBezTo>
                      <a:pt x="7" y="18"/>
                      <a:pt x="7" y="18"/>
                      <a:pt x="7" y="19"/>
                    </a:cubicBezTo>
                    <a:cubicBezTo>
                      <a:pt x="2" y="19"/>
                      <a:pt x="2" y="19"/>
                      <a:pt x="2" y="19"/>
                    </a:cubicBezTo>
                    <a:cubicBezTo>
                      <a:pt x="1" y="19"/>
                      <a:pt x="0" y="20"/>
                      <a:pt x="0" y="21"/>
                    </a:cubicBezTo>
                    <a:cubicBezTo>
                      <a:pt x="0" y="22"/>
                      <a:pt x="1" y="23"/>
                      <a:pt x="3" y="23"/>
                    </a:cubicBezTo>
                    <a:cubicBezTo>
                      <a:pt x="8" y="23"/>
                      <a:pt x="8" y="23"/>
                      <a:pt x="8" y="23"/>
                    </a:cubicBezTo>
                    <a:cubicBezTo>
                      <a:pt x="10" y="29"/>
                      <a:pt x="16" y="33"/>
                      <a:pt x="23" y="33"/>
                    </a:cubicBezTo>
                    <a:cubicBezTo>
                      <a:pt x="28" y="33"/>
                      <a:pt x="33" y="30"/>
                      <a:pt x="36" y="25"/>
                    </a:cubicBezTo>
                    <a:cubicBezTo>
                      <a:pt x="29" y="25"/>
                      <a:pt x="29" y="25"/>
                      <a:pt x="29" y="25"/>
                    </a:cubicBezTo>
                    <a:cubicBezTo>
                      <a:pt x="28" y="27"/>
                      <a:pt x="25" y="28"/>
                      <a:pt x="23" y="28"/>
                    </a:cubicBezTo>
                    <a:close/>
                  </a:path>
                </a:pathLst>
              </a:custGeom>
              <a:solidFill>
                <a:schemeClr val="bg1">
                  <a:lumMod val="95000"/>
                </a:schemeClr>
              </a:solidFill>
              <a:ln>
                <a:noFill/>
              </a:ln>
            </p:spPr>
            <p:txBody>
              <a:bodyPr/>
              <a:lstStyle/>
              <a:p>
                <a:pPr>
                  <a:defRPr/>
                </a:pPr>
                <a:endParaRPr lang="zh-CN" altLang="en-US"/>
              </a:p>
            </p:txBody>
          </p:sp>
        </p:grpSp>
        <p:sp>
          <p:nvSpPr>
            <p:cNvPr id="437" name="Freeform 242"/>
            <p:cNvSpPr>
              <a:spLocks noEditPoints="1"/>
            </p:cNvSpPr>
            <p:nvPr/>
          </p:nvSpPr>
          <p:spPr bwMode="auto">
            <a:xfrm>
              <a:off x="8056032" y="2879137"/>
              <a:ext cx="435127" cy="433763"/>
            </a:xfrm>
            <a:custGeom>
              <a:avLst/>
              <a:gdLst>
                <a:gd name="T0" fmla="*/ 239 w 258"/>
                <a:gd name="T1" fmla="*/ 99 h 257"/>
                <a:gd name="T2" fmla="*/ 220 w 258"/>
                <a:gd name="T3" fmla="*/ 99 h 257"/>
                <a:gd name="T4" fmla="*/ 213 w 258"/>
                <a:gd name="T5" fmla="*/ 82 h 257"/>
                <a:gd name="T6" fmla="*/ 226 w 258"/>
                <a:gd name="T7" fmla="*/ 69 h 257"/>
                <a:gd name="T8" fmla="*/ 226 w 258"/>
                <a:gd name="T9" fmla="*/ 43 h 257"/>
                <a:gd name="T10" fmla="*/ 211 w 258"/>
                <a:gd name="T11" fmla="*/ 29 h 257"/>
                <a:gd name="T12" fmla="*/ 186 w 258"/>
                <a:gd name="T13" fmla="*/ 29 h 257"/>
                <a:gd name="T14" fmla="*/ 172 w 258"/>
                <a:gd name="T15" fmla="*/ 43 h 257"/>
                <a:gd name="T16" fmla="*/ 156 w 258"/>
                <a:gd name="T17" fmla="*/ 36 h 257"/>
                <a:gd name="T18" fmla="*/ 155 w 258"/>
                <a:gd name="T19" fmla="*/ 17 h 257"/>
                <a:gd name="T20" fmla="*/ 137 w 258"/>
                <a:gd name="T21" fmla="*/ 0 h 257"/>
                <a:gd name="T22" fmla="*/ 117 w 258"/>
                <a:gd name="T23" fmla="*/ 0 h 257"/>
                <a:gd name="T24" fmla="*/ 99 w 258"/>
                <a:gd name="T25" fmla="*/ 18 h 257"/>
                <a:gd name="T26" fmla="*/ 99 w 258"/>
                <a:gd name="T27" fmla="*/ 36 h 257"/>
                <a:gd name="T28" fmla="*/ 82 w 258"/>
                <a:gd name="T29" fmla="*/ 43 h 257"/>
                <a:gd name="T30" fmla="*/ 69 w 258"/>
                <a:gd name="T31" fmla="*/ 31 h 257"/>
                <a:gd name="T32" fmla="*/ 44 w 258"/>
                <a:gd name="T33" fmla="*/ 32 h 257"/>
                <a:gd name="T34" fmla="*/ 30 w 258"/>
                <a:gd name="T35" fmla="*/ 46 h 257"/>
                <a:gd name="T36" fmla="*/ 30 w 258"/>
                <a:gd name="T37" fmla="*/ 72 h 257"/>
                <a:gd name="T38" fmla="*/ 42 w 258"/>
                <a:gd name="T39" fmla="*/ 83 h 257"/>
                <a:gd name="T40" fmla="*/ 34 w 258"/>
                <a:gd name="T41" fmla="*/ 102 h 257"/>
                <a:gd name="T42" fmla="*/ 18 w 258"/>
                <a:gd name="T43" fmla="*/ 102 h 257"/>
                <a:gd name="T44" fmla="*/ 0 w 258"/>
                <a:gd name="T45" fmla="*/ 120 h 257"/>
                <a:gd name="T46" fmla="*/ 0 w 258"/>
                <a:gd name="T47" fmla="*/ 140 h 257"/>
                <a:gd name="T48" fmla="*/ 19 w 258"/>
                <a:gd name="T49" fmla="*/ 158 h 257"/>
                <a:gd name="T50" fmla="*/ 34 w 258"/>
                <a:gd name="T51" fmla="*/ 158 h 257"/>
                <a:gd name="T52" fmla="*/ 42 w 258"/>
                <a:gd name="T53" fmla="*/ 177 h 257"/>
                <a:gd name="T54" fmla="*/ 32 w 258"/>
                <a:gd name="T55" fmla="*/ 188 h 257"/>
                <a:gd name="T56" fmla="*/ 32 w 258"/>
                <a:gd name="T57" fmla="*/ 213 h 257"/>
                <a:gd name="T58" fmla="*/ 46 w 258"/>
                <a:gd name="T59" fmla="*/ 228 h 257"/>
                <a:gd name="T60" fmla="*/ 72 w 258"/>
                <a:gd name="T61" fmla="*/ 227 h 257"/>
                <a:gd name="T62" fmla="*/ 82 w 258"/>
                <a:gd name="T63" fmla="*/ 216 h 257"/>
                <a:gd name="T64" fmla="*/ 102 w 258"/>
                <a:gd name="T65" fmla="*/ 224 h 257"/>
                <a:gd name="T66" fmla="*/ 102 w 258"/>
                <a:gd name="T67" fmla="*/ 239 h 257"/>
                <a:gd name="T68" fmla="*/ 120 w 258"/>
                <a:gd name="T69" fmla="*/ 257 h 257"/>
                <a:gd name="T70" fmla="*/ 141 w 258"/>
                <a:gd name="T71" fmla="*/ 257 h 257"/>
                <a:gd name="T72" fmla="*/ 159 w 258"/>
                <a:gd name="T73" fmla="*/ 238 h 257"/>
                <a:gd name="T74" fmla="*/ 158 w 258"/>
                <a:gd name="T75" fmla="*/ 222 h 257"/>
                <a:gd name="T76" fmla="*/ 177 w 258"/>
                <a:gd name="T77" fmla="*/ 214 h 257"/>
                <a:gd name="T78" fmla="*/ 188 w 258"/>
                <a:gd name="T79" fmla="*/ 226 h 257"/>
                <a:gd name="T80" fmla="*/ 214 w 258"/>
                <a:gd name="T81" fmla="*/ 225 h 257"/>
                <a:gd name="T82" fmla="*/ 228 w 258"/>
                <a:gd name="T83" fmla="*/ 211 h 257"/>
                <a:gd name="T84" fmla="*/ 228 w 258"/>
                <a:gd name="T85" fmla="*/ 185 h 257"/>
                <a:gd name="T86" fmla="*/ 215 w 258"/>
                <a:gd name="T87" fmla="*/ 173 h 257"/>
                <a:gd name="T88" fmla="*/ 222 w 258"/>
                <a:gd name="T89" fmla="*/ 155 h 257"/>
                <a:gd name="T90" fmla="*/ 240 w 258"/>
                <a:gd name="T91" fmla="*/ 155 h 257"/>
                <a:gd name="T92" fmla="*/ 257 w 258"/>
                <a:gd name="T93" fmla="*/ 137 h 257"/>
                <a:gd name="T94" fmla="*/ 257 w 258"/>
                <a:gd name="T95" fmla="*/ 116 h 257"/>
                <a:gd name="T96" fmla="*/ 239 w 258"/>
                <a:gd name="T97" fmla="*/ 99 h 257"/>
                <a:gd name="T98" fmla="*/ 162 w 258"/>
                <a:gd name="T99" fmla="*/ 164 h 257"/>
                <a:gd name="T100" fmla="*/ 93 w 258"/>
                <a:gd name="T101" fmla="*/ 165 h 257"/>
                <a:gd name="T102" fmla="*/ 92 w 258"/>
                <a:gd name="T103" fmla="*/ 96 h 257"/>
                <a:gd name="T104" fmla="*/ 161 w 258"/>
                <a:gd name="T105" fmla="*/ 95 h 257"/>
                <a:gd name="T106" fmla="*/ 162 w 258"/>
                <a:gd name="T107" fmla="*/ 16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8" h="257">
                  <a:moveTo>
                    <a:pt x="239" y="99"/>
                  </a:moveTo>
                  <a:cubicBezTo>
                    <a:pt x="220" y="99"/>
                    <a:pt x="220" y="99"/>
                    <a:pt x="220" y="99"/>
                  </a:cubicBezTo>
                  <a:cubicBezTo>
                    <a:pt x="218" y="93"/>
                    <a:pt x="216" y="88"/>
                    <a:pt x="213" y="82"/>
                  </a:cubicBezTo>
                  <a:cubicBezTo>
                    <a:pt x="226" y="69"/>
                    <a:pt x="226" y="69"/>
                    <a:pt x="226" y="69"/>
                  </a:cubicBezTo>
                  <a:cubicBezTo>
                    <a:pt x="233" y="62"/>
                    <a:pt x="233" y="50"/>
                    <a:pt x="226" y="43"/>
                  </a:cubicBezTo>
                  <a:cubicBezTo>
                    <a:pt x="211" y="29"/>
                    <a:pt x="211" y="29"/>
                    <a:pt x="211" y="29"/>
                  </a:cubicBezTo>
                  <a:cubicBezTo>
                    <a:pt x="204" y="22"/>
                    <a:pt x="193" y="22"/>
                    <a:pt x="186" y="29"/>
                  </a:cubicBezTo>
                  <a:cubicBezTo>
                    <a:pt x="172" y="43"/>
                    <a:pt x="172" y="43"/>
                    <a:pt x="172" y="43"/>
                  </a:cubicBezTo>
                  <a:cubicBezTo>
                    <a:pt x="167" y="40"/>
                    <a:pt x="161" y="38"/>
                    <a:pt x="156" y="36"/>
                  </a:cubicBezTo>
                  <a:cubicBezTo>
                    <a:pt x="155" y="17"/>
                    <a:pt x="155" y="17"/>
                    <a:pt x="155" y="17"/>
                  </a:cubicBezTo>
                  <a:cubicBezTo>
                    <a:pt x="155" y="8"/>
                    <a:pt x="147" y="0"/>
                    <a:pt x="137" y="0"/>
                  </a:cubicBezTo>
                  <a:cubicBezTo>
                    <a:pt x="117" y="0"/>
                    <a:pt x="117" y="0"/>
                    <a:pt x="117" y="0"/>
                  </a:cubicBezTo>
                  <a:cubicBezTo>
                    <a:pt x="107" y="0"/>
                    <a:pt x="99" y="8"/>
                    <a:pt x="99" y="18"/>
                  </a:cubicBezTo>
                  <a:cubicBezTo>
                    <a:pt x="99" y="36"/>
                    <a:pt x="99" y="36"/>
                    <a:pt x="99" y="36"/>
                  </a:cubicBezTo>
                  <a:cubicBezTo>
                    <a:pt x="93" y="38"/>
                    <a:pt x="87" y="41"/>
                    <a:pt x="82" y="43"/>
                  </a:cubicBezTo>
                  <a:cubicBezTo>
                    <a:pt x="69" y="31"/>
                    <a:pt x="69" y="31"/>
                    <a:pt x="69" y="31"/>
                  </a:cubicBezTo>
                  <a:cubicBezTo>
                    <a:pt x="62" y="24"/>
                    <a:pt x="51" y="24"/>
                    <a:pt x="44" y="32"/>
                  </a:cubicBezTo>
                  <a:cubicBezTo>
                    <a:pt x="30" y="46"/>
                    <a:pt x="30" y="46"/>
                    <a:pt x="30" y="46"/>
                  </a:cubicBezTo>
                  <a:cubicBezTo>
                    <a:pt x="23" y="53"/>
                    <a:pt x="23" y="65"/>
                    <a:pt x="30" y="72"/>
                  </a:cubicBezTo>
                  <a:cubicBezTo>
                    <a:pt x="42" y="83"/>
                    <a:pt x="42" y="83"/>
                    <a:pt x="42" y="83"/>
                  </a:cubicBezTo>
                  <a:cubicBezTo>
                    <a:pt x="38" y="89"/>
                    <a:pt x="36" y="95"/>
                    <a:pt x="34" y="102"/>
                  </a:cubicBezTo>
                  <a:cubicBezTo>
                    <a:pt x="18" y="102"/>
                    <a:pt x="18" y="102"/>
                    <a:pt x="18" y="102"/>
                  </a:cubicBezTo>
                  <a:cubicBezTo>
                    <a:pt x="8" y="102"/>
                    <a:pt x="0" y="110"/>
                    <a:pt x="0" y="120"/>
                  </a:cubicBezTo>
                  <a:cubicBezTo>
                    <a:pt x="0" y="140"/>
                    <a:pt x="0" y="140"/>
                    <a:pt x="0" y="140"/>
                  </a:cubicBezTo>
                  <a:cubicBezTo>
                    <a:pt x="1" y="150"/>
                    <a:pt x="9" y="158"/>
                    <a:pt x="19" y="158"/>
                  </a:cubicBezTo>
                  <a:cubicBezTo>
                    <a:pt x="34" y="158"/>
                    <a:pt x="34" y="158"/>
                    <a:pt x="34" y="158"/>
                  </a:cubicBezTo>
                  <a:cubicBezTo>
                    <a:pt x="36" y="165"/>
                    <a:pt x="39" y="171"/>
                    <a:pt x="42" y="177"/>
                  </a:cubicBezTo>
                  <a:cubicBezTo>
                    <a:pt x="32" y="188"/>
                    <a:pt x="32" y="188"/>
                    <a:pt x="32" y="188"/>
                  </a:cubicBezTo>
                  <a:cubicBezTo>
                    <a:pt x="25" y="195"/>
                    <a:pt x="25" y="207"/>
                    <a:pt x="32" y="213"/>
                  </a:cubicBezTo>
                  <a:cubicBezTo>
                    <a:pt x="46" y="228"/>
                    <a:pt x="46" y="228"/>
                    <a:pt x="46" y="228"/>
                  </a:cubicBezTo>
                  <a:cubicBezTo>
                    <a:pt x="54" y="235"/>
                    <a:pt x="65" y="234"/>
                    <a:pt x="72" y="227"/>
                  </a:cubicBezTo>
                  <a:cubicBezTo>
                    <a:pt x="82" y="216"/>
                    <a:pt x="82" y="216"/>
                    <a:pt x="82" y="216"/>
                  </a:cubicBezTo>
                  <a:cubicBezTo>
                    <a:pt x="89" y="220"/>
                    <a:pt x="95" y="222"/>
                    <a:pt x="102" y="224"/>
                  </a:cubicBezTo>
                  <a:cubicBezTo>
                    <a:pt x="102" y="239"/>
                    <a:pt x="102" y="239"/>
                    <a:pt x="102" y="239"/>
                  </a:cubicBezTo>
                  <a:cubicBezTo>
                    <a:pt x="102" y="249"/>
                    <a:pt x="111" y="257"/>
                    <a:pt x="120" y="257"/>
                  </a:cubicBezTo>
                  <a:cubicBezTo>
                    <a:pt x="141" y="257"/>
                    <a:pt x="141" y="257"/>
                    <a:pt x="141" y="257"/>
                  </a:cubicBezTo>
                  <a:cubicBezTo>
                    <a:pt x="151" y="257"/>
                    <a:pt x="159" y="248"/>
                    <a:pt x="159" y="238"/>
                  </a:cubicBezTo>
                  <a:cubicBezTo>
                    <a:pt x="158" y="222"/>
                    <a:pt x="158" y="222"/>
                    <a:pt x="158" y="222"/>
                  </a:cubicBezTo>
                  <a:cubicBezTo>
                    <a:pt x="165" y="220"/>
                    <a:pt x="171" y="218"/>
                    <a:pt x="177" y="214"/>
                  </a:cubicBezTo>
                  <a:cubicBezTo>
                    <a:pt x="188" y="226"/>
                    <a:pt x="188" y="226"/>
                    <a:pt x="188" y="226"/>
                  </a:cubicBezTo>
                  <a:cubicBezTo>
                    <a:pt x="196" y="233"/>
                    <a:pt x="207" y="232"/>
                    <a:pt x="214" y="225"/>
                  </a:cubicBezTo>
                  <a:cubicBezTo>
                    <a:pt x="228" y="211"/>
                    <a:pt x="228" y="211"/>
                    <a:pt x="228" y="211"/>
                  </a:cubicBezTo>
                  <a:cubicBezTo>
                    <a:pt x="235" y="204"/>
                    <a:pt x="235" y="192"/>
                    <a:pt x="228" y="185"/>
                  </a:cubicBezTo>
                  <a:cubicBezTo>
                    <a:pt x="215" y="173"/>
                    <a:pt x="215" y="173"/>
                    <a:pt x="215" y="173"/>
                  </a:cubicBezTo>
                  <a:cubicBezTo>
                    <a:pt x="218" y="167"/>
                    <a:pt x="220" y="161"/>
                    <a:pt x="222" y="155"/>
                  </a:cubicBezTo>
                  <a:cubicBezTo>
                    <a:pt x="240" y="155"/>
                    <a:pt x="240" y="155"/>
                    <a:pt x="240" y="155"/>
                  </a:cubicBezTo>
                  <a:cubicBezTo>
                    <a:pt x="250" y="155"/>
                    <a:pt x="258" y="147"/>
                    <a:pt x="257" y="137"/>
                  </a:cubicBezTo>
                  <a:cubicBezTo>
                    <a:pt x="257" y="116"/>
                    <a:pt x="257" y="116"/>
                    <a:pt x="257" y="116"/>
                  </a:cubicBezTo>
                  <a:cubicBezTo>
                    <a:pt x="257" y="106"/>
                    <a:pt x="249" y="98"/>
                    <a:pt x="239" y="99"/>
                  </a:cubicBezTo>
                  <a:moveTo>
                    <a:pt x="162" y="164"/>
                  </a:moveTo>
                  <a:cubicBezTo>
                    <a:pt x="144" y="183"/>
                    <a:pt x="113" y="183"/>
                    <a:pt x="93" y="165"/>
                  </a:cubicBezTo>
                  <a:cubicBezTo>
                    <a:pt x="74" y="146"/>
                    <a:pt x="74" y="115"/>
                    <a:pt x="92" y="96"/>
                  </a:cubicBezTo>
                  <a:cubicBezTo>
                    <a:pt x="111" y="77"/>
                    <a:pt x="142" y="76"/>
                    <a:pt x="161" y="95"/>
                  </a:cubicBezTo>
                  <a:cubicBezTo>
                    <a:pt x="181" y="114"/>
                    <a:pt x="181" y="144"/>
                    <a:pt x="162" y="164"/>
                  </a:cubicBezTo>
                </a:path>
              </a:pathLst>
            </a:custGeom>
            <a:solidFill>
              <a:schemeClr val="bg1">
                <a:lumMod val="95000"/>
              </a:schemeClr>
            </a:solidFill>
            <a:ln>
              <a:noFill/>
            </a:ln>
          </p:spPr>
          <p:txBody>
            <a:bodyPr/>
            <a:lstStyle/>
            <a:p>
              <a:pPr>
                <a:defRPr/>
              </a:pPr>
              <a:endParaRPr lang="zh-CN" altLang="en-US"/>
            </a:p>
          </p:txBody>
        </p:sp>
        <p:sp>
          <p:nvSpPr>
            <p:cNvPr id="438" name="Freeform 243"/>
            <p:cNvSpPr>
              <a:spLocks noEditPoints="1"/>
            </p:cNvSpPr>
            <p:nvPr/>
          </p:nvSpPr>
          <p:spPr bwMode="auto">
            <a:xfrm>
              <a:off x="7971462" y="2730457"/>
              <a:ext cx="170505" cy="170505"/>
            </a:xfrm>
            <a:custGeom>
              <a:avLst/>
              <a:gdLst>
                <a:gd name="T0" fmla="*/ 96 w 101"/>
                <a:gd name="T1" fmla="*/ 56 h 101"/>
                <a:gd name="T2" fmla="*/ 89 w 101"/>
                <a:gd name="T3" fmla="*/ 53 h 101"/>
                <a:gd name="T4" fmla="*/ 88 w 101"/>
                <a:gd name="T5" fmla="*/ 46 h 101"/>
                <a:gd name="T6" fmla="*/ 95 w 101"/>
                <a:gd name="T7" fmla="*/ 43 h 101"/>
                <a:gd name="T8" fmla="*/ 99 w 101"/>
                <a:gd name="T9" fmla="*/ 34 h 101"/>
                <a:gd name="T10" fmla="*/ 96 w 101"/>
                <a:gd name="T11" fmla="*/ 26 h 101"/>
                <a:gd name="T12" fmla="*/ 86 w 101"/>
                <a:gd name="T13" fmla="*/ 23 h 101"/>
                <a:gd name="T14" fmla="*/ 79 w 101"/>
                <a:gd name="T15" fmla="*/ 26 h 101"/>
                <a:gd name="T16" fmla="*/ 74 w 101"/>
                <a:gd name="T17" fmla="*/ 21 h 101"/>
                <a:gd name="T18" fmla="*/ 77 w 101"/>
                <a:gd name="T19" fmla="*/ 14 h 101"/>
                <a:gd name="T20" fmla="*/ 73 w 101"/>
                <a:gd name="T21" fmla="*/ 5 h 101"/>
                <a:gd name="T22" fmla="*/ 66 w 101"/>
                <a:gd name="T23" fmla="*/ 2 h 101"/>
                <a:gd name="T24" fmla="*/ 56 w 101"/>
                <a:gd name="T25" fmla="*/ 6 h 101"/>
                <a:gd name="T26" fmla="*/ 54 w 101"/>
                <a:gd name="T27" fmla="*/ 12 h 101"/>
                <a:gd name="T28" fmla="*/ 46 w 101"/>
                <a:gd name="T29" fmla="*/ 12 h 101"/>
                <a:gd name="T30" fmla="*/ 43 w 101"/>
                <a:gd name="T31" fmla="*/ 6 h 101"/>
                <a:gd name="T32" fmla="*/ 34 w 101"/>
                <a:gd name="T33" fmla="*/ 2 h 101"/>
                <a:gd name="T34" fmla="*/ 27 w 101"/>
                <a:gd name="T35" fmla="*/ 6 h 101"/>
                <a:gd name="T36" fmla="*/ 23 w 101"/>
                <a:gd name="T37" fmla="*/ 15 h 101"/>
                <a:gd name="T38" fmla="*/ 26 w 101"/>
                <a:gd name="T39" fmla="*/ 21 h 101"/>
                <a:gd name="T40" fmla="*/ 20 w 101"/>
                <a:gd name="T41" fmla="*/ 27 h 101"/>
                <a:gd name="T42" fmla="*/ 14 w 101"/>
                <a:gd name="T43" fmla="*/ 24 h 101"/>
                <a:gd name="T44" fmla="*/ 5 w 101"/>
                <a:gd name="T45" fmla="*/ 28 h 101"/>
                <a:gd name="T46" fmla="*/ 2 w 101"/>
                <a:gd name="T47" fmla="*/ 36 h 101"/>
                <a:gd name="T48" fmla="*/ 6 w 101"/>
                <a:gd name="T49" fmla="*/ 45 h 101"/>
                <a:gd name="T50" fmla="*/ 12 w 101"/>
                <a:gd name="T51" fmla="*/ 47 h 101"/>
                <a:gd name="T52" fmla="*/ 12 w 101"/>
                <a:gd name="T53" fmla="*/ 55 h 101"/>
                <a:gd name="T54" fmla="*/ 6 w 101"/>
                <a:gd name="T55" fmla="*/ 58 h 101"/>
                <a:gd name="T56" fmla="*/ 3 w 101"/>
                <a:gd name="T57" fmla="*/ 67 h 101"/>
                <a:gd name="T58" fmla="*/ 6 w 101"/>
                <a:gd name="T59" fmla="*/ 75 h 101"/>
                <a:gd name="T60" fmla="*/ 15 w 101"/>
                <a:gd name="T61" fmla="*/ 78 h 101"/>
                <a:gd name="T62" fmla="*/ 21 w 101"/>
                <a:gd name="T63" fmla="*/ 76 h 101"/>
                <a:gd name="T64" fmla="*/ 27 w 101"/>
                <a:gd name="T65" fmla="*/ 82 h 101"/>
                <a:gd name="T66" fmla="*/ 24 w 101"/>
                <a:gd name="T67" fmla="*/ 87 h 101"/>
                <a:gd name="T68" fmla="*/ 28 w 101"/>
                <a:gd name="T69" fmla="*/ 96 h 101"/>
                <a:gd name="T70" fmla="*/ 36 w 101"/>
                <a:gd name="T71" fmla="*/ 99 h 101"/>
                <a:gd name="T72" fmla="*/ 45 w 101"/>
                <a:gd name="T73" fmla="*/ 95 h 101"/>
                <a:gd name="T74" fmla="*/ 48 w 101"/>
                <a:gd name="T75" fmla="*/ 89 h 101"/>
                <a:gd name="T76" fmla="*/ 55 w 101"/>
                <a:gd name="T77" fmla="*/ 89 h 101"/>
                <a:gd name="T78" fmla="*/ 58 w 101"/>
                <a:gd name="T79" fmla="*/ 95 h 101"/>
                <a:gd name="T80" fmla="*/ 67 w 101"/>
                <a:gd name="T81" fmla="*/ 99 h 101"/>
                <a:gd name="T82" fmla="*/ 75 w 101"/>
                <a:gd name="T83" fmla="*/ 96 h 101"/>
                <a:gd name="T84" fmla="*/ 79 w 101"/>
                <a:gd name="T85" fmla="*/ 86 h 101"/>
                <a:gd name="T86" fmla="*/ 76 w 101"/>
                <a:gd name="T87" fmla="*/ 80 h 101"/>
                <a:gd name="T88" fmla="*/ 81 w 101"/>
                <a:gd name="T89" fmla="*/ 74 h 101"/>
                <a:gd name="T90" fmla="*/ 87 w 101"/>
                <a:gd name="T91" fmla="*/ 77 h 101"/>
                <a:gd name="T92" fmla="*/ 97 w 101"/>
                <a:gd name="T93" fmla="*/ 73 h 101"/>
                <a:gd name="T94" fmla="*/ 100 w 101"/>
                <a:gd name="T95" fmla="*/ 65 h 101"/>
                <a:gd name="T96" fmla="*/ 96 w 101"/>
                <a:gd name="T97" fmla="*/ 56 h 101"/>
                <a:gd name="T98" fmla="*/ 58 w 101"/>
                <a:gd name="T99" fmla="*/ 69 h 101"/>
                <a:gd name="T100" fmla="*/ 32 w 101"/>
                <a:gd name="T101" fmla="*/ 59 h 101"/>
                <a:gd name="T102" fmla="*/ 42 w 101"/>
                <a:gd name="T103" fmla="*/ 33 h 101"/>
                <a:gd name="T104" fmla="*/ 68 w 101"/>
                <a:gd name="T105" fmla="*/ 43 h 101"/>
                <a:gd name="T106" fmla="*/ 58 w 101"/>
                <a:gd name="T107" fmla="*/ 6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 h="101">
                  <a:moveTo>
                    <a:pt x="96" y="56"/>
                  </a:moveTo>
                  <a:cubicBezTo>
                    <a:pt x="89" y="53"/>
                    <a:pt x="89" y="53"/>
                    <a:pt x="89" y="53"/>
                  </a:cubicBezTo>
                  <a:cubicBezTo>
                    <a:pt x="89" y="51"/>
                    <a:pt x="89" y="49"/>
                    <a:pt x="88" y="46"/>
                  </a:cubicBezTo>
                  <a:cubicBezTo>
                    <a:pt x="95" y="43"/>
                    <a:pt x="95" y="43"/>
                    <a:pt x="95" y="43"/>
                  </a:cubicBezTo>
                  <a:cubicBezTo>
                    <a:pt x="99" y="42"/>
                    <a:pt x="101" y="37"/>
                    <a:pt x="99" y="34"/>
                  </a:cubicBezTo>
                  <a:cubicBezTo>
                    <a:pt x="96" y="26"/>
                    <a:pt x="96" y="26"/>
                    <a:pt x="96" y="26"/>
                  </a:cubicBezTo>
                  <a:cubicBezTo>
                    <a:pt x="94" y="23"/>
                    <a:pt x="90" y="21"/>
                    <a:pt x="86" y="23"/>
                  </a:cubicBezTo>
                  <a:cubicBezTo>
                    <a:pt x="79" y="26"/>
                    <a:pt x="79" y="26"/>
                    <a:pt x="79" y="26"/>
                  </a:cubicBezTo>
                  <a:cubicBezTo>
                    <a:pt x="78" y="24"/>
                    <a:pt x="76" y="22"/>
                    <a:pt x="74" y="21"/>
                  </a:cubicBezTo>
                  <a:cubicBezTo>
                    <a:pt x="77" y="14"/>
                    <a:pt x="77" y="14"/>
                    <a:pt x="77" y="14"/>
                  </a:cubicBezTo>
                  <a:cubicBezTo>
                    <a:pt x="79" y="10"/>
                    <a:pt x="77" y="6"/>
                    <a:pt x="73" y="5"/>
                  </a:cubicBezTo>
                  <a:cubicBezTo>
                    <a:pt x="66" y="2"/>
                    <a:pt x="66" y="2"/>
                    <a:pt x="66" y="2"/>
                  </a:cubicBezTo>
                  <a:cubicBezTo>
                    <a:pt x="62" y="0"/>
                    <a:pt x="58" y="2"/>
                    <a:pt x="56" y="6"/>
                  </a:cubicBezTo>
                  <a:cubicBezTo>
                    <a:pt x="54" y="12"/>
                    <a:pt x="54" y="12"/>
                    <a:pt x="54" y="12"/>
                  </a:cubicBezTo>
                  <a:cubicBezTo>
                    <a:pt x="51" y="12"/>
                    <a:pt x="49" y="12"/>
                    <a:pt x="46" y="12"/>
                  </a:cubicBezTo>
                  <a:cubicBezTo>
                    <a:pt x="43" y="6"/>
                    <a:pt x="43" y="6"/>
                    <a:pt x="43" y="6"/>
                  </a:cubicBezTo>
                  <a:cubicBezTo>
                    <a:pt x="42" y="2"/>
                    <a:pt x="38" y="1"/>
                    <a:pt x="34" y="2"/>
                  </a:cubicBezTo>
                  <a:cubicBezTo>
                    <a:pt x="27" y="6"/>
                    <a:pt x="27" y="6"/>
                    <a:pt x="27" y="6"/>
                  </a:cubicBezTo>
                  <a:cubicBezTo>
                    <a:pt x="23" y="7"/>
                    <a:pt x="21" y="11"/>
                    <a:pt x="23" y="15"/>
                  </a:cubicBezTo>
                  <a:cubicBezTo>
                    <a:pt x="26" y="21"/>
                    <a:pt x="26" y="21"/>
                    <a:pt x="26" y="21"/>
                  </a:cubicBezTo>
                  <a:cubicBezTo>
                    <a:pt x="24" y="23"/>
                    <a:pt x="22" y="24"/>
                    <a:pt x="20" y="27"/>
                  </a:cubicBezTo>
                  <a:cubicBezTo>
                    <a:pt x="14" y="24"/>
                    <a:pt x="14" y="24"/>
                    <a:pt x="14" y="24"/>
                  </a:cubicBezTo>
                  <a:cubicBezTo>
                    <a:pt x="10" y="23"/>
                    <a:pt x="6" y="25"/>
                    <a:pt x="5" y="28"/>
                  </a:cubicBezTo>
                  <a:cubicBezTo>
                    <a:pt x="2" y="36"/>
                    <a:pt x="2" y="36"/>
                    <a:pt x="2" y="36"/>
                  </a:cubicBezTo>
                  <a:cubicBezTo>
                    <a:pt x="0" y="39"/>
                    <a:pt x="2" y="44"/>
                    <a:pt x="6" y="45"/>
                  </a:cubicBezTo>
                  <a:cubicBezTo>
                    <a:pt x="12" y="47"/>
                    <a:pt x="12" y="47"/>
                    <a:pt x="12" y="47"/>
                  </a:cubicBezTo>
                  <a:cubicBezTo>
                    <a:pt x="11" y="50"/>
                    <a:pt x="11" y="53"/>
                    <a:pt x="12" y="55"/>
                  </a:cubicBezTo>
                  <a:cubicBezTo>
                    <a:pt x="6" y="58"/>
                    <a:pt x="6" y="58"/>
                    <a:pt x="6" y="58"/>
                  </a:cubicBezTo>
                  <a:cubicBezTo>
                    <a:pt x="3" y="59"/>
                    <a:pt x="1" y="64"/>
                    <a:pt x="3" y="67"/>
                  </a:cubicBezTo>
                  <a:cubicBezTo>
                    <a:pt x="6" y="75"/>
                    <a:pt x="6" y="75"/>
                    <a:pt x="6" y="75"/>
                  </a:cubicBezTo>
                  <a:cubicBezTo>
                    <a:pt x="7" y="78"/>
                    <a:pt x="12" y="80"/>
                    <a:pt x="15" y="78"/>
                  </a:cubicBezTo>
                  <a:cubicBezTo>
                    <a:pt x="21" y="76"/>
                    <a:pt x="21" y="76"/>
                    <a:pt x="21" y="76"/>
                  </a:cubicBezTo>
                  <a:cubicBezTo>
                    <a:pt x="22" y="78"/>
                    <a:pt x="24" y="80"/>
                    <a:pt x="27" y="82"/>
                  </a:cubicBezTo>
                  <a:cubicBezTo>
                    <a:pt x="24" y="87"/>
                    <a:pt x="24" y="87"/>
                    <a:pt x="24" y="87"/>
                  </a:cubicBezTo>
                  <a:cubicBezTo>
                    <a:pt x="23" y="91"/>
                    <a:pt x="25" y="95"/>
                    <a:pt x="28" y="96"/>
                  </a:cubicBezTo>
                  <a:cubicBezTo>
                    <a:pt x="36" y="99"/>
                    <a:pt x="36" y="99"/>
                    <a:pt x="36" y="99"/>
                  </a:cubicBezTo>
                  <a:cubicBezTo>
                    <a:pt x="40" y="101"/>
                    <a:pt x="44" y="99"/>
                    <a:pt x="45" y="95"/>
                  </a:cubicBezTo>
                  <a:cubicBezTo>
                    <a:pt x="48" y="89"/>
                    <a:pt x="48" y="89"/>
                    <a:pt x="48" y="89"/>
                  </a:cubicBezTo>
                  <a:cubicBezTo>
                    <a:pt x="50" y="90"/>
                    <a:pt x="53" y="90"/>
                    <a:pt x="55" y="89"/>
                  </a:cubicBezTo>
                  <a:cubicBezTo>
                    <a:pt x="58" y="95"/>
                    <a:pt x="58" y="95"/>
                    <a:pt x="58" y="95"/>
                  </a:cubicBezTo>
                  <a:cubicBezTo>
                    <a:pt x="60" y="99"/>
                    <a:pt x="64" y="100"/>
                    <a:pt x="67" y="99"/>
                  </a:cubicBezTo>
                  <a:cubicBezTo>
                    <a:pt x="75" y="96"/>
                    <a:pt x="75" y="96"/>
                    <a:pt x="75" y="96"/>
                  </a:cubicBezTo>
                  <a:cubicBezTo>
                    <a:pt x="78" y="94"/>
                    <a:pt x="80" y="90"/>
                    <a:pt x="79" y="86"/>
                  </a:cubicBezTo>
                  <a:cubicBezTo>
                    <a:pt x="76" y="80"/>
                    <a:pt x="76" y="80"/>
                    <a:pt x="76" y="80"/>
                  </a:cubicBezTo>
                  <a:cubicBezTo>
                    <a:pt x="78" y="78"/>
                    <a:pt x="79" y="76"/>
                    <a:pt x="81" y="74"/>
                  </a:cubicBezTo>
                  <a:cubicBezTo>
                    <a:pt x="87" y="77"/>
                    <a:pt x="87" y="77"/>
                    <a:pt x="87" y="77"/>
                  </a:cubicBezTo>
                  <a:cubicBezTo>
                    <a:pt x="91" y="78"/>
                    <a:pt x="95" y="77"/>
                    <a:pt x="97" y="73"/>
                  </a:cubicBezTo>
                  <a:cubicBezTo>
                    <a:pt x="100" y="65"/>
                    <a:pt x="100" y="65"/>
                    <a:pt x="100" y="65"/>
                  </a:cubicBezTo>
                  <a:cubicBezTo>
                    <a:pt x="101" y="62"/>
                    <a:pt x="99" y="58"/>
                    <a:pt x="96" y="56"/>
                  </a:cubicBezTo>
                  <a:close/>
                  <a:moveTo>
                    <a:pt x="58" y="69"/>
                  </a:moveTo>
                  <a:cubicBezTo>
                    <a:pt x="48" y="73"/>
                    <a:pt x="37" y="68"/>
                    <a:pt x="32" y="59"/>
                  </a:cubicBezTo>
                  <a:cubicBezTo>
                    <a:pt x="28" y="49"/>
                    <a:pt x="33" y="37"/>
                    <a:pt x="42" y="33"/>
                  </a:cubicBezTo>
                  <a:cubicBezTo>
                    <a:pt x="52" y="29"/>
                    <a:pt x="63" y="33"/>
                    <a:pt x="68" y="43"/>
                  </a:cubicBezTo>
                  <a:cubicBezTo>
                    <a:pt x="72" y="53"/>
                    <a:pt x="67" y="64"/>
                    <a:pt x="58" y="69"/>
                  </a:cubicBezTo>
                  <a:close/>
                </a:path>
              </a:pathLst>
            </a:custGeom>
            <a:solidFill>
              <a:schemeClr val="bg1">
                <a:lumMod val="95000"/>
              </a:schemeClr>
            </a:solidFill>
            <a:ln>
              <a:noFill/>
            </a:ln>
          </p:spPr>
          <p:txBody>
            <a:bodyPr/>
            <a:lstStyle/>
            <a:p>
              <a:pPr>
                <a:defRPr/>
              </a:pPr>
              <a:endParaRPr lang="zh-CN" altLang="en-US"/>
            </a:p>
          </p:txBody>
        </p:sp>
        <p:sp>
          <p:nvSpPr>
            <p:cNvPr id="441" name="Freeform 244"/>
            <p:cNvSpPr>
              <a:spLocks noEditPoints="1"/>
            </p:cNvSpPr>
            <p:nvPr/>
          </p:nvSpPr>
          <p:spPr bwMode="auto">
            <a:xfrm>
              <a:off x="9175904" y="1886121"/>
              <a:ext cx="132312" cy="132312"/>
            </a:xfrm>
            <a:custGeom>
              <a:avLst/>
              <a:gdLst>
                <a:gd name="T0" fmla="*/ 73 w 78"/>
                <a:gd name="T1" fmla="*/ 43 h 78"/>
                <a:gd name="T2" fmla="*/ 68 w 78"/>
                <a:gd name="T3" fmla="*/ 41 h 78"/>
                <a:gd name="T4" fmla="*/ 68 w 78"/>
                <a:gd name="T5" fmla="*/ 36 h 78"/>
                <a:gd name="T6" fmla="*/ 73 w 78"/>
                <a:gd name="T7" fmla="*/ 33 h 78"/>
                <a:gd name="T8" fmla="*/ 76 w 78"/>
                <a:gd name="T9" fmla="*/ 26 h 78"/>
                <a:gd name="T10" fmla="*/ 74 w 78"/>
                <a:gd name="T11" fmla="*/ 20 h 78"/>
                <a:gd name="T12" fmla="*/ 66 w 78"/>
                <a:gd name="T13" fmla="*/ 17 h 78"/>
                <a:gd name="T14" fmla="*/ 61 w 78"/>
                <a:gd name="T15" fmla="*/ 20 h 78"/>
                <a:gd name="T16" fmla="*/ 57 w 78"/>
                <a:gd name="T17" fmla="*/ 16 h 78"/>
                <a:gd name="T18" fmla="*/ 59 w 78"/>
                <a:gd name="T19" fmla="*/ 11 h 78"/>
                <a:gd name="T20" fmla="*/ 56 w 78"/>
                <a:gd name="T21" fmla="*/ 3 h 78"/>
                <a:gd name="T22" fmla="*/ 50 w 78"/>
                <a:gd name="T23" fmla="*/ 1 h 78"/>
                <a:gd name="T24" fmla="*/ 43 w 78"/>
                <a:gd name="T25" fmla="*/ 4 h 78"/>
                <a:gd name="T26" fmla="*/ 41 w 78"/>
                <a:gd name="T27" fmla="*/ 9 h 78"/>
                <a:gd name="T28" fmla="*/ 35 w 78"/>
                <a:gd name="T29" fmla="*/ 9 h 78"/>
                <a:gd name="T30" fmla="*/ 33 w 78"/>
                <a:gd name="T31" fmla="*/ 4 h 78"/>
                <a:gd name="T32" fmla="*/ 26 w 78"/>
                <a:gd name="T33" fmla="*/ 2 h 78"/>
                <a:gd name="T34" fmla="*/ 20 w 78"/>
                <a:gd name="T35" fmla="*/ 4 h 78"/>
                <a:gd name="T36" fmla="*/ 17 w 78"/>
                <a:gd name="T37" fmla="*/ 11 h 78"/>
                <a:gd name="T38" fmla="*/ 19 w 78"/>
                <a:gd name="T39" fmla="*/ 16 h 78"/>
                <a:gd name="T40" fmla="*/ 15 w 78"/>
                <a:gd name="T41" fmla="*/ 20 h 78"/>
                <a:gd name="T42" fmla="*/ 10 w 78"/>
                <a:gd name="T43" fmla="*/ 19 h 78"/>
                <a:gd name="T44" fmla="*/ 3 w 78"/>
                <a:gd name="T45" fmla="*/ 22 h 78"/>
                <a:gd name="T46" fmla="*/ 1 w 78"/>
                <a:gd name="T47" fmla="*/ 27 h 78"/>
                <a:gd name="T48" fmla="*/ 4 w 78"/>
                <a:gd name="T49" fmla="*/ 35 h 78"/>
                <a:gd name="T50" fmla="*/ 8 w 78"/>
                <a:gd name="T51" fmla="*/ 36 h 78"/>
                <a:gd name="T52" fmla="*/ 8 w 78"/>
                <a:gd name="T53" fmla="*/ 43 h 78"/>
                <a:gd name="T54" fmla="*/ 4 w 78"/>
                <a:gd name="T55" fmla="*/ 45 h 78"/>
                <a:gd name="T56" fmla="*/ 1 w 78"/>
                <a:gd name="T57" fmla="*/ 52 h 78"/>
                <a:gd name="T58" fmla="*/ 4 w 78"/>
                <a:gd name="T59" fmla="*/ 58 h 78"/>
                <a:gd name="T60" fmla="*/ 11 w 78"/>
                <a:gd name="T61" fmla="*/ 60 h 78"/>
                <a:gd name="T62" fmla="*/ 15 w 78"/>
                <a:gd name="T63" fmla="*/ 59 h 78"/>
                <a:gd name="T64" fmla="*/ 20 w 78"/>
                <a:gd name="T65" fmla="*/ 63 h 78"/>
                <a:gd name="T66" fmla="*/ 18 w 78"/>
                <a:gd name="T67" fmla="*/ 67 h 78"/>
                <a:gd name="T68" fmla="*/ 21 w 78"/>
                <a:gd name="T69" fmla="*/ 74 h 78"/>
                <a:gd name="T70" fmla="*/ 27 w 78"/>
                <a:gd name="T71" fmla="*/ 77 h 78"/>
                <a:gd name="T72" fmla="*/ 34 w 78"/>
                <a:gd name="T73" fmla="*/ 74 h 78"/>
                <a:gd name="T74" fmla="*/ 36 w 78"/>
                <a:gd name="T75" fmla="*/ 69 h 78"/>
                <a:gd name="T76" fmla="*/ 42 w 78"/>
                <a:gd name="T77" fmla="*/ 69 h 78"/>
                <a:gd name="T78" fmla="*/ 44 w 78"/>
                <a:gd name="T79" fmla="*/ 73 h 78"/>
                <a:gd name="T80" fmla="*/ 52 w 78"/>
                <a:gd name="T81" fmla="*/ 76 h 78"/>
                <a:gd name="T82" fmla="*/ 57 w 78"/>
                <a:gd name="T83" fmla="*/ 74 h 78"/>
                <a:gd name="T84" fmla="*/ 60 w 78"/>
                <a:gd name="T85" fmla="*/ 66 h 78"/>
                <a:gd name="T86" fmla="*/ 58 w 78"/>
                <a:gd name="T87" fmla="*/ 61 h 78"/>
                <a:gd name="T88" fmla="*/ 62 w 78"/>
                <a:gd name="T89" fmla="*/ 57 h 78"/>
                <a:gd name="T90" fmla="*/ 67 w 78"/>
                <a:gd name="T91" fmla="*/ 59 h 78"/>
                <a:gd name="T92" fmla="*/ 74 w 78"/>
                <a:gd name="T93" fmla="*/ 56 h 78"/>
                <a:gd name="T94" fmla="*/ 76 w 78"/>
                <a:gd name="T95" fmla="*/ 50 h 78"/>
                <a:gd name="T96" fmla="*/ 73 w 78"/>
                <a:gd name="T97" fmla="*/ 43 h 78"/>
                <a:gd name="T98" fmla="*/ 44 w 78"/>
                <a:gd name="T99" fmla="*/ 53 h 78"/>
                <a:gd name="T100" fmla="*/ 24 w 78"/>
                <a:gd name="T101" fmla="*/ 45 h 78"/>
                <a:gd name="T102" fmla="*/ 32 w 78"/>
                <a:gd name="T103" fmla="*/ 26 h 78"/>
                <a:gd name="T104" fmla="*/ 52 w 78"/>
                <a:gd name="T105" fmla="*/ 33 h 78"/>
                <a:gd name="T106" fmla="*/ 44 w 78"/>
                <a:gd name="T107" fmla="*/ 5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78">
                  <a:moveTo>
                    <a:pt x="73" y="43"/>
                  </a:moveTo>
                  <a:cubicBezTo>
                    <a:pt x="68" y="41"/>
                    <a:pt x="68" y="41"/>
                    <a:pt x="68" y="41"/>
                  </a:cubicBezTo>
                  <a:cubicBezTo>
                    <a:pt x="68" y="39"/>
                    <a:pt x="68" y="37"/>
                    <a:pt x="68" y="36"/>
                  </a:cubicBezTo>
                  <a:cubicBezTo>
                    <a:pt x="73" y="33"/>
                    <a:pt x="73" y="33"/>
                    <a:pt x="73" y="33"/>
                  </a:cubicBezTo>
                  <a:cubicBezTo>
                    <a:pt x="76" y="32"/>
                    <a:pt x="77" y="29"/>
                    <a:pt x="76" y="26"/>
                  </a:cubicBezTo>
                  <a:cubicBezTo>
                    <a:pt x="74" y="20"/>
                    <a:pt x="74" y="20"/>
                    <a:pt x="74" y="20"/>
                  </a:cubicBezTo>
                  <a:cubicBezTo>
                    <a:pt x="72" y="18"/>
                    <a:pt x="69" y="16"/>
                    <a:pt x="66" y="17"/>
                  </a:cubicBezTo>
                  <a:cubicBezTo>
                    <a:pt x="61" y="20"/>
                    <a:pt x="61" y="20"/>
                    <a:pt x="61" y="20"/>
                  </a:cubicBezTo>
                  <a:cubicBezTo>
                    <a:pt x="60" y="18"/>
                    <a:pt x="58" y="17"/>
                    <a:pt x="57" y="16"/>
                  </a:cubicBezTo>
                  <a:cubicBezTo>
                    <a:pt x="59" y="11"/>
                    <a:pt x="59" y="11"/>
                    <a:pt x="59" y="11"/>
                  </a:cubicBezTo>
                  <a:cubicBezTo>
                    <a:pt x="60" y="8"/>
                    <a:pt x="59" y="5"/>
                    <a:pt x="56" y="3"/>
                  </a:cubicBezTo>
                  <a:cubicBezTo>
                    <a:pt x="50" y="1"/>
                    <a:pt x="50" y="1"/>
                    <a:pt x="50" y="1"/>
                  </a:cubicBezTo>
                  <a:cubicBezTo>
                    <a:pt x="47" y="0"/>
                    <a:pt x="44" y="1"/>
                    <a:pt x="43" y="4"/>
                  </a:cubicBezTo>
                  <a:cubicBezTo>
                    <a:pt x="41" y="9"/>
                    <a:pt x="41" y="9"/>
                    <a:pt x="41" y="9"/>
                  </a:cubicBezTo>
                  <a:cubicBezTo>
                    <a:pt x="39" y="9"/>
                    <a:pt x="37" y="9"/>
                    <a:pt x="35" y="9"/>
                  </a:cubicBezTo>
                  <a:cubicBezTo>
                    <a:pt x="33" y="4"/>
                    <a:pt x="33" y="4"/>
                    <a:pt x="33" y="4"/>
                  </a:cubicBezTo>
                  <a:cubicBezTo>
                    <a:pt x="32" y="2"/>
                    <a:pt x="29" y="0"/>
                    <a:pt x="26" y="2"/>
                  </a:cubicBezTo>
                  <a:cubicBezTo>
                    <a:pt x="20" y="4"/>
                    <a:pt x="20" y="4"/>
                    <a:pt x="20" y="4"/>
                  </a:cubicBezTo>
                  <a:cubicBezTo>
                    <a:pt x="17" y="5"/>
                    <a:pt x="16" y="9"/>
                    <a:pt x="17" y="11"/>
                  </a:cubicBezTo>
                  <a:cubicBezTo>
                    <a:pt x="19" y="16"/>
                    <a:pt x="19" y="16"/>
                    <a:pt x="19" y="16"/>
                  </a:cubicBezTo>
                  <a:cubicBezTo>
                    <a:pt x="18" y="17"/>
                    <a:pt x="16" y="19"/>
                    <a:pt x="15" y="20"/>
                  </a:cubicBezTo>
                  <a:cubicBezTo>
                    <a:pt x="10" y="19"/>
                    <a:pt x="10" y="19"/>
                    <a:pt x="10" y="19"/>
                  </a:cubicBezTo>
                  <a:cubicBezTo>
                    <a:pt x="8" y="17"/>
                    <a:pt x="4" y="19"/>
                    <a:pt x="3" y="22"/>
                  </a:cubicBezTo>
                  <a:cubicBezTo>
                    <a:pt x="1" y="27"/>
                    <a:pt x="1" y="27"/>
                    <a:pt x="1" y="27"/>
                  </a:cubicBezTo>
                  <a:cubicBezTo>
                    <a:pt x="0" y="30"/>
                    <a:pt x="1" y="33"/>
                    <a:pt x="4" y="35"/>
                  </a:cubicBezTo>
                  <a:cubicBezTo>
                    <a:pt x="8" y="36"/>
                    <a:pt x="8" y="36"/>
                    <a:pt x="8" y="36"/>
                  </a:cubicBezTo>
                  <a:cubicBezTo>
                    <a:pt x="8" y="38"/>
                    <a:pt x="8" y="41"/>
                    <a:pt x="8" y="43"/>
                  </a:cubicBezTo>
                  <a:cubicBezTo>
                    <a:pt x="4" y="45"/>
                    <a:pt x="4" y="45"/>
                    <a:pt x="4" y="45"/>
                  </a:cubicBezTo>
                  <a:cubicBezTo>
                    <a:pt x="1" y="46"/>
                    <a:pt x="0" y="49"/>
                    <a:pt x="1" y="52"/>
                  </a:cubicBezTo>
                  <a:cubicBezTo>
                    <a:pt x="4" y="58"/>
                    <a:pt x="4" y="58"/>
                    <a:pt x="4" y="58"/>
                  </a:cubicBezTo>
                  <a:cubicBezTo>
                    <a:pt x="5" y="60"/>
                    <a:pt x="8" y="62"/>
                    <a:pt x="11" y="60"/>
                  </a:cubicBezTo>
                  <a:cubicBezTo>
                    <a:pt x="15" y="59"/>
                    <a:pt x="15" y="59"/>
                    <a:pt x="15" y="59"/>
                  </a:cubicBezTo>
                  <a:cubicBezTo>
                    <a:pt x="17" y="60"/>
                    <a:pt x="18" y="62"/>
                    <a:pt x="20" y="63"/>
                  </a:cubicBezTo>
                  <a:cubicBezTo>
                    <a:pt x="18" y="67"/>
                    <a:pt x="18" y="67"/>
                    <a:pt x="18" y="67"/>
                  </a:cubicBezTo>
                  <a:cubicBezTo>
                    <a:pt x="17" y="70"/>
                    <a:pt x="19" y="73"/>
                    <a:pt x="21" y="74"/>
                  </a:cubicBezTo>
                  <a:cubicBezTo>
                    <a:pt x="27" y="77"/>
                    <a:pt x="27" y="77"/>
                    <a:pt x="27" y="77"/>
                  </a:cubicBezTo>
                  <a:cubicBezTo>
                    <a:pt x="30" y="78"/>
                    <a:pt x="33" y="76"/>
                    <a:pt x="34" y="74"/>
                  </a:cubicBezTo>
                  <a:cubicBezTo>
                    <a:pt x="36" y="69"/>
                    <a:pt x="36" y="69"/>
                    <a:pt x="36" y="69"/>
                  </a:cubicBezTo>
                  <a:cubicBezTo>
                    <a:pt x="38" y="69"/>
                    <a:pt x="40" y="69"/>
                    <a:pt x="42" y="69"/>
                  </a:cubicBezTo>
                  <a:cubicBezTo>
                    <a:pt x="44" y="73"/>
                    <a:pt x="44" y="73"/>
                    <a:pt x="44" y="73"/>
                  </a:cubicBezTo>
                  <a:cubicBezTo>
                    <a:pt x="46" y="76"/>
                    <a:pt x="49" y="77"/>
                    <a:pt x="52" y="76"/>
                  </a:cubicBezTo>
                  <a:cubicBezTo>
                    <a:pt x="57" y="74"/>
                    <a:pt x="57" y="74"/>
                    <a:pt x="57" y="74"/>
                  </a:cubicBezTo>
                  <a:cubicBezTo>
                    <a:pt x="60" y="73"/>
                    <a:pt x="61" y="69"/>
                    <a:pt x="60" y="66"/>
                  </a:cubicBezTo>
                  <a:cubicBezTo>
                    <a:pt x="58" y="61"/>
                    <a:pt x="58" y="61"/>
                    <a:pt x="58" y="61"/>
                  </a:cubicBezTo>
                  <a:cubicBezTo>
                    <a:pt x="59" y="60"/>
                    <a:pt x="61" y="59"/>
                    <a:pt x="62" y="57"/>
                  </a:cubicBezTo>
                  <a:cubicBezTo>
                    <a:pt x="67" y="59"/>
                    <a:pt x="67" y="59"/>
                    <a:pt x="67" y="59"/>
                  </a:cubicBezTo>
                  <a:cubicBezTo>
                    <a:pt x="70" y="60"/>
                    <a:pt x="73" y="59"/>
                    <a:pt x="74" y="56"/>
                  </a:cubicBezTo>
                  <a:cubicBezTo>
                    <a:pt x="76" y="50"/>
                    <a:pt x="76" y="50"/>
                    <a:pt x="76" y="50"/>
                  </a:cubicBezTo>
                  <a:cubicBezTo>
                    <a:pt x="78" y="48"/>
                    <a:pt x="76" y="44"/>
                    <a:pt x="73" y="43"/>
                  </a:cubicBezTo>
                  <a:close/>
                  <a:moveTo>
                    <a:pt x="44" y="53"/>
                  </a:moveTo>
                  <a:cubicBezTo>
                    <a:pt x="37" y="56"/>
                    <a:pt x="28" y="53"/>
                    <a:pt x="24" y="45"/>
                  </a:cubicBezTo>
                  <a:cubicBezTo>
                    <a:pt x="21" y="38"/>
                    <a:pt x="25" y="29"/>
                    <a:pt x="32" y="26"/>
                  </a:cubicBezTo>
                  <a:cubicBezTo>
                    <a:pt x="40" y="22"/>
                    <a:pt x="48" y="26"/>
                    <a:pt x="52" y="33"/>
                  </a:cubicBezTo>
                  <a:cubicBezTo>
                    <a:pt x="55" y="41"/>
                    <a:pt x="52" y="50"/>
                    <a:pt x="44" y="53"/>
                  </a:cubicBezTo>
                  <a:close/>
                </a:path>
              </a:pathLst>
            </a:custGeom>
            <a:solidFill>
              <a:schemeClr val="bg1">
                <a:lumMod val="95000"/>
              </a:schemeClr>
            </a:solidFill>
            <a:ln>
              <a:noFill/>
            </a:ln>
          </p:spPr>
          <p:txBody>
            <a:bodyPr/>
            <a:lstStyle/>
            <a:p>
              <a:pPr>
                <a:defRPr/>
              </a:pPr>
              <a:endParaRPr lang="zh-CN" altLang="en-US"/>
            </a:p>
          </p:txBody>
        </p:sp>
        <p:sp>
          <p:nvSpPr>
            <p:cNvPr id="442" name="Freeform 245"/>
            <p:cNvSpPr>
              <a:spLocks noEditPoints="1"/>
            </p:cNvSpPr>
            <p:nvPr/>
          </p:nvSpPr>
          <p:spPr bwMode="auto">
            <a:xfrm>
              <a:off x="8762601" y="2817755"/>
              <a:ext cx="163684" cy="162320"/>
            </a:xfrm>
            <a:custGeom>
              <a:avLst/>
              <a:gdLst>
                <a:gd name="T0" fmla="*/ 92 w 97"/>
                <a:gd name="T1" fmla="*/ 54 h 97"/>
                <a:gd name="T2" fmla="*/ 85 w 97"/>
                <a:gd name="T3" fmla="*/ 52 h 97"/>
                <a:gd name="T4" fmla="*/ 85 w 97"/>
                <a:gd name="T5" fmla="*/ 45 h 97"/>
                <a:gd name="T6" fmla="*/ 91 w 97"/>
                <a:gd name="T7" fmla="*/ 42 h 97"/>
                <a:gd name="T8" fmla="*/ 95 w 97"/>
                <a:gd name="T9" fmla="*/ 33 h 97"/>
                <a:gd name="T10" fmla="*/ 92 w 97"/>
                <a:gd name="T11" fmla="*/ 25 h 97"/>
                <a:gd name="T12" fmla="*/ 83 w 97"/>
                <a:gd name="T13" fmla="*/ 22 h 97"/>
                <a:gd name="T14" fmla="*/ 76 w 97"/>
                <a:gd name="T15" fmla="*/ 25 h 97"/>
                <a:gd name="T16" fmla="*/ 71 w 97"/>
                <a:gd name="T17" fmla="*/ 20 h 97"/>
                <a:gd name="T18" fmla="*/ 74 w 97"/>
                <a:gd name="T19" fmla="*/ 13 h 97"/>
                <a:gd name="T20" fmla="*/ 70 w 97"/>
                <a:gd name="T21" fmla="*/ 4 h 97"/>
                <a:gd name="T22" fmla="*/ 63 w 97"/>
                <a:gd name="T23" fmla="*/ 1 h 97"/>
                <a:gd name="T24" fmla="*/ 54 w 97"/>
                <a:gd name="T25" fmla="*/ 5 h 97"/>
                <a:gd name="T26" fmla="*/ 51 w 97"/>
                <a:gd name="T27" fmla="*/ 12 h 97"/>
                <a:gd name="T28" fmla="*/ 44 w 97"/>
                <a:gd name="T29" fmla="*/ 12 h 97"/>
                <a:gd name="T30" fmla="*/ 41 w 97"/>
                <a:gd name="T31" fmla="*/ 6 h 97"/>
                <a:gd name="T32" fmla="*/ 32 w 97"/>
                <a:gd name="T33" fmla="*/ 2 h 97"/>
                <a:gd name="T34" fmla="*/ 25 w 97"/>
                <a:gd name="T35" fmla="*/ 5 h 97"/>
                <a:gd name="T36" fmla="*/ 21 w 97"/>
                <a:gd name="T37" fmla="*/ 14 h 97"/>
                <a:gd name="T38" fmla="*/ 24 w 97"/>
                <a:gd name="T39" fmla="*/ 20 h 97"/>
                <a:gd name="T40" fmla="*/ 19 w 97"/>
                <a:gd name="T41" fmla="*/ 26 h 97"/>
                <a:gd name="T42" fmla="*/ 13 w 97"/>
                <a:gd name="T43" fmla="*/ 23 h 97"/>
                <a:gd name="T44" fmla="*/ 4 w 97"/>
                <a:gd name="T45" fmla="*/ 27 h 97"/>
                <a:gd name="T46" fmla="*/ 1 w 97"/>
                <a:gd name="T47" fmla="*/ 34 h 97"/>
                <a:gd name="T48" fmla="*/ 5 w 97"/>
                <a:gd name="T49" fmla="*/ 43 h 97"/>
                <a:gd name="T50" fmla="*/ 10 w 97"/>
                <a:gd name="T51" fmla="*/ 46 h 97"/>
                <a:gd name="T52" fmla="*/ 10 w 97"/>
                <a:gd name="T53" fmla="*/ 54 h 97"/>
                <a:gd name="T54" fmla="*/ 5 w 97"/>
                <a:gd name="T55" fmla="*/ 56 h 97"/>
                <a:gd name="T56" fmla="*/ 2 w 97"/>
                <a:gd name="T57" fmla="*/ 65 h 97"/>
                <a:gd name="T58" fmla="*/ 5 w 97"/>
                <a:gd name="T59" fmla="*/ 72 h 97"/>
                <a:gd name="T60" fmla="*/ 14 w 97"/>
                <a:gd name="T61" fmla="*/ 76 h 97"/>
                <a:gd name="T62" fmla="*/ 19 w 97"/>
                <a:gd name="T63" fmla="*/ 73 h 97"/>
                <a:gd name="T64" fmla="*/ 25 w 97"/>
                <a:gd name="T65" fmla="*/ 79 h 97"/>
                <a:gd name="T66" fmla="*/ 23 w 97"/>
                <a:gd name="T67" fmla="*/ 84 h 97"/>
                <a:gd name="T68" fmla="*/ 27 w 97"/>
                <a:gd name="T69" fmla="*/ 93 h 97"/>
                <a:gd name="T70" fmla="*/ 34 w 97"/>
                <a:gd name="T71" fmla="*/ 96 h 97"/>
                <a:gd name="T72" fmla="*/ 43 w 97"/>
                <a:gd name="T73" fmla="*/ 92 h 97"/>
                <a:gd name="T74" fmla="*/ 45 w 97"/>
                <a:gd name="T75" fmla="*/ 86 h 97"/>
                <a:gd name="T76" fmla="*/ 53 w 97"/>
                <a:gd name="T77" fmla="*/ 86 h 97"/>
                <a:gd name="T78" fmla="*/ 55 w 97"/>
                <a:gd name="T79" fmla="*/ 92 h 97"/>
                <a:gd name="T80" fmla="*/ 64 w 97"/>
                <a:gd name="T81" fmla="*/ 95 h 97"/>
                <a:gd name="T82" fmla="*/ 72 w 97"/>
                <a:gd name="T83" fmla="*/ 92 h 97"/>
                <a:gd name="T84" fmla="*/ 75 w 97"/>
                <a:gd name="T85" fmla="*/ 83 h 97"/>
                <a:gd name="T86" fmla="*/ 72 w 97"/>
                <a:gd name="T87" fmla="*/ 77 h 97"/>
                <a:gd name="T88" fmla="*/ 77 w 97"/>
                <a:gd name="T89" fmla="*/ 72 h 97"/>
                <a:gd name="T90" fmla="*/ 84 w 97"/>
                <a:gd name="T91" fmla="*/ 74 h 97"/>
                <a:gd name="T92" fmla="*/ 93 w 97"/>
                <a:gd name="T93" fmla="*/ 70 h 97"/>
                <a:gd name="T94" fmla="*/ 96 w 97"/>
                <a:gd name="T95" fmla="*/ 63 h 97"/>
                <a:gd name="T96" fmla="*/ 92 w 97"/>
                <a:gd name="T97" fmla="*/ 54 h 97"/>
                <a:gd name="T98" fmla="*/ 55 w 97"/>
                <a:gd name="T99" fmla="*/ 66 h 97"/>
                <a:gd name="T100" fmla="*/ 30 w 97"/>
                <a:gd name="T101" fmla="*/ 57 h 97"/>
                <a:gd name="T102" fmla="*/ 40 w 97"/>
                <a:gd name="T103" fmla="*/ 32 h 97"/>
                <a:gd name="T104" fmla="*/ 65 w 97"/>
                <a:gd name="T105" fmla="*/ 42 h 97"/>
                <a:gd name="T106" fmla="*/ 55 w 97"/>
                <a:gd name="T107" fmla="*/ 6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92" y="54"/>
                  </a:moveTo>
                  <a:cubicBezTo>
                    <a:pt x="85" y="52"/>
                    <a:pt x="85" y="52"/>
                    <a:pt x="85" y="52"/>
                  </a:cubicBezTo>
                  <a:cubicBezTo>
                    <a:pt x="85" y="49"/>
                    <a:pt x="85" y="47"/>
                    <a:pt x="85" y="45"/>
                  </a:cubicBezTo>
                  <a:cubicBezTo>
                    <a:pt x="91" y="42"/>
                    <a:pt x="91" y="42"/>
                    <a:pt x="91"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3"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1" y="7"/>
                    <a:pt x="20" y="11"/>
                    <a:pt x="21" y="14"/>
                  </a:cubicBezTo>
                  <a:cubicBezTo>
                    <a:pt x="24" y="20"/>
                    <a:pt x="24" y="20"/>
                    <a:pt x="24" y="20"/>
                  </a:cubicBezTo>
                  <a:cubicBezTo>
                    <a:pt x="22" y="22"/>
                    <a:pt x="20" y="24"/>
                    <a:pt x="19" y="26"/>
                  </a:cubicBezTo>
                  <a:cubicBezTo>
                    <a:pt x="13" y="23"/>
                    <a:pt x="13" y="23"/>
                    <a:pt x="13" y="23"/>
                  </a:cubicBezTo>
                  <a:cubicBezTo>
                    <a:pt x="9" y="22"/>
                    <a:pt x="5" y="24"/>
                    <a:pt x="4" y="27"/>
                  </a:cubicBezTo>
                  <a:cubicBezTo>
                    <a:pt x="1" y="34"/>
                    <a:pt x="1" y="34"/>
                    <a:pt x="1" y="34"/>
                  </a:cubicBezTo>
                  <a:cubicBezTo>
                    <a:pt x="0" y="38"/>
                    <a:pt x="1" y="42"/>
                    <a:pt x="5" y="43"/>
                  </a:cubicBezTo>
                  <a:cubicBezTo>
                    <a:pt x="10" y="46"/>
                    <a:pt x="10" y="46"/>
                    <a:pt x="10" y="46"/>
                  </a:cubicBezTo>
                  <a:cubicBezTo>
                    <a:pt x="10" y="48"/>
                    <a:pt x="10" y="51"/>
                    <a:pt x="10"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7" y="97"/>
                    <a:pt x="42" y="96"/>
                    <a:pt x="43" y="92"/>
                  </a:cubicBezTo>
                  <a:cubicBezTo>
                    <a:pt x="45" y="86"/>
                    <a:pt x="45" y="86"/>
                    <a:pt x="45" y="86"/>
                  </a:cubicBezTo>
                  <a:cubicBezTo>
                    <a:pt x="48" y="87"/>
                    <a:pt x="50" y="87"/>
                    <a:pt x="53" y="86"/>
                  </a:cubicBezTo>
                  <a:cubicBezTo>
                    <a:pt x="55" y="92"/>
                    <a:pt x="55" y="92"/>
                    <a:pt x="55" y="92"/>
                  </a:cubicBezTo>
                  <a:cubicBezTo>
                    <a:pt x="57" y="95"/>
                    <a:pt x="61" y="97"/>
                    <a:pt x="64" y="95"/>
                  </a:cubicBezTo>
                  <a:cubicBezTo>
                    <a:pt x="72" y="92"/>
                    <a:pt x="72" y="92"/>
                    <a:pt x="72" y="92"/>
                  </a:cubicBezTo>
                  <a:cubicBezTo>
                    <a:pt x="75" y="91"/>
                    <a:pt x="77" y="87"/>
                    <a:pt x="75" y="83"/>
                  </a:cubicBezTo>
                  <a:cubicBezTo>
                    <a:pt x="72" y="77"/>
                    <a:pt x="72" y="77"/>
                    <a:pt x="72"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lose/>
                  <a:moveTo>
                    <a:pt x="55" y="66"/>
                  </a:moveTo>
                  <a:cubicBezTo>
                    <a:pt x="46" y="70"/>
                    <a:pt x="35" y="66"/>
                    <a:pt x="30" y="57"/>
                  </a:cubicBezTo>
                  <a:cubicBezTo>
                    <a:pt x="26" y="47"/>
                    <a:pt x="31" y="36"/>
                    <a:pt x="40" y="32"/>
                  </a:cubicBezTo>
                  <a:cubicBezTo>
                    <a:pt x="50" y="28"/>
                    <a:pt x="61" y="32"/>
                    <a:pt x="65" y="42"/>
                  </a:cubicBezTo>
                  <a:cubicBezTo>
                    <a:pt x="69" y="51"/>
                    <a:pt x="64" y="62"/>
                    <a:pt x="55" y="66"/>
                  </a:cubicBezTo>
                  <a:close/>
                </a:path>
              </a:pathLst>
            </a:custGeom>
            <a:solidFill>
              <a:schemeClr val="bg1">
                <a:lumMod val="95000"/>
              </a:schemeClr>
            </a:solidFill>
            <a:ln>
              <a:noFill/>
            </a:ln>
          </p:spPr>
          <p:txBody>
            <a:bodyPr/>
            <a:lstStyle/>
            <a:p>
              <a:pPr>
                <a:defRPr/>
              </a:pPr>
              <a:endParaRPr lang="zh-CN" altLang="en-US"/>
            </a:p>
          </p:txBody>
        </p:sp>
        <p:sp>
          <p:nvSpPr>
            <p:cNvPr id="443" name="Freeform 246"/>
            <p:cNvSpPr>
              <a:spLocks noEditPoints="1"/>
            </p:cNvSpPr>
            <p:nvPr/>
          </p:nvSpPr>
          <p:spPr bwMode="auto">
            <a:xfrm>
              <a:off x="8743505" y="1412801"/>
              <a:ext cx="117307" cy="117307"/>
            </a:xfrm>
            <a:custGeom>
              <a:avLst/>
              <a:gdLst>
                <a:gd name="T0" fmla="*/ 66 w 70"/>
                <a:gd name="T1" fmla="*/ 39 h 70"/>
                <a:gd name="T2" fmla="*/ 61 w 70"/>
                <a:gd name="T3" fmla="*/ 37 h 70"/>
                <a:gd name="T4" fmla="*/ 61 w 70"/>
                <a:gd name="T5" fmla="*/ 32 h 70"/>
                <a:gd name="T6" fmla="*/ 66 w 70"/>
                <a:gd name="T7" fmla="*/ 30 h 70"/>
                <a:gd name="T8" fmla="*/ 69 w 70"/>
                <a:gd name="T9" fmla="*/ 24 h 70"/>
                <a:gd name="T10" fmla="*/ 66 w 70"/>
                <a:gd name="T11" fmla="*/ 19 h 70"/>
                <a:gd name="T12" fmla="*/ 60 w 70"/>
                <a:gd name="T13" fmla="*/ 16 h 70"/>
                <a:gd name="T14" fmla="*/ 55 w 70"/>
                <a:gd name="T15" fmla="*/ 18 h 70"/>
                <a:gd name="T16" fmla="*/ 52 w 70"/>
                <a:gd name="T17" fmla="*/ 15 h 70"/>
                <a:gd name="T18" fmla="*/ 54 w 70"/>
                <a:gd name="T19" fmla="*/ 10 h 70"/>
                <a:gd name="T20" fmla="*/ 51 w 70"/>
                <a:gd name="T21" fmla="*/ 3 h 70"/>
                <a:gd name="T22" fmla="*/ 46 w 70"/>
                <a:gd name="T23" fmla="*/ 1 h 70"/>
                <a:gd name="T24" fmla="*/ 39 w 70"/>
                <a:gd name="T25" fmla="*/ 4 h 70"/>
                <a:gd name="T26" fmla="*/ 37 w 70"/>
                <a:gd name="T27" fmla="*/ 9 h 70"/>
                <a:gd name="T28" fmla="*/ 32 w 70"/>
                <a:gd name="T29" fmla="*/ 9 h 70"/>
                <a:gd name="T30" fmla="*/ 30 w 70"/>
                <a:gd name="T31" fmla="*/ 4 h 70"/>
                <a:gd name="T32" fmla="*/ 24 w 70"/>
                <a:gd name="T33" fmla="*/ 2 h 70"/>
                <a:gd name="T34" fmla="*/ 19 w 70"/>
                <a:gd name="T35" fmla="*/ 4 h 70"/>
                <a:gd name="T36" fmla="*/ 16 w 70"/>
                <a:gd name="T37" fmla="*/ 11 h 70"/>
                <a:gd name="T38" fmla="*/ 18 w 70"/>
                <a:gd name="T39" fmla="*/ 15 h 70"/>
                <a:gd name="T40" fmla="*/ 14 w 70"/>
                <a:gd name="T41" fmla="*/ 19 h 70"/>
                <a:gd name="T42" fmla="*/ 10 w 70"/>
                <a:gd name="T43" fmla="*/ 17 h 70"/>
                <a:gd name="T44" fmla="*/ 3 w 70"/>
                <a:gd name="T45" fmla="*/ 20 h 70"/>
                <a:gd name="T46" fmla="*/ 1 w 70"/>
                <a:gd name="T47" fmla="*/ 25 h 70"/>
                <a:gd name="T48" fmla="*/ 4 w 70"/>
                <a:gd name="T49" fmla="*/ 31 h 70"/>
                <a:gd name="T50" fmla="*/ 8 w 70"/>
                <a:gd name="T51" fmla="*/ 33 h 70"/>
                <a:gd name="T52" fmla="*/ 8 w 70"/>
                <a:gd name="T53" fmla="*/ 39 h 70"/>
                <a:gd name="T54" fmla="*/ 4 w 70"/>
                <a:gd name="T55" fmla="*/ 40 h 70"/>
                <a:gd name="T56" fmla="*/ 2 w 70"/>
                <a:gd name="T57" fmla="*/ 47 h 70"/>
                <a:gd name="T58" fmla="*/ 4 w 70"/>
                <a:gd name="T59" fmla="*/ 52 h 70"/>
                <a:gd name="T60" fmla="*/ 10 w 70"/>
                <a:gd name="T61" fmla="*/ 55 h 70"/>
                <a:gd name="T62" fmla="*/ 14 w 70"/>
                <a:gd name="T63" fmla="*/ 53 h 70"/>
                <a:gd name="T64" fmla="*/ 18 w 70"/>
                <a:gd name="T65" fmla="*/ 57 h 70"/>
                <a:gd name="T66" fmla="*/ 17 w 70"/>
                <a:gd name="T67" fmla="*/ 61 h 70"/>
                <a:gd name="T68" fmla="*/ 20 w 70"/>
                <a:gd name="T69" fmla="*/ 67 h 70"/>
                <a:gd name="T70" fmla="*/ 25 w 70"/>
                <a:gd name="T71" fmla="*/ 69 h 70"/>
                <a:gd name="T72" fmla="*/ 31 w 70"/>
                <a:gd name="T73" fmla="*/ 66 h 70"/>
                <a:gd name="T74" fmla="*/ 33 w 70"/>
                <a:gd name="T75" fmla="*/ 62 h 70"/>
                <a:gd name="T76" fmla="*/ 38 w 70"/>
                <a:gd name="T77" fmla="*/ 62 h 70"/>
                <a:gd name="T78" fmla="*/ 40 w 70"/>
                <a:gd name="T79" fmla="*/ 66 h 70"/>
                <a:gd name="T80" fmla="*/ 47 w 70"/>
                <a:gd name="T81" fmla="*/ 69 h 70"/>
                <a:gd name="T82" fmla="*/ 52 w 70"/>
                <a:gd name="T83" fmla="*/ 67 h 70"/>
                <a:gd name="T84" fmla="*/ 54 w 70"/>
                <a:gd name="T85" fmla="*/ 60 h 70"/>
                <a:gd name="T86" fmla="*/ 53 w 70"/>
                <a:gd name="T87" fmla="*/ 56 h 70"/>
                <a:gd name="T88" fmla="*/ 56 w 70"/>
                <a:gd name="T89" fmla="*/ 52 h 70"/>
                <a:gd name="T90" fmla="*/ 61 w 70"/>
                <a:gd name="T91" fmla="*/ 54 h 70"/>
                <a:gd name="T92" fmla="*/ 67 w 70"/>
                <a:gd name="T93" fmla="*/ 51 h 70"/>
                <a:gd name="T94" fmla="*/ 69 w 70"/>
                <a:gd name="T95" fmla="*/ 46 h 70"/>
                <a:gd name="T96" fmla="*/ 66 w 70"/>
                <a:gd name="T97" fmla="*/ 39 h 70"/>
                <a:gd name="T98" fmla="*/ 40 w 70"/>
                <a:gd name="T99" fmla="*/ 48 h 70"/>
                <a:gd name="T100" fmla="*/ 22 w 70"/>
                <a:gd name="T101" fmla="*/ 41 h 70"/>
                <a:gd name="T102" fmla="*/ 29 w 70"/>
                <a:gd name="T103" fmla="*/ 23 h 70"/>
                <a:gd name="T104" fmla="*/ 47 w 70"/>
                <a:gd name="T105" fmla="*/ 30 h 70"/>
                <a:gd name="T106" fmla="*/ 40 w 70"/>
                <a:gd name="T107" fmla="*/ 4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66" y="39"/>
                  </a:moveTo>
                  <a:cubicBezTo>
                    <a:pt x="61" y="37"/>
                    <a:pt x="61" y="37"/>
                    <a:pt x="61" y="37"/>
                  </a:cubicBezTo>
                  <a:cubicBezTo>
                    <a:pt x="62" y="36"/>
                    <a:pt x="62" y="34"/>
                    <a:pt x="61" y="32"/>
                  </a:cubicBezTo>
                  <a:cubicBezTo>
                    <a:pt x="66" y="30"/>
                    <a:pt x="66" y="30"/>
                    <a:pt x="66" y="30"/>
                  </a:cubicBezTo>
                  <a:cubicBezTo>
                    <a:pt x="69" y="29"/>
                    <a:pt x="70" y="26"/>
                    <a:pt x="69" y="24"/>
                  </a:cubicBezTo>
                  <a:cubicBezTo>
                    <a:pt x="66" y="19"/>
                    <a:pt x="66" y="19"/>
                    <a:pt x="66"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0"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4"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lose/>
                  <a:moveTo>
                    <a:pt x="40" y="48"/>
                  </a:moveTo>
                  <a:cubicBezTo>
                    <a:pt x="33" y="51"/>
                    <a:pt x="25" y="48"/>
                    <a:pt x="22" y="41"/>
                  </a:cubicBezTo>
                  <a:cubicBezTo>
                    <a:pt x="19" y="34"/>
                    <a:pt x="23" y="26"/>
                    <a:pt x="29" y="23"/>
                  </a:cubicBezTo>
                  <a:cubicBezTo>
                    <a:pt x="36" y="20"/>
                    <a:pt x="44" y="23"/>
                    <a:pt x="47" y="30"/>
                  </a:cubicBezTo>
                  <a:cubicBezTo>
                    <a:pt x="50" y="37"/>
                    <a:pt x="47" y="45"/>
                    <a:pt x="40" y="48"/>
                  </a:cubicBezTo>
                  <a:close/>
                </a:path>
              </a:pathLst>
            </a:custGeom>
            <a:solidFill>
              <a:schemeClr val="bg1">
                <a:lumMod val="95000"/>
              </a:schemeClr>
            </a:solidFill>
            <a:ln>
              <a:noFill/>
            </a:ln>
          </p:spPr>
          <p:txBody>
            <a:bodyPr/>
            <a:lstStyle/>
            <a:p>
              <a:pPr>
                <a:defRPr/>
              </a:pPr>
              <a:endParaRPr lang="zh-CN" altLang="en-US"/>
            </a:p>
          </p:txBody>
        </p:sp>
        <p:sp>
          <p:nvSpPr>
            <p:cNvPr id="447" name="Freeform 248"/>
            <p:cNvSpPr>
              <a:spLocks noEditPoints="1"/>
            </p:cNvSpPr>
            <p:nvPr/>
          </p:nvSpPr>
          <p:spPr bwMode="auto">
            <a:xfrm>
              <a:off x="9158171" y="411600"/>
              <a:ext cx="241434" cy="488324"/>
            </a:xfrm>
            <a:custGeom>
              <a:avLst/>
              <a:gdLst>
                <a:gd name="T0" fmla="*/ 101 w 143"/>
                <a:gd name="T1" fmla="*/ 130 h 290"/>
                <a:gd name="T2" fmla="*/ 99 w 143"/>
                <a:gd name="T3" fmla="*/ 70 h 290"/>
                <a:gd name="T4" fmla="*/ 103 w 143"/>
                <a:gd name="T5" fmla="*/ 70 h 290"/>
                <a:gd name="T6" fmla="*/ 120 w 143"/>
                <a:gd name="T7" fmla="*/ 74 h 290"/>
                <a:gd name="T8" fmla="*/ 125 w 143"/>
                <a:gd name="T9" fmla="*/ 70 h 290"/>
                <a:gd name="T10" fmla="*/ 129 w 143"/>
                <a:gd name="T11" fmla="*/ 59 h 290"/>
                <a:gd name="T12" fmla="*/ 130 w 143"/>
                <a:gd name="T13" fmla="*/ 47 h 290"/>
                <a:gd name="T14" fmla="*/ 128 w 143"/>
                <a:gd name="T15" fmla="*/ 41 h 290"/>
                <a:gd name="T16" fmla="*/ 121 w 143"/>
                <a:gd name="T17" fmla="*/ 39 h 290"/>
                <a:gd name="T18" fmla="*/ 112 w 143"/>
                <a:gd name="T19" fmla="*/ 37 h 290"/>
                <a:gd name="T20" fmla="*/ 98 w 143"/>
                <a:gd name="T21" fmla="*/ 36 h 290"/>
                <a:gd name="T22" fmla="*/ 98 w 143"/>
                <a:gd name="T23" fmla="*/ 9 h 290"/>
                <a:gd name="T24" fmla="*/ 88 w 143"/>
                <a:gd name="T25" fmla="*/ 0 h 290"/>
                <a:gd name="T26" fmla="*/ 79 w 143"/>
                <a:gd name="T27" fmla="*/ 10 h 290"/>
                <a:gd name="T28" fmla="*/ 80 w 143"/>
                <a:gd name="T29" fmla="*/ 36 h 290"/>
                <a:gd name="T30" fmla="*/ 77 w 143"/>
                <a:gd name="T31" fmla="*/ 36 h 290"/>
                <a:gd name="T32" fmla="*/ 61 w 143"/>
                <a:gd name="T33" fmla="*/ 37 h 290"/>
                <a:gd name="T34" fmla="*/ 60 w 143"/>
                <a:gd name="T35" fmla="*/ 10 h 290"/>
                <a:gd name="T36" fmla="*/ 51 w 143"/>
                <a:gd name="T37" fmla="*/ 1 h 290"/>
                <a:gd name="T38" fmla="*/ 42 w 143"/>
                <a:gd name="T39" fmla="*/ 11 h 290"/>
                <a:gd name="T40" fmla="*/ 42 w 143"/>
                <a:gd name="T41" fmla="*/ 42 h 290"/>
                <a:gd name="T42" fmla="*/ 21 w 143"/>
                <a:gd name="T43" fmla="*/ 53 h 290"/>
                <a:gd name="T44" fmla="*/ 8 w 143"/>
                <a:gd name="T45" fmla="*/ 71 h 290"/>
                <a:gd name="T46" fmla="*/ 4 w 143"/>
                <a:gd name="T47" fmla="*/ 92 h 290"/>
                <a:gd name="T48" fmla="*/ 9 w 143"/>
                <a:gd name="T49" fmla="*/ 116 h 290"/>
                <a:gd name="T50" fmla="*/ 22 w 143"/>
                <a:gd name="T51" fmla="*/ 134 h 290"/>
                <a:gd name="T52" fmla="*/ 41 w 143"/>
                <a:gd name="T53" fmla="*/ 146 h 290"/>
                <a:gd name="T54" fmla="*/ 45 w 143"/>
                <a:gd name="T55" fmla="*/ 148 h 290"/>
                <a:gd name="T56" fmla="*/ 46 w 143"/>
                <a:gd name="T57" fmla="*/ 214 h 290"/>
                <a:gd name="T58" fmla="*/ 30 w 143"/>
                <a:gd name="T59" fmla="*/ 211 h 290"/>
                <a:gd name="T60" fmla="*/ 8 w 143"/>
                <a:gd name="T61" fmla="*/ 205 h 290"/>
                <a:gd name="T62" fmla="*/ 4 w 143"/>
                <a:gd name="T63" fmla="*/ 209 h 290"/>
                <a:gd name="T64" fmla="*/ 1 w 143"/>
                <a:gd name="T65" fmla="*/ 220 h 290"/>
                <a:gd name="T66" fmla="*/ 0 w 143"/>
                <a:gd name="T67" fmla="*/ 231 h 290"/>
                <a:gd name="T68" fmla="*/ 1 w 143"/>
                <a:gd name="T69" fmla="*/ 238 h 290"/>
                <a:gd name="T70" fmla="*/ 23 w 143"/>
                <a:gd name="T71" fmla="*/ 246 h 290"/>
                <a:gd name="T72" fmla="*/ 47 w 143"/>
                <a:gd name="T73" fmla="*/ 248 h 290"/>
                <a:gd name="T74" fmla="*/ 48 w 143"/>
                <a:gd name="T75" fmla="*/ 281 h 290"/>
                <a:gd name="T76" fmla="*/ 57 w 143"/>
                <a:gd name="T77" fmla="*/ 290 h 290"/>
                <a:gd name="T78" fmla="*/ 66 w 143"/>
                <a:gd name="T79" fmla="*/ 281 h 290"/>
                <a:gd name="T80" fmla="*/ 66 w 143"/>
                <a:gd name="T81" fmla="*/ 249 h 290"/>
                <a:gd name="T82" fmla="*/ 84 w 143"/>
                <a:gd name="T83" fmla="*/ 247 h 290"/>
                <a:gd name="T84" fmla="*/ 85 w 143"/>
                <a:gd name="T85" fmla="*/ 280 h 290"/>
                <a:gd name="T86" fmla="*/ 95 w 143"/>
                <a:gd name="T87" fmla="*/ 290 h 290"/>
                <a:gd name="T88" fmla="*/ 104 w 143"/>
                <a:gd name="T89" fmla="*/ 280 h 290"/>
                <a:gd name="T90" fmla="*/ 103 w 143"/>
                <a:gd name="T91" fmla="*/ 242 h 290"/>
                <a:gd name="T92" fmla="*/ 119 w 143"/>
                <a:gd name="T93" fmla="*/ 235 h 290"/>
                <a:gd name="T94" fmla="*/ 136 w 143"/>
                <a:gd name="T95" fmla="*/ 216 h 290"/>
                <a:gd name="T96" fmla="*/ 142 w 143"/>
                <a:gd name="T97" fmla="*/ 187 h 290"/>
                <a:gd name="T98" fmla="*/ 127 w 143"/>
                <a:gd name="T99" fmla="*/ 148 h 290"/>
                <a:gd name="T100" fmla="*/ 101 w 143"/>
                <a:gd name="T101" fmla="*/ 130 h 290"/>
                <a:gd name="T102" fmla="*/ 84 w 143"/>
                <a:gd name="T103" fmla="*/ 210 h 290"/>
                <a:gd name="T104" fmla="*/ 65 w 143"/>
                <a:gd name="T105" fmla="*/ 213 h 290"/>
                <a:gd name="T106" fmla="*/ 64 w 143"/>
                <a:gd name="T107" fmla="*/ 156 h 290"/>
                <a:gd name="T108" fmla="*/ 83 w 143"/>
                <a:gd name="T109" fmla="*/ 164 h 290"/>
                <a:gd name="T110" fmla="*/ 84 w 143"/>
                <a:gd name="T111" fmla="*/ 210 h 290"/>
                <a:gd name="T112" fmla="*/ 82 w 143"/>
                <a:gd name="T113" fmla="*/ 121 h 290"/>
                <a:gd name="T114" fmla="*/ 63 w 143"/>
                <a:gd name="T115" fmla="*/ 114 h 290"/>
                <a:gd name="T116" fmla="*/ 62 w 143"/>
                <a:gd name="T117" fmla="*/ 71 h 290"/>
                <a:gd name="T118" fmla="*/ 80 w 143"/>
                <a:gd name="T119" fmla="*/ 69 h 290"/>
                <a:gd name="T120" fmla="*/ 82 w 143"/>
                <a:gd name="T121" fmla="*/ 12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3" h="290">
                  <a:moveTo>
                    <a:pt x="101" y="130"/>
                  </a:moveTo>
                  <a:cubicBezTo>
                    <a:pt x="99" y="70"/>
                    <a:pt x="99" y="70"/>
                    <a:pt x="99" y="70"/>
                  </a:cubicBezTo>
                  <a:cubicBezTo>
                    <a:pt x="100" y="70"/>
                    <a:pt x="101" y="70"/>
                    <a:pt x="103" y="70"/>
                  </a:cubicBezTo>
                  <a:cubicBezTo>
                    <a:pt x="110" y="72"/>
                    <a:pt x="116" y="73"/>
                    <a:pt x="120" y="74"/>
                  </a:cubicBezTo>
                  <a:cubicBezTo>
                    <a:pt x="122" y="75"/>
                    <a:pt x="124" y="73"/>
                    <a:pt x="125" y="70"/>
                  </a:cubicBezTo>
                  <a:cubicBezTo>
                    <a:pt x="127" y="67"/>
                    <a:pt x="128" y="63"/>
                    <a:pt x="129" y="59"/>
                  </a:cubicBezTo>
                  <a:cubicBezTo>
                    <a:pt x="130" y="55"/>
                    <a:pt x="131" y="51"/>
                    <a:pt x="130" y="47"/>
                  </a:cubicBezTo>
                  <a:cubicBezTo>
                    <a:pt x="130" y="44"/>
                    <a:pt x="129" y="42"/>
                    <a:pt x="128" y="41"/>
                  </a:cubicBezTo>
                  <a:cubicBezTo>
                    <a:pt x="126" y="41"/>
                    <a:pt x="124" y="40"/>
                    <a:pt x="121" y="39"/>
                  </a:cubicBezTo>
                  <a:cubicBezTo>
                    <a:pt x="119" y="39"/>
                    <a:pt x="116" y="38"/>
                    <a:pt x="112" y="37"/>
                  </a:cubicBezTo>
                  <a:cubicBezTo>
                    <a:pt x="109" y="37"/>
                    <a:pt x="104" y="36"/>
                    <a:pt x="98" y="36"/>
                  </a:cubicBezTo>
                  <a:cubicBezTo>
                    <a:pt x="98" y="9"/>
                    <a:pt x="98" y="9"/>
                    <a:pt x="98" y="9"/>
                  </a:cubicBezTo>
                  <a:cubicBezTo>
                    <a:pt x="98" y="4"/>
                    <a:pt x="94" y="0"/>
                    <a:pt x="88" y="0"/>
                  </a:cubicBezTo>
                  <a:cubicBezTo>
                    <a:pt x="83" y="0"/>
                    <a:pt x="79" y="5"/>
                    <a:pt x="79" y="10"/>
                  </a:cubicBezTo>
                  <a:cubicBezTo>
                    <a:pt x="80" y="36"/>
                    <a:pt x="80" y="36"/>
                    <a:pt x="80" y="36"/>
                  </a:cubicBezTo>
                  <a:cubicBezTo>
                    <a:pt x="79" y="36"/>
                    <a:pt x="78" y="36"/>
                    <a:pt x="77" y="36"/>
                  </a:cubicBezTo>
                  <a:cubicBezTo>
                    <a:pt x="71" y="36"/>
                    <a:pt x="66" y="37"/>
                    <a:pt x="61" y="37"/>
                  </a:cubicBezTo>
                  <a:cubicBezTo>
                    <a:pt x="60" y="10"/>
                    <a:pt x="60" y="10"/>
                    <a:pt x="60" y="10"/>
                  </a:cubicBezTo>
                  <a:cubicBezTo>
                    <a:pt x="60" y="5"/>
                    <a:pt x="56" y="1"/>
                    <a:pt x="51" y="1"/>
                  </a:cubicBezTo>
                  <a:cubicBezTo>
                    <a:pt x="46" y="1"/>
                    <a:pt x="42" y="5"/>
                    <a:pt x="42" y="11"/>
                  </a:cubicBezTo>
                  <a:cubicBezTo>
                    <a:pt x="42" y="42"/>
                    <a:pt x="42" y="42"/>
                    <a:pt x="42" y="42"/>
                  </a:cubicBezTo>
                  <a:cubicBezTo>
                    <a:pt x="34" y="45"/>
                    <a:pt x="27" y="49"/>
                    <a:pt x="21" y="53"/>
                  </a:cubicBezTo>
                  <a:cubicBezTo>
                    <a:pt x="15" y="58"/>
                    <a:pt x="11" y="64"/>
                    <a:pt x="8" y="71"/>
                  </a:cubicBezTo>
                  <a:cubicBezTo>
                    <a:pt x="5" y="78"/>
                    <a:pt x="4" y="85"/>
                    <a:pt x="4" y="92"/>
                  </a:cubicBezTo>
                  <a:cubicBezTo>
                    <a:pt x="4" y="102"/>
                    <a:pt x="6" y="110"/>
                    <a:pt x="9" y="116"/>
                  </a:cubicBezTo>
                  <a:cubicBezTo>
                    <a:pt x="12" y="123"/>
                    <a:pt x="17" y="129"/>
                    <a:pt x="22" y="134"/>
                  </a:cubicBezTo>
                  <a:cubicBezTo>
                    <a:pt x="27" y="138"/>
                    <a:pt x="34" y="142"/>
                    <a:pt x="41" y="146"/>
                  </a:cubicBezTo>
                  <a:cubicBezTo>
                    <a:pt x="42" y="147"/>
                    <a:pt x="43" y="147"/>
                    <a:pt x="45" y="148"/>
                  </a:cubicBezTo>
                  <a:cubicBezTo>
                    <a:pt x="46" y="214"/>
                    <a:pt x="46" y="214"/>
                    <a:pt x="46" y="214"/>
                  </a:cubicBezTo>
                  <a:cubicBezTo>
                    <a:pt x="40" y="213"/>
                    <a:pt x="34" y="213"/>
                    <a:pt x="30" y="211"/>
                  </a:cubicBezTo>
                  <a:cubicBezTo>
                    <a:pt x="22" y="209"/>
                    <a:pt x="15" y="207"/>
                    <a:pt x="8" y="205"/>
                  </a:cubicBezTo>
                  <a:cubicBezTo>
                    <a:pt x="7" y="205"/>
                    <a:pt x="6" y="206"/>
                    <a:pt x="4" y="209"/>
                  </a:cubicBezTo>
                  <a:cubicBezTo>
                    <a:pt x="3" y="212"/>
                    <a:pt x="2" y="216"/>
                    <a:pt x="1" y="220"/>
                  </a:cubicBezTo>
                  <a:cubicBezTo>
                    <a:pt x="0" y="224"/>
                    <a:pt x="0" y="227"/>
                    <a:pt x="0" y="231"/>
                  </a:cubicBezTo>
                  <a:cubicBezTo>
                    <a:pt x="0" y="235"/>
                    <a:pt x="0" y="237"/>
                    <a:pt x="1" y="238"/>
                  </a:cubicBezTo>
                  <a:cubicBezTo>
                    <a:pt x="5" y="241"/>
                    <a:pt x="12" y="243"/>
                    <a:pt x="23" y="246"/>
                  </a:cubicBezTo>
                  <a:cubicBezTo>
                    <a:pt x="30" y="247"/>
                    <a:pt x="38" y="248"/>
                    <a:pt x="47" y="248"/>
                  </a:cubicBezTo>
                  <a:cubicBezTo>
                    <a:pt x="48" y="281"/>
                    <a:pt x="48" y="281"/>
                    <a:pt x="48" y="281"/>
                  </a:cubicBezTo>
                  <a:cubicBezTo>
                    <a:pt x="48" y="286"/>
                    <a:pt x="52" y="290"/>
                    <a:pt x="57" y="290"/>
                  </a:cubicBezTo>
                  <a:cubicBezTo>
                    <a:pt x="62" y="290"/>
                    <a:pt x="66" y="286"/>
                    <a:pt x="66" y="281"/>
                  </a:cubicBezTo>
                  <a:cubicBezTo>
                    <a:pt x="66" y="249"/>
                    <a:pt x="66" y="249"/>
                    <a:pt x="66" y="249"/>
                  </a:cubicBezTo>
                  <a:cubicBezTo>
                    <a:pt x="72" y="248"/>
                    <a:pt x="78" y="248"/>
                    <a:pt x="84" y="247"/>
                  </a:cubicBezTo>
                  <a:cubicBezTo>
                    <a:pt x="85" y="280"/>
                    <a:pt x="85" y="280"/>
                    <a:pt x="85" y="280"/>
                  </a:cubicBezTo>
                  <a:cubicBezTo>
                    <a:pt x="85" y="286"/>
                    <a:pt x="90" y="290"/>
                    <a:pt x="95" y="290"/>
                  </a:cubicBezTo>
                  <a:cubicBezTo>
                    <a:pt x="100" y="289"/>
                    <a:pt x="104" y="285"/>
                    <a:pt x="104" y="280"/>
                  </a:cubicBezTo>
                  <a:cubicBezTo>
                    <a:pt x="103" y="242"/>
                    <a:pt x="103" y="242"/>
                    <a:pt x="103" y="242"/>
                  </a:cubicBezTo>
                  <a:cubicBezTo>
                    <a:pt x="109" y="240"/>
                    <a:pt x="114" y="238"/>
                    <a:pt x="119" y="235"/>
                  </a:cubicBezTo>
                  <a:cubicBezTo>
                    <a:pt x="126" y="230"/>
                    <a:pt x="132" y="224"/>
                    <a:pt x="136" y="216"/>
                  </a:cubicBezTo>
                  <a:cubicBezTo>
                    <a:pt x="141" y="208"/>
                    <a:pt x="143" y="199"/>
                    <a:pt x="142" y="187"/>
                  </a:cubicBezTo>
                  <a:cubicBezTo>
                    <a:pt x="142" y="171"/>
                    <a:pt x="137" y="158"/>
                    <a:pt x="127" y="148"/>
                  </a:cubicBezTo>
                  <a:cubicBezTo>
                    <a:pt x="121" y="141"/>
                    <a:pt x="112" y="135"/>
                    <a:pt x="101" y="130"/>
                  </a:cubicBezTo>
                  <a:close/>
                  <a:moveTo>
                    <a:pt x="84" y="210"/>
                  </a:moveTo>
                  <a:cubicBezTo>
                    <a:pt x="78" y="212"/>
                    <a:pt x="72" y="213"/>
                    <a:pt x="65" y="213"/>
                  </a:cubicBezTo>
                  <a:cubicBezTo>
                    <a:pt x="64" y="156"/>
                    <a:pt x="64" y="156"/>
                    <a:pt x="64" y="156"/>
                  </a:cubicBezTo>
                  <a:cubicBezTo>
                    <a:pt x="71" y="158"/>
                    <a:pt x="78" y="161"/>
                    <a:pt x="83" y="164"/>
                  </a:cubicBezTo>
                  <a:lnTo>
                    <a:pt x="84" y="210"/>
                  </a:lnTo>
                  <a:close/>
                  <a:moveTo>
                    <a:pt x="82" y="121"/>
                  </a:moveTo>
                  <a:cubicBezTo>
                    <a:pt x="74" y="119"/>
                    <a:pt x="68" y="116"/>
                    <a:pt x="63" y="114"/>
                  </a:cubicBezTo>
                  <a:cubicBezTo>
                    <a:pt x="62" y="71"/>
                    <a:pt x="62" y="71"/>
                    <a:pt x="62" y="71"/>
                  </a:cubicBezTo>
                  <a:cubicBezTo>
                    <a:pt x="67" y="70"/>
                    <a:pt x="73" y="69"/>
                    <a:pt x="80" y="69"/>
                  </a:cubicBezTo>
                  <a:lnTo>
                    <a:pt x="82" y="121"/>
                  </a:lnTo>
                  <a:close/>
                </a:path>
              </a:pathLst>
            </a:custGeom>
            <a:solidFill>
              <a:schemeClr val="bg1">
                <a:lumMod val="95000"/>
              </a:schemeClr>
            </a:solidFill>
            <a:ln>
              <a:noFill/>
            </a:ln>
          </p:spPr>
          <p:txBody>
            <a:bodyPr/>
            <a:lstStyle/>
            <a:p>
              <a:pPr>
                <a:defRPr/>
              </a:pPr>
              <a:endParaRPr lang="zh-CN" altLang="en-US"/>
            </a:p>
          </p:txBody>
        </p:sp>
        <p:sp>
          <p:nvSpPr>
            <p:cNvPr id="450" name="Freeform 249"/>
            <p:cNvSpPr>
              <a:spLocks noEditPoints="1"/>
            </p:cNvSpPr>
            <p:nvPr/>
          </p:nvSpPr>
          <p:spPr bwMode="auto">
            <a:xfrm>
              <a:off x="9259110" y="3105567"/>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5"/>
                    <a:pt x="44" y="65"/>
                    <a:pt x="43" y="53"/>
                  </a:cubicBezTo>
                  <a:cubicBezTo>
                    <a:pt x="43" y="31"/>
                    <a:pt x="21" y="0"/>
                    <a:pt x="21" y="0"/>
                  </a:cubicBezTo>
                  <a:moveTo>
                    <a:pt x="22" y="66"/>
                  </a:moveTo>
                  <a:cubicBezTo>
                    <a:pt x="35" y="49"/>
                    <a:pt x="35" y="49"/>
                    <a:pt x="35" y="49"/>
                  </a:cubicBezTo>
                  <a:cubicBezTo>
                    <a:pt x="35" y="49"/>
                    <a:pt x="37" y="66"/>
                    <a:pt x="22" y="66"/>
                  </a:cubicBezTo>
                </a:path>
              </a:pathLst>
            </a:custGeom>
            <a:solidFill>
              <a:schemeClr val="bg1">
                <a:lumMod val="95000"/>
              </a:schemeClr>
            </a:solidFill>
            <a:ln>
              <a:noFill/>
            </a:ln>
          </p:spPr>
          <p:txBody>
            <a:bodyPr/>
            <a:lstStyle/>
            <a:p>
              <a:pPr>
                <a:defRPr/>
              </a:pPr>
              <a:endParaRPr lang="zh-CN" altLang="en-US"/>
            </a:p>
          </p:txBody>
        </p:sp>
        <p:sp>
          <p:nvSpPr>
            <p:cNvPr id="453" name="Freeform 250"/>
            <p:cNvSpPr>
              <a:spLocks noEditPoints="1"/>
            </p:cNvSpPr>
            <p:nvPr/>
          </p:nvSpPr>
          <p:spPr bwMode="auto">
            <a:xfrm>
              <a:off x="9259110" y="2523124"/>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4"/>
                    <a:pt x="44" y="65"/>
                    <a:pt x="43" y="53"/>
                  </a:cubicBezTo>
                  <a:cubicBezTo>
                    <a:pt x="43" y="31"/>
                    <a:pt x="21" y="0"/>
                    <a:pt x="21" y="0"/>
                  </a:cubicBezTo>
                  <a:close/>
                  <a:moveTo>
                    <a:pt x="22" y="66"/>
                  </a:moveTo>
                  <a:cubicBezTo>
                    <a:pt x="35" y="49"/>
                    <a:pt x="35" y="49"/>
                    <a:pt x="35" y="49"/>
                  </a:cubicBezTo>
                  <a:cubicBezTo>
                    <a:pt x="35" y="49"/>
                    <a:pt x="37" y="66"/>
                    <a:pt x="22" y="66"/>
                  </a:cubicBezTo>
                  <a:close/>
                </a:path>
              </a:pathLst>
            </a:custGeom>
            <a:solidFill>
              <a:schemeClr val="bg1">
                <a:lumMod val="95000"/>
              </a:schemeClr>
            </a:solidFill>
            <a:ln>
              <a:noFill/>
            </a:ln>
          </p:spPr>
          <p:txBody>
            <a:bodyPr/>
            <a:lstStyle/>
            <a:p>
              <a:pPr>
                <a:defRPr/>
              </a:pPr>
              <a:endParaRPr lang="zh-CN" altLang="en-US"/>
            </a:p>
          </p:txBody>
        </p:sp>
        <p:sp>
          <p:nvSpPr>
            <p:cNvPr id="470" name="Freeform 251"/>
            <p:cNvSpPr>
              <a:spLocks noEditPoints="1"/>
            </p:cNvSpPr>
            <p:nvPr/>
          </p:nvSpPr>
          <p:spPr bwMode="auto">
            <a:xfrm>
              <a:off x="9151352" y="1644686"/>
              <a:ext cx="115943" cy="201877"/>
            </a:xfrm>
            <a:custGeom>
              <a:avLst/>
              <a:gdLst>
                <a:gd name="T0" fmla="*/ 33 w 69"/>
                <a:gd name="T1" fmla="*/ 0 h 119"/>
                <a:gd name="T2" fmla="*/ 1 w 69"/>
                <a:gd name="T3" fmla="*/ 85 h 119"/>
                <a:gd name="T4" fmla="*/ 36 w 69"/>
                <a:gd name="T5" fmla="*/ 118 h 119"/>
                <a:gd name="T6" fmla="*/ 69 w 69"/>
                <a:gd name="T7" fmla="*/ 84 h 119"/>
                <a:gd name="T8" fmla="*/ 33 w 69"/>
                <a:gd name="T9" fmla="*/ 0 h 119"/>
                <a:gd name="T10" fmla="*/ 35 w 69"/>
                <a:gd name="T11" fmla="*/ 105 h 119"/>
                <a:gd name="T12" fmla="*/ 55 w 69"/>
                <a:gd name="T13" fmla="*/ 77 h 119"/>
                <a:gd name="T14" fmla="*/ 35 w 69"/>
                <a:gd name="T15" fmla="*/ 105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19">
                  <a:moveTo>
                    <a:pt x="33" y="0"/>
                  </a:moveTo>
                  <a:cubicBezTo>
                    <a:pt x="33" y="0"/>
                    <a:pt x="0" y="50"/>
                    <a:pt x="1" y="85"/>
                  </a:cubicBezTo>
                  <a:cubicBezTo>
                    <a:pt x="2" y="104"/>
                    <a:pt x="17" y="119"/>
                    <a:pt x="36" y="118"/>
                  </a:cubicBezTo>
                  <a:cubicBezTo>
                    <a:pt x="54" y="118"/>
                    <a:pt x="69" y="102"/>
                    <a:pt x="69" y="84"/>
                  </a:cubicBezTo>
                  <a:cubicBezTo>
                    <a:pt x="68" y="49"/>
                    <a:pt x="33" y="0"/>
                    <a:pt x="33" y="0"/>
                  </a:cubicBezTo>
                  <a:close/>
                  <a:moveTo>
                    <a:pt x="35" y="105"/>
                  </a:moveTo>
                  <a:cubicBezTo>
                    <a:pt x="55" y="77"/>
                    <a:pt x="55" y="77"/>
                    <a:pt x="55" y="77"/>
                  </a:cubicBezTo>
                  <a:cubicBezTo>
                    <a:pt x="55" y="77"/>
                    <a:pt x="59" y="105"/>
                    <a:pt x="35" y="105"/>
                  </a:cubicBezTo>
                  <a:close/>
                </a:path>
              </a:pathLst>
            </a:custGeom>
            <a:solidFill>
              <a:schemeClr val="bg1">
                <a:lumMod val="95000"/>
              </a:schemeClr>
            </a:solidFill>
            <a:ln>
              <a:noFill/>
            </a:ln>
          </p:spPr>
          <p:txBody>
            <a:bodyPr/>
            <a:lstStyle/>
            <a:p>
              <a:pPr>
                <a:defRPr/>
              </a:pPr>
              <a:endParaRPr lang="zh-CN" altLang="en-US"/>
            </a:p>
          </p:txBody>
        </p:sp>
        <p:sp>
          <p:nvSpPr>
            <p:cNvPr id="477" name="Freeform 252"/>
            <p:cNvSpPr>
              <a:spLocks noEditPoints="1"/>
            </p:cNvSpPr>
            <p:nvPr/>
          </p:nvSpPr>
          <p:spPr bwMode="auto">
            <a:xfrm>
              <a:off x="8287917" y="2258502"/>
              <a:ext cx="66838" cy="118671"/>
            </a:xfrm>
            <a:custGeom>
              <a:avLst/>
              <a:gdLst>
                <a:gd name="T0" fmla="*/ 19 w 40"/>
                <a:gd name="T1" fmla="*/ 0 h 70"/>
                <a:gd name="T2" fmla="*/ 0 w 40"/>
                <a:gd name="T3" fmla="*/ 51 h 70"/>
                <a:gd name="T4" fmla="*/ 20 w 40"/>
                <a:gd name="T5" fmla="*/ 70 h 70"/>
                <a:gd name="T6" fmla="*/ 40 w 40"/>
                <a:gd name="T7" fmla="*/ 50 h 70"/>
                <a:gd name="T8" fmla="*/ 19 w 40"/>
                <a:gd name="T9" fmla="*/ 0 h 70"/>
                <a:gd name="T10" fmla="*/ 20 w 40"/>
                <a:gd name="T11" fmla="*/ 62 h 70"/>
                <a:gd name="T12" fmla="*/ 32 w 40"/>
                <a:gd name="T13" fmla="*/ 46 h 70"/>
                <a:gd name="T14" fmla="*/ 20 w 40"/>
                <a:gd name="T15" fmla="*/ 62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70">
                  <a:moveTo>
                    <a:pt x="19" y="0"/>
                  </a:moveTo>
                  <a:cubicBezTo>
                    <a:pt x="19" y="0"/>
                    <a:pt x="0" y="30"/>
                    <a:pt x="0" y="51"/>
                  </a:cubicBezTo>
                  <a:cubicBezTo>
                    <a:pt x="0" y="62"/>
                    <a:pt x="9" y="70"/>
                    <a:pt x="20" y="70"/>
                  </a:cubicBezTo>
                  <a:cubicBezTo>
                    <a:pt x="32" y="70"/>
                    <a:pt x="40" y="61"/>
                    <a:pt x="40" y="50"/>
                  </a:cubicBezTo>
                  <a:cubicBezTo>
                    <a:pt x="40" y="29"/>
                    <a:pt x="19" y="0"/>
                    <a:pt x="19" y="0"/>
                  </a:cubicBezTo>
                  <a:close/>
                  <a:moveTo>
                    <a:pt x="20" y="62"/>
                  </a:moveTo>
                  <a:cubicBezTo>
                    <a:pt x="32" y="46"/>
                    <a:pt x="32" y="46"/>
                    <a:pt x="32" y="46"/>
                  </a:cubicBezTo>
                  <a:cubicBezTo>
                    <a:pt x="32" y="46"/>
                    <a:pt x="34" y="62"/>
                    <a:pt x="20" y="62"/>
                  </a:cubicBezTo>
                  <a:close/>
                </a:path>
              </a:pathLst>
            </a:custGeom>
            <a:solidFill>
              <a:schemeClr val="bg1">
                <a:lumMod val="95000"/>
              </a:schemeClr>
            </a:solidFill>
            <a:ln>
              <a:noFill/>
            </a:ln>
          </p:spPr>
          <p:txBody>
            <a:bodyPr/>
            <a:lstStyle/>
            <a:p>
              <a:pPr>
                <a:defRPr/>
              </a:pPr>
              <a:endParaRPr lang="zh-CN" altLang="en-US"/>
            </a:p>
          </p:txBody>
        </p:sp>
        <p:grpSp>
          <p:nvGrpSpPr>
            <p:cNvPr id="478" name="组合 477"/>
            <p:cNvGrpSpPr/>
            <p:nvPr/>
          </p:nvGrpSpPr>
          <p:grpSpPr>
            <a:xfrm>
              <a:off x="9290483" y="2682716"/>
              <a:ext cx="145952" cy="365561"/>
              <a:chOff x="2931033" y="2682716"/>
              <a:chExt cx="145952" cy="365561"/>
            </a:xfrm>
          </p:grpSpPr>
          <p:sp>
            <p:nvSpPr>
              <p:cNvPr id="728" name="Freeform 253"/>
              <p:cNvSpPr>
                <a:spLocks/>
              </p:cNvSpPr>
              <p:nvPr/>
            </p:nvSpPr>
            <p:spPr bwMode="auto">
              <a:xfrm>
                <a:off x="2931033" y="2748190"/>
                <a:ext cx="145952" cy="300087"/>
              </a:xfrm>
              <a:custGeom>
                <a:avLst/>
                <a:gdLst>
                  <a:gd name="T0" fmla="*/ 85 w 86"/>
                  <a:gd name="T1" fmla="*/ 20 h 178"/>
                  <a:gd name="T2" fmla="*/ 85 w 86"/>
                  <a:gd name="T3" fmla="*/ 20 h 178"/>
                  <a:gd name="T4" fmla="*/ 85 w 86"/>
                  <a:gd name="T5" fmla="*/ 19 h 178"/>
                  <a:gd name="T6" fmla="*/ 52 w 86"/>
                  <a:gd name="T7" fmla="*/ 2 h 178"/>
                  <a:gd name="T8" fmla="*/ 50 w 86"/>
                  <a:gd name="T9" fmla="*/ 1 h 178"/>
                  <a:gd name="T10" fmla="*/ 37 w 86"/>
                  <a:gd name="T11" fmla="*/ 2 h 178"/>
                  <a:gd name="T12" fmla="*/ 1 w 86"/>
                  <a:gd name="T13" fmla="*/ 24 h 178"/>
                  <a:gd name="T14" fmla="*/ 2 w 86"/>
                  <a:gd name="T15" fmla="*/ 78 h 178"/>
                  <a:gd name="T16" fmla="*/ 11 w 86"/>
                  <a:gd name="T17" fmla="*/ 87 h 178"/>
                  <a:gd name="T18" fmla="*/ 19 w 86"/>
                  <a:gd name="T19" fmla="*/ 78 h 178"/>
                  <a:gd name="T20" fmla="*/ 18 w 86"/>
                  <a:gd name="T21" fmla="*/ 35 h 178"/>
                  <a:gd name="T22" fmla="*/ 21 w 86"/>
                  <a:gd name="T23" fmla="*/ 35 h 178"/>
                  <a:gd name="T24" fmla="*/ 22 w 86"/>
                  <a:gd name="T25" fmla="*/ 61 h 178"/>
                  <a:gd name="T26" fmla="*/ 23 w 86"/>
                  <a:gd name="T27" fmla="*/ 83 h 178"/>
                  <a:gd name="T28" fmla="*/ 24 w 86"/>
                  <a:gd name="T29" fmla="*/ 168 h 178"/>
                  <a:gd name="T30" fmla="*/ 35 w 86"/>
                  <a:gd name="T31" fmla="*/ 178 h 178"/>
                  <a:gd name="T32" fmla="*/ 45 w 86"/>
                  <a:gd name="T33" fmla="*/ 167 h 178"/>
                  <a:gd name="T34" fmla="*/ 43 w 86"/>
                  <a:gd name="T35" fmla="*/ 90 h 178"/>
                  <a:gd name="T36" fmla="*/ 46 w 86"/>
                  <a:gd name="T37" fmla="*/ 90 h 178"/>
                  <a:gd name="T38" fmla="*/ 48 w 86"/>
                  <a:gd name="T39" fmla="*/ 167 h 178"/>
                  <a:gd name="T40" fmla="*/ 58 w 86"/>
                  <a:gd name="T41" fmla="*/ 177 h 178"/>
                  <a:gd name="T42" fmla="*/ 68 w 86"/>
                  <a:gd name="T43" fmla="*/ 167 h 178"/>
                  <a:gd name="T44" fmla="*/ 66 w 86"/>
                  <a:gd name="T45" fmla="*/ 82 h 178"/>
                  <a:gd name="T46" fmla="*/ 66 w 86"/>
                  <a:gd name="T47" fmla="*/ 60 h 178"/>
                  <a:gd name="T48" fmla="*/ 65 w 86"/>
                  <a:gd name="T49" fmla="*/ 34 h 178"/>
                  <a:gd name="T50" fmla="*/ 68 w 86"/>
                  <a:gd name="T51" fmla="*/ 34 h 178"/>
                  <a:gd name="T52" fmla="*/ 69 w 86"/>
                  <a:gd name="T53" fmla="*/ 76 h 178"/>
                  <a:gd name="T54" fmla="*/ 78 w 86"/>
                  <a:gd name="T55" fmla="*/ 84 h 178"/>
                  <a:gd name="T56" fmla="*/ 86 w 86"/>
                  <a:gd name="T57" fmla="*/ 76 h 178"/>
                  <a:gd name="T58" fmla="*/ 85 w 86"/>
                  <a:gd name="T59" fmla="*/ 21 h 178"/>
                  <a:gd name="T60" fmla="*/ 85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5" y="20"/>
                    </a:moveTo>
                    <a:cubicBezTo>
                      <a:pt x="85" y="20"/>
                      <a:pt x="85" y="20"/>
                      <a:pt x="85" y="20"/>
                    </a:cubicBezTo>
                    <a:cubicBezTo>
                      <a:pt x="85" y="19"/>
                      <a:pt x="85" y="19"/>
                      <a:pt x="85" y="19"/>
                    </a:cubicBezTo>
                    <a:cubicBezTo>
                      <a:pt x="82" y="5"/>
                      <a:pt x="62" y="2"/>
                      <a:pt x="52" y="2"/>
                    </a:cubicBezTo>
                    <a:cubicBezTo>
                      <a:pt x="52" y="1"/>
                      <a:pt x="51" y="1"/>
                      <a:pt x="50" y="1"/>
                    </a:cubicBezTo>
                    <a:cubicBezTo>
                      <a:pt x="37" y="2"/>
                      <a:pt x="37" y="2"/>
                      <a:pt x="37" y="2"/>
                    </a:cubicBezTo>
                    <a:cubicBezTo>
                      <a:pt x="37" y="2"/>
                      <a:pt x="0" y="0"/>
                      <a:pt x="1" y="24"/>
                    </a:cubicBezTo>
                    <a:cubicBezTo>
                      <a:pt x="2" y="78"/>
                      <a:pt x="2" y="78"/>
                      <a:pt x="2" y="78"/>
                    </a:cubicBezTo>
                    <a:cubicBezTo>
                      <a:pt x="2" y="83"/>
                      <a:pt x="6" y="87"/>
                      <a:pt x="11" y="87"/>
                    </a:cubicBezTo>
                    <a:cubicBezTo>
                      <a:pt x="16" y="86"/>
                      <a:pt x="19" y="83"/>
                      <a:pt x="19" y="78"/>
                    </a:cubicBezTo>
                    <a:cubicBezTo>
                      <a:pt x="18" y="35"/>
                      <a:pt x="18" y="35"/>
                      <a:pt x="18" y="35"/>
                    </a:cubicBezTo>
                    <a:cubicBezTo>
                      <a:pt x="21" y="35"/>
                      <a:pt x="21" y="35"/>
                      <a:pt x="21" y="35"/>
                    </a:cubicBezTo>
                    <a:cubicBezTo>
                      <a:pt x="22" y="61"/>
                      <a:pt x="22" y="61"/>
                      <a:pt x="22" y="61"/>
                    </a:cubicBezTo>
                    <a:cubicBezTo>
                      <a:pt x="23" y="83"/>
                      <a:pt x="23" y="83"/>
                      <a:pt x="23" y="83"/>
                    </a:cubicBezTo>
                    <a:cubicBezTo>
                      <a:pt x="24" y="168"/>
                      <a:pt x="24" y="168"/>
                      <a:pt x="24" y="168"/>
                    </a:cubicBezTo>
                    <a:cubicBezTo>
                      <a:pt x="24" y="173"/>
                      <a:pt x="29" y="178"/>
                      <a:pt x="35" y="178"/>
                    </a:cubicBezTo>
                    <a:cubicBezTo>
                      <a:pt x="40" y="178"/>
                      <a:pt x="45" y="173"/>
                      <a:pt x="45" y="167"/>
                    </a:cubicBezTo>
                    <a:cubicBezTo>
                      <a:pt x="43" y="90"/>
                      <a:pt x="43" y="90"/>
                      <a:pt x="43" y="90"/>
                    </a:cubicBezTo>
                    <a:cubicBezTo>
                      <a:pt x="46" y="90"/>
                      <a:pt x="46" y="90"/>
                      <a:pt x="46" y="90"/>
                    </a:cubicBezTo>
                    <a:cubicBezTo>
                      <a:pt x="48" y="167"/>
                      <a:pt x="48" y="167"/>
                      <a:pt x="48" y="167"/>
                    </a:cubicBezTo>
                    <a:cubicBezTo>
                      <a:pt x="48" y="173"/>
                      <a:pt x="53" y="177"/>
                      <a:pt x="58" y="177"/>
                    </a:cubicBezTo>
                    <a:cubicBezTo>
                      <a:pt x="64" y="177"/>
                      <a:pt x="68" y="172"/>
                      <a:pt x="68" y="167"/>
                    </a:cubicBezTo>
                    <a:cubicBezTo>
                      <a:pt x="66" y="82"/>
                      <a:pt x="66" y="82"/>
                      <a:pt x="66" y="82"/>
                    </a:cubicBezTo>
                    <a:cubicBezTo>
                      <a:pt x="66" y="60"/>
                      <a:pt x="66" y="60"/>
                      <a:pt x="66" y="60"/>
                    </a:cubicBezTo>
                    <a:cubicBezTo>
                      <a:pt x="65" y="34"/>
                      <a:pt x="65" y="34"/>
                      <a:pt x="65" y="34"/>
                    </a:cubicBezTo>
                    <a:cubicBezTo>
                      <a:pt x="68" y="34"/>
                      <a:pt x="68" y="34"/>
                      <a:pt x="68" y="34"/>
                    </a:cubicBezTo>
                    <a:cubicBezTo>
                      <a:pt x="69" y="76"/>
                      <a:pt x="69" y="76"/>
                      <a:pt x="69" y="76"/>
                    </a:cubicBezTo>
                    <a:cubicBezTo>
                      <a:pt x="69" y="81"/>
                      <a:pt x="73" y="85"/>
                      <a:pt x="78" y="84"/>
                    </a:cubicBezTo>
                    <a:cubicBezTo>
                      <a:pt x="82" y="84"/>
                      <a:pt x="86" y="80"/>
                      <a:pt x="86" y="76"/>
                    </a:cubicBezTo>
                    <a:cubicBezTo>
                      <a:pt x="85" y="21"/>
                      <a:pt x="85" y="21"/>
                      <a:pt x="85" y="21"/>
                    </a:cubicBezTo>
                    <a:lnTo>
                      <a:pt x="85" y="20"/>
                    </a:lnTo>
                    <a:close/>
                  </a:path>
                </a:pathLst>
              </a:custGeom>
              <a:solidFill>
                <a:schemeClr val="bg1">
                  <a:lumMod val="95000"/>
                </a:schemeClr>
              </a:solidFill>
              <a:ln>
                <a:noFill/>
              </a:ln>
            </p:spPr>
            <p:txBody>
              <a:bodyPr/>
              <a:lstStyle/>
              <a:p>
                <a:pPr>
                  <a:defRPr/>
                </a:pPr>
                <a:endParaRPr lang="zh-CN" altLang="en-US"/>
              </a:p>
            </p:txBody>
          </p:sp>
          <p:sp>
            <p:nvSpPr>
              <p:cNvPr id="729" name="Freeform 254"/>
              <p:cNvSpPr>
                <a:spLocks/>
              </p:cNvSpPr>
              <p:nvPr/>
            </p:nvSpPr>
            <p:spPr bwMode="auto">
              <a:xfrm>
                <a:off x="2970589" y="2682716"/>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7"/>
                      <a:pt x="38" y="29"/>
                      <a:pt x="38" y="18"/>
                    </a:cubicBezTo>
                    <a:cubicBezTo>
                      <a:pt x="38" y="8"/>
                      <a:pt x="29" y="0"/>
                      <a:pt x="19" y="0"/>
                    </a:cubicBezTo>
                    <a:cubicBezTo>
                      <a:pt x="8"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479" name="组合 478"/>
            <p:cNvGrpSpPr/>
            <p:nvPr/>
          </p:nvGrpSpPr>
          <p:grpSpPr>
            <a:xfrm>
              <a:off x="9174540" y="2048440"/>
              <a:ext cx="145952" cy="205970"/>
              <a:chOff x="2815090" y="2048440"/>
              <a:chExt cx="145952" cy="205970"/>
            </a:xfrm>
          </p:grpSpPr>
          <p:sp>
            <p:nvSpPr>
              <p:cNvPr id="726" name="Freeform 255"/>
              <p:cNvSpPr>
                <a:spLocks/>
              </p:cNvSpPr>
              <p:nvPr/>
            </p:nvSpPr>
            <p:spPr bwMode="auto">
              <a:xfrm>
                <a:off x="2815090" y="2113914"/>
                <a:ext cx="145952" cy="140496"/>
              </a:xfrm>
              <a:custGeom>
                <a:avLst/>
                <a:gdLst>
                  <a:gd name="T0" fmla="*/ 66 w 86"/>
                  <a:gd name="T1" fmla="*/ 82 h 83"/>
                  <a:gd name="T2" fmla="*/ 66 w 86"/>
                  <a:gd name="T3" fmla="*/ 60 h 83"/>
                  <a:gd name="T4" fmla="*/ 65 w 86"/>
                  <a:gd name="T5" fmla="*/ 34 h 83"/>
                  <a:gd name="T6" fmla="*/ 68 w 86"/>
                  <a:gd name="T7" fmla="*/ 34 h 83"/>
                  <a:gd name="T8" fmla="*/ 69 w 86"/>
                  <a:gd name="T9" fmla="*/ 73 h 83"/>
                  <a:gd name="T10" fmla="*/ 78 w 86"/>
                  <a:gd name="T11" fmla="*/ 81 h 83"/>
                  <a:gd name="T12" fmla="*/ 86 w 86"/>
                  <a:gd name="T13" fmla="*/ 72 h 83"/>
                  <a:gd name="T14" fmla="*/ 85 w 86"/>
                  <a:gd name="T15" fmla="*/ 21 h 83"/>
                  <a:gd name="T16" fmla="*/ 85 w 86"/>
                  <a:gd name="T17" fmla="*/ 20 h 83"/>
                  <a:gd name="T18" fmla="*/ 85 w 86"/>
                  <a:gd name="T19" fmla="*/ 20 h 83"/>
                  <a:gd name="T20" fmla="*/ 85 w 86"/>
                  <a:gd name="T21" fmla="*/ 19 h 83"/>
                  <a:gd name="T22" fmla="*/ 52 w 86"/>
                  <a:gd name="T23" fmla="*/ 2 h 83"/>
                  <a:gd name="T24" fmla="*/ 50 w 86"/>
                  <a:gd name="T25" fmla="*/ 1 h 83"/>
                  <a:gd name="T26" fmla="*/ 38 w 86"/>
                  <a:gd name="T27" fmla="*/ 2 h 83"/>
                  <a:gd name="T28" fmla="*/ 1 w 86"/>
                  <a:gd name="T29" fmla="*/ 24 h 83"/>
                  <a:gd name="T30" fmla="*/ 2 w 86"/>
                  <a:gd name="T31" fmla="*/ 75 h 83"/>
                  <a:gd name="T32" fmla="*/ 11 w 86"/>
                  <a:gd name="T33" fmla="*/ 83 h 83"/>
                  <a:gd name="T34" fmla="*/ 19 w 86"/>
                  <a:gd name="T35" fmla="*/ 74 h 83"/>
                  <a:gd name="T36" fmla="*/ 18 w 86"/>
                  <a:gd name="T37" fmla="*/ 35 h 83"/>
                  <a:gd name="T38" fmla="*/ 22 w 86"/>
                  <a:gd name="T39" fmla="*/ 35 h 83"/>
                  <a:gd name="T40" fmla="*/ 22 w 86"/>
                  <a:gd name="T41" fmla="*/ 61 h 83"/>
                  <a:gd name="T42" fmla="*/ 23 w 86"/>
                  <a:gd name="T43" fmla="*/ 83 h 83"/>
                  <a:gd name="T44" fmla="*/ 66 w 86"/>
                  <a:gd name="T4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83">
                    <a:moveTo>
                      <a:pt x="66" y="82"/>
                    </a:moveTo>
                    <a:cubicBezTo>
                      <a:pt x="66" y="60"/>
                      <a:pt x="66" y="60"/>
                      <a:pt x="66" y="60"/>
                    </a:cubicBezTo>
                    <a:cubicBezTo>
                      <a:pt x="65" y="34"/>
                      <a:pt x="65" y="34"/>
                      <a:pt x="65" y="34"/>
                    </a:cubicBezTo>
                    <a:cubicBezTo>
                      <a:pt x="68" y="34"/>
                      <a:pt x="68" y="34"/>
                      <a:pt x="68" y="34"/>
                    </a:cubicBezTo>
                    <a:cubicBezTo>
                      <a:pt x="69" y="73"/>
                      <a:pt x="69" y="73"/>
                      <a:pt x="69" y="73"/>
                    </a:cubicBezTo>
                    <a:cubicBezTo>
                      <a:pt x="69" y="77"/>
                      <a:pt x="73" y="81"/>
                      <a:pt x="78" y="81"/>
                    </a:cubicBezTo>
                    <a:cubicBezTo>
                      <a:pt x="83" y="81"/>
                      <a:pt x="86" y="77"/>
                      <a:pt x="86" y="72"/>
                    </a:cubicBezTo>
                    <a:cubicBezTo>
                      <a:pt x="85" y="21"/>
                      <a:pt x="85" y="21"/>
                      <a:pt x="85" y="21"/>
                    </a:cubicBezTo>
                    <a:cubicBezTo>
                      <a:pt x="85" y="20"/>
                      <a:pt x="85" y="20"/>
                      <a:pt x="85" y="20"/>
                    </a:cubicBezTo>
                    <a:cubicBezTo>
                      <a:pt x="85" y="20"/>
                      <a:pt x="85" y="20"/>
                      <a:pt x="85" y="20"/>
                    </a:cubicBezTo>
                    <a:cubicBezTo>
                      <a:pt x="85" y="19"/>
                      <a:pt x="85" y="19"/>
                      <a:pt x="85" y="19"/>
                    </a:cubicBezTo>
                    <a:cubicBezTo>
                      <a:pt x="82" y="5"/>
                      <a:pt x="62" y="2"/>
                      <a:pt x="52" y="2"/>
                    </a:cubicBezTo>
                    <a:cubicBezTo>
                      <a:pt x="52" y="1"/>
                      <a:pt x="51" y="1"/>
                      <a:pt x="50" y="1"/>
                    </a:cubicBezTo>
                    <a:cubicBezTo>
                      <a:pt x="38" y="2"/>
                      <a:pt x="38" y="2"/>
                      <a:pt x="38" y="2"/>
                    </a:cubicBezTo>
                    <a:cubicBezTo>
                      <a:pt x="38" y="2"/>
                      <a:pt x="0" y="0"/>
                      <a:pt x="1" y="24"/>
                    </a:cubicBezTo>
                    <a:cubicBezTo>
                      <a:pt x="2" y="75"/>
                      <a:pt x="2" y="75"/>
                      <a:pt x="2" y="75"/>
                    </a:cubicBezTo>
                    <a:cubicBezTo>
                      <a:pt x="2" y="80"/>
                      <a:pt x="6" y="83"/>
                      <a:pt x="11" y="83"/>
                    </a:cubicBezTo>
                    <a:cubicBezTo>
                      <a:pt x="16" y="83"/>
                      <a:pt x="19" y="79"/>
                      <a:pt x="19" y="74"/>
                    </a:cubicBezTo>
                    <a:cubicBezTo>
                      <a:pt x="18" y="35"/>
                      <a:pt x="18" y="35"/>
                      <a:pt x="18" y="35"/>
                    </a:cubicBezTo>
                    <a:cubicBezTo>
                      <a:pt x="22" y="35"/>
                      <a:pt x="22" y="35"/>
                      <a:pt x="22" y="35"/>
                    </a:cubicBezTo>
                    <a:cubicBezTo>
                      <a:pt x="22" y="61"/>
                      <a:pt x="22" y="61"/>
                      <a:pt x="22" y="61"/>
                    </a:cubicBezTo>
                    <a:cubicBezTo>
                      <a:pt x="23" y="83"/>
                      <a:pt x="23" y="83"/>
                      <a:pt x="23" y="83"/>
                    </a:cubicBezTo>
                    <a:lnTo>
                      <a:pt x="66" y="82"/>
                    </a:lnTo>
                    <a:close/>
                  </a:path>
                </a:pathLst>
              </a:custGeom>
              <a:solidFill>
                <a:schemeClr val="bg1">
                  <a:lumMod val="95000"/>
                </a:schemeClr>
              </a:solidFill>
              <a:ln>
                <a:noFill/>
              </a:ln>
            </p:spPr>
            <p:txBody>
              <a:bodyPr/>
              <a:lstStyle/>
              <a:p>
                <a:pPr>
                  <a:defRPr/>
                </a:pPr>
                <a:endParaRPr lang="zh-CN" altLang="en-US"/>
              </a:p>
            </p:txBody>
          </p:sp>
          <p:sp>
            <p:nvSpPr>
              <p:cNvPr id="727" name="Freeform 256"/>
              <p:cNvSpPr>
                <a:spLocks/>
              </p:cNvSpPr>
              <p:nvPr/>
            </p:nvSpPr>
            <p:spPr bwMode="auto">
              <a:xfrm>
                <a:off x="2854646" y="2048440"/>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8"/>
                      <a:pt x="38" y="29"/>
                      <a:pt x="38" y="18"/>
                    </a:cubicBezTo>
                    <a:cubicBezTo>
                      <a:pt x="38" y="8"/>
                      <a:pt x="29" y="0"/>
                      <a:pt x="19" y="0"/>
                    </a:cubicBezTo>
                    <a:cubicBezTo>
                      <a:pt x="9"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480" name="组合 479"/>
            <p:cNvGrpSpPr/>
            <p:nvPr/>
          </p:nvGrpSpPr>
          <p:grpSpPr>
            <a:xfrm>
              <a:off x="9272749" y="961306"/>
              <a:ext cx="144588" cy="365561"/>
              <a:chOff x="3482645" y="961306"/>
              <a:chExt cx="144588" cy="365561"/>
            </a:xfrm>
          </p:grpSpPr>
          <p:sp>
            <p:nvSpPr>
              <p:cNvPr id="724" name="Freeform 257"/>
              <p:cNvSpPr>
                <a:spLocks/>
              </p:cNvSpPr>
              <p:nvPr/>
            </p:nvSpPr>
            <p:spPr bwMode="auto">
              <a:xfrm>
                <a:off x="3482645" y="1026780"/>
                <a:ext cx="144588" cy="300087"/>
              </a:xfrm>
              <a:custGeom>
                <a:avLst/>
                <a:gdLst>
                  <a:gd name="T0" fmla="*/ 84 w 86"/>
                  <a:gd name="T1" fmla="*/ 20 h 178"/>
                  <a:gd name="T2" fmla="*/ 84 w 86"/>
                  <a:gd name="T3" fmla="*/ 20 h 178"/>
                  <a:gd name="T4" fmla="*/ 84 w 86"/>
                  <a:gd name="T5" fmla="*/ 19 h 178"/>
                  <a:gd name="T6" fmla="*/ 52 w 86"/>
                  <a:gd name="T7" fmla="*/ 1 h 178"/>
                  <a:gd name="T8" fmla="*/ 50 w 86"/>
                  <a:gd name="T9" fmla="*/ 1 h 178"/>
                  <a:gd name="T10" fmla="*/ 37 w 86"/>
                  <a:gd name="T11" fmla="*/ 1 h 178"/>
                  <a:gd name="T12" fmla="*/ 0 w 86"/>
                  <a:gd name="T13" fmla="*/ 24 h 178"/>
                  <a:gd name="T14" fmla="*/ 2 w 86"/>
                  <a:gd name="T15" fmla="*/ 78 h 178"/>
                  <a:gd name="T16" fmla="*/ 10 w 86"/>
                  <a:gd name="T17" fmla="*/ 86 h 178"/>
                  <a:gd name="T18" fmla="*/ 19 w 86"/>
                  <a:gd name="T19" fmla="*/ 78 h 178"/>
                  <a:gd name="T20" fmla="*/ 18 w 86"/>
                  <a:gd name="T21" fmla="*/ 35 h 178"/>
                  <a:gd name="T22" fmla="*/ 21 w 86"/>
                  <a:gd name="T23" fmla="*/ 35 h 178"/>
                  <a:gd name="T24" fmla="*/ 22 w 86"/>
                  <a:gd name="T25" fmla="*/ 61 h 178"/>
                  <a:gd name="T26" fmla="*/ 22 w 86"/>
                  <a:gd name="T27" fmla="*/ 83 h 178"/>
                  <a:gd name="T28" fmla="*/ 24 w 86"/>
                  <a:gd name="T29" fmla="*/ 168 h 178"/>
                  <a:gd name="T30" fmla="*/ 34 w 86"/>
                  <a:gd name="T31" fmla="*/ 178 h 178"/>
                  <a:gd name="T32" fmla="*/ 44 w 86"/>
                  <a:gd name="T33" fmla="*/ 167 h 178"/>
                  <a:gd name="T34" fmla="*/ 42 w 86"/>
                  <a:gd name="T35" fmla="*/ 90 h 178"/>
                  <a:gd name="T36" fmla="*/ 46 w 86"/>
                  <a:gd name="T37" fmla="*/ 90 h 178"/>
                  <a:gd name="T38" fmla="*/ 47 w 86"/>
                  <a:gd name="T39" fmla="*/ 167 h 178"/>
                  <a:gd name="T40" fmla="*/ 58 w 86"/>
                  <a:gd name="T41" fmla="*/ 177 h 178"/>
                  <a:gd name="T42" fmla="*/ 68 w 86"/>
                  <a:gd name="T43" fmla="*/ 167 h 178"/>
                  <a:gd name="T44" fmla="*/ 66 w 86"/>
                  <a:gd name="T45" fmla="*/ 82 h 178"/>
                  <a:gd name="T46" fmla="*/ 65 w 86"/>
                  <a:gd name="T47" fmla="*/ 60 h 178"/>
                  <a:gd name="T48" fmla="*/ 65 w 86"/>
                  <a:gd name="T49" fmla="*/ 34 h 178"/>
                  <a:gd name="T50" fmla="*/ 68 w 86"/>
                  <a:gd name="T51" fmla="*/ 34 h 178"/>
                  <a:gd name="T52" fmla="*/ 68 w 86"/>
                  <a:gd name="T53" fmla="*/ 76 h 178"/>
                  <a:gd name="T54" fmla="*/ 77 w 86"/>
                  <a:gd name="T55" fmla="*/ 84 h 178"/>
                  <a:gd name="T56" fmla="*/ 86 w 86"/>
                  <a:gd name="T57" fmla="*/ 75 h 178"/>
                  <a:gd name="T58" fmla="*/ 85 w 86"/>
                  <a:gd name="T59" fmla="*/ 21 h 178"/>
                  <a:gd name="T60" fmla="*/ 84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4" y="20"/>
                    </a:moveTo>
                    <a:cubicBezTo>
                      <a:pt x="84" y="20"/>
                      <a:pt x="84" y="20"/>
                      <a:pt x="84" y="20"/>
                    </a:cubicBezTo>
                    <a:cubicBezTo>
                      <a:pt x="84" y="19"/>
                      <a:pt x="84" y="19"/>
                      <a:pt x="84" y="19"/>
                    </a:cubicBezTo>
                    <a:cubicBezTo>
                      <a:pt x="82" y="5"/>
                      <a:pt x="61" y="2"/>
                      <a:pt x="52" y="1"/>
                    </a:cubicBezTo>
                    <a:cubicBezTo>
                      <a:pt x="51" y="1"/>
                      <a:pt x="51" y="1"/>
                      <a:pt x="50" y="1"/>
                    </a:cubicBezTo>
                    <a:cubicBezTo>
                      <a:pt x="37" y="1"/>
                      <a:pt x="37" y="1"/>
                      <a:pt x="37" y="1"/>
                    </a:cubicBezTo>
                    <a:cubicBezTo>
                      <a:pt x="37" y="1"/>
                      <a:pt x="0" y="0"/>
                      <a:pt x="0" y="24"/>
                    </a:cubicBezTo>
                    <a:cubicBezTo>
                      <a:pt x="2" y="78"/>
                      <a:pt x="2" y="78"/>
                      <a:pt x="2" y="78"/>
                    </a:cubicBezTo>
                    <a:cubicBezTo>
                      <a:pt x="2" y="83"/>
                      <a:pt x="6" y="87"/>
                      <a:pt x="10" y="86"/>
                    </a:cubicBezTo>
                    <a:cubicBezTo>
                      <a:pt x="15" y="86"/>
                      <a:pt x="19" y="82"/>
                      <a:pt x="19" y="78"/>
                    </a:cubicBezTo>
                    <a:cubicBezTo>
                      <a:pt x="18" y="35"/>
                      <a:pt x="18" y="35"/>
                      <a:pt x="18" y="35"/>
                    </a:cubicBezTo>
                    <a:cubicBezTo>
                      <a:pt x="21" y="35"/>
                      <a:pt x="21" y="35"/>
                      <a:pt x="21" y="35"/>
                    </a:cubicBezTo>
                    <a:cubicBezTo>
                      <a:pt x="22" y="61"/>
                      <a:pt x="22" y="61"/>
                      <a:pt x="22" y="61"/>
                    </a:cubicBezTo>
                    <a:cubicBezTo>
                      <a:pt x="22" y="83"/>
                      <a:pt x="22" y="83"/>
                      <a:pt x="22" y="83"/>
                    </a:cubicBezTo>
                    <a:cubicBezTo>
                      <a:pt x="24" y="168"/>
                      <a:pt x="24" y="168"/>
                      <a:pt x="24" y="168"/>
                    </a:cubicBezTo>
                    <a:cubicBezTo>
                      <a:pt x="24" y="173"/>
                      <a:pt x="29" y="178"/>
                      <a:pt x="34" y="178"/>
                    </a:cubicBezTo>
                    <a:cubicBezTo>
                      <a:pt x="40" y="177"/>
                      <a:pt x="44" y="173"/>
                      <a:pt x="44" y="167"/>
                    </a:cubicBezTo>
                    <a:cubicBezTo>
                      <a:pt x="42" y="90"/>
                      <a:pt x="42" y="90"/>
                      <a:pt x="42" y="90"/>
                    </a:cubicBezTo>
                    <a:cubicBezTo>
                      <a:pt x="46" y="90"/>
                      <a:pt x="46" y="90"/>
                      <a:pt x="46" y="90"/>
                    </a:cubicBezTo>
                    <a:cubicBezTo>
                      <a:pt x="47" y="167"/>
                      <a:pt x="47" y="167"/>
                      <a:pt x="47" y="167"/>
                    </a:cubicBezTo>
                    <a:cubicBezTo>
                      <a:pt x="48" y="173"/>
                      <a:pt x="52" y="177"/>
                      <a:pt x="58" y="177"/>
                    </a:cubicBezTo>
                    <a:cubicBezTo>
                      <a:pt x="63" y="177"/>
                      <a:pt x="68" y="172"/>
                      <a:pt x="68" y="167"/>
                    </a:cubicBezTo>
                    <a:cubicBezTo>
                      <a:pt x="66" y="82"/>
                      <a:pt x="66" y="82"/>
                      <a:pt x="66" y="82"/>
                    </a:cubicBezTo>
                    <a:cubicBezTo>
                      <a:pt x="65" y="60"/>
                      <a:pt x="65" y="60"/>
                      <a:pt x="65" y="60"/>
                    </a:cubicBezTo>
                    <a:cubicBezTo>
                      <a:pt x="65" y="34"/>
                      <a:pt x="65" y="34"/>
                      <a:pt x="65" y="34"/>
                    </a:cubicBezTo>
                    <a:cubicBezTo>
                      <a:pt x="68" y="34"/>
                      <a:pt x="68" y="34"/>
                      <a:pt x="68" y="34"/>
                    </a:cubicBezTo>
                    <a:cubicBezTo>
                      <a:pt x="68" y="76"/>
                      <a:pt x="68" y="76"/>
                      <a:pt x="68" y="76"/>
                    </a:cubicBezTo>
                    <a:cubicBezTo>
                      <a:pt x="69" y="81"/>
                      <a:pt x="72" y="84"/>
                      <a:pt x="77" y="84"/>
                    </a:cubicBezTo>
                    <a:cubicBezTo>
                      <a:pt x="82" y="84"/>
                      <a:pt x="86" y="80"/>
                      <a:pt x="86" y="75"/>
                    </a:cubicBezTo>
                    <a:cubicBezTo>
                      <a:pt x="85" y="21"/>
                      <a:pt x="85" y="21"/>
                      <a:pt x="85" y="21"/>
                    </a:cubicBezTo>
                    <a:lnTo>
                      <a:pt x="84" y="20"/>
                    </a:lnTo>
                    <a:close/>
                  </a:path>
                </a:pathLst>
              </a:custGeom>
              <a:solidFill>
                <a:schemeClr val="bg1">
                  <a:lumMod val="95000"/>
                </a:schemeClr>
              </a:solidFill>
              <a:ln>
                <a:noFill/>
              </a:ln>
            </p:spPr>
            <p:txBody>
              <a:bodyPr/>
              <a:lstStyle/>
              <a:p>
                <a:pPr>
                  <a:defRPr/>
                </a:pPr>
                <a:endParaRPr lang="zh-CN" altLang="en-US"/>
              </a:p>
            </p:txBody>
          </p:sp>
          <p:sp>
            <p:nvSpPr>
              <p:cNvPr id="725" name="Freeform 258"/>
              <p:cNvSpPr>
                <a:spLocks/>
              </p:cNvSpPr>
              <p:nvPr/>
            </p:nvSpPr>
            <p:spPr bwMode="auto">
              <a:xfrm>
                <a:off x="3520839" y="961306"/>
                <a:ext cx="64110" cy="64110"/>
              </a:xfrm>
              <a:custGeom>
                <a:avLst/>
                <a:gdLst>
                  <a:gd name="T0" fmla="*/ 19 w 38"/>
                  <a:gd name="T1" fmla="*/ 38 h 38"/>
                  <a:gd name="T2" fmla="*/ 38 w 38"/>
                  <a:gd name="T3" fmla="*/ 18 h 38"/>
                  <a:gd name="T4" fmla="*/ 18 w 38"/>
                  <a:gd name="T5" fmla="*/ 0 h 38"/>
                  <a:gd name="T6" fmla="*/ 0 w 38"/>
                  <a:gd name="T7" fmla="*/ 19 h 38"/>
                  <a:gd name="T8" fmla="*/ 19 w 38"/>
                  <a:gd name="T9" fmla="*/ 38 h 38"/>
                </a:gdLst>
                <a:ahLst/>
                <a:cxnLst>
                  <a:cxn ang="0">
                    <a:pos x="T0" y="T1"/>
                  </a:cxn>
                  <a:cxn ang="0">
                    <a:pos x="T2" y="T3"/>
                  </a:cxn>
                  <a:cxn ang="0">
                    <a:pos x="T4" y="T5"/>
                  </a:cxn>
                  <a:cxn ang="0">
                    <a:pos x="T6" y="T7"/>
                  </a:cxn>
                  <a:cxn ang="0">
                    <a:pos x="T8" y="T9"/>
                  </a:cxn>
                </a:cxnLst>
                <a:rect l="0" t="0" r="r" b="b"/>
                <a:pathLst>
                  <a:path w="38" h="38">
                    <a:moveTo>
                      <a:pt x="19" y="38"/>
                    </a:moveTo>
                    <a:cubicBezTo>
                      <a:pt x="30" y="37"/>
                      <a:pt x="38" y="29"/>
                      <a:pt x="38" y="18"/>
                    </a:cubicBezTo>
                    <a:cubicBezTo>
                      <a:pt x="37" y="8"/>
                      <a:pt x="29" y="0"/>
                      <a:pt x="18" y="0"/>
                    </a:cubicBezTo>
                    <a:cubicBezTo>
                      <a:pt x="8" y="0"/>
                      <a:pt x="0" y="9"/>
                      <a:pt x="0" y="19"/>
                    </a:cubicBezTo>
                    <a:cubicBezTo>
                      <a:pt x="0" y="30"/>
                      <a:pt x="9" y="38"/>
                      <a:pt x="19" y="38"/>
                    </a:cubicBezTo>
                    <a:close/>
                  </a:path>
                </a:pathLst>
              </a:custGeom>
              <a:solidFill>
                <a:schemeClr val="bg1">
                  <a:lumMod val="95000"/>
                </a:schemeClr>
              </a:solidFill>
              <a:ln>
                <a:noFill/>
              </a:ln>
            </p:spPr>
            <p:txBody>
              <a:bodyPr/>
              <a:lstStyle/>
              <a:p>
                <a:pPr>
                  <a:defRPr/>
                </a:pPr>
                <a:endParaRPr lang="zh-CN" altLang="en-US"/>
              </a:p>
            </p:txBody>
          </p:sp>
        </p:grpSp>
        <p:sp>
          <p:nvSpPr>
            <p:cNvPr id="481" name="Freeform 259"/>
            <p:cNvSpPr>
              <a:spLocks noEditPoints="1"/>
            </p:cNvSpPr>
            <p:nvPr/>
          </p:nvSpPr>
          <p:spPr bwMode="auto">
            <a:xfrm>
              <a:off x="9129526" y="1228657"/>
              <a:ext cx="203241" cy="369654"/>
            </a:xfrm>
            <a:custGeom>
              <a:avLst/>
              <a:gdLst>
                <a:gd name="T0" fmla="*/ 80 w 121"/>
                <a:gd name="T1" fmla="*/ 17 h 219"/>
                <a:gd name="T2" fmla="*/ 64 w 121"/>
                <a:gd name="T3" fmla="*/ 0 h 219"/>
                <a:gd name="T4" fmla="*/ 47 w 121"/>
                <a:gd name="T5" fmla="*/ 17 h 219"/>
                <a:gd name="T6" fmla="*/ 63 w 121"/>
                <a:gd name="T7" fmla="*/ 34 h 219"/>
                <a:gd name="T8" fmla="*/ 80 w 121"/>
                <a:gd name="T9" fmla="*/ 17 h 219"/>
                <a:gd name="T10" fmla="*/ 25 w 121"/>
                <a:gd name="T11" fmla="*/ 63 h 219"/>
                <a:gd name="T12" fmla="*/ 30 w 121"/>
                <a:gd name="T13" fmla="*/ 61 h 219"/>
                <a:gd name="T14" fmla="*/ 24 w 121"/>
                <a:gd name="T15" fmla="*/ 98 h 219"/>
                <a:gd name="T16" fmla="*/ 25 w 121"/>
                <a:gd name="T17" fmla="*/ 109 h 219"/>
                <a:gd name="T18" fmla="*/ 3 w 121"/>
                <a:gd name="T19" fmla="*/ 203 h 219"/>
                <a:gd name="T20" fmla="*/ 12 w 121"/>
                <a:gd name="T21" fmla="*/ 216 h 219"/>
                <a:gd name="T22" fmla="*/ 25 w 121"/>
                <a:gd name="T23" fmla="*/ 208 h 219"/>
                <a:gd name="T24" fmla="*/ 44 w 121"/>
                <a:gd name="T25" fmla="*/ 138 h 219"/>
                <a:gd name="T26" fmla="*/ 60 w 121"/>
                <a:gd name="T27" fmla="*/ 163 h 219"/>
                <a:gd name="T28" fmla="*/ 67 w 121"/>
                <a:gd name="T29" fmla="*/ 208 h 219"/>
                <a:gd name="T30" fmla="*/ 78 w 121"/>
                <a:gd name="T31" fmla="*/ 219 h 219"/>
                <a:gd name="T32" fmla="*/ 89 w 121"/>
                <a:gd name="T33" fmla="*/ 208 h 219"/>
                <a:gd name="T34" fmla="*/ 81 w 121"/>
                <a:gd name="T35" fmla="*/ 160 h 219"/>
                <a:gd name="T36" fmla="*/ 80 w 121"/>
                <a:gd name="T37" fmla="*/ 154 h 219"/>
                <a:gd name="T38" fmla="*/ 80 w 121"/>
                <a:gd name="T39" fmla="*/ 153 h 219"/>
                <a:gd name="T40" fmla="*/ 80 w 121"/>
                <a:gd name="T41" fmla="*/ 153 h 219"/>
                <a:gd name="T42" fmla="*/ 63 w 121"/>
                <a:gd name="T43" fmla="*/ 114 h 219"/>
                <a:gd name="T44" fmla="*/ 67 w 121"/>
                <a:gd name="T45" fmla="*/ 106 h 219"/>
                <a:gd name="T46" fmla="*/ 71 w 121"/>
                <a:gd name="T47" fmla="*/ 79 h 219"/>
                <a:gd name="T48" fmla="*/ 75 w 121"/>
                <a:gd name="T49" fmla="*/ 85 h 219"/>
                <a:gd name="T50" fmla="*/ 77 w 121"/>
                <a:gd name="T51" fmla="*/ 88 h 219"/>
                <a:gd name="T52" fmla="*/ 79 w 121"/>
                <a:gd name="T53" fmla="*/ 90 h 219"/>
                <a:gd name="T54" fmla="*/ 106 w 121"/>
                <a:gd name="T55" fmla="*/ 114 h 219"/>
                <a:gd name="T56" fmla="*/ 118 w 121"/>
                <a:gd name="T57" fmla="*/ 113 h 219"/>
                <a:gd name="T58" fmla="*/ 117 w 121"/>
                <a:gd name="T59" fmla="*/ 100 h 219"/>
                <a:gd name="T60" fmla="*/ 90 w 121"/>
                <a:gd name="T61" fmla="*/ 77 h 219"/>
                <a:gd name="T62" fmla="*/ 89 w 121"/>
                <a:gd name="T63" fmla="*/ 76 h 219"/>
                <a:gd name="T64" fmla="*/ 72 w 121"/>
                <a:gd name="T65" fmla="*/ 46 h 219"/>
                <a:gd name="T66" fmla="*/ 71 w 121"/>
                <a:gd name="T67" fmla="*/ 44 h 219"/>
                <a:gd name="T68" fmla="*/ 71 w 121"/>
                <a:gd name="T69" fmla="*/ 44 h 219"/>
                <a:gd name="T70" fmla="*/ 70 w 121"/>
                <a:gd name="T71" fmla="*/ 44 h 219"/>
                <a:gd name="T72" fmla="*/ 57 w 121"/>
                <a:gd name="T73" fmla="*/ 36 h 219"/>
                <a:gd name="T74" fmla="*/ 40 w 121"/>
                <a:gd name="T75" fmla="*/ 39 h 219"/>
                <a:gd name="T76" fmla="*/ 17 w 121"/>
                <a:gd name="T77" fmla="*/ 47 h 219"/>
                <a:gd name="T78" fmla="*/ 10 w 121"/>
                <a:gd name="T79" fmla="*/ 54 h 219"/>
                <a:gd name="T80" fmla="*/ 1 w 121"/>
                <a:gd name="T81" fmla="*/ 89 h 219"/>
                <a:gd name="T82" fmla="*/ 8 w 121"/>
                <a:gd name="T83" fmla="*/ 99 h 219"/>
                <a:gd name="T84" fmla="*/ 18 w 121"/>
                <a:gd name="T85" fmla="*/ 93 h 219"/>
                <a:gd name="T86" fmla="*/ 25 w 121"/>
                <a:gd name="T87" fmla="*/ 6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219">
                  <a:moveTo>
                    <a:pt x="80" y="17"/>
                  </a:moveTo>
                  <a:cubicBezTo>
                    <a:pt x="81" y="8"/>
                    <a:pt x="73" y="0"/>
                    <a:pt x="64" y="0"/>
                  </a:cubicBezTo>
                  <a:cubicBezTo>
                    <a:pt x="55" y="0"/>
                    <a:pt x="47" y="7"/>
                    <a:pt x="47" y="17"/>
                  </a:cubicBezTo>
                  <a:cubicBezTo>
                    <a:pt x="46" y="26"/>
                    <a:pt x="54" y="34"/>
                    <a:pt x="63" y="34"/>
                  </a:cubicBezTo>
                  <a:cubicBezTo>
                    <a:pt x="73" y="34"/>
                    <a:pt x="80" y="27"/>
                    <a:pt x="80" y="17"/>
                  </a:cubicBezTo>
                  <a:close/>
                  <a:moveTo>
                    <a:pt x="25" y="63"/>
                  </a:moveTo>
                  <a:cubicBezTo>
                    <a:pt x="30" y="61"/>
                    <a:pt x="30" y="61"/>
                    <a:pt x="30" y="61"/>
                  </a:cubicBezTo>
                  <a:cubicBezTo>
                    <a:pt x="24" y="98"/>
                    <a:pt x="24" y="98"/>
                    <a:pt x="24" y="98"/>
                  </a:cubicBezTo>
                  <a:cubicBezTo>
                    <a:pt x="23" y="102"/>
                    <a:pt x="24" y="106"/>
                    <a:pt x="25" y="109"/>
                  </a:cubicBezTo>
                  <a:cubicBezTo>
                    <a:pt x="3" y="203"/>
                    <a:pt x="3" y="203"/>
                    <a:pt x="3" y="203"/>
                  </a:cubicBezTo>
                  <a:cubicBezTo>
                    <a:pt x="2" y="209"/>
                    <a:pt x="6" y="215"/>
                    <a:pt x="12" y="216"/>
                  </a:cubicBezTo>
                  <a:cubicBezTo>
                    <a:pt x="18" y="217"/>
                    <a:pt x="23" y="214"/>
                    <a:pt x="25" y="208"/>
                  </a:cubicBezTo>
                  <a:cubicBezTo>
                    <a:pt x="44" y="138"/>
                    <a:pt x="44" y="138"/>
                    <a:pt x="44" y="138"/>
                  </a:cubicBezTo>
                  <a:cubicBezTo>
                    <a:pt x="60" y="163"/>
                    <a:pt x="60" y="163"/>
                    <a:pt x="60" y="163"/>
                  </a:cubicBezTo>
                  <a:cubicBezTo>
                    <a:pt x="67" y="208"/>
                    <a:pt x="67" y="208"/>
                    <a:pt x="67" y="208"/>
                  </a:cubicBezTo>
                  <a:cubicBezTo>
                    <a:pt x="67" y="214"/>
                    <a:pt x="72" y="219"/>
                    <a:pt x="78" y="219"/>
                  </a:cubicBezTo>
                  <a:cubicBezTo>
                    <a:pt x="84" y="219"/>
                    <a:pt x="89" y="214"/>
                    <a:pt x="89" y="208"/>
                  </a:cubicBezTo>
                  <a:cubicBezTo>
                    <a:pt x="81" y="160"/>
                    <a:pt x="81" y="160"/>
                    <a:pt x="81" y="160"/>
                  </a:cubicBezTo>
                  <a:cubicBezTo>
                    <a:pt x="82" y="158"/>
                    <a:pt x="81" y="156"/>
                    <a:pt x="80" y="154"/>
                  </a:cubicBezTo>
                  <a:cubicBezTo>
                    <a:pt x="80" y="153"/>
                    <a:pt x="80" y="153"/>
                    <a:pt x="80" y="153"/>
                  </a:cubicBezTo>
                  <a:cubicBezTo>
                    <a:pt x="80" y="153"/>
                    <a:pt x="80" y="153"/>
                    <a:pt x="80" y="153"/>
                  </a:cubicBezTo>
                  <a:cubicBezTo>
                    <a:pt x="63" y="114"/>
                    <a:pt x="63" y="114"/>
                    <a:pt x="63" y="114"/>
                  </a:cubicBezTo>
                  <a:cubicBezTo>
                    <a:pt x="65" y="112"/>
                    <a:pt x="66" y="109"/>
                    <a:pt x="67" y="106"/>
                  </a:cubicBezTo>
                  <a:cubicBezTo>
                    <a:pt x="71" y="79"/>
                    <a:pt x="71" y="79"/>
                    <a:pt x="71" y="79"/>
                  </a:cubicBezTo>
                  <a:cubicBezTo>
                    <a:pt x="75" y="85"/>
                    <a:pt x="75" y="85"/>
                    <a:pt x="75" y="85"/>
                  </a:cubicBezTo>
                  <a:cubicBezTo>
                    <a:pt x="75" y="87"/>
                    <a:pt x="76" y="87"/>
                    <a:pt x="77" y="88"/>
                  </a:cubicBezTo>
                  <a:cubicBezTo>
                    <a:pt x="78" y="89"/>
                    <a:pt x="78" y="89"/>
                    <a:pt x="79" y="90"/>
                  </a:cubicBezTo>
                  <a:cubicBezTo>
                    <a:pt x="106" y="114"/>
                    <a:pt x="106" y="114"/>
                    <a:pt x="106" y="114"/>
                  </a:cubicBezTo>
                  <a:cubicBezTo>
                    <a:pt x="109" y="117"/>
                    <a:pt x="115" y="116"/>
                    <a:pt x="118" y="113"/>
                  </a:cubicBezTo>
                  <a:cubicBezTo>
                    <a:pt x="121" y="109"/>
                    <a:pt x="121" y="104"/>
                    <a:pt x="117" y="100"/>
                  </a:cubicBezTo>
                  <a:cubicBezTo>
                    <a:pt x="90" y="77"/>
                    <a:pt x="90" y="77"/>
                    <a:pt x="90" y="77"/>
                  </a:cubicBezTo>
                  <a:cubicBezTo>
                    <a:pt x="89" y="76"/>
                    <a:pt x="89" y="76"/>
                    <a:pt x="89" y="76"/>
                  </a:cubicBezTo>
                  <a:cubicBezTo>
                    <a:pt x="72" y="46"/>
                    <a:pt x="72" y="46"/>
                    <a:pt x="72" y="46"/>
                  </a:cubicBezTo>
                  <a:cubicBezTo>
                    <a:pt x="71" y="45"/>
                    <a:pt x="71" y="45"/>
                    <a:pt x="71" y="44"/>
                  </a:cubicBezTo>
                  <a:cubicBezTo>
                    <a:pt x="71" y="44"/>
                    <a:pt x="71" y="44"/>
                    <a:pt x="71" y="44"/>
                  </a:cubicBezTo>
                  <a:cubicBezTo>
                    <a:pt x="70" y="44"/>
                    <a:pt x="70" y="44"/>
                    <a:pt x="70" y="44"/>
                  </a:cubicBezTo>
                  <a:cubicBezTo>
                    <a:pt x="67" y="40"/>
                    <a:pt x="63" y="37"/>
                    <a:pt x="57" y="36"/>
                  </a:cubicBezTo>
                  <a:cubicBezTo>
                    <a:pt x="51" y="34"/>
                    <a:pt x="44" y="36"/>
                    <a:pt x="40" y="39"/>
                  </a:cubicBezTo>
                  <a:cubicBezTo>
                    <a:pt x="17" y="47"/>
                    <a:pt x="17" y="47"/>
                    <a:pt x="17" y="47"/>
                  </a:cubicBezTo>
                  <a:cubicBezTo>
                    <a:pt x="14" y="48"/>
                    <a:pt x="11" y="50"/>
                    <a:pt x="10" y="54"/>
                  </a:cubicBezTo>
                  <a:cubicBezTo>
                    <a:pt x="1" y="89"/>
                    <a:pt x="1" y="89"/>
                    <a:pt x="1" y="89"/>
                  </a:cubicBezTo>
                  <a:cubicBezTo>
                    <a:pt x="0" y="94"/>
                    <a:pt x="3" y="98"/>
                    <a:pt x="8" y="99"/>
                  </a:cubicBezTo>
                  <a:cubicBezTo>
                    <a:pt x="12" y="100"/>
                    <a:pt x="17" y="98"/>
                    <a:pt x="18" y="93"/>
                  </a:cubicBezTo>
                  <a:lnTo>
                    <a:pt x="25" y="63"/>
                  </a:lnTo>
                  <a:close/>
                </a:path>
              </a:pathLst>
            </a:custGeom>
            <a:solidFill>
              <a:schemeClr val="bg1">
                <a:lumMod val="95000"/>
              </a:schemeClr>
            </a:solidFill>
            <a:ln>
              <a:noFill/>
            </a:ln>
          </p:spPr>
          <p:txBody>
            <a:bodyPr/>
            <a:lstStyle/>
            <a:p>
              <a:pPr>
                <a:defRPr/>
              </a:pPr>
              <a:endParaRPr lang="zh-CN" altLang="en-US"/>
            </a:p>
          </p:txBody>
        </p:sp>
        <p:sp>
          <p:nvSpPr>
            <p:cNvPr id="482" name="Freeform 261"/>
            <p:cNvSpPr>
              <a:spLocks/>
            </p:cNvSpPr>
            <p:nvPr/>
          </p:nvSpPr>
          <p:spPr bwMode="auto">
            <a:xfrm>
              <a:off x="8502072" y="2027980"/>
              <a:ext cx="122763" cy="122763"/>
            </a:xfrm>
            <a:custGeom>
              <a:avLst/>
              <a:gdLst>
                <a:gd name="T0" fmla="*/ 66 w 73"/>
                <a:gd name="T1" fmla="*/ 13 h 73"/>
                <a:gd name="T2" fmla="*/ 73 w 73"/>
                <a:gd name="T3" fmla="*/ 60 h 73"/>
                <a:gd name="T4" fmla="*/ 59 w 73"/>
                <a:gd name="T5" fmla="*/ 69 h 73"/>
                <a:gd name="T6" fmla="*/ 8 w 73"/>
                <a:gd name="T7" fmla="*/ 41 h 73"/>
                <a:gd name="T8" fmla="*/ 8 w 73"/>
                <a:gd name="T9" fmla="*/ 24 h 73"/>
                <a:gd name="T10" fmla="*/ 51 w 73"/>
                <a:gd name="T11" fmla="*/ 5 h 73"/>
                <a:gd name="T12" fmla="*/ 66 w 73"/>
                <a:gd name="T13" fmla="*/ 13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66" y="13"/>
                  </a:moveTo>
                  <a:cubicBezTo>
                    <a:pt x="73" y="60"/>
                    <a:pt x="73" y="60"/>
                    <a:pt x="73" y="60"/>
                  </a:cubicBezTo>
                  <a:cubicBezTo>
                    <a:pt x="73" y="69"/>
                    <a:pt x="67" y="73"/>
                    <a:pt x="59" y="69"/>
                  </a:cubicBezTo>
                  <a:cubicBezTo>
                    <a:pt x="8" y="41"/>
                    <a:pt x="8" y="41"/>
                    <a:pt x="8" y="41"/>
                  </a:cubicBezTo>
                  <a:cubicBezTo>
                    <a:pt x="0" y="36"/>
                    <a:pt x="0" y="29"/>
                    <a:pt x="8" y="24"/>
                  </a:cubicBezTo>
                  <a:cubicBezTo>
                    <a:pt x="51" y="5"/>
                    <a:pt x="51" y="5"/>
                    <a:pt x="51" y="5"/>
                  </a:cubicBezTo>
                  <a:cubicBezTo>
                    <a:pt x="59" y="0"/>
                    <a:pt x="65" y="4"/>
                    <a:pt x="66" y="13"/>
                  </a:cubicBezTo>
                  <a:close/>
                </a:path>
              </a:pathLst>
            </a:custGeom>
            <a:solidFill>
              <a:schemeClr val="bg1">
                <a:lumMod val="95000"/>
              </a:schemeClr>
            </a:solidFill>
            <a:ln>
              <a:noFill/>
            </a:ln>
          </p:spPr>
          <p:txBody>
            <a:bodyPr/>
            <a:lstStyle/>
            <a:p>
              <a:pPr>
                <a:defRPr/>
              </a:pPr>
              <a:endParaRPr lang="zh-CN" altLang="en-US"/>
            </a:p>
          </p:txBody>
        </p:sp>
        <p:grpSp>
          <p:nvGrpSpPr>
            <p:cNvPr id="483" name="组合 482"/>
            <p:cNvGrpSpPr/>
            <p:nvPr/>
          </p:nvGrpSpPr>
          <p:grpSpPr>
            <a:xfrm>
              <a:off x="8510256" y="1757902"/>
              <a:ext cx="274171" cy="241434"/>
              <a:chOff x="2150806" y="1757902"/>
              <a:chExt cx="274171" cy="241434"/>
            </a:xfrm>
          </p:grpSpPr>
          <p:sp>
            <p:nvSpPr>
              <p:cNvPr id="722" name="Freeform 260"/>
              <p:cNvSpPr>
                <a:spLocks/>
              </p:cNvSpPr>
              <p:nvPr/>
            </p:nvSpPr>
            <p:spPr bwMode="auto">
              <a:xfrm>
                <a:off x="2150806" y="1854748"/>
                <a:ext cx="274171" cy="144588"/>
              </a:xfrm>
              <a:custGeom>
                <a:avLst/>
                <a:gdLst>
                  <a:gd name="T0" fmla="*/ 6 w 163"/>
                  <a:gd name="T1" fmla="*/ 86 h 86"/>
                  <a:gd name="T2" fmla="*/ 2 w 163"/>
                  <a:gd name="T3" fmla="*/ 83 h 86"/>
                  <a:gd name="T4" fmla="*/ 3 w 163"/>
                  <a:gd name="T5" fmla="*/ 75 h 86"/>
                  <a:gd name="T6" fmla="*/ 55 w 163"/>
                  <a:gd name="T7" fmla="*/ 35 h 86"/>
                  <a:gd name="T8" fmla="*/ 60 w 163"/>
                  <a:gd name="T9" fmla="*/ 34 h 86"/>
                  <a:gd name="T10" fmla="*/ 99 w 163"/>
                  <a:gd name="T11" fmla="*/ 40 h 86"/>
                  <a:gd name="T12" fmla="*/ 152 w 163"/>
                  <a:gd name="T13" fmla="*/ 2 h 86"/>
                  <a:gd name="T14" fmla="*/ 161 w 163"/>
                  <a:gd name="T15" fmla="*/ 3 h 86"/>
                  <a:gd name="T16" fmla="*/ 160 w 163"/>
                  <a:gd name="T17" fmla="*/ 12 h 86"/>
                  <a:gd name="T18" fmla="*/ 104 w 163"/>
                  <a:gd name="T19" fmla="*/ 52 h 86"/>
                  <a:gd name="T20" fmla="*/ 100 w 163"/>
                  <a:gd name="T21" fmla="*/ 53 h 86"/>
                  <a:gd name="T22" fmla="*/ 60 w 163"/>
                  <a:gd name="T23" fmla="*/ 47 h 86"/>
                  <a:gd name="T24" fmla="*/ 11 w 163"/>
                  <a:gd name="T25" fmla="*/ 85 h 86"/>
                  <a:gd name="T26" fmla="*/ 6 w 163"/>
                  <a:gd name="T2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3" h="86">
                    <a:moveTo>
                      <a:pt x="6" y="86"/>
                    </a:moveTo>
                    <a:cubicBezTo>
                      <a:pt x="5" y="86"/>
                      <a:pt x="3" y="85"/>
                      <a:pt x="2" y="83"/>
                    </a:cubicBezTo>
                    <a:cubicBezTo>
                      <a:pt x="0" y="81"/>
                      <a:pt x="1" y="77"/>
                      <a:pt x="3" y="75"/>
                    </a:cubicBezTo>
                    <a:cubicBezTo>
                      <a:pt x="55" y="35"/>
                      <a:pt x="55" y="35"/>
                      <a:pt x="55" y="35"/>
                    </a:cubicBezTo>
                    <a:cubicBezTo>
                      <a:pt x="56" y="34"/>
                      <a:pt x="58" y="34"/>
                      <a:pt x="60" y="34"/>
                    </a:cubicBezTo>
                    <a:cubicBezTo>
                      <a:pt x="99" y="40"/>
                      <a:pt x="99" y="40"/>
                      <a:pt x="99" y="40"/>
                    </a:cubicBezTo>
                    <a:cubicBezTo>
                      <a:pt x="152" y="2"/>
                      <a:pt x="152" y="2"/>
                      <a:pt x="152" y="2"/>
                    </a:cubicBezTo>
                    <a:cubicBezTo>
                      <a:pt x="155" y="0"/>
                      <a:pt x="159" y="0"/>
                      <a:pt x="161" y="3"/>
                    </a:cubicBezTo>
                    <a:cubicBezTo>
                      <a:pt x="163" y="6"/>
                      <a:pt x="162" y="10"/>
                      <a:pt x="160" y="12"/>
                    </a:cubicBezTo>
                    <a:cubicBezTo>
                      <a:pt x="104" y="52"/>
                      <a:pt x="104" y="52"/>
                      <a:pt x="104" y="52"/>
                    </a:cubicBezTo>
                    <a:cubicBezTo>
                      <a:pt x="103" y="53"/>
                      <a:pt x="101" y="53"/>
                      <a:pt x="100" y="53"/>
                    </a:cubicBezTo>
                    <a:cubicBezTo>
                      <a:pt x="60" y="47"/>
                      <a:pt x="60" y="47"/>
                      <a:pt x="60" y="47"/>
                    </a:cubicBezTo>
                    <a:cubicBezTo>
                      <a:pt x="11" y="85"/>
                      <a:pt x="11" y="85"/>
                      <a:pt x="11" y="85"/>
                    </a:cubicBezTo>
                    <a:cubicBezTo>
                      <a:pt x="10" y="86"/>
                      <a:pt x="8" y="86"/>
                      <a:pt x="6" y="86"/>
                    </a:cubicBezTo>
                    <a:close/>
                  </a:path>
                </a:pathLst>
              </a:custGeom>
              <a:solidFill>
                <a:schemeClr val="bg1">
                  <a:lumMod val="95000"/>
                </a:schemeClr>
              </a:solidFill>
              <a:ln>
                <a:noFill/>
              </a:ln>
            </p:spPr>
            <p:txBody>
              <a:bodyPr/>
              <a:lstStyle/>
              <a:p>
                <a:pPr>
                  <a:defRPr/>
                </a:pPr>
                <a:endParaRPr lang="zh-CN" altLang="en-US"/>
              </a:p>
            </p:txBody>
          </p:sp>
          <p:sp>
            <p:nvSpPr>
              <p:cNvPr id="723" name="Freeform 262"/>
              <p:cNvSpPr>
                <a:spLocks/>
              </p:cNvSpPr>
              <p:nvPr/>
            </p:nvSpPr>
            <p:spPr bwMode="auto">
              <a:xfrm>
                <a:off x="2246288" y="1757902"/>
                <a:ext cx="125491" cy="121399"/>
              </a:xfrm>
              <a:custGeom>
                <a:avLst/>
                <a:gdLst>
                  <a:gd name="T0" fmla="*/ 9 w 74"/>
                  <a:gd name="T1" fmla="*/ 59 h 72"/>
                  <a:gd name="T2" fmla="*/ 0 w 74"/>
                  <a:gd name="T3" fmla="*/ 13 h 72"/>
                  <a:gd name="T4" fmla="*/ 15 w 74"/>
                  <a:gd name="T5" fmla="*/ 4 h 72"/>
                  <a:gd name="T6" fmla="*/ 66 w 74"/>
                  <a:gd name="T7" fmla="*/ 31 h 72"/>
                  <a:gd name="T8" fmla="*/ 67 w 74"/>
                  <a:gd name="T9" fmla="*/ 48 h 72"/>
                  <a:gd name="T10" fmla="*/ 24 w 74"/>
                  <a:gd name="T11" fmla="*/ 67 h 72"/>
                  <a:gd name="T12" fmla="*/ 9 w 74"/>
                  <a:gd name="T13" fmla="*/ 59 h 72"/>
                </a:gdLst>
                <a:ahLst/>
                <a:cxnLst>
                  <a:cxn ang="0">
                    <a:pos x="T0" y="T1"/>
                  </a:cxn>
                  <a:cxn ang="0">
                    <a:pos x="T2" y="T3"/>
                  </a:cxn>
                  <a:cxn ang="0">
                    <a:pos x="T4" y="T5"/>
                  </a:cxn>
                  <a:cxn ang="0">
                    <a:pos x="T6" y="T7"/>
                  </a:cxn>
                  <a:cxn ang="0">
                    <a:pos x="T8" y="T9"/>
                  </a:cxn>
                  <a:cxn ang="0">
                    <a:pos x="T10" y="T11"/>
                  </a:cxn>
                  <a:cxn ang="0">
                    <a:pos x="T12" y="T13"/>
                  </a:cxn>
                </a:cxnLst>
                <a:rect l="0" t="0" r="r" b="b"/>
                <a:pathLst>
                  <a:path w="74" h="72">
                    <a:moveTo>
                      <a:pt x="9" y="59"/>
                    </a:moveTo>
                    <a:cubicBezTo>
                      <a:pt x="0" y="13"/>
                      <a:pt x="0" y="13"/>
                      <a:pt x="0" y="13"/>
                    </a:cubicBezTo>
                    <a:cubicBezTo>
                      <a:pt x="0" y="4"/>
                      <a:pt x="6" y="0"/>
                      <a:pt x="15" y="4"/>
                    </a:cubicBezTo>
                    <a:cubicBezTo>
                      <a:pt x="66" y="31"/>
                      <a:pt x="66" y="31"/>
                      <a:pt x="66" y="31"/>
                    </a:cubicBezTo>
                    <a:cubicBezTo>
                      <a:pt x="74" y="35"/>
                      <a:pt x="74" y="43"/>
                      <a:pt x="67" y="48"/>
                    </a:cubicBezTo>
                    <a:cubicBezTo>
                      <a:pt x="24" y="67"/>
                      <a:pt x="24" y="67"/>
                      <a:pt x="24" y="67"/>
                    </a:cubicBezTo>
                    <a:cubicBezTo>
                      <a:pt x="16" y="72"/>
                      <a:pt x="9" y="69"/>
                      <a:pt x="9" y="59"/>
                    </a:cubicBezTo>
                    <a:close/>
                  </a:path>
                </a:pathLst>
              </a:custGeom>
              <a:solidFill>
                <a:schemeClr val="bg1">
                  <a:lumMod val="95000"/>
                </a:schemeClr>
              </a:solidFill>
              <a:ln>
                <a:noFill/>
              </a:ln>
            </p:spPr>
            <p:txBody>
              <a:bodyPr/>
              <a:lstStyle/>
              <a:p>
                <a:pPr>
                  <a:defRPr/>
                </a:pPr>
                <a:endParaRPr lang="zh-CN" altLang="en-US"/>
              </a:p>
            </p:txBody>
          </p:sp>
        </p:grpSp>
        <p:grpSp>
          <p:nvGrpSpPr>
            <p:cNvPr id="484" name="组合 483"/>
            <p:cNvGrpSpPr/>
            <p:nvPr/>
          </p:nvGrpSpPr>
          <p:grpSpPr>
            <a:xfrm>
              <a:off x="7967371" y="2433098"/>
              <a:ext cx="141859" cy="249619"/>
              <a:chOff x="1607921" y="2433098"/>
              <a:chExt cx="141859" cy="249619"/>
            </a:xfrm>
          </p:grpSpPr>
          <p:sp>
            <p:nvSpPr>
              <p:cNvPr id="720" name="Freeform 263"/>
              <p:cNvSpPr>
                <a:spLocks/>
              </p:cNvSpPr>
              <p:nvPr/>
            </p:nvSpPr>
            <p:spPr bwMode="auto">
              <a:xfrm>
                <a:off x="1607921" y="2433098"/>
                <a:ext cx="141859" cy="100938"/>
              </a:xfrm>
              <a:custGeom>
                <a:avLst/>
                <a:gdLst>
                  <a:gd name="T0" fmla="*/ 49 w 84"/>
                  <a:gd name="T1" fmla="*/ 8 h 60"/>
                  <a:gd name="T2" fmla="*/ 79 w 84"/>
                  <a:gd name="T3" fmla="*/ 44 h 60"/>
                  <a:gd name="T4" fmla="*/ 71 w 84"/>
                  <a:gd name="T5" fmla="*/ 59 h 60"/>
                  <a:gd name="T6" fmla="*/ 13 w 84"/>
                  <a:gd name="T7" fmla="*/ 60 h 60"/>
                  <a:gd name="T8" fmla="*/ 4 w 84"/>
                  <a:gd name="T9" fmla="*/ 46 h 60"/>
                  <a:gd name="T10" fmla="*/ 32 w 84"/>
                  <a:gd name="T11" fmla="*/ 8 h 60"/>
                  <a:gd name="T12" fmla="*/ 49 w 84"/>
                  <a:gd name="T13" fmla="*/ 8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8"/>
                    </a:moveTo>
                    <a:cubicBezTo>
                      <a:pt x="79" y="44"/>
                      <a:pt x="79" y="44"/>
                      <a:pt x="79" y="44"/>
                    </a:cubicBezTo>
                    <a:cubicBezTo>
                      <a:pt x="84" y="52"/>
                      <a:pt x="80" y="59"/>
                      <a:pt x="71" y="59"/>
                    </a:cubicBezTo>
                    <a:cubicBezTo>
                      <a:pt x="13" y="60"/>
                      <a:pt x="13" y="60"/>
                      <a:pt x="13" y="60"/>
                    </a:cubicBezTo>
                    <a:cubicBezTo>
                      <a:pt x="4" y="60"/>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721" name="Freeform 264"/>
              <p:cNvSpPr>
                <a:spLocks/>
              </p:cNvSpPr>
              <p:nvPr/>
            </p:nvSpPr>
            <p:spPr bwMode="auto">
              <a:xfrm>
                <a:off x="1607921" y="2579050"/>
                <a:ext cx="141859" cy="103667"/>
              </a:xfrm>
              <a:custGeom>
                <a:avLst/>
                <a:gdLst>
                  <a:gd name="T0" fmla="*/ 34 w 84"/>
                  <a:gd name="T1" fmla="*/ 53 h 61"/>
                  <a:gd name="T2" fmla="*/ 4 w 84"/>
                  <a:gd name="T3" fmla="*/ 17 h 61"/>
                  <a:gd name="T4" fmla="*/ 12 w 84"/>
                  <a:gd name="T5" fmla="*/ 2 h 61"/>
                  <a:gd name="T6" fmla="*/ 70 w 84"/>
                  <a:gd name="T7" fmla="*/ 1 h 61"/>
                  <a:gd name="T8" fmla="*/ 79 w 84"/>
                  <a:gd name="T9" fmla="*/ 15 h 61"/>
                  <a:gd name="T10" fmla="*/ 51 w 84"/>
                  <a:gd name="T11" fmla="*/ 53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7"/>
                      <a:pt x="4" y="17"/>
                      <a:pt x="4" y="17"/>
                    </a:cubicBezTo>
                    <a:cubicBezTo>
                      <a:pt x="0" y="9"/>
                      <a:pt x="3" y="2"/>
                      <a:pt x="12" y="2"/>
                    </a:cubicBezTo>
                    <a:cubicBezTo>
                      <a:pt x="70" y="1"/>
                      <a:pt x="70" y="1"/>
                      <a:pt x="70" y="1"/>
                    </a:cubicBezTo>
                    <a:cubicBezTo>
                      <a:pt x="80" y="0"/>
                      <a:pt x="84" y="7"/>
                      <a:pt x="79" y="15"/>
                    </a:cubicBezTo>
                    <a:cubicBezTo>
                      <a:pt x="51" y="53"/>
                      <a:pt x="51" y="53"/>
                      <a:pt x="51" y="53"/>
                    </a:cubicBezTo>
                    <a:cubicBezTo>
                      <a:pt x="47" y="61"/>
                      <a:pt x="39" y="61"/>
                      <a:pt x="34" y="53"/>
                    </a:cubicBezTo>
                    <a:close/>
                  </a:path>
                </a:pathLst>
              </a:custGeom>
              <a:solidFill>
                <a:schemeClr val="bg1">
                  <a:lumMod val="95000"/>
                </a:schemeClr>
              </a:solidFill>
              <a:ln>
                <a:noFill/>
              </a:ln>
            </p:spPr>
            <p:txBody>
              <a:bodyPr/>
              <a:lstStyle/>
              <a:p>
                <a:pPr>
                  <a:defRPr/>
                </a:pPr>
                <a:endParaRPr lang="zh-CN" altLang="en-US"/>
              </a:p>
            </p:txBody>
          </p:sp>
        </p:grpSp>
        <p:grpSp>
          <p:nvGrpSpPr>
            <p:cNvPr id="485" name="组合 484"/>
            <p:cNvGrpSpPr/>
            <p:nvPr/>
          </p:nvGrpSpPr>
          <p:grpSpPr>
            <a:xfrm>
              <a:off x="9372325" y="748517"/>
              <a:ext cx="141859" cy="250982"/>
              <a:chOff x="3012875" y="748517"/>
              <a:chExt cx="141859" cy="250982"/>
            </a:xfrm>
          </p:grpSpPr>
          <p:sp>
            <p:nvSpPr>
              <p:cNvPr id="718" name="Freeform 265"/>
              <p:cNvSpPr>
                <a:spLocks/>
              </p:cNvSpPr>
              <p:nvPr/>
            </p:nvSpPr>
            <p:spPr bwMode="auto">
              <a:xfrm>
                <a:off x="3012875" y="748517"/>
                <a:ext cx="141859" cy="102303"/>
              </a:xfrm>
              <a:custGeom>
                <a:avLst/>
                <a:gdLst>
                  <a:gd name="T0" fmla="*/ 49 w 84"/>
                  <a:gd name="T1" fmla="*/ 8 h 61"/>
                  <a:gd name="T2" fmla="*/ 79 w 84"/>
                  <a:gd name="T3" fmla="*/ 45 h 61"/>
                  <a:gd name="T4" fmla="*/ 71 w 84"/>
                  <a:gd name="T5" fmla="*/ 59 h 61"/>
                  <a:gd name="T6" fmla="*/ 13 w 84"/>
                  <a:gd name="T7" fmla="*/ 61 h 61"/>
                  <a:gd name="T8" fmla="*/ 4 w 84"/>
                  <a:gd name="T9" fmla="*/ 46 h 61"/>
                  <a:gd name="T10" fmla="*/ 32 w 84"/>
                  <a:gd name="T11" fmla="*/ 8 h 61"/>
                  <a:gd name="T12" fmla="*/ 49 w 84"/>
                  <a:gd name="T13" fmla="*/ 8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49" y="8"/>
                    </a:moveTo>
                    <a:cubicBezTo>
                      <a:pt x="79" y="45"/>
                      <a:pt x="79" y="45"/>
                      <a:pt x="79" y="45"/>
                    </a:cubicBezTo>
                    <a:cubicBezTo>
                      <a:pt x="84" y="53"/>
                      <a:pt x="80" y="59"/>
                      <a:pt x="71" y="59"/>
                    </a:cubicBezTo>
                    <a:cubicBezTo>
                      <a:pt x="13" y="61"/>
                      <a:pt x="13" y="61"/>
                      <a:pt x="13" y="61"/>
                    </a:cubicBezTo>
                    <a:cubicBezTo>
                      <a:pt x="4" y="61"/>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719" name="Freeform 266"/>
              <p:cNvSpPr>
                <a:spLocks/>
              </p:cNvSpPr>
              <p:nvPr/>
            </p:nvSpPr>
            <p:spPr bwMode="auto">
              <a:xfrm>
                <a:off x="3012875" y="897196"/>
                <a:ext cx="141859" cy="102303"/>
              </a:xfrm>
              <a:custGeom>
                <a:avLst/>
                <a:gdLst>
                  <a:gd name="T0" fmla="*/ 34 w 84"/>
                  <a:gd name="T1" fmla="*/ 53 h 61"/>
                  <a:gd name="T2" fmla="*/ 4 w 84"/>
                  <a:gd name="T3" fmla="*/ 16 h 61"/>
                  <a:gd name="T4" fmla="*/ 13 w 84"/>
                  <a:gd name="T5" fmla="*/ 1 h 61"/>
                  <a:gd name="T6" fmla="*/ 71 w 84"/>
                  <a:gd name="T7" fmla="*/ 0 h 61"/>
                  <a:gd name="T8" fmla="*/ 79 w 84"/>
                  <a:gd name="T9" fmla="*/ 14 h 61"/>
                  <a:gd name="T10" fmla="*/ 51 w 84"/>
                  <a:gd name="T11" fmla="*/ 52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6"/>
                      <a:pt x="4" y="16"/>
                      <a:pt x="4" y="16"/>
                    </a:cubicBezTo>
                    <a:cubicBezTo>
                      <a:pt x="0" y="8"/>
                      <a:pt x="3" y="2"/>
                      <a:pt x="13" y="1"/>
                    </a:cubicBezTo>
                    <a:cubicBezTo>
                      <a:pt x="71" y="0"/>
                      <a:pt x="71" y="0"/>
                      <a:pt x="71" y="0"/>
                    </a:cubicBezTo>
                    <a:cubicBezTo>
                      <a:pt x="80" y="0"/>
                      <a:pt x="84" y="6"/>
                      <a:pt x="79" y="14"/>
                    </a:cubicBezTo>
                    <a:cubicBezTo>
                      <a:pt x="51" y="52"/>
                      <a:pt x="51" y="52"/>
                      <a:pt x="51" y="52"/>
                    </a:cubicBezTo>
                    <a:cubicBezTo>
                      <a:pt x="47" y="60"/>
                      <a:pt x="39" y="61"/>
                      <a:pt x="34" y="53"/>
                    </a:cubicBezTo>
                    <a:close/>
                  </a:path>
                </a:pathLst>
              </a:custGeom>
              <a:solidFill>
                <a:schemeClr val="bg1">
                  <a:lumMod val="95000"/>
                </a:schemeClr>
              </a:solidFill>
              <a:ln>
                <a:noFill/>
              </a:ln>
            </p:spPr>
            <p:txBody>
              <a:bodyPr/>
              <a:lstStyle/>
              <a:p>
                <a:pPr>
                  <a:defRPr/>
                </a:pPr>
                <a:endParaRPr lang="zh-CN" altLang="en-US"/>
              </a:p>
            </p:txBody>
          </p:sp>
        </p:grpSp>
        <p:sp>
          <p:nvSpPr>
            <p:cNvPr id="486" name="Freeform 268"/>
            <p:cNvSpPr>
              <a:spLocks noEditPoints="1"/>
            </p:cNvSpPr>
            <p:nvPr/>
          </p:nvSpPr>
          <p:spPr bwMode="auto">
            <a:xfrm>
              <a:off x="8778970" y="1805642"/>
              <a:ext cx="379201" cy="365561"/>
            </a:xfrm>
            <a:custGeom>
              <a:avLst/>
              <a:gdLst>
                <a:gd name="T0" fmla="*/ 214 w 225"/>
                <a:gd name="T1" fmla="*/ 89 h 217"/>
                <a:gd name="T2" fmla="*/ 209 w 225"/>
                <a:gd name="T3" fmla="*/ 83 h 217"/>
                <a:gd name="T4" fmla="*/ 209 w 225"/>
                <a:gd name="T5" fmla="*/ 14 h 217"/>
                <a:gd name="T6" fmla="*/ 197 w 225"/>
                <a:gd name="T7" fmla="*/ 2 h 217"/>
                <a:gd name="T8" fmla="*/ 162 w 225"/>
                <a:gd name="T9" fmla="*/ 2 h 217"/>
                <a:gd name="T10" fmla="*/ 151 w 225"/>
                <a:gd name="T11" fmla="*/ 14 h 217"/>
                <a:gd name="T12" fmla="*/ 151 w 225"/>
                <a:gd name="T13" fmla="*/ 28 h 217"/>
                <a:gd name="T14" fmla="*/ 133 w 225"/>
                <a:gd name="T15" fmla="*/ 11 h 217"/>
                <a:gd name="T16" fmla="*/ 92 w 225"/>
                <a:gd name="T17" fmla="*/ 11 h 217"/>
                <a:gd name="T18" fmla="*/ 11 w 225"/>
                <a:gd name="T19" fmla="*/ 89 h 217"/>
                <a:gd name="T20" fmla="*/ 17 w 225"/>
                <a:gd name="T21" fmla="*/ 108 h 217"/>
                <a:gd name="T22" fmla="*/ 17 w 225"/>
                <a:gd name="T23" fmla="*/ 207 h 217"/>
                <a:gd name="T24" fmla="*/ 26 w 225"/>
                <a:gd name="T25" fmla="*/ 217 h 217"/>
                <a:gd name="T26" fmla="*/ 199 w 225"/>
                <a:gd name="T27" fmla="*/ 217 h 217"/>
                <a:gd name="T28" fmla="*/ 209 w 225"/>
                <a:gd name="T29" fmla="*/ 207 h 217"/>
                <a:gd name="T30" fmla="*/ 209 w 225"/>
                <a:gd name="T31" fmla="*/ 108 h 217"/>
                <a:gd name="T32" fmla="*/ 214 w 225"/>
                <a:gd name="T33" fmla="*/ 89 h 217"/>
                <a:gd name="T34" fmla="*/ 97 w 225"/>
                <a:gd name="T35" fmla="*/ 200 h 217"/>
                <a:gd name="T36" fmla="*/ 40 w 225"/>
                <a:gd name="T37" fmla="*/ 200 h 217"/>
                <a:gd name="T38" fmla="*/ 40 w 225"/>
                <a:gd name="T39" fmla="*/ 136 h 217"/>
                <a:gd name="T40" fmla="*/ 51 w 225"/>
                <a:gd name="T41" fmla="*/ 124 h 217"/>
                <a:gd name="T42" fmla="*/ 86 w 225"/>
                <a:gd name="T43" fmla="*/ 124 h 217"/>
                <a:gd name="T44" fmla="*/ 97 w 225"/>
                <a:gd name="T45" fmla="*/ 136 h 217"/>
                <a:gd name="T46" fmla="*/ 97 w 225"/>
                <a:gd name="T47" fmla="*/ 200 h 217"/>
                <a:gd name="T48" fmla="*/ 150 w 225"/>
                <a:gd name="T49" fmla="*/ 178 h 217"/>
                <a:gd name="T50" fmla="*/ 138 w 225"/>
                <a:gd name="T51" fmla="*/ 178 h 217"/>
                <a:gd name="T52" fmla="*/ 127 w 225"/>
                <a:gd name="T53" fmla="*/ 167 h 217"/>
                <a:gd name="T54" fmla="*/ 127 w 225"/>
                <a:gd name="T55" fmla="*/ 157 h 217"/>
                <a:gd name="T56" fmla="*/ 150 w 225"/>
                <a:gd name="T57" fmla="*/ 157 h 217"/>
                <a:gd name="T58" fmla="*/ 150 w 225"/>
                <a:gd name="T59" fmla="*/ 178 h 217"/>
                <a:gd name="T60" fmla="*/ 150 w 225"/>
                <a:gd name="T61" fmla="*/ 146 h 217"/>
                <a:gd name="T62" fmla="*/ 127 w 225"/>
                <a:gd name="T63" fmla="*/ 146 h 217"/>
                <a:gd name="T64" fmla="*/ 127 w 225"/>
                <a:gd name="T65" fmla="*/ 136 h 217"/>
                <a:gd name="T66" fmla="*/ 138 w 225"/>
                <a:gd name="T67" fmla="*/ 124 h 217"/>
                <a:gd name="T68" fmla="*/ 150 w 225"/>
                <a:gd name="T69" fmla="*/ 124 h 217"/>
                <a:gd name="T70" fmla="*/ 150 w 225"/>
                <a:gd name="T71" fmla="*/ 146 h 217"/>
                <a:gd name="T72" fmla="*/ 184 w 225"/>
                <a:gd name="T73" fmla="*/ 167 h 217"/>
                <a:gd name="T74" fmla="*/ 173 w 225"/>
                <a:gd name="T75" fmla="*/ 178 h 217"/>
                <a:gd name="T76" fmla="*/ 161 w 225"/>
                <a:gd name="T77" fmla="*/ 178 h 217"/>
                <a:gd name="T78" fmla="*/ 161 w 225"/>
                <a:gd name="T79" fmla="*/ 157 h 217"/>
                <a:gd name="T80" fmla="*/ 184 w 225"/>
                <a:gd name="T81" fmla="*/ 157 h 217"/>
                <a:gd name="T82" fmla="*/ 184 w 225"/>
                <a:gd name="T83" fmla="*/ 167 h 217"/>
                <a:gd name="T84" fmla="*/ 184 w 225"/>
                <a:gd name="T85" fmla="*/ 146 h 217"/>
                <a:gd name="T86" fmla="*/ 161 w 225"/>
                <a:gd name="T87" fmla="*/ 146 h 217"/>
                <a:gd name="T88" fmla="*/ 161 w 225"/>
                <a:gd name="T89" fmla="*/ 124 h 217"/>
                <a:gd name="T90" fmla="*/ 173 w 225"/>
                <a:gd name="T91" fmla="*/ 124 h 217"/>
                <a:gd name="T92" fmla="*/ 184 w 225"/>
                <a:gd name="T93" fmla="*/ 136 h 217"/>
                <a:gd name="T94" fmla="*/ 184 w 225"/>
                <a:gd name="T9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5" h="217">
                  <a:moveTo>
                    <a:pt x="214" y="89"/>
                  </a:moveTo>
                  <a:cubicBezTo>
                    <a:pt x="209" y="83"/>
                    <a:pt x="209" y="83"/>
                    <a:pt x="209" y="83"/>
                  </a:cubicBezTo>
                  <a:cubicBezTo>
                    <a:pt x="209" y="14"/>
                    <a:pt x="209" y="14"/>
                    <a:pt x="209" y="14"/>
                  </a:cubicBezTo>
                  <a:cubicBezTo>
                    <a:pt x="209" y="7"/>
                    <a:pt x="204" y="2"/>
                    <a:pt x="197" y="2"/>
                  </a:cubicBezTo>
                  <a:cubicBezTo>
                    <a:pt x="162" y="2"/>
                    <a:pt x="162" y="2"/>
                    <a:pt x="162" y="2"/>
                  </a:cubicBezTo>
                  <a:cubicBezTo>
                    <a:pt x="156" y="2"/>
                    <a:pt x="151" y="7"/>
                    <a:pt x="151" y="14"/>
                  </a:cubicBezTo>
                  <a:cubicBezTo>
                    <a:pt x="151" y="28"/>
                    <a:pt x="151" y="28"/>
                    <a:pt x="151" y="28"/>
                  </a:cubicBezTo>
                  <a:cubicBezTo>
                    <a:pt x="133" y="11"/>
                    <a:pt x="133" y="11"/>
                    <a:pt x="133" y="11"/>
                  </a:cubicBezTo>
                  <a:cubicBezTo>
                    <a:pt x="122" y="0"/>
                    <a:pt x="104" y="0"/>
                    <a:pt x="92" y="11"/>
                  </a:cubicBezTo>
                  <a:cubicBezTo>
                    <a:pt x="11" y="89"/>
                    <a:pt x="11" y="89"/>
                    <a:pt x="11" y="89"/>
                  </a:cubicBezTo>
                  <a:cubicBezTo>
                    <a:pt x="0" y="99"/>
                    <a:pt x="3" y="107"/>
                    <a:pt x="17" y="108"/>
                  </a:cubicBezTo>
                  <a:cubicBezTo>
                    <a:pt x="17" y="207"/>
                    <a:pt x="17" y="207"/>
                    <a:pt x="17" y="207"/>
                  </a:cubicBezTo>
                  <a:cubicBezTo>
                    <a:pt x="17" y="212"/>
                    <a:pt x="21" y="217"/>
                    <a:pt x="26" y="217"/>
                  </a:cubicBezTo>
                  <a:cubicBezTo>
                    <a:pt x="199" y="217"/>
                    <a:pt x="199" y="217"/>
                    <a:pt x="199" y="217"/>
                  </a:cubicBezTo>
                  <a:cubicBezTo>
                    <a:pt x="204" y="217"/>
                    <a:pt x="209" y="212"/>
                    <a:pt x="209" y="207"/>
                  </a:cubicBezTo>
                  <a:cubicBezTo>
                    <a:pt x="209" y="108"/>
                    <a:pt x="209" y="108"/>
                    <a:pt x="209" y="108"/>
                  </a:cubicBezTo>
                  <a:cubicBezTo>
                    <a:pt x="222" y="107"/>
                    <a:pt x="225" y="99"/>
                    <a:pt x="214" y="89"/>
                  </a:cubicBezTo>
                  <a:close/>
                  <a:moveTo>
                    <a:pt x="97" y="200"/>
                  </a:moveTo>
                  <a:cubicBezTo>
                    <a:pt x="40" y="200"/>
                    <a:pt x="40" y="200"/>
                    <a:pt x="40" y="200"/>
                  </a:cubicBezTo>
                  <a:cubicBezTo>
                    <a:pt x="40" y="136"/>
                    <a:pt x="40" y="136"/>
                    <a:pt x="40" y="136"/>
                  </a:cubicBezTo>
                  <a:cubicBezTo>
                    <a:pt x="40" y="129"/>
                    <a:pt x="45" y="124"/>
                    <a:pt x="51" y="124"/>
                  </a:cubicBezTo>
                  <a:cubicBezTo>
                    <a:pt x="86" y="124"/>
                    <a:pt x="86" y="124"/>
                    <a:pt x="86" y="124"/>
                  </a:cubicBezTo>
                  <a:cubicBezTo>
                    <a:pt x="92" y="124"/>
                    <a:pt x="97" y="129"/>
                    <a:pt x="97" y="136"/>
                  </a:cubicBezTo>
                  <a:lnTo>
                    <a:pt x="97" y="200"/>
                  </a:lnTo>
                  <a:close/>
                  <a:moveTo>
                    <a:pt x="150" y="178"/>
                  </a:moveTo>
                  <a:cubicBezTo>
                    <a:pt x="138" y="178"/>
                    <a:pt x="138" y="178"/>
                    <a:pt x="138" y="178"/>
                  </a:cubicBezTo>
                  <a:cubicBezTo>
                    <a:pt x="132" y="178"/>
                    <a:pt x="127" y="173"/>
                    <a:pt x="127" y="167"/>
                  </a:cubicBezTo>
                  <a:cubicBezTo>
                    <a:pt x="127" y="157"/>
                    <a:pt x="127" y="157"/>
                    <a:pt x="127" y="157"/>
                  </a:cubicBezTo>
                  <a:cubicBezTo>
                    <a:pt x="150" y="157"/>
                    <a:pt x="150" y="157"/>
                    <a:pt x="150" y="157"/>
                  </a:cubicBezTo>
                  <a:lnTo>
                    <a:pt x="150" y="178"/>
                  </a:lnTo>
                  <a:close/>
                  <a:moveTo>
                    <a:pt x="150" y="146"/>
                  </a:moveTo>
                  <a:cubicBezTo>
                    <a:pt x="127" y="146"/>
                    <a:pt x="127" y="146"/>
                    <a:pt x="127" y="146"/>
                  </a:cubicBezTo>
                  <a:cubicBezTo>
                    <a:pt x="127" y="136"/>
                    <a:pt x="127" y="136"/>
                    <a:pt x="127" y="136"/>
                  </a:cubicBezTo>
                  <a:cubicBezTo>
                    <a:pt x="127" y="129"/>
                    <a:pt x="132" y="124"/>
                    <a:pt x="138" y="124"/>
                  </a:cubicBezTo>
                  <a:cubicBezTo>
                    <a:pt x="150" y="124"/>
                    <a:pt x="150" y="124"/>
                    <a:pt x="150" y="124"/>
                  </a:cubicBezTo>
                  <a:lnTo>
                    <a:pt x="150" y="146"/>
                  </a:lnTo>
                  <a:close/>
                  <a:moveTo>
                    <a:pt x="184" y="167"/>
                  </a:moveTo>
                  <a:cubicBezTo>
                    <a:pt x="184" y="173"/>
                    <a:pt x="179" y="178"/>
                    <a:pt x="173" y="178"/>
                  </a:cubicBezTo>
                  <a:cubicBezTo>
                    <a:pt x="161" y="178"/>
                    <a:pt x="161" y="178"/>
                    <a:pt x="161" y="178"/>
                  </a:cubicBezTo>
                  <a:cubicBezTo>
                    <a:pt x="161" y="157"/>
                    <a:pt x="161" y="157"/>
                    <a:pt x="161" y="157"/>
                  </a:cubicBezTo>
                  <a:cubicBezTo>
                    <a:pt x="184" y="157"/>
                    <a:pt x="184" y="157"/>
                    <a:pt x="184" y="157"/>
                  </a:cubicBezTo>
                  <a:lnTo>
                    <a:pt x="184" y="167"/>
                  </a:lnTo>
                  <a:close/>
                  <a:moveTo>
                    <a:pt x="184" y="146"/>
                  </a:moveTo>
                  <a:cubicBezTo>
                    <a:pt x="161" y="146"/>
                    <a:pt x="161" y="146"/>
                    <a:pt x="161" y="146"/>
                  </a:cubicBezTo>
                  <a:cubicBezTo>
                    <a:pt x="161" y="124"/>
                    <a:pt x="161" y="124"/>
                    <a:pt x="161" y="124"/>
                  </a:cubicBezTo>
                  <a:cubicBezTo>
                    <a:pt x="173" y="124"/>
                    <a:pt x="173" y="124"/>
                    <a:pt x="173" y="124"/>
                  </a:cubicBezTo>
                  <a:cubicBezTo>
                    <a:pt x="179" y="124"/>
                    <a:pt x="184" y="129"/>
                    <a:pt x="184" y="136"/>
                  </a:cubicBezTo>
                  <a:lnTo>
                    <a:pt x="184" y="146"/>
                  </a:lnTo>
                  <a:close/>
                </a:path>
              </a:pathLst>
            </a:custGeom>
            <a:solidFill>
              <a:schemeClr val="bg1">
                <a:lumMod val="95000"/>
              </a:schemeClr>
            </a:solidFill>
            <a:ln>
              <a:noFill/>
            </a:ln>
          </p:spPr>
          <p:txBody>
            <a:bodyPr/>
            <a:lstStyle/>
            <a:p>
              <a:pPr>
                <a:defRPr/>
              </a:pPr>
              <a:endParaRPr lang="zh-CN" altLang="en-US"/>
            </a:p>
          </p:txBody>
        </p:sp>
        <p:sp>
          <p:nvSpPr>
            <p:cNvPr id="487" name="Freeform 269"/>
            <p:cNvSpPr>
              <a:spLocks noEditPoints="1"/>
            </p:cNvSpPr>
            <p:nvPr/>
          </p:nvSpPr>
          <p:spPr bwMode="auto">
            <a:xfrm>
              <a:off x="9002671" y="920385"/>
              <a:ext cx="249619" cy="240070"/>
            </a:xfrm>
            <a:custGeom>
              <a:avLst/>
              <a:gdLst>
                <a:gd name="T0" fmla="*/ 140 w 148"/>
                <a:gd name="T1" fmla="*/ 58 h 142"/>
                <a:gd name="T2" fmla="*/ 137 w 148"/>
                <a:gd name="T3" fmla="*/ 55 h 142"/>
                <a:gd name="T4" fmla="*/ 137 w 148"/>
                <a:gd name="T5" fmla="*/ 9 h 142"/>
                <a:gd name="T6" fmla="*/ 129 w 148"/>
                <a:gd name="T7" fmla="*/ 2 h 142"/>
                <a:gd name="T8" fmla="*/ 106 w 148"/>
                <a:gd name="T9" fmla="*/ 2 h 142"/>
                <a:gd name="T10" fmla="*/ 99 w 148"/>
                <a:gd name="T11" fmla="*/ 9 h 142"/>
                <a:gd name="T12" fmla="*/ 99 w 148"/>
                <a:gd name="T13" fmla="*/ 18 h 142"/>
                <a:gd name="T14" fmla="*/ 87 w 148"/>
                <a:gd name="T15" fmla="*/ 7 h 142"/>
                <a:gd name="T16" fmla="*/ 60 w 148"/>
                <a:gd name="T17" fmla="*/ 7 h 142"/>
                <a:gd name="T18" fmla="*/ 7 w 148"/>
                <a:gd name="T19" fmla="*/ 58 h 142"/>
                <a:gd name="T20" fmla="*/ 11 w 148"/>
                <a:gd name="T21" fmla="*/ 71 h 142"/>
                <a:gd name="T22" fmla="*/ 11 w 148"/>
                <a:gd name="T23" fmla="*/ 136 h 142"/>
                <a:gd name="T24" fmla="*/ 17 w 148"/>
                <a:gd name="T25" fmla="*/ 142 h 142"/>
                <a:gd name="T26" fmla="*/ 130 w 148"/>
                <a:gd name="T27" fmla="*/ 142 h 142"/>
                <a:gd name="T28" fmla="*/ 137 w 148"/>
                <a:gd name="T29" fmla="*/ 136 h 142"/>
                <a:gd name="T30" fmla="*/ 137 w 148"/>
                <a:gd name="T31" fmla="*/ 71 h 142"/>
                <a:gd name="T32" fmla="*/ 140 w 148"/>
                <a:gd name="T33" fmla="*/ 58 h 142"/>
                <a:gd name="T34" fmla="*/ 63 w 148"/>
                <a:gd name="T35" fmla="*/ 131 h 142"/>
                <a:gd name="T36" fmla="*/ 26 w 148"/>
                <a:gd name="T37" fmla="*/ 131 h 142"/>
                <a:gd name="T38" fmla="*/ 26 w 148"/>
                <a:gd name="T39" fmla="*/ 89 h 142"/>
                <a:gd name="T40" fmla="*/ 33 w 148"/>
                <a:gd name="T41" fmla="*/ 82 h 142"/>
                <a:gd name="T42" fmla="*/ 56 w 148"/>
                <a:gd name="T43" fmla="*/ 82 h 142"/>
                <a:gd name="T44" fmla="*/ 63 w 148"/>
                <a:gd name="T45" fmla="*/ 89 h 142"/>
                <a:gd name="T46" fmla="*/ 63 w 148"/>
                <a:gd name="T47" fmla="*/ 131 h 142"/>
                <a:gd name="T48" fmla="*/ 98 w 148"/>
                <a:gd name="T49" fmla="*/ 117 h 142"/>
                <a:gd name="T50" fmla="*/ 91 w 148"/>
                <a:gd name="T51" fmla="*/ 117 h 142"/>
                <a:gd name="T52" fmla="*/ 83 w 148"/>
                <a:gd name="T53" fmla="*/ 110 h 142"/>
                <a:gd name="T54" fmla="*/ 83 w 148"/>
                <a:gd name="T55" fmla="*/ 103 h 142"/>
                <a:gd name="T56" fmla="*/ 98 w 148"/>
                <a:gd name="T57" fmla="*/ 103 h 142"/>
                <a:gd name="T58" fmla="*/ 98 w 148"/>
                <a:gd name="T59" fmla="*/ 117 h 142"/>
                <a:gd name="T60" fmla="*/ 98 w 148"/>
                <a:gd name="T61" fmla="*/ 96 h 142"/>
                <a:gd name="T62" fmla="*/ 83 w 148"/>
                <a:gd name="T63" fmla="*/ 96 h 142"/>
                <a:gd name="T64" fmla="*/ 83 w 148"/>
                <a:gd name="T65" fmla="*/ 89 h 142"/>
                <a:gd name="T66" fmla="*/ 91 w 148"/>
                <a:gd name="T67" fmla="*/ 82 h 142"/>
                <a:gd name="T68" fmla="*/ 98 w 148"/>
                <a:gd name="T69" fmla="*/ 82 h 142"/>
                <a:gd name="T70" fmla="*/ 98 w 148"/>
                <a:gd name="T71" fmla="*/ 96 h 142"/>
                <a:gd name="T72" fmla="*/ 121 w 148"/>
                <a:gd name="T73" fmla="*/ 110 h 142"/>
                <a:gd name="T74" fmla="*/ 113 w 148"/>
                <a:gd name="T75" fmla="*/ 117 h 142"/>
                <a:gd name="T76" fmla="*/ 106 w 148"/>
                <a:gd name="T77" fmla="*/ 117 h 142"/>
                <a:gd name="T78" fmla="*/ 106 w 148"/>
                <a:gd name="T79" fmla="*/ 103 h 142"/>
                <a:gd name="T80" fmla="*/ 121 w 148"/>
                <a:gd name="T81" fmla="*/ 103 h 142"/>
                <a:gd name="T82" fmla="*/ 121 w 148"/>
                <a:gd name="T83" fmla="*/ 110 h 142"/>
                <a:gd name="T84" fmla="*/ 121 w 148"/>
                <a:gd name="T85" fmla="*/ 96 h 142"/>
                <a:gd name="T86" fmla="*/ 106 w 148"/>
                <a:gd name="T87" fmla="*/ 96 h 142"/>
                <a:gd name="T88" fmla="*/ 106 w 148"/>
                <a:gd name="T89" fmla="*/ 82 h 142"/>
                <a:gd name="T90" fmla="*/ 113 w 148"/>
                <a:gd name="T91" fmla="*/ 82 h 142"/>
                <a:gd name="T92" fmla="*/ 121 w 148"/>
                <a:gd name="T93" fmla="*/ 89 h 142"/>
                <a:gd name="T94" fmla="*/ 121 w 148"/>
                <a:gd name="T95" fmla="*/ 9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42">
                  <a:moveTo>
                    <a:pt x="140" y="58"/>
                  </a:moveTo>
                  <a:cubicBezTo>
                    <a:pt x="137" y="55"/>
                    <a:pt x="137" y="55"/>
                    <a:pt x="137" y="55"/>
                  </a:cubicBezTo>
                  <a:cubicBezTo>
                    <a:pt x="137" y="9"/>
                    <a:pt x="137" y="9"/>
                    <a:pt x="137" y="9"/>
                  </a:cubicBezTo>
                  <a:cubicBezTo>
                    <a:pt x="137" y="5"/>
                    <a:pt x="133" y="2"/>
                    <a:pt x="129" y="2"/>
                  </a:cubicBezTo>
                  <a:cubicBezTo>
                    <a:pt x="106" y="2"/>
                    <a:pt x="106" y="2"/>
                    <a:pt x="106" y="2"/>
                  </a:cubicBezTo>
                  <a:cubicBezTo>
                    <a:pt x="102" y="2"/>
                    <a:pt x="99" y="5"/>
                    <a:pt x="99" y="9"/>
                  </a:cubicBezTo>
                  <a:cubicBezTo>
                    <a:pt x="99" y="18"/>
                    <a:pt x="99" y="18"/>
                    <a:pt x="99" y="18"/>
                  </a:cubicBezTo>
                  <a:cubicBezTo>
                    <a:pt x="87" y="7"/>
                    <a:pt x="87" y="7"/>
                    <a:pt x="87" y="7"/>
                  </a:cubicBezTo>
                  <a:cubicBezTo>
                    <a:pt x="80" y="0"/>
                    <a:pt x="68" y="0"/>
                    <a:pt x="60" y="7"/>
                  </a:cubicBezTo>
                  <a:cubicBezTo>
                    <a:pt x="7" y="58"/>
                    <a:pt x="7" y="58"/>
                    <a:pt x="7" y="58"/>
                  </a:cubicBezTo>
                  <a:cubicBezTo>
                    <a:pt x="0" y="65"/>
                    <a:pt x="2" y="71"/>
                    <a:pt x="11" y="71"/>
                  </a:cubicBezTo>
                  <a:cubicBezTo>
                    <a:pt x="11" y="136"/>
                    <a:pt x="11" y="136"/>
                    <a:pt x="11" y="136"/>
                  </a:cubicBezTo>
                  <a:cubicBezTo>
                    <a:pt x="11" y="140"/>
                    <a:pt x="14" y="142"/>
                    <a:pt x="17" y="142"/>
                  </a:cubicBezTo>
                  <a:cubicBezTo>
                    <a:pt x="130" y="142"/>
                    <a:pt x="130" y="142"/>
                    <a:pt x="130" y="142"/>
                  </a:cubicBezTo>
                  <a:cubicBezTo>
                    <a:pt x="134" y="142"/>
                    <a:pt x="137" y="140"/>
                    <a:pt x="137" y="136"/>
                  </a:cubicBezTo>
                  <a:cubicBezTo>
                    <a:pt x="137" y="71"/>
                    <a:pt x="137" y="71"/>
                    <a:pt x="137" y="71"/>
                  </a:cubicBezTo>
                  <a:cubicBezTo>
                    <a:pt x="146" y="71"/>
                    <a:pt x="148" y="65"/>
                    <a:pt x="140" y="58"/>
                  </a:cubicBezTo>
                  <a:close/>
                  <a:moveTo>
                    <a:pt x="63" y="131"/>
                  </a:moveTo>
                  <a:cubicBezTo>
                    <a:pt x="26" y="131"/>
                    <a:pt x="26" y="131"/>
                    <a:pt x="26" y="131"/>
                  </a:cubicBezTo>
                  <a:cubicBezTo>
                    <a:pt x="26" y="89"/>
                    <a:pt x="26" y="89"/>
                    <a:pt x="26" y="89"/>
                  </a:cubicBezTo>
                  <a:cubicBezTo>
                    <a:pt x="26" y="85"/>
                    <a:pt x="29" y="82"/>
                    <a:pt x="33" y="82"/>
                  </a:cubicBezTo>
                  <a:cubicBezTo>
                    <a:pt x="56" y="82"/>
                    <a:pt x="56" y="82"/>
                    <a:pt x="56" y="82"/>
                  </a:cubicBezTo>
                  <a:cubicBezTo>
                    <a:pt x="60" y="82"/>
                    <a:pt x="63" y="85"/>
                    <a:pt x="63" y="89"/>
                  </a:cubicBezTo>
                  <a:lnTo>
                    <a:pt x="63" y="131"/>
                  </a:lnTo>
                  <a:close/>
                  <a:moveTo>
                    <a:pt x="98" y="117"/>
                  </a:moveTo>
                  <a:cubicBezTo>
                    <a:pt x="91" y="117"/>
                    <a:pt x="91" y="117"/>
                    <a:pt x="91" y="117"/>
                  </a:cubicBezTo>
                  <a:cubicBezTo>
                    <a:pt x="87" y="117"/>
                    <a:pt x="83" y="114"/>
                    <a:pt x="83" y="110"/>
                  </a:cubicBezTo>
                  <a:cubicBezTo>
                    <a:pt x="83" y="103"/>
                    <a:pt x="83" y="103"/>
                    <a:pt x="83" y="103"/>
                  </a:cubicBezTo>
                  <a:cubicBezTo>
                    <a:pt x="98" y="103"/>
                    <a:pt x="98" y="103"/>
                    <a:pt x="98" y="103"/>
                  </a:cubicBezTo>
                  <a:lnTo>
                    <a:pt x="98" y="117"/>
                  </a:lnTo>
                  <a:close/>
                  <a:moveTo>
                    <a:pt x="98" y="96"/>
                  </a:moveTo>
                  <a:cubicBezTo>
                    <a:pt x="83" y="96"/>
                    <a:pt x="83" y="96"/>
                    <a:pt x="83" y="96"/>
                  </a:cubicBezTo>
                  <a:cubicBezTo>
                    <a:pt x="83" y="89"/>
                    <a:pt x="83" y="89"/>
                    <a:pt x="83" y="89"/>
                  </a:cubicBezTo>
                  <a:cubicBezTo>
                    <a:pt x="83" y="85"/>
                    <a:pt x="87" y="82"/>
                    <a:pt x="91" y="82"/>
                  </a:cubicBezTo>
                  <a:cubicBezTo>
                    <a:pt x="98" y="82"/>
                    <a:pt x="98" y="82"/>
                    <a:pt x="98" y="82"/>
                  </a:cubicBezTo>
                  <a:lnTo>
                    <a:pt x="98" y="96"/>
                  </a:lnTo>
                  <a:close/>
                  <a:moveTo>
                    <a:pt x="121" y="110"/>
                  </a:moveTo>
                  <a:cubicBezTo>
                    <a:pt x="121" y="114"/>
                    <a:pt x="117" y="117"/>
                    <a:pt x="113" y="117"/>
                  </a:cubicBezTo>
                  <a:cubicBezTo>
                    <a:pt x="106" y="117"/>
                    <a:pt x="106" y="117"/>
                    <a:pt x="106" y="117"/>
                  </a:cubicBezTo>
                  <a:cubicBezTo>
                    <a:pt x="106" y="103"/>
                    <a:pt x="106" y="103"/>
                    <a:pt x="106" y="103"/>
                  </a:cubicBezTo>
                  <a:cubicBezTo>
                    <a:pt x="121" y="103"/>
                    <a:pt x="121" y="103"/>
                    <a:pt x="121" y="103"/>
                  </a:cubicBezTo>
                  <a:lnTo>
                    <a:pt x="121" y="110"/>
                  </a:lnTo>
                  <a:close/>
                  <a:moveTo>
                    <a:pt x="121" y="96"/>
                  </a:moveTo>
                  <a:cubicBezTo>
                    <a:pt x="106" y="96"/>
                    <a:pt x="106" y="96"/>
                    <a:pt x="106" y="96"/>
                  </a:cubicBezTo>
                  <a:cubicBezTo>
                    <a:pt x="106" y="82"/>
                    <a:pt x="106" y="82"/>
                    <a:pt x="106" y="82"/>
                  </a:cubicBezTo>
                  <a:cubicBezTo>
                    <a:pt x="113" y="82"/>
                    <a:pt x="113" y="82"/>
                    <a:pt x="113" y="82"/>
                  </a:cubicBezTo>
                  <a:cubicBezTo>
                    <a:pt x="117" y="82"/>
                    <a:pt x="121" y="85"/>
                    <a:pt x="121" y="89"/>
                  </a:cubicBezTo>
                  <a:lnTo>
                    <a:pt x="121" y="96"/>
                  </a:lnTo>
                  <a:close/>
                </a:path>
              </a:pathLst>
            </a:custGeom>
            <a:solidFill>
              <a:schemeClr val="bg1">
                <a:lumMod val="95000"/>
              </a:schemeClr>
            </a:solidFill>
            <a:ln>
              <a:noFill/>
            </a:ln>
          </p:spPr>
          <p:txBody>
            <a:bodyPr/>
            <a:lstStyle/>
            <a:p>
              <a:pPr>
                <a:defRPr/>
              </a:pPr>
              <a:endParaRPr lang="zh-CN" altLang="en-US"/>
            </a:p>
          </p:txBody>
        </p:sp>
        <p:grpSp>
          <p:nvGrpSpPr>
            <p:cNvPr id="488" name="组合 487"/>
            <p:cNvGrpSpPr/>
            <p:nvPr/>
          </p:nvGrpSpPr>
          <p:grpSpPr>
            <a:xfrm>
              <a:off x="8793975" y="3439755"/>
              <a:ext cx="256438" cy="399662"/>
              <a:chOff x="2932433" y="3367750"/>
              <a:chExt cx="256438" cy="399662"/>
            </a:xfrm>
            <a:solidFill>
              <a:srgbClr val="BFBFBF"/>
            </a:solidFill>
          </p:grpSpPr>
          <p:sp>
            <p:nvSpPr>
              <p:cNvPr id="715" name="Freeform 270"/>
              <p:cNvSpPr>
                <a:spLocks noEditPoints="1"/>
              </p:cNvSpPr>
              <p:nvPr/>
            </p:nvSpPr>
            <p:spPr bwMode="auto">
              <a:xfrm>
                <a:off x="2932433" y="3367750"/>
                <a:ext cx="256438" cy="399662"/>
              </a:xfrm>
              <a:custGeom>
                <a:avLst/>
                <a:gdLst>
                  <a:gd name="T0" fmla="*/ 116 w 152"/>
                  <a:gd name="T1" fmla="*/ 0 h 237"/>
                  <a:gd name="T2" fmla="*/ 37 w 152"/>
                  <a:gd name="T3" fmla="*/ 0 h 237"/>
                  <a:gd name="T4" fmla="*/ 0 w 152"/>
                  <a:gd name="T5" fmla="*/ 36 h 237"/>
                  <a:gd name="T6" fmla="*/ 0 w 152"/>
                  <a:gd name="T7" fmla="*/ 200 h 237"/>
                  <a:gd name="T8" fmla="*/ 37 w 152"/>
                  <a:gd name="T9" fmla="*/ 237 h 237"/>
                  <a:gd name="T10" fmla="*/ 116 w 152"/>
                  <a:gd name="T11" fmla="*/ 237 h 237"/>
                  <a:gd name="T12" fmla="*/ 152 w 152"/>
                  <a:gd name="T13" fmla="*/ 200 h 237"/>
                  <a:gd name="T14" fmla="*/ 152 w 152"/>
                  <a:gd name="T15" fmla="*/ 36 h 237"/>
                  <a:gd name="T16" fmla="*/ 116 w 152"/>
                  <a:gd name="T17" fmla="*/ 0 h 237"/>
                  <a:gd name="T18" fmla="*/ 136 w 152"/>
                  <a:gd name="T19" fmla="*/ 200 h 237"/>
                  <a:gd name="T20" fmla="*/ 116 w 152"/>
                  <a:gd name="T21" fmla="*/ 221 h 237"/>
                  <a:gd name="T22" fmla="*/ 37 w 152"/>
                  <a:gd name="T23" fmla="*/ 221 h 237"/>
                  <a:gd name="T24" fmla="*/ 16 w 152"/>
                  <a:gd name="T25" fmla="*/ 200 h 237"/>
                  <a:gd name="T26" fmla="*/ 16 w 152"/>
                  <a:gd name="T27" fmla="*/ 36 h 237"/>
                  <a:gd name="T28" fmla="*/ 37 w 152"/>
                  <a:gd name="T29" fmla="*/ 16 h 237"/>
                  <a:gd name="T30" fmla="*/ 116 w 152"/>
                  <a:gd name="T31" fmla="*/ 16 h 237"/>
                  <a:gd name="T32" fmla="*/ 136 w 152"/>
                  <a:gd name="T33" fmla="*/ 36 h 237"/>
                  <a:gd name="T34" fmla="*/ 136 w 152"/>
                  <a:gd name="T35" fmla="*/ 20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237">
                    <a:moveTo>
                      <a:pt x="116" y="0"/>
                    </a:moveTo>
                    <a:cubicBezTo>
                      <a:pt x="37" y="0"/>
                      <a:pt x="37" y="0"/>
                      <a:pt x="37" y="0"/>
                    </a:cubicBezTo>
                    <a:cubicBezTo>
                      <a:pt x="16" y="0"/>
                      <a:pt x="0" y="16"/>
                      <a:pt x="0" y="36"/>
                    </a:cubicBezTo>
                    <a:cubicBezTo>
                      <a:pt x="0" y="200"/>
                      <a:pt x="0" y="200"/>
                      <a:pt x="0" y="200"/>
                    </a:cubicBezTo>
                    <a:cubicBezTo>
                      <a:pt x="0" y="220"/>
                      <a:pt x="16" y="237"/>
                      <a:pt x="37" y="237"/>
                    </a:cubicBezTo>
                    <a:cubicBezTo>
                      <a:pt x="116" y="237"/>
                      <a:pt x="116" y="237"/>
                      <a:pt x="116" y="237"/>
                    </a:cubicBezTo>
                    <a:cubicBezTo>
                      <a:pt x="136" y="237"/>
                      <a:pt x="152" y="220"/>
                      <a:pt x="152" y="200"/>
                    </a:cubicBezTo>
                    <a:cubicBezTo>
                      <a:pt x="152" y="36"/>
                      <a:pt x="152" y="36"/>
                      <a:pt x="152" y="36"/>
                    </a:cubicBezTo>
                    <a:cubicBezTo>
                      <a:pt x="152" y="16"/>
                      <a:pt x="136" y="0"/>
                      <a:pt x="116" y="0"/>
                    </a:cubicBezTo>
                    <a:moveTo>
                      <a:pt x="136" y="200"/>
                    </a:moveTo>
                    <a:cubicBezTo>
                      <a:pt x="136" y="211"/>
                      <a:pt x="127" y="221"/>
                      <a:pt x="116" y="221"/>
                    </a:cubicBezTo>
                    <a:cubicBezTo>
                      <a:pt x="37" y="221"/>
                      <a:pt x="37" y="221"/>
                      <a:pt x="37" y="221"/>
                    </a:cubicBezTo>
                    <a:cubicBezTo>
                      <a:pt x="25" y="221"/>
                      <a:pt x="16" y="211"/>
                      <a:pt x="16" y="200"/>
                    </a:cubicBezTo>
                    <a:cubicBezTo>
                      <a:pt x="16" y="36"/>
                      <a:pt x="16" y="36"/>
                      <a:pt x="16" y="36"/>
                    </a:cubicBezTo>
                    <a:cubicBezTo>
                      <a:pt x="16" y="25"/>
                      <a:pt x="25" y="16"/>
                      <a:pt x="37" y="16"/>
                    </a:cubicBezTo>
                    <a:cubicBezTo>
                      <a:pt x="116" y="16"/>
                      <a:pt x="116" y="16"/>
                      <a:pt x="116" y="16"/>
                    </a:cubicBezTo>
                    <a:cubicBezTo>
                      <a:pt x="127" y="16"/>
                      <a:pt x="136" y="25"/>
                      <a:pt x="136" y="36"/>
                    </a:cubicBezTo>
                    <a:cubicBezTo>
                      <a:pt x="136" y="200"/>
                      <a:pt x="136" y="200"/>
                      <a:pt x="136" y="200"/>
                    </a:cubicBezTo>
                  </a:path>
                </a:pathLst>
              </a:custGeom>
              <a:grpFill/>
              <a:ln>
                <a:noFill/>
              </a:ln>
            </p:spPr>
            <p:txBody>
              <a:bodyPr/>
              <a:lstStyle/>
              <a:p>
                <a:pPr>
                  <a:defRPr/>
                </a:pPr>
                <a:endParaRPr lang="zh-CN" altLang="en-US"/>
              </a:p>
            </p:txBody>
          </p:sp>
          <p:sp>
            <p:nvSpPr>
              <p:cNvPr id="716" name="Freeform 271"/>
              <p:cNvSpPr>
                <a:spLocks/>
              </p:cNvSpPr>
              <p:nvPr/>
            </p:nvSpPr>
            <p:spPr bwMode="auto">
              <a:xfrm>
                <a:off x="3036099" y="3670565"/>
                <a:ext cx="47742" cy="47742"/>
              </a:xfrm>
              <a:custGeom>
                <a:avLst/>
                <a:gdLst>
                  <a:gd name="T0" fmla="*/ 22 w 28"/>
                  <a:gd name="T1" fmla="*/ 0 h 28"/>
                  <a:gd name="T2" fmla="*/ 6 w 28"/>
                  <a:gd name="T3" fmla="*/ 0 h 28"/>
                  <a:gd name="T4" fmla="*/ 0 w 28"/>
                  <a:gd name="T5" fmla="*/ 6 h 28"/>
                  <a:gd name="T6" fmla="*/ 0 w 28"/>
                  <a:gd name="T7" fmla="*/ 22 h 28"/>
                  <a:gd name="T8" fmla="*/ 6 w 28"/>
                  <a:gd name="T9" fmla="*/ 28 h 28"/>
                  <a:gd name="T10" fmla="*/ 22 w 28"/>
                  <a:gd name="T11" fmla="*/ 28 h 28"/>
                  <a:gd name="T12" fmla="*/ 28 w 28"/>
                  <a:gd name="T13" fmla="*/ 22 h 28"/>
                  <a:gd name="T14" fmla="*/ 28 w 28"/>
                  <a:gd name="T15" fmla="*/ 6 h 28"/>
                  <a:gd name="T16" fmla="*/ 22 w 2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2" y="0"/>
                    </a:moveTo>
                    <a:cubicBezTo>
                      <a:pt x="6" y="0"/>
                      <a:pt x="6" y="0"/>
                      <a:pt x="6" y="0"/>
                    </a:cubicBezTo>
                    <a:cubicBezTo>
                      <a:pt x="3" y="0"/>
                      <a:pt x="0" y="3"/>
                      <a:pt x="0" y="6"/>
                    </a:cubicBezTo>
                    <a:cubicBezTo>
                      <a:pt x="0" y="22"/>
                      <a:pt x="0" y="22"/>
                      <a:pt x="0" y="22"/>
                    </a:cubicBezTo>
                    <a:cubicBezTo>
                      <a:pt x="0" y="25"/>
                      <a:pt x="3" y="28"/>
                      <a:pt x="6" y="28"/>
                    </a:cubicBezTo>
                    <a:cubicBezTo>
                      <a:pt x="22" y="28"/>
                      <a:pt x="22" y="28"/>
                      <a:pt x="22" y="28"/>
                    </a:cubicBezTo>
                    <a:cubicBezTo>
                      <a:pt x="26" y="28"/>
                      <a:pt x="28" y="25"/>
                      <a:pt x="28" y="22"/>
                    </a:cubicBezTo>
                    <a:cubicBezTo>
                      <a:pt x="28" y="6"/>
                      <a:pt x="28" y="6"/>
                      <a:pt x="28" y="6"/>
                    </a:cubicBezTo>
                    <a:cubicBezTo>
                      <a:pt x="28" y="3"/>
                      <a:pt x="26" y="0"/>
                      <a:pt x="22" y="0"/>
                    </a:cubicBezTo>
                  </a:path>
                </a:pathLst>
              </a:custGeom>
              <a:grpFill/>
              <a:ln>
                <a:noFill/>
              </a:ln>
            </p:spPr>
            <p:txBody>
              <a:bodyPr/>
              <a:lstStyle/>
              <a:p>
                <a:pPr>
                  <a:defRPr/>
                </a:pPr>
                <a:endParaRPr lang="zh-CN" altLang="en-US"/>
              </a:p>
            </p:txBody>
          </p:sp>
          <p:sp>
            <p:nvSpPr>
              <p:cNvPr id="717" name="Freeform 272"/>
              <p:cNvSpPr>
                <a:spLocks/>
              </p:cNvSpPr>
              <p:nvPr/>
            </p:nvSpPr>
            <p:spPr bwMode="auto">
              <a:xfrm>
                <a:off x="2976082" y="3419583"/>
                <a:ext cx="170505" cy="233250"/>
              </a:xfrm>
              <a:custGeom>
                <a:avLst/>
                <a:gdLst>
                  <a:gd name="T0" fmla="*/ 95 w 101"/>
                  <a:gd name="T1" fmla="*/ 0 h 138"/>
                  <a:gd name="T2" fmla="*/ 6 w 101"/>
                  <a:gd name="T3" fmla="*/ 0 h 138"/>
                  <a:gd name="T4" fmla="*/ 0 w 101"/>
                  <a:gd name="T5" fmla="*/ 6 h 138"/>
                  <a:gd name="T6" fmla="*/ 0 w 101"/>
                  <a:gd name="T7" fmla="*/ 132 h 138"/>
                  <a:gd name="T8" fmla="*/ 6 w 101"/>
                  <a:gd name="T9" fmla="*/ 138 h 138"/>
                  <a:gd name="T10" fmla="*/ 95 w 101"/>
                  <a:gd name="T11" fmla="*/ 138 h 138"/>
                  <a:gd name="T12" fmla="*/ 101 w 101"/>
                  <a:gd name="T13" fmla="*/ 132 h 138"/>
                  <a:gd name="T14" fmla="*/ 101 w 101"/>
                  <a:gd name="T15" fmla="*/ 6 h 138"/>
                  <a:gd name="T16" fmla="*/ 95 w 101"/>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38">
                    <a:moveTo>
                      <a:pt x="95" y="0"/>
                    </a:moveTo>
                    <a:cubicBezTo>
                      <a:pt x="6" y="0"/>
                      <a:pt x="6" y="0"/>
                      <a:pt x="6" y="0"/>
                    </a:cubicBezTo>
                    <a:cubicBezTo>
                      <a:pt x="2" y="0"/>
                      <a:pt x="0" y="3"/>
                      <a:pt x="0" y="6"/>
                    </a:cubicBezTo>
                    <a:cubicBezTo>
                      <a:pt x="0" y="132"/>
                      <a:pt x="0" y="132"/>
                      <a:pt x="0" y="132"/>
                    </a:cubicBezTo>
                    <a:cubicBezTo>
                      <a:pt x="0" y="135"/>
                      <a:pt x="2" y="138"/>
                      <a:pt x="6" y="138"/>
                    </a:cubicBezTo>
                    <a:cubicBezTo>
                      <a:pt x="95" y="138"/>
                      <a:pt x="95" y="138"/>
                      <a:pt x="95" y="138"/>
                    </a:cubicBezTo>
                    <a:cubicBezTo>
                      <a:pt x="98" y="138"/>
                      <a:pt x="101" y="135"/>
                      <a:pt x="101" y="132"/>
                    </a:cubicBezTo>
                    <a:cubicBezTo>
                      <a:pt x="101" y="6"/>
                      <a:pt x="101" y="6"/>
                      <a:pt x="101" y="6"/>
                    </a:cubicBezTo>
                    <a:cubicBezTo>
                      <a:pt x="101" y="3"/>
                      <a:pt x="98" y="0"/>
                      <a:pt x="95" y="0"/>
                    </a:cubicBezTo>
                  </a:path>
                </a:pathLst>
              </a:custGeom>
              <a:grpFill/>
              <a:ln>
                <a:noFill/>
              </a:ln>
            </p:spPr>
            <p:txBody>
              <a:bodyPr/>
              <a:lstStyle/>
              <a:p>
                <a:pPr>
                  <a:defRPr/>
                </a:pPr>
                <a:endParaRPr lang="zh-CN" altLang="en-US"/>
              </a:p>
            </p:txBody>
          </p:sp>
        </p:grpSp>
        <p:grpSp>
          <p:nvGrpSpPr>
            <p:cNvPr id="489" name="组合 488"/>
            <p:cNvGrpSpPr/>
            <p:nvPr/>
          </p:nvGrpSpPr>
          <p:grpSpPr>
            <a:xfrm>
              <a:off x="8904461" y="1465997"/>
              <a:ext cx="189601" cy="294631"/>
              <a:chOff x="2545011" y="1465997"/>
              <a:chExt cx="189601" cy="294631"/>
            </a:xfrm>
          </p:grpSpPr>
          <p:sp>
            <p:nvSpPr>
              <p:cNvPr id="712" name="Freeform 273"/>
              <p:cNvSpPr>
                <a:spLocks noEditPoints="1"/>
              </p:cNvSpPr>
              <p:nvPr/>
            </p:nvSpPr>
            <p:spPr bwMode="auto">
              <a:xfrm>
                <a:off x="2545011" y="1465997"/>
                <a:ext cx="189601" cy="294631"/>
              </a:xfrm>
              <a:custGeom>
                <a:avLst/>
                <a:gdLst>
                  <a:gd name="T0" fmla="*/ 85 w 112"/>
                  <a:gd name="T1" fmla="*/ 0 h 174"/>
                  <a:gd name="T2" fmla="*/ 27 w 112"/>
                  <a:gd name="T3" fmla="*/ 0 h 174"/>
                  <a:gd name="T4" fmla="*/ 0 w 112"/>
                  <a:gd name="T5" fmla="*/ 27 h 174"/>
                  <a:gd name="T6" fmla="*/ 0 w 112"/>
                  <a:gd name="T7" fmla="*/ 147 h 174"/>
                  <a:gd name="T8" fmla="*/ 27 w 112"/>
                  <a:gd name="T9" fmla="*/ 174 h 174"/>
                  <a:gd name="T10" fmla="*/ 85 w 112"/>
                  <a:gd name="T11" fmla="*/ 174 h 174"/>
                  <a:gd name="T12" fmla="*/ 112 w 112"/>
                  <a:gd name="T13" fmla="*/ 147 h 174"/>
                  <a:gd name="T14" fmla="*/ 112 w 112"/>
                  <a:gd name="T15" fmla="*/ 27 h 174"/>
                  <a:gd name="T16" fmla="*/ 85 w 112"/>
                  <a:gd name="T17" fmla="*/ 0 h 174"/>
                  <a:gd name="T18" fmla="*/ 100 w 112"/>
                  <a:gd name="T19" fmla="*/ 147 h 174"/>
                  <a:gd name="T20" fmla="*/ 85 w 112"/>
                  <a:gd name="T21" fmla="*/ 163 h 174"/>
                  <a:gd name="T22" fmla="*/ 27 w 112"/>
                  <a:gd name="T23" fmla="*/ 163 h 174"/>
                  <a:gd name="T24" fmla="*/ 11 w 112"/>
                  <a:gd name="T25" fmla="*/ 147 h 174"/>
                  <a:gd name="T26" fmla="*/ 11 w 112"/>
                  <a:gd name="T27" fmla="*/ 27 h 174"/>
                  <a:gd name="T28" fmla="*/ 27 w 112"/>
                  <a:gd name="T29" fmla="*/ 11 h 174"/>
                  <a:gd name="T30" fmla="*/ 85 w 112"/>
                  <a:gd name="T31" fmla="*/ 11 h 174"/>
                  <a:gd name="T32" fmla="*/ 100 w 112"/>
                  <a:gd name="T33" fmla="*/ 27 h 174"/>
                  <a:gd name="T34" fmla="*/ 100 w 112"/>
                  <a:gd name="T35" fmla="*/ 14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4">
                    <a:moveTo>
                      <a:pt x="85" y="0"/>
                    </a:moveTo>
                    <a:cubicBezTo>
                      <a:pt x="27" y="0"/>
                      <a:pt x="27" y="0"/>
                      <a:pt x="27" y="0"/>
                    </a:cubicBezTo>
                    <a:cubicBezTo>
                      <a:pt x="12" y="0"/>
                      <a:pt x="0" y="12"/>
                      <a:pt x="0" y="27"/>
                    </a:cubicBezTo>
                    <a:cubicBezTo>
                      <a:pt x="0" y="147"/>
                      <a:pt x="0" y="147"/>
                      <a:pt x="0" y="147"/>
                    </a:cubicBezTo>
                    <a:cubicBezTo>
                      <a:pt x="0" y="162"/>
                      <a:pt x="12" y="174"/>
                      <a:pt x="27" y="174"/>
                    </a:cubicBezTo>
                    <a:cubicBezTo>
                      <a:pt x="85" y="174"/>
                      <a:pt x="85" y="174"/>
                      <a:pt x="85" y="174"/>
                    </a:cubicBezTo>
                    <a:cubicBezTo>
                      <a:pt x="100" y="174"/>
                      <a:pt x="112" y="162"/>
                      <a:pt x="112" y="147"/>
                    </a:cubicBezTo>
                    <a:cubicBezTo>
                      <a:pt x="112" y="27"/>
                      <a:pt x="112" y="27"/>
                      <a:pt x="112" y="27"/>
                    </a:cubicBezTo>
                    <a:cubicBezTo>
                      <a:pt x="112" y="12"/>
                      <a:pt x="100" y="0"/>
                      <a:pt x="85" y="0"/>
                    </a:cubicBezTo>
                    <a:close/>
                    <a:moveTo>
                      <a:pt x="100" y="147"/>
                    </a:moveTo>
                    <a:cubicBezTo>
                      <a:pt x="100" y="156"/>
                      <a:pt x="93" y="163"/>
                      <a:pt x="85" y="163"/>
                    </a:cubicBezTo>
                    <a:cubicBezTo>
                      <a:pt x="27" y="163"/>
                      <a:pt x="27" y="163"/>
                      <a:pt x="27" y="163"/>
                    </a:cubicBezTo>
                    <a:cubicBezTo>
                      <a:pt x="18" y="163"/>
                      <a:pt x="11" y="156"/>
                      <a:pt x="11" y="147"/>
                    </a:cubicBezTo>
                    <a:cubicBezTo>
                      <a:pt x="11" y="27"/>
                      <a:pt x="11" y="27"/>
                      <a:pt x="11" y="27"/>
                    </a:cubicBezTo>
                    <a:cubicBezTo>
                      <a:pt x="11" y="18"/>
                      <a:pt x="18" y="11"/>
                      <a:pt x="27" y="11"/>
                    </a:cubicBezTo>
                    <a:cubicBezTo>
                      <a:pt x="85" y="11"/>
                      <a:pt x="85" y="11"/>
                      <a:pt x="85" y="11"/>
                    </a:cubicBezTo>
                    <a:cubicBezTo>
                      <a:pt x="93" y="11"/>
                      <a:pt x="100" y="18"/>
                      <a:pt x="100" y="27"/>
                    </a:cubicBezTo>
                    <a:lnTo>
                      <a:pt x="100" y="147"/>
                    </a:lnTo>
                    <a:close/>
                  </a:path>
                </a:pathLst>
              </a:custGeom>
              <a:solidFill>
                <a:schemeClr val="bg1">
                  <a:lumMod val="95000"/>
                </a:schemeClr>
              </a:solidFill>
              <a:ln>
                <a:noFill/>
              </a:ln>
            </p:spPr>
            <p:txBody>
              <a:bodyPr/>
              <a:lstStyle/>
              <a:p>
                <a:pPr>
                  <a:defRPr/>
                </a:pPr>
                <a:endParaRPr lang="zh-CN" altLang="en-US"/>
              </a:p>
            </p:txBody>
          </p:sp>
          <p:sp>
            <p:nvSpPr>
              <p:cNvPr id="713" name="Freeform 274"/>
              <p:cNvSpPr>
                <a:spLocks/>
              </p:cNvSpPr>
              <p:nvPr/>
            </p:nvSpPr>
            <p:spPr bwMode="auto">
              <a:xfrm>
                <a:off x="2621397" y="1691064"/>
                <a:ext cx="35465" cy="34101"/>
              </a:xfrm>
              <a:custGeom>
                <a:avLst/>
                <a:gdLst>
                  <a:gd name="T0" fmla="*/ 17 w 21"/>
                  <a:gd name="T1" fmla="*/ 0 h 20"/>
                  <a:gd name="T2" fmla="*/ 5 w 21"/>
                  <a:gd name="T3" fmla="*/ 0 h 20"/>
                  <a:gd name="T4" fmla="*/ 0 w 21"/>
                  <a:gd name="T5" fmla="*/ 4 h 20"/>
                  <a:gd name="T6" fmla="*/ 0 w 21"/>
                  <a:gd name="T7" fmla="*/ 16 h 20"/>
                  <a:gd name="T8" fmla="*/ 5 w 21"/>
                  <a:gd name="T9" fmla="*/ 20 h 20"/>
                  <a:gd name="T10" fmla="*/ 17 w 21"/>
                  <a:gd name="T11" fmla="*/ 20 h 20"/>
                  <a:gd name="T12" fmla="*/ 21 w 21"/>
                  <a:gd name="T13" fmla="*/ 16 h 20"/>
                  <a:gd name="T14" fmla="*/ 21 w 21"/>
                  <a:gd name="T15" fmla="*/ 4 h 20"/>
                  <a:gd name="T16" fmla="*/ 17 w 2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0">
                    <a:moveTo>
                      <a:pt x="17" y="0"/>
                    </a:moveTo>
                    <a:cubicBezTo>
                      <a:pt x="5" y="0"/>
                      <a:pt x="5" y="0"/>
                      <a:pt x="5" y="0"/>
                    </a:cubicBezTo>
                    <a:cubicBezTo>
                      <a:pt x="2" y="0"/>
                      <a:pt x="0" y="2"/>
                      <a:pt x="0" y="4"/>
                    </a:cubicBezTo>
                    <a:cubicBezTo>
                      <a:pt x="0" y="16"/>
                      <a:pt x="0" y="16"/>
                      <a:pt x="0" y="16"/>
                    </a:cubicBezTo>
                    <a:cubicBezTo>
                      <a:pt x="0" y="18"/>
                      <a:pt x="2" y="20"/>
                      <a:pt x="5" y="20"/>
                    </a:cubicBezTo>
                    <a:cubicBezTo>
                      <a:pt x="17" y="20"/>
                      <a:pt x="17" y="20"/>
                      <a:pt x="17" y="20"/>
                    </a:cubicBezTo>
                    <a:cubicBezTo>
                      <a:pt x="19" y="20"/>
                      <a:pt x="21" y="18"/>
                      <a:pt x="21" y="16"/>
                    </a:cubicBezTo>
                    <a:cubicBezTo>
                      <a:pt x="21" y="4"/>
                      <a:pt x="21" y="4"/>
                      <a:pt x="21" y="4"/>
                    </a:cubicBezTo>
                    <a:cubicBezTo>
                      <a:pt x="21" y="2"/>
                      <a:pt x="19" y="0"/>
                      <a:pt x="17" y="0"/>
                    </a:cubicBezTo>
                    <a:close/>
                  </a:path>
                </a:pathLst>
              </a:custGeom>
              <a:solidFill>
                <a:schemeClr val="bg1">
                  <a:lumMod val="95000"/>
                </a:schemeClr>
              </a:solidFill>
              <a:ln>
                <a:noFill/>
              </a:ln>
            </p:spPr>
            <p:txBody>
              <a:bodyPr/>
              <a:lstStyle/>
              <a:p>
                <a:pPr>
                  <a:defRPr/>
                </a:pPr>
                <a:endParaRPr lang="zh-CN" altLang="en-US"/>
              </a:p>
            </p:txBody>
          </p:sp>
          <p:sp>
            <p:nvSpPr>
              <p:cNvPr id="714" name="Freeform 275"/>
              <p:cNvSpPr>
                <a:spLocks/>
              </p:cNvSpPr>
              <p:nvPr/>
            </p:nvSpPr>
            <p:spPr bwMode="auto">
              <a:xfrm>
                <a:off x="2576384" y="1505555"/>
                <a:ext cx="125491" cy="171868"/>
              </a:xfrm>
              <a:custGeom>
                <a:avLst/>
                <a:gdLst>
                  <a:gd name="T0" fmla="*/ 71 w 75"/>
                  <a:gd name="T1" fmla="*/ 0 h 102"/>
                  <a:gd name="T2" fmla="*/ 5 w 75"/>
                  <a:gd name="T3" fmla="*/ 0 h 102"/>
                  <a:gd name="T4" fmla="*/ 0 w 75"/>
                  <a:gd name="T5" fmla="*/ 4 h 102"/>
                  <a:gd name="T6" fmla="*/ 0 w 75"/>
                  <a:gd name="T7" fmla="*/ 97 h 102"/>
                  <a:gd name="T8" fmla="*/ 5 w 75"/>
                  <a:gd name="T9" fmla="*/ 102 h 102"/>
                  <a:gd name="T10" fmla="*/ 71 w 75"/>
                  <a:gd name="T11" fmla="*/ 102 h 102"/>
                  <a:gd name="T12" fmla="*/ 75 w 75"/>
                  <a:gd name="T13" fmla="*/ 97 h 102"/>
                  <a:gd name="T14" fmla="*/ 75 w 75"/>
                  <a:gd name="T15" fmla="*/ 4 h 102"/>
                  <a:gd name="T16" fmla="*/ 71 w 75"/>
                  <a:gd name="T1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2">
                    <a:moveTo>
                      <a:pt x="71" y="0"/>
                    </a:moveTo>
                    <a:cubicBezTo>
                      <a:pt x="5" y="0"/>
                      <a:pt x="5" y="0"/>
                      <a:pt x="5" y="0"/>
                    </a:cubicBezTo>
                    <a:cubicBezTo>
                      <a:pt x="2" y="0"/>
                      <a:pt x="0" y="2"/>
                      <a:pt x="0" y="4"/>
                    </a:cubicBezTo>
                    <a:cubicBezTo>
                      <a:pt x="0" y="97"/>
                      <a:pt x="0" y="97"/>
                      <a:pt x="0" y="97"/>
                    </a:cubicBezTo>
                    <a:cubicBezTo>
                      <a:pt x="0" y="100"/>
                      <a:pt x="2" y="102"/>
                      <a:pt x="5" y="102"/>
                    </a:cubicBezTo>
                    <a:cubicBezTo>
                      <a:pt x="71" y="102"/>
                      <a:pt x="71" y="102"/>
                      <a:pt x="71" y="102"/>
                    </a:cubicBezTo>
                    <a:cubicBezTo>
                      <a:pt x="73" y="102"/>
                      <a:pt x="75" y="100"/>
                      <a:pt x="75" y="97"/>
                    </a:cubicBezTo>
                    <a:cubicBezTo>
                      <a:pt x="75" y="4"/>
                      <a:pt x="75" y="4"/>
                      <a:pt x="75" y="4"/>
                    </a:cubicBezTo>
                    <a:cubicBezTo>
                      <a:pt x="75" y="2"/>
                      <a:pt x="73" y="0"/>
                      <a:pt x="71" y="0"/>
                    </a:cubicBezTo>
                    <a:close/>
                  </a:path>
                </a:pathLst>
              </a:custGeom>
              <a:solidFill>
                <a:schemeClr val="bg1">
                  <a:lumMod val="95000"/>
                </a:schemeClr>
              </a:solidFill>
              <a:ln>
                <a:noFill/>
              </a:ln>
            </p:spPr>
            <p:txBody>
              <a:bodyPr/>
              <a:lstStyle/>
              <a:p>
                <a:pPr>
                  <a:defRPr/>
                </a:pPr>
                <a:endParaRPr lang="zh-CN" altLang="en-US"/>
              </a:p>
            </p:txBody>
          </p:sp>
        </p:grpSp>
        <p:sp>
          <p:nvSpPr>
            <p:cNvPr id="490" name="Freeform 276"/>
            <p:cNvSpPr>
              <a:spLocks noEditPoints="1"/>
            </p:cNvSpPr>
            <p:nvPr/>
          </p:nvSpPr>
          <p:spPr bwMode="auto">
            <a:xfrm>
              <a:off x="8623470" y="2122097"/>
              <a:ext cx="184145" cy="249619"/>
            </a:xfrm>
            <a:custGeom>
              <a:avLst/>
              <a:gdLst>
                <a:gd name="T0" fmla="*/ 78 w 109"/>
                <a:gd name="T1" fmla="*/ 44 h 148"/>
                <a:gd name="T2" fmla="*/ 94 w 109"/>
                <a:gd name="T3" fmla="*/ 24 h 148"/>
                <a:gd name="T4" fmla="*/ 74 w 109"/>
                <a:gd name="T5" fmla="*/ 0 h 148"/>
                <a:gd name="T6" fmla="*/ 36 w 109"/>
                <a:gd name="T7" fmla="*/ 1 h 148"/>
                <a:gd name="T8" fmla="*/ 17 w 109"/>
                <a:gd name="T9" fmla="*/ 25 h 148"/>
                <a:gd name="T10" fmla="*/ 33 w 109"/>
                <a:gd name="T11" fmla="*/ 43 h 148"/>
                <a:gd name="T12" fmla="*/ 0 w 109"/>
                <a:gd name="T13" fmla="*/ 94 h 148"/>
                <a:gd name="T14" fmla="*/ 55 w 109"/>
                <a:gd name="T15" fmla="*/ 148 h 148"/>
                <a:gd name="T16" fmla="*/ 109 w 109"/>
                <a:gd name="T17" fmla="*/ 93 h 148"/>
                <a:gd name="T18" fmla="*/ 78 w 109"/>
                <a:gd name="T19" fmla="*/ 44 h 148"/>
                <a:gd name="T20" fmla="*/ 67 w 109"/>
                <a:gd name="T21" fmla="*/ 7 h 148"/>
                <a:gd name="T22" fmla="*/ 79 w 109"/>
                <a:gd name="T23" fmla="*/ 24 h 148"/>
                <a:gd name="T24" fmla="*/ 67 w 109"/>
                <a:gd name="T25" fmla="*/ 24 h 148"/>
                <a:gd name="T26" fmla="*/ 67 w 109"/>
                <a:gd name="T27" fmla="*/ 7 h 148"/>
                <a:gd name="T28" fmla="*/ 28 w 109"/>
                <a:gd name="T29" fmla="*/ 24 h 148"/>
                <a:gd name="T30" fmla="*/ 40 w 109"/>
                <a:gd name="T31" fmla="*/ 24 h 148"/>
                <a:gd name="T32" fmla="*/ 42 w 109"/>
                <a:gd name="T33" fmla="*/ 42 h 148"/>
                <a:gd name="T34" fmla="*/ 28 w 109"/>
                <a:gd name="T35" fmla="*/ 24 h 148"/>
                <a:gd name="T36" fmla="*/ 55 w 109"/>
                <a:gd name="T37" fmla="*/ 133 h 148"/>
                <a:gd name="T38" fmla="*/ 15 w 109"/>
                <a:gd name="T39" fmla="*/ 94 h 148"/>
                <a:gd name="T40" fmla="*/ 54 w 109"/>
                <a:gd name="T41" fmla="*/ 54 h 148"/>
                <a:gd name="T42" fmla="*/ 94 w 109"/>
                <a:gd name="T43" fmla="*/ 93 h 148"/>
                <a:gd name="T44" fmla="*/ 55 w 109"/>
                <a:gd name="T45" fmla="*/ 13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9" h="148">
                  <a:moveTo>
                    <a:pt x="78" y="44"/>
                  </a:moveTo>
                  <a:cubicBezTo>
                    <a:pt x="94" y="24"/>
                    <a:pt x="94" y="24"/>
                    <a:pt x="94" y="24"/>
                  </a:cubicBezTo>
                  <a:cubicBezTo>
                    <a:pt x="74" y="0"/>
                    <a:pt x="74" y="0"/>
                    <a:pt x="74" y="0"/>
                  </a:cubicBezTo>
                  <a:cubicBezTo>
                    <a:pt x="36" y="1"/>
                    <a:pt x="36" y="1"/>
                    <a:pt x="36" y="1"/>
                  </a:cubicBezTo>
                  <a:cubicBezTo>
                    <a:pt x="17" y="25"/>
                    <a:pt x="17" y="25"/>
                    <a:pt x="17" y="25"/>
                  </a:cubicBezTo>
                  <a:cubicBezTo>
                    <a:pt x="33" y="43"/>
                    <a:pt x="33" y="43"/>
                    <a:pt x="33" y="43"/>
                  </a:cubicBezTo>
                  <a:cubicBezTo>
                    <a:pt x="13" y="52"/>
                    <a:pt x="0" y="71"/>
                    <a:pt x="0" y="94"/>
                  </a:cubicBezTo>
                  <a:cubicBezTo>
                    <a:pt x="1" y="124"/>
                    <a:pt x="25" y="148"/>
                    <a:pt x="55" y="148"/>
                  </a:cubicBezTo>
                  <a:cubicBezTo>
                    <a:pt x="85" y="147"/>
                    <a:pt x="109" y="123"/>
                    <a:pt x="109" y="93"/>
                  </a:cubicBezTo>
                  <a:cubicBezTo>
                    <a:pt x="109" y="71"/>
                    <a:pt x="96" y="53"/>
                    <a:pt x="78" y="44"/>
                  </a:cubicBezTo>
                  <a:close/>
                  <a:moveTo>
                    <a:pt x="67" y="7"/>
                  </a:moveTo>
                  <a:cubicBezTo>
                    <a:pt x="79" y="24"/>
                    <a:pt x="79" y="24"/>
                    <a:pt x="79" y="24"/>
                  </a:cubicBezTo>
                  <a:cubicBezTo>
                    <a:pt x="67" y="24"/>
                    <a:pt x="67" y="24"/>
                    <a:pt x="67" y="24"/>
                  </a:cubicBezTo>
                  <a:lnTo>
                    <a:pt x="67" y="7"/>
                  </a:lnTo>
                  <a:close/>
                  <a:moveTo>
                    <a:pt x="28" y="24"/>
                  </a:moveTo>
                  <a:cubicBezTo>
                    <a:pt x="40" y="24"/>
                    <a:pt x="40" y="24"/>
                    <a:pt x="40" y="24"/>
                  </a:cubicBezTo>
                  <a:cubicBezTo>
                    <a:pt x="42" y="42"/>
                    <a:pt x="42" y="42"/>
                    <a:pt x="42" y="42"/>
                  </a:cubicBezTo>
                  <a:lnTo>
                    <a:pt x="28" y="24"/>
                  </a:lnTo>
                  <a:close/>
                  <a:moveTo>
                    <a:pt x="55" y="133"/>
                  </a:moveTo>
                  <a:cubicBezTo>
                    <a:pt x="33" y="133"/>
                    <a:pt x="15" y="116"/>
                    <a:pt x="15" y="94"/>
                  </a:cubicBezTo>
                  <a:cubicBezTo>
                    <a:pt x="14" y="72"/>
                    <a:pt x="32" y="54"/>
                    <a:pt x="54" y="54"/>
                  </a:cubicBezTo>
                  <a:cubicBezTo>
                    <a:pt x="76" y="53"/>
                    <a:pt x="94" y="71"/>
                    <a:pt x="94" y="93"/>
                  </a:cubicBezTo>
                  <a:cubicBezTo>
                    <a:pt x="94" y="115"/>
                    <a:pt x="77" y="133"/>
                    <a:pt x="55" y="133"/>
                  </a:cubicBezTo>
                  <a:close/>
                </a:path>
              </a:pathLst>
            </a:custGeom>
            <a:solidFill>
              <a:schemeClr val="bg1">
                <a:lumMod val="95000"/>
              </a:schemeClr>
            </a:solidFill>
            <a:ln>
              <a:noFill/>
            </a:ln>
          </p:spPr>
          <p:txBody>
            <a:bodyPr/>
            <a:lstStyle/>
            <a:p>
              <a:pPr>
                <a:defRPr/>
              </a:pPr>
              <a:endParaRPr lang="zh-CN" altLang="en-US"/>
            </a:p>
          </p:txBody>
        </p:sp>
        <p:sp>
          <p:nvSpPr>
            <p:cNvPr id="491" name="Freeform 277"/>
            <p:cNvSpPr>
              <a:spLocks/>
            </p:cNvSpPr>
            <p:nvPr/>
          </p:nvSpPr>
          <p:spPr bwMode="auto">
            <a:xfrm>
              <a:off x="8888092" y="2251682"/>
              <a:ext cx="368289" cy="223702"/>
            </a:xfrm>
            <a:custGeom>
              <a:avLst/>
              <a:gdLst>
                <a:gd name="T0" fmla="*/ 251 w 270"/>
                <a:gd name="T1" fmla="*/ 85 h 164"/>
                <a:gd name="T2" fmla="*/ 251 w 270"/>
                <a:gd name="T3" fmla="*/ 59 h 164"/>
                <a:gd name="T4" fmla="*/ 185 w 270"/>
                <a:gd name="T5" fmla="*/ 29 h 164"/>
                <a:gd name="T6" fmla="*/ 185 w 270"/>
                <a:gd name="T7" fmla="*/ 85 h 164"/>
                <a:gd name="T8" fmla="*/ 177 w 270"/>
                <a:gd name="T9" fmla="*/ 85 h 164"/>
                <a:gd name="T10" fmla="*/ 177 w 270"/>
                <a:gd name="T11" fmla="*/ 59 h 164"/>
                <a:gd name="T12" fmla="*/ 112 w 270"/>
                <a:gd name="T13" fmla="*/ 29 h 164"/>
                <a:gd name="T14" fmla="*/ 112 w 270"/>
                <a:gd name="T15" fmla="*/ 85 h 164"/>
                <a:gd name="T16" fmla="*/ 91 w 270"/>
                <a:gd name="T17" fmla="*/ 85 h 164"/>
                <a:gd name="T18" fmla="*/ 91 w 270"/>
                <a:gd name="T19" fmla="*/ 0 h 164"/>
                <a:gd name="T20" fmla="*/ 64 w 270"/>
                <a:gd name="T21" fmla="*/ 0 h 164"/>
                <a:gd name="T22" fmla="*/ 64 w 270"/>
                <a:gd name="T23" fmla="*/ 85 h 164"/>
                <a:gd name="T24" fmla="*/ 53 w 270"/>
                <a:gd name="T25" fmla="*/ 85 h 164"/>
                <a:gd name="T26" fmla="*/ 53 w 270"/>
                <a:gd name="T27" fmla="*/ 0 h 164"/>
                <a:gd name="T28" fmla="*/ 25 w 270"/>
                <a:gd name="T29" fmla="*/ 0 h 164"/>
                <a:gd name="T30" fmla="*/ 25 w 270"/>
                <a:gd name="T31" fmla="*/ 85 h 164"/>
                <a:gd name="T32" fmla="*/ 0 w 270"/>
                <a:gd name="T33" fmla="*/ 85 h 164"/>
                <a:gd name="T34" fmla="*/ 0 w 270"/>
                <a:gd name="T35" fmla="*/ 164 h 164"/>
                <a:gd name="T36" fmla="*/ 270 w 270"/>
                <a:gd name="T37" fmla="*/ 164 h 164"/>
                <a:gd name="T38" fmla="*/ 270 w 270"/>
                <a:gd name="T39" fmla="*/ 85 h 164"/>
                <a:gd name="T40" fmla="*/ 251 w 270"/>
                <a:gd name="T41" fmla="*/ 8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64">
                  <a:moveTo>
                    <a:pt x="251" y="85"/>
                  </a:moveTo>
                  <a:lnTo>
                    <a:pt x="251" y="59"/>
                  </a:lnTo>
                  <a:lnTo>
                    <a:pt x="185" y="29"/>
                  </a:lnTo>
                  <a:lnTo>
                    <a:pt x="185" y="85"/>
                  </a:lnTo>
                  <a:lnTo>
                    <a:pt x="177" y="85"/>
                  </a:lnTo>
                  <a:lnTo>
                    <a:pt x="177" y="59"/>
                  </a:lnTo>
                  <a:lnTo>
                    <a:pt x="112" y="29"/>
                  </a:lnTo>
                  <a:lnTo>
                    <a:pt x="112" y="85"/>
                  </a:lnTo>
                  <a:lnTo>
                    <a:pt x="91" y="85"/>
                  </a:lnTo>
                  <a:lnTo>
                    <a:pt x="91" y="0"/>
                  </a:lnTo>
                  <a:lnTo>
                    <a:pt x="64" y="0"/>
                  </a:lnTo>
                  <a:lnTo>
                    <a:pt x="64" y="85"/>
                  </a:lnTo>
                  <a:lnTo>
                    <a:pt x="53" y="85"/>
                  </a:lnTo>
                  <a:lnTo>
                    <a:pt x="53" y="0"/>
                  </a:lnTo>
                  <a:lnTo>
                    <a:pt x="25" y="0"/>
                  </a:lnTo>
                  <a:lnTo>
                    <a:pt x="25" y="85"/>
                  </a:lnTo>
                  <a:lnTo>
                    <a:pt x="0" y="85"/>
                  </a:lnTo>
                  <a:lnTo>
                    <a:pt x="0" y="164"/>
                  </a:lnTo>
                  <a:lnTo>
                    <a:pt x="270" y="164"/>
                  </a:lnTo>
                  <a:lnTo>
                    <a:pt x="270" y="85"/>
                  </a:lnTo>
                  <a:lnTo>
                    <a:pt x="251" y="85"/>
                  </a:lnTo>
                  <a:close/>
                </a:path>
              </a:pathLst>
            </a:custGeom>
            <a:solidFill>
              <a:schemeClr val="bg1">
                <a:lumMod val="95000"/>
              </a:schemeClr>
            </a:solidFill>
            <a:ln>
              <a:noFill/>
            </a:ln>
          </p:spPr>
          <p:txBody>
            <a:bodyPr/>
            <a:lstStyle/>
            <a:p>
              <a:pPr>
                <a:defRPr/>
              </a:pPr>
              <a:endParaRPr lang="zh-CN" altLang="en-US"/>
            </a:p>
          </p:txBody>
        </p:sp>
        <p:sp>
          <p:nvSpPr>
            <p:cNvPr id="492" name="Freeform 278"/>
            <p:cNvSpPr>
              <a:spLocks noEditPoints="1"/>
            </p:cNvSpPr>
            <p:nvPr/>
          </p:nvSpPr>
          <p:spPr bwMode="auto">
            <a:xfrm>
              <a:off x="8669846" y="1557389"/>
              <a:ext cx="189601" cy="196421"/>
            </a:xfrm>
            <a:custGeom>
              <a:avLst/>
              <a:gdLst>
                <a:gd name="T0" fmla="*/ 104 w 112"/>
                <a:gd name="T1" fmla="*/ 105 h 116"/>
                <a:gd name="T2" fmla="*/ 104 w 112"/>
                <a:gd name="T3" fmla="*/ 11 h 116"/>
                <a:gd name="T4" fmla="*/ 93 w 112"/>
                <a:gd name="T5" fmla="*/ 0 h 116"/>
                <a:gd name="T6" fmla="*/ 45 w 112"/>
                <a:gd name="T7" fmla="*/ 0 h 116"/>
                <a:gd name="T8" fmla="*/ 34 w 112"/>
                <a:gd name="T9" fmla="*/ 11 h 116"/>
                <a:gd name="T10" fmla="*/ 34 w 112"/>
                <a:gd name="T11" fmla="*/ 21 h 116"/>
                <a:gd name="T12" fmla="*/ 34 w 112"/>
                <a:gd name="T13" fmla="*/ 81 h 116"/>
                <a:gd name="T14" fmla="*/ 16 w 112"/>
                <a:gd name="T15" fmla="*/ 81 h 116"/>
                <a:gd name="T16" fmla="*/ 11 w 112"/>
                <a:gd name="T17" fmla="*/ 75 h 116"/>
                <a:gd name="T18" fmla="*/ 11 w 112"/>
                <a:gd name="T19" fmla="*/ 37 h 116"/>
                <a:gd name="T20" fmla="*/ 12 w 112"/>
                <a:gd name="T21" fmla="*/ 37 h 116"/>
                <a:gd name="T22" fmla="*/ 22 w 112"/>
                <a:gd name="T23" fmla="*/ 27 h 116"/>
                <a:gd name="T24" fmla="*/ 20 w 112"/>
                <a:gd name="T25" fmla="*/ 21 h 116"/>
                <a:gd name="T26" fmla="*/ 29 w 112"/>
                <a:gd name="T27" fmla="*/ 21 h 116"/>
                <a:gd name="T28" fmla="*/ 29 w 112"/>
                <a:gd name="T29" fmla="*/ 11 h 116"/>
                <a:gd name="T30" fmla="*/ 16 w 112"/>
                <a:gd name="T31" fmla="*/ 11 h 116"/>
                <a:gd name="T32" fmla="*/ 0 w 112"/>
                <a:gd name="T33" fmla="*/ 27 h 116"/>
                <a:gd name="T34" fmla="*/ 0 w 112"/>
                <a:gd name="T35" fmla="*/ 75 h 116"/>
                <a:gd name="T36" fmla="*/ 16 w 112"/>
                <a:gd name="T37" fmla="*/ 92 h 116"/>
                <a:gd name="T38" fmla="*/ 34 w 112"/>
                <a:gd name="T39" fmla="*/ 92 h 116"/>
                <a:gd name="T40" fmla="*/ 34 w 112"/>
                <a:gd name="T41" fmla="*/ 105 h 116"/>
                <a:gd name="T42" fmla="*/ 25 w 112"/>
                <a:gd name="T43" fmla="*/ 105 h 116"/>
                <a:gd name="T44" fmla="*/ 25 w 112"/>
                <a:gd name="T45" fmla="*/ 116 h 116"/>
                <a:gd name="T46" fmla="*/ 45 w 112"/>
                <a:gd name="T47" fmla="*/ 116 h 116"/>
                <a:gd name="T48" fmla="*/ 93 w 112"/>
                <a:gd name="T49" fmla="*/ 116 h 116"/>
                <a:gd name="T50" fmla="*/ 112 w 112"/>
                <a:gd name="T51" fmla="*/ 116 h 116"/>
                <a:gd name="T52" fmla="*/ 112 w 112"/>
                <a:gd name="T53" fmla="*/ 105 h 116"/>
                <a:gd name="T54" fmla="*/ 104 w 112"/>
                <a:gd name="T55" fmla="*/ 105 h 116"/>
                <a:gd name="T56" fmla="*/ 10 w 112"/>
                <a:gd name="T57" fmla="*/ 27 h 116"/>
                <a:gd name="T58" fmla="*/ 10 w 112"/>
                <a:gd name="T59" fmla="*/ 27 h 116"/>
                <a:gd name="T60" fmla="*/ 11 w 112"/>
                <a:gd name="T61" fmla="*/ 29 h 116"/>
                <a:gd name="T62" fmla="*/ 14 w 112"/>
                <a:gd name="T63" fmla="*/ 29 h 116"/>
                <a:gd name="T64" fmla="*/ 14 w 112"/>
                <a:gd name="T65" fmla="*/ 26 h 116"/>
                <a:gd name="T66" fmla="*/ 10 w 112"/>
                <a:gd name="T67" fmla="*/ 23 h 116"/>
                <a:gd name="T68" fmla="*/ 12 w 112"/>
                <a:gd name="T69" fmla="*/ 22 h 116"/>
                <a:gd name="T70" fmla="*/ 18 w 112"/>
                <a:gd name="T71" fmla="*/ 27 h 116"/>
                <a:gd name="T72" fmla="*/ 12 w 112"/>
                <a:gd name="T73" fmla="*/ 33 h 116"/>
                <a:gd name="T74" fmla="*/ 10 w 112"/>
                <a:gd name="T75" fmla="*/ 27 h 116"/>
                <a:gd name="T76" fmla="*/ 91 w 112"/>
                <a:gd name="T77" fmla="*/ 55 h 116"/>
                <a:gd name="T78" fmla="*/ 88 w 112"/>
                <a:gd name="T79" fmla="*/ 58 h 116"/>
                <a:gd name="T80" fmla="*/ 50 w 112"/>
                <a:gd name="T81" fmla="*/ 58 h 116"/>
                <a:gd name="T82" fmla="*/ 47 w 112"/>
                <a:gd name="T83" fmla="*/ 55 h 116"/>
                <a:gd name="T84" fmla="*/ 47 w 112"/>
                <a:gd name="T85" fmla="*/ 52 h 116"/>
                <a:gd name="T86" fmla="*/ 50 w 112"/>
                <a:gd name="T87" fmla="*/ 48 h 116"/>
                <a:gd name="T88" fmla="*/ 88 w 112"/>
                <a:gd name="T89" fmla="*/ 48 h 116"/>
                <a:gd name="T90" fmla="*/ 91 w 112"/>
                <a:gd name="T91" fmla="*/ 52 h 116"/>
                <a:gd name="T92" fmla="*/ 91 w 112"/>
                <a:gd name="T93" fmla="*/ 55 h 116"/>
                <a:gd name="T94" fmla="*/ 91 w 112"/>
                <a:gd name="T95" fmla="*/ 35 h 116"/>
                <a:gd name="T96" fmla="*/ 88 w 112"/>
                <a:gd name="T97" fmla="*/ 38 h 116"/>
                <a:gd name="T98" fmla="*/ 50 w 112"/>
                <a:gd name="T99" fmla="*/ 38 h 116"/>
                <a:gd name="T100" fmla="*/ 47 w 112"/>
                <a:gd name="T101" fmla="*/ 35 h 116"/>
                <a:gd name="T102" fmla="*/ 47 w 112"/>
                <a:gd name="T103" fmla="*/ 14 h 116"/>
                <a:gd name="T104" fmla="*/ 50 w 112"/>
                <a:gd name="T105" fmla="*/ 11 h 116"/>
                <a:gd name="T106" fmla="*/ 88 w 112"/>
                <a:gd name="T107" fmla="*/ 11 h 116"/>
                <a:gd name="T108" fmla="*/ 91 w 112"/>
                <a:gd name="T109" fmla="*/ 14 h 116"/>
                <a:gd name="T110" fmla="*/ 91 w 112"/>
                <a:gd name="T111" fmla="*/ 3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116">
                  <a:moveTo>
                    <a:pt x="104" y="105"/>
                  </a:moveTo>
                  <a:cubicBezTo>
                    <a:pt x="104" y="11"/>
                    <a:pt x="104" y="11"/>
                    <a:pt x="104" y="11"/>
                  </a:cubicBezTo>
                  <a:cubicBezTo>
                    <a:pt x="104" y="4"/>
                    <a:pt x="99" y="0"/>
                    <a:pt x="93" y="0"/>
                  </a:cubicBezTo>
                  <a:cubicBezTo>
                    <a:pt x="45" y="0"/>
                    <a:pt x="45" y="0"/>
                    <a:pt x="45" y="0"/>
                  </a:cubicBezTo>
                  <a:cubicBezTo>
                    <a:pt x="38" y="0"/>
                    <a:pt x="34" y="4"/>
                    <a:pt x="34" y="11"/>
                  </a:cubicBezTo>
                  <a:cubicBezTo>
                    <a:pt x="34" y="21"/>
                    <a:pt x="34" y="21"/>
                    <a:pt x="34" y="21"/>
                  </a:cubicBezTo>
                  <a:cubicBezTo>
                    <a:pt x="34" y="81"/>
                    <a:pt x="34" y="81"/>
                    <a:pt x="34" y="81"/>
                  </a:cubicBezTo>
                  <a:cubicBezTo>
                    <a:pt x="16" y="81"/>
                    <a:pt x="16" y="81"/>
                    <a:pt x="16" y="81"/>
                  </a:cubicBezTo>
                  <a:cubicBezTo>
                    <a:pt x="13" y="81"/>
                    <a:pt x="11" y="78"/>
                    <a:pt x="11" y="75"/>
                  </a:cubicBezTo>
                  <a:cubicBezTo>
                    <a:pt x="11" y="37"/>
                    <a:pt x="11" y="37"/>
                    <a:pt x="11" y="37"/>
                  </a:cubicBezTo>
                  <a:cubicBezTo>
                    <a:pt x="11" y="37"/>
                    <a:pt x="12" y="37"/>
                    <a:pt x="12" y="37"/>
                  </a:cubicBezTo>
                  <a:cubicBezTo>
                    <a:pt x="18" y="37"/>
                    <a:pt x="22" y="33"/>
                    <a:pt x="22" y="27"/>
                  </a:cubicBezTo>
                  <a:cubicBezTo>
                    <a:pt x="22" y="25"/>
                    <a:pt x="22" y="23"/>
                    <a:pt x="20" y="21"/>
                  </a:cubicBezTo>
                  <a:cubicBezTo>
                    <a:pt x="29" y="21"/>
                    <a:pt x="29" y="21"/>
                    <a:pt x="29" y="21"/>
                  </a:cubicBezTo>
                  <a:cubicBezTo>
                    <a:pt x="29" y="11"/>
                    <a:pt x="29" y="11"/>
                    <a:pt x="29" y="11"/>
                  </a:cubicBezTo>
                  <a:cubicBezTo>
                    <a:pt x="16" y="11"/>
                    <a:pt x="16" y="11"/>
                    <a:pt x="16" y="11"/>
                  </a:cubicBezTo>
                  <a:cubicBezTo>
                    <a:pt x="7" y="11"/>
                    <a:pt x="0" y="18"/>
                    <a:pt x="0" y="27"/>
                  </a:cubicBezTo>
                  <a:cubicBezTo>
                    <a:pt x="0" y="75"/>
                    <a:pt x="0" y="75"/>
                    <a:pt x="0" y="75"/>
                  </a:cubicBezTo>
                  <a:cubicBezTo>
                    <a:pt x="0" y="84"/>
                    <a:pt x="7" y="92"/>
                    <a:pt x="16" y="92"/>
                  </a:cubicBezTo>
                  <a:cubicBezTo>
                    <a:pt x="34" y="92"/>
                    <a:pt x="34" y="92"/>
                    <a:pt x="34" y="92"/>
                  </a:cubicBezTo>
                  <a:cubicBezTo>
                    <a:pt x="34" y="105"/>
                    <a:pt x="34" y="105"/>
                    <a:pt x="34" y="105"/>
                  </a:cubicBezTo>
                  <a:cubicBezTo>
                    <a:pt x="25" y="105"/>
                    <a:pt x="25" y="105"/>
                    <a:pt x="25" y="105"/>
                  </a:cubicBezTo>
                  <a:cubicBezTo>
                    <a:pt x="25" y="116"/>
                    <a:pt x="25" y="116"/>
                    <a:pt x="25" y="116"/>
                  </a:cubicBezTo>
                  <a:cubicBezTo>
                    <a:pt x="45" y="116"/>
                    <a:pt x="45" y="116"/>
                    <a:pt x="45" y="116"/>
                  </a:cubicBezTo>
                  <a:cubicBezTo>
                    <a:pt x="93" y="116"/>
                    <a:pt x="93" y="116"/>
                    <a:pt x="93" y="116"/>
                  </a:cubicBezTo>
                  <a:cubicBezTo>
                    <a:pt x="112" y="116"/>
                    <a:pt x="112" y="116"/>
                    <a:pt x="112" y="116"/>
                  </a:cubicBezTo>
                  <a:cubicBezTo>
                    <a:pt x="112" y="105"/>
                    <a:pt x="112" y="105"/>
                    <a:pt x="112" y="105"/>
                  </a:cubicBezTo>
                  <a:lnTo>
                    <a:pt x="104" y="105"/>
                  </a:lnTo>
                  <a:close/>
                  <a:moveTo>
                    <a:pt x="10" y="27"/>
                  </a:moveTo>
                  <a:cubicBezTo>
                    <a:pt x="10" y="27"/>
                    <a:pt x="10" y="27"/>
                    <a:pt x="10" y="27"/>
                  </a:cubicBezTo>
                  <a:cubicBezTo>
                    <a:pt x="11" y="29"/>
                    <a:pt x="11" y="29"/>
                    <a:pt x="11" y="29"/>
                  </a:cubicBezTo>
                  <a:cubicBezTo>
                    <a:pt x="12" y="29"/>
                    <a:pt x="13" y="29"/>
                    <a:pt x="14" y="29"/>
                  </a:cubicBezTo>
                  <a:cubicBezTo>
                    <a:pt x="15" y="28"/>
                    <a:pt x="15" y="27"/>
                    <a:pt x="14" y="26"/>
                  </a:cubicBezTo>
                  <a:cubicBezTo>
                    <a:pt x="10" y="23"/>
                    <a:pt x="10" y="23"/>
                    <a:pt x="10" y="23"/>
                  </a:cubicBezTo>
                  <a:cubicBezTo>
                    <a:pt x="11" y="22"/>
                    <a:pt x="11" y="22"/>
                    <a:pt x="12" y="22"/>
                  </a:cubicBezTo>
                  <a:cubicBezTo>
                    <a:pt x="16" y="22"/>
                    <a:pt x="18" y="24"/>
                    <a:pt x="18" y="27"/>
                  </a:cubicBezTo>
                  <a:cubicBezTo>
                    <a:pt x="18" y="31"/>
                    <a:pt x="16" y="33"/>
                    <a:pt x="12" y="33"/>
                  </a:cubicBezTo>
                  <a:cubicBezTo>
                    <a:pt x="9" y="33"/>
                    <a:pt x="10" y="31"/>
                    <a:pt x="10" y="27"/>
                  </a:cubicBezTo>
                  <a:close/>
                  <a:moveTo>
                    <a:pt x="91" y="55"/>
                  </a:moveTo>
                  <a:cubicBezTo>
                    <a:pt x="91" y="56"/>
                    <a:pt x="90" y="58"/>
                    <a:pt x="88" y="58"/>
                  </a:cubicBezTo>
                  <a:cubicBezTo>
                    <a:pt x="50" y="58"/>
                    <a:pt x="50" y="58"/>
                    <a:pt x="50" y="58"/>
                  </a:cubicBezTo>
                  <a:cubicBezTo>
                    <a:pt x="48" y="58"/>
                    <a:pt x="47" y="56"/>
                    <a:pt x="47" y="55"/>
                  </a:cubicBezTo>
                  <a:cubicBezTo>
                    <a:pt x="47" y="52"/>
                    <a:pt x="47" y="52"/>
                    <a:pt x="47" y="52"/>
                  </a:cubicBezTo>
                  <a:cubicBezTo>
                    <a:pt x="47" y="50"/>
                    <a:pt x="48" y="48"/>
                    <a:pt x="50" y="48"/>
                  </a:cubicBezTo>
                  <a:cubicBezTo>
                    <a:pt x="88" y="48"/>
                    <a:pt x="88" y="48"/>
                    <a:pt x="88" y="48"/>
                  </a:cubicBezTo>
                  <a:cubicBezTo>
                    <a:pt x="90" y="48"/>
                    <a:pt x="91" y="50"/>
                    <a:pt x="91" y="52"/>
                  </a:cubicBezTo>
                  <a:lnTo>
                    <a:pt x="91" y="55"/>
                  </a:lnTo>
                  <a:close/>
                  <a:moveTo>
                    <a:pt x="91" y="35"/>
                  </a:moveTo>
                  <a:cubicBezTo>
                    <a:pt x="91" y="36"/>
                    <a:pt x="90" y="38"/>
                    <a:pt x="88" y="38"/>
                  </a:cubicBezTo>
                  <a:cubicBezTo>
                    <a:pt x="50" y="38"/>
                    <a:pt x="50" y="38"/>
                    <a:pt x="50" y="38"/>
                  </a:cubicBezTo>
                  <a:cubicBezTo>
                    <a:pt x="48" y="38"/>
                    <a:pt x="47" y="36"/>
                    <a:pt x="47" y="35"/>
                  </a:cubicBezTo>
                  <a:cubicBezTo>
                    <a:pt x="47" y="14"/>
                    <a:pt x="47" y="14"/>
                    <a:pt x="47" y="14"/>
                  </a:cubicBezTo>
                  <a:cubicBezTo>
                    <a:pt x="47" y="13"/>
                    <a:pt x="48" y="11"/>
                    <a:pt x="50" y="11"/>
                  </a:cubicBezTo>
                  <a:cubicBezTo>
                    <a:pt x="88" y="11"/>
                    <a:pt x="88" y="11"/>
                    <a:pt x="88" y="11"/>
                  </a:cubicBezTo>
                  <a:cubicBezTo>
                    <a:pt x="90" y="11"/>
                    <a:pt x="91" y="13"/>
                    <a:pt x="91" y="14"/>
                  </a:cubicBezTo>
                  <a:lnTo>
                    <a:pt x="91" y="35"/>
                  </a:lnTo>
                  <a:close/>
                </a:path>
              </a:pathLst>
            </a:custGeom>
            <a:solidFill>
              <a:schemeClr val="bg1">
                <a:lumMod val="95000"/>
              </a:schemeClr>
            </a:solidFill>
            <a:ln>
              <a:noFill/>
            </a:ln>
          </p:spPr>
          <p:txBody>
            <a:bodyPr/>
            <a:lstStyle/>
            <a:p>
              <a:pPr>
                <a:defRPr/>
              </a:pPr>
              <a:endParaRPr lang="zh-CN" altLang="en-US"/>
            </a:p>
          </p:txBody>
        </p:sp>
        <p:sp>
          <p:nvSpPr>
            <p:cNvPr id="493" name="Freeform 282"/>
            <p:cNvSpPr>
              <a:spLocks noEditPoints="1"/>
            </p:cNvSpPr>
            <p:nvPr/>
          </p:nvSpPr>
          <p:spPr bwMode="auto">
            <a:xfrm>
              <a:off x="10201657" y="2008884"/>
              <a:ext cx="145952" cy="121399"/>
            </a:xfrm>
            <a:custGeom>
              <a:avLst/>
              <a:gdLst>
                <a:gd name="T0" fmla="*/ 16 w 86"/>
                <a:gd name="T1" fmla="*/ 72 h 72"/>
                <a:gd name="T2" fmla="*/ 71 w 86"/>
                <a:gd name="T3" fmla="*/ 71 h 72"/>
                <a:gd name="T4" fmla="*/ 85 w 86"/>
                <a:gd name="T5" fmla="*/ 55 h 72"/>
                <a:gd name="T6" fmla="*/ 85 w 86"/>
                <a:gd name="T7" fmla="*/ 27 h 72"/>
                <a:gd name="T8" fmla="*/ 72 w 86"/>
                <a:gd name="T9" fmla="*/ 12 h 72"/>
                <a:gd name="T10" fmla="*/ 72 w 86"/>
                <a:gd name="T11" fmla="*/ 12 h 72"/>
                <a:gd name="T12" fmla="*/ 70 w 86"/>
                <a:gd name="T13" fmla="*/ 10 h 72"/>
                <a:gd name="T14" fmla="*/ 63 w 86"/>
                <a:gd name="T15" fmla="*/ 10 h 72"/>
                <a:gd name="T16" fmla="*/ 61 w 86"/>
                <a:gd name="T17" fmla="*/ 12 h 72"/>
                <a:gd name="T18" fmla="*/ 57 w 86"/>
                <a:gd name="T19" fmla="*/ 12 h 72"/>
                <a:gd name="T20" fmla="*/ 57 w 86"/>
                <a:gd name="T21" fmla="*/ 7 h 72"/>
                <a:gd name="T22" fmla="*/ 46 w 86"/>
                <a:gd name="T23" fmla="*/ 0 h 72"/>
                <a:gd name="T24" fmla="*/ 38 w 86"/>
                <a:gd name="T25" fmla="*/ 0 h 72"/>
                <a:gd name="T26" fmla="*/ 28 w 86"/>
                <a:gd name="T27" fmla="*/ 8 h 72"/>
                <a:gd name="T28" fmla="*/ 28 w 86"/>
                <a:gd name="T29" fmla="*/ 13 h 72"/>
                <a:gd name="T30" fmla="*/ 24 w 86"/>
                <a:gd name="T31" fmla="*/ 13 h 72"/>
                <a:gd name="T32" fmla="*/ 22 w 86"/>
                <a:gd name="T33" fmla="*/ 11 h 72"/>
                <a:gd name="T34" fmla="*/ 15 w 86"/>
                <a:gd name="T35" fmla="*/ 11 h 72"/>
                <a:gd name="T36" fmla="*/ 13 w 86"/>
                <a:gd name="T37" fmla="*/ 13 h 72"/>
                <a:gd name="T38" fmla="*/ 13 w 86"/>
                <a:gd name="T39" fmla="*/ 14 h 72"/>
                <a:gd name="T40" fmla="*/ 0 w 86"/>
                <a:gd name="T41" fmla="*/ 29 h 72"/>
                <a:gd name="T42" fmla="*/ 1 w 86"/>
                <a:gd name="T43" fmla="*/ 57 h 72"/>
                <a:gd name="T44" fmla="*/ 16 w 86"/>
                <a:gd name="T45" fmla="*/ 72 h 72"/>
                <a:gd name="T46" fmla="*/ 39 w 86"/>
                <a:gd name="T47" fmla="*/ 5 h 72"/>
                <a:gd name="T48" fmla="*/ 46 w 86"/>
                <a:gd name="T49" fmla="*/ 5 h 72"/>
                <a:gd name="T50" fmla="*/ 51 w 86"/>
                <a:gd name="T51" fmla="*/ 7 h 72"/>
                <a:gd name="T52" fmla="*/ 52 w 86"/>
                <a:gd name="T53" fmla="*/ 12 h 72"/>
                <a:gd name="T54" fmla="*/ 33 w 86"/>
                <a:gd name="T55" fmla="*/ 13 h 72"/>
                <a:gd name="T56" fmla="*/ 33 w 86"/>
                <a:gd name="T57" fmla="*/ 8 h 72"/>
                <a:gd name="T58" fmla="*/ 39 w 86"/>
                <a:gd name="T59"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72">
                  <a:moveTo>
                    <a:pt x="16" y="72"/>
                  </a:moveTo>
                  <a:cubicBezTo>
                    <a:pt x="71" y="71"/>
                    <a:pt x="71" y="71"/>
                    <a:pt x="71" y="71"/>
                  </a:cubicBezTo>
                  <a:cubicBezTo>
                    <a:pt x="79" y="71"/>
                    <a:pt x="86" y="64"/>
                    <a:pt x="85" y="55"/>
                  </a:cubicBezTo>
                  <a:cubicBezTo>
                    <a:pt x="85" y="27"/>
                    <a:pt x="85" y="27"/>
                    <a:pt x="85" y="27"/>
                  </a:cubicBezTo>
                  <a:cubicBezTo>
                    <a:pt x="85" y="19"/>
                    <a:pt x="79" y="13"/>
                    <a:pt x="72" y="12"/>
                  </a:cubicBezTo>
                  <a:cubicBezTo>
                    <a:pt x="72" y="12"/>
                    <a:pt x="72" y="12"/>
                    <a:pt x="72" y="12"/>
                  </a:cubicBezTo>
                  <a:cubicBezTo>
                    <a:pt x="72" y="11"/>
                    <a:pt x="71" y="10"/>
                    <a:pt x="70" y="10"/>
                  </a:cubicBezTo>
                  <a:cubicBezTo>
                    <a:pt x="63" y="10"/>
                    <a:pt x="63" y="10"/>
                    <a:pt x="63" y="10"/>
                  </a:cubicBezTo>
                  <a:cubicBezTo>
                    <a:pt x="62" y="10"/>
                    <a:pt x="61" y="11"/>
                    <a:pt x="61" y="12"/>
                  </a:cubicBezTo>
                  <a:cubicBezTo>
                    <a:pt x="57" y="12"/>
                    <a:pt x="57" y="12"/>
                    <a:pt x="57" y="12"/>
                  </a:cubicBezTo>
                  <a:cubicBezTo>
                    <a:pt x="57" y="7"/>
                    <a:pt x="57" y="7"/>
                    <a:pt x="57" y="7"/>
                  </a:cubicBezTo>
                  <a:cubicBezTo>
                    <a:pt x="56" y="1"/>
                    <a:pt x="52" y="0"/>
                    <a:pt x="46" y="0"/>
                  </a:cubicBezTo>
                  <a:cubicBezTo>
                    <a:pt x="38" y="0"/>
                    <a:pt x="38" y="0"/>
                    <a:pt x="38" y="0"/>
                  </a:cubicBezTo>
                  <a:cubicBezTo>
                    <a:pt x="33" y="0"/>
                    <a:pt x="28" y="2"/>
                    <a:pt x="28" y="8"/>
                  </a:cubicBezTo>
                  <a:cubicBezTo>
                    <a:pt x="28" y="13"/>
                    <a:pt x="28" y="13"/>
                    <a:pt x="28" y="13"/>
                  </a:cubicBezTo>
                  <a:cubicBezTo>
                    <a:pt x="24" y="13"/>
                    <a:pt x="24" y="13"/>
                    <a:pt x="24" y="13"/>
                  </a:cubicBezTo>
                  <a:cubicBezTo>
                    <a:pt x="24" y="12"/>
                    <a:pt x="23" y="11"/>
                    <a:pt x="22" y="11"/>
                  </a:cubicBezTo>
                  <a:cubicBezTo>
                    <a:pt x="15" y="11"/>
                    <a:pt x="15" y="11"/>
                    <a:pt x="15" y="11"/>
                  </a:cubicBezTo>
                  <a:cubicBezTo>
                    <a:pt x="13" y="12"/>
                    <a:pt x="13" y="12"/>
                    <a:pt x="13" y="13"/>
                  </a:cubicBezTo>
                  <a:cubicBezTo>
                    <a:pt x="13" y="14"/>
                    <a:pt x="13" y="14"/>
                    <a:pt x="13" y="14"/>
                  </a:cubicBezTo>
                  <a:cubicBezTo>
                    <a:pt x="5" y="15"/>
                    <a:pt x="0" y="21"/>
                    <a:pt x="0" y="29"/>
                  </a:cubicBezTo>
                  <a:cubicBezTo>
                    <a:pt x="1" y="57"/>
                    <a:pt x="1" y="57"/>
                    <a:pt x="1" y="57"/>
                  </a:cubicBezTo>
                  <a:cubicBezTo>
                    <a:pt x="1" y="65"/>
                    <a:pt x="8" y="72"/>
                    <a:pt x="16" y="72"/>
                  </a:cubicBezTo>
                  <a:moveTo>
                    <a:pt x="39" y="5"/>
                  </a:moveTo>
                  <a:cubicBezTo>
                    <a:pt x="46" y="5"/>
                    <a:pt x="46" y="5"/>
                    <a:pt x="46" y="5"/>
                  </a:cubicBezTo>
                  <a:cubicBezTo>
                    <a:pt x="51" y="5"/>
                    <a:pt x="51" y="6"/>
                    <a:pt x="51" y="7"/>
                  </a:cubicBezTo>
                  <a:cubicBezTo>
                    <a:pt x="52" y="12"/>
                    <a:pt x="52" y="12"/>
                    <a:pt x="52" y="12"/>
                  </a:cubicBezTo>
                  <a:cubicBezTo>
                    <a:pt x="33" y="13"/>
                    <a:pt x="33" y="13"/>
                    <a:pt x="33" y="13"/>
                  </a:cubicBezTo>
                  <a:cubicBezTo>
                    <a:pt x="33" y="8"/>
                    <a:pt x="33" y="8"/>
                    <a:pt x="33" y="8"/>
                  </a:cubicBezTo>
                  <a:cubicBezTo>
                    <a:pt x="33" y="7"/>
                    <a:pt x="33" y="5"/>
                    <a:pt x="39" y="5"/>
                  </a:cubicBezTo>
                </a:path>
              </a:pathLst>
            </a:custGeom>
            <a:solidFill>
              <a:schemeClr val="bg1">
                <a:lumMod val="95000"/>
              </a:schemeClr>
            </a:solidFill>
            <a:ln>
              <a:noFill/>
            </a:ln>
          </p:spPr>
          <p:txBody>
            <a:bodyPr/>
            <a:lstStyle/>
            <a:p>
              <a:pPr>
                <a:defRPr/>
              </a:pPr>
              <a:endParaRPr lang="zh-CN" altLang="en-US"/>
            </a:p>
          </p:txBody>
        </p:sp>
        <p:sp>
          <p:nvSpPr>
            <p:cNvPr id="494" name="Freeform 283"/>
            <p:cNvSpPr>
              <a:spLocks noEditPoints="1"/>
            </p:cNvSpPr>
            <p:nvPr/>
          </p:nvSpPr>
          <p:spPr bwMode="auto">
            <a:xfrm>
              <a:off x="9746070" y="3085106"/>
              <a:ext cx="132312" cy="109123"/>
            </a:xfrm>
            <a:custGeom>
              <a:avLst/>
              <a:gdLst>
                <a:gd name="T0" fmla="*/ 77 w 78"/>
                <a:gd name="T1" fmla="*/ 50 h 65"/>
                <a:gd name="T2" fmla="*/ 77 w 78"/>
                <a:gd name="T3" fmla="*/ 24 h 65"/>
                <a:gd name="T4" fmla="*/ 65 w 78"/>
                <a:gd name="T5" fmla="*/ 11 h 65"/>
                <a:gd name="T6" fmla="*/ 65 w 78"/>
                <a:gd name="T7" fmla="*/ 11 h 65"/>
                <a:gd name="T8" fmla="*/ 63 w 78"/>
                <a:gd name="T9" fmla="*/ 9 h 65"/>
                <a:gd name="T10" fmla="*/ 57 w 78"/>
                <a:gd name="T11" fmla="*/ 9 h 65"/>
                <a:gd name="T12" fmla="*/ 55 w 78"/>
                <a:gd name="T13" fmla="*/ 11 h 65"/>
                <a:gd name="T14" fmla="*/ 51 w 78"/>
                <a:gd name="T15" fmla="*/ 11 h 65"/>
                <a:gd name="T16" fmla="*/ 51 w 78"/>
                <a:gd name="T17" fmla="*/ 6 h 65"/>
                <a:gd name="T18" fmla="*/ 42 w 78"/>
                <a:gd name="T19" fmla="*/ 0 h 65"/>
                <a:gd name="T20" fmla="*/ 35 w 78"/>
                <a:gd name="T21" fmla="*/ 0 h 65"/>
                <a:gd name="T22" fmla="*/ 26 w 78"/>
                <a:gd name="T23" fmla="*/ 7 h 65"/>
                <a:gd name="T24" fmla="*/ 26 w 78"/>
                <a:gd name="T25" fmla="*/ 12 h 65"/>
                <a:gd name="T26" fmla="*/ 22 w 78"/>
                <a:gd name="T27" fmla="*/ 12 h 65"/>
                <a:gd name="T28" fmla="*/ 20 w 78"/>
                <a:gd name="T29" fmla="*/ 10 h 65"/>
                <a:gd name="T30" fmla="*/ 14 w 78"/>
                <a:gd name="T31" fmla="*/ 10 h 65"/>
                <a:gd name="T32" fmla="*/ 12 w 78"/>
                <a:gd name="T33" fmla="*/ 12 h 65"/>
                <a:gd name="T34" fmla="*/ 12 w 78"/>
                <a:gd name="T35" fmla="*/ 12 h 65"/>
                <a:gd name="T36" fmla="*/ 0 w 78"/>
                <a:gd name="T37" fmla="*/ 26 h 65"/>
                <a:gd name="T38" fmla="*/ 1 w 78"/>
                <a:gd name="T39" fmla="*/ 51 h 65"/>
                <a:gd name="T40" fmla="*/ 15 w 78"/>
                <a:gd name="T41" fmla="*/ 65 h 65"/>
                <a:gd name="T42" fmla="*/ 64 w 78"/>
                <a:gd name="T43" fmla="*/ 64 h 65"/>
                <a:gd name="T44" fmla="*/ 77 w 78"/>
                <a:gd name="T45" fmla="*/ 50 h 65"/>
                <a:gd name="T46" fmla="*/ 30 w 78"/>
                <a:gd name="T47" fmla="*/ 12 h 65"/>
                <a:gd name="T48" fmla="*/ 30 w 78"/>
                <a:gd name="T49" fmla="*/ 7 h 65"/>
                <a:gd name="T50" fmla="*/ 35 w 78"/>
                <a:gd name="T51" fmla="*/ 5 h 65"/>
                <a:gd name="T52" fmla="*/ 42 w 78"/>
                <a:gd name="T53" fmla="*/ 5 h 65"/>
                <a:gd name="T54" fmla="*/ 47 w 78"/>
                <a:gd name="T55" fmla="*/ 7 h 65"/>
                <a:gd name="T56" fmla="*/ 47 w 78"/>
                <a:gd name="T57" fmla="*/ 11 h 65"/>
                <a:gd name="T58" fmla="*/ 30 w 78"/>
                <a:gd name="T59"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8" h="65">
                  <a:moveTo>
                    <a:pt x="77" y="50"/>
                  </a:moveTo>
                  <a:cubicBezTo>
                    <a:pt x="77" y="24"/>
                    <a:pt x="77" y="24"/>
                    <a:pt x="77" y="24"/>
                  </a:cubicBezTo>
                  <a:cubicBezTo>
                    <a:pt x="77" y="18"/>
                    <a:pt x="72" y="12"/>
                    <a:pt x="65" y="11"/>
                  </a:cubicBez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6" y="2"/>
                    <a:pt x="26" y="7"/>
                  </a:cubicBezTo>
                  <a:cubicBezTo>
                    <a:pt x="26" y="12"/>
                    <a:pt x="26" y="12"/>
                    <a:pt x="26" y="12"/>
                  </a:cubicBezTo>
                  <a:cubicBezTo>
                    <a:pt x="22" y="12"/>
                    <a:pt x="22" y="12"/>
                    <a:pt x="22" y="12"/>
                  </a:cubicBezTo>
                  <a:cubicBezTo>
                    <a:pt x="22" y="11"/>
                    <a:pt x="21" y="10"/>
                    <a:pt x="20" y="10"/>
                  </a:cubicBezTo>
                  <a:cubicBezTo>
                    <a:pt x="14" y="10"/>
                    <a:pt x="14" y="10"/>
                    <a:pt x="14" y="10"/>
                  </a:cubicBezTo>
                  <a:cubicBezTo>
                    <a:pt x="13" y="10"/>
                    <a:pt x="12" y="11"/>
                    <a:pt x="12" y="12"/>
                  </a:cubicBezTo>
                  <a:cubicBezTo>
                    <a:pt x="12" y="12"/>
                    <a:pt x="12" y="12"/>
                    <a:pt x="12" y="12"/>
                  </a:cubicBezTo>
                  <a:cubicBezTo>
                    <a:pt x="5" y="13"/>
                    <a:pt x="0" y="19"/>
                    <a:pt x="0" y="26"/>
                  </a:cubicBezTo>
                  <a:cubicBezTo>
                    <a:pt x="1" y="51"/>
                    <a:pt x="1" y="51"/>
                    <a:pt x="1" y="51"/>
                  </a:cubicBezTo>
                  <a:cubicBezTo>
                    <a:pt x="1" y="59"/>
                    <a:pt x="7" y="65"/>
                    <a:pt x="15" y="65"/>
                  </a:cubicBezTo>
                  <a:cubicBezTo>
                    <a:pt x="64" y="64"/>
                    <a:pt x="64" y="64"/>
                    <a:pt x="64" y="64"/>
                  </a:cubicBezTo>
                  <a:cubicBezTo>
                    <a:pt x="72" y="64"/>
                    <a:pt x="78" y="57"/>
                    <a:pt x="77" y="50"/>
                  </a:cubicBezTo>
                  <a:moveTo>
                    <a:pt x="30" y="12"/>
                  </a:moveTo>
                  <a:cubicBezTo>
                    <a:pt x="30" y="7"/>
                    <a:pt x="30" y="7"/>
                    <a:pt x="30" y="7"/>
                  </a:cubicBezTo>
                  <a:cubicBezTo>
                    <a:pt x="30" y="6"/>
                    <a:pt x="30" y="5"/>
                    <a:pt x="35" y="5"/>
                  </a:cubicBezTo>
                  <a:cubicBezTo>
                    <a:pt x="42" y="5"/>
                    <a:pt x="42" y="5"/>
                    <a:pt x="42" y="5"/>
                  </a:cubicBezTo>
                  <a:cubicBezTo>
                    <a:pt x="47" y="4"/>
                    <a:pt x="47" y="6"/>
                    <a:pt x="47" y="7"/>
                  </a:cubicBezTo>
                  <a:cubicBezTo>
                    <a:pt x="47" y="11"/>
                    <a:pt x="47" y="11"/>
                    <a:pt x="47" y="11"/>
                  </a:cubicBezTo>
                  <a:cubicBezTo>
                    <a:pt x="30" y="12"/>
                    <a:pt x="30" y="12"/>
                    <a:pt x="30" y="12"/>
                  </a:cubicBezTo>
                </a:path>
              </a:pathLst>
            </a:custGeom>
            <a:solidFill>
              <a:schemeClr val="bg1">
                <a:lumMod val="75000"/>
              </a:schemeClr>
            </a:solidFill>
            <a:ln>
              <a:noFill/>
            </a:ln>
          </p:spPr>
          <p:txBody>
            <a:bodyPr/>
            <a:lstStyle/>
            <a:p>
              <a:endParaRPr lang="zh-CN" altLang="en-US"/>
            </a:p>
          </p:txBody>
        </p:sp>
        <p:sp>
          <p:nvSpPr>
            <p:cNvPr id="495" name="Freeform 292"/>
            <p:cNvSpPr>
              <a:spLocks noEditPoints="1"/>
            </p:cNvSpPr>
            <p:nvPr/>
          </p:nvSpPr>
          <p:spPr bwMode="auto">
            <a:xfrm>
              <a:off x="9638311" y="2557225"/>
              <a:ext cx="163684" cy="163684"/>
            </a:xfrm>
            <a:custGeom>
              <a:avLst/>
              <a:gdLst>
                <a:gd name="T0" fmla="*/ 43 w 97"/>
                <a:gd name="T1" fmla="*/ 92 h 97"/>
                <a:gd name="T2" fmla="*/ 45 w 97"/>
                <a:gd name="T3" fmla="*/ 86 h 97"/>
                <a:gd name="T4" fmla="*/ 53 w 97"/>
                <a:gd name="T5" fmla="*/ 86 h 97"/>
                <a:gd name="T6" fmla="*/ 55 w 97"/>
                <a:gd name="T7" fmla="*/ 92 h 97"/>
                <a:gd name="T8" fmla="*/ 65 w 97"/>
                <a:gd name="T9" fmla="*/ 95 h 97"/>
                <a:gd name="T10" fmla="*/ 72 w 97"/>
                <a:gd name="T11" fmla="*/ 92 h 97"/>
                <a:gd name="T12" fmla="*/ 75 w 97"/>
                <a:gd name="T13" fmla="*/ 83 h 97"/>
                <a:gd name="T14" fmla="*/ 73 w 97"/>
                <a:gd name="T15" fmla="*/ 77 h 97"/>
                <a:gd name="T16" fmla="*/ 77 w 97"/>
                <a:gd name="T17" fmla="*/ 72 h 97"/>
                <a:gd name="T18" fmla="*/ 84 w 97"/>
                <a:gd name="T19" fmla="*/ 74 h 97"/>
                <a:gd name="T20" fmla="*/ 93 w 97"/>
                <a:gd name="T21" fmla="*/ 70 h 97"/>
                <a:gd name="T22" fmla="*/ 96 w 97"/>
                <a:gd name="T23" fmla="*/ 63 h 97"/>
                <a:gd name="T24" fmla="*/ 92 w 97"/>
                <a:gd name="T25" fmla="*/ 54 h 97"/>
                <a:gd name="T26" fmla="*/ 85 w 97"/>
                <a:gd name="T27" fmla="*/ 51 h 97"/>
                <a:gd name="T28" fmla="*/ 85 w 97"/>
                <a:gd name="T29" fmla="*/ 45 h 97"/>
                <a:gd name="T30" fmla="*/ 92 w 97"/>
                <a:gd name="T31" fmla="*/ 42 h 97"/>
                <a:gd name="T32" fmla="*/ 95 w 97"/>
                <a:gd name="T33" fmla="*/ 33 h 97"/>
                <a:gd name="T34" fmla="*/ 92 w 97"/>
                <a:gd name="T35" fmla="*/ 25 h 97"/>
                <a:gd name="T36" fmla="*/ 83 w 97"/>
                <a:gd name="T37" fmla="*/ 22 h 97"/>
                <a:gd name="T38" fmla="*/ 76 w 97"/>
                <a:gd name="T39" fmla="*/ 25 h 97"/>
                <a:gd name="T40" fmla="*/ 71 w 97"/>
                <a:gd name="T41" fmla="*/ 20 h 97"/>
                <a:gd name="T42" fmla="*/ 74 w 97"/>
                <a:gd name="T43" fmla="*/ 13 h 97"/>
                <a:gd name="T44" fmla="*/ 70 w 97"/>
                <a:gd name="T45" fmla="*/ 4 h 97"/>
                <a:gd name="T46" fmla="*/ 63 w 97"/>
                <a:gd name="T47" fmla="*/ 1 h 97"/>
                <a:gd name="T48" fmla="*/ 54 w 97"/>
                <a:gd name="T49" fmla="*/ 5 h 97"/>
                <a:gd name="T50" fmla="*/ 51 w 97"/>
                <a:gd name="T51" fmla="*/ 12 h 97"/>
                <a:gd name="T52" fmla="*/ 44 w 97"/>
                <a:gd name="T53" fmla="*/ 12 h 97"/>
                <a:gd name="T54" fmla="*/ 41 w 97"/>
                <a:gd name="T55" fmla="*/ 6 h 97"/>
                <a:gd name="T56" fmla="*/ 32 w 97"/>
                <a:gd name="T57" fmla="*/ 2 h 97"/>
                <a:gd name="T58" fmla="*/ 25 w 97"/>
                <a:gd name="T59" fmla="*/ 5 h 97"/>
                <a:gd name="T60" fmla="*/ 22 w 97"/>
                <a:gd name="T61" fmla="*/ 14 h 97"/>
                <a:gd name="T62" fmla="*/ 24 w 97"/>
                <a:gd name="T63" fmla="*/ 20 h 97"/>
                <a:gd name="T64" fmla="*/ 19 w 97"/>
                <a:gd name="T65" fmla="*/ 25 h 97"/>
                <a:gd name="T66" fmla="*/ 13 w 97"/>
                <a:gd name="T67" fmla="*/ 23 h 97"/>
                <a:gd name="T68" fmla="*/ 4 w 97"/>
                <a:gd name="T69" fmla="*/ 27 h 97"/>
                <a:gd name="T70" fmla="*/ 1 w 97"/>
                <a:gd name="T71" fmla="*/ 34 h 97"/>
                <a:gd name="T72" fmla="*/ 5 w 97"/>
                <a:gd name="T73" fmla="*/ 43 h 97"/>
                <a:gd name="T74" fmla="*/ 10 w 97"/>
                <a:gd name="T75" fmla="*/ 45 h 97"/>
                <a:gd name="T76" fmla="*/ 11 w 97"/>
                <a:gd name="T77" fmla="*/ 54 h 97"/>
                <a:gd name="T78" fmla="*/ 5 w 97"/>
                <a:gd name="T79" fmla="*/ 56 h 97"/>
                <a:gd name="T80" fmla="*/ 2 w 97"/>
                <a:gd name="T81" fmla="*/ 65 h 97"/>
                <a:gd name="T82" fmla="*/ 5 w 97"/>
                <a:gd name="T83" fmla="*/ 72 h 97"/>
                <a:gd name="T84" fmla="*/ 14 w 97"/>
                <a:gd name="T85" fmla="*/ 76 h 97"/>
                <a:gd name="T86" fmla="*/ 19 w 97"/>
                <a:gd name="T87" fmla="*/ 73 h 97"/>
                <a:gd name="T88" fmla="*/ 25 w 97"/>
                <a:gd name="T89" fmla="*/ 79 h 97"/>
                <a:gd name="T90" fmla="*/ 23 w 97"/>
                <a:gd name="T91" fmla="*/ 84 h 97"/>
                <a:gd name="T92" fmla="*/ 27 w 97"/>
                <a:gd name="T93" fmla="*/ 93 h 97"/>
                <a:gd name="T94" fmla="*/ 34 w 97"/>
                <a:gd name="T95" fmla="*/ 96 h 97"/>
                <a:gd name="T96" fmla="*/ 43 w 97"/>
                <a:gd name="T97" fmla="*/ 92 h 97"/>
                <a:gd name="T98" fmla="*/ 40 w 97"/>
                <a:gd name="T99" fmla="*/ 32 h 97"/>
                <a:gd name="T100" fmla="*/ 65 w 97"/>
                <a:gd name="T101" fmla="*/ 42 h 97"/>
                <a:gd name="T102" fmla="*/ 55 w 97"/>
                <a:gd name="T103" fmla="*/ 66 h 97"/>
                <a:gd name="T104" fmla="*/ 31 w 97"/>
                <a:gd name="T105" fmla="*/ 57 h 97"/>
                <a:gd name="T106" fmla="*/ 40 w 97"/>
                <a:gd name="T107"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43" y="92"/>
                  </a:moveTo>
                  <a:cubicBezTo>
                    <a:pt x="45" y="86"/>
                    <a:pt x="45" y="86"/>
                    <a:pt x="45" y="86"/>
                  </a:cubicBezTo>
                  <a:cubicBezTo>
                    <a:pt x="48" y="87"/>
                    <a:pt x="50" y="86"/>
                    <a:pt x="53" y="86"/>
                  </a:cubicBezTo>
                  <a:cubicBezTo>
                    <a:pt x="55" y="92"/>
                    <a:pt x="55" y="92"/>
                    <a:pt x="55" y="92"/>
                  </a:cubicBezTo>
                  <a:cubicBezTo>
                    <a:pt x="57" y="95"/>
                    <a:pt x="61" y="97"/>
                    <a:pt x="65" y="95"/>
                  </a:cubicBezTo>
                  <a:cubicBezTo>
                    <a:pt x="72" y="92"/>
                    <a:pt x="72" y="92"/>
                    <a:pt x="72" y="92"/>
                  </a:cubicBezTo>
                  <a:cubicBezTo>
                    <a:pt x="75" y="91"/>
                    <a:pt x="77" y="87"/>
                    <a:pt x="75" y="83"/>
                  </a:cubicBezTo>
                  <a:cubicBezTo>
                    <a:pt x="73" y="77"/>
                    <a:pt x="73" y="77"/>
                    <a:pt x="73"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ubicBezTo>
                    <a:pt x="85" y="51"/>
                    <a:pt x="85" y="51"/>
                    <a:pt x="85" y="51"/>
                  </a:cubicBezTo>
                  <a:cubicBezTo>
                    <a:pt x="85" y="49"/>
                    <a:pt x="85" y="47"/>
                    <a:pt x="85" y="45"/>
                  </a:cubicBezTo>
                  <a:cubicBezTo>
                    <a:pt x="92" y="42"/>
                    <a:pt x="92" y="42"/>
                    <a:pt x="92"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4"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2" y="7"/>
                    <a:pt x="20" y="11"/>
                    <a:pt x="22" y="14"/>
                  </a:cubicBezTo>
                  <a:cubicBezTo>
                    <a:pt x="24" y="20"/>
                    <a:pt x="24" y="20"/>
                    <a:pt x="24" y="20"/>
                  </a:cubicBezTo>
                  <a:cubicBezTo>
                    <a:pt x="22" y="22"/>
                    <a:pt x="20" y="24"/>
                    <a:pt x="19" y="25"/>
                  </a:cubicBezTo>
                  <a:cubicBezTo>
                    <a:pt x="13" y="23"/>
                    <a:pt x="13" y="23"/>
                    <a:pt x="13" y="23"/>
                  </a:cubicBezTo>
                  <a:cubicBezTo>
                    <a:pt x="9" y="22"/>
                    <a:pt x="5" y="24"/>
                    <a:pt x="4" y="27"/>
                  </a:cubicBezTo>
                  <a:cubicBezTo>
                    <a:pt x="1" y="34"/>
                    <a:pt x="1" y="34"/>
                    <a:pt x="1" y="34"/>
                  </a:cubicBezTo>
                  <a:cubicBezTo>
                    <a:pt x="0" y="38"/>
                    <a:pt x="1" y="42"/>
                    <a:pt x="5" y="43"/>
                  </a:cubicBezTo>
                  <a:cubicBezTo>
                    <a:pt x="10" y="45"/>
                    <a:pt x="10" y="45"/>
                    <a:pt x="10" y="45"/>
                  </a:cubicBezTo>
                  <a:cubicBezTo>
                    <a:pt x="10" y="48"/>
                    <a:pt x="10" y="51"/>
                    <a:pt x="11"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8" y="97"/>
                    <a:pt x="42" y="96"/>
                    <a:pt x="43" y="92"/>
                  </a:cubicBezTo>
                  <a:moveTo>
                    <a:pt x="40" y="32"/>
                  </a:moveTo>
                  <a:cubicBezTo>
                    <a:pt x="50" y="28"/>
                    <a:pt x="61" y="32"/>
                    <a:pt x="65" y="42"/>
                  </a:cubicBezTo>
                  <a:cubicBezTo>
                    <a:pt x="69" y="51"/>
                    <a:pt x="65" y="62"/>
                    <a:pt x="55" y="66"/>
                  </a:cubicBezTo>
                  <a:cubicBezTo>
                    <a:pt x="46" y="70"/>
                    <a:pt x="35" y="66"/>
                    <a:pt x="31" y="57"/>
                  </a:cubicBezTo>
                  <a:cubicBezTo>
                    <a:pt x="26" y="47"/>
                    <a:pt x="31" y="36"/>
                    <a:pt x="40" y="32"/>
                  </a:cubicBezTo>
                </a:path>
              </a:pathLst>
            </a:custGeom>
            <a:solidFill>
              <a:schemeClr val="bg1">
                <a:lumMod val="95000"/>
              </a:schemeClr>
            </a:solidFill>
            <a:ln>
              <a:noFill/>
            </a:ln>
          </p:spPr>
          <p:txBody>
            <a:bodyPr/>
            <a:lstStyle/>
            <a:p>
              <a:pPr>
                <a:defRPr/>
              </a:pPr>
              <a:endParaRPr lang="zh-CN" altLang="en-US"/>
            </a:p>
          </p:txBody>
        </p:sp>
        <p:sp>
          <p:nvSpPr>
            <p:cNvPr id="496" name="Freeform 293"/>
            <p:cNvSpPr>
              <a:spLocks noEditPoints="1"/>
            </p:cNvSpPr>
            <p:nvPr/>
          </p:nvSpPr>
          <p:spPr bwMode="auto">
            <a:xfrm>
              <a:off x="9635583" y="1950230"/>
              <a:ext cx="117307" cy="118671"/>
            </a:xfrm>
            <a:custGeom>
              <a:avLst/>
              <a:gdLst>
                <a:gd name="T0" fmla="*/ 4 w 70"/>
                <a:gd name="T1" fmla="*/ 31 h 70"/>
                <a:gd name="T2" fmla="*/ 8 w 70"/>
                <a:gd name="T3" fmla="*/ 33 h 70"/>
                <a:gd name="T4" fmla="*/ 8 w 70"/>
                <a:gd name="T5" fmla="*/ 39 h 70"/>
                <a:gd name="T6" fmla="*/ 4 w 70"/>
                <a:gd name="T7" fmla="*/ 40 h 70"/>
                <a:gd name="T8" fmla="*/ 2 w 70"/>
                <a:gd name="T9" fmla="*/ 47 h 70"/>
                <a:gd name="T10" fmla="*/ 4 w 70"/>
                <a:gd name="T11" fmla="*/ 52 h 70"/>
                <a:gd name="T12" fmla="*/ 11 w 70"/>
                <a:gd name="T13" fmla="*/ 55 h 70"/>
                <a:gd name="T14" fmla="*/ 14 w 70"/>
                <a:gd name="T15" fmla="*/ 53 h 70"/>
                <a:gd name="T16" fmla="*/ 18 w 70"/>
                <a:gd name="T17" fmla="*/ 57 h 70"/>
                <a:gd name="T18" fmla="*/ 17 w 70"/>
                <a:gd name="T19" fmla="*/ 61 h 70"/>
                <a:gd name="T20" fmla="*/ 20 w 70"/>
                <a:gd name="T21" fmla="*/ 67 h 70"/>
                <a:gd name="T22" fmla="*/ 25 w 70"/>
                <a:gd name="T23" fmla="*/ 69 h 70"/>
                <a:gd name="T24" fmla="*/ 31 w 70"/>
                <a:gd name="T25" fmla="*/ 66 h 70"/>
                <a:gd name="T26" fmla="*/ 33 w 70"/>
                <a:gd name="T27" fmla="*/ 62 h 70"/>
                <a:gd name="T28" fmla="*/ 38 w 70"/>
                <a:gd name="T29" fmla="*/ 62 h 70"/>
                <a:gd name="T30" fmla="*/ 40 w 70"/>
                <a:gd name="T31" fmla="*/ 66 h 70"/>
                <a:gd name="T32" fmla="*/ 47 w 70"/>
                <a:gd name="T33" fmla="*/ 69 h 70"/>
                <a:gd name="T34" fmla="*/ 52 w 70"/>
                <a:gd name="T35" fmla="*/ 67 h 70"/>
                <a:gd name="T36" fmla="*/ 55 w 70"/>
                <a:gd name="T37" fmla="*/ 60 h 70"/>
                <a:gd name="T38" fmla="*/ 53 w 70"/>
                <a:gd name="T39" fmla="*/ 56 h 70"/>
                <a:gd name="T40" fmla="*/ 56 w 70"/>
                <a:gd name="T41" fmla="*/ 52 h 70"/>
                <a:gd name="T42" fmla="*/ 61 w 70"/>
                <a:gd name="T43" fmla="*/ 54 h 70"/>
                <a:gd name="T44" fmla="*/ 67 w 70"/>
                <a:gd name="T45" fmla="*/ 51 h 70"/>
                <a:gd name="T46" fmla="*/ 69 w 70"/>
                <a:gd name="T47" fmla="*/ 46 h 70"/>
                <a:gd name="T48" fmla="*/ 66 w 70"/>
                <a:gd name="T49" fmla="*/ 39 h 70"/>
                <a:gd name="T50" fmla="*/ 61 w 70"/>
                <a:gd name="T51" fmla="*/ 37 h 70"/>
                <a:gd name="T52" fmla="*/ 61 w 70"/>
                <a:gd name="T53" fmla="*/ 32 h 70"/>
                <a:gd name="T54" fmla="*/ 66 w 70"/>
                <a:gd name="T55" fmla="*/ 30 h 70"/>
                <a:gd name="T56" fmla="*/ 69 w 70"/>
                <a:gd name="T57" fmla="*/ 24 h 70"/>
                <a:gd name="T58" fmla="*/ 67 w 70"/>
                <a:gd name="T59" fmla="*/ 19 h 70"/>
                <a:gd name="T60" fmla="*/ 60 w 70"/>
                <a:gd name="T61" fmla="*/ 16 h 70"/>
                <a:gd name="T62" fmla="*/ 55 w 70"/>
                <a:gd name="T63" fmla="*/ 18 h 70"/>
                <a:gd name="T64" fmla="*/ 52 w 70"/>
                <a:gd name="T65" fmla="*/ 15 h 70"/>
                <a:gd name="T66" fmla="*/ 54 w 70"/>
                <a:gd name="T67" fmla="*/ 10 h 70"/>
                <a:gd name="T68" fmla="*/ 51 w 70"/>
                <a:gd name="T69" fmla="*/ 3 h 70"/>
                <a:gd name="T70" fmla="*/ 46 w 70"/>
                <a:gd name="T71" fmla="*/ 1 h 70"/>
                <a:gd name="T72" fmla="*/ 39 w 70"/>
                <a:gd name="T73" fmla="*/ 4 h 70"/>
                <a:gd name="T74" fmla="*/ 37 w 70"/>
                <a:gd name="T75" fmla="*/ 9 h 70"/>
                <a:gd name="T76" fmla="*/ 32 w 70"/>
                <a:gd name="T77" fmla="*/ 9 h 70"/>
                <a:gd name="T78" fmla="*/ 30 w 70"/>
                <a:gd name="T79" fmla="*/ 4 h 70"/>
                <a:gd name="T80" fmla="*/ 24 w 70"/>
                <a:gd name="T81" fmla="*/ 2 h 70"/>
                <a:gd name="T82" fmla="*/ 19 w 70"/>
                <a:gd name="T83" fmla="*/ 4 h 70"/>
                <a:gd name="T84" fmla="*/ 16 w 70"/>
                <a:gd name="T85" fmla="*/ 11 h 70"/>
                <a:gd name="T86" fmla="*/ 18 w 70"/>
                <a:gd name="T87" fmla="*/ 15 h 70"/>
                <a:gd name="T88" fmla="*/ 14 w 70"/>
                <a:gd name="T89" fmla="*/ 19 h 70"/>
                <a:gd name="T90" fmla="*/ 10 w 70"/>
                <a:gd name="T91" fmla="*/ 17 h 70"/>
                <a:gd name="T92" fmla="*/ 3 w 70"/>
                <a:gd name="T93" fmla="*/ 20 h 70"/>
                <a:gd name="T94" fmla="*/ 1 w 70"/>
                <a:gd name="T95" fmla="*/ 25 h 70"/>
                <a:gd name="T96" fmla="*/ 4 w 70"/>
                <a:gd name="T97" fmla="*/ 31 h 70"/>
                <a:gd name="T98" fmla="*/ 29 w 70"/>
                <a:gd name="T99" fmla="*/ 23 h 70"/>
                <a:gd name="T100" fmla="*/ 47 w 70"/>
                <a:gd name="T101" fmla="*/ 30 h 70"/>
                <a:gd name="T102" fmla="*/ 40 w 70"/>
                <a:gd name="T103" fmla="*/ 48 h 70"/>
                <a:gd name="T104" fmla="*/ 22 w 70"/>
                <a:gd name="T105" fmla="*/ 41 h 70"/>
                <a:gd name="T106" fmla="*/ 29 w 70"/>
                <a:gd name="T10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4" y="31"/>
                  </a:move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1"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5"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ubicBezTo>
                    <a:pt x="61" y="37"/>
                    <a:pt x="61" y="37"/>
                    <a:pt x="61" y="37"/>
                  </a:cubicBezTo>
                  <a:cubicBezTo>
                    <a:pt x="62" y="36"/>
                    <a:pt x="62" y="34"/>
                    <a:pt x="61" y="32"/>
                  </a:cubicBezTo>
                  <a:cubicBezTo>
                    <a:pt x="66" y="30"/>
                    <a:pt x="66" y="30"/>
                    <a:pt x="66" y="30"/>
                  </a:cubicBezTo>
                  <a:cubicBezTo>
                    <a:pt x="69" y="29"/>
                    <a:pt x="70" y="26"/>
                    <a:pt x="69" y="24"/>
                  </a:cubicBezTo>
                  <a:cubicBezTo>
                    <a:pt x="67" y="19"/>
                    <a:pt x="67" y="19"/>
                    <a:pt x="67"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moveTo>
                    <a:pt x="29" y="23"/>
                  </a:moveTo>
                  <a:cubicBezTo>
                    <a:pt x="36" y="20"/>
                    <a:pt x="44" y="23"/>
                    <a:pt x="47" y="30"/>
                  </a:cubicBezTo>
                  <a:cubicBezTo>
                    <a:pt x="50" y="37"/>
                    <a:pt x="47" y="45"/>
                    <a:pt x="40" y="48"/>
                  </a:cubicBezTo>
                  <a:cubicBezTo>
                    <a:pt x="33" y="51"/>
                    <a:pt x="25" y="48"/>
                    <a:pt x="22" y="41"/>
                  </a:cubicBezTo>
                  <a:cubicBezTo>
                    <a:pt x="20" y="34"/>
                    <a:pt x="23" y="26"/>
                    <a:pt x="29" y="23"/>
                  </a:cubicBezTo>
                </a:path>
              </a:pathLst>
            </a:custGeom>
            <a:solidFill>
              <a:schemeClr val="bg1">
                <a:lumMod val="95000"/>
              </a:schemeClr>
            </a:solidFill>
            <a:ln>
              <a:noFill/>
            </a:ln>
          </p:spPr>
          <p:txBody>
            <a:bodyPr/>
            <a:lstStyle/>
            <a:p>
              <a:pPr>
                <a:defRPr/>
              </a:pPr>
              <a:endParaRPr lang="zh-CN" altLang="en-US"/>
            </a:p>
          </p:txBody>
        </p:sp>
        <p:sp>
          <p:nvSpPr>
            <p:cNvPr id="497" name="Freeform 295"/>
            <p:cNvSpPr>
              <a:spLocks noEditPoints="1"/>
            </p:cNvSpPr>
            <p:nvPr/>
          </p:nvSpPr>
          <p:spPr bwMode="auto">
            <a:xfrm>
              <a:off x="9903123" y="3070869"/>
              <a:ext cx="95482" cy="96847"/>
            </a:xfrm>
            <a:custGeom>
              <a:avLst/>
              <a:gdLst>
                <a:gd name="T0" fmla="*/ 16 w 57"/>
                <a:gd name="T1" fmla="*/ 55 h 57"/>
                <a:gd name="T2" fmla="*/ 20 w 57"/>
                <a:gd name="T3" fmla="*/ 56 h 57"/>
                <a:gd name="T4" fmla="*/ 26 w 57"/>
                <a:gd name="T5" fmla="*/ 54 h 57"/>
                <a:gd name="T6" fmla="*/ 27 w 57"/>
                <a:gd name="T7" fmla="*/ 51 h 57"/>
                <a:gd name="T8" fmla="*/ 32 w 57"/>
                <a:gd name="T9" fmla="*/ 50 h 57"/>
                <a:gd name="T10" fmla="*/ 33 w 57"/>
                <a:gd name="T11" fmla="*/ 54 h 57"/>
                <a:gd name="T12" fmla="*/ 38 w 57"/>
                <a:gd name="T13" fmla="*/ 56 h 57"/>
                <a:gd name="T14" fmla="*/ 42 w 57"/>
                <a:gd name="T15" fmla="*/ 54 h 57"/>
                <a:gd name="T16" fmla="*/ 45 w 57"/>
                <a:gd name="T17" fmla="*/ 49 h 57"/>
                <a:gd name="T18" fmla="*/ 43 w 57"/>
                <a:gd name="T19" fmla="*/ 45 h 57"/>
                <a:gd name="T20" fmla="*/ 46 w 57"/>
                <a:gd name="T21" fmla="*/ 42 h 57"/>
                <a:gd name="T22" fmla="*/ 50 w 57"/>
                <a:gd name="T23" fmla="*/ 44 h 57"/>
                <a:gd name="T24" fmla="*/ 55 w 57"/>
                <a:gd name="T25" fmla="*/ 41 h 57"/>
                <a:gd name="T26" fmla="*/ 56 w 57"/>
                <a:gd name="T27" fmla="*/ 37 h 57"/>
                <a:gd name="T28" fmla="*/ 54 w 57"/>
                <a:gd name="T29" fmla="*/ 32 h 57"/>
                <a:gd name="T30" fmla="*/ 50 w 57"/>
                <a:gd name="T31" fmla="*/ 30 h 57"/>
                <a:gd name="T32" fmla="*/ 50 w 57"/>
                <a:gd name="T33" fmla="*/ 26 h 57"/>
                <a:gd name="T34" fmla="*/ 54 w 57"/>
                <a:gd name="T35" fmla="*/ 25 h 57"/>
                <a:gd name="T36" fmla="*/ 56 w 57"/>
                <a:gd name="T37" fmla="*/ 19 h 57"/>
                <a:gd name="T38" fmla="*/ 54 w 57"/>
                <a:gd name="T39" fmla="*/ 15 h 57"/>
                <a:gd name="T40" fmla="*/ 49 w 57"/>
                <a:gd name="T41" fmla="*/ 13 h 57"/>
                <a:gd name="T42" fmla="*/ 45 w 57"/>
                <a:gd name="T43" fmla="*/ 15 h 57"/>
                <a:gd name="T44" fmla="*/ 42 w 57"/>
                <a:gd name="T45" fmla="*/ 12 h 57"/>
                <a:gd name="T46" fmla="*/ 44 w 57"/>
                <a:gd name="T47" fmla="*/ 8 h 57"/>
                <a:gd name="T48" fmla="*/ 41 w 57"/>
                <a:gd name="T49" fmla="*/ 3 h 57"/>
                <a:gd name="T50" fmla="*/ 37 w 57"/>
                <a:gd name="T51" fmla="*/ 1 h 57"/>
                <a:gd name="T52" fmla="*/ 32 w 57"/>
                <a:gd name="T53" fmla="*/ 3 h 57"/>
                <a:gd name="T54" fmla="*/ 31 w 57"/>
                <a:gd name="T55" fmla="*/ 7 h 57"/>
                <a:gd name="T56" fmla="*/ 26 w 57"/>
                <a:gd name="T57" fmla="*/ 7 h 57"/>
                <a:gd name="T58" fmla="*/ 25 w 57"/>
                <a:gd name="T59" fmla="*/ 4 h 57"/>
                <a:gd name="T60" fmla="*/ 19 w 57"/>
                <a:gd name="T61" fmla="*/ 1 h 57"/>
                <a:gd name="T62" fmla="*/ 15 w 57"/>
                <a:gd name="T63" fmla="*/ 3 h 57"/>
                <a:gd name="T64" fmla="*/ 13 w 57"/>
                <a:gd name="T65" fmla="*/ 9 h 57"/>
                <a:gd name="T66" fmla="*/ 15 w 57"/>
                <a:gd name="T67" fmla="*/ 12 h 57"/>
                <a:gd name="T68" fmla="*/ 12 w 57"/>
                <a:gd name="T69" fmla="*/ 15 h 57"/>
                <a:gd name="T70" fmla="*/ 8 w 57"/>
                <a:gd name="T71" fmla="*/ 14 h 57"/>
                <a:gd name="T72" fmla="*/ 3 w 57"/>
                <a:gd name="T73" fmla="*/ 16 h 57"/>
                <a:gd name="T74" fmla="*/ 1 w 57"/>
                <a:gd name="T75" fmla="*/ 20 h 57"/>
                <a:gd name="T76" fmla="*/ 4 w 57"/>
                <a:gd name="T77" fmla="*/ 26 h 57"/>
                <a:gd name="T78" fmla="*/ 7 w 57"/>
                <a:gd name="T79" fmla="*/ 27 h 57"/>
                <a:gd name="T80" fmla="*/ 7 w 57"/>
                <a:gd name="T81" fmla="*/ 32 h 57"/>
                <a:gd name="T82" fmla="*/ 4 w 57"/>
                <a:gd name="T83" fmla="*/ 33 h 57"/>
                <a:gd name="T84" fmla="*/ 2 w 57"/>
                <a:gd name="T85" fmla="*/ 38 h 57"/>
                <a:gd name="T86" fmla="*/ 3 w 57"/>
                <a:gd name="T87" fmla="*/ 42 h 57"/>
                <a:gd name="T88" fmla="*/ 9 w 57"/>
                <a:gd name="T89" fmla="*/ 44 h 57"/>
                <a:gd name="T90" fmla="*/ 12 w 57"/>
                <a:gd name="T91" fmla="*/ 43 h 57"/>
                <a:gd name="T92" fmla="*/ 15 w 57"/>
                <a:gd name="T93" fmla="*/ 46 h 57"/>
                <a:gd name="T94" fmla="*/ 14 w 57"/>
                <a:gd name="T95" fmla="*/ 49 h 57"/>
                <a:gd name="T96" fmla="*/ 16 w 57"/>
                <a:gd name="T97" fmla="*/ 55 h 57"/>
                <a:gd name="T98" fmla="*/ 24 w 57"/>
                <a:gd name="T99" fmla="*/ 19 h 57"/>
                <a:gd name="T100" fmla="*/ 38 w 57"/>
                <a:gd name="T101" fmla="*/ 25 h 57"/>
                <a:gd name="T102" fmla="*/ 33 w 57"/>
                <a:gd name="T103" fmla="*/ 39 h 57"/>
                <a:gd name="T104" fmla="*/ 18 w 57"/>
                <a:gd name="T105" fmla="*/ 33 h 57"/>
                <a:gd name="T106" fmla="*/ 24 w 57"/>
                <a:gd name="T107"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16" y="55"/>
                  </a:moveTo>
                  <a:cubicBezTo>
                    <a:pt x="20" y="56"/>
                    <a:pt x="20" y="56"/>
                    <a:pt x="20" y="56"/>
                  </a:cubicBezTo>
                  <a:cubicBezTo>
                    <a:pt x="23" y="57"/>
                    <a:pt x="25" y="56"/>
                    <a:pt x="26" y="54"/>
                  </a:cubicBezTo>
                  <a:cubicBezTo>
                    <a:pt x="27" y="51"/>
                    <a:pt x="27" y="51"/>
                    <a:pt x="27" y="51"/>
                  </a:cubicBezTo>
                  <a:cubicBezTo>
                    <a:pt x="29" y="51"/>
                    <a:pt x="30" y="51"/>
                    <a:pt x="32" y="50"/>
                  </a:cubicBezTo>
                  <a:cubicBezTo>
                    <a:pt x="33" y="54"/>
                    <a:pt x="33" y="54"/>
                    <a:pt x="33" y="54"/>
                  </a:cubicBezTo>
                  <a:cubicBezTo>
                    <a:pt x="34" y="56"/>
                    <a:pt x="36" y="57"/>
                    <a:pt x="38" y="56"/>
                  </a:cubicBezTo>
                  <a:cubicBezTo>
                    <a:pt x="42" y="54"/>
                    <a:pt x="42" y="54"/>
                    <a:pt x="42" y="54"/>
                  </a:cubicBezTo>
                  <a:cubicBezTo>
                    <a:pt x="44" y="53"/>
                    <a:pt x="45" y="51"/>
                    <a:pt x="45" y="49"/>
                  </a:cubicBezTo>
                  <a:cubicBezTo>
                    <a:pt x="43" y="45"/>
                    <a:pt x="43" y="45"/>
                    <a:pt x="43" y="45"/>
                  </a:cubicBezTo>
                  <a:cubicBezTo>
                    <a:pt x="44" y="44"/>
                    <a:pt x="45" y="43"/>
                    <a:pt x="46" y="42"/>
                  </a:cubicBezTo>
                  <a:cubicBezTo>
                    <a:pt x="50" y="44"/>
                    <a:pt x="50" y="44"/>
                    <a:pt x="50" y="44"/>
                  </a:cubicBezTo>
                  <a:cubicBezTo>
                    <a:pt x="52" y="44"/>
                    <a:pt x="54" y="43"/>
                    <a:pt x="55" y="41"/>
                  </a:cubicBezTo>
                  <a:cubicBezTo>
                    <a:pt x="56" y="37"/>
                    <a:pt x="56" y="37"/>
                    <a:pt x="56" y="37"/>
                  </a:cubicBezTo>
                  <a:cubicBezTo>
                    <a:pt x="57" y="35"/>
                    <a:pt x="56" y="33"/>
                    <a:pt x="54" y="32"/>
                  </a:cubicBezTo>
                  <a:cubicBezTo>
                    <a:pt x="50" y="30"/>
                    <a:pt x="50" y="30"/>
                    <a:pt x="50" y="30"/>
                  </a:cubicBezTo>
                  <a:cubicBezTo>
                    <a:pt x="50" y="29"/>
                    <a:pt x="50" y="28"/>
                    <a:pt x="50" y="26"/>
                  </a:cubicBezTo>
                  <a:cubicBezTo>
                    <a:pt x="54" y="25"/>
                    <a:pt x="54" y="25"/>
                    <a:pt x="54" y="25"/>
                  </a:cubicBezTo>
                  <a:cubicBezTo>
                    <a:pt x="56" y="24"/>
                    <a:pt x="57" y="21"/>
                    <a:pt x="56" y="19"/>
                  </a:cubicBezTo>
                  <a:cubicBezTo>
                    <a:pt x="54" y="15"/>
                    <a:pt x="54" y="15"/>
                    <a:pt x="54" y="15"/>
                  </a:cubicBezTo>
                  <a:cubicBezTo>
                    <a:pt x="53" y="13"/>
                    <a:pt x="51" y="12"/>
                    <a:pt x="49" y="13"/>
                  </a:cubicBezTo>
                  <a:cubicBezTo>
                    <a:pt x="45" y="15"/>
                    <a:pt x="45" y="15"/>
                    <a:pt x="45" y="15"/>
                  </a:cubicBezTo>
                  <a:cubicBezTo>
                    <a:pt x="44" y="14"/>
                    <a:pt x="43" y="13"/>
                    <a:pt x="42" y="12"/>
                  </a:cubicBezTo>
                  <a:cubicBezTo>
                    <a:pt x="44" y="8"/>
                    <a:pt x="44" y="8"/>
                    <a:pt x="44" y="8"/>
                  </a:cubicBezTo>
                  <a:cubicBezTo>
                    <a:pt x="45" y="6"/>
                    <a:pt x="44" y="4"/>
                    <a:pt x="41" y="3"/>
                  </a:cubicBezTo>
                  <a:cubicBezTo>
                    <a:pt x="37" y="1"/>
                    <a:pt x="37" y="1"/>
                    <a:pt x="37" y="1"/>
                  </a:cubicBezTo>
                  <a:cubicBezTo>
                    <a:pt x="35" y="0"/>
                    <a:pt x="33" y="1"/>
                    <a:pt x="32" y="3"/>
                  </a:cubicBezTo>
                  <a:cubicBezTo>
                    <a:pt x="31" y="7"/>
                    <a:pt x="31" y="7"/>
                    <a:pt x="31" y="7"/>
                  </a:cubicBezTo>
                  <a:cubicBezTo>
                    <a:pt x="29" y="7"/>
                    <a:pt x="28" y="7"/>
                    <a:pt x="26" y="7"/>
                  </a:cubicBezTo>
                  <a:cubicBezTo>
                    <a:pt x="25" y="4"/>
                    <a:pt x="25" y="4"/>
                    <a:pt x="25" y="4"/>
                  </a:cubicBezTo>
                  <a:cubicBezTo>
                    <a:pt x="24" y="2"/>
                    <a:pt x="21" y="1"/>
                    <a:pt x="19" y="1"/>
                  </a:cubicBezTo>
                  <a:cubicBezTo>
                    <a:pt x="15" y="3"/>
                    <a:pt x="15" y="3"/>
                    <a:pt x="15" y="3"/>
                  </a:cubicBezTo>
                  <a:cubicBezTo>
                    <a:pt x="13" y="4"/>
                    <a:pt x="12" y="7"/>
                    <a:pt x="13" y="9"/>
                  </a:cubicBezTo>
                  <a:cubicBezTo>
                    <a:pt x="15" y="12"/>
                    <a:pt x="15" y="12"/>
                    <a:pt x="15" y="12"/>
                  </a:cubicBezTo>
                  <a:cubicBezTo>
                    <a:pt x="14" y="13"/>
                    <a:pt x="12" y="14"/>
                    <a:pt x="12" y="15"/>
                  </a:cubicBezTo>
                  <a:cubicBezTo>
                    <a:pt x="8" y="14"/>
                    <a:pt x="8" y="14"/>
                    <a:pt x="8" y="14"/>
                  </a:cubicBezTo>
                  <a:cubicBezTo>
                    <a:pt x="6" y="13"/>
                    <a:pt x="4" y="14"/>
                    <a:pt x="3" y="16"/>
                  </a:cubicBezTo>
                  <a:cubicBezTo>
                    <a:pt x="1" y="20"/>
                    <a:pt x="1" y="20"/>
                    <a:pt x="1" y="20"/>
                  </a:cubicBezTo>
                  <a:cubicBezTo>
                    <a:pt x="0" y="22"/>
                    <a:pt x="2" y="25"/>
                    <a:pt x="4" y="26"/>
                  </a:cubicBezTo>
                  <a:cubicBezTo>
                    <a:pt x="7" y="27"/>
                    <a:pt x="7" y="27"/>
                    <a:pt x="7" y="27"/>
                  </a:cubicBezTo>
                  <a:cubicBezTo>
                    <a:pt x="7" y="28"/>
                    <a:pt x="7" y="30"/>
                    <a:pt x="7" y="32"/>
                  </a:cubicBezTo>
                  <a:cubicBezTo>
                    <a:pt x="4" y="33"/>
                    <a:pt x="4" y="33"/>
                    <a:pt x="4" y="33"/>
                  </a:cubicBezTo>
                  <a:cubicBezTo>
                    <a:pt x="2" y="34"/>
                    <a:pt x="1" y="36"/>
                    <a:pt x="2" y="38"/>
                  </a:cubicBezTo>
                  <a:cubicBezTo>
                    <a:pt x="3" y="42"/>
                    <a:pt x="3" y="42"/>
                    <a:pt x="3" y="42"/>
                  </a:cubicBezTo>
                  <a:cubicBezTo>
                    <a:pt x="4" y="44"/>
                    <a:pt x="7" y="45"/>
                    <a:pt x="9" y="44"/>
                  </a:cubicBezTo>
                  <a:cubicBezTo>
                    <a:pt x="12" y="43"/>
                    <a:pt x="12" y="43"/>
                    <a:pt x="12" y="43"/>
                  </a:cubicBezTo>
                  <a:cubicBezTo>
                    <a:pt x="13" y="44"/>
                    <a:pt x="14" y="45"/>
                    <a:pt x="15" y="46"/>
                  </a:cubicBezTo>
                  <a:cubicBezTo>
                    <a:pt x="14" y="49"/>
                    <a:pt x="14" y="49"/>
                    <a:pt x="14" y="49"/>
                  </a:cubicBezTo>
                  <a:cubicBezTo>
                    <a:pt x="13" y="51"/>
                    <a:pt x="14" y="54"/>
                    <a:pt x="16" y="55"/>
                  </a:cubicBezTo>
                  <a:moveTo>
                    <a:pt x="24" y="19"/>
                  </a:moveTo>
                  <a:cubicBezTo>
                    <a:pt x="30" y="17"/>
                    <a:pt x="36" y="19"/>
                    <a:pt x="38" y="25"/>
                  </a:cubicBezTo>
                  <a:cubicBezTo>
                    <a:pt x="41" y="30"/>
                    <a:pt x="38" y="36"/>
                    <a:pt x="33" y="39"/>
                  </a:cubicBezTo>
                  <a:cubicBezTo>
                    <a:pt x="27" y="41"/>
                    <a:pt x="21" y="39"/>
                    <a:pt x="18" y="33"/>
                  </a:cubicBezTo>
                  <a:cubicBezTo>
                    <a:pt x="16" y="28"/>
                    <a:pt x="19" y="21"/>
                    <a:pt x="24" y="19"/>
                  </a:cubicBezTo>
                </a:path>
              </a:pathLst>
            </a:custGeom>
            <a:solidFill>
              <a:schemeClr val="bg1">
                <a:lumMod val="75000"/>
              </a:schemeClr>
            </a:solidFill>
            <a:ln>
              <a:noFill/>
            </a:ln>
          </p:spPr>
          <p:txBody>
            <a:bodyPr/>
            <a:lstStyle/>
            <a:p>
              <a:pPr>
                <a:defRPr/>
              </a:pPr>
              <a:endParaRPr lang="zh-CN" altLang="en-US"/>
            </a:p>
          </p:txBody>
        </p:sp>
        <p:grpSp>
          <p:nvGrpSpPr>
            <p:cNvPr id="498" name="组合 497"/>
            <p:cNvGrpSpPr/>
            <p:nvPr/>
          </p:nvGrpSpPr>
          <p:grpSpPr>
            <a:xfrm>
              <a:off x="9775397" y="1900441"/>
              <a:ext cx="403753" cy="346465"/>
              <a:chOff x="3977791" y="1876572"/>
              <a:chExt cx="403753" cy="346465"/>
            </a:xfrm>
          </p:grpSpPr>
          <p:sp>
            <p:nvSpPr>
              <p:cNvPr id="710" name="Freeform 298"/>
              <p:cNvSpPr>
                <a:spLocks/>
              </p:cNvSpPr>
              <p:nvPr/>
            </p:nvSpPr>
            <p:spPr bwMode="auto">
              <a:xfrm>
                <a:off x="4250597" y="2004791"/>
                <a:ext cx="130947" cy="130947"/>
              </a:xfrm>
              <a:custGeom>
                <a:avLst/>
                <a:gdLst>
                  <a:gd name="T0" fmla="*/ 35 w 96"/>
                  <a:gd name="T1" fmla="*/ 0 h 96"/>
                  <a:gd name="T2" fmla="*/ 6 w 96"/>
                  <a:gd name="T3" fmla="*/ 22 h 96"/>
                  <a:gd name="T4" fmla="*/ 0 w 96"/>
                  <a:gd name="T5" fmla="*/ 60 h 96"/>
                  <a:gd name="T6" fmla="*/ 23 w 96"/>
                  <a:gd name="T7" fmla="*/ 90 h 96"/>
                  <a:gd name="T8" fmla="*/ 60 w 96"/>
                  <a:gd name="T9" fmla="*/ 96 h 96"/>
                  <a:gd name="T10" fmla="*/ 91 w 96"/>
                  <a:gd name="T11" fmla="*/ 73 h 96"/>
                  <a:gd name="T12" fmla="*/ 96 w 96"/>
                  <a:gd name="T13" fmla="*/ 36 h 96"/>
                  <a:gd name="T14" fmla="*/ 74 w 96"/>
                  <a:gd name="T15" fmla="*/ 5 h 96"/>
                  <a:gd name="T16" fmla="*/ 35 w 96"/>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6">
                    <a:moveTo>
                      <a:pt x="35" y="0"/>
                    </a:moveTo>
                    <a:lnTo>
                      <a:pt x="6" y="22"/>
                    </a:lnTo>
                    <a:lnTo>
                      <a:pt x="0" y="60"/>
                    </a:lnTo>
                    <a:lnTo>
                      <a:pt x="23" y="90"/>
                    </a:lnTo>
                    <a:lnTo>
                      <a:pt x="60" y="96"/>
                    </a:lnTo>
                    <a:lnTo>
                      <a:pt x="91" y="73"/>
                    </a:lnTo>
                    <a:lnTo>
                      <a:pt x="96" y="36"/>
                    </a:lnTo>
                    <a:lnTo>
                      <a:pt x="74" y="5"/>
                    </a:lnTo>
                    <a:lnTo>
                      <a:pt x="35" y="0"/>
                    </a:lnTo>
                  </a:path>
                </a:pathLst>
              </a:custGeom>
              <a:solidFill>
                <a:schemeClr val="bg1">
                  <a:lumMod val="95000"/>
                </a:schemeClr>
              </a:solidFill>
              <a:ln>
                <a:noFill/>
              </a:ln>
            </p:spPr>
            <p:txBody>
              <a:bodyPr/>
              <a:lstStyle/>
              <a:p>
                <a:pPr>
                  <a:defRPr/>
                </a:pPr>
                <a:endParaRPr lang="zh-CN" altLang="en-US"/>
              </a:p>
            </p:txBody>
          </p:sp>
          <p:sp>
            <p:nvSpPr>
              <p:cNvPr id="711" name="Freeform 299"/>
              <p:cNvSpPr>
                <a:spLocks/>
              </p:cNvSpPr>
              <p:nvPr/>
            </p:nvSpPr>
            <p:spPr bwMode="auto">
              <a:xfrm>
                <a:off x="3977791" y="1876572"/>
                <a:ext cx="394206" cy="346465"/>
              </a:xfrm>
              <a:custGeom>
                <a:avLst/>
                <a:gdLst>
                  <a:gd name="T0" fmla="*/ 13 w 233"/>
                  <a:gd name="T1" fmla="*/ 120 h 206"/>
                  <a:gd name="T2" fmla="*/ 80 w 233"/>
                  <a:gd name="T3" fmla="*/ 130 h 206"/>
                  <a:gd name="T4" fmla="*/ 167 w 233"/>
                  <a:gd name="T5" fmla="*/ 191 h 206"/>
                  <a:gd name="T6" fmla="*/ 216 w 233"/>
                  <a:gd name="T7" fmla="*/ 176 h 206"/>
                  <a:gd name="T8" fmla="*/ 217 w 233"/>
                  <a:gd name="T9" fmla="*/ 170 h 206"/>
                  <a:gd name="T10" fmla="*/ 171 w 233"/>
                  <a:gd name="T11" fmla="*/ 163 h 206"/>
                  <a:gd name="T12" fmla="*/ 145 w 233"/>
                  <a:gd name="T13" fmla="*/ 128 h 206"/>
                  <a:gd name="T14" fmla="*/ 147 w 233"/>
                  <a:gd name="T15" fmla="*/ 113 h 206"/>
                  <a:gd name="T16" fmla="*/ 149 w 233"/>
                  <a:gd name="T17" fmla="*/ 102 h 206"/>
                  <a:gd name="T18" fmla="*/ 151 w 233"/>
                  <a:gd name="T19" fmla="*/ 86 h 206"/>
                  <a:gd name="T20" fmla="*/ 186 w 233"/>
                  <a:gd name="T21" fmla="*/ 60 h 206"/>
                  <a:gd name="T22" fmla="*/ 232 w 233"/>
                  <a:gd name="T23" fmla="*/ 67 h 206"/>
                  <a:gd name="T24" fmla="*/ 233 w 233"/>
                  <a:gd name="T25" fmla="*/ 61 h 206"/>
                  <a:gd name="T26" fmla="*/ 189 w 233"/>
                  <a:gd name="T27" fmla="*/ 32 h 206"/>
                  <a:gd name="T28" fmla="*/ 89 w 233"/>
                  <a:gd name="T29" fmla="*/ 67 h 206"/>
                  <a:gd name="T30" fmla="*/ 22 w 233"/>
                  <a:gd name="T31" fmla="*/ 58 h 206"/>
                  <a:gd name="T32" fmla="*/ 6 w 233"/>
                  <a:gd name="T33" fmla="*/ 70 h 206"/>
                  <a:gd name="T34" fmla="*/ 1 w 233"/>
                  <a:gd name="T35" fmla="*/ 105 h 206"/>
                  <a:gd name="T36" fmla="*/ 13 w 233"/>
                  <a:gd name="T37" fmla="*/ 12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3" h="206">
                    <a:moveTo>
                      <a:pt x="13" y="120"/>
                    </a:moveTo>
                    <a:cubicBezTo>
                      <a:pt x="80" y="130"/>
                      <a:pt x="80" y="130"/>
                      <a:pt x="80" y="130"/>
                    </a:cubicBezTo>
                    <a:cubicBezTo>
                      <a:pt x="100" y="206"/>
                      <a:pt x="167" y="191"/>
                      <a:pt x="167" y="191"/>
                    </a:cubicBezTo>
                    <a:cubicBezTo>
                      <a:pt x="216" y="176"/>
                      <a:pt x="216" y="176"/>
                      <a:pt x="216" y="176"/>
                    </a:cubicBezTo>
                    <a:cubicBezTo>
                      <a:pt x="217" y="170"/>
                      <a:pt x="217" y="170"/>
                      <a:pt x="217" y="170"/>
                    </a:cubicBezTo>
                    <a:cubicBezTo>
                      <a:pt x="171" y="163"/>
                      <a:pt x="171" y="163"/>
                      <a:pt x="171" y="163"/>
                    </a:cubicBezTo>
                    <a:cubicBezTo>
                      <a:pt x="145" y="128"/>
                      <a:pt x="145" y="128"/>
                      <a:pt x="145" y="128"/>
                    </a:cubicBezTo>
                    <a:cubicBezTo>
                      <a:pt x="147" y="113"/>
                      <a:pt x="147" y="113"/>
                      <a:pt x="147" y="113"/>
                    </a:cubicBezTo>
                    <a:cubicBezTo>
                      <a:pt x="149" y="102"/>
                      <a:pt x="149" y="102"/>
                      <a:pt x="149" y="102"/>
                    </a:cubicBezTo>
                    <a:cubicBezTo>
                      <a:pt x="151" y="86"/>
                      <a:pt x="151" y="86"/>
                      <a:pt x="151" y="86"/>
                    </a:cubicBezTo>
                    <a:cubicBezTo>
                      <a:pt x="186" y="60"/>
                      <a:pt x="186" y="60"/>
                      <a:pt x="186" y="60"/>
                    </a:cubicBezTo>
                    <a:cubicBezTo>
                      <a:pt x="232" y="67"/>
                      <a:pt x="232" y="67"/>
                      <a:pt x="232" y="67"/>
                    </a:cubicBezTo>
                    <a:cubicBezTo>
                      <a:pt x="233" y="61"/>
                      <a:pt x="233" y="61"/>
                      <a:pt x="233" y="61"/>
                    </a:cubicBezTo>
                    <a:cubicBezTo>
                      <a:pt x="189" y="32"/>
                      <a:pt x="189" y="32"/>
                      <a:pt x="189" y="32"/>
                    </a:cubicBezTo>
                    <a:cubicBezTo>
                      <a:pt x="189" y="32"/>
                      <a:pt x="129" y="0"/>
                      <a:pt x="89" y="67"/>
                    </a:cubicBezTo>
                    <a:cubicBezTo>
                      <a:pt x="22" y="58"/>
                      <a:pt x="22" y="58"/>
                      <a:pt x="22" y="58"/>
                    </a:cubicBezTo>
                    <a:cubicBezTo>
                      <a:pt x="14" y="57"/>
                      <a:pt x="7" y="62"/>
                      <a:pt x="6" y="70"/>
                    </a:cubicBezTo>
                    <a:cubicBezTo>
                      <a:pt x="1" y="105"/>
                      <a:pt x="1" y="105"/>
                      <a:pt x="1" y="105"/>
                    </a:cubicBezTo>
                    <a:cubicBezTo>
                      <a:pt x="0" y="112"/>
                      <a:pt x="5" y="119"/>
                      <a:pt x="13" y="120"/>
                    </a:cubicBezTo>
                  </a:path>
                </a:pathLst>
              </a:custGeom>
              <a:solidFill>
                <a:schemeClr val="bg1">
                  <a:lumMod val="95000"/>
                </a:schemeClr>
              </a:solidFill>
              <a:ln>
                <a:noFill/>
              </a:ln>
            </p:spPr>
            <p:txBody>
              <a:bodyPr/>
              <a:lstStyle/>
              <a:p>
                <a:pPr>
                  <a:defRPr/>
                </a:pPr>
                <a:endParaRPr lang="zh-CN" altLang="en-US"/>
              </a:p>
            </p:txBody>
          </p:sp>
        </p:grpSp>
        <p:grpSp>
          <p:nvGrpSpPr>
            <p:cNvPr id="499" name="组合 498"/>
            <p:cNvGrpSpPr/>
            <p:nvPr/>
          </p:nvGrpSpPr>
          <p:grpSpPr>
            <a:xfrm>
              <a:off x="9334133" y="1954322"/>
              <a:ext cx="272807" cy="226430"/>
              <a:chOff x="2984230" y="1946138"/>
              <a:chExt cx="272807" cy="226430"/>
            </a:xfrm>
          </p:grpSpPr>
          <p:sp>
            <p:nvSpPr>
              <p:cNvPr id="708" name="Freeform 301"/>
              <p:cNvSpPr>
                <a:spLocks/>
              </p:cNvSpPr>
              <p:nvPr/>
            </p:nvSpPr>
            <p:spPr bwMode="auto">
              <a:xfrm>
                <a:off x="2985594" y="2042984"/>
                <a:ext cx="92754" cy="92754"/>
              </a:xfrm>
              <a:custGeom>
                <a:avLst/>
                <a:gdLst>
                  <a:gd name="T0" fmla="*/ 68 w 68"/>
                  <a:gd name="T1" fmla="*/ 37 h 68"/>
                  <a:gd name="T2" fmla="*/ 59 w 68"/>
                  <a:gd name="T3" fmla="*/ 13 h 68"/>
                  <a:gd name="T4" fmla="*/ 37 w 68"/>
                  <a:gd name="T5" fmla="*/ 0 h 68"/>
                  <a:gd name="T6" fmla="*/ 12 w 68"/>
                  <a:gd name="T7" fmla="*/ 8 h 68"/>
                  <a:gd name="T8" fmla="*/ 0 w 68"/>
                  <a:gd name="T9" fmla="*/ 31 h 68"/>
                  <a:gd name="T10" fmla="*/ 7 w 68"/>
                  <a:gd name="T11" fmla="*/ 56 h 68"/>
                  <a:gd name="T12" fmla="*/ 31 w 68"/>
                  <a:gd name="T13" fmla="*/ 68 h 68"/>
                  <a:gd name="T14" fmla="*/ 56 w 68"/>
                  <a:gd name="T15" fmla="*/ 60 h 68"/>
                  <a:gd name="T16" fmla="*/ 68 w 68"/>
                  <a:gd name="T17" fmla="*/ 3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8" y="37"/>
                    </a:moveTo>
                    <a:lnTo>
                      <a:pt x="59" y="13"/>
                    </a:lnTo>
                    <a:lnTo>
                      <a:pt x="37" y="0"/>
                    </a:lnTo>
                    <a:lnTo>
                      <a:pt x="12" y="8"/>
                    </a:lnTo>
                    <a:lnTo>
                      <a:pt x="0" y="31"/>
                    </a:lnTo>
                    <a:lnTo>
                      <a:pt x="7" y="56"/>
                    </a:lnTo>
                    <a:lnTo>
                      <a:pt x="31" y="68"/>
                    </a:lnTo>
                    <a:lnTo>
                      <a:pt x="56" y="60"/>
                    </a:lnTo>
                    <a:lnTo>
                      <a:pt x="68" y="37"/>
                    </a:lnTo>
                  </a:path>
                </a:pathLst>
              </a:custGeom>
              <a:solidFill>
                <a:schemeClr val="bg1">
                  <a:lumMod val="95000"/>
                </a:schemeClr>
              </a:solidFill>
              <a:ln>
                <a:noFill/>
              </a:ln>
            </p:spPr>
            <p:txBody>
              <a:bodyPr/>
              <a:lstStyle/>
              <a:p>
                <a:pPr>
                  <a:defRPr/>
                </a:pPr>
                <a:endParaRPr lang="zh-CN" altLang="en-US"/>
              </a:p>
            </p:txBody>
          </p:sp>
          <p:sp>
            <p:nvSpPr>
              <p:cNvPr id="709" name="Freeform 302"/>
              <p:cNvSpPr>
                <a:spLocks/>
              </p:cNvSpPr>
              <p:nvPr/>
            </p:nvSpPr>
            <p:spPr bwMode="auto">
              <a:xfrm>
                <a:off x="2984230" y="1946138"/>
                <a:ext cx="272807" cy="226430"/>
              </a:xfrm>
              <a:custGeom>
                <a:avLst/>
                <a:gdLst>
                  <a:gd name="T0" fmla="*/ 32 w 162"/>
                  <a:gd name="T1" fmla="*/ 47 h 135"/>
                  <a:gd name="T2" fmla="*/ 58 w 162"/>
                  <a:gd name="T3" fmla="*/ 61 h 135"/>
                  <a:gd name="T4" fmla="*/ 61 w 162"/>
                  <a:gd name="T5" fmla="*/ 71 h 135"/>
                  <a:gd name="T6" fmla="*/ 64 w 162"/>
                  <a:gd name="T7" fmla="*/ 78 h 135"/>
                  <a:gd name="T8" fmla="*/ 67 w 162"/>
                  <a:gd name="T9" fmla="*/ 88 h 135"/>
                  <a:gd name="T10" fmla="*/ 53 w 162"/>
                  <a:gd name="T11" fmla="*/ 115 h 135"/>
                  <a:gd name="T12" fmla="*/ 23 w 162"/>
                  <a:gd name="T13" fmla="*/ 124 h 135"/>
                  <a:gd name="T14" fmla="*/ 24 w 162"/>
                  <a:gd name="T15" fmla="*/ 128 h 135"/>
                  <a:gd name="T16" fmla="*/ 59 w 162"/>
                  <a:gd name="T17" fmla="*/ 133 h 135"/>
                  <a:gd name="T18" fmla="*/ 111 w 162"/>
                  <a:gd name="T19" fmla="*/ 82 h 135"/>
                  <a:gd name="T20" fmla="*/ 155 w 162"/>
                  <a:gd name="T21" fmla="*/ 68 h 135"/>
                  <a:gd name="T22" fmla="*/ 161 w 162"/>
                  <a:gd name="T23" fmla="*/ 56 h 135"/>
                  <a:gd name="T24" fmla="*/ 154 w 162"/>
                  <a:gd name="T25" fmla="*/ 33 h 135"/>
                  <a:gd name="T26" fmla="*/ 142 w 162"/>
                  <a:gd name="T27" fmla="*/ 27 h 135"/>
                  <a:gd name="T28" fmla="*/ 98 w 162"/>
                  <a:gd name="T29" fmla="*/ 41 h 135"/>
                  <a:gd name="T30" fmla="*/ 26 w 162"/>
                  <a:gd name="T31" fmla="*/ 29 h 135"/>
                  <a:gd name="T32" fmla="*/ 0 w 162"/>
                  <a:gd name="T33" fmla="*/ 53 h 135"/>
                  <a:gd name="T34" fmla="*/ 2 w 162"/>
                  <a:gd name="T35" fmla="*/ 57 h 135"/>
                  <a:gd name="T36" fmla="*/ 32 w 162"/>
                  <a:gd name="T37" fmla="*/ 4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2" h="135">
                    <a:moveTo>
                      <a:pt x="32" y="47"/>
                    </a:moveTo>
                    <a:cubicBezTo>
                      <a:pt x="58" y="61"/>
                      <a:pt x="58" y="61"/>
                      <a:pt x="58" y="61"/>
                    </a:cubicBezTo>
                    <a:cubicBezTo>
                      <a:pt x="61" y="71"/>
                      <a:pt x="61" y="71"/>
                      <a:pt x="61" y="71"/>
                    </a:cubicBezTo>
                    <a:cubicBezTo>
                      <a:pt x="64" y="78"/>
                      <a:pt x="64" y="78"/>
                      <a:pt x="64" y="78"/>
                    </a:cubicBezTo>
                    <a:cubicBezTo>
                      <a:pt x="67" y="88"/>
                      <a:pt x="67" y="88"/>
                      <a:pt x="67" y="88"/>
                    </a:cubicBezTo>
                    <a:cubicBezTo>
                      <a:pt x="53" y="115"/>
                      <a:pt x="53" y="115"/>
                      <a:pt x="53" y="115"/>
                    </a:cubicBezTo>
                    <a:cubicBezTo>
                      <a:pt x="23" y="124"/>
                      <a:pt x="23" y="124"/>
                      <a:pt x="23" y="124"/>
                    </a:cubicBezTo>
                    <a:cubicBezTo>
                      <a:pt x="24" y="128"/>
                      <a:pt x="24" y="128"/>
                      <a:pt x="24" y="128"/>
                    </a:cubicBezTo>
                    <a:cubicBezTo>
                      <a:pt x="59" y="133"/>
                      <a:pt x="59" y="133"/>
                      <a:pt x="59" y="133"/>
                    </a:cubicBezTo>
                    <a:cubicBezTo>
                      <a:pt x="59" y="133"/>
                      <a:pt x="106" y="135"/>
                      <a:pt x="111" y="82"/>
                    </a:cubicBezTo>
                    <a:cubicBezTo>
                      <a:pt x="155" y="68"/>
                      <a:pt x="155" y="68"/>
                      <a:pt x="155" y="68"/>
                    </a:cubicBezTo>
                    <a:cubicBezTo>
                      <a:pt x="160" y="66"/>
                      <a:pt x="162" y="61"/>
                      <a:pt x="161" y="56"/>
                    </a:cubicBezTo>
                    <a:cubicBezTo>
                      <a:pt x="154" y="33"/>
                      <a:pt x="154" y="33"/>
                      <a:pt x="154" y="33"/>
                    </a:cubicBezTo>
                    <a:cubicBezTo>
                      <a:pt x="152" y="28"/>
                      <a:pt x="147" y="25"/>
                      <a:pt x="142" y="27"/>
                    </a:cubicBezTo>
                    <a:cubicBezTo>
                      <a:pt x="98" y="41"/>
                      <a:pt x="98" y="41"/>
                      <a:pt x="98" y="41"/>
                    </a:cubicBezTo>
                    <a:cubicBezTo>
                      <a:pt x="63" y="0"/>
                      <a:pt x="26" y="29"/>
                      <a:pt x="26" y="29"/>
                    </a:cubicBezTo>
                    <a:cubicBezTo>
                      <a:pt x="0" y="53"/>
                      <a:pt x="0" y="53"/>
                      <a:pt x="0" y="53"/>
                    </a:cubicBezTo>
                    <a:cubicBezTo>
                      <a:pt x="2" y="57"/>
                      <a:pt x="2" y="57"/>
                      <a:pt x="2" y="57"/>
                    </a:cubicBezTo>
                    <a:cubicBezTo>
                      <a:pt x="32" y="47"/>
                      <a:pt x="32" y="47"/>
                      <a:pt x="32" y="47"/>
                    </a:cubicBezTo>
                  </a:path>
                </a:pathLst>
              </a:custGeom>
              <a:solidFill>
                <a:schemeClr val="bg1">
                  <a:lumMod val="95000"/>
                </a:schemeClr>
              </a:solidFill>
              <a:ln>
                <a:noFill/>
              </a:ln>
            </p:spPr>
            <p:txBody>
              <a:bodyPr/>
              <a:lstStyle/>
              <a:p>
                <a:pPr>
                  <a:defRPr/>
                </a:pPr>
                <a:endParaRPr lang="zh-CN" altLang="en-US"/>
              </a:p>
            </p:txBody>
          </p:sp>
        </p:grpSp>
        <p:grpSp>
          <p:nvGrpSpPr>
            <p:cNvPr id="500" name="组合 499"/>
            <p:cNvGrpSpPr/>
            <p:nvPr/>
          </p:nvGrpSpPr>
          <p:grpSpPr>
            <a:xfrm>
              <a:off x="9530553" y="3540693"/>
              <a:ext cx="341008" cy="339644"/>
              <a:chOff x="3669011" y="3468688"/>
              <a:chExt cx="341008" cy="339644"/>
            </a:xfrm>
            <a:solidFill>
              <a:schemeClr val="bg1">
                <a:lumMod val="75000"/>
              </a:schemeClr>
            </a:solidFill>
          </p:grpSpPr>
          <p:sp>
            <p:nvSpPr>
              <p:cNvPr id="705" name="Freeform 303"/>
              <p:cNvSpPr>
                <a:spLocks noEditPoints="1"/>
              </p:cNvSpPr>
              <p:nvPr/>
            </p:nvSpPr>
            <p:spPr bwMode="auto">
              <a:xfrm>
                <a:off x="3669011" y="3468688"/>
                <a:ext cx="341008" cy="339644"/>
              </a:xfrm>
              <a:custGeom>
                <a:avLst/>
                <a:gdLst>
                  <a:gd name="T0" fmla="*/ 1 w 202"/>
                  <a:gd name="T1" fmla="*/ 103 h 202"/>
                  <a:gd name="T2" fmla="*/ 201 w 202"/>
                  <a:gd name="T3" fmla="*/ 99 h 202"/>
                  <a:gd name="T4" fmla="*/ 165 w 202"/>
                  <a:gd name="T5" fmla="*/ 74 h 202"/>
                  <a:gd name="T6" fmla="*/ 181 w 202"/>
                  <a:gd name="T7" fmla="*/ 72 h 202"/>
                  <a:gd name="T8" fmla="*/ 173 w 202"/>
                  <a:gd name="T9" fmla="*/ 93 h 202"/>
                  <a:gd name="T10" fmla="*/ 174 w 202"/>
                  <a:gd name="T11" fmla="*/ 106 h 202"/>
                  <a:gd name="T12" fmla="*/ 182 w 202"/>
                  <a:gd name="T13" fmla="*/ 127 h 202"/>
                  <a:gd name="T14" fmla="*/ 166 w 202"/>
                  <a:gd name="T15" fmla="*/ 126 h 202"/>
                  <a:gd name="T16" fmla="*/ 179 w 202"/>
                  <a:gd name="T17" fmla="*/ 136 h 202"/>
                  <a:gd name="T18" fmla="*/ 158 w 202"/>
                  <a:gd name="T19" fmla="*/ 146 h 202"/>
                  <a:gd name="T20" fmla="*/ 149 w 202"/>
                  <a:gd name="T21" fmla="*/ 156 h 202"/>
                  <a:gd name="T22" fmla="*/ 140 w 202"/>
                  <a:gd name="T23" fmla="*/ 177 h 202"/>
                  <a:gd name="T24" fmla="*/ 129 w 202"/>
                  <a:gd name="T25" fmla="*/ 165 h 202"/>
                  <a:gd name="T26" fmla="*/ 131 w 202"/>
                  <a:gd name="T27" fmla="*/ 181 h 202"/>
                  <a:gd name="T28" fmla="*/ 110 w 202"/>
                  <a:gd name="T29" fmla="*/ 173 h 202"/>
                  <a:gd name="T30" fmla="*/ 96 w 202"/>
                  <a:gd name="T31" fmla="*/ 173 h 202"/>
                  <a:gd name="T32" fmla="*/ 75 w 202"/>
                  <a:gd name="T33" fmla="*/ 182 h 202"/>
                  <a:gd name="T34" fmla="*/ 76 w 202"/>
                  <a:gd name="T35" fmla="*/ 166 h 202"/>
                  <a:gd name="T36" fmla="*/ 66 w 202"/>
                  <a:gd name="T37" fmla="*/ 179 h 202"/>
                  <a:gd name="T38" fmla="*/ 56 w 202"/>
                  <a:gd name="T39" fmla="*/ 158 h 202"/>
                  <a:gd name="T40" fmla="*/ 46 w 202"/>
                  <a:gd name="T41" fmla="*/ 149 h 202"/>
                  <a:gd name="T42" fmla="*/ 25 w 202"/>
                  <a:gd name="T43" fmla="*/ 139 h 202"/>
                  <a:gd name="T44" fmla="*/ 37 w 202"/>
                  <a:gd name="T45" fmla="*/ 129 h 202"/>
                  <a:gd name="T46" fmla="*/ 22 w 202"/>
                  <a:gd name="T47" fmla="*/ 131 h 202"/>
                  <a:gd name="T48" fmla="*/ 29 w 202"/>
                  <a:gd name="T49" fmla="*/ 109 h 202"/>
                  <a:gd name="T50" fmla="*/ 29 w 202"/>
                  <a:gd name="T51" fmla="*/ 96 h 202"/>
                  <a:gd name="T52" fmla="*/ 20 w 202"/>
                  <a:gd name="T53" fmla="*/ 76 h 202"/>
                  <a:gd name="T54" fmla="*/ 36 w 202"/>
                  <a:gd name="T55" fmla="*/ 77 h 202"/>
                  <a:gd name="T56" fmla="*/ 23 w 202"/>
                  <a:gd name="T57" fmla="*/ 67 h 202"/>
                  <a:gd name="T58" fmla="*/ 44 w 202"/>
                  <a:gd name="T59" fmla="*/ 56 h 202"/>
                  <a:gd name="T60" fmla="*/ 54 w 202"/>
                  <a:gd name="T61" fmla="*/ 46 h 202"/>
                  <a:gd name="T62" fmla="*/ 63 w 202"/>
                  <a:gd name="T63" fmla="*/ 25 h 202"/>
                  <a:gd name="T64" fmla="*/ 73 w 202"/>
                  <a:gd name="T65" fmla="*/ 38 h 202"/>
                  <a:gd name="T66" fmla="*/ 71 w 202"/>
                  <a:gd name="T67" fmla="*/ 21 h 202"/>
                  <a:gd name="T68" fmla="*/ 93 w 202"/>
                  <a:gd name="T69" fmla="*/ 29 h 202"/>
                  <a:gd name="T70" fmla="*/ 106 w 202"/>
                  <a:gd name="T71" fmla="*/ 29 h 202"/>
                  <a:gd name="T72" fmla="*/ 128 w 202"/>
                  <a:gd name="T73" fmla="*/ 20 h 202"/>
                  <a:gd name="T74" fmla="*/ 127 w 202"/>
                  <a:gd name="T75" fmla="*/ 37 h 202"/>
                  <a:gd name="T76" fmla="*/ 137 w 202"/>
                  <a:gd name="T77" fmla="*/ 24 h 202"/>
                  <a:gd name="T78" fmla="*/ 146 w 202"/>
                  <a:gd name="T79" fmla="*/ 44 h 202"/>
                  <a:gd name="T80" fmla="*/ 156 w 202"/>
                  <a:gd name="T81" fmla="*/ 53 h 202"/>
                  <a:gd name="T82" fmla="*/ 178 w 202"/>
                  <a:gd name="T83" fmla="*/ 63 h 202"/>
                  <a:gd name="T84" fmla="*/ 165 w 202"/>
                  <a:gd name="T8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 h="202">
                    <a:moveTo>
                      <a:pt x="99" y="1"/>
                    </a:moveTo>
                    <a:cubicBezTo>
                      <a:pt x="44" y="2"/>
                      <a:pt x="0" y="48"/>
                      <a:pt x="1" y="103"/>
                    </a:cubicBezTo>
                    <a:cubicBezTo>
                      <a:pt x="2" y="158"/>
                      <a:pt x="48" y="202"/>
                      <a:pt x="103" y="201"/>
                    </a:cubicBezTo>
                    <a:cubicBezTo>
                      <a:pt x="159" y="200"/>
                      <a:pt x="202" y="154"/>
                      <a:pt x="201" y="99"/>
                    </a:cubicBezTo>
                    <a:cubicBezTo>
                      <a:pt x="200" y="44"/>
                      <a:pt x="154" y="0"/>
                      <a:pt x="99" y="1"/>
                    </a:cubicBezTo>
                    <a:moveTo>
                      <a:pt x="165" y="74"/>
                    </a:moveTo>
                    <a:cubicBezTo>
                      <a:pt x="166" y="76"/>
                      <a:pt x="169" y="77"/>
                      <a:pt x="171" y="76"/>
                    </a:cubicBezTo>
                    <a:cubicBezTo>
                      <a:pt x="181" y="72"/>
                      <a:pt x="181" y="72"/>
                      <a:pt x="181" y="72"/>
                    </a:cubicBezTo>
                    <a:cubicBezTo>
                      <a:pt x="184" y="78"/>
                      <a:pt x="185" y="85"/>
                      <a:pt x="186" y="92"/>
                    </a:cubicBezTo>
                    <a:cubicBezTo>
                      <a:pt x="173" y="93"/>
                      <a:pt x="173" y="93"/>
                      <a:pt x="173" y="93"/>
                    </a:cubicBezTo>
                    <a:cubicBezTo>
                      <a:pt x="170" y="93"/>
                      <a:pt x="167" y="96"/>
                      <a:pt x="167" y="100"/>
                    </a:cubicBezTo>
                    <a:cubicBezTo>
                      <a:pt x="167" y="103"/>
                      <a:pt x="170" y="106"/>
                      <a:pt x="174" y="106"/>
                    </a:cubicBezTo>
                    <a:cubicBezTo>
                      <a:pt x="186" y="106"/>
                      <a:pt x="186" y="106"/>
                      <a:pt x="186" y="106"/>
                    </a:cubicBezTo>
                    <a:cubicBezTo>
                      <a:pt x="186" y="113"/>
                      <a:pt x="184" y="121"/>
                      <a:pt x="182" y="127"/>
                    </a:cubicBezTo>
                    <a:cubicBezTo>
                      <a:pt x="172" y="124"/>
                      <a:pt x="172" y="124"/>
                      <a:pt x="172" y="124"/>
                    </a:cubicBezTo>
                    <a:cubicBezTo>
                      <a:pt x="170" y="123"/>
                      <a:pt x="167" y="124"/>
                      <a:pt x="166" y="126"/>
                    </a:cubicBezTo>
                    <a:cubicBezTo>
                      <a:pt x="165" y="129"/>
                      <a:pt x="167" y="131"/>
                      <a:pt x="169" y="132"/>
                    </a:cubicBezTo>
                    <a:cubicBezTo>
                      <a:pt x="179" y="136"/>
                      <a:pt x="179" y="136"/>
                      <a:pt x="179" y="136"/>
                    </a:cubicBezTo>
                    <a:cubicBezTo>
                      <a:pt x="176" y="143"/>
                      <a:pt x="172" y="149"/>
                      <a:pt x="167" y="155"/>
                    </a:cubicBezTo>
                    <a:cubicBezTo>
                      <a:pt x="158" y="146"/>
                      <a:pt x="158" y="146"/>
                      <a:pt x="158" y="146"/>
                    </a:cubicBezTo>
                    <a:cubicBezTo>
                      <a:pt x="155" y="144"/>
                      <a:pt x="151" y="144"/>
                      <a:pt x="149" y="146"/>
                    </a:cubicBezTo>
                    <a:cubicBezTo>
                      <a:pt x="146" y="149"/>
                      <a:pt x="146" y="153"/>
                      <a:pt x="149" y="156"/>
                    </a:cubicBezTo>
                    <a:cubicBezTo>
                      <a:pt x="158" y="164"/>
                      <a:pt x="158" y="164"/>
                      <a:pt x="158" y="164"/>
                    </a:cubicBezTo>
                    <a:cubicBezTo>
                      <a:pt x="152" y="169"/>
                      <a:pt x="146" y="174"/>
                      <a:pt x="140" y="177"/>
                    </a:cubicBezTo>
                    <a:cubicBezTo>
                      <a:pt x="135" y="168"/>
                      <a:pt x="135" y="168"/>
                      <a:pt x="135" y="168"/>
                    </a:cubicBezTo>
                    <a:cubicBezTo>
                      <a:pt x="134" y="165"/>
                      <a:pt x="132" y="164"/>
                      <a:pt x="129" y="165"/>
                    </a:cubicBezTo>
                    <a:cubicBezTo>
                      <a:pt x="127" y="166"/>
                      <a:pt x="126" y="169"/>
                      <a:pt x="127" y="171"/>
                    </a:cubicBezTo>
                    <a:cubicBezTo>
                      <a:pt x="131" y="181"/>
                      <a:pt x="131" y="181"/>
                      <a:pt x="131" y="181"/>
                    </a:cubicBezTo>
                    <a:cubicBezTo>
                      <a:pt x="124" y="183"/>
                      <a:pt x="117" y="185"/>
                      <a:pt x="110" y="186"/>
                    </a:cubicBezTo>
                    <a:cubicBezTo>
                      <a:pt x="110" y="173"/>
                      <a:pt x="110" y="173"/>
                      <a:pt x="110" y="173"/>
                    </a:cubicBezTo>
                    <a:cubicBezTo>
                      <a:pt x="110" y="169"/>
                      <a:pt x="106" y="166"/>
                      <a:pt x="103" y="167"/>
                    </a:cubicBezTo>
                    <a:cubicBezTo>
                      <a:pt x="99" y="167"/>
                      <a:pt x="96" y="170"/>
                      <a:pt x="96" y="173"/>
                    </a:cubicBezTo>
                    <a:cubicBezTo>
                      <a:pt x="96" y="186"/>
                      <a:pt x="96" y="186"/>
                      <a:pt x="96" y="186"/>
                    </a:cubicBezTo>
                    <a:cubicBezTo>
                      <a:pt x="89" y="185"/>
                      <a:pt x="82" y="184"/>
                      <a:pt x="75" y="182"/>
                    </a:cubicBezTo>
                    <a:cubicBezTo>
                      <a:pt x="79" y="172"/>
                      <a:pt x="79" y="172"/>
                      <a:pt x="79" y="172"/>
                    </a:cubicBezTo>
                    <a:cubicBezTo>
                      <a:pt x="80" y="170"/>
                      <a:pt x="78" y="167"/>
                      <a:pt x="76" y="166"/>
                    </a:cubicBezTo>
                    <a:cubicBezTo>
                      <a:pt x="74" y="165"/>
                      <a:pt x="71" y="167"/>
                      <a:pt x="70" y="169"/>
                    </a:cubicBezTo>
                    <a:cubicBezTo>
                      <a:pt x="66" y="179"/>
                      <a:pt x="66" y="179"/>
                      <a:pt x="66" y="179"/>
                    </a:cubicBezTo>
                    <a:cubicBezTo>
                      <a:pt x="60" y="175"/>
                      <a:pt x="53" y="172"/>
                      <a:pt x="48" y="167"/>
                    </a:cubicBezTo>
                    <a:cubicBezTo>
                      <a:pt x="56" y="158"/>
                      <a:pt x="56" y="158"/>
                      <a:pt x="56" y="158"/>
                    </a:cubicBezTo>
                    <a:cubicBezTo>
                      <a:pt x="59" y="155"/>
                      <a:pt x="59" y="151"/>
                      <a:pt x="56" y="148"/>
                    </a:cubicBezTo>
                    <a:cubicBezTo>
                      <a:pt x="53" y="146"/>
                      <a:pt x="49" y="146"/>
                      <a:pt x="46" y="149"/>
                    </a:cubicBezTo>
                    <a:cubicBezTo>
                      <a:pt x="38" y="158"/>
                      <a:pt x="38" y="158"/>
                      <a:pt x="38" y="158"/>
                    </a:cubicBezTo>
                    <a:cubicBezTo>
                      <a:pt x="33" y="152"/>
                      <a:pt x="29" y="146"/>
                      <a:pt x="25" y="139"/>
                    </a:cubicBezTo>
                    <a:cubicBezTo>
                      <a:pt x="35" y="135"/>
                      <a:pt x="35" y="135"/>
                      <a:pt x="35" y="135"/>
                    </a:cubicBezTo>
                    <a:cubicBezTo>
                      <a:pt x="37" y="134"/>
                      <a:pt x="38" y="131"/>
                      <a:pt x="37" y="129"/>
                    </a:cubicBezTo>
                    <a:cubicBezTo>
                      <a:pt x="36" y="127"/>
                      <a:pt x="34" y="126"/>
                      <a:pt x="31" y="127"/>
                    </a:cubicBezTo>
                    <a:cubicBezTo>
                      <a:pt x="22" y="131"/>
                      <a:pt x="22" y="131"/>
                      <a:pt x="22" y="131"/>
                    </a:cubicBezTo>
                    <a:cubicBezTo>
                      <a:pt x="19" y="124"/>
                      <a:pt x="17" y="117"/>
                      <a:pt x="17" y="110"/>
                    </a:cubicBezTo>
                    <a:cubicBezTo>
                      <a:pt x="29" y="109"/>
                      <a:pt x="29" y="109"/>
                      <a:pt x="29" y="109"/>
                    </a:cubicBezTo>
                    <a:cubicBezTo>
                      <a:pt x="33" y="109"/>
                      <a:pt x="36" y="106"/>
                      <a:pt x="36" y="102"/>
                    </a:cubicBezTo>
                    <a:cubicBezTo>
                      <a:pt x="36" y="99"/>
                      <a:pt x="33" y="96"/>
                      <a:pt x="29" y="96"/>
                    </a:cubicBezTo>
                    <a:cubicBezTo>
                      <a:pt x="16" y="96"/>
                      <a:pt x="16" y="96"/>
                      <a:pt x="16" y="96"/>
                    </a:cubicBezTo>
                    <a:cubicBezTo>
                      <a:pt x="17" y="89"/>
                      <a:pt x="18" y="82"/>
                      <a:pt x="20" y="76"/>
                    </a:cubicBezTo>
                    <a:cubicBezTo>
                      <a:pt x="30" y="79"/>
                      <a:pt x="30" y="79"/>
                      <a:pt x="30" y="79"/>
                    </a:cubicBezTo>
                    <a:cubicBezTo>
                      <a:pt x="33" y="80"/>
                      <a:pt x="35" y="79"/>
                      <a:pt x="36" y="77"/>
                    </a:cubicBezTo>
                    <a:cubicBezTo>
                      <a:pt x="37" y="74"/>
                      <a:pt x="36" y="72"/>
                      <a:pt x="34" y="71"/>
                    </a:cubicBezTo>
                    <a:cubicBezTo>
                      <a:pt x="23" y="67"/>
                      <a:pt x="23" y="67"/>
                      <a:pt x="23" y="67"/>
                    </a:cubicBezTo>
                    <a:cubicBezTo>
                      <a:pt x="26" y="60"/>
                      <a:pt x="31" y="53"/>
                      <a:pt x="35" y="47"/>
                    </a:cubicBezTo>
                    <a:cubicBezTo>
                      <a:pt x="44" y="56"/>
                      <a:pt x="44" y="56"/>
                      <a:pt x="44" y="56"/>
                    </a:cubicBezTo>
                    <a:cubicBezTo>
                      <a:pt x="47" y="58"/>
                      <a:pt x="51" y="58"/>
                      <a:pt x="54" y="56"/>
                    </a:cubicBezTo>
                    <a:cubicBezTo>
                      <a:pt x="57" y="53"/>
                      <a:pt x="56" y="49"/>
                      <a:pt x="54" y="46"/>
                    </a:cubicBezTo>
                    <a:cubicBezTo>
                      <a:pt x="45" y="38"/>
                      <a:pt x="45" y="38"/>
                      <a:pt x="45" y="38"/>
                    </a:cubicBezTo>
                    <a:cubicBezTo>
                      <a:pt x="50" y="33"/>
                      <a:pt x="56" y="29"/>
                      <a:pt x="63" y="25"/>
                    </a:cubicBezTo>
                    <a:cubicBezTo>
                      <a:pt x="67" y="35"/>
                      <a:pt x="67" y="35"/>
                      <a:pt x="67" y="35"/>
                    </a:cubicBezTo>
                    <a:cubicBezTo>
                      <a:pt x="68" y="38"/>
                      <a:pt x="71" y="39"/>
                      <a:pt x="73" y="38"/>
                    </a:cubicBezTo>
                    <a:cubicBezTo>
                      <a:pt x="75" y="37"/>
                      <a:pt x="77" y="34"/>
                      <a:pt x="76" y="32"/>
                    </a:cubicBezTo>
                    <a:cubicBezTo>
                      <a:pt x="71" y="21"/>
                      <a:pt x="71" y="21"/>
                      <a:pt x="71" y="21"/>
                    </a:cubicBezTo>
                    <a:cubicBezTo>
                      <a:pt x="78" y="19"/>
                      <a:pt x="85" y="17"/>
                      <a:pt x="93" y="16"/>
                    </a:cubicBezTo>
                    <a:cubicBezTo>
                      <a:pt x="93" y="29"/>
                      <a:pt x="93" y="29"/>
                      <a:pt x="93" y="29"/>
                    </a:cubicBezTo>
                    <a:cubicBezTo>
                      <a:pt x="93" y="33"/>
                      <a:pt x="96" y="36"/>
                      <a:pt x="100" y="36"/>
                    </a:cubicBezTo>
                    <a:cubicBezTo>
                      <a:pt x="104" y="35"/>
                      <a:pt x="107" y="32"/>
                      <a:pt x="106" y="29"/>
                    </a:cubicBezTo>
                    <a:cubicBezTo>
                      <a:pt x="106" y="16"/>
                      <a:pt x="106" y="16"/>
                      <a:pt x="106" y="16"/>
                    </a:cubicBezTo>
                    <a:cubicBezTo>
                      <a:pt x="114" y="17"/>
                      <a:pt x="121" y="18"/>
                      <a:pt x="128" y="20"/>
                    </a:cubicBezTo>
                    <a:cubicBezTo>
                      <a:pt x="124" y="31"/>
                      <a:pt x="124" y="31"/>
                      <a:pt x="124" y="31"/>
                    </a:cubicBezTo>
                    <a:cubicBezTo>
                      <a:pt x="123" y="33"/>
                      <a:pt x="124" y="36"/>
                      <a:pt x="127" y="37"/>
                    </a:cubicBezTo>
                    <a:cubicBezTo>
                      <a:pt x="129" y="37"/>
                      <a:pt x="132" y="36"/>
                      <a:pt x="132" y="34"/>
                    </a:cubicBezTo>
                    <a:cubicBezTo>
                      <a:pt x="137" y="24"/>
                      <a:pt x="137" y="24"/>
                      <a:pt x="137" y="24"/>
                    </a:cubicBezTo>
                    <a:cubicBezTo>
                      <a:pt x="143" y="27"/>
                      <a:pt x="149" y="31"/>
                      <a:pt x="155" y="35"/>
                    </a:cubicBezTo>
                    <a:cubicBezTo>
                      <a:pt x="146" y="44"/>
                      <a:pt x="146" y="44"/>
                      <a:pt x="146" y="44"/>
                    </a:cubicBezTo>
                    <a:cubicBezTo>
                      <a:pt x="144" y="47"/>
                      <a:pt x="144" y="51"/>
                      <a:pt x="147" y="54"/>
                    </a:cubicBezTo>
                    <a:cubicBezTo>
                      <a:pt x="149" y="56"/>
                      <a:pt x="154" y="56"/>
                      <a:pt x="156" y="53"/>
                    </a:cubicBezTo>
                    <a:cubicBezTo>
                      <a:pt x="165" y="44"/>
                      <a:pt x="165" y="44"/>
                      <a:pt x="165" y="44"/>
                    </a:cubicBezTo>
                    <a:cubicBezTo>
                      <a:pt x="170" y="50"/>
                      <a:pt x="174" y="57"/>
                      <a:pt x="178" y="63"/>
                    </a:cubicBezTo>
                    <a:cubicBezTo>
                      <a:pt x="168" y="68"/>
                      <a:pt x="168" y="68"/>
                      <a:pt x="168" y="68"/>
                    </a:cubicBezTo>
                    <a:cubicBezTo>
                      <a:pt x="165" y="69"/>
                      <a:pt x="164" y="71"/>
                      <a:pt x="165" y="74"/>
                    </a:cubicBezTo>
                  </a:path>
                </a:pathLst>
              </a:custGeom>
              <a:grpFill/>
              <a:ln>
                <a:noFill/>
              </a:ln>
            </p:spPr>
            <p:txBody>
              <a:bodyPr/>
              <a:lstStyle/>
              <a:p>
                <a:pPr>
                  <a:defRPr/>
                </a:pPr>
                <a:endParaRPr lang="zh-CN" altLang="en-US"/>
              </a:p>
            </p:txBody>
          </p:sp>
          <p:sp>
            <p:nvSpPr>
              <p:cNvPr id="706" name="Freeform 304"/>
              <p:cNvSpPr>
                <a:spLocks/>
              </p:cNvSpPr>
              <p:nvPr/>
            </p:nvSpPr>
            <p:spPr bwMode="auto">
              <a:xfrm>
                <a:off x="3816326" y="3539617"/>
                <a:ext cx="49105" cy="122763"/>
              </a:xfrm>
              <a:custGeom>
                <a:avLst/>
                <a:gdLst>
                  <a:gd name="T0" fmla="*/ 19 w 29"/>
                  <a:gd name="T1" fmla="*/ 44 h 73"/>
                  <a:gd name="T2" fmla="*/ 18 w 29"/>
                  <a:gd name="T3" fmla="*/ 5 h 73"/>
                  <a:gd name="T4" fmla="*/ 13 w 29"/>
                  <a:gd name="T5" fmla="*/ 0 h 73"/>
                  <a:gd name="T6" fmla="*/ 8 w 29"/>
                  <a:gd name="T7" fmla="*/ 5 h 73"/>
                  <a:gd name="T8" fmla="*/ 9 w 29"/>
                  <a:gd name="T9" fmla="*/ 45 h 73"/>
                  <a:gd name="T10" fmla="*/ 0 w 29"/>
                  <a:gd name="T11" fmla="*/ 58 h 73"/>
                  <a:gd name="T12" fmla="*/ 15 w 29"/>
                  <a:gd name="T13" fmla="*/ 73 h 73"/>
                  <a:gd name="T14" fmla="*/ 29 w 29"/>
                  <a:gd name="T15" fmla="*/ 58 h 73"/>
                  <a:gd name="T16" fmla="*/ 19 w 29"/>
                  <a:gd name="T17"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3">
                    <a:moveTo>
                      <a:pt x="19" y="44"/>
                    </a:moveTo>
                    <a:cubicBezTo>
                      <a:pt x="18" y="5"/>
                      <a:pt x="18" y="5"/>
                      <a:pt x="18" y="5"/>
                    </a:cubicBezTo>
                    <a:cubicBezTo>
                      <a:pt x="18" y="2"/>
                      <a:pt x="16" y="0"/>
                      <a:pt x="13" y="0"/>
                    </a:cubicBezTo>
                    <a:cubicBezTo>
                      <a:pt x="10" y="0"/>
                      <a:pt x="8" y="2"/>
                      <a:pt x="8" y="5"/>
                    </a:cubicBezTo>
                    <a:cubicBezTo>
                      <a:pt x="9" y="45"/>
                      <a:pt x="9" y="45"/>
                      <a:pt x="9" y="45"/>
                    </a:cubicBezTo>
                    <a:cubicBezTo>
                      <a:pt x="3" y="47"/>
                      <a:pt x="0" y="52"/>
                      <a:pt x="0" y="58"/>
                    </a:cubicBezTo>
                    <a:cubicBezTo>
                      <a:pt x="0" y="66"/>
                      <a:pt x="6" y="73"/>
                      <a:pt x="15" y="73"/>
                    </a:cubicBezTo>
                    <a:cubicBezTo>
                      <a:pt x="23" y="72"/>
                      <a:pt x="29" y="66"/>
                      <a:pt x="29" y="58"/>
                    </a:cubicBezTo>
                    <a:cubicBezTo>
                      <a:pt x="29" y="51"/>
                      <a:pt x="25" y="46"/>
                      <a:pt x="19" y="44"/>
                    </a:cubicBezTo>
                  </a:path>
                </a:pathLst>
              </a:custGeom>
              <a:grpFill/>
              <a:ln>
                <a:noFill/>
              </a:ln>
            </p:spPr>
            <p:txBody>
              <a:bodyPr/>
              <a:lstStyle/>
              <a:p>
                <a:pPr>
                  <a:defRPr/>
                </a:pPr>
                <a:endParaRPr lang="zh-CN" altLang="en-US"/>
              </a:p>
            </p:txBody>
          </p:sp>
          <p:sp>
            <p:nvSpPr>
              <p:cNvPr id="707" name="Freeform 305"/>
              <p:cNvSpPr>
                <a:spLocks/>
              </p:cNvSpPr>
              <p:nvPr/>
            </p:nvSpPr>
            <p:spPr bwMode="auto">
              <a:xfrm>
                <a:off x="3827239" y="3669202"/>
                <a:ext cx="27281" cy="62746"/>
              </a:xfrm>
              <a:custGeom>
                <a:avLst/>
                <a:gdLst>
                  <a:gd name="T0" fmla="*/ 8 w 16"/>
                  <a:gd name="T1" fmla="*/ 2 h 37"/>
                  <a:gd name="T2" fmla="*/ 0 w 16"/>
                  <a:gd name="T3" fmla="*/ 0 h 37"/>
                  <a:gd name="T4" fmla="*/ 0 w 16"/>
                  <a:gd name="T5" fmla="*/ 29 h 37"/>
                  <a:gd name="T6" fmla="*/ 8 w 16"/>
                  <a:gd name="T7" fmla="*/ 37 h 37"/>
                  <a:gd name="T8" fmla="*/ 16 w 16"/>
                  <a:gd name="T9" fmla="*/ 29 h 37"/>
                  <a:gd name="T10" fmla="*/ 16 w 16"/>
                  <a:gd name="T11" fmla="*/ 0 h 37"/>
                  <a:gd name="T12" fmla="*/ 8 w 16"/>
                  <a:gd name="T13" fmla="*/ 2 h 37"/>
                </a:gdLst>
                <a:ahLst/>
                <a:cxnLst>
                  <a:cxn ang="0">
                    <a:pos x="T0" y="T1"/>
                  </a:cxn>
                  <a:cxn ang="0">
                    <a:pos x="T2" y="T3"/>
                  </a:cxn>
                  <a:cxn ang="0">
                    <a:pos x="T4" y="T5"/>
                  </a:cxn>
                  <a:cxn ang="0">
                    <a:pos x="T6" y="T7"/>
                  </a:cxn>
                  <a:cxn ang="0">
                    <a:pos x="T8" y="T9"/>
                  </a:cxn>
                  <a:cxn ang="0">
                    <a:pos x="T10" y="T11"/>
                  </a:cxn>
                  <a:cxn ang="0">
                    <a:pos x="T12" y="T13"/>
                  </a:cxn>
                </a:cxnLst>
                <a:rect l="0" t="0" r="r" b="b"/>
                <a:pathLst>
                  <a:path w="16" h="37">
                    <a:moveTo>
                      <a:pt x="8" y="2"/>
                    </a:moveTo>
                    <a:cubicBezTo>
                      <a:pt x="5" y="2"/>
                      <a:pt x="2" y="1"/>
                      <a:pt x="0" y="0"/>
                    </a:cubicBezTo>
                    <a:cubicBezTo>
                      <a:pt x="0" y="29"/>
                      <a:pt x="0" y="29"/>
                      <a:pt x="0" y="29"/>
                    </a:cubicBezTo>
                    <a:cubicBezTo>
                      <a:pt x="0" y="34"/>
                      <a:pt x="4" y="37"/>
                      <a:pt x="8" y="37"/>
                    </a:cubicBezTo>
                    <a:cubicBezTo>
                      <a:pt x="13" y="37"/>
                      <a:pt x="16" y="33"/>
                      <a:pt x="16" y="29"/>
                    </a:cubicBezTo>
                    <a:cubicBezTo>
                      <a:pt x="16" y="0"/>
                      <a:pt x="16" y="0"/>
                      <a:pt x="16" y="0"/>
                    </a:cubicBezTo>
                    <a:cubicBezTo>
                      <a:pt x="13" y="1"/>
                      <a:pt x="11" y="2"/>
                      <a:pt x="8" y="2"/>
                    </a:cubicBezTo>
                  </a:path>
                </a:pathLst>
              </a:custGeom>
              <a:grpFill/>
              <a:ln>
                <a:noFill/>
              </a:ln>
            </p:spPr>
            <p:txBody>
              <a:bodyPr/>
              <a:lstStyle/>
              <a:p>
                <a:pPr>
                  <a:defRPr/>
                </a:pPr>
                <a:endParaRPr lang="zh-CN" altLang="en-US"/>
              </a:p>
            </p:txBody>
          </p:sp>
        </p:grpSp>
        <p:sp>
          <p:nvSpPr>
            <p:cNvPr id="501" name="Freeform 306"/>
            <p:cNvSpPr>
              <a:spLocks noEditPoints="1"/>
            </p:cNvSpPr>
            <p:nvPr/>
          </p:nvSpPr>
          <p:spPr bwMode="auto">
            <a:xfrm>
              <a:off x="10248034" y="2565410"/>
              <a:ext cx="185509" cy="377838"/>
            </a:xfrm>
            <a:custGeom>
              <a:avLst/>
              <a:gdLst>
                <a:gd name="T0" fmla="*/ 98 w 110"/>
                <a:gd name="T1" fmla="*/ 114 h 224"/>
                <a:gd name="T2" fmla="*/ 77 w 110"/>
                <a:gd name="T3" fmla="*/ 100 h 224"/>
                <a:gd name="T4" fmla="*/ 76 w 110"/>
                <a:gd name="T5" fmla="*/ 54 h 224"/>
                <a:gd name="T6" fmla="*/ 79 w 110"/>
                <a:gd name="T7" fmla="*/ 54 h 224"/>
                <a:gd name="T8" fmla="*/ 93 w 110"/>
                <a:gd name="T9" fmla="*/ 57 h 224"/>
                <a:gd name="T10" fmla="*/ 97 w 110"/>
                <a:gd name="T11" fmla="*/ 54 h 224"/>
                <a:gd name="T12" fmla="*/ 100 w 110"/>
                <a:gd name="T13" fmla="*/ 46 h 224"/>
                <a:gd name="T14" fmla="*/ 100 w 110"/>
                <a:gd name="T15" fmla="*/ 36 h 224"/>
                <a:gd name="T16" fmla="*/ 98 w 110"/>
                <a:gd name="T17" fmla="*/ 32 h 224"/>
                <a:gd name="T18" fmla="*/ 93 w 110"/>
                <a:gd name="T19" fmla="*/ 30 h 224"/>
                <a:gd name="T20" fmla="*/ 87 w 110"/>
                <a:gd name="T21" fmla="*/ 29 h 224"/>
                <a:gd name="T22" fmla="*/ 76 w 110"/>
                <a:gd name="T23" fmla="*/ 28 h 224"/>
                <a:gd name="T24" fmla="*/ 75 w 110"/>
                <a:gd name="T25" fmla="*/ 7 h 224"/>
                <a:gd name="T26" fmla="*/ 68 w 110"/>
                <a:gd name="T27" fmla="*/ 0 h 224"/>
                <a:gd name="T28" fmla="*/ 61 w 110"/>
                <a:gd name="T29" fmla="*/ 7 h 224"/>
                <a:gd name="T30" fmla="*/ 61 w 110"/>
                <a:gd name="T31" fmla="*/ 28 h 224"/>
                <a:gd name="T32" fmla="*/ 60 w 110"/>
                <a:gd name="T33" fmla="*/ 28 h 224"/>
                <a:gd name="T34" fmla="*/ 47 w 110"/>
                <a:gd name="T35" fmla="*/ 29 h 224"/>
                <a:gd name="T36" fmla="*/ 46 w 110"/>
                <a:gd name="T37" fmla="*/ 8 h 224"/>
                <a:gd name="T38" fmla="*/ 39 w 110"/>
                <a:gd name="T39" fmla="*/ 1 h 224"/>
                <a:gd name="T40" fmla="*/ 32 w 110"/>
                <a:gd name="T41" fmla="*/ 8 h 224"/>
                <a:gd name="T42" fmla="*/ 33 w 110"/>
                <a:gd name="T43" fmla="*/ 32 h 224"/>
                <a:gd name="T44" fmla="*/ 16 w 110"/>
                <a:gd name="T45" fmla="*/ 41 h 224"/>
                <a:gd name="T46" fmla="*/ 6 w 110"/>
                <a:gd name="T47" fmla="*/ 55 h 224"/>
                <a:gd name="T48" fmla="*/ 3 w 110"/>
                <a:gd name="T49" fmla="*/ 71 h 224"/>
                <a:gd name="T50" fmla="*/ 7 w 110"/>
                <a:gd name="T51" fmla="*/ 90 h 224"/>
                <a:gd name="T52" fmla="*/ 17 w 110"/>
                <a:gd name="T53" fmla="*/ 103 h 224"/>
                <a:gd name="T54" fmla="*/ 31 w 110"/>
                <a:gd name="T55" fmla="*/ 112 h 224"/>
                <a:gd name="T56" fmla="*/ 34 w 110"/>
                <a:gd name="T57" fmla="*/ 114 h 224"/>
                <a:gd name="T58" fmla="*/ 35 w 110"/>
                <a:gd name="T59" fmla="*/ 165 h 224"/>
                <a:gd name="T60" fmla="*/ 23 w 110"/>
                <a:gd name="T61" fmla="*/ 163 h 224"/>
                <a:gd name="T62" fmla="*/ 6 w 110"/>
                <a:gd name="T63" fmla="*/ 158 h 224"/>
                <a:gd name="T64" fmla="*/ 3 w 110"/>
                <a:gd name="T65" fmla="*/ 161 h 224"/>
                <a:gd name="T66" fmla="*/ 1 w 110"/>
                <a:gd name="T67" fmla="*/ 169 h 224"/>
                <a:gd name="T68" fmla="*/ 0 w 110"/>
                <a:gd name="T69" fmla="*/ 178 h 224"/>
                <a:gd name="T70" fmla="*/ 1 w 110"/>
                <a:gd name="T71" fmla="*/ 183 h 224"/>
                <a:gd name="T72" fmla="*/ 18 w 110"/>
                <a:gd name="T73" fmla="*/ 189 h 224"/>
                <a:gd name="T74" fmla="*/ 36 w 110"/>
                <a:gd name="T75" fmla="*/ 191 h 224"/>
                <a:gd name="T76" fmla="*/ 37 w 110"/>
                <a:gd name="T77" fmla="*/ 217 h 224"/>
                <a:gd name="T78" fmla="*/ 44 w 110"/>
                <a:gd name="T79" fmla="*/ 224 h 224"/>
                <a:gd name="T80" fmla="*/ 51 w 110"/>
                <a:gd name="T81" fmla="*/ 216 h 224"/>
                <a:gd name="T82" fmla="*/ 50 w 110"/>
                <a:gd name="T83" fmla="*/ 191 h 224"/>
                <a:gd name="T84" fmla="*/ 65 w 110"/>
                <a:gd name="T85" fmla="*/ 190 h 224"/>
                <a:gd name="T86" fmla="*/ 66 w 110"/>
                <a:gd name="T87" fmla="*/ 216 h 224"/>
                <a:gd name="T88" fmla="*/ 73 w 110"/>
                <a:gd name="T89" fmla="*/ 223 h 224"/>
                <a:gd name="T90" fmla="*/ 80 w 110"/>
                <a:gd name="T91" fmla="*/ 216 h 224"/>
                <a:gd name="T92" fmla="*/ 79 w 110"/>
                <a:gd name="T93" fmla="*/ 187 h 224"/>
                <a:gd name="T94" fmla="*/ 91 w 110"/>
                <a:gd name="T95" fmla="*/ 181 h 224"/>
                <a:gd name="T96" fmla="*/ 105 w 110"/>
                <a:gd name="T97" fmla="*/ 167 h 224"/>
                <a:gd name="T98" fmla="*/ 110 w 110"/>
                <a:gd name="T99" fmla="*/ 144 h 224"/>
                <a:gd name="T100" fmla="*/ 98 w 110"/>
                <a:gd name="T101" fmla="*/ 114 h 224"/>
                <a:gd name="T102" fmla="*/ 47 w 110"/>
                <a:gd name="T103" fmla="*/ 55 h 224"/>
                <a:gd name="T104" fmla="*/ 62 w 110"/>
                <a:gd name="T105" fmla="*/ 53 h 224"/>
                <a:gd name="T106" fmla="*/ 63 w 110"/>
                <a:gd name="T107" fmla="*/ 94 h 224"/>
                <a:gd name="T108" fmla="*/ 48 w 110"/>
                <a:gd name="T109" fmla="*/ 88 h 224"/>
                <a:gd name="T110" fmla="*/ 47 w 110"/>
                <a:gd name="T111" fmla="*/ 55 h 224"/>
                <a:gd name="T112" fmla="*/ 50 w 110"/>
                <a:gd name="T113" fmla="*/ 164 h 224"/>
                <a:gd name="T114" fmla="*/ 49 w 110"/>
                <a:gd name="T115" fmla="*/ 120 h 224"/>
                <a:gd name="T116" fmla="*/ 64 w 110"/>
                <a:gd name="T117" fmla="*/ 126 h 224"/>
                <a:gd name="T118" fmla="*/ 64 w 110"/>
                <a:gd name="T119" fmla="*/ 162 h 224"/>
                <a:gd name="T120" fmla="*/ 50 w 110"/>
                <a:gd name="T121" fmla="*/ 1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 h="224">
                  <a:moveTo>
                    <a:pt x="98" y="114"/>
                  </a:moveTo>
                  <a:cubicBezTo>
                    <a:pt x="93" y="109"/>
                    <a:pt x="86" y="104"/>
                    <a:pt x="77" y="100"/>
                  </a:cubicBezTo>
                  <a:cubicBezTo>
                    <a:pt x="76" y="54"/>
                    <a:pt x="76" y="54"/>
                    <a:pt x="76" y="54"/>
                  </a:cubicBezTo>
                  <a:cubicBezTo>
                    <a:pt x="77" y="54"/>
                    <a:pt x="78" y="54"/>
                    <a:pt x="79" y="54"/>
                  </a:cubicBezTo>
                  <a:cubicBezTo>
                    <a:pt x="85" y="55"/>
                    <a:pt x="89" y="56"/>
                    <a:pt x="93" y="57"/>
                  </a:cubicBezTo>
                  <a:cubicBezTo>
                    <a:pt x="94" y="57"/>
                    <a:pt x="95" y="56"/>
                    <a:pt x="97" y="54"/>
                  </a:cubicBezTo>
                  <a:cubicBezTo>
                    <a:pt x="98" y="52"/>
                    <a:pt x="99" y="49"/>
                    <a:pt x="100" y="46"/>
                  </a:cubicBezTo>
                  <a:cubicBezTo>
                    <a:pt x="100" y="42"/>
                    <a:pt x="101" y="39"/>
                    <a:pt x="100" y="36"/>
                  </a:cubicBezTo>
                  <a:cubicBezTo>
                    <a:pt x="100" y="34"/>
                    <a:pt x="100" y="32"/>
                    <a:pt x="98" y="32"/>
                  </a:cubicBezTo>
                  <a:cubicBezTo>
                    <a:pt x="97" y="31"/>
                    <a:pt x="95" y="31"/>
                    <a:pt x="93" y="30"/>
                  </a:cubicBezTo>
                  <a:cubicBezTo>
                    <a:pt x="92" y="30"/>
                    <a:pt x="89" y="29"/>
                    <a:pt x="87" y="29"/>
                  </a:cubicBezTo>
                  <a:cubicBezTo>
                    <a:pt x="84" y="28"/>
                    <a:pt x="80" y="28"/>
                    <a:pt x="76" y="28"/>
                  </a:cubicBezTo>
                  <a:cubicBezTo>
                    <a:pt x="75" y="7"/>
                    <a:pt x="75" y="7"/>
                    <a:pt x="75" y="7"/>
                  </a:cubicBezTo>
                  <a:cubicBezTo>
                    <a:pt x="75" y="3"/>
                    <a:pt x="72" y="0"/>
                    <a:pt x="68" y="0"/>
                  </a:cubicBezTo>
                  <a:cubicBezTo>
                    <a:pt x="64" y="0"/>
                    <a:pt x="61" y="4"/>
                    <a:pt x="61" y="7"/>
                  </a:cubicBezTo>
                  <a:cubicBezTo>
                    <a:pt x="61" y="28"/>
                    <a:pt x="61" y="28"/>
                    <a:pt x="61" y="28"/>
                  </a:cubicBezTo>
                  <a:cubicBezTo>
                    <a:pt x="61" y="28"/>
                    <a:pt x="60" y="28"/>
                    <a:pt x="60" y="28"/>
                  </a:cubicBezTo>
                  <a:cubicBezTo>
                    <a:pt x="55" y="28"/>
                    <a:pt x="51" y="28"/>
                    <a:pt x="47" y="29"/>
                  </a:cubicBezTo>
                  <a:cubicBezTo>
                    <a:pt x="46" y="8"/>
                    <a:pt x="46" y="8"/>
                    <a:pt x="46" y="8"/>
                  </a:cubicBezTo>
                  <a:cubicBezTo>
                    <a:pt x="46" y="4"/>
                    <a:pt x="43" y="1"/>
                    <a:pt x="39" y="1"/>
                  </a:cubicBezTo>
                  <a:cubicBezTo>
                    <a:pt x="35" y="1"/>
                    <a:pt x="32" y="4"/>
                    <a:pt x="32" y="8"/>
                  </a:cubicBezTo>
                  <a:cubicBezTo>
                    <a:pt x="33" y="32"/>
                    <a:pt x="33" y="32"/>
                    <a:pt x="33" y="32"/>
                  </a:cubicBezTo>
                  <a:cubicBezTo>
                    <a:pt x="26" y="34"/>
                    <a:pt x="21" y="37"/>
                    <a:pt x="16" y="41"/>
                  </a:cubicBezTo>
                  <a:cubicBezTo>
                    <a:pt x="12" y="45"/>
                    <a:pt x="8" y="49"/>
                    <a:pt x="6" y="55"/>
                  </a:cubicBezTo>
                  <a:cubicBezTo>
                    <a:pt x="4" y="60"/>
                    <a:pt x="3" y="65"/>
                    <a:pt x="3" y="71"/>
                  </a:cubicBezTo>
                  <a:cubicBezTo>
                    <a:pt x="3" y="78"/>
                    <a:pt x="5" y="84"/>
                    <a:pt x="7" y="90"/>
                  </a:cubicBezTo>
                  <a:cubicBezTo>
                    <a:pt x="10" y="95"/>
                    <a:pt x="13" y="99"/>
                    <a:pt x="17" y="103"/>
                  </a:cubicBezTo>
                  <a:cubicBezTo>
                    <a:pt x="21" y="106"/>
                    <a:pt x="26" y="110"/>
                    <a:pt x="31" y="112"/>
                  </a:cubicBezTo>
                  <a:cubicBezTo>
                    <a:pt x="32" y="113"/>
                    <a:pt x="33" y="113"/>
                    <a:pt x="34" y="114"/>
                  </a:cubicBezTo>
                  <a:cubicBezTo>
                    <a:pt x="35" y="165"/>
                    <a:pt x="35" y="165"/>
                    <a:pt x="35" y="165"/>
                  </a:cubicBezTo>
                  <a:cubicBezTo>
                    <a:pt x="31" y="164"/>
                    <a:pt x="26" y="164"/>
                    <a:pt x="23" y="163"/>
                  </a:cubicBezTo>
                  <a:cubicBezTo>
                    <a:pt x="17" y="161"/>
                    <a:pt x="11" y="160"/>
                    <a:pt x="6" y="158"/>
                  </a:cubicBezTo>
                  <a:cubicBezTo>
                    <a:pt x="5" y="158"/>
                    <a:pt x="4" y="159"/>
                    <a:pt x="3" y="161"/>
                  </a:cubicBezTo>
                  <a:cubicBezTo>
                    <a:pt x="2" y="164"/>
                    <a:pt x="2" y="166"/>
                    <a:pt x="1" y="169"/>
                  </a:cubicBezTo>
                  <a:cubicBezTo>
                    <a:pt x="0" y="172"/>
                    <a:pt x="0" y="175"/>
                    <a:pt x="0" y="178"/>
                  </a:cubicBezTo>
                  <a:cubicBezTo>
                    <a:pt x="0" y="181"/>
                    <a:pt x="0" y="183"/>
                    <a:pt x="1" y="183"/>
                  </a:cubicBezTo>
                  <a:cubicBezTo>
                    <a:pt x="4" y="185"/>
                    <a:pt x="10" y="187"/>
                    <a:pt x="18" y="189"/>
                  </a:cubicBezTo>
                  <a:cubicBezTo>
                    <a:pt x="23" y="190"/>
                    <a:pt x="29" y="191"/>
                    <a:pt x="36" y="191"/>
                  </a:cubicBezTo>
                  <a:cubicBezTo>
                    <a:pt x="37" y="217"/>
                    <a:pt x="37" y="217"/>
                    <a:pt x="37" y="217"/>
                  </a:cubicBezTo>
                  <a:cubicBezTo>
                    <a:pt x="37" y="221"/>
                    <a:pt x="40" y="224"/>
                    <a:pt x="44" y="224"/>
                  </a:cubicBezTo>
                  <a:cubicBezTo>
                    <a:pt x="48" y="224"/>
                    <a:pt x="51" y="220"/>
                    <a:pt x="51" y="216"/>
                  </a:cubicBezTo>
                  <a:cubicBezTo>
                    <a:pt x="50" y="191"/>
                    <a:pt x="50" y="191"/>
                    <a:pt x="50" y="191"/>
                  </a:cubicBezTo>
                  <a:cubicBezTo>
                    <a:pt x="55" y="191"/>
                    <a:pt x="60" y="191"/>
                    <a:pt x="65" y="190"/>
                  </a:cubicBezTo>
                  <a:cubicBezTo>
                    <a:pt x="66" y="216"/>
                    <a:pt x="66" y="216"/>
                    <a:pt x="66" y="216"/>
                  </a:cubicBezTo>
                  <a:cubicBezTo>
                    <a:pt x="66" y="220"/>
                    <a:pt x="69" y="223"/>
                    <a:pt x="73" y="223"/>
                  </a:cubicBezTo>
                  <a:cubicBezTo>
                    <a:pt x="77" y="223"/>
                    <a:pt x="80" y="220"/>
                    <a:pt x="80" y="216"/>
                  </a:cubicBezTo>
                  <a:cubicBezTo>
                    <a:pt x="79" y="187"/>
                    <a:pt x="79" y="187"/>
                    <a:pt x="79" y="187"/>
                  </a:cubicBezTo>
                  <a:cubicBezTo>
                    <a:pt x="84" y="185"/>
                    <a:pt x="88" y="183"/>
                    <a:pt x="91" y="181"/>
                  </a:cubicBezTo>
                  <a:cubicBezTo>
                    <a:pt x="97" y="177"/>
                    <a:pt x="102" y="173"/>
                    <a:pt x="105" y="167"/>
                  </a:cubicBezTo>
                  <a:cubicBezTo>
                    <a:pt x="108" y="161"/>
                    <a:pt x="110" y="153"/>
                    <a:pt x="110" y="144"/>
                  </a:cubicBezTo>
                  <a:cubicBezTo>
                    <a:pt x="109" y="132"/>
                    <a:pt x="106" y="122"/>
                    <a:pt x="98" y="114"/>
                  </a:cubicBezTo>
                  <a:moveTo>
                    <a:pt x="47" y="55"/>
                  </a:moveTo>
                  <a:cubicBezTo>
                    <a:pt x="51" y="54"/>
                    <a:pt x="56" y="53"/>
                    <a:pt x="62" y="53"/>
                  </a:cubicBezTo>
                  <a:cubicBezTo>
                    <a:pt x="63" y="94"/>
                    <a:pt x="63" y="94"/>
                    <a:pt x="63" y="94"/>
                  </a:cubicBezTo>
                  <a:cubicBezTo>
                    <a:pt x="57" y="92"/>
                    <a:pt x="52" y="90"/>
                    <a:pt x="48" y="88"/>
                  </a:cubicBezTo>
                  <a:cubicBezTo>
                    <a:pt x="47" y="55"/>
                    <a:pt x="47" y="55"/>
                    <a:pt x="47" y="55"/>
                  </a:cubicBezTo>
                  <a:moveTo>
                    <a:pt x="50" y="164"/>
                  </a:moveTo>
                  <a:cubicBezTo>
                    <a:pt x="49" y="120"/>
                    <a:pt x="49" y="120"/>
                    <a:pt x="49" y="120"/>
                  </a:cubicBezTo>
                  <a:cubicBezTo>
                    <a:pt x="55" y="122"/>
                    <a:pt x="60" y="124"/>
                    <a:pt x="64" y="126"/>
                  </a:cubicBezTo>
                  <a:cubicBezTo>
                    <a:pt x="64" y="162"/>
                    <a:pt x="64" y="162"/>
                    <a:pt x="64" y="162"/>
                  </a:cubicBezTo>
                  <a:cubicBezTo>
                    <a:pt x="60" y="163"/>
                    <a:pt x="55" y="164"/>
                    <a:pt x="50" y="164"/>
                  </a:cubicBezTo>
                </a:path>
              </a:pathLst>
            </a:custGeom>
            <a:solidFill>
              <a:schemeClr val="bg1">
                <a:lumMod val="75000"/>
              </a:schemeClr>
            </a:solidFill>
            <a:ln>
              <a:noFill/>
            </a:ln>
          </p:spPr>
          <p:txBody>
            <a:bodyPr/>
            <a:lstStyle/>
            <a:p>
              <a:pPr>
                <a:defRPr/>
              </a:pPr>
              <a:endParaRPr lang="zh-CN" altLang="en-US"/>
            </a:p>
          </p:txBody>
        </p:sp>
        <p:sp>
          <p:nvSpPr>
            <p:cNvPr id="502" name="任意多边形 501"/>
            <p:cNvSpPr>
              <a:spLocks/>
            </p:cNvSpPr>
            <p:nvPr/>
          </p:nvSpPr>
          <p:spPr bwMode="auto">
            <a:xfrm>
              <a:off x="9735158" y="3192865"/>
              <a:ext cx="380564" cy="279627"/>
            </a:xfrm>
            <a:custGeom>
              <a:avLst/>
              <a:gdLst>
                <a:gd name="connsiteX0" fmla="*/ 25111 w 380564"/>
                <a:gd name="connsiteY0" fmla="*/ 107757 h 279627"/>
                <a:gd name="connsiteX1" fmla="*/ 50221 w 380564"/>
                <a:gd name="connsiteY1" fmla="*/ 107757 h 279627"/>
                <a:gd name="connsiteX2" fmla="*/ 73658 w 380564"/>
                <a:gd name="connsiteY2" fmla="*/ 133032 h 279627"/>
                <a:gd name="connsiteX3" fmla="*/ 73658 w 380564"/>
                <a:gd name="connsiteY3" fmla="*/ 256035 h 279627"/>
                <a:gd name="connsiteX4" fmla="*/ 50221 w 380564"/>
                <a:gd name="connsiteY4" fmla="*/ 279625 h 279627"/>
                <a:gd name="connsiteX5" fmla="*/ 25111 w 380564"/>
                <a:gd name="connsiteY5" fmla="*/ 279625 h 279627"/>
                <a:gd name="connsiteX6" fmla="*/ 0 w 380564"/>
                <a:gd name="connsiteY6" fmla="*/ 254350 h 279627"/>
                <a:gd name="connsiteX7" fmla="*/ 0 w 380564"/>
                <a:gd name="connsiteY7" fmla="*/ 133032 h 279627"/>
                <a:gd name="connsiteX8" fmla="*/ 25111 w 380564"/>
                <a:gd name="connsiteY8" fmla="*/ 107757 h 279627"/>
                <a:gd name="connsiteX9" fmla="*/ 332017 w 380564"/>
                <a:gd name="connsiteY9" fmla="*/ 61381 h 279627"/>
                <a:gd name="connsiteX10" fmla="*/ 357128 w 380564"/>
                <a:gd name="connsiteY10" fmla="*/ 61381 h 279627"/>
                <a:gd name="connsiteX11" fmla="*/ 380564 w 380564"/>
                <a:gd name="connsiteY11" fmla="*/ 86563 h 279627"/>
                <a:gd name="connsiteX12" fmla="*/ 380564 w 380564"/>
                <a:gd name="connsiteY12" fmla="*/ 256123 h 279627"/>
                <a:gd name="connsiteX13" fmla="*/ 357128 w 380564"/>
                <a:gd name="connsiteY13" fmla="*/ 279626 h 279627"/>
                <a:gd name="connsiteX14" fmla="*/ 332017 w 380564"/>
                <a:gd name="connsiteY14" fmla="*/ 279626 h 279627"/>
                <a:gd name="connsiteX15" fmla="*/ 306906 w 380564"/>
                <a:gd name="connsiteY15" fmla="*/ 256123 h 279627"/>
                <a:gd name="connsiteX16" fmla="*/ 306906 w 380564"/>
                <a:gd name="connsiteY16" fmla="*/ 86563 h 279627"/>
                <a:gd name="connsiteX17" fmla="*/ 332017 w 380564"/>
                <a:gd name="connsiteY17" fmla="*/ 61381 h 279627"/>
                <a:gd name="connsiteX18" fmla="*/ 127648 w 380564"/>
                <a:gd name="connsiteY18" fmla="*/ 61381 h 279627"/>
                <a:gd name="connsiteX19" fmla="*/ 153342 w 380564"/>
                <a:gd name="connsiteY19" fmla="*/ 61381 h 279627"/>
                <a:gd name="connsiteX20" fmla="*/ 177324 w 380564"/>
                <a:gd name="connsiteY20" fmla="*/ 86563 h 279627"/>
                <a:gd name="connsiteX21" fmla="*/ 177324 w 380564"/>
                <a:gd name="connsiteY21" fmla="*/ 256123 h 279627"/>
                <a:gd name="connsiteX22" fmla="*/ 153342 w 380564"/>
                <a:gd name="connsiteY22" fmla="*/ 279626 h 279627"/>
                <a:gd name="connsiteX23" fmla="*/ 127648 w 380564"/>
                <a:gd name="connsiteY23" fmla="*/ 279626 h 279627"/>
                <a:gd name="connsiteX24" fmla="*/ 103666 w 380564"/>
                <a:gd name="connsiteY24" fmla="*/ 256123 h 279627"/>
                <a:gd name="connsiteX25" fmla="*/ 103666 w 380564"/>
                <a:gd name="connsiteY25" fmla="*/ 84884 h 279627"/>
                <a:gd name="connsiteX26" fmla="*/ 127648 w 380564"/>
                <a:gd name="connsiteY26" fmla="*/ 61381 h 279627"/>
                <a:gd name="connsiteX27" fmla="*/ 234273 w 380564"/>
                <a:gd name="connsiteY27" fmla="*/ 0 h 279627"/>
                <a:gd name="connsiteX28" fmla="*/ 259848 w 380564"/>
                <a:gd name="connsiteY28" fmla="*/ 0 h 279627"/>
                <a:gd name="connsiteX29" fmla="*/ 283719 w 380564"/>
                <a:gd name="connsiteY29" fmla="*/ 23583 h 279627"/>
                <a:gd name="connsiteX30" fmla="*/ 283719 w 380564"/>
                <a:gd name="connsiteY30" fmla="*/ 256044 h 279627"/>
                <a:gd name="connsiteX31" fmla="*/ 259848 w 380564"/>
                <a:gd name="connsiteY31" fmla="*/ 279627 h 279627"/>
                <a:gd name="connsiteX32" fmla="*/ 234273 w 380564"/>
                <a:gd name="connsiteY32" fmla="*/ 279627 h 279627"/>
                <a:gd name="connsiteX33" fmla="*/ 208697 w 380564"/>
                <a:gd name="connsiteY33" fmla="*/ 256044 h 279627"/>
                <a:gd name="connsiteX34" fmla="*/ 208697 w 380564"/>
                <a:gd name="connsiteY34" fmla="*/ 23583 h 279627"/>
                <a:gd name="connsiteX35" fmla="*/ 234273 w 380564"/>
                <a:gd name="connsiteY35" fmla="*/ 0 h 27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0564" h="279627">
                  <a:moveTo>
                    <a:pt x="25111" y="107757"/>
                  </a:moveTo>
                  <a:cubicBezTo>
                    <a:pt x="25111" y="107757"/>
                    <a:pt x="25111" y="107757"/>
                    <a:pt x="50221" y="107757"/>
                  </a:cubicBezTo>
                  <a:cubicBezTo>
                    <a:pt x="63614" y="107757"/>
                    <a:pt x="73658" y="119552"/>
                    <a:pt x="73658" y="133032"/>
                  </a:cubicBezTo>
                  <a:cubicBezTo>
                    <a:pt x="73658" y="133032"/>
                    <a:pt x="73658" y="133032"/>
                    <a:pt x="73658" y="256035"/>
                  </a:cubicBezTo>
                  <a:cubicBezTo>
                    <a:pt x="73658" y="267830"/>
                    <a:pt x="63614" y="279625"/>
                    <a:pt x="50221" y="279625"/>
                  </a:cubicBezTo>
                  <a:cubicBezTo>
                    <a:pt x="50221" y="279625"/>
                    <a:pt x="50221" y="279625"/>
                    <a:pt x="25111" y="279625"/>
                  </a:cubicBezTo>
                  <a:cubicBezTo>
                    <a:pt x="11718" y="279625"/>
                    <a:pt x="0" y="267830"/>
                    <a:pt x="0" y="254350"/>
                  </a:cubicBezTo>
                  <a:cubicBezTo>
                    <a:pt x="0" y="254350"/>
                    <a:pt x="0" y="254350"/>
                    <a:pt x="0" y="133032"/>
                  </a:cubicBezTo>
                  <a:cubicBezTo>
                    <a:pt x="0" y="119552"/>
                    <a:pt x="11718" y="107757"/>
                    <a:pt x="25111" y="107757"/>
                  </a:cubicBezTo>
                  <a:close/>
                  <a:moveTo>
                    <a:pt x="332017" y="61381"/>
                  </a:moveTo>
                  <a:cubicBezTo>
                    <a:pt x="332017" y="61381"/>
                    <a:pt x="332017" y="61381"/>
                    <a:pt x="357128" y="61381"/>
                  </a:cubicBezTo>
                  <a:cubicBezTo>
                    <a:pt x="370520" y="61381"/>
                    <a:pt x="380564" y="73133"/>
                    <a:pt x="380564" y="86563"/>
                  </a:cubicBezTo>
                  <a:cubicBezTo>
                    <a:pt x="380564" y="86563"/>
                    <a:pt x="380564" y="86563"/>
                    <a:pt x="380564" y="256123"/>
                  </a:cubicBezTo>
                  <a:cubicBezTo>
                    <a:pt x="380564" y="269553"/>
                    <a:pt x="370520" y="279626"/>
                    <a:pt x="357128" y="279626"/>
                  </a:cubicBezTo>
                  <a:cubicBezTo>
                    <a:pt x="357128" y="279626"/>
                    <a:pt x="357128" y="279626"/>
                    <a:pt x="332017" y="279626"/>
                  </a:cubicBezTo>
                  <a:cubicBezTo>
                    <a:pt x="318624" y="279626"/>
                    <a:pt x="306906" y="267874"/>
                    <a:pt x="306906" y="256123"/>
                  </a:cubicBezTo>
                  <a:cubicBezTo>
                    <a:pt x="306906" y="256123"/>
                    <a:pt x="306906" y="256123"/>
                    <a:pt x="306906" y="86563"/>
                  </a:cubicBezTo>
                  <a:cubicBezTo>
                    <a:pt x="306906" y="73133"/>
                    <a:pt x="318624" y="61381"/>
                    <a:pt x="332017" y="61381"/>
                  </a:cubicBezTo>
                  <a:close/>
                  <a:moveTo>
                    <a:pt x="127648" y="61381"/>
                  </a:moveTo>
                  <a:cubicBezTo>
                    <a:pt x="127648" y="61381"/>
                    <a:pt x="127648" y="61381"/>
                    <a:pt x="153342" y="61381"/>
                  </a:cubicBezTo>
                  <a:cubicBezTo>
                    <a:pt x="167046" y="61381"/>
                    <a:pt x="177324" y="73133"/>
                    <a:pt x="177324" y="86563"/>
                  </a:cubicBezTo>
                  <a:cubicBezTo>
                    <a:pt x="177324" y="86563"/>
                    <a:pt x="177324" y="86563"/>
                    <a:pt x="177324" y="256123"/>
                  </a:cubicBezTo>
                  <a:cubicBezTo>
                    <a:pt x="177324" y="267874"/>
                    <a:pt x="167046" y="279626"/>
                    <a:pt x="153342" y="279626"/>
                  </a:cubicBezTo>
                  <a:cubicBezTo>
                    <a:pt x="153342" y="279626"/>
                    <a:pt x="153342" y="279626"/>
                    <a:pt x="127648" y="279626"/>
                  </a:cubicBezTo>
                  <a:cubicBezTo>
                    <a:pt x="113944" y="279626"/>
                    <a:pt x="103666" y="267874"/>
                    <a:pt x="103666" y="256123"/>
                  </a:cubicBezTo>
                  <a:cubicBezTo>
                    <a:pt x="103666" y="256123"/>
                    <a:pt x="103666" y="256123"/>
                    <a:pt x="103666" y="84884"/>
                  </a:cubicBezTo>
                  <a:cubicBezTo>
                    <a:pt x="103666" y="73133"/>
                    <a:pt x="113944" y="61381"/>
                    <a:pt x="127648" y="61381"/>
                  </a:cubicBezTo>
                  <a:close/>
                  <a:moveTo>
                    <a:pt x="234273" y="0"/>
                  </a:moveTo>
                  <a:cubicBezTo>
                    <a:pt x="234273" y="0"/>
                    <a:pt x="234273" y="0"/>
                    <a:pt x="259848" y="0"/>
                  </a:cubicBezTo>
                  <a:cubicBezTo>
                    <a:pt x="273489" y="0"/>
                    <a:pt x="283719" y="10107"/>
                    <a:pt x="283719" y="23583"/>
                  </a:cubicBezTo>
                  <a:cubicBezTo>
                    <a:pt x="283719" y="23583"/>
                    <a:pt x="283719" y="23583"/>
                    <a:pt x="283719" y="256044"/>
                  </a:cubicBezTo>
                  <a:cubicBezTo>
                    <a:pt x="283719" y="267836"/>
                    <a:pt x="273489" y="279627"/>
                    <a:pt x="259848" y="279627"/>
                  </a:cubicBezTo>
                  <a:cubicBezTo>
                    <a:pt x="259848" y="279627"/>
                    <a:pt x="259848" y="279627"/>
                    <a:pt x="234273" y="279627"/>
                  </a:cubicBezTo>
                  <a:cubicBezTo>
                    <a:pt x="220632" y="279627"/>
                    <a:pt x="208697" y="267836"/>
                    <a:pt x="208697" y="256044"/>
                  </a:cubicBezTo>
                  <a:cubicBezTo>
                    <a:pt x="208697" y="256044"/>
                    <a:pt x="208697" y="256044"/>
                    <a:pt x="208697" y="23583"/>
                  </a:cubicBezTo>
                  <a:cubicBezTo>
                    <a:pt x="208697" y="10107"/>
                    <a:pt x="220632" y="0"/>
                    <a:pt x="234273"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503" name="组合 502"/>
            <p:cNvGrpSpPr/>
            <p:nvPr/>
          </p:nvGrpSpPr>
          <p:grpSpPr>
            <a:xfrm>
              <a:off x="9746070" y="2203940"/>
              <a:ext cx="285083" cy="285083"/>
              <a:chOff x="3386620" y="2203940"/>
              <a:chExt cx="285083" cy="285083"/>
            </a:xfrm>
          </p:grpSpPr>
          <p:sp>
            <p:nvSpPr>
              <p:cNvPr id="703" name="Freeform 311"/>
              <p:cNvSpPr>
                <a:spLocks noEditPoints="1"/>
              </p:cNvSpPr>
              <p:nvPr/>
            </p:nvSpPr>
            <p:spPr bwMode="auto">
              <a:xfrm>
                <a:off x="3386620" y="2203940"/>
                <a:ext cx="285083" cy="285083"/>
              </a:xfrm>
              <a:custGeom>
                <a:avLst/>
                <a:gdLst>
                  <a:gd name="T0" fmla="*/ 83 w 169"/>
                  <a:gd name="T1" fmla="*/ 1 h 169"/>
                  <a:gd name="T2" fmla="*/ 1 w 169"/>
                  <a:gd name="T3" fmla="*/ 86 h 169"/>
                  <a:gd name="T4" fmla="*/ 86 w 169"/>
                  <a:gd name="T5" fmla="*/ 168 h 169"/>
                  <a:gd name="T6" fmla="*/ 168 w 169"/>
                  <a:gd name="T7" fmla="*/ 82 h 169"/>
                  <a:gd name="T8" fmla="*/ 83 w 169"/>
                  <a:gd name="T9" fmla="*/ 1 h 169"/>
                  <a:gd name="T10" fmla="*/ 86 w 169"/>
                  <a:gd name="T11" fmla="*/ 151 h 169"/>
                  <a:gd name="T12" fmla="*/ 18 w 169"/>
                  <a:gd name="T13" fmla="*/ 86 h 169"/>
                  <a:gd name="T14" fmla="*/ 83 w 169"/>
                  <a:gd name="T15" fmla="*/ 17 h 169"/>
                  <a:gd name="T16" fmla="*/ 151 w 169"/>
                  <a:gd name="T17" fmla="*/ 83 h 169"/>
                  <a:gd name="T18" fmla="*/ 86 w 169"/>
                  <a:gd name="T19" fmla="*/ 15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83" y="1"/>
                    </a:moveTo>
                    <a:cubicBezTo>
                      <a:pt x="37" y="2"/>
                      <a:pt x="0" y="40"/>
                      <a:pt x="1" y="86"/>
                    </a:cubicBezTo>
                    <a:cubicBezTo>
                      <a:pt x="2" y="132"/>
                      <a:pt x="40" y="169"/>
                      <a:pt x="86" y="168"/>
                    </a:cubicBezTo>
                    <a:cubicBezTo>
                      <a:pt x="132" y="167"/>
                      <a:pt x="169" y="128"/>
                      <a:pt x="168" y="82"/>
                    </a:cubicBezTo>
                    <a:cubicBezTo>
                      <a:pt x="167" y="36"/>
                      <a:pt x="129" y="0"/>
                      <a:pt x="83" y="1"/>
                    </a:cubicBezTo>
                    <a:moveTo>
                      <a:pt x="86" y="151"/>
                    </a:moveTo>
                    <a:cubicBezTo>
                      <a:pt x="49" y="152"/>
                      <a:pt x="18" y="122"/>
                      <a:pt x="18" y="86"/>
                    </a:cubicBezTo>
                    <a:cubicBezTo>
                      <a:pt x="17" y="49"/>
                      <a:pt x="46" y="18"/>
                      <a:pt x="83" y="17"/>
                    </a:cubicBezTo>
                    <a:cubicBezTo>
                      <a:pt x="120" y="16"/>
                      <a:pt x="151" y="46"/>
                      <a:pt x="151" y="83"/>
                    </a:cubicBezTo>
                    <a:cubicBezTo>
                      <a:pt x="152" y="120"/>
                      <a:pt x="123" y="150"/>
                      <a:pt x="86" y="151"/>
                    </a:cubicBezTo>
                  </a:path>
                </a:pathLst>
              </a:custGeom>
              <a:solidFill>
                <a:schemeClr val="bg1">
                  <a:lumMod val="95000"/>
                </a:schemeClr>
              </a:solidFill>
              <a:ln>
                <a:noFill/>
              </a:ln>
            </p:spPr>
            <p:txBody>
              <a:bodyPr/>
              <a:lstStyle/>
              <a:p>
                <a:pPr>
                  <a:defRPr/>
                </a:pPr>
                <a:endParaRPr lang="zh-CN" altLang="en-US"/>
              </a:p>
            </p:txBody>
          </p:sp>
          <p:sp>
            <p:nvSpPr>
              <p:cNvPr id="704" name="Freeform 312"/>
              <p:cNvSpPr>
                <a:spLocks/>
              </p:cNvSpPr>
              <p:nvPr/>
            </p:nvSpPr>
            <p:spPr bwMode="auto">
              <a:xfrm>
                <a:off x="3454822" y="2276234"/>
                <a:ext cx="150044" cy="137768"/>
              </a:xfrm>
              <a:custGeom>
                <a:avLst/>
                <a:gdLst>
                  <a:gd name="T0" fmla="*/ 56 w 89"/>
                  <a:gd name="T1" fmla="*/ 68 h 82"/>
                  <a:gd name="T2" fmla="*/ 34 w 89"/>
                  <a:gd name="T3" fmla="*/ 56 h 82"/>
                  <a:gd name="T4" fmla="*/ 52 w 89"/>
                  <a:gd name="T5" fmla="*/ 56 h 82"/>
                  <a:gd name="T6" fmla="*/ 58 w 89"/>
                  <a:gd name="T7" fmla="*/ 50 h 82"/>
                  <a:gd name="T8" fmla="*/ 52 w 89"/>
                  <a:gd name="T9" fmla="*/ 45 h 82"/>
                  <a:gd name="T10" fmla="*/ 30 w 89"/>
                  <a:gd name="T11" fmla="*/ 45 h 82"/>
                  <a:gd name="T12" fmla="*/ 29 w 89"/>
                  <a:gd name="T13" fmla="*/ 41 h 82"/>
                  <a:gd name="T14" fmla="*/ 29 w 89"/>
                  <a:gd name="T15" fmla="*/ 38 h 82"/>
                  <a:gd name="T16" fmla="*/ 52 w 89"/>
                  <a:gd name="T17" fmla="*/ 37 h 82"/>
                  <a:gd name="T18" fmla="*/ 57 w 89"/>
                  <a:gd name="T19" fmla="*/ 32 h 82"/>
                  <a:gd name="T20" fmla="*/ 52 w 89"/>
                  <a:gd name="T21" fmla="*/ 26 h 82"/>
                  <a:gd name="T22" fmla="*/ 33 w 89"/>
                  <a:gd name="T23" fmla="*/ 27 h 82"/>
                  <a:gd name="T24" fmla="*/ 55 w 89"/>
                  <a:gd name="T25" fmla="*/ 13 h 82"/>
                  <a:gd name="T26" fmla="*/ 72 w 89"/>
                  <a:gd name="T27" fmla="*/ 19 h 82"/>
                  <a:gd name="T28" fmla="*/ 88 w 89"/>
                  <a:gd name="T29" fmla="*/ 19 h 82"/>
                  <a:gd name="T30" fmla="*/ 55 w 89"/>
                  <a:gd name="T31" fmla="*/ 1 h 82"/>
                  <a:gd name="T32" fmla="*/ 19 w 89"/>
                  <a:gd name="T33" fmla="*/ 27 h 82"/>
                  <a:gd name="T34" fmla="*/ 5 w 89"/>
                  <a:gd name="T35" fmla="*/ 27 h 82"/>
                  <a:gd name="T36" fmla="*/ 0 w 89"/>
                  <a:gd name="T37" fmla="*/ 33 h 82"/>
                  <a:gd name="T38" fmla="*/ 5 w 89"/>
                  <a:gd name="T39" fmla="*/ 38 h 82"/>
                  <a:gd name="T40" fmla="*/ 17 w 89"/>
                  <a:gd name="T41" fmla="*/ 38 h 82"/>
                  <a:gd name="T42" fmla="*/ 16 w 89"/>
                  <a:gd name="T43" fmla="*/ 42 h 82"/>
                  <a:gd name="T44" fmla="*/ 17 w 89"/>
                  <a:gd name="T45" fmla="*/ 46 h 82"/>
                  <a:gd name="T46" fmla="*/ 6 w 89"/>
                  <a:gd name="T47" fmla="*/ 46 h 82"/>
                  <a:gd name="T48" fmla="*/ 0 w 89"/>
                  <a:gd name="T49" fmla="*/ 51 h 82"/>
                  <a:gd name="T50" fmla="*/ 6 w 89"/>
                  <a:gd name="T51" fmla="*/ 57 h 82"/>
                  <a:gd name="T52" fmla="*/ 19 w 89"/>
                  <a:gd name="T53" fmla="*/ 56 h 82"/>
                  <a:gd name="T54" fmla="*/ 56 w 89"/>
                  <a:gd name="T55" fmla="*/ 81 h 82"/>
                  <a:gd name="T56" fmla="*/ 89 w 89"/>
                  <a:gd name="T57" fmla="*/ 61 h 82"/>
                  <a:gd name="T58" fmla="*/ 73 w 89"/>
                  <a:gd name="T59" fmla="*/ 62 h 82"/>
                  <a:gd name="T60" fmla="*/ 56 w 89"/>
                  <a:gd name="T61" fmla="*/ 6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82">
                    <a:moveTo>
                      <a:pt x="56" y="68"/>
                    </a:moveTo>
                    <a:cubicBezTo>
                      <a:pt x="47" y="69"/>
                      <a:pt x="38" y="64"/>
                      <a:pt x="34" y="56"/>
                    </a:cubicBezTo>
                    <a:cubicBezTo>
                      <a:pt x="52" y="56"/>
                      <a:pt x="52" y="56"/>
                      <a:pt x="52" y="56"/>
                    </a:cubicBezTo>
                    <a:cubicBezTo>
                      <a:pt x="55" y="56"/>
                      <a:pt x="58" y="53"/>
                      <a:pt x="58" y="50"/>
                    </a:cubicBezTo>
                    <a:cubicBezTo>
                      <a:pt x="57" y="47"/>
                      <a:pt x="55" y="45"/>
                      <a:pt x="52" y="45"/>
                    </a:cubicBezTo>
                    <a:cubicBezTo>
                      <a:pt x="30" y="45"/>
                      <a:pt x="30" y="45"/>
                      <a:pt x="30" y="45"/>
                    </a:cubicBezTo>
                    <a:cubicBezTo>
                      <a:pt x="29" y="44"/>
                      <a:pt x="29" y="43"/>
                      <a:pt x="29" y="41"/>
                    </a:cubicBezTo>
                    <a:cubicBezTo>
                      <a:pt x="29" y="40"/>
                      <a:pt x="29" y="39"/>
                      <a:pt x="29" y="38"/>
                    </a:cubicBezTo>
                    <a:cubicBezTo>
                      <a:pt x="52" y="37"/>
                      <a:pt x="52" y="37"/>
                      <a:pt x="52" y="37"/>
                    </a:cubicBezTo>
                    <a:cubicBezTo>
                      <a:pt x="55" y="37"/>
                      <a:pt x="57" y="35"/>
                      <a:pt x="57" y="32"/>
                    </a:cubicBezTo>
                    <a:cubicBezTo>
                      <a:pt x="57" y="29"/>
                      <a:pt x="55" y="26"/>
                      <a:pt x="52" y="26"/>
                    </a:cubicBezTo>
                    <a:cubicBezTo>
                      <a:pt x="33" y="27"/>
                      <a:pt x="33" y="27"/>
                      <a:pt x="33" y="27"/>
                    </a:cubicBezTo>
                    <a:cubicBezTo>
                      <a:pt x="38" y="19"/>
                      <a:pt x="46" y="14"/>
                      <a:pt x="55" y="13"/>
                    </a:cubicBezTo>
                    <a:cubicBezTo>
                      <a:pt x="61" y="13"/>
                      <a:pt x="67" y="16"/>
                      <a:pt x="72" y="19"/>
                    </a:cubicBezTo>
                    <a:cubicBezTo>
                      <a:pt x="88" y="19"/>
                      <a:pt x="88" y="19"/>
                      <a:pt x="88" y="19"/>
                    </a:cubicBezTo>
                    <a:cubicBezTo>
                      <a:pt x="81" y="8"/>
                      <a:pt x="69" y="0"/>
                      <a:pt x="55" y="1"/>
                    </a:cubicBezTo>
                    <a:cubicBezTo>
                      <a:pt x="38" y="1"/>
                      <a:pt x="24" y="12"/>
                      <a:pt x="19" y="27"/>
                    </a:cubicBezTo>
                    <a:cubicBezTo>
                      <a:pt x="5" y="27"/>
                      <a:pt x="5" y="27"/>
                      <a:pt x="5" y="27"/>
                    </a:cubicBezTo>
                    <a:cubicBezTo>
                      <a:pt x="2" y="27"/>
                      <a:pt x="0" y="30"/>
                      <a:pt x="0" y="33"/>
                    </a:cubicBezTo>
                    <a:cubicBezTo>
                      <a:pt x="0" y="36"/>
                      <a:pt x="3" y="38"/>
                      <a:pt x="5" y="38"/>
                    </a:cubicBezTo>
                    <a:cubicBezTo>
                      <a:pt x="17" y="38"/>
                      <a:pt x="17" y="38"/>
                      <a:pt x="17" y="38"/>
                    </a:cubicBezTo>
                    <a:cubicBezTo>
                      <a:pt x="16" y="39"/>
                      <a:pt x="16" y="40"/>
                      <a:pt x="16" y="42"/>
                    </a:cubicBezTo>
                    <a:cubicBezTo>
                      <a:pt x="16" y="43"/>
                      <a:pt x="17" y="44"/>
                      <a:pt x="17" y="46"/>
                    </a:cubicBezTo>
                    <a:cubicBezTo>
                      <a:pt x="6" y="46"/>
                      <a:pt x="6" y="46"/>
                      <a:pt x="6" y="46"/>
                    </a:cubicBezTo>
                    <a:cubicBezTo>
                      <a:pt x="3" y="46"/>
                      <a:pt x="0" y="48"/>
                      <a:pt x="0" y="51"/>
                    </a:cubicBezTo>
                    <a:cubicBezTo>
                      <a:pt x="0" y="54"/>
                      <a:pt x="3" y="57"/>
                      <a:pt x="6" y="57"/>
                    </a:cubicBezTo>
                    <a:cubicBezTo>
                      <a:pt x="19" y="56"/>
                      <a:pt x="19" y="56"/>
                      <a:pt x="19" y="56"/>
                    </a:cubicBezTo>
                    <a:cubicBezTo>
                      <a:pt x="25" y="71"/>
                      <a:pt x="40" y="82"/>
                      <a:pt x="56" y="81"/>
                    </a:cubicBezTo>
                    <a:cubicBezTo>
                      <a:pt x="70" y="81"/>
                      <a:pt x="83" y="73"/>
                      <a:pt x="89" y="61"/>
                    </a:cubicBezTo>
                    <a:cubicBezTo>
                      <a:pt x="73" y="62"/>
                      <a:pt x="73" y="62"/>
                      <a:pt x="73" y="62"/>
                    </a:cubicBezTo>
                    <a:cubicBezTo>
                      <a:pt x="68" y="66"/>
                      <a:pt x="63" y="68"/>
                      <a:pt x="56" y="68"/>
                    </a:cubicBezTo>
                  </a:path>
                </a:pathLst>
              </a:custGeom>
              <a:solidFill>
                <a:schemeClr val="bg1">
                  <a:lumMod val="95000"/>
                </a:schemeClr>
              </a:solidFill>
              <a:ln>
                <a:noFill/>
              </a:ln>
            </p:spPr>
            <p:txBody>
              <a:bodyPr/>
              <a:lstStyle/>
              <a:p>
                <a:pPr>
                  <a:defRPr/>
                </a:pPr>
                <a:endParaRPr lang="zh-CN" altLang="en-US"/>
              </a:p>
            </p:txBody>
          </p:sp>
        </p:grpSp>
        <p:sp>
          <p:nvSpPr>
            <p:cNvPr id="504" name="Freeform 313"/>
            <p:cNvSpPr>
              <a:spLocks noEditPoints="1"/>
            </p:cNvSpPr>
            <p:nvPr/>
          </p:nvSpPr>
          <p:spPr bwMode="auto">
            <a:xfrm>
              <a:off x="10143003" y="2570866"/>
              <a:ext cx="84570" cy="144588"/>
            </a:xfrm>
            <a:custGeom>
              <a:avLst/>
              <a:gdLst>
                <a:gd name="T0" fmla="*/ 50 w 50"/>
                <a:gd name="T1" fmla="*/ 61 h 86"/>
                <a:gd name="T2" fmla="*/ 24 w 50"/>
                <a:gd name="T3" fmla="*/ 0 h 86"/>
                <a:gd name="T4" fmla="*/ 1 w 50"/>
                <a:gd name="T5" fmla="*/ 62 h 86"/>
                <a:gd name="T6" fmla="*/ 26 w 50"/>
                <a:gd name="T7" fmla="*/ 86 h 86"/>
                <a:gd name="T8" fmla="*/ 50 w 50"/>
                <a:gd name="T9" fmla="*/ 61 h 86"/>
                <a:gd name="T10" fmla="*/ 40 w 50"/>
                <a:gd name="T11" fmla="*/ 56 h 86"/>
                <a:gd name="T12" fmla="*/ 25 w 50"/>
                <a:gd name="T13" fmla="*/ 77 h 86"/>
                <a:gd name="T14" fmla="*/ 40 w 50"/>
                <a:gd name="T15" fmla="*/ 56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86">
                  <a:moveTo>
                    <a:pt x="50" y="61"/>
                  </a:moveTo>
                  <a:cubicBezTo>
                    <a:pt x="49" y="35"/>
                    <a:pt x="24" y="0"/>
                    <a:pt x="24" y="0"/>
                  </a:cubicBezTo>
                  <a:cubicBezTo>
                    <a:pt x="24" y="0"/>
                    <a:pt x="0" y="37"/>
                    <a:pt x="1" y="62"/>
                  </a:cubicBezTo>
                  <a:cubicBezTo>
                    <a:pt x="1" y="76"/>
                    <a:pt x="12" y="86"/>
                    <a:pt x="26" y="86"/>
                  </a:cubicBezTo>
                  <a:cubicBezTo>
                    <a:pt x="39" y="86"/>
                    <a:pt x="50" y="75"/>
                    <a:pt x="50" y="61"/>
                  </a:cubicBezTo>
                  <a:moveTo>
                    <a:pt x="40" y="56"/>
                  </a:moveTo>
                  <a:cubicBezTo>
                    <a:pt x="40" y="56"/>
                    <a:pt x="43" y="76"/>
                    <a:pt x="25" y="77"/>
                  </a:cubicBezTo>
                  <a:cubicBezTo>
                    <a:pt x="40" y="56"/>
                    <a:pt x="40" y="56"/>
                    <a:pt x="40" y="56"/>
                  </a:cubicBezTo>
                </a:path>
              </a:pathLst>
            </a:custGeom>
            <a:solidFill>
              <a:schemeClr val="bg1">
                <a:lumMod val="75000"/>
              </a:schemeClr>
            </a:solidFill>
            <a:ln>
              <a:noFill/>
            </a:ln>
          </p:spPr>
          <p:txBody>
            <a:bodyPr/>
            <a:lstStyle/>
            <a:p>
              <a:pPr>
                <a:defRPr/>
              </a:pPr>
              <a:endParaRPr lang="zh-CN" altLang="en-US"/>
            </a:p>
          </p:txBody>
        </p:sp>
        <p:sp>
          <p:nvSpPr>
            <p:cNvPr id="505" name="Freeform 314"/>
            <p:cNvSpPr>
              <a:spLocks noEditPoints="1"/>
            </p:cNvSpPr>
            <p:nvPr/>
          </p:nvSpPr>
          <p:spPr bwMode="auto">
            <a:xfrm>
              <a:off x="10312144" y="3066008"/>
              <a:ext cx="72294" cy="126856"/>
            </a:xfrm>
            <a:custGeom>
              <a:avLst/>
              <a:gdLst>
                <a:gd name="T0" fmla="*/ 22 w 43"/>
                <a:gd name="T1" fmla="*/ 75 h 75"/>
                <a:gd name="T2" fmla="*/ 43 w 43"/>
                <a:gd name="T3" fmla="*/ 53 h 75"/>
                <a:gd name="T4" fmla="*/ 20 w 43"/>
                <a:gd name="T5" fmla="*/ 0 h 75"/>
                <a:gd name="T6" fmla="*/ 0 w 43"/>
                <a:gd name="T7" fmla="*/ 54 h 75"/>
                <a:gd name="T8" fmla="*/ 22 w 43"/>
                <a:gd name="T9" fmla="*/ 75 h 75"/>
                <a:gd name="T10" fmla="*/ 35 w 43"/>
                <a:gd name="T11" fmla="*/ 49 h 75"/>
                <a:gd name="T12" fmla="*/ 22 w 43"/>
                <a:gd name="T13" fmla="*/ 66 h 75"/>
                <a:gd name="T14" fmla="*/ 35 w 43"/>
                <a:gd name="T15" fmla="*/ 49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75">
                  <a:moveTo>
                    <a:pt x="22" y="75"/>
                  </a:moveTo>
                  <a:cubicBezTo>
                    <a:pt x="34" y="75"/>
                    <a:pt x="43" y="65"/>
                    <a:pt x="43" y="53"/>
                  </a:cubicBezTo>
                  <a:cubicBezTo>
                    <a:pt x="42" y="31"/>
                    <a:pt x="20" y="0"/>
                    <a:pt x="20" y="0"/>
                  </a:cubicBezTo>
                  <a:cubicBezTo>
                    <a:pt x="20" y="0"/>
                    <a:pt x="0" y="32"/>
                    <a:pt x="0" y="54"/>
                  </a:cubicBezTo>
                  <a:cubicBezTo>
                    <a:pt x="0" y="66"/>
                    <a:pt x="10" y="75"/>
                    <a:pt x="22" y="75"/>
                  </a:cubicBezTo>
                  <a:moveTo>
                    <a:pt x="35" y="49"/>
                  </a:moveTo>
                  <a:cubicBezTo>
                    <a:pt x="35" y="49"/>
                    <a:pt x="37" y="66"/>
                    <a:pt x="22" y="66"/>
                  </a:cubicBezTo>
                  <a:cubicBezTo>
                    <a:pt x="35" y="49"/>
                    <a:pt x="35" y="49"/>
                    <a:pt x="35" y="49"/>
                  </a:cubicBezTo>
                </a:path>
              </a:pathLst>
            </a:custGeom>
            <a:solidFill>
              <a:schemeClr val="bg1">
                <a:lumMod val="75000"/>
              </a:schemeClr>
            </a:solidFill>
            <a:ln>
              <a:noFill/>
            </a:ln>
          </p:spPr>
          <p:txBody>
            <a:bodyPr/>
            <a:lstStyle/>
            <a:p>
              <a:pPr>
                <a:defRPr/>
              </a:pPr>
              <a:endParaRPr lang="zh-CN" altLang="en-US"/>
            </a:p>
          </p:txBody>
        </p:sp>
        <p:sp>
          <p:nvSpPr>
            <p:cNvPr id="506" name="Freeform 315"/>
            <p:cNvSpPr>
              <a:spLocks noEditPoints="1"/>
            </p:cNvSpPr>
            <p:nvPr/>
          </p:nvSpPr>
          <p:spPr bwMode="auto">
            <a:xfrm>
              <a:off x="10309416" y="3226964"/>
              <a:ext cx="76386" cy="128219"/>
            </a:xfrm>
            <a:custGeom>
              <a:avLst/>
              <a:gdLst>
                <a:gd name="T0" fmla="*/ 1 w 45"/>
                <a:gd name="T1" fmla="*/ 55 h 76"/>
                <a:gd name="T2" fmla="*/ 24 w 45"/>
                <a:gd name="T3" fmla="*/ 75 h 76"/>
                <a:gd name="T4" fmla="*/ 44 w 45"/>
                <a:gd name="T5" fmla="*/ 53 h 76"/>
                <a:gd name="T6" fmla="*/ 20 w 45"/>
                <a:gd name="T7" fmla="*/ 0 h 76"/>
                <a:gd name="T8" fmla="*/ 1 w 45"/>
                <a:gd name="T9" fmla="*/ 55 h 76"/>
                <a:gd name="T10" fmla="*/ 36 w 45"/>
                <a:gd name="T11" fmla="*/ 49 h 76"/>
                <a:gd name="T12" fmla="*/ 23 w 45"/>
                <a:gd name="T13" fmla="*/ 67 h 76"/>
                <a:gd name="T14" fmla="*/ 36 w 45"/>
                <a:gd name="T15" fmla="*/ 49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6">
                  <a:moveTo>
                    <a:pt x="1" y="55"/>
                  </a:moveTo>
                  <a:cubicBezTo>
                    <a:pt x="2" y="67"/>
                    <a:pt x="12" y="76"/>
                    <a:pt x="24" y="75"/>
                  </a:cubicBezTo>
                  <a:cubicBezTo>
                    <a:pt x="35" y="75"/>
                    <a:pt x="45" y="65"/>
                    <a:pt x="44" y="53"/>
                  </a:cubicBezTo>
                  <a:cubicBezTo>
                    <a:pt x="43" y="31"/>
                    <a:pt x="20" y="0"/>
                    <a:pt x="20" y="0"/>
                  </a:cubicBezTo>
                  <a:cubicBezTo>
                    <a:pt x="20" y="0"/>
                    <a:pt x="0" y="33"/>
                    <a:pt x="1" y="55"/>
                  </a:cubicBezTo>
                  <a:moveTo>
                    <a:pt x="36" y="49"/>
                  </a:moveTo>
                  <a:cubicBezTo>
                    <a:pt x="36" y="49"/>
                    <a:pt x="38" y="66"/>
                    <a:pt x="23" y="67"/>
                  </a:cubicBezTo>
                  <a:cubicBezTo>
                    <a:pt x="36" y="49"/>
                    <a:pt x="36" y="49"/>
                    <a:pt x="36" y="49"/>
                  </a:cubicBezTo>
                </a:path>
              </a:pathLst>
            </a:custGeom>
            <a:solidFill>
              <a:schemeClr val="bg1">
                <a:lumMod val="75000"/>
              </a:schemeClr>
            </a:solidFill>
            <a:ln>
              <a:noFill/>
            </a:ln>
          </p:spPr>
          <p:txBody>
            <a:bodyPr/>
            <a:lstStyle/>
            <a:p>
              <a:pPr>
                <a:defRPr/>
              </a:pPr>
              <a:endParaRPr lang="zh-CN" altLang="en-US"/>
            </a:p>
          </p:txBody>
        </p:sp>
        <p:grpSp>
          <p:nvGrpSpPr>
            <p:cNvPr id="507" name="组合 506"/>
            <p:cNvGrpSpPr/>
            <p:nvPr/>
          </p:nvGrpSpPr>
          <p:grpSpPr>
            <a:xfrm>
              <a:off x="10152551" y="3078285"/>
              <a:ext cx="133675" cy="335552"/>
              <a:chOff x="4291009" y="3006280"/>
              <a:chExt cx="133675" cy="335552"/>
            </a:xfrm>
            <a:solidFill>
              <a:schemeClr val="bg1">
                <a:lumMod val="75000"/>
              </a:schemeClr>
            </a:solidFill>
          </p:grpSpPr>
          <p:sp>
            <p:nvSpPr>
              <p:cNvPr id="701" name="Freeform 316"/>
              <p:cNvSpPr>
                <a:spLocks/>
              </p:cNvSpPr>
              <p:nvPr/>
            </p:nvSpPr>
            <p:spPr bwMode="auto">
              <a:xfrm>
                <a:off x="4291009" y="3067661"/>
                <a:ext cx="133675" cy="274171"/>
              </a:xfrm>
              <a:custGeom>
                <a:avLst/>
                <a:gdLst>
                  <a:gd name="T0" fmla="*/ 77 w 79"/>
                  <a:gd name="T1" fmla="*/ 19 h 163"/>
                  <a:gd name="T2" fmla="*/ 77 w 79"/>
                  <a:gd name="T3" fmla="*/ 18 h 163"/>
                  <a:gd name="T4" fmla="*/ 77 w 79"/>
                  <a:gd name="T5" fmla="*/ 18 h 163"/>
                  <a:gd name="T6" fmla="*/ 47 w 79"/>
                  <a:gd name="T7" fmla="*/ 2 h 163"/>
                  <a:gd name="T8" fmla="*/ 46 w 79"/>
                  <a:gd name="T9" fmla="*/ 1 h 163"/>
                  <a:gd name="T10" fmla="*/ 34 w 79"/>
                  <a:gd name="T11" fmla="*/ 2 h 163"/>
                  <a:gd name="T12" fmla="*/ 0 w 79"/>
                  <a:gd name="T13" fmla="*/ 22 h 163"/>
                  <a:gd name="T14" fmla="*/ 1 w 79"/>
                  <a:gd name="T15" fmla="*/ 72 h 163"/>
                  <a:gd name="T16" fmla="*/ 9 w 79"/>
                  <a:gd name="T17" fmla="*/ 80 h 163"/>
                  <a:gd name="T18" fmla="*/ 17 w 79"/>
                  <a:gd name="T19" fmla="*/ 72 h 163"/>
                  <a:gd name="T20" fmla="*/ 16 w 79"/>
                  <a:gd name="T21" fmla="*/ 33 h 163"/>
                  <a:gd name="T22" fmla="*/ 19 w 79"/>
                  <a:gd name="T23" fmla="*/ 33 h 163"/>
                  <a:gd name="T24" fmla="*/ 20 w 79"/>
                  <a:gd name="T25" fmla="*/ 56 h 163"/>
                  <a:gd name="T26" fmla="*/ 20 w 79"/>
                  <a:gd name="T27" fmla="*/ 77 h 163"/>
                  <a:gd name="T28" fmla="*/ 22 w 79"/>
                  <a:gd name="T29" fmla="*/ 154 h 163"/>
                  <a:gd name="T30" fmla="*/ 31 w 79"/>
                  <a:gd name="T31" fmla="*/ 163 h 163"/>
                  <a:gd name="T32" fmla="*/ 40 w 79"/>
                  <a:gd name="T33" fmla="*/ 154 h 163"/>
                  <a:gd name="T34" fmla="*/ 39 w 79"/>
                  <a:gd name="T35" fmla="*/ 83 h 163"/>
                  <a:gd name="T36" fmla="*/ 42 w 79"/>
                  <a:gd name="T37" fmla="*/ 83 h 163"/>
                  <a:gd name="T38" fmla="*/ 44 w 79"/>
                  <a:gd name="T39" fmla="*/ 154 h 163"/>
                  <a:gd name="T40" fmla="*/ 53 w 79"/>
                  <a:gd name="T41" fmla="*/ 163 h 163"/>
                  <a:gd name="T42" fmla="*/ 62 w 79"/>
                  <a:gd name="T43" fmla="*/ 153 h 163"/>
                  <a:gd name="T44" fmla="*/ 60 w 79"/>
                  <a:gd name="T45" fmla="*/ 76 h 163"/>
                  <a:gd name="T46" fmla="*/ 60 w 79"/>
                  <a:gd name="T47" fmla="*/ 55 h 163"/>
                  <a:gd name="T48" fmla="*/ 59 w 79"/>
                  <a:gd name="T49" fmla="*/ 32 h 163"/>
                  <a:gd name="T50" fmla="*/ 62 w 79"/>
                  <a:gd name="T51" fmla="*/ 32 h 163"/>
                  <a:gd name="T52" fmla="*/ 63 w 79"/>
                  <a:gd name="T53" fmla="*/ 70 h 163"/>
                  <a:gd name="T54" fmla="*/ 71 w 79"/>
                  <a:gd name="T55" fmla="*/ 78 h 163"/>
                  <a:gd name="T56" fmla="*/ 79 w 79"/>
                  <a:gd name="T57" fmla="*/ 70 h 163"/>
                  <a:gd name="T58" fmla="*/ 78 w 79"/>
                  <a:gd name="T59" fmla="*/ 20 h 163"/>
                  <a:gd name="T60" fmla="*/ 77 w 79"/>
                  <a:gd name="T61" fmla="*/ 1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 h="163">
                    <a:moveTo>
                      <a:pt x="77" y="19"/>
                    </a:moveTo>
                    <a:cubicBezTo>
                      <a:pt x="77" y="18"/>
                      <a:pt x="77" y="18"/>
                      <a:pt x="77" y="18"/>
                    </a:cubicBezTo>
                    <a:cubicBezTo>
                      <a:pt x="77" y="18"/>
                      <a:pt x="77" y="18"/>
                      <a:pt x="77" y="18"/>
                    </a:cubicBezTo>
                    <a:cubicBezTo>
                      <a:pt x="75" y="5"/>
                      <a:pt x="56" y="2"/>
                      <a:pt x="47" y="2"/>
                    </a:cubicBezTo>
                    <a:cubicBezTo>
                      <a:pt x="47" y="1"/>
                      <a:pt x="46" y="1"/>
                      <a:pt x="46" y="1"/>
                    </a:cubicBezTo>
                    <a:cubicBezTo>
                      <a:pt x="34" y="2"/>
                      <a:pt x="34" y="2"/>
                      <a:pt x="34" y="2"/>
                    </a:cubicBezTo>
                    <a:cubicBezTo>
                      <a:pt x="34" y="2"/>
                      <a:pt x="0" y="0"/>
                      <a:pt x="0" y="22"/>
                    </a:cubicBezTo>
                    <a:cubicBezTo>
                      <a:pt x="1" y="72"/>
                      <a:pt x="1" y="72"/>
                      <a:pt x="1" y="72"/>
                    </a:cubicBezTo>
                    <a:cubicBezTo>
                      <a:pt x="1" y="76"/>
                      <a:pt x="5" y="80"/>
                      <a:pt x="9" y="80"/>
                    </a:cubicBezTo>
                    <a:cubicBezTo>
                      <a:pt x="14" y="80"/>
                      <a:pt x="17" y="76"/>
                      <a:pt x="17" y="72"/>
                    </a:cubicBezTo>
                    <a:cubicBezTo>
                      <a:pt x="16" y="33"/>
                      <a:pt x="16" y="33"/>
                      <a:pt x="16" y="33"/>
                    </a:cubicBezTo>
                    <a:cubicBezTo>
                      <a:pt x="19" y="33"/>
                      <a:pt x="19" y="33"/>
                      <a:pt x="19" y="33"/>
                    </a:cubicBezTo>
                    <a:cubicBezTo>
                      <a:pt x="20" y="56"/>
                      <a:pt x="20" y="56"/>
                      <a:pt x="20" y="56"/>
                    </a:cubicBezTo>
                    <a:cubicBezTo>
                      <a:pt x="20" y="77"/>
                      <a:pt x="20" y="77"/>
                      <a:pt x="20" y="77"/>
                    </a:cubicBezTo>
                    <a:cubicBezTo>
                      <a:pt x="22" y="154"/>
                      <a:pt x="22" y="154"/>
                      <a:pt x="22" y="154"/>
                    </a:cubicBezTo>
                    <a:cubicBezTo>
                      <a:pt x="22" y="159"/>
                      <a:pt x="26" y="163"/>
                      <a:pt x="31" y="163"/>
                    </a:cubicBezTo>
                    <a:cubicBezTo>
                      <a:pt x="37" y="163"/>
                      <a:pt x="41" y="159"/>
                      <a:pt x="40" y="154"/>
                    </a:cubicBezTo>
                    <a:cubicBezTo>
                      <a:pt x="39" y="83"/>
                      <a:pt x="39" y="83"/>
                      <a:pt x="39" y="83"/>
                    </a:cubicBezTo>
                    <a:cubicBezTo>
                      <a:pt x="42" y="83"/>
                      <a:pt x="42" y="83"/>
                      <a:pt x="42" y="83"/>
                    </a:cubicBezTo>
                    <a:cubicBezTo>
                      <a:pt x="44" y="154"/>
                      <a:pt x="44" y="154"/>
                      <a:pt x="44" y="154"/>
                    </a:cubicBezTo>
                    <a:cubicBezTo>
                      <a:pt x="44" y="159"/>
                      <a:pt x="48" y="163"/>
                      <a:pt x="53" y="163"/>
                    </a:cubicBezTo>
                    <a:cubicBezTo>
                      <a:pt x="58" y="163"/>
                      <a:pt x="62" y="158"/>
                      <a:pt x="62" y="153"/>
                    </a:cubicBezTo>
                    <a:cubicBezTo>
                      <a:pt x="60" y="76"/>
                      <a:pt x="60" y="76"/>
                      <a:pt x="60" y="76"/>
                    </a:cubicBezTo>
                    <a:cubicBezTo>
                      <a:pt x="60" y="55"/>
                      <a:pt x="60" y="55"/>
                      <a:pt x="60" y="55"/>
                    </a:cubicBezTo>
                    <a:cubicBezTo>
                      <a:pt x="59" y="32"/>
                      <a:pt x="59" y="32"/>
                      <a:pt x="59" y="32"/>
                    </a:cubicBezTo>
                    <a:cubicBezTo>
                      <a:pt x="62" y="32"/>
                      <a:pt x="62" y="32"/>
                      <a:pt x="62" y="32"/>
                    </a:cubicBezTo>
                    <a:cubicBezTo>
                      <a:pt x="63" y="70"/>
                      <a:pt x="63" y="70"/>
                      <a:pt x="63" y="70"/>
                    </a:cubicBezTo>
                    <a:cubicBezTo>
                      <a:pt x="63" y="74"/>
                      <a:pt x="66" y="78"/>
                      <a:pt x="71" y="78"/>
                    </a:cubicBezTo>
                    <a:cubicBezTo>
                      <a:pt x="75" y="78"/>
                      <a:pt x="79" y="74"/>
                      <a:pt x="79" y="70"/>
                    </a:cubicBezTo>
                    <a:cubicBezTo>
                      <a:pt x="78" y="20"/>
                      <a:pt x="78" y="20"/>
                      <a:pt x="78" y="20"/>
                    </a:cubicBezTo>
                    <a:cubicBezTo>
                      <a:pt x="77" y="19"/>
                      <a:pt x="77" y="19"/>
                      <a:pt x="77" y="19"/>
                    </a:cubicBezTo>
                  </a:path>
                </a:pathLst>
              </a:custGeom>
              <a:grpFill/>
              <a:ln>
                <a:noFill/>
              </a:ln>
            </p:spPr>
            <p:txBody>
              <a:bodyPr/>
              <a:lstStyle/>
              <a:p>
                <a:pPr>
                  <a:defRPr/>
                </a:pPr>
                <a:endParaRPr lang="zh-CN" altLang="en-US"/>
              </a:p>
            </p:txBody>
          </p:sp>
          <p:sp>
            <p:nvSpPr>
              <p:cNvPr id="702" name="Freeform 317"/>
              <p:cNvSpPr>
                <a:spLocks/>
              </p:cNvSpPr>
              <p:nvPr/>
            </p:nvSpPr>
            <p:spPr bwMode="auto">
              <a:xfrm>
                <a:off x="4326475" y="3006280"/>
                <a:ext cx="60017" cy="58654"/>
              </a:xfrm>
              <a:custGeom>
                <a:avLst/>
                <a:gdLst>
                  <a:gd name="T0" fmla="*/ 18 w 35"/>
                  <a:gd name="T1" fmla="*/ 35 h 35"/>
                  <a:gd name="T2" fmla="*/ 35 w 35"/>
                  <a:gd name="T3" fmla="*/ 17 h 35"/>
                  <a:gd name="T4" fmla="*/ 17 w 35"/>
                  <a:gd name="T5" fmla="*/ 0 h 35"/>
                  <a:gd name="T6" fmla="*/ 0 w 35"/>
                  <a:gd name="T7" fmla="*/ 18 h 35"/>
                  <a:gd name="T8" fmla="*/ 18 w 35"/>
                  <a:gd name="T9" fmla="*/ 35 h 35"/>
                </a:gdLst>
                <a:ahLst/>
                <a:cxnLst>
                  <a:cxn ang="0">
                    <a:pos x="T0" y="T1"/>
                  </a:cxn>
                  <a:cxn ang="0">
                    <a:pos x="T2" y="T3"/>
                  </a:cxn>
                  <a:cxn ang="0">
                    <a:pos x="T4" y="T5"/>
                  </a:cxn>
                  <a:cxn ang="0">
                    <a:pos x="T6" y="T7"/>
                  </a:cxn>
                  <a:cxn ang="0">
                    <a:pos x="T8" y="T9"/>
                  </a:cxn>
                </a:cxnLst>
                <a:rect l="0" t="0" r="r" b="b"/>
                <a:pathLst>
                  <a:path w="35" h="35">
                    <a:moveTo>
                      <a:pt x="18" y="35"/>
                    </a:moveTo>
                    <a:cubicBezTo>
                      <a:pt x="27" y="35"/>
                      <a:pt x="35" y="27"/>
                      <a:pt x="35" y="17"/>
                    </a:cubicBezTo>
                    <a:cubicBezTo>
                      <a:pt x="34" y="8"/>
                      <a:pt x="27" y="0"/>
                      <a:pt x="17" y="0"/>
                    </a:cubicBezTo>
                    <a:cubicBezTo>
                      <a:pt x="7" y="0"/>
                      <a:pt x="0" y="8"/>
                      <a:pt x="0" y="18"/>
                    </a:cubicBezTo>
                    <a:cubicBezTo>
                      <a:pt x="0" y="28"/>
                      <a:pt x="8" y="35"/>
                      <a:pt x="18" y="35"/>
                    </a:cubicBezTo>
                  </a:path>
                </a:pathLst>
              </a:custGeom>
              <a:grpFill/>
              <a:ln>
                <a:noFill/>
              </a:ln>
            </p:spPr>
            <p:txBody>
              <a:bodyPr/>
              <a:lstStyle/>
              <a:p>
                <a:pPr>
                  <a:defRPr/>
                </a:pPr>
                <a:endParaRPr lang="zh-CN" altLang="en-US"/>
              </a:p>
            </p:txBody>
          </p:sp>
        </p:grpSp>
        <p:grpSp>
          <p:nvGrpSpPr>
            <p:cNvPr id="508" name="组合 507"/>
            <p:cNvGrpSpPr/>
            <p:nvPr/>
          </p:nvGrpSpPr>
          <p:grpSpPr>
            <a:xfrm>
              <a:off x="9467806" y="2662256"/>
              <a:ext cx="204605" cy="366924"/>
              <a:chOff x="3108356" y="2662256"/>
              <a:chExt cx="204605" cy="366924"/>
            </a:xfrm>
          </p:grpSpPr>
          <p:sp>
            <p:nvSpPr>
              <p:cNvPr id="699" name="Freeform 318"/>
              <p:cNvSpPr>
                <a:spLocks/>
              </p:cNvSpPr>
              <p:nvPr/>
            </p:nvSpPr>
            <p:spPr bwMode="auto">
              <a:xfrm>
                <a:off x="3108356" y="2719544"/>
                <a:ext cx="204605" cy="309636"/>
              </a:xfrm>
              <a:custGeom>
                <a:avLst/>
                <a:gdLst>
                  <a:gd name="T0" fmla="*/ 31 w 121"/>
                  <a:gd name="T1" fmla="*/ 43 h 184"/>
                  <a:gd name="T2" fmla="*/ 4 w 121"/>
                  <a:gd name="T3" fmla="*/ 66 h 184"/>
                  <a:gd name="T4" fmla="*/ 3 w 121"/>
                  <a:gd name="T5" fmla="*/ 78 h 184"/>
                  <a:gd name="T6" fmla="*/ 15 w 121"/>
                  <a:gd name="T7" fmla="*/ 79 h 184"/>
                  <a:gd name="T8" fmla="*/ 42 w 121"/>
                  <a:gd name="T9" fmla="*/ 56 h 184"/>
                  <a:gd name="T10" fmla="*/ 44 w 121"/>
                  <a:gd name="T11" fmla="*/ 54 h 184"/>
                  <a:gd name="T12" fmla="*/ 46 w 121"/>
                  <a:gd name="T13" fmla="*/ 51 h 184"/>
                  <a:gd name="T14" fmla="*/ 50 w 121"/>
                  <a:gd name="T15" fmla="*/ 45 h 184"/>
                  <a:gd name="T16" fmla="*/ 54 w 121"/>
                  <a:gd name="T17" fmla="*/ 72 h 184"/>
                  <a:gd name="T18" fmla="*/ 58 w 121"/>
                  <a:gd name="T19" fmla="*/ 80 h 184"/>
                  <a:gd name="T20" fmla="*/ 41 w 121"/>
                  <a:gd name="T21" fmla="*/ 119 h 184"/>
                  <a:gd name="T22" fmla="*/ 41 w 121"/>
                  <a:gd name="T23" fmla="*/ 119 h 184"/>
                  <a:gd name="T24" fmla="*/ 41 w 121"/>
                  <a:gd name="T25" fmla="*/ 120 h 184"/>
                  <a:gd name="T26" fmla="*/ 39 w 121"/>
                  <a:gd name="T27" fmla="*/ 126 h 184"/>
                  <a:gd name="T28" fmla="*/ 32 w 121"/>
                  <a:gd name="T29" fmla="*/ 174 h 184"/>
                  <a:gd name="T30" fmla="*/ 43 w 121"/>
                  <a:gd name="T31" fmla="*/ 184 h 184"/>
                  <a:gd name="T32" fmla="*/ 54 w 121"/>
                  <a:gd name="T33" fmla="*/ 173 h 184"/>
                  <a:gd name="T34" fmla="*/ 61 w 121"/>
                  <a:gd name="T35" fmla="*/ 129 h 184"/>
                  <a:gd name="T36" fmla="*/ 77 w 121"/>
                  <a:gd name="T37" fmla="*/ 103 h 184"/>
                  <a:gd name="T38" fmla="*/ 96 w 121"/>
                  <a:gd name="T39" fmla="*/ 174 h 184"/>
                  <a:gd name="T40" fmla="*/ 109 w 121"/>
                  <a:gd name="T41" fmla="*/ 182 h 184"/>
                  <a:gd name="T42" fmla="*/ 117 w 121"/>
                  <a:gd name="T43" fmla="*/ 168 h 184"/>
                  <a:gd name="T44" fmla="*/ 95 w 121"/>
                  <a:gd name="T45" fmla="*/ 75 h 184"/>
                  <a:gd name="T46" fmla="*/ 97 w 121"/>
                  <a:gd name="T47" fmla="*/ 64 h 184"/>
                  <a:gd name="T48" fmla="*/ 91 w 121"/>
                  <a:gd name="T49" fmla="*/ 27 h 184"/>
                  <a:gd name="T50" fmla="*/ 96 w 121"/>
                  <a:gd name="T51" fmla="*/ 29 h 184"/>
                  <a:gd name="T52" fmla="*/ 103 w 121"/>
                  <a:gd name="T53" fmla="*/ 59 h 184"/>
                  <a:gd name="T54" fmla="*/ 113 w 121"/>
                  <a:gd name="T55" fmla="*/ 65 h 184"/>
                  <a:gd name="T56" fmla="*/ 120 w 121"/>
                  <a:gd name="T57" fmla="*/ 55 h 184"/>
                  <a:gd name="T58" fmla="*/ 111 w 121"/>
                  <a:gd name="T59" fmla="*/ 20 h 184"/>
                  <a:gd name="T60" fmla="*/ 104 w 121"/>
                  <a:gd name="T61" fmla="*/ 13 h 184"/>
                  <a:gd name="T62" fmla="*/ 81 w 121"/>
                  <a:gd name="T63" fmla="*/ 5 h 184"/>
                  <a:gd name="T64" fmla="*/ 64 w 121"/>
                  <a:gd name="T65" fmla="*/ 1 h 184"/>
                  <a:gd name="T66" fmla="*/ 50 w 121"/>
                  <a:gd name="T67" fmla="*/ 10 h 184"/>
                  <a:gd name="T68" fmla="*/ 50 w 121"/>
                  <a:gd name="T69" fmla="*/ 10 h 184"/>
                  <a:gd name="T70" fmla="*/ 50 w 121"/>
                  <a:gd name="T71" fmla="*/ 10 h 184"/>
                  <a:gd name="T72" fmla="*/ 49 w 121"/>
                  <a:gd name="T73" fmla="*/ 11 h 184"/>
                  <a:gd name="T74" fmla="*/ 32 w 121"/>
                  <a:gd name="T75" fmla="*/ 42 h 184"/>
                  <a:gd name="T76" fmla="*/ 31 w 121"/>
                  <a:gd name="T77" fmla="*/ 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1" h="184">
                    <a:moveTo>
                      <a:pt x="31" y="43"/>
                    </a:moveTo>
                    <a:cubicBezTo>
                      <a:pt x="4" y="66"/>
                      <a:pt x="4" y="66"/>
                      <a:pt x="4" y="66"/>
                    </a:cubicBezTo>
                    <a:cubicBezTo>
                      <a:pt x="0" y="69"/>
                      <a:pt x="0" y="75"/>
                      <a:pt x="3" y="78"/>
                    </a:cubicBezTo>
                    <a:cubicBezTo>
                      <a:pt x="6" y="82"/>
                      <a:pt x="12" y="82"/>
                      <a:pt x="15" y="79"/>
                    </a:cubicBezTo>
                    <a:cubicBezTo>
                      <a:pt x="42" y="56"/>
                      <a:pt x="42" y="56"/>
                      <a:pt x="42" y="56"/>
                    </a:cubicBezTo>
                    <a:cubicBezTo>
                      <a:pt x="43" y="55"/>
                      <a:pt x="43" y="54"/>
                      <a:pt x="44" y="54"/>
                    </a:cubicBezTo>
                    <a:cubicBezTo>
                      <a:pt x="45" y="53"/>
                      <a:pt x="46" y="52"/>
                      <a:pt x="46" y="51"/>
                    </a:cubicBezTo>
                    <a:cubicBezTo>
                      <a:pt x="50" y="45"/>
                      <a:pt x="50" y="45"/>
                      <a:pt x="50" y="45"/>
                    </a:cubicBezTo>
                    <a:cubicBezTo>
                      <a:pt x="54" y="72"/>
                      <a:pt x="54" y="72"/>
                      <a:pt x="54" y="72"/>
                    </a:cubicBezTo>
                    <a:cubicBezTo>
                      <a:pt x="55" y="75"/>
                      <a:pt x="56" y="77"/>
                      <a:pt x="58" y="80"/>
                    </a:cubicBezTo>
                    <a:cubicBezTo>
                      <a:pt x="41" y="119"/>
                      <a:pt x="41" y="119"/>
                      <a:pt x="41" y="119"/>
                    </a:cubicBezTo>
                    <a:cubicBezTo>
                      <a:pt x="41" y="119"/>
                      <a:pt x="41" y="119"/>
                      <a:pt x="41" y="119"/>
                    </a:cubicBezTo>
                    <a:cubicBezTo>
                      <a:pt x="41" y="120"/>
                      <a:pt x="41" y="120"/>
                      <a:pt x="41" y="120"/>
                    </a:cubicBezTo>
                    <a:cubicBezTo>
                      <a:pt x="40" y="122"/>
                      <a:pt x="39" y="124"/>
                      <a:pt x="39" y="126"/>
                    </a:cubicBezTo>
                    <a:cubicBezTo>
                      <a:pt x="32" y="174"/>
                      <a:pt x="32" y="174"/>
                      <a:pt x="32" y="174"/>
                    </a:cubicBezTo>
                    <a:cubicBezTo>
                      <a:pt x="32" y="180"/>
                      <a:pt x="37" y="184"/>
                      <a:pt x="43" y="184"/>
                    </a:cubicBezTo>
                    <a:cubicBezTo>
                      <a:pt x="49" y="184"/>
                      <a:pt x="54" y="179"/>
                      <a:pt x="54" y="173"/>
                    </a:cubicBezTo>
                    <a:cubicBezTo>
                      <a:pt x="61" y="129"/>
                      <a:pt x="61" y="129"/>
                      <a:pt x="61" y="129"/>
                    </a:cubicBezTo>
                    <a:cubicBezTo>
                      <a:pt x="77" y="103"/>
                      <a:pt x="77" y="103"/>
                      <a:pt x="77" y="103"/>
                    </a:cubicBezTo>
                    <a:cubicBezTo>
                      <a:pt x="96" y="174"/>
                      <a:pt x="96" y="174"/>
                      <a:pt x="96" y="174"/>
                    </a:cubicBezTo>
                    <a:cubicBezTo>
                      <a:pt x="97" y="179"/>
                      <a:pt x="103" y="183"/>
                      <a:pt x="109" y="182"/>
                    </a:cubicBezTo>
                    <a:cubicBezTo>
                      <a:pt x="115" y="180"/>
                      <a:pt x="119" y="174"/>
                      <a:pt x="117" y="168"/>
                    </a:cubicBezTo>
                    <a:cubicBezTo>
                      <a:pt x="95" y="75"/>
                      <a:pt x="95" y="75"/>
                      <a:pt x="95" y="75"/>
                    </a:cubicBezTo>
                    <a:cubicBezTo>
                      <a:pt x="97" y="72"/>
                      <a:pt x="98" y="68"/>
                      <a:pt x="97" y="64"/>
                    </a:cubicBezTo>
                    <a:cubicBezTo>
                      <a:pt x="91" y="27"/>
                      <a:pt x="91" y="27"/>
                      <a:pt x="91" y="27"/>
                    </a:cubicBezTo>
                    <a:cubicBezTo>
                      <a:pt x="96" y="29"/>
                      <a:pt x="96" y="29"/>
                      <a:pt x="96" y="29"/>
                    </a:cubicBezTo>
                    <a:cubicBezTo>
                      <a:pt x="103" y="59"/>
                      <a:pt x="103" y="59"/>
                      <a:pt x="103" y="59"/>
                    </a:cubicBezTo>
                    <a:cubicBezTo>
                      <a:pt x="104" y="63"/>
                      <a:pt x="109" y="66"/>
                      <a:pt x="113" y="65"/>
                    </a:cubicBezTo>
                    <a:cubicBezTo>
                      <a:pt x="118" y="64"/>
                      <a:pt x="121" y="59"/>
                      <a:pt x="120" y="55"/>
                    </a:cubicBezTo>
                    <a:cubicBezTo>
                      <a:pt x="111" y="20"/>
                      <a:pt x="111" y="20"/>
                      <a:pt x="111" y="20"/>
                    </a:cubicBezTo>
                    <a:cubicBezTo>
                      <a:pt x="110" y="16"/>
                      <a:pt x="107" y="13"/>
                      <a:pt x="104" y="13"/>
                    </a:cubicBezTo>
                    <a:cubicBezTo>
                      <a:pt x="81" y="5"/>
                      <a:pt x="81" y="5"/>
                      <a:pt x="81" y="5"/>
                    </a:cubicBezTo>
                    <a:cubicBezTo>
                      <a:pt x="77" y="2"/>
                      <a:pt x="70" y="0"/>
                      <a:pt x="64" y="1"/>
                    </a:cubicBezTo>
                    <a:cubicBezTo>
                      <a:pt x="58" y="2"/>
                      <a:pt x="54" y="6"/>
                      <a:pt x="50" y="10"/>
                    </a:cubicBezTo>
                    <a:cubicBezTo>
                      <a:pt x="50" y="10"/>
                      <a:pt x="50" y="10"/>
                      <a:pt x="50" y="10"/>
                    </a:cubicBezTo>
                    <a:cubicBezTo>
                      <a:pt x="50" y="10"/>
                      <a:pt x="50" y="10"/>
                      <a:pt x="50" y="10"/>
                    </a:cubicBezTo>
                    <a:cubicBezTo>
                      <a:pt x="50" y="11"/>
                      <a:pt x="50" y="11"/>
                      <a:pt x="49" y="11"/>
                    </a:cubicBezTo>
                    <a:cubicBezTo>
                      <a:pt x="32" y="42"/>
                      <a:pt x="32" y="42"/>
                      <a:pt x="32" y="42"/>
                    </a:cubicBezTo>
                    <a:cubicBezTo>
                      <a:pt x="31" y="43"/>
                      <a:pt x="31" y="43"/>
                      <a:pt x="31" y="43"/>
                    </a:cubicBezTo>
                  </a:path>
                </a:pathLst>
              </a:custGeom>
              <a:solidFill>
                <a:schemeClr val="bg1">
                  <a:lumMod val="95000"/>
                </a:schemeClr>
              </a:solidFill>
              <a:ln>
                <a:noFill/>
              </a:ln>
            </p:spPr>
            <p:txBody>
              <a:bodyPr/>
              <a:lstStyle/>
              <a:p>
                <a:pPr>
                  <a:defRPr/>
                </a:pPr>
                <a:endParaRPr lang="zh-CN" altLang="en-US"/>
              </a:p>
            </p:txBody>
          </p:sp>
          <p:sp>
            <p:nvSpPr>
              <p:cNvPr id="700" name="Freeform 319"/>
              <p:cNvSpPr>
                <a:spLocks/>
              </p:cNvSpPr>
              <p:nvPr/>
            </p:nvSpPr>
            <p:spPr bwMode="auto">
              <a:xfrm>
                <a:off x="3176559" y="2662256"/>
                <a:ext cx="57289" cy="57289"/>
              </a:xfrm>
              <a:custGeom>
                <a:avLst/>
                <a:gdLst>
                  <a:gd name="T0" fmla="*/ 17 w 34"/>
                  <a:gd name="T1" fmla="*/ 0 h 34"/>
                  <a:gd name="T2" fmla="*/ 0 w 34"/>
                  <a:gd name="T3" fmla="*/ 17 h 34"/>
                  <a:gd name="T4" fmla="*/ 18 w 34"/>
                  <a:gd name="T5" fmla="*/ 34 h 34"/>
                  <a:gd name="T6" fmla="*/ 34 w 34"/>
                  <a:gd name="T7" fmla="*/ 16 h 34"/>
                  <a:gd name="T8" fmla="*/ 17 w 34"/>
                  <a:gd name="T9" fmla="*/ 0 h 34"/>
                </a:gdLst>
                <a:ahLst/>
                <a:cxnLst>
                  <a:cxn ang="0">
                    <a:pos x="T0" y="T1"/>
                  </a:cxn>
                  <a:cxn ang="0">
                    <a:pos x="T2" y="T3"/>
                  </a:cxn>
                  <a:cxn ang="0">
                    <a:pos x="T4" y="T5"/>
                  </a:cxn>
                  <a:cxn ang="0">
                    <a:pos x="T6" y="T7"/>
                  </a:cxn>
                  <a:cxn ang="0">
                    <a:pos x="T8" y="T9"/>
                  </a:cxn>
                </a:cxnLst>
                <a:rect l="0" t="0" r="r" b="b"/>
                <a:pathLst>
                  <a:path w="34" h="34">
                    <a:moveTo>
                      <a:pt x="17" y="0"/>
                    </a:moveTo>
                    <a:cubicBezTo>
                      <a:pt x="8" y="0"/>
                      <a:pt x="0" y="8"/>
                      <a:pt x="0" y="17"/>
                    </a:cubicBezTo>
                    <a:cubicBezTo>
                      <a:pt x="1" y="26"/>
                      <a:pt x="8" y="34"/>
                      <a:pt x="18" y="34"/>
                    </a:cubicBezTo>
                    <a:cubicBezTo>
                      <a:pt x="27" y="33"/>
                      <a:pt x="34" y="26"/>
                      <a:pt x="34" y="16"/>
                    </a:cubicBezTo>
                    <a:cubicBezTo>
                      <a:pt x="34" y="7"/>
                      <a:pt x="26" y="0"/>
                      <a:pt x="17" y="0"/>
                    </a:cubicBezTo>
                  </a:path>
                </a:pathLst>
              </a:custGeom>
              <a:solidFill>
                <a:schemeClr val="bg1">
                  <a:lumMod val="95000"/>
                </a:schemeClr>
              </a:solidFill>
              <a:ln>
                <a:noFill/>
              </a:ln>
            </p:spPr>
            <p:txBody>
              <a:bodyPr/>
              <a:lstStyle/>
              <a:p>
                <a:pPr>
                  <a:defRPr/>
                </a:pPr>
                <a:endParaRPr lang="zh-CN" altLang="en-US"/>
              </a:p>
            </p:txBody>
          </p:sp>
        </p:grpSp>
        <p:sp>
          <p:nvSpPr>
            <p:cNvPr id="509" name="Freeform 320"/>
            <p:cNvSpPr>
              <a:spLocks/>
            </p:cNvSpPr>
            <p:nvPr/>
          </p:nvSpPr>
          <p:spPr bwMode="auto">
            <a:xfrm>
              <a:off x="9998415" y="2377173"/>
              <a:ext cx="141859" cy="100938"/>
            </a:xfrm>
            <a:custGeom>
              <a:avLst/>
              <a:gdLst>
                <a:gd name="T0" fmla="*/ 49 w 84"/>
                <a:gd name="T1" fmla="*/ 7 h 60"/>
                <a:gd name="T2" fmla="*/ 33 w 84"/>
                <a:gd name="T3" fmla="*/ 8 h 60"/>
                <a:gd name="T4" fmla="*/ 4 w 84"/>
                <a:gd name="T5" fmla="*/ 46 h 60"/>
                <a:gd name="T6" fmla="*/ 13 w 84"/>
                <a:gd name="T7" fmla="*/ 60 h 60"/>
                <a:gd name="T8" fmla="*/ 71 w 84"/>
                <a:gd name="T9" fmla="*/ 59 h 60"/>
                <a:gd name="T10" fmla="*/ 79 w 84"/>
                <a:gd name="T11" fmla="*/ 44 h 60"/>
                <a:gd name="T12" fmla="*/ 49 w 84"/>
                <a:gd name="T13" fmla="*/ 7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7"/>
                  </a:moveTo>
                  <a:cubicBezTo>
                    <a:pt x="45" y="0"/>
                    <a:pt x="37" y="0"/>
                    <a:pt x="33" y="8"/>
                  </a:cubicBezTo>
                  <a:cubicBezTo>
                    <a:pt x="4" y="46"/>
                    <a:pt x="4" y="46"/>
                    <a:pt x="4" y="46"/>
                  </a:cubicBezTo>
                  <a:cubicBezTo>
                    <a:pt x="0" y="54"/>
                    <a:pt x="4" y="60"/>
                    <a:pt x="13" y="60"/>
                  </a:cubicBezTo>
                  <a:cubicBezTo>
                    <a:pt x="71" y="59"/>
                    <a:pt x="71" y="59"/>
                    <a:pt x="71" y="59"/>
                  </a:cubicBezTo>
                  <a:cubicBezTo>
                    <a:pt x="80" y="59"/>
                    <a:pt x="84" y="52"/>
                    <a:pt x="79" y="44"/>
                  </a:cubicBezTo>
                  <a:cubicBezTo>
                    <a:pt x="49" y="7"/>
                    <a:pt x="49" y="7"/>
                    <a:pt x="49" y="7"/>
                  </a:cubicBezTo>
                </a:path>
              </a:pathLst>
            </a:custGeom>
            <a:solidFill>
              <a:schemeClr val="bg1">
                <a:lumMod val="95000"/>
              </a:schemeClr>
            </a:solidFill>
            <a:ln>
              <a:noFill/>
            </a:ln>
          </p:spPr>
          <p:txBody>
            <a:bodyPr/>
            <a:lstStyle/>
            <a:p>
              <a:pPr>
                <a:defRPr/>
              </a:pPr>
              <a:endParaRPr lang="zh-CN" altLang="en-US"/>
            </a:p>
          </p:txBody>
        </p:sp>
        <p:sp>
          <p:nvSpPr>
            <p:cNvPr id="510" name="Freeform 321"/>
            <p:cNvSpPr>
              <a:spLocks/>
            </p:cNvSpPr>
            <p:nvPr/>
          </p:nvSpPr>
          <p:spPr bwMode="auto">
            <a:xfrm>
              <a:off x="10001143" y="2561317"/>
              <a:ext cx="141859" cy="102303"/>
            </a:xfrm>
            <a:custGeom>
              <a:avLst/>
              <a:gdLst>
                <a:gd name="T0" fmla="*/ 13 w 84"/>
                <a:gd name="T1" fmla="*/ 2 h 61"/>
                <a:gd name="T2" fmla="*/ 5 w 84"/>
                <a:gd name="T3" fmla="*/ 16 h 61"/>
                <a:gd name="T4" fmla="*/ 34 w 84"/>
                <a:gd name="T5" fmla="*/ 53 h 61"/>
                <a:gd name="T6" fmla="*/ 51 w 84"/>
                <a:gd name="T7" fmla="*/ 53 h 61"/>
                <a:gd name="T8" fmla="*/ 79 w 84"/>
                <a:gd name="T9" fmla="*/ 15 h 61"/>
                <a:gd name="T10" fmla="*/ 71 w 84"/>
                <a:gd name="T11" fmla="*/ 0 h 61"/>
                <a:gd name="T12" fmla="*/ 13 w 84"/>
                <a:gd name="T13" fmla="*/ 2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13" y="2"/>
                  </a:moveTo>
                  <a:cubicBezTo>
                    <a:pt x="3" y="2"/>
                    <a:pt x="0" y="8"/>
                    <a:pt x="5" y="16"/>
                  </a:cubicBezTo>
                  <a:cubicBezTo>
                    <a:pt x="34" y="53"/>
                    <a:pt x="34" y="53"/>
                    <a:pt x="34" y="53"/>
                  </a:cubicBezTo>
                  <a:cubicBezTo>
                    <a:pt x="39" y="61"/>
                    <a:pt x="47" y="61"/>
                    <a:pt x="51" y="53"/>
                  </a:cubicBezTo>
                  <a:cubicBezTo>
                    <a:pt x="79" y="15"/>
                    <a:pt x="79" y="15"/>
                    <a:pt x="79" y="15"/>
                  </a:cubicBezTo>
                  <a:cubicBezTo>
                    <a:pt x="84" y="7"/>
                    <a:pt x="80" y="0"/>
                    <a:pt x="71" y="0"/>
                  </a:cubicBezTo>
                  <a:cubicBezTo>
                    <a:pt x="13" y="2"/>
                    <a:pt x="13" y="2"/>
                    <a:pt x="13" y="2"/>
                  </a:cubicBezTo>
                </a:path>
              </a:pathLst>
            </a:custGeom>
            <a:solidFill>
              <a:schemeClr val="bg1">
                <a:lumMod val="95000"/>
              </a:schemeClr>
            </a:solidFill>
            <a:ln>
              <a:noFill/>
            </a:ln>
          </p:spPr>
          <p:txBody>
            <a:bodyPr/>
            <a:lstStyle/>
            <a:p>
              <a:pPr>
                <a:defRPr/>
              </a:pPr>
              <a:endParaRPr lang="zh-CN" altLang="en-US"/>
            </a:p>
          </p:txBody>
        </p:sp>
        <p:sp>
          <p:nvSpPr>
            <p:cNvPr id="511" name="Freeform 322"/>
            <p:cNvSpPr>
              <a:spLocks/>
            </p:cNvSpPr>
            <p:nvPr/>
          </p:nvSpPr>
          <p:spPr bwMode="auto">
            <a:xfrm>
              <a:off x="9845644" y="2561317"/>
              <a:ext cx="130947" cy="186873"/>
            </a:xfrm>
            <a:custGeom>
              <a:avLst/>
              <a:gdLst>
                <a:gd name="T0" fmla="*/ 37 w 77"/>
                <a:gd name="T1" fmla="*/ 111 h 111"/>
                <a:gd name="T2" fmla="*/ 40 w 77"/>
                <a:gd name="T3" fmla="*/ 111 h 111"/>
                <a:gd name="T4" fmla="*/ 47 w 77"/>
                <a:gd name="T5" fmla="*/ 104 h 111"/>
                <a:gd name="T6" fmla="*/ 47 w 77"/>
                <a:gd name="T7" fmla="*/ 38 h 111"/>
                <a:gd name="T8" fmla="*/ 67 w 77"/>
                <a:gd name="T9" fmla="*/ 38 h 111"/>
                <a:gd name="T10" fmla="*/ 77 w 77"/>
                <a:gd name="T11" fmla="*/ 28 h 111"/>
                <a:gd name="T12" fmla="*/ 77 w 77"/>
                <a:gd name="T13" fmla="*/ 10 h 111"/>
                <a:gd name="T14" fmla="*/ 67 w 77"/>
                <a:gd name="T15" fmla="*/ 0 h 111"/>
                <a:gd name="T16" fmla="*/ 10 w 77"/>
                <a:gd name="T17" fmla="*/ 0 h 111"/>
                <a:gd name="T18" fmla="*/ 0 w 77"/>
                <a:gd name="T19" fmla="*/ 10 h 111"/>
                <a:gd name="T20" fmla="*/ 0 w 77"/>
                <a:gd name="T21" fmla="*/ 28 h 111"/>
                <a:gd name="T22" fmla="*/ 10 w 77"/>
                <a:gd name="T23" fmla="*/ 38 h 111"/>
                <a:gd name="T24" fmla="*/ 30 w 77"/>
                <a:gd name="T25" fmla="*/ 38 h 111"/>
                <a:gd name="T26" fmla="*/ 30 w 77"/>
                <a:gd name="T27" fmla="*/ 104 h 111"/>
                <a:gd name="T28" fmla="*/ 37 w 77"/>
                <a:gd name="T29"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11">
                  <a:moveTo>
                    <a:pt x="37" y="111"/>
                  </a:moveTo>
                  <a:cubicBezTo>
                    <a:pt x="40" y="111"/>
                    <a:pt x="40" y="111"/>
                    <a:pt x="40" y="111"/>
                  </a:cubicBezTo>
                  <a:cubicBezTo>
                    <a:pt x="43" y="111"/>
                    <a:pt x="47" y="108"/>
                    <a:pt x="47" y="104"/>
                  </a:cubicBezTo>
                  <a:cubicBezTo>
                    <a:pt x="47" y="38"/>
                    <a:pt x="47" y="38"/>
                    <a:pt x="47" y="38"/>
                  </a:cubicBezTo>
                  <a:cubicBezTo>
                    <a:pt x="67" y="38"/>
                    <a:pt x="67" y="38"/>
                    <a:pt x="67" y="38"/>
                  </a:cubicBezTo>
                  <a:cubicBezTo>
                    <a:pt x="72" y="38"/>
                    <a:pt x="77" y="33"/>
                    <a:pt x="77" y="28"/>
                  </a:cubicBezTo>
                  <a:cubicBezTo>
                    <a:pt x="77" y="10"/>
                    <a:pt x="77" y="10"/>
                    <a:pt x="77" y="10"/>
                  </a:cubicBezTo>
                  <a:cubicBezTo>
                    <a:pt x="77" y="5"/>
                    <a:pt x="73" y="0"/>
                    <a:pt x="67" y="0"/>
                  </a:cubicBezTo>
                  <a:cubicBezTo>
                    <a:pt x="10" y="0"/>
                    <a:pt x="10" y="0"/>
                    <a:pt x="10" y="0"/>
                  </a:cubicBezTo>
                  <a:cubicBezTo>
                    <a:pt x="5" y="0"/>
                    <a:pt x="1" y="4"/>
                    <a:pt x="0" y="10"/>
                  </a:cubicBezTo>
                  <a:cubicBezTo>
                    <a:pt x="0" y="28"/>
                    <a:pt x="0" y="28"/>
                    <a:pt x="0" y="28"/>
                  </a:cubicBezTo>
                  <a:cubicBezTo>
                    <a:pt x="0" y="33"/>
                    <a:pt x="5" y="37"/>
                    <a:pt x="10" y="38"/>
                  </a:cubicBezTo>
                  <a:cubicBezTo>
                    <a:pt x="30" y="38"/>
                    <a:pt x="30" y="38"/>
                    <a:pt x="30" y="38"/>
                  </a:cubicBezTo>
                  <a:cubicBezTo>
                    <a:pt x="30" y="104"/>
                    <a:pt x="30" y="104"/>
                    <a:pt x="30" y="104"/>
                  </a:cubicBezTo>
                  <a:cubicBezTo>
                    <a:pt x="30" y="107"/>
                    <a:pt x="33" y="111"/>
                    <a:pt x="37" y="111"/>
                  </a:cubicBezTo>
                </a:path>
              </a:pathLst>
            </a:custGeom>
            <a:solidFill>
              <a:schemeClr val="bg1">
                <a:lumMod val="95000"/>
              </a:schemeClr>
            </a:solidFill>
            <a:ln>
              <a:noFill/>
            </a:ln>
          </p:spPr>
          <p:txBody>
            <a:bodyPr/>
            <a:lstStyle/>
            <a:p>
              <a:pPr>
                <a:defRPr/>
              </a:pPr>
              <a:endParaRPr lang="zh-CN" altLang="en-US"/>
            </a:p>
          </p:txBody>
        </p:sp>
        <p:sp>
          <p:nvSpPr>
            <p:cNvPr id="512" name="Freeform 323"/>
            <p:cNvSpPr>
              <a:spLocks noEditPoints="1"/>
            </p:cNvSpPr>
            <p:nvPr/>
          </p:nvSpPr>
          <p:spPr bwMode="auto">
            <a:xfrm>
              <a:off x="9110431" y="3475219"/>
              <a:ext cx="407846" cy="392842"/>
            </a:xfrm>
            <a:custGeom>
              <a:avLst/>
              <a:gdLst>
                <a:gd name="T0" fmla="*/ 225 w 242"/>
                <a:gd name="T1" fmla="*/ 89 h 233"/>
                <a:gd name="T2" fmla="*/ 225 w 242"/>
                <a:gd name="T3" fmla="*/ 15 h 233"/>
                <a:gd name="T4" fmla="*/ 212 w 242"/>
                <a:gd name="T5" fmla="*/ 2 h 233"/>
                <a:gd name="T6" fmla="*/ 175 w 242"/>
                <a:gd name="T7" fmla="*/ 2 h 233"/>
                <a:gd name="T8" fmla="*/ 162 w 242"/>
                <a:gd name="T9" fmla="*/ 15 h 233"/>
                <a:gd name="T10" fmla="*/ 162 w 242"/>
                <a:gd name="T11" fmla="*/ 30 h 233"/>
                <a:gd name="T12" fmla="*/ 143 w 242"/>
                <a:gd name="T13" fmla="*/ 11 h 233"/>
                <a:gd name="T14" fmla="*/ 99 w 242"/>
                <a:gd name="T15" fmla="*/ 11 h 233"/>
                <a:gd name="T16" fmla="*/ 11 w 242"/>
                <a:gd name="T17" fmla="*/ 95 h 233"/>
                <a:gd name="T18" fmla="*/ 18 w 242"/>
                <a:gd name="T19" fmla="*/ 116 h 233"/>
                <a:gd name="T20" fmla="*/ 18 w 242"/>
                <a:gd name="T21" fmla="*/ 223 h 233"/>
                <a:gd name="T22" fmla="*/ 28 w 242"/>
                <a:gd name="T23" fmla="*/ 233 h 233"/>
                <a:gd name="T24" fmla="*/ 214 w 242"/>
                <a:gd name="T25" fmla="*/ 233 h 233"/>
                <a:gd name="T26" fmla="*/ 225 w 242"/>
                <a:gd name="T27" fmla="*/ 223 h 233"/>
                <a:gd name="T28" fmla="*/ 225 w 242"/>
                <a:gd name="T29" fmla="*/ 116 h 233"/>
                <a:gd name="T30" fmla="*/ 231 w 242"/>
                <a:gd name="T31" fmla="*/ 95 h 233"/>
                <a:gd name="T32" fmla="*/ 225 w 242"/>
                <a:gd name="T33" fmla="*/ 89 h 233"/>
                <a:gd name="T34" fmla="*/ 104 w 242"/>
                <a:gd name="T35" fmla="*/ 216 h 233"/>
                <a:gd name="T36" fmla="*/ 43 w 242"/>
                <a:gd name="T37" fmla="*/ 216 h 233"/>
                <a:gd name="T38" fmla="*/ 43 w 242"/>
                <a:gd name="T39" fmla="*/ 146 h 233"/>
                <a:gd name="T40" fmla="*/ 55 w 242"/>
                <a:gd name="T41" fmla="*/ 134 h 233"/>
                <a:gd name="T42" fmla="*/ 92 w 242"/>
                <a:gd name="T43" fmla="*/ 134 h 233"/>
                <a:gd name="T44" fmla="*/ 104 w 242"/>
                <a:gd name="T45" fmla="*/ 146 h 233"/>
                <a:gd name="T46" fmla="*/ 104 w 242"/>
                <a:gd name="T47" fmla="*/ 216 h 233"/>
                <a:gd name="T48" fmla="*/ 162 w 242"/>
                <a:gd name="T49" fmla="*/ 192 h 233"/>
                <a:gd name="T50" fmla="*/ 149 w 242"/>
                <a:gd name="T51" fmla="*/ 192 h 233"/>
                <a:gd name="T52" fmla="*/ 137 w 242"/>
                <a:gd name="T53" fmla="*/ 180 h 233"/>
                <a:gd name="T54" fmla="*/ 137 w 242"/>
                <a:gd name="T55" fmla="*/ 169 h 233"/>
                <a:gd name="T56" fmla="*/ 162 w 242"/>
                <a:gd name="T57" fmla="*/ 169 h 233"/>
                <a:gd name="T58" fmla="*/ 162 w 242"/>
                <a:gd name="T59" fmla="*/ 192 h 233"/>
                <a:gd name="T60" fmla="*/ 162 w 242"/>
                <a:gd name="T61" fmla="*/ 157 h 233"/>
                <a:gd name="T62" fmla="*/ 137 w 242"/>
                <a:gd name="T63" fmla="*/ 157 h 233"/>
                <a:gd name="T64" fmla="*/ 137 w 242"/>
                <a:gd name="T65" fmla="*/ 146 h 233"/>
                <a:gd name="T66" fmla="*/ 149 w 242"/>
                <a:gd name="T67" fmla="*/ 134 h 233"/>
                <a:gd name="T68" fmla="*/ 162 w 242"/>
                <a:gd name="T69" fmla="*/ 134 h 233"/>
                <a:gd name="T70" fmla="*/ 162 w 242"/>
                <a:gd name="T71" fmla="*/ 157 h 233"/>
                <a:gd name="T72" fmla="*/ 198 w 242"/>
                <a:gd name="T73" fmla="*/ 180 h 233"/>
                <a:gd name="T74" fmla="*/ 186 w 242"/>
                <a:gd name="T75" fmla="*/ 192 h 233"/>
                <a:gd name="T76" fmla="*/ 173 w 242"/>
                <a:gd name="T77" fmla="*/ 192 h 233"/>
                <a:gd name="T78" fmla="*/ 173 w 242"/>
                <a:gd name="T79" fmla="*/ 169 h 233"/>
                <a:gd name="T80" fmla="*/ 198 w 242"/>
                <a:gd name="T81" fmla="*/ 169 h 233"/>
                <a:gd name="T82" fmla="*/ 198 w 242"/>
                <a:gd name="T83" fmla="*/ 180 h 233"/>
                <a:gd name="T84" fmla="*/ 198 w 242"/>
                <a:gd name="T85" fmla="*/ 157 h 233"/>
                <a:gd name="T86" fmla="*/ 173 w 242"/>
                <a:gd name="T87" fmla="*/ 157 h 233"/>
                <a:gd name="T88" fmla="*/ 173 w 242"/>
                <a:gd name="T89" fmla="*/ 134 h 233"/>
                <a:gd name="T90" fmla="*/ 186 w 242"/>
                <a:gd name="T91" fmla="*/ 134 h 233"/>
                <a:gd name="T92" fmla="*/ 198 w 242"/>
                <a:gd name="T93" fmla="*/ 146 h 233"/>
                <a:gd name="T94" fmla="*/ 198 w 242"/>
                <a:gd name="T95" fmla="*/ 15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2" h="233">
                  <a:moveTo>
                    <a:pt x="225" y="89"/>
                  </a:moveTo>
                  <a:cubicBezTo>
                    <a:pt x="225" y="15"/>
                    <a:pt x="225" y="15"/>
                    <a:pt x="225" y="15"/>
                  </a:cubicBezTo>
                  <a:cubicBezTo>
                    <a:pt x="225" y="8"/>
                    <a:pt x="219" y="2"/>
                    <a:pt x="212" y="2"/>
                  </a:cubicBezTo>
                  <a:cubicBezTo>
                    <a:pt x="175" y="2"/>
                    <a:pt x="175" y="2"/>
                    <a:pt x="175" y="2"/>
                  </a:cubicBezTo>
                  <a:cubicBezTo>
                    <a:pt x="168" y="2"/>
                    <a:pt x="162" y="8"/>
                    <a:pt x="162" y="15"/>
                  </a:cubicBezTo>
                  <a:cubicBezTo>
                    <a:pt x="162" y="30"/>
                    <a:pt x="162" y="30"/>
                    <a:pt x="162" y="30"/>
                  </a:cubicBezTo>
                  <a:cubicBezTo>
                    <a:pt x="143" y="11"/>
                    <a:pt x="143" y="11"/>
                    <a:pt x="143" y="11"/>
                  </a:cubicBezTo>
                  <a:cubicBezTo>
                    <a:pt x="131" y="0"/>
                    <a:pt x="111" y="0"/>
                    <a:pt x="99" y="11"/>
                  </a:cubicBezTo>
                  <a:cubicBezTo>
                    <a:pt x="11" y="95"/>
                    <a:pt x="11" y="95"/>
                    <a:pt x="11" y="95"/>
                  </a:cubicBezTo>
                  <a:cubicBezTo>
                    <a:pt x="0" y="106"/>
                    <a:pt x="3" y="116"/>
                    <a:pt x="18" y="116"/>
                  </a:cubicBezTo>
                  <a:cubicBezTo>
                    <a:pt x="18" y="223"/>
                    <a:pt x="18" y="223"/>
                    <a:pt x="18" y="223"/>
                  </a:cubicBezTo>
                  <a:cubicBezTo>
                    <a:pt x="18" y="229"/>
                    <a:pt x="22" y="233"/>
                    <a:pt x="28" y="233"/>
                  </a:cubicBezTo>
                  <a:cubicBezTo>
                    <a:pt x="214" y="233"/>
                    <a:pt x="214" y="233"/>
                    <a:pt x="214" y="233"/>
                  </a:cubicBezTo>
                  <a:cubicBezTo>
                    <a:pt x="220" y="233"/>
                    <a:pt x="225" y="229"/>
                    <a:pt x="225" y="223"/>
                  </a:cubicBezTo>
                  <a:cubicBezTo>
                    <a:pt x="225" y="116"/>
                    <a:pt x="225" y="116"/>
                    <a:pt x="225" y="116"/>
                  </a:cubicBezTo>
                  <a:cubicBezTo>
                    <a:pt x="239" y="116"/>
                    <a:pt x="242" y="106"/>
                    <a:pt x="231" y="95"/>
                  </a:cubicBezTo>
                  <a:cubicBezTo>
                    <a:pt x="225" y="89"/>
                    <a:pt x="225" y="89"/>
                    <a:pt x="225" y="89"/>
                  </a:cubicBezTo>
                  <a:moveTo>
                    <a:pt x="104" y="216"/>
                  </a:moveTo>
                  <a:cubicBezTo>
                    <a:pt x="43" y="216"/>
                    <a:pt x="43" y="216"/>
                    <a:pt x="43" y="216"/>
                  </a:cubicBezTo>
                  <a:cubicBezTo>
                    <a:pt x="43" y="146"/>
                    <a:pt x="43" y="146"/>
                    <a:pt x="43" y="146"/>
                  </a:cubicBezTo>
                  <a:cubicBezTo>
                    <a:pt x="43" y="139"/>
                    <a:pt x="48" y="134"/>
                    <a:pt x="55" y="134"/>
                  </a:cubicBezTo>
                  <a:cubicBezTo>
                    <a:pt x="92" y="134"/>
                    <a:pt x="92" y="134"/>
                    <a:pt x="92" y="134"/>
                  </a:cubicBezTo>
                  <a:cubicBezTo>
                    <a:pt x="99" y="134"/>
                    <a:pt x="104" y="139"/>
                    <a:pt x="104" y="146"/>
                  </a:cubicBezTo>
                  <a:cubicBezTo>
                    <a:pt x="104" y="216"/>
                    <a:pt x="104" y="216"/>
                    <a:pt x="104" y="216"/>
                  </a:cubicBezTo>
                  <a:moveTo>
                    <a:pt x="162" y="192"/>
                  </a:moveTo>
                  <a:cubicBezTo>
                    <a:pt x="149" y="192"/>
                    <a:pt x="149" y="192"/>
                    <a:pt x="149" y="192"/>
                  </a:cubicBezTo>
                  <a:cubicBezTo>
                    <a:pt x="142" y="192"/>
                    <a:pt x="137" y="187"/>
                    <a:pt x="137" y="180"/>
                  </a:cubicBezTo>
                  <a:cubicBezTo>
                    <a:pt x="137" y="169"/>
                    <a:pt x="137" y="169"/>
                    <a:pt x="137" y="169"/>
                  </a:cubicBezTo>
                  <a:cubicBezTo>
                    <a:pt x="162" y="169"/>
                    <a:pt x="162" y="169"/>
                    <a:pt x="162" y="169"/>
                  </a:cubicBezTo>
                  <a:cubicBezTo>
                    <a:pt x="162" y="192"/>
                    <a:pt x="162" y="192"/>
                    <a:pt x="162" y="192"/>
                  </a:cubicBezTo>
                  <a:moveTo>
                    <a:pt x="162" y="157"/>
                  </a:moveTo>
                  <a:cubicBezTo>
                    <a:pt x="137" y="157"/>
                    <a:pt x="137" y="157"/>
                    <a:pt x="137" y="157"/>
                  </a:cubicBezTo>
                  <a:cubicBezTo>
                    <a:pt x="137" y="146"/>
                    <a:pt x="137" y="146"/>
                    <a:pt x="137" y="146"/>
                  </a:cubicBezTo>
                  <a:cubicBezTo>
                    <a:pt x="137" y="139"/>
                    <a:pt x="142" y="134"/>
                    <a:pt x="149" y="134"/>
                  </a:cubicBezTo>
                  <a:cubicBezTo>
                    <a:pt x="162" y="134"/>
                    <a:pt x="162" y="134"/>
                    <a:pt x="162" y="134"/>
                  </a:cubicBezTo>
                  <a:cubicBezTo>
                    <a:pt x="162" y="157"/>
                    <a:pt x="162" y="157"/>
                    <a:pt x="162" y="157"/>
                  </a:cubicBezTo>
                  <a:moveTo>
                    <a:pt x="198" y="180"/>
                  </a:moveTo>
                  <a:cubicBezTo>
                    <a:pt x="198" y="187"/>
                    <a:pt x="193" y="192"/>
                    <a:pt x="186" y="192"/>
                  </a:cubicBezTo>
                  <a:cubicBezTo>
                    <a:pt x="173" y="192"/>
                    <a:pt x="173" y="192"/>
                    <a:pt x="173" y="192"/>
                  </a:cubicBezTo>
                  <a:cubicBezTo>
                    <a:pt x="173" y="169"/>
                    <a:pt x="173" y="169"/>
                    <a:pt x="173" y="169"/>
                  </a:cubicBezTo>
                  <a:cubicBezTo>
                    <a:pt x="198" y="169"/>
                    <a:pt x="198" y="169"/>
                    <a:pt x="198" y="169"/>
                  </a:cubicBezTo>
                  <a:cubicBezTo>
                    <a:pt x="198" y="180"/>
                    <a:pt x="198" y="180"/>
                    <a:pt x="198" y="180"/>
                  </a:cubicBezTo>
                  <a:moveTo>
                    <a:pt x="198" y="157"/>
                  </a:moveTo>
                  <a:cubicBezTo>
                    <a:pt x="173" y="157"/>
                    <a:pt x="173" y="157"/>
                    <a:pt x="173" y="157"/>
                  </a:cubicBezTo>
                  <a:cubicBezTo>
                    <a:pt x="173" y="134"/>
                    <a:pt x="173" y="134"/>
                    <a:pt x="173" y="134"/>
                  </a:cubicBezTo>
                  <a:cubicBezTo>
                    <a:pt x="186" y="134"/>
                    <a:pt x="186" y="134"/>
                    <a:pt x="186" y="134"/>
                  </a:cubicBezTo>
                  <a:cubicBezTo>
                    <a:pt x="193" y="134"/>
                    <a:pt x="198" y="139"/>
                    <a:pt x="198" y="146"/>
                  </a:cubicBezTo>
                  <a:cubicBezTo>
                    <a:pt x="198" y="157"/>
                    <a:pt x="198" y="157"/>
                    <a:pt x="198" y="157"/>
                  </a:cubicBezTo>
                </a:path>
              </a:pathLst>
            </a:custGeom>
            <a:solidFill>
              <a:schemeClr val="bg1">
                <a:lumMod val="75000"/>
              </a:schemeClr>
            </a:solidFill>
            <a:ln>
              <a:noFill/>
            </a:ln>
          </p:spPr>
          <p:txBody>
            <a:bodyPr/>
            <a:lstStyle/>
            <a:p>
              <a:pPr>
                <a:defRPr/>
              </a:pPr>
              <a:endParaRPr lang="zh-CN" altLang="en-US"/>
            </a:p>
          </p:txBody>
        </p:sp>
        <p:grpSp>
          <p:nvGrpSpPr>
            <p:cNvPr id="513" name="组合 512"/>
            <p:cNvGrpSpPr/>
            <p:nvPr/>
          </p:nvGrpSpPr>
          <p:grpSpPr>
            <a:xfrm>
              <a:off x="9703784" y="2735913"/>
              <a:ext cx="196421" cy="293268"/>
              <a:chOff x="3842242" y="2663908"/>
              <a:chExt cx="196421" cy="293268"/>
            </a:xfrm>
          </p:grpSpPr>
          <p:sp>
            <p:nvSpPr>
              <p:cNvPr id="697" name="Freeform 324"/>
              <p:cNvSpPr>
                <a:spLocks noEditPoints="1"/>
              </p:cNvSpPr>
              <p:nvPr/>
            </p:nvSpPr>
            <p:spPr bwMode="auto">
              <a:xfrm>
                <a:off x="3917265" y="2713014"/>
                <a:ext cx="49105" cy="98210"/>
              </a:xfrm>
              <a:custGeom>
                <a:avLst/>
                <a:gdLst>
                  <a:gd name="T0" fmla="*/ 4 w 29"/>
                  <a:gd name="T1" fmla="*/ 49 h 58"/>
                  <a:gd name="T2" fmla="*/ 9 w 29"/>
                  <a:gd name="T3" fmla="*/ 50 h 58"/>
                  <a:gd name="T4" fmla="*/ 9 w 29"/>
                  <a:gd name="T5" fmla="*/ 56 h 58"/>
                  <a:gd name="T6" fmla="*/ 11 w 29"/>
                  <a:gd name="T7" fmla="*/ 58 h 58"/>
                  <a:gd name="T8" fmla="*/ 13 w 29"/>
                  <a:gd name="T9" fmla="*/ 56 h 58"/>
                  <a:gd name="T10" fmla="*/ 13 w 29"/>
                  <a:gd name="T11" fmla="*/ 50 h 58"/>
                  <a:gd name="T12" fmla="*/ 17 w 29"/>
                  <a:gd name="T13" fmla="*/ 50 h 58"/>
                  <a:gd name="T14" fmla="*/ 17 w 29"/>
                  <a:gd name="T15" fmla="*/ 56 h 58"/>
                  <a:gd name="T16" fmla="*/ 19 w 29"/>
                  <a:gd name="T17" fmla="*/ 58 h 58"/>
                  <a:gd name="T18" fmla="*/ 21 w 29"/>
                  <a:gd name="T19" fmla="*/ 56 h 58"/>
                  <a:gd name="T20" fmla="*/ 21 w 29"/>
                  <a:gd name="T21" fmla="*/ 49 h 58"/>
                  <a:gd name="T22" fmla="*/ 24 w 29"/>
                  <a:gd name="T23" fmla="*/ 47 h 58"/>
                  <a:gd name="T24" fmla="*/ 27 w 29"/>
                  <a:gd name="T25" fmla="*/ 44 h 58"/>
                  <a:gd name="T26" fmla="*/ 29 w 29"/>
                  <a:gd name="T27" fmla="*/ 38 h 58"/>
                  <a:gd name="T28" fmla="*/ 26 w 29"/>
                  <a:gd name="T29" fmla="*/ 30 h 58"/>
                  <a:gd name="T30" fmla="*/ 20 w 29"/>
                  <a:gd name="T31" fmla="*/ 26 h 58"/>
                  <a:gd name="T32" fmla="*/ 20 w 29"/>
                  <a:gd name="T33" fmla="*/ 14 h 58"/>
                  <a:gd name="T34" fmla="*/ 21 w 29"/>
                  <a:gd name="T35" fmla="*/ 14 h 58"/>
                  <a:gd name="T36" fmla="*/ 24 w 29"/>
                  <a:gd name="T37" fmla="*/ 15 h 58"/>
                  <a:gd name="T38" fmla="*/ 26 w 29"/>
                  <a:gd name="T39" fmla="*/ 14 h 58"/>
                  <a:gd name="T40" fmla="*/ 26 w 29"/>
                  <a:gd name="T41" fmla="*/ 12 h 58"/>
                  <a:gd name="T42" fmla="*/ 27 w 29"/>
                  <a:gd name="T43" fmla="*/ 10 h 58"/>
                  <a:gd name="T44" fmla="*/ 26 w 29"/>
                  <a:gd name="T45" fmla="*/ 8 h 58"/>
                  <a:gd name="T46" fmla="*/ 25 w 29"/>
                  <a:gd name="T47" fmla="*/ 8 h 58"/>
                  <a:gd name="T48" fmla="*/ 23 w 29"/>
                  <a:gd name="T49" fmla="*/ 7 h 58"/>
                  <a:gd name="T50" fmla="*/ 20 w 29"/>
                  <a:gd name="T51" fmla="*/ 7 h 58"/>
                  <a:gd name="T52" fmla="*/ 20 w 29"/>
                  <a:gd name="T53" fmla="*/ 2 h 58"/>
                  <a:gd name="T54" fmla="*/ 18 w 29"/>
                  <a:gd name="T55" fmla="*/ 0 h 58"/>
                  <a:gd name="T56" fmla="*/ 16 w 29"/>
                  <a:gd name="T57" fmla="*/ 2 h 58"/>
                  <a:gd name="T58" fmla="*/ 16 w 29"/>
                  <a:gd name="T59" fmla="*/ 7 h 58"/>
                  <a:gd name="T60" fmla="*/ 16 w 29"/>
                  <a:gd name="T61" fmla="*/ 7 h 58"/>
                  <a:gd name="T62" fmla="*/ 13 w 29"/>
                  <a:gd name="T63" fmla="*/ 7 h 58"/>
                  <a:gd name="T64" fmla="*/ 13 w 29"/>
                  <a:gd name="T65" fmla="*/ 2 h 58"/>
                  <a:gd name="T66" fmla="*/ 11 w 29"/>
                  <a:gd name="T67" fmla="*/ 0 h 58"/>
                  <a:gd name="T68" fmla="*/ 9 w 29"/>
                  <a:gd name="T69" fmla="*/ 2 h 58"/>
                  <a:gd name="T70" fmla="*/ 9 w 29"/>
                  <a:gd name="T71" fmla="*/ 8 h 58"/>
                  <a:gd name="T72" fmla="*/ 5 w 29"/>
                  <a:gd name="T73" fmla="*/ 10 h 58"/>
                  <a:gd name="T74" fmla="*/ 2 w 29"/>
                  <a:gd name="T75" fmla="*/ 14 h 58"/>
                  <a:gd name="T76" fmla="*/ 1 w 29"/>
                  <a:gd name="T77" fmla="*/ 18 h 58"/>
                  <a:gd name="T78" fmla="*/ 2 w 29"/>
                  <a:gd name="T79" fmla="*/ 23 h 58"/>
                  <a:gd name="T80" fmla="*/ 5 w 29"/>
                  <a:gd name="T81" fmla="*/ 27 h 58"/>
                  <a:gd name="T82" fmla="*/ 8 w 29"/>
                  <a:gd name="T83" fmla="*/ 29 h 58"/>
                  <a:gd name="T84" fmla="*/ 9 w 29"/>
                  <a:gd name="T85" fmla="*/ 30 h 58"/>
                  <a:gd name="T86" fmla="*/ 9 w 29"/>
                  <a:gd name="T87" fmla="*/ 43 h 58"/>
                  <a:gd name="T88" fmla="*/ 6 w 29"/>
                  <a:gd name="T89" fmla="*/ 42 h 58"/>
                  <a:gd name="T90" fmla="*/ 2 w 29"/>
                  <a:gd name="T91" fmla="*/ 41 h 58"/>
                  <a:gd name="T92" fmla="*/ 1 w 29"/>
                  <a:gd name="T93" fmla="*/ 42 h 58"/>
                  <a:gd name="T94" fmla="*/ 0 w 29"/>
                  <a:gd name="T95" fmla="*/ 44 h 58"/>
                  <a:gd name="T96" fmla="*/ 0 w 29"/>
                  <a:gd name="T97" fmla="*/ 46 h 58"/>
                  <a:gd name="T98" fmla="*/ 0 w 29"/>
                  <a:gd name="T99" fmla="*/ 48 h 58"/>
                  <a:gd name="T100" fmla="*/ 4 w 29"/>
                  <a:gd name="T101" fmla="*/ 49 h 58"/>
                  <a:gd name="T102" fmla="*/ 17 w 29"/>
                  <a:gd name="T103" fmla="*/ 42 h 58"/>
                  <a:gd name="T104" fmla="*/ 13 w 29"/>
                  <a:gd name="T105" fmla="*/ 43 h 58"/>
                  <a:gd name="T106" fmla="*/ 13 w 29"/>
                  <a:gd name="T107" fmla="*/ 31 h 58"/>
                  <a:gd name="T108" fmla="*/ 17 w 29"/>
                  <a:gd name="T109" fmla="*/ 33 h 58"/>
                  <a:gd name="T110" fmla="*/ 17 w 29"/>
                  <a:gd name="T111" fmla="*/ 42 h 58"/>
                  <a:gd name="T112" fmla="*/ 17 w 29"/>
                  <a:gd name="T113" fmla="*/ 14 h 58"/>
                  <a:gd name="T114" fmla="*/ 17 w 29"/>
                  <a:gd name="T115" fmla="*/ 24 h 58"/>
                  <a:gd name="T116" fmla="*/ 13 w 29"/>
                  <a:gd name="T117" fmla="*/ 23 h 58"/>
                  <a:gd name="T118" fmla="*/ 13 w 29"/>
                  <a:gd name="T119" fmla="*/ 14 h 58"/>
                  <a:gd name="T120" fmla="*/ 17 w 29"/>
                  <a:gd name="T121"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 h="58">
                    <a:moveTo>
                      <a:pt x="4" y="49"/>
                    </a:moveTo>
                    <a:cubicBezTo>
                      <a:pt x="6" y="49"/>
                      <a:pt x="7" y="50"/>
                      <a:pt x="9" y="50"/>
                    </a:cubicBezTo>
                    <a:cubicBezTo>
                      <a:pt x="9" y="56"/>
                      <a:pt x="9" y="56"/>
                      <a:pt x="9" y="56"/>
                    </a:cubicBezTo>
                    <a:cubicBezTo>
                      <a:pt x="9" y="57"/>
                      <a:pt x="10" y="58"/>
                      <a:pt x="11" y="58"/>
                    </a:cubicBezTo>
                    <a:cubicBezTo>
                      <a:pt x="12" y="58"/>
                      <a:pt x="13" y="57"/>
                      <a:pt x="13" y="56"/>
                    </a:cubicBezTo>
                    <a:cubicBezTo>
                      <a:pt x="13" y="50"/>
                      <a:pt x="13" y="50"/>
                      <a:pt x="13" y="50"/>
                    </a:cubicBezTo>
                    <a:cubicBezTo>
                      <a:pt x="14" y="50"/>
                      <a:pt x="16" y="50"/>
                      <a:pt x="17" y="50"/>
                    </a:cubicBezTo>
                    <a:cubicBezTo>
                      <a:pt x="17" y="56"/>
                      <a:pt x="17" y="56"/>
                      <a:pt x="17" y="56"/>
                    </a:cubicBezTo>
                    <a:cubicBezTo>
                      <a:pt x="17" y="57"/>
                      <a:pt x="18" y="58"/>
                      <a:pt x="19" y="58"/>
                    </a:cubicBezTo>
                    <a:cubicBezTo>
                      <a:pt x="20" y="58"/>
                      <a:pt x="21" y="57"/>
                      <a:pt x="21" y="56"/>
                    </a:cubicBezTo>
                    <a:cubicBezTo>
                      <a:pt x="21" y="49"/>
                      <a:pt x="21" y="49"/>
                      <a:pt x="21" y="49"/>
                    </a:cubicBezTo>
                    <a:cubicBezTo>
                      <a:pt x="22" y="48"/>
                      <a:pt x="23" y="48"/>
                      <a:pt x="24" y="47"/>
                    </a:cubicBezTo>
                    <a:cubicBezTo>
                      <a:pt x="25" y="46"/>
                      <a:pt x="26" y="45"/>
                      <a:pt x="27" y="44"/>
                    </a:cubicBezTo>
                    <a:cubicBezTo>
                      <a:pt x="28" y="42"/>
                      <a:pt x="29" y="40"/>
                      <a:pt x="29" y="38"/>
                    </a:cubicBezTo>
                    <a:cubicBezTo>
                      <a:pt x="29" y="35"/>
                      <a:pt x="28" y="32"/>
                      <a:pt x="26" y="30"/>
                    </a:cubicBezTo>
                    <a:cubicBezTo>
                      <a:pt x="24" y="28"/>
                      <a:pt x="23" y="27"/>
                      <a:pt x="20" y="26"/>
                    </a:cubicBezTo>
                    <a:cubicBezTo>
                      <a:pt x="20" y="14"/>
                      <a:pt x="20" y="14"/>
                      <a:pt x="20" y="14"/>
                    </a:cubicBezTo>
                    <a:cubicBezTo>
                      <a:pt x="21" y="14"/>
                      <a:pt x="21" y="14"/>
                      <a:pt x="21" y="14"/>
                    </a:cubicBezTo>
                    <a:cubicBezTo>
                      <a:pt x="22" y="14"/>
                      <a:pt x="24" y="15"/>
                      <a:pt x="24" y="15"/>
                    </a:cubicBezTo>
                    <a:cubicBezTo>
                      <a:pt x="25" y="15"/>
                      <a:pt x="25" y="15"/>
                      <a:pt x="26" y="14"/>
                    </a:cubicBezTo>
                    <a:cubicBezTo>
                      <a:pt x="26" y="13"/>
                      <a:pt x="26" y="13"/>
                      <a:pt x="26" y="12"/>
                    </a:cubicBezTo>
                    <a:cubicBezTo>
                      <a:pt x="27" y="11"/>
                      <a:pt x="27" y="10"/>
                      <a:pt x="27" y="10"/>
                    </a:cubicBezTo>
                    <a:cubicBezTo>
                      <a:pt x="27" y="9"/>
                      <a:pt x="26" y="8"/>
                      <a:pt x="26" y="8"/>
                    </a:cubicBezTo>
                    <a:cubicBezTo>
                      <a:pt x="26" y="8"/>
                      <a:pt x="25" y="8"/>
                      <a:pt x="25" y="8"/>
                    </a:cubicBezTo>
                    <a:cubicBezTo>
                      <a:pt x="24" y="8"/>
                      <a:pt x="24" y="8"/>
                      <a:pt x="23" y="7"/>
                    </a:cubicBezTo>
                    <a:cubicBezTo>
                      <a:pt x="22" y="7"/>
                      <a:pt x="21" y="7"/>
                      <a:pt x="20" y="7"/>
                    </a:cubicBezTo>
                    <a:cubicBezTo>
                      <a:pt x="20" y="2"/>
                      <a:pt x="20" y="2"/>
                      <a:pt x="20" y="2"/>
                    </a:cubicBezTo>
                    <a:cubicBezTo>
                      <a:pt x="20" y="1"/>
                      <a:pt x="19" y="0"/>
                      <a:pt x="18" y="0"/>
                    </a:cubicBezTo>
                    <a:cubicBezTo>
                      <a:pt x="17" y="0"/>
                      <a:pt x="16" y="1"/>
                      <a:pt x="16" y="2"/>
                    </a:cubicBezTo>
                    <a:cubicBezTo>
                      <a:pt x="16" y="7"/>
                      <a:pt x="16" y="7"/>
                      <a:pt x="16" y="7"/>
                    </a:cubicBezTo>
                    <a:cubicBezTo>
                      <a:pt x="16" y="7"/>
                      <a:pt x="16" y="7"/>
                      <a:pt x="16" y="7"/>
                    </a:cubicBezTo>
                    <a:cubicBezTo>
                      <a:pt x="15" y="7"/>
                      <a:pt x="14" y="7"/>
                      <a:pt x="13" y="7"/>
                    </a:cubicBezTo>
                    <a:cubicBezTo>
                      <a:pt x="13" y="2"/>
                      <a:pt x="13" y="2"/>
                      <a:pt x="13" y="2"/>
                    </a:cubicBezTo>
                    <a:cubicBezTo>
                      <a:pt x="13" y="1"/>
                      <a:pt x="12" y="0"/>
                      <a:pt x="11" y="0"/>
                    </a:cubicBezTo>
                    <a:cubicBezTo>
                      <a:pt x="10" y="0"/>
                      <a:pt x="9" y="1"/>
                      <a:pt x="9" y="2"/>
                    </a:cubicBezTo>
                    <a:cubicBezTo>
                      <a:pt x="9" y="8"/>
                      <a:pt x="9" y="8"/>
                      <a:pt x="9" y="8"/>
                    </a:cubicBezTo>
                    <a:cubicBezTo>
                      <a:pt x="7" y="9"/>
                      <a:pt x="6" y="9"/>
                      <a:pt x="5" y="10"/>
                    </a:cubicBezTo>
                    <a:cubicBezTo>
                      <a:pt x="3" y="11"/>
                      <a:pt x="2" y="13"/>
                      <a:pt x="2" y="14"/>
                    </a:cubicBezTo>
                    <a:cubicBezTo>
                      <a:pt x="1" y="15"/>
                      <a:pt x="1" y="17"/>
                      <a:pt x="1" y="18"/>
                    </a:cubicBezTo>
                    <a:cubicBezTo>
                      <a:pt x="1" y="20"/>
                      <a:pt x="1" y="22"/>
                      <a:pt x="2" y="23"/>
                    </a:cubicBezTo>
                    <a:cubicBezTo>
                      <a:pt x="3" y="24"/>
                      <a:pt x="3" y="26"/>
                      <a:pt x="5" y="27"/>
                    </a:cubicBezTo>
                    <a:cubicBezTo>
                      <a:pt x="6" y="28"/>
                      <a:pt x="7" y="28"/>
                      <a:pt x="8" y="29"/>
                    </a:cubicBezTo>
                    <a:cubicBezTo>
                      <a:pt x="9" y="30"/>
                      <a:pt x="9" y="30"/>
                      <a:pt x="9" y="30"/>
                    </a:cubicBezTo>
                    <a:cubicBezTo>
                      <a:pt x="9" y="43"/>
                      <a:pt x="9" y="43"/>
                      <a:pt x="9" y="43"/>
                    </a:cubicBezTo>
                    <a:cubicBezTo>
                      <a:pt x="8" y="43"/>
                      <a:pt x="7" y="43"/>
                      <a:pt x="6" y="42"/>
                    </a:cubicBezTo>
                    <a:cubicBezTo>
                      <a:pt x="4" y="42"/>
                      <a:pt x="3" y="41"/>
                      <a:pt x="2" y="41"/>
                    </a:cubicBezTo>
                    <a:cubicBezTo>
                      <a:pt x="1" y="41"/>
                      <a:pt x="1" y="41"/>
                      <a:pt x="1" y="42"/>
                    </a:cubicBezTo>
                    <a:cubicBezTo>
                      <a:pt x="0" y="42"/>
                      <a:pt x="0" y="43"/>
                      <a:pt x="0" y="44"/>
                    </a:cubicBezTo>
                    <a:cubicBezTo>
                      <a:pt x="0" y="45"/>
                      <a:pt x="0" y="45"/>
                      <a:pt x="0" y="46"/>
                    </a:cubicBezTo>
                    <a:cubicBezTo>
                      <a:pt x="0" y="47"/>
                      <a:pt x="0" y="47"/>
                      <a:pt x="0" y="48"/>
                    </a:cubicBezTo>
                    <a:cubicBezTo>
                      <a:pt x="1" y="48"/>
                      <a:pt x="2" y="49"/>
                      <a:pt x="4" y="49"/>
                    </a:cubicBezTo>
                    <a:moveTo>
                      <a:pt x="17" y="42"/>
                    </a:moveTo>
                    <a:cubicBezTo>
                      <a:pt x="16" y="43"/>
                      <a:pt x="14" y="43"/>
                      <a:pt x="13" y="43"/>
                    </a:cubicBezTo>
                    <a:cubicBezTo>
                      <a:pt x="13" y="31"/>
                      <a:pt x="13" y="31"/>
                      <a:pt x="13" y="31"/>
                    </a:cubicBezTo>
                    <a:cubicBezTo>
                      <a:pt x="14" y="32"/>
                      <a:pt x="16" y="32"/>
                      <a:pt x="17" y="33"/>
                    </a:cubicBezTo>
                    <a:cubicBezTo>
                      <a:pt x="17" y="42"/>
                      <a:pt x="17" y="42"/>
                      <a:pt x="17" y="42"/>
                    </a:cubicBezTo>
                    <a:moveTo>
                      <a:pt x="17" y="14"/>
                    </a:moveTo>
                    <a:cubicBezTo>
                      <a:pt x="17" y="24"/>
                      <a:pt x="17" y="24"/>
                      <a:pt x="17" y="24"/>
                    </a:cubicBezTo>
                    <a:cubicBezTo>
                      <a:pt x="15" y="24"/>
                      <a:pt x="14" y="23"/>
                      <a:pt x="13" y="23"/>
                    </a:cubicBezTo>
                    <a:cubicBezTo>
                      <a:pt x="13" y="14"/>
                      <a:pt x="13" y="14"/>
                      <a:pt x="13" y="14"/>
                    </a:cubicBezTo>
                    <a:cubicBezTo>
                      <a:pt x="14" y="14"/>
                      <a:pt x="15" y="14"/>
                      <a:pt x="17" y="14"/>
                    </a:cubicBezTo>
                  </a:path>
                </a:pathLst>
              </a:custGeom>
              <a:solidFill>
                <a:schemeClr val="bg1">
                  <a:lumMod val="95000"/>
                </a:schemeClr>
              </a:solidFill>
              <a:ln>
                <a:noFill/>
              </a:ln>
            </p:spPr>
            <p:txBody>
              <a:bodyPr/>
              <a:lstStyle/>
              <a:p>
                <a:pPr>
                  <a:defRPr/>
                </a:pPr>
                <a:endParaRPr lang="zh-CN" altLang="en-US"/>
              </a:p>
            </p:txBody>
          </p:sp>
          <p:sp>
            <p:nvSpPr>
              <p:cNvPr id="698" name="Freeform 325"/>
              <p:cNvSpPr>
                <a:spLocks noEditPoints="1"/>
              </p:cNvSpPr>
              <p:nvPr/>
            </p:nvSpPr>
            <p:spPr bwMode="auto">
              <a:xfrm>
                <a:off x="3842242" y="2663908"/>
                <a:ext cx="196421" cy="293268"/>
              </a:xfrm>
              <a:custGeom>
                <a:avLst/>
                <a:gdLst>
                  <a:gd name="T0" fmla="*/ 43 w 116"/>
                  <a:gd name="T1" fmla="*/ 114 h 174"/>
                  <a:gd name="T2" fmla="*/ 43 w 116"/>
                  <a:gd name="T3" fmla="*/ 163 h 174"/>
                  <a:gd name="T4" fmla="*/ 53 w 116"/>
                  <a:gd name="T5" fmla="*/ 174 h 174"/>
                  <a:gd name="T6" fmla="*/ 64 w 116"/>
                  <a:gd name="T7" fmla="*/ 173 h 174"/>
                  <a:gd name="T8" fmla="*/ 75 w 116"/>
                  <a:gd name="T9" fmla="*/ 163 h 174"/>
                  <a:gd name="T10" fmla="*/ 74 w 116"/>
                  <a:gd name="T11" fmla="*/ 113 h 174"/>
                  <a:gd name="T12" fmla="*/ 116 w 116"/>
                  <a:gd name="T13" fmla="*/ 58 h 174"/>
                  <a:gd name="T14" fmla="*/ 58 w 116"/>
                  <a:gd name="T15" fmla="*/ 1 h 174"/>
                  <a:gd name="T16" fmla="*/ 1 w 116"/>
                  <a:gd name="T17" fmla="*/ 59 h 174"/>
                  <a:gd name="T18" fmla="*/ 43 w 116"/>
                  <a:gd name="T19" fmla="*/ 114 h 174"/>
                  <a:gd name="T20" fmla="*/ 58 w 116"/>
                  <a:gd name="T21" fmla="*/ 17 h 174"/>
                  <a:gd name="T22" fmla="*/ 99 w 116"/>
                  <a:gd name="T23" fmla="*/ 58 h 174"/>
                  <a:gd name="T24" fmla="*/ 58 w 116"/>
                  <a:gd name="T25" fmla="*/ 99 h 174"/>
                  <a:gd name="T26" fmla="*/ 17 w 116"/>
                  <a:gd name="T27" fmla="*/ 59 h 174"/>
                  <a:gd name="T28" fmla="*/ 58 w 116"/>
                  <a:gd name="T29" fmla="*/ 1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74">
                    <a:moveTo>
                      <a:pt x="43" y="114"/>
                    </a:moveTo>
                    <a:cubicBezTo>
                      <a:pt x="43" y="163"/>
                      <a:pt x="43" y="163"/>
                      <a:pt x="43" y="163"/>
                    </a:cubicBezTo>
                    <a:cubicBezTo>
                      <a:pt x="43" y="169"/>
                      <a:pt x="48" y="174"/>
                      <a:pt x="53" y="174"/>
                    </a:cubicBezTo>
                    <a:cubicBezTo>
                      <a:pt x="64" y="173"/>
                      <a:pt x="64" y="173"/>
                      <a:pt x="64" y="173"/>
                    </a:cubicBezTo>
                    <a:cubicBezTo>
                      <a:pt x="70" y="173"/>
                      <a:pt x="75" y="169"/>
                      <a:pt x="75" y="163"/>
                    </a:cubicBezTo>
                    <a:cubicBezTo>
                      <a:pt x="74" y="113"/>
                      <a:pt x="74" y="113"/>
                      <a:pt x="74" y="113"/>
                    </a:cubicBezTo>
                    <a:cubicBezTo>
                      <a:pt x="98" y="106"/>
                      <a:pt x="116" y="84"/>
                      <a:pt x="116" y="58"/>
                    </a:cubicBezTo>
                    <a:cubicBezTo>
                      <a:pt x="115" y="26"/>
                      <a:pt x="89" y="0"/>
                      <a:pt x="58" y="1"/>
                    </a:cubicBezTo>
                    <a:cubicBezTo>
                      <a:pt x="26" y="1"/>
                      <a:pt x="0" y="27"/>
                      <a:pt x="1" y="59"/>
                    </a:cubicBezTo>
                    <a:cubicBezTo>
                      <a:pt x="1" y="85"/>
                      <a:pt x="19" y="107"/>
                      <a:pt x="43" y="114"/>
                    </a:cubicBezTo>
                    <a:moveTo>
                      <a:pt x="58" y="17"/>
                    </a:moveTo>
                    <a:cubicBezTo>
                      <a:pt x="80" y="17"/>
                      <a:pt x="99" y="35"/>
                      <a:pt x="99" y="58"/>
                    </a:cubicBezTo>
                    <a:cubicBezTo>
                      <a:pt x="99" y="81"/>
                      <a:pt x="81" y="99"/>
                      <a:pt x="58" y="99"/>
                    </a:cubicBezTo>
                    <a:cubicBezTo>
                      <a:pt x="36" y="99"/>
                      <a:pt x="17" y="81"/>
                      <a:pt x="17" y="59"/>
                    </a:cubicBezTo>
                    <a:cubicBezTo>
                      <a:pt x="17" y="36"/>
                      <a:pt x="35" y="17"/>
                      <a:pt x="58" y="17"/>
                    </a:cubicBezTo>
                  </a:path>
                </a:pathLst>
              </a:custGeom>
              <a:solidFill>
                <a:schemeClr val="bg1">
                  <a:lumMod val="95000"/>
                </a:schemeClr>
              </a:solidFill>
              <a:ln>
                <a:noFill/>
              </a:ln>
            </p:spPr>
            <p:txBody>
              <a:bodyPr/>
              <a:lstStyle/>
              <a:p>
                <a:pPr>
                  <a:defRPr/>
                </a:pPr>
                <a:endParaRPr lang="zh-CN" altLang="en-US"/>
              </a:p>
            </p:txBody>
          </p:sp>
        </p:grpSp>
        <p:sp>
          <p:nvSpPr>
            <p:cNvPr id="514" name="Freeform 327"/>
            <p:cNvSpPr>
              <a:spLocks noEditPoints="1"/>
            </p:cNvSpPr>
            <p:nvPr/>
          </p:nvSpPr>
          <p:spPr bwMode="auto">
            <a:xfrm>
              <a:off x="10030222" y="3079651"/>
              <a:ext cx="94119" cy="128219"/>
            </a:xfrm>
            <a:custGeom>
              <a:avLst/>
              <a:gdLst>
                <a:gd name="T0" fmla="*/ 69 w 69"/>
                <a:gd name="T1" fmla="*/ 0 h 94"/>
                <a:gd name="T2" fmla="*/ 0 w 69"/>
                <a:gd name="T3" fmla="*/ 0 h 94"/>
                <a:gd name="T4" fmla="*/ 0 w 69"/>
                <a:gd name="T5" fmla="*/ 81 h 94"/>
                <a:gd name="T6" fmla="*/ 10 w 69"/>
                <a:gd name="T7" fmla="*/ 94 h 94"/>
                <a:gd name="T8" fmla="*/ 69 w 69"/>
                <a:gd name="T9" fmla="*/ 94 h 94"/>
                <a:gd name="T10" fmla="*/ 69 w 69"/>
                <a:gd name="T11" fmla="*/ 0 h 94"/>
                <a:gd name="T12" fmla="*/ 19 w 69"/>
                <a:gd name="T13" fmla="*/ 85 h 94"/>
                <a:gd name="T14" fmla="*/ 13 w 69"/>
                <a:gd name="T15" fmla="*/ 85 h 94"/>
                <a:gd name="T16" fmla="*/ 13 w 69"/>
                <a:gd name="T17" fmla="*/ 71 h 94"/>
                <a:gd name="T18" fmla="*/ 19 w 69"/>
                <a:gd name="T19" fmla="*/ 71 h 94"/>
                <a:gd name="T20" fmla="*/ 19 w 69"/>
                <a:gd name="T21" fmla="*/ 85 h 94"/>
                <a:gd name="T22" fmla="*/ 34 w 69"/>
                <a:gd name="T23" fmla="*/ 85 h 94"/>
                <a:gd name="T24" fmla="*/ 26 w 69"/>
                <a:gd name="T25" fmla="*/ 85 h 94"/>
                <a:gd name="T26" fmla="*/ 26 w 69"/>
                <a:gd name="T27" fmla="*/ 71 h 94"/>
                <a:gd name="T28" fmla="*/ 34 w 69"/>
                <a:gd name="T29" fmla="*/ 71 h 94"/>
                <a:gd name="T30" fmla="*/ 34 w 69"/>
                <a:gd name="T31" fmla="*/ 85 h 94"/>
                <a:gd name="T32" fmla="*/ 47 w 69"/>
                <a:gd name="T33" fmla="*/ 85 h 94"/>
                <a:gd name="T34" fmla="*/ 41 w 69"/>
                <a:gd name="T35" fmla="*/ 85 h 94"/>
                <a:gd name="T36" fmla="*/ 41 w 69"/>
                <a:gd name="T37" fmla="*/ 71 h 94"/>
                <a:gd name="T38" fmla="*/ 47 w 69"/>
                <a:gd name="T39" fmla="*/ 71 h 94"/>
                <a:gd name="T40" fmla="*/ 47 w 69"/>
                <a:gd name="T41" fmla="*/ 85 h 94"/>
                <a:gd name="T42" fmla="*/ 61 w 69"/>
                <a:gd name="T43" fmla="*/ 85 h 94"/>
                <a:gd name="T44" fmla="*/ 53 w 69"/>
                <a:gd name="T45" fmla="*/ 85 h 94"/>
                <a:gd name="T46" fmla="*/ 53 w 69"/>
                <a:gd name="T47" fmla="*/ 71 h 94"/>
                <a:gd name="T48" fmla="*/ 61 w 69"/>
                <a:gd name="T49" fmla="*/ 71 h 94"/>
                <a:gd name="T50" fmla="*/ 61 w 69"/>
                <a:gd name="T51" fmla="*/ 85 h 94"/>
                <a:gd name="T52" fmla="*/ 61 w 69"/>
                <a:gd name="T53" fmla="*/ 23 h 94"/>
                <a:gd name="T54" fmla="*/ 11 w 69"/>
                <a:gd name="T55" fmla="*/ 23 h 94"/>
                <a:gd name="T56" fmla="*/ 11 w 69"/>
                <a:gd name="T57" fmla="*/ 8 h 94"/>
                <a:gd name="T58" fmla="*/ 61 w 69"/>
                <a:gd name="T59" fmla="*/ 8 h 94"/>
                <a:gd name="T60" fmla="*/ 61 w 69"/>
                <a:gd name="T61" fmla="*/ 2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 h="94">
                  <a:moveTo>
                    <a:pt x="69" y="0"/>
                  </a:moveTo>
                  <a:lnTo>
                    <a:pt x="0" y="0"/>
                  </a:lnTo>
                  <a:lnTo>
                    <a:pt x="0" y="81"/>
                  </a:lnTo>
                  <a:lnTo>
                    <a:pt x="10" y="94"/>
                  </a:lnTo>
                  <a:lnTo>
                    <a:pt x="69" y="94"/>
                  </a:lnTo>
                  <a:lnTo>
                    <a:pt x="69" y="0"/>
                  </a:lnTo>
                  <a:moveTo>
                    <a:pt x="19" y="85"/>
                  </a:moveTo>
                  <a:lnTo>
                    <a:pt x="13" y="85"/>
                  </a:lnTo>
                  <a:lnTo>
                    <a:pt x="13" y="71"/>
                  </a:lnTo>
                  <a:lnTo>
                    <a:pt x="19" y="71"/>
                  </a:lnTo>
                  <a:lnTo>
                    <a:pt x="19" y="85"/>
                  </a:lnTo>
                  <a:moveTo>
                    <a:pt x="34" y="85"/>
                  </a:moveTo>
                  <a:lnTo>
                    <a:pt x="26" y="85"/>
                  </a:lnTo>
                  <a:lnTo>
                    <a:pt x="26" y="71"/>
                  </a:lnTo>
                  <a:lnTo>
                    <a:pt x="34" y="71"/>
                  </a:lnTo>
                  <a:lnTo>
                    <a:pt x="34" y="85"/>
                  </a:lnTo>
                  <a:moveTo>
                    <a:pt x="47" y="85"/>
                  </a:moveTo>
                  <a:lnTo>
                    <a:pt x="41" y="85"/>
                  </a:lnTo>
                  <a:lnTo>
                    <a:pt x="41" y="71"/>
                  </a:lnTo>
                  <a:lnTo>
                    <a:pt x="47" y="71"/>
                  </a:lnTo>
                  <a:lnTo>
                    <a:pt x="47" y="85"/>
                  </a:lnTo>
                  <a:moveTo>
                    <a:pt x="61" y="85"/>
                  </a:moveTo>
                  <a:lnTo>
                    <a:pt x="53" y="85"/>
                  </a:lnTo>
                  <a:lnTo>
                    <a:pt x="53" y="71"/>
                  </a:lnTo>
                  <a:lnTo>
                    <a:pt x="61" y="71"/>
                  </a:lnTo>
                  <a:lnTo>
                    <a:pt x="61" y="85"/>
                  </a:lnTo>
                  <a:moveTo>
                    <a:pt x="61" y="23"/>
                  </a:moveTo>
                  <a:lnTo>
                    <a:pt x="11" y="23"/>
                  </a:lnTo>
                  <a:lnTo>
                    <a:pt x="11" y="8"/>
                  </a:lnTo>
                  <a:lnTo>
                    <a:pt x="61" y="8"/>
                  </a:lnTo>
                  <a:lnTo>
                    <a:pt x="61" y="23"/>
                  </a:lnTo>
                </a:path>
              </a:pathLst>
            </a:custGeom>
            <a:solidFill>
              <a:schemeClr val="bg1">
                <a:lumMod val="75000"/>
              </a:schemeClr>
            </a:solidFill>
            <a:ln>
              <a:noFill/>
            </a:ln>
          </p:spPr>
          <p:txBody>
            <a:bodyPr/>
            <a:lstStyle/>
            <a:p>
              <a:pPr>
                <a:defRPr/>
              </a:pPr>
              <a:endParaRPr lang="zh-CN" altLang="en-US"/>
            </a:p>
          </p:txBody>
        </p:sp>
        <p:grpSp>
          <p:nvGrpSpPr>
            <p:cNvPr id="515" name="组合 514"/>
            <p:cNvGrpSpPr/>
            <p:nvPr/>
          </p:nvGrpSpPr>
          <p:grpSpPr>
            <a:xfrm>
              <a:off x="9330039" y="2292603"/>
              <a:ext cx="390114" cy="200513"/>
              <a:chOff x="2970589" y="2292603"/>
              <a:chExt cx="390114" cy="200513"/>
            </a:xfrm>
          </p:grpSpPr>
          <p:sp>
            <p:nvSpPr>
              <p:cNvPr id="693" name="Freeform 328"/>
              <p:cNvSpPr>
                <a:spLocks/>
              </p:cNvSpPr>
              <p:nvPr/>
            </p:nvSpPr>
            <p:spPr bwMode="auto">
              <a:xfrm>
                <a:off x="3048340" y="2292603"/>
                <a:ext cx="109123" cy="54561"/>
              </a:xfrm>
              <a:custGeom>
                <a:avLst/>
                <a:gdLst>
                  <a:gd name="T0" fmla="*/ 0 w 65"/>
                  <a:gd name="T1" fmla="*/ 32 h 32"/>
                  <a:gd name="T2" fmla="*/ 65 w 65"/>
                  <a:gd name="T3" fmla="*/ 32 h 32"/>
                  <a:gd name="T4" fmla="*/ 65 w 65"/>
                  <a:gd name="T5" fmla="*/ 0 h 32"/>
                  <a:gd name="T6" fmla="*/ 35 w 65"/>
                  <a:gd name="T7" fmla="*/ 0 h 32"/>
                  <a:gd name="T8" fmla="*/ 0 w 65"/>
                  <a:gd name="T9" fmla="*/ 32 h 32"/>
                </a:gdLst>
                <a:ahLst/>
                <a:cxnLst>
                  <a:cxn ang="0">
                    <a:pos x="T0" y="T1"/>
                  </a:cxn>
                  <a:cxn ang="0">
                    <a:pos x="T2" y="T3"/>
                  </a:cxn>
                  <a:cxn ang="0">
                    <a:pos x="T4" y="T5"/>
                  </a:cxn>
                  <a:cxn ang="0">
                    <a:pos x="T6" y="T7"/>
                  </a:cxn>
                  <a:cxn ang="0">
                    <a:pos x="T8" y="T9"/>
                  </a:cxn>
                </a:cxnLst>
                <a:rect l="0" t="0" r="r" b="b"/>
                <a:pathLst>
                  <a:path w="65" h="32">
                    <a:moveTo>
                      <a:pt x="0" y="32"/>
                    </a:moveTo>
                    <a:cubicBezTo>
                      <a:pt x="65" y="32"/>
                      <a:pt x="65" y="32"/>
                      <a:pt x="65" y="32"/>
                    </a:cubicBezTo>
                    <a:cubicBezTo>
                      <a:pt x="65" y="0"/>
                      <a:pt x="65" y="0"/>
                      <a:pt x="65" y="0"/>
                    </a:cubicBezTo>
                    <a:cubicBezTo>
                      <a:pt x="65" y="0"/>
                      <a:pt x="62" y="0"/>
                      <a:pt x="35" y="0"/>
                    </a:cubicBezTo>
                    <a:cubicBezTo>
                      <a:pt x="9" y="0"/>
                      <a:pt x="0" y="32"/>
                      <a:pt x="0" y="32"/>
                    </a:cubicBezTo>
                  </a:path>
                </a:pathLst>
              </a:custGeom>
              <a:solidFill>
                <a:schemeClr val="bg1">
                  <a:lumMod val="95000"/>
                </a:schemeClr>
              </a:solidFill>
              <a:ln>
                <a:noFill/>
              </a:ln>
            </p:spPr>
            <p:txBody>
              <a:bodyPr/>
              <a:lstStyle/>
              <a:p>
                <a:pPr>
                  <a:defRPr/>
                </a:pPr>
                <a:endParaRPr lang="zh-CN" altLang="en-US"/>
              </a:p>
            </p:txBody>
          </p:sp>
          <p:sp>
            <p:nvSpPr>
              <p:cNvPr id="694" name="Freeform 329"/>
              <p:cNvSpPr>
                <a:spLocks noEditPoints="1"/>
              </p:cNvSpPr>
              <p:nvPr/>
            </p:nvSpPr>
            <p:spPr bwMode="auto">
              <a:xfrm>
                <a:off x="2970589" y="2356712"/>
                <a:ext cx="390114" cy="115943"/>
              </a:xfrm>
              <a:custGeom>
                <a:avLst/>
                <a:gdLst>
                  <a:gd name="T0" fmla="*/ 8 w 231"/>
                  <a:gd name="T1" fmla="*/ 66 h 69"/>
                  <a:gd name="T2" fmla="*/ 16 w 231"/>
                  <a:gd name="T3" fmla="*/ 66 h 69"/>
                  <a:gd name="T4" fmla="*/ 27 w 231"/>
                  <a:gd name="T5" fmla="*/ 69 h 69"/>
                  <a:gd name="T6" fmla="*/ 30 w 231"/>
                  <a:gd name="T7" fmla="*/ 69 h 69"/>
                  <a:gd name="T8" fmla="*/ 29 w 231"/>
                  <a:gd name="T9" fmla="*/ 60 h 69"/>
                  <a:gd name="T10" fmla="*/ 55 w 231"/>
                  <a:gd name="T11" fmla="*/ 34 h 69"/>
                  <a:gd name="T12" fmla="*/ 80 w 231"/>
                  <a:gd name="T13" fmla="*/ 60 h 69"/>
                  <a:gd name="T14" fmla="*/ 79 w 231"/>
                  <a:gd name="T15" fmla="*/ 69 h 69"/>
                  <a:gd name="T16" fmla="*/ 151 w 231"/>
                  <a:gd name="T17" fmla="*/ 69 h 69"/>
                  <a:gd name="T18" fmla="*/ 150 w 231"/>
                  <a:gd name="T19" fmla="*/ 60 h 69"/>
                  <a:gd name="T20" fmla="*/ 176 w 231"/>
                  <a:gd name="T21" fmla="*/ 34 h 69"/>
                  <a:gd name="T22" fmla="*/ 201 w 231"/>
                  <a:gd name="T23" fmla="*/ 60 h 69"/>
                  <a:gd name="T24" fmla="*/ 200 w 231"/>
                  <a:gd name="T25" fmla="*/ 69 h 69"/>
                  <a:gd name="T26" fmla="*/ 205 w 231"/>
                  <a:gd name="T27" fmla="*/ 69 h 69"/>
                  <a:gd name="T28" fmla="*/ 219 w 231"/>
                  <a:gd name="T29" fmla="*/ 64 h 69"/>
                  <a:gd name="T30" fmla="*/ 220 w 231"/>
                  <a:gd name="T31" fmla="*/ 64 h 69"/>
                  <a:gd name="T32" fmla="*/ 225 w 231"/>
                  <a:gd name="T33" fmla="*/ 64 h 69"/>
                  <a:gd name="T34" fmla="*/ 231 w 231"/>
                  <a:gd name="T35" fmla="*/ 59 h 69"/>
                  <a:gd name="T36" fmla="*/ 226 w 231"/>
                  <a:gd name="T37" fmla="*/ 53 h 69"/>
                  <a:gd name="T38" fmla="*/ 227 w 231"/>
                  <a:gd name="T39" fmla="*/ 47 h 69"/>
                  <a:gd name="T40" fmla="*/ 227 w 231"/>
                  <a:gd name="T41" fmla="*/ 22 h 69"/>
                  <a:gd name="T42" fmla="*/ 205 w 231"/>
                  <a:gd name="T43" fmla="*/ 0 h 69"/>
                  <a:gd name="T44" fmla="*/ 27 w 231"/>
                  <a:gd name="T45" fmla="*/ 0 h 69"/>
                  <a:gd name="T46" fmla="*/ 6 w 231"/>
                  <a:gd name="T47" fmla="*/ 22 h 69"/>
                  <a:gd name="T48" fmla="*/ 6 w 231"/>
                  <a:gd name="T49" fmla="*/ 47 h 69"/>
                  <a:gd name="T50" fmla="*/ 6 w 231"/>
                  <a:gd name="T51" fmla="*/ 50 h 69"/>
                  <a:gd name="T52" fmla="*/ 0 w 231"/>
                  <a:gd name="T53" fmla="*/ 58 h 69"/>
                  <a:gd name="T54" fmla="*/ 8 w 231"/>
                  <a:gd name="T55" fmla="*/ 66 h 69"/>
                  <a:gd name="T56" fmla="*/ 81 w 231"/>
                  <a:gd name="T57" fmla="*/ 13 h 69"/>
                  <a:gd name="T58" fmla="*/ 84 w 231"/>
                  <a:gd name="T59" fmla="*/ 11 h 69"/>
                  <a:gd name="T60" fmla="*/ 102 w 231"/>
                  <a:gd name="T61" fmla="*/ 11 h 69"/>
                  <a:gd name="T62" fmla="*/ 105 w 231"/>
                  <a:gd name="T63" fmla="*/ 13 h 69"/>
                  <a:gd name="T64" fmla="*/ 105 w 231"/>
                  <a:gd name="T65" fmla="*/ 16 h 69"/>
                  <a:gd name="T66" fmla="*/ 102 w 231"/>
                  <a:gd name="T67" fmla="*/ 19 h 69"/>
                  <a:gd name="T68" fmla="*/ 84 w 231"/>
                  <a:gd name="T69" fmla="*/ 19 h 69"/>
                  <a:gd name="T70" fmla="*/ 81 w 231"/>
                  <a:gd name="T71" fmla="*/ 16 h 69"/>
                  <a:gd name="T72" fmla="*/ 81 w 231"/>
                  <a:gd name="T73" fmla="*/ 13 h 69"/>
                  <a:gd name="T74" fmla="*/ 12 w 231"/>
                  <a:gd name="T75" fmla="*/ 22 h 69"/>
                  <a:gd name="T76" fmla="*/ 14 w 231"/>
                  <a:gd name="T77" fmla="*/ 32 h 69"/>
                  <a:gd name="T78" fmla="*/ 12 w 231"/>
                  <a:gd name="T79" fmla="*/ 42 h 69"/>
                  <a:gd name="T80" fmla="*/ 10 w 231"/>
                  <a:gd name="T81" fmla="*/ 32 h 69"/>
                  <a:gd name="T82" fmla="*/ 12 w 231"/>
                  <a:gd name="T83" fmla="*/ 2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69">
                    <a:moveTo>
                      <a:pt x="8" y="66"/>
                    </a:moveTo>
                    <a:cubicBezTo>
                      <a:pt x="16" y="66"/>
                      <a:pt x="16" y="66"/>
                      <a:pt x="16" y="66"/>
                    </a:cubicBezTo>
                    <a:cubicBezTo>
                      <a:pt x="20" y="67"/>
                      <a:pt x="23" y="69"/>
                      <a:pt x="27" y="69"/>
                    </a:cubicBezTo>
                    <a:cubicBezTo>
                      <a:pt x="30" y="69"/>
                      <a:pt x="30" y="69"/>
                      <a:pt x="30" y="69"/>
                    </a:cubicBezTo>
                    <a:cubicBezTo>
                      <a:pt x="29" y="66"/>
                      <a:pt x="29" y="63"/>
                      <a:pt x="29" y="60"/>
                    </a:cubicBezTo>
                    <a:cubicBezTo>
                      <a:pt x="29" y="46"/>
                      <a:pt x="40" y="34"/>
                      <a:pt x="55" y="34"/>
                    </a:cubicBezTo>
                    <a:cubicBezTo>
                      <a:pt x="69" y="34"/>
                      <a:pt x="80" y="46"/>
                      <a:pt x="80" y="60"/>
                    </a:cubicBezTo>
                    <a:cubicBezTo>
                      <a:pt x="80" y="63"/>
                      <a:pt x="80" y="66"/>
                      <a:pt x="79" y="69"/>
                    </a:cubicBezTo>
                    <a:cubicBezTo>
                      <a:pt x="151" y="69"/>
                      <a:pt x="151" y="69"/>
                      <a:pt x="151" y="69"/>
                    </a:cubicBezTo>
                    <a:cubicBezTo>
                      <a:pt x="150" y="66"/>
                      <a:pt x="150" y="63"/>
                      <a:pt x="150" y="60"/>
                    </a:cubicBezTo>
                    <a:cubicBezTo>
                      <a:pt x="150" y="46"/>
                      <a:pt x="161" y="34"/>
                      <a:pt x="176" y="34"/>
                    </a:cubicBezTo>
                    <a:cubicBezTo>
                      <a:pt x="190" y="34"/>
                      <a:pt x="201" y="46"/>
                      <a:pt x="201" y="60"/>
                    </a:cubicBezTo>
                    <a:cubicBezTo>
                      <a:pt x="201" y="63"/>
                      <a:pt x="201" y="66"/>
                      <a:pt x="200" y="69"/>
                    </a:cubicBezTo>
                    <a:cubicBezTo>
                      <a:pt x="205" y="69"/>
                      <a:pt x="205" y="69"/>
                      <a:pt x="205" y="69"/>
                    </a:cubicBezTo>
                    <a:cubicBezTo>
                      <a:pt x="211" y="69"/>
                      <a:pt x="215" y="67"/>
                      <a:pt x="219" y="64"/>
                    </a:cubicBezTo>
                    <a:cubicBezTo>
                      <a:pt x="219" y="64"/>
                      <a:pt x="220" y="64"/>
                      <a:pt x="220" y="64"/>
                    </a:cubicBezTo>
                    <a:cubicBezTo>
                      <a:pt x="225" y="64"/>
                      <a:pt x="225" y="64"/>
                      <a:pt x="225" y="64"/>
                    </a:cubicBezTo>
                    <a:cubicBezTo>
                      <a:pt x="228" y="64"/>
                      <a:pt x="231" y="62"/>
                      <a:pt x="231" y="59"/>
                    </a:cubicBezTo>
                    <a:cubicBezTo>
                      <a:pt x="231" y="56"/>
                      <a:pt x="229" y="53"/>
                      <a:pt x="226" y="53"/>
                    </a:cubicBezTo>
                    <a:cubicBezTo>
                      <a:pt x="227" y="51"/>
                      <a:pt x="227" y="49"/>
                      <a:pt x="227" y="47"/>
                    </a:cubicBezTo>
                    <a:cubicBezTo>
                      <a:pt x="227" y="22"/>
                      <a:pt x="227" y="22"/>
                      <a:pt x="227" y="22"/>
                    </a:cubicBezTo>
                    <a:cubicBezTo>
                      <a:pt x="227" y="10"/>
                      <a:pt x="217" y="0"/>
                      <a:pt x="205" y="0"/>
                    </a:cubicBezTo>
                    <a:cubicBezTo>
                      <a:pt x="27" y="0"/>
                      <a:pt x="27" y="0"/>
                      <a:pt x="27" y="0"/>
                    </a:cubicBezTo>
                    <a:cubicBezTo>
                      <a:pt x="16" y="0"/>
                      <a:pt x="6" y="10"/>
                      <a:pt x="6" y="22"/>
                    </a:cubicBezTo>
                    <a:cubicBezTo>
                      <a:pt x="6" y="47"/>
                      <a:pt x="6" y="47"/>
                      <a:pt x="6" y="47"/>
                    </a:cubicBezTo>
                    <a:cubicBezTo>
                      <a:pt x="6" y="48"/>
                      <a:pt x="6" y="49"/>
                      <a:pt x="6" y="50"/>
                    </a:cubicBezTo>
                    <a:cubicBezTo>
                      <a:pt x="3" y="51"/>
                      <a:pt x="0" y="54"/>
                      <a:pt x="0" y="58"/>
                    </a:cubicBezTo>
                    <a:cubicBezTo>
                      <a:pt x="0" y="62"/>
                      <a:pt x="3" y="66"/>
                      <a:pt x="8" y="66"/>
                    </a:cubicBezTo>
                    <a:moveTo>
                      <a:pt x="81" y="13"/>
                    </a:moveTo>
                    <a:cubicBezTo>
                      <a:pt x="81" y="12"/>
                      <a:pt x="83" y="11"/>
                      <a:pt x="84" y="11"/>
                    </a:cubicBezTo>
                    <a:cubicBezTo>
                      <a:pt x="102" y="11"/>
                      <a:pt x="102" y="11"/>
                      <a:pt x="102" y="11"/>
                    </a:cubicBezTo>
                    <a:cubicBezTo>
                      <a:pt x="103" y="11"/>
                      <a:pt x="105" y="12"/>
                      <a:pt x="105" y="13"/>
                    </a:cubicBezTo>
                    <a:cubicBezTo>
                      <a:pt x="105" y="16"/>
                      <a:pt x="105" y="16"/>
                      <a:pt x="105" y="16"/>
                    </a:cubicBezTo>
                    <a:cubicBezTo>
                      <a:pt x="105" y="18"/>
                      <a:pt x="103" y="19"/>
                      <a:pt x="102" y="19"/>
                    </a:cubicBezTo>
                    <a:cubicBezTo>
                      <a:pt x="84" y="19"/>
                      <a:pt x="84" y="19"/>
                      <a:pt x="84" y="19"/>
                    </a:cubicBezTo>
                    <a:cubicBezTo>
                      <a:pt x="83" y="19"/>
                      <a:pt x="81" y="18"/>
                      <a:pt x="81" y="16"/>
                    </a:cubicBezTo>
                    <a:cubicBezTo>
                      <a:pt x="81" y="13"/>
                      <a:pt x="81" y="13"/>
                      <a:pt x="81" y="13"/>
                    </a:cubicBezTo>
                    <a:moveTo>
                      <a:pt x="12" y="22"/>
                    </a:moveTo>
                    <a:cubicBezTo>
                      <a:pt x="13" y="22"/>
                      <a:pt x="14" y="26"/>
                      <a:pt x="14" y="32"/>
                    </a:cubicBezTo>
                    <a:cubicBezTo>
                      <a:pt x="14" y="37"/>
                      <a:pt x="13" y="42"/>
                      <a:pt x="12" y="42"/>
                    </a:cubicBezTo>
                    <a:cubicBezTo>
                      <a:pt x="11" y="42"/>
                      <a:pt x="10" y="37"/>
                      <a:pt x="10" y="32"/>
                    </a:cubicBezTo>
                    <a:cubicBezTo>
                      <a:pt x="10" y="26"/>
                      <a:pt x="11" y="22"/>
                      <a:pt x="12" y="22"/>
                    </a:cubicBezTo>
                  </a:path>
                </a:pathLst>
              </a:custGeom>
              <a:solidFill>
                <a:schemeClr val="bg1">
                  <a:lumMod val="95000"/>
                </a:schemeClr>
              </a:solidFill>
              <a:ln>
                <a:noFill/>
              </a:ln>
            </p:spPr>
            <p:txBody>
              <a:bodyPr/>
              <a:lstStyle/>
              <a:p>
                <a:pPr>
                  <a:defRPr/>
                </a:pPr>
                <a:endParaRPr lang="zh-CN" altLang="en-US"/>
              </a:p>
            </p:txBody>
          </p:sp>
          <p:sp>
            <p:nvSpPr>
              <p:cNvPr id="695" name="Freeform 330"/>
              <p:cNvSpPr>
                <a:spLocks noEditPoints="1"/>
              </p:cNvSpPr>
              <p:nvPr/>
            </p:nvSpPr>
            <p:spPr bwMode="auto">
              <a:xfrm>
                <a:off x="3027879" y="2422186"/>
                <a:ext cx="70930" cy="70930"/>
              </a:xfrm>
              <a:custGeom>
                <a:avLst/>
                <a:gdLst>
                  <a:gd name="T0" fmla="*/ 21 w 42"/>
                  <a:gd name="T1" fmla="*/ 0 h 42"/>
                  <a:gd name="T2" fmla="*/ 0 w 42"/>
                  <a:gd name="T3" fmla="*/ 21 h 42"/>
                  <a:gd name="T4" fmla="*/ 21 w 42"/>
                  <a:gd name="T5" fmla="*/ 42 h 42"/>
                  <a:gd name="T6" fmla="*/ 42 w 42"/>
                  <a:gd name="T7" fmla="*/ 21 h 42"/>
                  <a:gd name="T8" fmla="*/ 21 w 42"/>
                  <a:gd name="T9" fmla="*/ 0 h 42"/>
                  <a:gd name="T10" fmla="*/ 21 w 42"/>
                  <a:gd name="T11" fmla="*/ 30 h 42"/>
                  <a:gd name="T12" fmla="*/ 11 w 42"/>
                  <a:gd name="T13" fmla="*/ 21 h 42"/>
                  <a:gd name="T14" fmla="*/ 21 w 42"/>
                  <a:gd name="T15" fmla="*/ 11 h 42"/>
                  <a:gd name="T16" fmla="*/ 30 w 42"/>
                  <a:gd name="T17" fmla="*/ 21 h 42"/>
                  <a:gd name="T18" fmla="*/ 21 w 42"/>
                  <a:gd name="T19"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0"/>
                    </a:moveTo>
                    <a:cubicBezTo>
                      <a:pt x="9" y="0"/>
                      <a:pt x="0" y="9"/>
                      <a:pt x="0" y="21"/>
                    </a:cubicBezTo>
                    <a:cubicBezTo>
                      <a:pt x="0" y="32"/>
                      <a:pt x="9" y="42"/>
                      <a:pt x="21" y="42"/>
                    </a:cubicBezTo>
                    <a:cubicBezTo>
                      <a:pt x="32" y="42"/>
                      <a:pt x="42" y="32"/>
                      <a:pt x="42" y="21"/>
                    </a:cubicBezTo>
                    <a:cubicBezTo>
                      <a:pt x="42" y="9"/>
                      <a:pt x="32" y="0"/>
                      <a:pt x="21" y="0"/>
                    </a:cubicBezTo>
                    <a:moveTo>
                      <a:pt x="21" y="30"/>
                    </a:moveTo>
                    <a:cubicBezTo>
                      <a:pt x="15" y="30"/>
                      <a:pt x="11" y="26"/>
                      <a:pt x="11" y="21"/>
                    </a:cubicBezTo>
                    <a:cubicBezTo>
                      <a:pt x="11" y="16"/>
                      <a:pt x="15" y="11"/>
                      <a:pt x="21" y="11"/>
                    </a:cubicBezTo>
                    <a:cubicBezTo>
                      <a:pt x="26" y="11"/>
                      <a:pt x="30" y="16"/>
                      <a:pt x="30" y="21"/>
                    </a:cubicBezTo>
                    <a:cubicBezTo>
                      <a:pt x="30" y="26"/>
                      <a:pt x="26" y="30"/>
                      <a:pt x="21" y="30"/>
                    </a:cubicBezTo>
                  </a:path>
                </a:pathLst>
              </a:custGeom>
              <a:solidFill>
                <a:schemeClr val="bg1">
                  <a:lumMod val="95000"/>
                </a:schemeClr>
              </a:solidFill>
              <a:ln>
                <a:noFill/>
              </a:ln>
            </p:spPr>
            <p:txBody>
              <a:bodyPr/>
              <a:lstStyle/>
              <a:p>
                <a:pPr>
                  <a:defRPr/>
                </a:pPr>
                <a:endParaRPr lang="zh-CN" altLang="en-US"/>
              </a:p>
            </p:txBody>
          </p:sp>
          <p:sp>
            <p:nvSpPr>
              <p:cNvPr id="696" name="Freeform 331"/>
              <p:cNvSpPr>
                <a:spLocks noEditPoints="1"/>
              </p:cNvSpPr>
              <p:nvPr/>
            </p:nvSpPr>
            <p:spPr bwMode="auto">
              <a:xfrm>
                <a:off x="3232484" y="2422186"/>
                <a:ext cx="70930" cy="70930"/>
              </a:xfrm>
              <a:custGeom>
                <a:avLst/>
                <a:gdLst>
                  <a:gd name="T0" fmla="*/ 21 w 42"/>
                  <a:gd name="T1" fmla="*/ 42 h 42"/>
                  <a:gd name="T2" fmla="*/ 42 w 42"/>
                  <a:gd name="T3" fmla="*/ 21 h 42"/>
                  <a:gd name="T4" fmla="*/ 21 w 42"/>
                  <a:gd name="T5" fmla="*/ 0 h 42"/>
                  <a:gd name="T6" fmla="*/ 0 w 42"/>
                  <a:gd name="T7" fmla="*/ 21 h 42"/>
                  <a:gd name="T8" fmla="*/ 21 w 42"/>
                  <a:gd name="T9" fmla="*/ 42 h 42"/>
                  <a:gd name="T10" fmla="*/ 21 w 42"/>
                  <a:gd name="T11" fmla="*/ 11 h 42"/>
                  <a:gd name="T12" fmla="*/ 30 w 42"/>
                  <a:gd name="T13" fmla="*/ 21 h 42"/>
                  <a:gd name="T14" fmla="*/ 21 w 42"/>
                  <a:gd name="T15" fmla="*/ 30 h 42"/>
                  <a:gd name="T16" fmla="*/ 11 w 42"/>
                  <a:gd name="T17" fmla="*/ 21 h 42"/>
                  <a:gd name="T18" fmla="*/ 21 w 42"/>
                  <a:gd name="T1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42"/>
                    </a:moveTo>
                    <a:cubicBezTo>
                      <a:pt x="32" y="42"/>
                      <a:pt x="42" y="32"/>
                      <a:pt x="42" y="21"/>
                    </a:cubicBezTo>
                    <a:cubicBezTo>
                      <a:pt x="42" y="9"/>
                      <a:pt x="32" y="0"/>
                      <a:pt x="21" y="0"/>
                    </a:cubicBezTo>
                    <a:cubicBezTo>
                      <a:pt x="9" y="0"/>
                      <a:pt x="0" y="9"/>
                      <a:pt x="0" y="21"/>
                    </a:cubicBezTo>
                    <a:cubicBezTo>
                      <a:pt x="0" y="32"/>
                      <a:pt x="9" y="42"/>
                      <a:pt x="21" y="42"/>
                    </a:cubicBezTo>
                    <a:moveTo>
                      <a:pt x="21" y="11"/>
                    </a:moveTo>
                    <a:cubicBezTo>
                      <a:pt x="26" y="11"/>
                      <a:pt x="30" y="16"/>
                      <a:pt x="30" y="21"/>
                    </a:cubicBezTo>
                    <a:cubicBezTo>
                      <a:pt x="30" y="26"/>
                      <a:pt x="26" y="30"/>
                      <a:pt x="21" y="30"/>
                    </a:cubicBezTo>
                    <a:cubicBezTo>
                      <a:pt x="15" y="30"/>
                      <a:pt x="11" y="26"/>
                      <a:pt x="11" y="21"/>
                    </a:cubicBezTo>
                    <a:cubicBezTo>
                      <a:pt x="11" y="16"/>
                      <a:pt x="15" y="11"/>
                      <a:pt x="21" y="11"/>
                    </a:cubicBezTo>
                  </a:path>
                </a:pathLst>
              </a:custGeom>
              <a:solidFill>
                <a:schemeClr val="bg1">
                  <a:lumMod val="95000"/>
                </a:schemeClr>
              </a:solidFill>
              <a:ln>
                <a:noFill/>
              </a:ln>
            </p:spPr>
            <p:txBody>
              <a:bodyPr/>
              <a:lstStyle/>
              <a:p>
                <a:pPr>
                  <a:defRPr/>
                </a:pPr>
                <a:endParaRPr lang="zh-CN" altLang="en-US"/>
              </a:p>
            </p:txBody>
          </p:sp>
        </p:grpSp>
        <p:sp>
          <p:nvSpPr>
            <p:cNvPr id="516" name="Freeform 332"/>
            <p:cNvSpPr>
              <a:spLocks noEditPoints="1"/>
            </p:cNvSpPr>
            <p:nvPr/>
          </p:nvSpPr>
          <p:spPr bwMode="auto">
            <a:xfrm>
              <a:off x="9396878" y="2528580"/>
              <a:ext cx="126856" cy="132312"/>
            </a:xfrm>
            <a:custGeom>
              <a:avLst/>
              <a:gdLst>
                <a:gd name="T0" fmla="*/ 62 w 75"/>
                <a:gd name="T1" fmla="*/ 0 h 78"/>
                <a:gd name="T2" fmla="*/ 30 w 75"/>
                <a:gd name="T3" fmla="*/ 0 h 78"/>
                <a:gd name="T4" fmla="*/ 22 w 75"/>
                <a:gd name="T5" fmla="*/ 7 h 78"/>
                <a:gd name="T6" fmla="*/ 22 w 75"/>
                <a:gd name="T7" fmla="*/ 15 h 78"/>
                <a:gd name="T8" fmla="*/ 22 w 75"/>
                <a:gd name="T9" fmla="*/ 54 h 78"/>
                <a:gd name="T10" fmla="*/ 11 w 75"/>
                <a:gd name="T11" fmla="*/ 54 h 78"/>
                <a:gd name="T12" fmla="*/ 7 w 75"/>
                <a:gd name="T13" fmla="*/ 51 h 78"/>
                <a:gd name="T14" fmla="*/ 7 w 75"/>
                <a:gd name="T15" fmla="*/ 25 h 78"/>
                <a:gd name="T16" fmla="*/ 8 w 75"/>
                <a:gd name="T17" fmla="*/ 25 h 78"/>
                <a:gd name="T18" fmla="*/ 15 w 75"/>
                <a:gd name="T19" fmla="*/ 19 h 78"/>
                <a:gd name="T20" fmla="*/ 14 w 75"/>
                <a:gd name="T21" fmla="*/ 15 h 78"/>
                <a:gd name="T22" fmla="*/ 19 w 75"/>
                <a:gd name="T23" fmla="*/ 15 h 78"/>
                <a:gd name="T24" fmla="*/ 19 w 75"/>
                <a:gd name="T25" fmla="*/ 7 h 78"/>
                <a:gd name="T26" fmla="*/ 11 w 75"/>
                <a:gd name="T27" fmla="*/ 7 h 78"/>
                <a:gd name="T28" fmla="*/ 0 w 75"/>
                <a:gd name="T29" fmla="*/ 18 h 78"/>
                <a:gd name="T30" fmla="*/ 0 w 75"/>
                <a:gd name="T31" fmla="*/ 51 h 78"/>
                <a:gd name="T32" fmla="*/ 11 w 75"/>
                <a:gd name="T33" fmla="*/ 62 h 78"/>
                <a:gd name="T34" fmla="*/ 22 w 75"/>
                <a:gd name="T35" fmla="*/ 62 h 78"/>
                <a:gd name="T36" fmla="*/ 22 w 75"/>
                <a:gd name="T37" fmla="*/ 71 h 78"/>
                <a:gd name="T38" fmla="*/ 16 w 75"/>
                <a:gd name="T39" fmla="*/ 71 h 78"/>
                <a:gd name="T40" fmla="*/ 16 w 75"/>
                <a:gd name="T41" fmla="*/ 78 h 78"/>
                <a:gd name="T42" fmla="*/ 30 w 75"/>
                <a:gd name="T43" fmla="*/ 78 h 78"/>
                <a:gd name="T44" fmla="*/ 62 w 75"/>
                <a:gd name="T45" fmla="*/ 78 h 78"/>
                <a:gd name="T46" fmla="*/ 75 w 75"/>
                <a:gd name="T47" fmla="*/ 78 h 78"/>
                <a:gd name="T48" fmla="*/ 75 w 75"/>
                <a:gd name="T49" fmla="*/ 71 h 78"/>
                <a:gd name="T50" fmla="*/ 69 w 75"/>
                <a:gd name="T51" fmla="*/ 71 h 78"/>
                <a:gd name="T52" fmla="*/ 69 w 75"/>
                <a:gd name="T53" fmla="*/ 7 h 78"/>
                <a:gd name="T54" fmla="*/ 62 w 75"/>
                <a:gd name="T55" fmla="*/ 0 h 78"/>
                <a:gd name="T56" fmla="*/ 7 w 75"/>
                <a:gd name="T57" fmla="*/ 19 h 78"/>
                <a:gd name="T58" fmla="*/ 7 w 75"/>
                <a:gd name="T59" fmla="*/ 19 h 78"/>
                <a:gd name="T60" fmla="*/ 8 w 75"/>
                <a:gd name="T61" fmla="*/ 20 h 78"/>
                <a:gd name="T62" fmla="*/ 9 w 75"/>
                <a:gd name="T63" fmla="*/ 20 h 78"/>
                <a:gd name="T64" fmla="*/ 9 w 75"/>
                <a:gd name="T65" fmla="*/ 18 h 78"/>
                <a:gd name="T66" fmla="*/ 7 w 75"/>
                <a:gd name="T67" fmla="*/ 16 h 78"/>
                <a:gd name="T68" fmla="*/ 8 w 75"/>
                <a:gd name="T69" fmla="*/ 15 h 78"/>
                <a:gd name="T70" fmla="*/ 12 w 75"/>
                <a:gd name="T71" fmla="*/ 19 h 78"/>
                <a:gd name="T72" fmla="*/ 8 w 75"/>
                <a:gd name="T73" fmla="*/ 23 h 78"/>
                <a:gd name="T74" fmla="*/ 7 w 75"/>
                <a:gd name="T75" fmla="*/ 19 h 78"/>
                <a:gd name="T76" fmla="*/ 61 w 75"/>
                <a:gd name="T77" fmla="*/ 37 h 78"/>
                <a:gd name="T78" fmla="*/ 59 w 75"/>
                <a:gd name="T79" fmla="*/ 39 h 78"/>
                <a:gd name="T80" fmla="*/ 33 w 75"/>
                <a:gd name="T81" fmla="*/ 39 h 78"/>
                <a:gd name="T82" fmla="*/ 31 w 75"/>
                <a:gd name="T83" fmla="*/ 37 h 78"/>
                <a:gd name="T84" fmla="*/ 31 w 75"/>
                <a:gd name="T85" fmla="*/ 35 h 78"/>
                <a:gd name="T86" fmla="*/ 33 w 75"/>
                <a:gd name="T87" fmla="*/ 33 h 78"/>
                <a:gd name="T88" fmla="*/ 59 w 75"/>
                <a:gd name="T89" fmla="*/ 33 h 78"/>
                <a:gd name="T90" fmla="*/ 61 w 75"/>
                <a:gd name="T91" fmla="*/ 35 h 78"/>
                <a:gd name="T92" fmla="*/ 61 w 75"/>
                <a:gd name="T93" fmla="*/ 37 h 78"/>
                <a:gd name="T94" fmla="*/ 61 w 75"/>
                <a:gd name="T95" fmla="*/ 24 h 78"/>
                <a:gd name="T96" fmla="*/ 59 w 75"/>
                <a:gd name="T97" fmla="*/ 26 h 78"/>
                <a:gd name="T98" fmla="*/ 33 w 75"/>
                <a:gd name="T99" fmla="*/ 26 h 78"/>
                <a:gd name="T100" fmla="*/ 31 w 75"/>
                <a:gd name="T101" fmla="*/ 24 h 78"/>
                <a:gd name="T102" fmla="*/ 31 w 75"/>
                <a:gd name="T103" fmla="*/ 10 h 78"/>
                <a:gd name="T104" fmla="*/ 33 w 75"/>
                <a:gd name="T105" fmla="*/ 8 h 78"/>
                <a:gd name="T106" fmla="*/ 59 w 75"/>
                <a:gd name="T107" fmla="*/ 8 h 78"/>
                <a:gd name="T108" fmla="*/ 61 w 75"/>
                <a:gd name="T109" fmla="*/ 10 h 78"/>
                <a:gd name="T110" fmla="*/ 61 w 75"/>
                <a:gd name="T111" fmla="*/ 2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 h="78">
                  <a:moveTo>
                    <a:pt x="62" y="0"/>
                  </a:moveTo>
                  <a:cubicBezTo>
                    <a:pt x="30" y="0"/>
                    <a:pt x="30" y="0"/>
                    <a:pt x="30" y="0"/>
                  </a:cubicBezTo>
                  <a:cubicBezTo>
                    <a:pt x="26" y="0"/>
                    <a:pt x="22" y="3"/>
                    <a:pt x="22" y="7"/>
                  </a:cubicBezTo>
                  <a:cubicBezTo>
                    <a:pt x="22" y="15"/>
                    <a:pt x="22" y="15"/>
                    <a:pt x="22" y="15"/>
                  </a:cubicBezTo>
                  <a:cubicBezTo>
                    <a:pt x="22" y="54"/>
                    <a:pt x="22" y="54"/>
                    <a:pt x="22" y="54"/>
                  </a:cubicBezTo>
                  <a:cubicBezTo>
                    <a:pt x="11" y="54"/>
                    <a:pt x="11" y="54"/>
                    <a:pt x="11" y="54"/>
                  </a:cubicBezTo>
                  <a:cubicBezTo>
                    <a:pt x="9" y="54"/>
                    <a:pt x="7" y="53"/>
                    <a:pt x="7" y="51"/>
                  </a:cubicBezTo>
                  <a:cubicBezTo>
                    <a:pt x="7" y="25"/>
                    <a:pt x="7" y="25"/>
                    <a:pt x="7" y="25"/>
                  </a:cubicBezTo>
                  <a:cubicBezTo>
                    <a:pt x="7" y="25"/>
                    <a:pt x="8" y="25"/>
                    <a:pt x="8" y="25"/>
                  </a:cubicBezTo>
                  <a:cubicBezTo>
                    <a:pt x="12" y="25"/>
                    <a:pt x="15" y="22"/>
                    <a:pt x="15" y="19"/>
                  </a:cubicBezTo>
                  <a:cubicBezTo>
                    <a:pt x="15" y="17"/>
                    <a:pt x="14" y="16"/>
                    <a:pt x="14" y="15"/>
                  </a:cubicBezTo>
                  <a:cubicBezTo>
                    <a:pt x="19" y="15"/>
                    <a:pt x="19" y="15"/>
                    <a:pt x="19" y="15"/>
                  </a:cubicBezTo>
                  <a:cubicBezTo>
                    <a:pt x="19" y="7"/>
                    <a:pt x="19" y="7"/>
                    <a:pt x="19" y="7"/>
                  </a:cubicBezTo>
                  <a:cubicBezTo>
                    <a:pt x="11" y="7"/>
                    <a:pt x="11" y="7"/>
                    <a:pt x="11" y="7"/>
                  </a:cubicBezTo>
                  <a:cubicBezTo>
                    <a:pt x="5" y="7"/>
                    <a:pt x="0" y="12"/>
                    <a:pt x="0" y="18"/>
                  </a:cubicBezTo>
                  <a:cubicBezTo>
                    <a:pt x="0" y="51"/>
                    <a:pt x="0" y="51"/>
                    <a:pt x="0" y="51"/>
                  </a:cubicBezTo>
                  <a:cubicBezTo>
                    <a:pt x="0" y="57"/>
                    <a:pt x="5" y="62"/>
                    <a:pt x="11" y="62"/>
                  </a:cubicBezTo>
                  <a:cubicBezTo>
                    <a:pt x="22" y="62"/>
                    <a:pt x="22" y="62"/>
                    <a:pt x="22" y="62"/>
                  </a:cubicBezTo>
                  <a:cubicBezTo>
                    <a:pt x="22" y="71"/>
                    <a:pt x="22" y="71"/>
                    <a:pt x="22" y="71"/>
                  </a:cubicBezTo>
                  <a:cubicBezTo>
                    <a:pt x="16" y="71"/>
                    <a:pt x="16" y="71"/>
                    <a:pt x="16" y="71"/>
                  </a:cubicBezTo>
                  <a:cubicBezTo>
                    <a:pt x="16" y="78"/>
                    <a:pt x="16" y="78"/>
                    <a:pt x="16" y="78"/>
                  </a:cubicBezTo>
                  <a:cubicBezTo>
                    <a:pt x="30" y="78"/>
                    <a:pt x="30" y="78"/>
                    <a:pt x="30" y="78"/>
                  </a:cubicBezTo>
                  <a:cubicBezTo>
                    <a:pt x="62" y="78"/>
                    <a:pt x="62" y="78"/>
                    <a:pt x="62" y="78"/>
                  </a:cubicBezTo>
                  <a:cubicBezTo>
                    <a:pt x="75" y="78"/>
                    <a:pt x="75" y="78"/>
                    <a:pt x="75" y="78"/>
                  </a:cubicBezTo>
                  <a:cubicBezTo>
                    <a:pt x="75" y="71"/>
                    <a:pt x="75" y="71"/>
                    <a:pt x="75" y="71"/>
                  </a:cubicBezTo>
                  <a:cubicBezTo>
                    <a:pt x="69" y="71"/>
                    <a:pt x="69" y="71"/>
                    <a:pt x="69" y="71"/>
                  </a:cubicBezTo>
                  <a:cubicBezTo>
                    <a:pt x="69" y="7"/>
                    <a:pt x="69" y="7"/>
                    <a:pt x="69" y="7"/>
                  </a:cubicBezTo>
                  <a:cubicBezTo>
                    <a:pt x="69" y="3"/>
                    <a:pt x="66" y="0"/>
                    <a:pt x="62" y="0"/>
                  </a:cubicBezTo>
                  <a:moveTo>
                    <a:pt x="7" y="19"/>
                  </a:moveTo>
                  <a:cubicBezTo>
                    <a:pt x="7" y="19"/>
                    <a:pt x="7" y="19"/>
                    <a:pt x="7" y="19"/>
                  </a:cubicBezTo>
                  <a:cubicBezTo>
                    <a:pt x="8" y="20"/>
                    <a:pt x="8" y="20"/>
                    <a:pt x="8" y="20"/>
                  </a:cubicBezTo>
                  <a:cubicBezTo>
                    <a:pt x="8" y="20"/>
                    <a:pt x="9" y="20"/>
                    <a:pt x="9" y="20"/>
                  </a:cubicBezTo>
                  <a:cubicBezTo>
                    <a:pt x="10" y="19"/>
                    <a:pt x="10" y="18"/>
                    <a:pt x="9" y="18"/>
                  </a:cubicBezTo>
                  <a:cubicBezTo>
                    <a:pt x="7" y="16"/>
                    <a:pt x="7" y="16"/>
                    <a:pt x="7" y="16"/>
                  </a:cubicBezTo>
                  <a:cubicBezTo>
                    <a:pt x="7" y="15"/>
                    <a:pt x="7" y="15"/>
                    <a:pt x="8" y="15"/>
                  </a:cubicBezTo>
                  <a:cubicBezTo>
                    <a:pt x="10" y="15"/>
                    <a:pt x="12" y="17"/>
                    <a:pt x="12" y="19"/>
                  </a:cubicBezTo>
                  <a:cubicBezTo>
                    <a:pt x="12" y="21"/>
                    <a:pt x="10" y="23"/>
                    <a:pt x="8" y="23"/>
                  </a:cubicBezTo>
                  <a:cubicBezTo>
                    <a:pt x="6" y="23"/>
                    <a:pt x="7" y="21"/>
                    <a:pt x="7" y="19"/>
                  </a:cubicBezTo>
                  <a:moveTo>
                    <a:pt x="61" y="37"/>
                  </a:moveTo>
                  <a:cubicBezTo>
                    <a:pt x="61" y="38"/>
                    <a:pt x="60" y="39"/>
                    <a:pt x="59" y="39"/>
                  </a:cubicBezTo>
                  <a:cubicBezTo>
                    <a:pt x="33" y="39"/>
                    <a:pt x="33" y="39"/>
                    <a:pt x="33" y="39"/>
                  </a:cubicBezTo>
                  <a:cubicBezTo>
                    <a:pt x="32" y="39"/>
                    <a:pt x="31" y="38"/>
                    <a:pt x="31" y="37"/>
                  </a:cubicBezTo>
                  <a:cubicBezTo>
                    <a:pt x="31" y="35"/>
                    <a:pt x="31" y="35"/>
                    <a:pt x="31" y="35"/>
                  </a:cubicBezTo>
                  <a:cubicBezTo>
                    <a:pt x="31" y="34"/>
                    <a:pt x="32" y="33"/>
                    <a:pt x="33" y="33"/>
                  </a:cubicBezTo>
                  <a:cubicBezTo>
                    <a:pt x="59" y="33"/>
                    <a:pt x="59" y="33"/>
                    <a:pt x="59" y="33"/>
                  </a:cubicBezTo>
                  <a:cubicBezTo>
                    <a:pt x="60" y="33"/>
                    <a:pt x="61" y="34"/>
                    <a:pt x="61" y="35"/>
                  </a:cubicBezTo>
                  <a:cubicBezTo>
                    <a:pt x="61" y="37"/>
                    <a:pt x="61" y="37"/>
                    <a:pt x="61" y="37"/>
                  </a:cubicBezTo>
                  <a:moveTo>
                    <a:pt x="61" y="24"/>
                  </a:moveTo>
                  <a:cubicBezTo>
                    <a:pt x="61" y="25"/>
                    <a:pt x="60" y="26"/>
                    <a:pt x="59" y="26"/>
                  </a:cubicBezTo>
                  <a:cubicBezTo>
                    <a:pt x="33" y="26"/>
                    <a:pt x="33" y="26"/>
                    <a:pt x="33" y="26"/>
                  </a:cubicBezTo>
                  <a:cubicBezTo>
                    <a:pt x="32" y="26"/>
                    <a:pt x="31" y="25"/>
                    <a:pt x="31" y="24"/>
                  </a:cubicBezTo>
                  <a:cubicBezTo>
                    <a:pt x="31" y="10"/>
                    <a:pt x="31" y="10"/>
                    <a:pt x="31" y="10"/>
                  </a:cubicBezTo>
                  <a:cubicBezTo>
                    <a:pt x="31" y="9"/>
                    <a:pt x="32" y="8"/>
                    <a:pt x="33" y="8"/>
                  </a:cubicBezTo>
                  <a:cubicBezTo>
                    <a:pt x="59" y="8"/>
                    <a:pt x="59" y="8"/>
                    <a:pt x="59" y="8"/>
                  </a:cubicBezTo>
                  <a:cubicBezTo>
                    <a:pt x="60" y="8"/>
                    <a:pt x="61" y="9"/>
                    <a:pt x="61" y="10"/>
                  </a:cubicBezTo>
                  <a:cubicBezTo>
                    <a:pt x="61" y="24"/>
                    <a:pt x="61" y="24"/>
                    <a:pt x="61" y="24"/>
                  </a:cubicBezTo>
                </a:path>
              </a:pathLst>
            </a:custGeom>
            <a:solidFill>
              <a:schemeClr val="bg1">
                <a:lumMod val="95000"/>
              </a:schemeClr>
            </a:solidFill>
            <a:ln>
              <a:noFill/>
            </a:ln>
          </p:spPr>
          <p:txBody>
            <a:bodyPr/>
            <a:lstStyle/>
            <a:p>
              <a:pPr>
                <a:defRPr/>
              </a:pPr>
              <a:endParaRPr lang="zh-CN" altLang="en-US"/>
            </a:p>
          </p:txBody>
        </p:sp>
        <p:sp>
          <p:nvSpPr>
            <p:cNvPr id="517" name="Freeform 333"/>
            <p:cNvSpPr>
              <a:spLocks noEditPoints="1"/>
            </p:cNvSpPr>
            <p:nvPr/>
          </p:nvSpPr>
          <p:spPr bwMode="auto">
            <a:xfrm>
              <a:off x="9570108" y="2085270"/>
              <a:ext cx="189601" cy="195057"/>
            </a:xfrm>
            <a:custGeom>
              <a:avLst/>
              <a:gdLst>
                <a:gd name="T0" fmla="*/ 97 w 113"/>
                <a:gd name="T1" fmla="*/ 11 h 116"/>
                <a:gd name="T2" fmla="*/ 83 w 113"/>
                <a:gd name="T3" fmla="*/ 11 h 116"/>
                <a:gd name="T4" fmla="*/ 83 w 113"/>
                <a:gd name="T5" fmla="*/ 22 h 116"/>
                <a:gd name="T6" fmla="*/ 92 w 113"/>
                <a:gd name="T7" fmla="*/ 22 h 116"/>
                <a:gd name="T8" fmla="*/ 90 w 113"/>
                <a:gd name="T9" fmla="*/ 28 h 116"/>
                <a:gd name="T10" fmla="*/ 100 w 113"/>
                <a:gd name="T11" fmla="*/ 38 h 116"/>
                <a:gd name="T12" fmla="*/ 102 w 113"/>
                <a:gd name="T13" fmla="*/ 38 h 116"/>
                <a:gd name="T14" fmla="*/ 102 w 113"/>
                <a:gd name="T15" fmla="*/ 76 h 116"/>
                <a:gd name="T16" fmla="*/ 97 w 113"/>
                <a:gd name="T17" fmla="*/ 81 h 116"/>
                <a:gd name="T18" fmla="*/ 79 w 113"/>
                <a:gd name="T19" fmla="*/ 81 h 116"/>
                <a:gd name="T20" fmla="*/ 79 w 113"/>
                <a:gd name="T21" fmla="*/ 22 h 116"/>
                <a:gd name="T22" fmla="*/ 79 w 113"/>
                <a:gd name="T23" fmla="*/ 11 h 116"/>
                <a:gd name="T24" fmla="*/ 68 w 113"/>
                <a:gd name="T25" fmla="*/ 0 h 116"/>
                <a:gd name="T26" fmla="*/ 20 w 113"/>
                <a:gd name="T27" fmla="*/ 0 h 116"/>
                <a:gd name="T28" fmla="*/ 9 w 113"/>
                <a:gd name="T29" fmla="*/ 11 h 116"/>
                <a:gd name="T30" fmla="*/ 9 w 113"/>
                <a:gd name="T31" fmla="*/ 106 h 116"/>
                <a:gd name="T32" fmla="*/ 0 w 113"/>
                <a:gd name="T33" fmla="*/ 106 h 116"/>
                <a:gd name="T34" fmla="*/ 0 w 113"/>
                <a:gd name="T35" fmla="*/ 116 h 116"/>
                <a:gd name="T36" fmla="*/ 20 w 113"/>
                <a:gd name="T37" fmla="*/ 116 h 116"/>
                <a:gd name="T38" fmla="*/ 68 w 113"/>
                <a:gd name="T39" fmla="*/ 116 h 116"/>
                <a:gd name="T40" fmla="*/ 88 w 113"/>
                <a:gd name="T41" fmla="*/ 116 h 116"/>
                <a:gd name="T42" fmla="*/ 88 w 113"/>
                <a:gd name="T43" fmla="*/ 106 h 116"/>
                <a:gd name="T44" fmla="*/ 79 w 113"/>
                <a:gd name="T45" fmla="*/ 106 h 116"/>
                <a:gd name="T46" fmla="*/ 79 w 113"/>
                <a:gd name="T47" fmla="*/ 92 h 116"/>
                <a:gd name="T48" fmla="*/ 97 w 113"/>
                <a:gd name="T49" fmla="*/ 92 h 116"/>
                <a:gd name="T50" fmla="*/ 113 w 113"/>
                <a:gd name="T51" fmla="*/ 76 h 116"/>
                <a:gd name="T52" fmla="*/ 113 w 113"/>
                <a:gd name="T53" fmla="*/ 28 h 116"/>
                <a:gd name="T54" fmla="*/ 97 w 113"/>
                <a:gd name="T55" fmla="*/ 11 h 116"/>
                <a:gd name="T56" fmla="*/ 66 w 113"/>
                <a:gd name="T57" fmla="*/ 55 h 116"/>
                <a:gd name="T58" fmla="*/ 63 w 113"/>
                <a:gd name="T59" fmla="*/ 58 h 116"/>
                <a:gd name="T60" fmla="*/ 25 w 113"/>
                <a:gd name="T61" fmla="*/ 58 h 116"/>
                <a:gd name="T62" fmla="*/ 21 w 113"/>
                <a:gd name="T63" fmla="*/ 55 h 116"/>
                <a:gd name="T64" fmla="*/ 21 w 113"/>
                <a:gd name="T65" fmla="*/ 52 h 116"/>
                <a:gd name="T66" fmla="*/ 25 w 113"/>
                <a:gd name="T67" fmla="*/ 49 h 116"/>
                <a:gd name="T68" fmla="*/ 63 w 113"/>
                <a:gd name="T69" fmla="*/ 49 h 116"/>
                <a:gd name="T70" fmla="*/ 66 w 113"/>
                <a:gd name="T71" fmla="*/ 52 h 116"/>
                <a:gd name="T72" fmla="*/ 66 w 113"/>
                <a:gd name="T73" fmla="*/ 55 h 116"/>
                <a:gd name="T74" fmla="*/ 66 w 113"/>
                <a:gd name="T75" fmla="*/ 35 h 116"/>
                <a:gd name="T76" fmla="*/ 63 w 113"/>
                <a:gd name="T77" fmla="*/ 38 h 116"/>
                <a:gd name="T78" fmla="*/ 25 w 113"/>
                <a:gd name="T79" fmla="*/ 38 h 116"/>
                <a:gd name="T80" fmla="*/ 21 w 113"/>
                <a:gd name="T81" fmla="*/ 35 h 116"/>
                <a:gd name="T82" fmla="*/ 21 w 113"/>
                <a:gd name="T83" fmla="*/ 15 h 116"/>
                <a:gd name="T84" fmla="*/ 25 w 113"/>
                <a:gd name="T85" fmla="*/ 12 h 116"/>
                <a:gd name="T86" fmla="*/ 63 w 113"/>
                <a:gd name="T87" fmla="*/ 12 h 116"/>
                <a:gd name="T88" fmla="*/ 66 w 113"/>
                <a:gd name="T89" fmla="*/ 15 h 116"/>
                <a:gd name="T90" fmla="*/ 66 w 113"/>
                <a:gd name="T91" fmla="*/ 35 h 116"/>
                <a:gd name="T92" fmla="*/ 100 w 113"/>
                <a:gd name="T93" fmla="*/ 34 h 116"/>
                <a:gd name="T94" fmla="*/ 94 w 113"/>
                <a:gd name="T95" fmla="*/ 28 h 116"/>
                <a:gd name="T96" fmla="*/ 100 w 113"/>
                <a:gd name="T97" fmla="*/ 22 h 116"/>
                <a:gd name="T98" fmla="*/ 102 w 113"/>
                <a:gd name="T99" fmla="*/ 23 h 116"/>
                <a:gd name="T100" fmla="*/ 99 w 113"/>
                <a:gd name="T101" fmla="*/ 27 h 116"/>
                <a:gd name="T102" fmla="*/ 99 w 113"/>
                <a:gd name="T103" fmla="*/ 29 h 116"/>
                <a:gd name="T104" fmla="*/ 101 w 113"/>
                <a:gd name="T105" fmla="*/ 29 h 116"/>
                <a:gd name="T106" fmla="*/ 103 w 113"/>
                <a:gd name="T107" fmla="*/ 28 h 116"/>
                <a:gd name="T108" fmla="*/ 103 w 113"/>
                <a:gd name="T109" fmla="*/ 28 h 116"/>
                <a:gd name="T110" fmla="*/ 100 w 113"/>
                <a:gd name="T111" fmla="*/ 3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6">
                  <a:moveTo>
                    <a:pt x="97" y="11"/>
                  </a:moveTo>
                  <a:cubicBezTo>
                    <a:pt x="83" y="11"/>
                    <a:pt x="83" y="11"/>
                    <a:pt x="83" y="11"/>
                  </a:cubicBezTo>
                  <a:cubicBezTo>
                    <a:pt x="83" y="22"/>
                    <a:pt x="83" y="22"/>
                    <a:pt x="83" y="22"/>
                  </a:cubicBezTo>
                  <a:cubicBezTo>
                    <a:pt x="92" y="22"/>
                    <a:pt x="92" y="22"/>
                    <a:pt x="92" y="22"/>
                  </a:cubicBezTo>
                  <a:cubicBezTo>
                    <a:pt x="91" y="24"/>
                    <a:pt x="90" y="26"/>
                    <a:pt x="90" y="28"/>
                  </a:cubicBezTo>
                  <a:cubicBezTo>
                    <a:pt x="90" y="34"/>
                    <a:pt x="95" y="38"/>
                    <a:pt x="100" y="38"/>
                  </a:cubicBezTo>
                  <a:cubicBezTo>
                    <a:pt x="101" y="38"/>
                    <a:pt x="101" y="38"/>
                    <a:pt x="102" y="38"/>
                  </a:cubicBezTo>
                  <a:cubicBezTo>
                    <a:pt x="102" y="76"/>
                    <a:pt x="102" y="76"/>
                    <a:pt x="102" y="76"/>
                  </a:cubicBezTo>
                  <a:cubicBezTo>
                    <a:pt x="102" y="79"/>
                    <a:pt x="99" y="81"/>
                    <a:pt x="97" y="81"/>
                  </a:cubicBezTo>
                  <a:cubicBezTo>
                    <a:pt x="79" y="81"/>
                    <a:pt x="79" y="81"/>
                    <a:pt x="79" y="81"/>
                  </a:cubicBezTo>
                  <a:cubicBezTo>
                    <a:pt x="79" y="22"/>
                    <a:pt x="79" y="22"/>
                    <a:pt x="79" y="22"/>
                  </a:cubicBezTo>
                  <a:cubicBezTo>
                    <a:pt x="79" y="11"/>
                    <a:pt x="79" y="11"/>
                    <a:pt x="79" y="11"/>
                  </a:cubicBezTo>
                  <a:cubicBezTo>
                    <a:pt x="79" y="5"/>
                    <a:pt x="74" y="0"/>
                    <a:pt x="68" y="0"/>
                  </a:cubicBezTo>
                  <a:cubicBezTo>
                    <a:pt x="20" y="0"/>
                    <a:pt x="20" y="0"/>
                    <a:pt x="20" y="0"/>
                  </a:cubicBezTo>
                  <a:cubicBezTo>
                    <a:pt x="14" y="0"/>
                    <a:pt x="9" y="5"/>
                    <a:pt x="9" y="11"/>
                  </a:cubicBezTo>
                  <a:cubicBezTo>
                    <a:pt x="9" y="106"/>
                    <a:pt x="9" y="106"/>
                    <a:pt x="9" y="106"/>
                  </a:cubicBezTo>
                  <a:cubicBezTo>
                    <a:pt x="0" y="106"/>
                    <a:pt x="0" y="106"/>
                    <a:pt x="0" y="106"/>
                  </a:cubicBezTo>
                  <a:cubicBezTo>
                    <a:pt x="0" y="116"/>
                    <a:pt x="0" y="116"/>
                    <a:pt x="0" y="116"/>
                  </a:cubicBezTo>
                  <a:cubicBezTo>
                    <a:pt x="20" y="116"/>
                    <a:pt x="20" y="116"/>
                    <a:pt x="20" y="116"/>
                  </a:cubicBezTo>
                  <a:cubicBezTo>
                    <a:pt x="68" y="116"/>
                    <a:pt x="68" y="116"/>
                    <a:pt x="68" y="116"/>
                  </a:cubicBezTo>
                  <a:cubicBezTo>
                    <a:pt x="88" y="116"/>
                    <a:pt x="88" y="116"/>
                    <a:pt x="88" y="116"/>
                  </a:cubicBezTo>
                  <a:cubicBezTo>
                    <a:pt x="88" y="106"/>
                    <a:pt x="88" y="106"/>
                    <a:pt x="88" y="106"/>
                  </a:cubicBezTo>
                  <a:cubicBezTo>
                    <a:pt x="79" y="106"/>
                    <a:pt x="79" y="106"/>
                    <a:pt x="79" y="106"/>
                  </a:cubicBezTo>
                  <a:cubicBezTo>
                    <a:pt x="79" y="92"/>
                    <a:pt x="79" y="92"/>
                    <a:pt x="79" y="92"/>
                  </a:cubicBezTo>
                  <a:cubicBezTo>
                    <a:pt x="97" y="92"/>
                    <a:pt x="97" y="92"/>
                    <a:pt x="97" y="92"/>
                  </a:cubicBezTo>
                  <a:cubicBezTo>
                    <a:pt x="106" y="92"/>
                    <a:pt x="113" y="85"/>
                    <a:pt x="113" y="76"/>
                  </a:cubicBezTo>
                  <a:cubicBezTo>
                    <a:pt x="113" y="28"/>
                    <a:pt x="113" y="28"/>
                    <a:pt x="113" y="28"/>
                  </a:cubicBezTo>
                  <a:cubicBezTo>
                    <a:pt x="113" y="19"/>
                    <a:pt x="106" y="11"/>
                    <a:pt x="97" y="11"/>
                  </a:cubicBezTo>
                  <a:moveTo>
                    <a:pt x="66" y="55"/>
                  </a:moveTo>
                  <a:cubicBezTo>
                    <a:pt x="66" y="57"/>
                    <a:pt x="65" y="58"/>
                    <a:pt x="63" y="58"/>
                  </a:cubicBezTo>
                  <a:cubicBezTo>
                    <a:pt x="25" y="58"/>
                    <a:pt x="25" y="58"/>
                    <a:pt x="25" y="58"/>
                  </a:cubicBezTo>
                  <a:cubicBezTo>
                    <a:pt x="23" y="58"/>
                    <a:pt x="21" y="57"/>
                    <a:pt x="21" y="55"/>
                  </a:cubicBezTo>
                  <a:cubicBezTo>
                    <a:pt x="21" y="52"/>
                    <a:pt x="21" y="52"/>
                    <a:pt x="21" y="52"/>
                  </a:cubicBezTo>
                  <a:cubicBezTo>
                    <a:pt x="21" y="51"/>
                    <a:pt x="23" y="49"/>
                    <a:pt x="25" y="49"/>
                  </a:cubicBezTo>
                  <a:cubicBezTo>
                    <a:pt x="63" y="49"/>
                    <a:pt x="63" y="49"/>
                    <a:pt x="63" y="49"/>
                  </a:cubicBezTo>
                  <a:cubicBezTo>
                    <a:pt x="65" y="49"/>
                    <a:pt x="66" y="51"/>
                    <a:pt x="66" y="52"/>
                  </a:cubicBezTo>
                  <a:cubicBezTo>
                    <a:pt x="66" y="55"/>
                    <a:pt x="66" y="55"/>
                    <a:pt x="66" y="55"/>
                  </a:cubicBezTo>
                  <a:moveTo>
                    <a:pt x="66" y="35"/>
                  </a:moveTo>
                  <a:cubicBezTo>
                    <a:pt x="66" y="37"/>
                    <a:pt x="65" y="38"/>
                    <a:pt x="63" y="38"/>
                  </a:cubicBezTo>
                  <a:cubicBezTo>
                    <a:pt x="25" y="38"/>
                    <a:pt x="25" y="38"/>
                    <a:pt x="25" y="38"/>
                  </a:cubicBezTo>
                  <a:cubicBezTo>
                    <a:pt x="23" y="38"/>
                    <a:pt x="21" y="37"/>
                    <a:pt x="21" y="35"/>
                  </a:cubicBezTo>
                  <a:cubicBezTo>
                    <a:pt x="21" y="15"/>
                    <a:pt x="21" y="15"/>
                    <a:pt x="21" y="15"/>
                  </a:cubicBezTo>
                  <a:cubicBezTo>
                    <a:pt x="21" y="13"/>
                    <a:pt x="23" y="12"/>
                    <a:pt x="25" y="12"/>
                  </a:cubicBezTo>
                  <a:cubicBezTo>
                    <a:pt x="63" y="12"/>
                    <a:pt x="63" y="12"/>
                    <a:pt x="63" y="12"/>
                  </a:cubicBezTo>
                  <a:cubicBezTo>
                    <a:pt x="65" y="12"/>
                    <a:pt x="66" y="13"/>
                    <a:pt x="66" y="15"/>
                  </a:cubicBezTo>
                  <a:cubicBezTo>
                    <a:pt x="66" y="35"/>
                    <a:pt x="66" y="35"/>
                    <a:pt x="66" y="35"/>
                  </a:cubicBezTo>
                  <a:moveTo>
                    <a:pt x="100" y="34"/>
                  </a:moveTo>
                  <a:cubicBezTo>
                    <a:pt x="97" y="34"/>
                    <a:pt x="94" y="31"/>
                    <a:pt x="94" y="28"/>
                  </a:cubicBezTo>
                  <a:cubicBezTo>
                    <a:pt x="94" y="25"/>
                    <a:pt x="97" y="22"/>
                    <a:pt x="100" y="22"/>
                  </a:cubicBezTo>
                  <a:cubicBezTo>
                    <a:pt x="101" y="22"/>
                    <a:pt x="102" y="23"/>
                    <a:pt x="102" y="23"/>
                  </a:cubicBezTo>
                  <a:cubicBezTo>
                    <a:pt x="99" y="27"/>
                    <a:pt x="99" y="27"/>
                    <a:pt x="99" y="27"/>
                  </a:cubicBezTo>
                  <a:cubicBezTo>
                    <a:pt x="98" y="27"/>
                    <a:pt x="98" y="29"/>
                    <a:pt x="99" y="29"/>
                  </a:cubicBezTo>
                  <a:cubicBezTo>
                    <a:pt x="99" y="30"/>
                    <a:pt x="100" y="30"/>
                    <a:pt x="101" y="29"/>
                  </a:cubicBezTo>
                  <a:cubicBezTo>
                    <a:pt x="103" y="28"/>
                    <a:pt x="103" y="28"/>
                    <a:pt x="103" y="28"/>
                  </a:cubicBezTo>
                  <a:cubicBezTo>
                    <a:pt x="103" y="28"/>
                    <a:pt x="103" y="28"/>
                    <a:pt x="103" y="28"/>
                  </a:cubicBezTo>
                  <a:cubicBezTo>
                    <a:pt x="103" y="31"/>
                    <a:pt x="103" y="34"/>
                    <a:pt x="100" y="34"/>
                  </a:cubicBezTo>
                </a:path>
              </a:pathLst>
            </a:custGeom>
            <a:solidFill>
              <a:schemeClr val="bg1">
                <a:lumMod val="95000"/>
              </a:schemeClr>
            </a:solidFill>
            <a:ln>
              <a:noFill/>
            </a:ln>
          </p:spPr>
          <p:txBody>
            <a:bodyPr/>
            <a:lstStyle/>
            <a:p>
              <a:pPr>
                <a:defRPr/>
              </a:pPr>
              <a:endParaRPr lang="zh-CN" altLang="en-US"/>
            </a:p>
          </p:txBody>
        </p:sp>
        <p:grpSp>
          <p:nvGrpSpPr>
            <p:cNvPr id="518" name="组合 517"/>
            <p:cNvGrpSpPr/>
            <p:nvPr/>
          </p:nvGrpSpPr>
          <p:grpSpPr>
            <a:xfrm>
              <a:off x="7574528" y="2951431"/>
              <a:ext cx="428307" cy="392841"/>
              <a:chOff x="1215078" y="2951431"/>
              <a:chExt cx="428307" cy="392841"/>
            </a:xfrm>
          </p:grpSpPr>
          <p:sp>
            <p:nvSpPr>
              <p:cNvPr id="683" name="Freeform 192"/>
              <p:cNvSpPr>
                <a:spLocks/>
              </p:cNvSpPr>
              <p:nvPr/>
            </p:nvSpPr>
            <p:spPr bwMode="auto">
              <a:xfrm>
                <a:off x="1230082" y="3068738"/>
                <a:ext cx="77750" cy="175961"/>
              </a:xfrm>
              <a:custGeom>
                <a:avLst/>
                <a:gdLst>
                  <a:gd name="T0" fmla="*/ 46 w 46"/>
                  <a:gd name="T1" fmla="*/ 90 h 105"/>
                  <a:gd name="T2" fmla="*/ 32 w 46"/>
                  <a:gd name="T3" fmla="*/ 104 h 105"/>
                  <a:gd name="T4" fmla="*/ 16 w 46"/>
                  <a:gd name="T5" fmla="*/ 105 h 105"/>
                  <a:gd name="T6" fmla="*/ 1 w 46"/>
                  <a:gd name="T7" fmla="*/ 90 h 105"/>
                  <a:gd name="T8" fmla="*/ 0 w 46"/>
                  <a:gd name="T9" fmla="*/ 16 h 105"/>
                  <a:gd name="T10" fmla="*/ 14 w 46"/>
                  <a:gd name="T11" fmla="*/ 1 h 105"/>
                  <a:gd name="T12" fmla="*/ 29 w 46"/>
                  <a:gd name="T13" fmla="*/ 1 h 105"/>
                  <a:gd name="T14" fmla="*/ 44 w 46"/>
                  <a:gd name="T15" fmla="*/ 15 h 105"/>
                  <a:gd name="T16" fmla="*/ 46 w 46"/>
                  <a:gd name="T17"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5">
                    <a:moveTo>
                      <a:pt x="46" y="90"/>
                    </a:moveTo>
                    <a:cubicBezTo>
                      <a:pt x="46" y="98"/>
                      <a:pt x="40" y="104"/>
                      <a:pt x="32" y="104"/>
                    </a:cubicBezTo>
                    <a:cubicBezTo>
                      <a:pt x="16" y="105"/>
                      <a:pt x="16" y="105"/>
                      <a:pt x="16" y="105"/>
                    </a:cubicBezTo>
                    <a:cubicBezTo>
                      <a:pt x="8" y="105"/>
                      <a:pt x="1" y="99"/>
                      <a:pt x="1" y="90"/>
                    </a:cubicBezTo>
                    <a:cubicBezTo>
                      <a:pt x="0" y="16"/>
                      <a:pt x="0" y="16"/>
                      <a:pt x="0" y="16"/>
                    </a:cubicBezTo>
                    <a:cubicBezTo>
                      <a:pt x="0" y="8"/>
                      <a:pt x="6" y="1"/>
                      <a:pt x="14" y="1"/>
                    </a:cubicBezTo>
                    <a:cubicBezTo>
                      <a:pt x="29" y="1"/>
                      <a:pt x="29" y="1"/>
                      <a:pt x="29" y="1"/>
                    </a:cubicBezTo>
                    <a:cubicBezTo>
                      <a:pt x="38" y="0"/>
                      <a:pt x="44" y="7"/>
                      <a:pt x="44" y="15"/>
                    </a:cubicBezTo>
                    <a:cubicBezTo>
                      <a:pt x="46" y="90"/>
                      <a:pt x="46" y="90"/>
                      <a:pt x="46" y="90"/>
                    </a:cubicBezTo>
                  </a:path>
                </a:pathLst>
              </a:custGeom>
              <a:solidFill>
                <a:schemeClr val="bg1">
                  <a:lumMod val="95000"/>
                </a:schemeClr>
              </a:solidFill>
              <a:ln>
                <a:noFill/>
              </a:ln>
            </p:spPr>
            <p:txBody>
              <a:bodyPr/>
              <a:lstStyle/>
              <a:p>
                <a:pPr>
                  <a:defRPr/>
                </a:pPr>
                <a:endParaRPr lang="zh-CN" altLang="en-US"/>
              </a:p>
            </p:txBody>
          </p:sp>
          <p:sp>
            <p:nvSpPr>
              <p:cNvPr id="684" name="Freeform 193"/>
              <p:cNvSpPr>
                <a:spLocks/>
              </p:cNvSpPr>
              <p:nvPr/>
            </p:nvSpPr>
            <p:spPr bwMode="auto">
              <a:xfrm>
                <a:off x="1333748" y="3018269"/>
                <a:ext cx="79114" cy="225066"/>
              </a:xfrm>
              <a:custGeom>
                <a:avLst/>
                <a:gdLst>
                  <a:gd name="T0" fmla="*/ 47 w 47"/>
                  <a:gd name="T1" fmla="*/ 118 h 134"/>
                  <a:gd name="T2" fmla="*/ 33 w 47"/>
                  <a:gd name="T3" fmla="*/ 133 h 134"/>
                  <a:gd name="T4" fmla="*/ 17 w 47"/>
                  <a:gd name="T5" fmla="*/ 133 h 134"/>
                  <a:gd name="T6" fmla="*/ 2 w 47"/>
                  <a:gd name="T7" fmla="*/ 119 h 134"/>
                  <a:gd name="T8" fmla="*/ 0 w 47"/>
                  <a:gd name="T9" fmla="*/ 15 h 134"/>
                  <a:gd name="T10" fmla="*/ 14 w 47"/>
                  <a:gd name="T11" fmla="*/ 1 h 134"/>
                  <a:gd name="T12" fmla="*/ 30 w 47"/>
                  <a:gd name="T13" fmla="*/ 0 h 134"/>
                  <a:gd name="T14" fmla="*/ 45 w 47"/>
                  <a:gd name="T15" fmla="*/ 14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1" y="133"/>
                      <a:pt x="33" y="133"/>
                    </a:cubicBezTo>
                    <a:cubicBezTo>
                      <a:pt x="17" y="133"/>
                      <a:pt x="17" y="133"/>
                      <a:pt x="17" y="133"/>
                    </a:cubicBezTo>
                    <a:cubicBezTo>
                      <a:pt x="9" y="134"/>
                      <a:pt x="2" y="127"/>
                      <a:pt x="2" y="119"/>
                    </a:cubicBezTo>
                    <a:cubicBezTo>
                      <a:pt x="0" y="15"/>
                      <a:pt x="0" y="15"/>
                      <a:pt x="0" y="15"/>
                    </a:cubicBezTo>
                    <a:cubicBezTo>
                      <a:pt x="0" y="7"/>
                      <a:pt x="6" y="1"/>
                      <a:pt x="14" y="1"/>
                    </a:cubicBezTo>
                    <a:cubicBezTo>
                      <a:pt x="30" y="0"/>
                      <a:pt x="30" y="0"/>
                      <a:pt x="30" y="0"/>
                    </a:cubicBezTo>
                    <a:cubicBezTo>
                      <a:pt x="38" y="0"/>
                      <a:pt x="45" y="6"/>
                      <a:pt x="45" y="14"/>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685" name="Freeform 194"/>
              <p:cNvSpPr>
                <a:spLocks/>
              </p:cNvSpPr>
              <p:nvPr/>
            </p:nvSpPr>
            <p:spPr bwMode="auto">
              <a:xfrm>
                <a:off x="1440143" y="2951431"/>
                <a:ext cx="81842" cy="289175"/>
              </a:xfrm>
              <a:custGeom>
                <a:avLst/>
                <a:gdLst>
                  <a:gd name="T0" fmla="*/ 48 w 48"/>
                  <a:gd name="T1" fmla="*/ 156 h 171"/>
                  <a:gd name="T2" fmla="*/ 34 w 48"/>
                  <a:gd name="T3" fmla="*/ 171 h 171"/>
                  <a:gd name="T4" fmla="*/ 18 w 48"/>
                  <a:gd name="T5" fmla="*/ 171 h 171"/>
                  <a:gd name="T6" fmla="*/ 3 w 48"/>
                  <a:gd name="T7" fmla="*/ 157 h 171"/>
                  <a:gd name="T8" fmla="*/ 0 w 48"/>
                  <a:gd name="T9" fmla="*/ 16 h 171"/>
                  <a:gd name="T10" fmla="*/ 15 w 48"/>
                  <a:gd name="T11" fmla="*/ 1 h 171"/>
                  <a:gd name="T12" fmla="*/ 30 w 48"/>
                  <a:gd name="T13" fmla="*/ 0 h 171"/>
                  <a:gd name="T14" fmla="*/ 45 w 48"/>
                  <a:gd name="T15" fmla="*/ 15 h 171"/>
                  <a:gd name="T16" fmla="*/ 48 w 48"/>
                  <a:gd name="T17"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71">
                    <a:moveTo>
                      <a:pt x="48" y="156"/>
                    </a:moveTo>
                    <a:cubicBezTo>
                      <a:pt x="48" y="164"/>
                      <a:pt x="42" y="170"/>
                      <a:pt x="34" y="171"/>
                    </a:cubicBezTo>
                    <a:cubicBezTo>
                      <a:pt x="18" y="171"/>
                      <a:pt x="18" y="171"/>
                      <a:pt x="18" y="171"/>
                    </a:cubicBezTo>
                    <a:cubicBezTo>
                      <a:pt x="10" y="171"/>
                      <a:pt x="4" y="165"/>
                      <a:pt x="3" y="157"/>
                    </a:cubicBezTo>
                    <a:cubicBezTo>
                      <a:pt x="0" y="16"/>
                      <a:pt x="0" y="16"/>
                      <a:pt x="0" y="16"/>
                    </a:cubicBezTo>
                    <a:cubicBezTo>
                      <a:pt x="0" y="8"/>
                      <a:pt x="7" y="1"/>
                      <a:pt x="15" y="1"/>
                    </a:cubicBezTo>
                    <a:cubicBezTo>
                      <a:pt x="30" y="0"/>
                      <a:pt x="30" y="0"/>
                      <a:pt x="30" y="0"/>
                    </a:cubicBezTo>
                    <a:cubicBezTo>
                      <a:pt x="38" y="0"/>
                      <a:pt x="45" y="7"/>
                      <a:pt x="45" y="15"/>
                    </a:cubicBezTo>
                    <a:cubicBezTo>
                      <a:pt x="48" y="156"/>
                      <a:pt x="48" y="156"/>
                      <a:pt x="48" y="156"/>
                    </a:cubicBezTo>
                  </a:path>
                </a:pathLst>
              </a:custGeom>
              <a:solidFill>
                <a:schemeClr val="bg1">
                  <a:lumMod val="95000"/>
                </a:schemeClr>
              </a:solidFill>
              <a:ln>
                <a:noFill/>
              </a:ln>
            </p:spPr>
            <p:txBody>
              <a:bodyPr/>
              <a:lstStyle/>
              <a:p>
                <a:pPr>
                  <a:defRPr/>
                </a:pPr>
                <a:endParaRPr lang="zh-CN" altLang="en-US"/>
              </a:p>
            </p:txBody>
          </p:sp>
          <p:sp>
            <p:nvSpPr>
              <p:cNvPr id="686" name="Freeform 195"/>
              <p:cNvSpPr>
                <a:spLocks/>
              </p:cNvSpPr>
              <p:nvPr/>
            </p:nvSpPr>
            <p:spPr bwMode="auto">
              <a:xfrm>
                <a:off x="1215078" y="3265158"/>
                <a:ext cx="428307" cy="79114"/>
              </a:xfrm>
              <a:custGeom>
                <a:avLst/>
                <a:gdLst>
                  <a:gd name="T0" fmla="*/ 15 w 254"/>
                  <a:gd name="T1" fmla="*/ 47 h 47"/>
                  <a:gd name="T2" fmla="*/ 0 w 254"/>
                  <a:gd name="T3" fmla="*/ 33 h 47"/>
                  <a:gd name="T4" fmla="*/ 0 w 254"/>
                  <a:gd name="T5" fmla="*/ 20 h 47"/>
                  <a:gd name="T6" fmla="*/ 14 w 254"/>
                  <a:gd name="T7" fmla="*/ 6 h 47"/>
                  <a:gd name="T8" fmla="*/ 239 w 254"/>
                  <a:gd name="T9" fmla="*/ 1 h 47"/>
                  <a:gd name="T10" fmla="*/ 253 w 254"/>
                  <a:gd name="T11" fmla="*/ 15 h 47"/>
                  <a:gd name="T12" fmla="*/ 254 w 254"/>
                  <a:gd name="T13" fmla="*/ 27 h 47"/>
                  <a:gd name="T14" fmla="*/ 239 w 254"/>
                  <a:gd name="T15" fmla="*/ 42 h 47"/>
                  <a:gd name="T16" fmla="*/ 15 w 25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47">
                    <a:moveTo>
                      <a:pt x="15" y="47"/>
                    </a:moveTo>
                    <a:cubicBezTo>
                      <a:pt x="7" y="47"/>
                      <a:pt x="1" y="41"/>
                      <a:pt x="0" y="33"/>
                    </a:cubicBezTo>
                    <a:cubicBezTo>
                      <a:pt x="0" y="20"/>
                      <a:pt x="0" y="20"/>
                      <a:pt x="0" y="20"/>
                    </a:cubicBezTo>
                    <a:cubicBezTo>
                      <a:pt x="0" y="12"/>
                      <a:pt x="6" y="6"/>
                      <a:pt x="14" y="6"/>
                    </a:cubicBezTo>
                    <a:cubicBezTo>
                      <a:pt x="239" y="1"/>
                      <a:pt x="239" y="1"/>
                      <a:pt x="239" y="1"/>
                    </a:cubicBezTo>
                    <a:cubicBezTo>
                      <a:pt x="247" y="0"/>
                      <a:pt x="253" y="7"/>
                      <a:pt x="253" y="15"/>
                    </a:cubicBezTo>
                    <a:cubicBezTo>
                      <a:pt x="254" y="27"/>
                      <a:pt x="254" y="27"/>
                      <a:pt x="254" y="27"/>
                    </a:cubicBezTo>
                    <a:cubicBezTo>
                      <a:pt x="254" y="36"/>
                      <a:pt x="247" y="42"/>
                      <a:pt x="239" y="42"/>
                    </a:cubicBezTo>
                    <a:cubicBezTo>
                      <a:pt x="15" y="47"/>
                      <a:pt x="15" y="47"/>
                      <a:pt x="15" y="47"/>
                    </a:cubicBezTo>
                  </a:path>
                </a:pathLst>
              </a:custGeom>
              <a:solidFill>
                <a:schemeClr val="bg1">
                  <a:lumMod val="95000"/>
                </a:schemeClr>
              </a:solidFill>
              <a:ln>
                <a:noFill/>
              </a:ln>
            </p:spPr>
            <p:txBody>
              <a:bodyPr/>
              <a:lstStyle/>
              <a:p>
                <a:pPr>
                  <a:defRPr/>
                </a:pPr>
                <a:endParaRPr lang="zh-CN" altLang="en-US"/>
              </a:p>
            </p:txBody>
          </p:sp>
          <p:sp>
            <p:nvSpPr>
              <p:cNvPr id="687" name="Freeform 196"/>
              <p:cNvSpPr>
                <a:spLocks/>
              </p:cNvSpPr>
              <p:nvPr/>
            </p:nvSpPr>
            <p:spPr bwMode="auto">
              <a:xfrm>
                <a:off x="1543809" y="3012813"/>
                <a:ext cx="79114" cy="226430"/>
              </a:xfrm>
              <a:custGeom>
                <a:avLst/>
                <a:gdLst>
                  <a:gd name="T0" fmla="*/ 47 w 47"/>
                  <a:gd name="T1" fmla="*/ 118 h 134"/>
                  <a:gd name="T2" fmla="*/ 32 w 47"/>
                  <a:gd name="T3" fmla="*/ 133 h 134"/>
                  <a:gd name="T4" fmla="*/ 17 w 47"/>
                  <a:gd name="T5" fmla="*/ 134 h 134"/>
                  <a:gd name="T6" fmla="*/ 2 w 47"/>
                  <a:gd name="T7" fmla="*/ 119 h 134"/>
                  <a:gd name="T8" fmla="*/ 0 w 47"/>
                  <a:gd name="T9" fmla="*/ 16 h 134"/>
                  <a:gd name="T10" fmla="*/ 14 w 47"/>
                  <a:gd name="T11" fmla="*/ 1 h 134"/>
                  <a:gd name="T12" fmla="*/ 30 w 47"/>
                  <a:gd name="T13" fmla="*/ 1 h 134"/>
                  <a:gd name="T14" fmla="*/ 44 w 47"/>
                  <a:gd name="T15" fmla="*/ 15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0" y="133"/>
                      <a:pt x="32" y="133"/>
                    </a:cubicBezTo>
                    <a:cubicBezTo>
                      <a:pt x="17" y="134"/>
                      <a:pt x="17" y="134"/>
                      <a:pt x="17" y="134"/>
                    </a:cubicBezTo>
                    <a:cubicBezTo>
                      <a:pt x="9" y="134"/>
                      <a:pt x="2" y="127"/>
                      <a:pt x="2" y="119"/>
                    </a:cubicBezTo>
                    <a:cubicBezTo>
                      <a:pt x="0" y="16"/>
                      <a:pt x="0" y="16"/>
                      <a:pt x="0" y="16"/>
                    </a:cubicBezTo>
                    <a:cubicBezTo>
                      <a:pt x="0" y="8"/>
                      <a:pt x="6" y="1"/>
                      <a:pt x="14" y="1"/>
                    </a:cubicBezTo>
                    <a:cubicBezTo>
                      <a:pt x="30" y="1"/>
                      <a:pt x="30" y="1"/>
                      <a:pt x="30" y="1"/>
                    </a:cubicBezTo>
                    <a:cubicBezTo>
                      <a:pt x="38" y="0"/>
                      <a:pt x="44" y="7"/>
                      <a:pt x="44" y="15"/>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688" name="Freeform 334"/>
              <p:cNvSpPr>
                <a:spLocks noEditPoints="1"/>
              </p:cNvSpPr>
              <p:nvPr/>
            </p:nvSpPr>
            <p:spPr bwMode="auto">
              <a:xfrm>
                <a:off x="1256000" y="3070101"/>
                <a:ext cx="24553" cy="174596"/>
              </a:xfrm>
              <a:custGeom>
                <a:avLst/>
                <a:gdLst>
                  <a:gd name="T0" fmla="*/ 0 w 14"/>
                  <a:gd name="T1" fmla="*/ 104 h 104"/>
                  <a:gd name="T2" fmla="*/ 0 w 14"/>
                  <a:gd name="T3" fmla="*/ 104 h 104"/>
                  <a:gd name="T4" fmla="*/ 0 w 14"/>
                  <a:gd name="T5" fmla="*/ 104 h 104"/>
                  <a:gd name="T6" fmla="*/ 0 w 14"/>
                  <a:gd name="T7" fmla="*/ 104 h 104"/>
                  <a:gd name="T8" fmla="*/ 0 w 14"/>
                  <a:gd name="T9" fmla="*/ 104 h 104"/>
                  <a:gd name="T10" fmla="*/ 0 w 14"/>
                  <a:gd name="T11" fmla="*/ 104 h 104"/>
                  <a:gd name="T12" fmla="*/ 0 w 14"/>
                  <a:gd name="T13" fmla="*/ 104 h 104"/>
                  <a:gd name="T14" fmla="*/ 14 w 14"/>
                  <a:gd name="T15" fmla="*/ 0 h 104"/>
                  <a:gd name="T16" fmla="*/ 14 w 14"/>
                  <a:gd name="T17" fmla="*/ 0 h 104"/>
                  <a:gd name="T18" fmla="*/ 14 w 14"/>
                  <a:gd name="T19" fmla="*/ 0 h 104"/>
                  <a:gd name="T20" fmla="*/ 14 w 14"/>
                  <a:gd name="T21" fmla="*/ 0 h 104"/>
                  <a:gd name="T22" fmla="*/ 14 w 14"/>
                  <a:gd name="T23" fmla="*/ 0 h 104"/>
                  <a:gd name="T24" fmla="*/ 14 w 14"/>
                  <a:gd name="T25" fmla="*/ 0 h 104"/>
                  <a:gd name="T26" fmla="*/ 14 w 14"/>
                  <a:gd name="T2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04">
                    <a:moveTo>
                      <a:pt x="0" y="104"/>
                    </a:moveTo>
                    <a:cubicBezTo>
                      <a:pt x="0" y="104"/>
                      <a:pt x="0" y="104"/>
                      <a:pt x="0" y="104"/>
                    </a:cubicBezTo>
                    <a:cubicBezTo>
                      <a:pt x="0" y="104"/>
                      <a:pt x="0" y="104"/>
                      <a:pt x="0" y="104"/>
                    </a:cubicBezTo>
                    <a:cubicBezTo>
                      <a:pt x="0" y="104"/>
                      <a:pt x="0" y="104"/>
                      <a:pt x="0" y="104"/>
                    </a:cubicBezTo>
                    <a:moveTo>
                      <a:pt x="0" y="104"/>
                    </a:moveTo>
                    <a:cubicBezTo>
                      <a:pt x="0" y="104"/>
                      <a:pt x="0" y="104"/>
                      <a:pt x="0" y="104"/>
                    </a:cubicBezTo>
                    <a:cubicBezTo>
                      <a:pt x="0" y="104"/>
                      <a:pt x="0" y="104"/>
                      <a:pt x="0" y="104"/>
                    </a:cubicBezTo>
                    <a:moveTo>
                      <a:pt x="14" y="0"/>
                    </a:moveTo>
                    <a:cubicBezTo>
                      <a:pt x="14" y="0"/>
                      <a:pt x="14" y="0"/>
                      <a:pt x="14" y="0"/>
                    </a:cubicBezTo>
                    <a:cubicBezTo>
                      <a:pt x="14" y="0"/>
                      <a:pt x="14" y="0"/>
                      <a:pt x="14" y="0"/>
                    </a:cubicBezTo>
                    <a:moveTo>
                      <a:pt x="14" y="0"/>
                    </a:moveTo>
                    <a:cubicBezTo>
                      <a:pt x="14" y="0"/>
                      <a:pt x="14" y="0"/>
                      <a:pt x="14" y="0"/>
                    </a:cubicBezTo>
                    <a:cubicBezTo>
                      <a:pt x="14" y="0"/>
                      <a:pt x="14" y="0"/>
                      <a:pt x="14" y="0"/>
                    </a:cubicBezTo>
                    <a:cubicBezTo>
                      <a:pt x="14" y="0"/>
                      <a:pt x="14" y="0"/>
                      <a:pt x="14" y="0"/>
                    </a:cubicBezTo>
                  </a:path>
                </a:pathLst>
              </a:custGeom>
              <a:solidFill>
                <a:schemeClr val="bg1">
                  <a:lumMod val="95000"/>
                </a:schemeClr>
              </a:solidFill>
              <a:ln>
                <a:noFill/>
              </a:ln>
            </p:spPr>
            <p:txBody>
              <a:bodyPr/>
              <a:lstStyle/>
              <a:p>
                <a:pPr>
                  <a:defRPr/>
                </a:pPr>
                <a:endParaRPr lang="zh-CN" altLang="en-US"/>
              </a:p>
            </p:txBody>
          </p:sp>
          <p:sp>
            <p:nvSpPr>
              <p:cNvPr id="689" name="Freeform 336"/>
              <p:cNvSpPr>
                <a:spLocks noEditPoints="1"/>
              </p:cNvSpPr>
              <p:nvPr/>
            </p:nvSpPr>
            <p:spPr bwMode="auto">
              <a:xfrm>
                <a:off x="1362393" y="3018269"/>
                <a:ext cx="47742" cy="223702"/>
              </a:xfrm>
              <a:custGeom>
                <a:avLst/>
                <a:gdLst>
                  <a:gd name="T0" fmla="*/ 0 w 28"/>
                  <a:gd name="T1" fmla="*/ 133 h 133"/>
                  <a:gd name="T2" fmla="*/ 0 w 28"/>
                  <a:gd name="T3" fmla="*/ 133 h 133"/>
                  <a:gd name="T4" fmla="*/ 0 w 28"/>
                  <a:gd name="T5" fmla="*/ 133 h 133"/>
                  <a:gd name="T6" fmla="*/ 0 w 28"/>
                  <a:gd name="T7" fmla="*/ 133 h 133"/>
                  <a:gd name="T8" fmla="*/ 0 w 28"/>
                  <a:gd name="T9" fmla="*/ 133 h 133"/>
                  <a:gd name="T10" fmla="*/ 0 w 28"/>
                  <a:gd name="T11" fmla="*/ 133 h 133"/>
                  <a:gd name="T12" fmla="*/ 0 w 28"/>
                  <a:gd name="T13" fmla="*/ 133 h 133"/>
                  <a:gd name="T14" fmla="*/ 28 w 28"/>
                  <a:gd name="T15" fmla="*/ 14 h 133"/>
                  <a:gd name="T16" fmla="*/ 28 w 28"/>
                  <a:gd name="T17" fmla="*/ 14 h 133"/>
                  <a:gd name="T18" fmla="*/ 28 w 28"/>
                  <a:gd name="T19" fmla="*/ 14 h 133"/>
                  <a:gd name="T20" fmla="*/ 13 w 28"/>
                  <a:gd name="T21" fmla="*/ 0 h 133"/>
                  <a:gd name="T22" fmla="*/ 13 w 28"/>
                  <a:gd name="T23" fmla="*/ 0 h 133"/>
                  <a:gd name="T24" fmla="*/ 13 w 28"/>
                  <a:gd name="T25" fmla="*/ 0 h 133"/>
                  <a:gd name="T26" fmla="*/ 13 w 28"/>
                  <a:gd name="T27" fmla="*/ 0 h 133"/>
                  <a:gd name="T28" fmla="*/ 13 w 28"/>
                  <a:gd name="T29" fmla="*/ 0 h 133"/>
                  <a:gd name="T30" fmla="*/ 13 w 28"/>
                  <a:gd name="T31" fmla="*/ 0 h 133"/>
                  <a:gd name="T32" fmla="*/ 13 w 28"/>
                  <a:gd name="T33"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33">
                    <a:moveTo>
                      <a:pt x="0" y="133"/>
                    </a:moveTo>
                    <a:cubicBezTo>
                      <a:pt x="0" y="133"/>
                      <a:pt x="0" y="133"/>
                      <a:pt x="0" y="133"/>
                    </a:cubicBezTo>
                    <a:cubicBezTo>
                      <a:pt x="0" y="133"/>
                      <a:pt x="0" y="133"/>
                      <a:pt x="0" y="133"/>
                    </a:cubicBezTo>
                    <a:cubicBezTo>
                      <a:pt x="0" y="133"/>
                      <a:pt x="0" y="133"/>
                      <a:pt x="0" y="133"/>
                    </a:cubicBezTo>
                    <a:moveTo>
                      <a:pt x="0" y="133"/>
                    </a:moveTo>
                    <a:cubicBezTo>
                      <a:pt x="0" y="133"/>
                      <a:pt x="0" y="133"/>
                      <a:pt x="0" y="133"/>
                    </a:cubicBezTo>
                    <a:cubicBezTo>
                      <a:pt x="0" y="133"/>
                      <a:pt x="0" y="133"/>
                      <a:pt x="0" y="133"/>
                    </a:cubicBezTo>
                    <a:moveTo>
                      <a:pt x="28" y="14"/>
                    </a:moveTo>
                    <a:cubicBezTo>
                      <a:pt x="28" y="14"/>
                      <a:pt x="28" y="14"/>
                      <a:pt x="28" y="14"/>
                    </a:cubicBezTo>
                    <a:cubicBezTo>
                      <a:pt x="28" y="14"/>
                      <a:pt x="28" y="14"/>
                      <a:pt x="28" y="14"/>
                    </a:cubicBezTo>
                    <a:moveTo>
                      <a:pt x="13" y="0"/>
                    </a:moveTo>
                    <a:cubicBezTo>
                      <a:pt x="13" y="0"/>
                      <a:pt x="13" y="0"/>
                      <a:pt x="13" y="0"/>
                    </a:cubicBezTo>
                    <a:cubicBezTo>
                      <a:pt x="13" y="0"/>
                      <a:pt x="13" y="0"/>
                      <a:pt x="13" y="0"/>
                    </a:cubicBezTo>
                    <a:moveTo>
                      <a:pt x="13" y="0"/>
                    </a:moveTo>
                    <a:cubicBezTo>
                      <a:pt x="13" y="0"/>
                      <a:pt x="13" y="0"/>
                      <a:pt x="13" y="0"/>
                    </a:cubicBezTo>
                    <a:cubicBezTo>
                      <a:pt x="13" y="0"/>
                      <a:pt x="13" y="0"/>
                      <a:pt x="13" y="0"/>
                    </a:cubicBezTo>
                    <a:cubicBezTo>
                      <a:pt x="13" y="0"/>
                      <a:pt x="13" y="0"/>
                      <a:pt x="13" y="0"/>
                    </a:cubicBezTo>
                  </a:path>
                </a:pathLst>
              </a:custGeom>
              <a:solidFill>
                <a:schemeClr val="bg1">
                  <a:lumMod val="95000"/>
                </a:schemeClr>
              </a:solidFill>
              <a:ln>
                <a:noFill/>
              </a:ln>
            </p:spPr>
            <p:txBody>
              <a:bodyPr/>
              <a:lstStyle/>
              <a:p>
                <a:pPr>
                  <a:defRPr/>
                </a:pPr>
                <a:endParaRPr lang="zh-CN" altLang="en-US"/>
              </a:p>
            </p:txBody>
          </p:sp>
          <p:sp>
            <p:nvSpPr>
              <p:cNvPr id="690" name="Freeform 338"/>
              <p:cNvSpPr>
                <a:spLocks noEditPoints="1"/>
              </p:cNvSpPr>
              <p:nvPr/>
            </p:nvSpPr>
            <p:spPr bwMode="auto">
              <a:xfrm>
                <a:off x="1440144" y="2951431"/>
                <a:ext cx="53198" cy="289175"/>
              </a:xfrm>
              <a:custGeom>
                <a:avLst/>
                <a:gdLst>
                  <a:gd name="T0" fmla="*/ 18 w 31"/>
                  <a:gd name="T1" fmla="*/ 171 h 171"/>
                  <a:gd name="T2" fmla="*/ 18 w 31"/>
                  <a:gd name="T3" fmla="*/ 171 h 171"/>
                  <a:gd name="T4" fmla="*/ 18 w 31"/>
                  <a:gd name="T5" fmla="*/ 171 h 171"/>
                  <a:gd name="T6" fmla="*/ 18 w 31"/>
                  <a:gd name="T7" fmla="*/ 171 h 171"/>
                  <a:gd name="T8" fmla="*/ 18 w 31"/>
                  <a:gd name="T9" fmla="*/ 171 h 171"/>
                  <a:gd name="T10" fmla="*/ 18 w 31"/>
                  <a:gd name="T11" fmla="*/ 171 h 171"/>
                  <a:gd name="T12" fmla="*/ 18 w 31"/>
                  <a:gd name="T13" fmla="*/ 171 h 171"/>
                  <a:gd name="T14" fmla="*/ 3 w 31"/>
                  <a:gd name="T15" fmla="*/ 157 h 171"/>
                  <a:gd name="T16" fmla="*/ 3 w 31"/>
                  <a:gd name="T17" fmla="*/ 157 h 171"/>
                  <a:gd name="T18" fmla="*/ 3 w 31"/>
                  <a:gd name="T19" fmla="*/ 157 h 171"/>
                  <a:gd name="T20" fmla="*/ 31 w 31"/>
                  <a:gd name="T21" fmla="*/ 0 h 171"/>
                  <a:gd name="T22" fmla="*/ 30 w 31"/>
                  <a:gd name="T23" fmla="*/ 0 h 171"/>
                  <a:gd name="T24" fmla="*/ 15 w 31"/>
                  <a:gd name="T25" fmla="*/ 1 h 171"/>
                  <a:gd name="T26" fmla="*/ 0 w 31"/>
                  <a:gd name="T27" fmla="*/ 15 h 171"/>
                  <a:gd name="T28" fmla="*/ 15 w 31"/>
                  <a:gd name="T29" fmla="*/ 1 h 171"/>
                  <a:gd name="T30" fmla="*/ 30 w 31"/>
                  <a:gd name="T31" fmla="*/ 0 h 171"/>
                  <a:gd name="T32" fmla="*/ 31 w 31"/>
                  <a:gd name="T33" fmla="*/ 0 h 171"/>
                  <a:gd name="T34" fmla="*/ 31 w 31"/>
                  <a:gd name="T35" fmla="*/ 0 h 171"/>
                  <a:gd name="T36" fmla="*/ 31 w 31"/>
                  <a:gd name="T37" fmla="*/ 0 h 171"/>
                  <a:gd name="T38" fmla="*/ 31 w 31"/>
                  <a:gd name="T39" fmla="*/ 0 h 171"/>
                  <a:gd name="T40" fmla="*/ 31 w 31"/>
                  <a:gd name="T4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171">
                    <a:moveTo>
                      <a:pt x="18" y="171"/>
                    </a:moveTo>
                    <a:cubicBezTo>
                      <a:pt x="18" y="171"/>
                      <a:pt x="18" y="171"/>
                      <a:pt x="18" y="171"/>
                    </a:cubicBezTo>
                    <a:cubicBezTo>
                      <a:pt x="18" y="171"/>
                      <a:pt x="18" y="171"/>
                      <a:pt x="18" y="171"/>
                    </a:cubicBezTo>
                    <a:cubicBezTo>
                      <a:pt x="18" y="171"/>
                      <a:pt x="18" y="171"/>
                      <a:pt x="18" y="171"/>
                    </a:cubicBezTo>
                    <a:moveTo>
                      <a:pt x="18" y="171"/>
                    </a:moveTo>
                    <a:cubicBezTo>
                      <a:pt x="18" y="171"/>
                      <a:pt x="18" y="171"/>
                      <a:pt x="18" y="171"/>
                    </a:cubicBezTo>
                    <a:cubicBezTo>
                      <a:pt x="18" y="171"/>
                      <a:pt x="18" y="171"/>
                      <a:pt x="18" y="171"/>
                    </a:cubicBezTo>
                    <a:moveTo>
                      <a:pt x="3" y="157"/>
                    </a:moveTo>
                    <a:cubicBezTo>
                      <a:pt x="3" y="157"/>
                      <a:pt x="3" y="157"/>
                      <a:pt x="3" y="157"/>
                    </a:cubicBezTo>
                    <a:cubicBezTo>
                      <a:pt x="3" y="157"/>
                      <a:pt x="3" y="157"/>
                      <a:pt x="3" y="157"/>
                    </a:cubicBezTo>
                    <a:moveTo>
                      <a:pt x="31" y="0"/>
                    </a:moveTo>
                    <a:cubicBezTo>
                      <a:pt x="30" y="0"/>
                      <a:pt x="30" y="0"/>
                      <a:pt x="30" y="0"/>
                    </a:cubicBezTo>
                    <a:cubicBezTo>
                      <a:pt x="15" y="1"/>
                      <a:pt x="15" y="1"/>
                      <a:pt x="15" y="1"/>
                    </a:cubicBezTo>
                    <a:cubicBezTo>
                      <a:pt x="7" y="1"/>
                      <a:pt x="0" y="7"/>
                      <a:pt x="0" y="15"/>
                    </a:cubicBezTo>
                    <a:cubicBezTo>
                      <a:pt x="0" y="7"/>
                      <a:pt x="7" y="1"/>
                      <a:pt x="15" y="1"/>
                    </a:cubicBezTo>
                    <a:cubicBezTo>
                      <a:pt x="30" y="0"/>
                      <a:pt x="30" y="0"/>
                      <a:pt x="30" y="0"/>
                    </a:cubicBezTo>
                    <a:cubicBezTo>
                      <a:pt x="30" y="0"/>
                      <a:pt x="30" y="0"/>
                      <a:pt x="31" y="0"/>
                    </a:cubicBezTo>
                    <a:moveTo>
                      <a:pt x="31" y="0"/>
                    </a:moveTo>
                    <a:cubicBezTo>
                      <a:pt x="31" y="0"/>
                      <a:pt x="31" y="0"/>
                      <a:pt x="31" y="0"/>
                    </a:cubicBezTo>
                    <a:cubicBezTo>
                      <a:pt x="31" y="0"/>
                      <a:pt x="31" y="0"/>
                      <a:pt x="31" y="0"/>
                    </a:cubicBezTo>
                    <a:cubicBezTo>
                      <a:pt x="31" y="0"/>
                      <a:pt x="31" y="0"/>
                      <a:pt x="31" y="0"/>
                    </a:cubicBezTo>
                  </a:path>
                </a:pathLst>
              </a:custGeom>
              <a:solidFill>
                <a:schemeClr val="bg1">
                  <a:lumMod val="95000"/>
                </a:schemeClr>
              </a:solidFill>
              <a:ln>
                <a:noFill/>
              </a:ln>
            </p:spPr>
            <p:txBody>
              <a:bodyPr/>
              <a:lstStyle/>
              <a:p>
                <a:pPr>
                  <a:defRPr/>
                </a:pPr>
                <a:endParaRPr lang="zh-CN" altLang="en-US"/>
              </a:p>
            </p:txBody>
          </p:sp>
          <p:sp>
            <p:nvSpPr>
              <p:cNvPr id="691" name="Freeform 340"/>
              <p:cNvSpPr>
                <a:spLocks noEditPoints="1"/>
              </p:cNvSpPr>
              <p:nvPr/>
            </p:nvSpPr>
            <p:spPr bwMode="auto">
              <a:xfrm>
                <a:off x="1215079" y="3267885"/>
                <a:ext cx="402390" cy="76386"/>
              </a:xfrm>
              <a:custGeom>
                <a:avLst/>
                <a:gdLst>
                  <a:gd name="T0" fmla="*/ 15 w 239"/>
                  <a:gd name="T1" fmla="*/ 46 h 46"/>
                  <a:gd name="T2" fmla="*/ 15 w 239"/>
                  <a:gd name="T3" fmla="*/ 46 h 46"/>
                  <a:gd name="T4" fmla="*/ 15 w 239"/>
                  <a:gd name="T5" fmla="*/ 46 h 46"/>
                  <a:gd name="T6" fmla="*/ 15 w 239"/>
                  <a:gd name="T7" fmla="*/ 46 h 46"/>
                  <a:gd name="T8" fmla="*/ 15 w 239"/>
                  <a:gd name="T9" fmla="*/ 46 h 46"/>
                  <a:gd name="T10" fmla="*/ 15 w 239"/>
                  <a:gd name="T11" fmla="*/ 46 h 46"/>
                  <a:gd name="T12" fmla="*/ 15 w 239"/>
                  <a:gd name="T13" fmla="*/ 46 h 46"/>
                  <a:gd name="T14" fmla="*/ 239 w 239"/>
                  <a:gd name="T15" fmla="*/ 0 h 46"/>
                  <a:gd name="T16" fmla="*/ 239 w 239"/>
                  <a:gd name="T17" fmla="*/ 0 h 46"/>
                  <a:gd name="T18" fmla="*/ 14 w 239"/>
                  <a:gd name="T19" fmla="*/ 5 h 46"/>
                  <a:gd name="T20" fmla="*/ 0 w 239"/>
                  <a:gd name="T21" fmla="*/ 19 h 46"/>
                  <a:gd name="T22" fmla="*/ 14 w 239"/>
                  <a:gd name="T23" fmla="*/ 5 h 46"/>
                  <a:gd name="T24" fmla="*/ 239 w 239"/>
                  <a:gd name="T25" fmla="*/ 0 h 46"/>
                  <a:gd name="T26" fmla="*/ 239 w 239"/>
                  <a:gd name="T27" fmla="*/ 0 h 46"/>
                  <a:gd name="T28" fmla="*/ 239 w 239"/>
                  <a:gd name="T29" fmla="*/ 0 h 46"/>
                  <a:gd name="T30" fmla="*/ 239 w 239"/>
                  <a:gd name="T31" fmla="*/ 0 h 46"/>
                  <a:gd name="T32" fmla="*/ 239 w 239"/>
                  <a:gd name="T33" fmla="*/ 0 h 46"/>
                  <a:gd name="T34" fmla="*/ 239 w 239"/>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46">
                    <a:moveTo>
                      <a:pt x="15" y="46"/>
                    </a:moveTo>
                    <a:cubicBezTo>
                      <a:pt x="15" y="46"/>
                      <a:pt x="15" y="46"/>
                      <a:pt x="15" y="46"/>
                    </a:cubicBezTo>
                    <a:cubicBezTo>
                      <a:pt x="15" y="46"/>
                      <a:pt x="15" y="46"/>
                      <a:pt x="15" y="46"/>
                    </a:cubicBezTo>
                    <a:cubicBezTo>
                      <a:pt x="15" y="46"/>
                      <a:pt x="15" y="46"/>
                      <a:pt x="15" y="46"/>
                    </a:cubicBezTo>
                    <a:moveTo>
                      <a:pt x="15" y="46"/>
                    </a:moveTo>
                    <a:cubicBezTo>
                      <a:pt x="15" y="46"/>
                      <a:pt x="15" y="46"/>
                      <a:pt x="15" y="46"/>
                    </a:cubicBezTo>
                    <a:cubicBezTo>
                      <a:pt x="15" y="46"/>
                      <a:pt x="15" y="46"/>
                      <a:pt x="15" y="46"/>
                    </a:cubicBezTo>
                    <a:moveTo>
                      <a:pt x="239" y="0"/>
                    </a:moveTo>
                    <a:cubicBezTo>
                      <a:pt x="239" y="0"/>
                      <a:pt x="239" y="0"/>
                      <a:pt x="239" y="0"/>
                    </a:cubicBezTo>
                    <a:cubicBezTo>
                      <a:pt x="14" y="5"/>
                      <a:pt x="14" y="5"/>
                      <a:pt x="14" y="5"/>
                    </a:cubicBezTo>
                    <a:cubicBezTo>
                      <a:pt x="6" y="5"/>
                      <a:pt x="0" y="11"/>
                      <a:pt x="0" y="19"/>
                    </a:cubicBezTo>
                    <a:cubicBezTo>
                      <a:pt x="0" y="11"/>
                      <a:pt x="6" y="5"/>
                      <a:pt x="14" y="5"/>
                    </a:cubicBezTo>
                    <a:cubicBezTo>
                      <a:pt x="239" y="0"/>
                      <a:pt x="239" y="0"/>
                      <a:pt x="239" y="0"/>
                    </a:cubicBezTo>
                    <a:cubicBezTo>
                      <a:pt x="239" y="0"/>
                      <a:pt x="239" y="0"/>
                      <a:pt x="239" y="0"/>
                    </a:cubicBezTo>
                    <a:moveTo>
                      <a:pt x="239" y="0"/>
                    </a:moveTo>
                    <a:cubicBezTo>
                      <a:pt x="239" y="0"/>
                      <a:pt x="239" y="0"/>
                      <a:pt x="239" y="0"/>
                    </a:cubicBezTo>
                    <a:cubicBezTo>
                      <a:pt x="239" y="0"/>
                      <a:pt x="239" y="0"/>
                      <a:pt x="239" y="0"/>
                    </a:cubicBezTo>
                    <a:cubicBezTo>
                      <a:pt x="239" y="0"/>
                      <a:pt x="239" y="0"/>
                      <a:pt x="239" y="0"/>
                    </a:cubicBezTo>
                  </a:path>
                </a:pathLst>
              </a:custGeom>
              <a:solidFill>
                <a:schemeClr val="bg1">
                  <a:lumMod val="95000"/>
                </a:schemeClr>
              </a:solidFill>
              <a:ln>
                <a:noFill/>
              </a:ln>
            </p:spPr>
            <p:txBody>
              <a:bodyPr/>
              <a:lstStyle/>
              <a:p>
                <a:pPr>
                  <a:defRPr/>
                </a:pPr>
                <a:endParaRPr lang="zh-CN" altLang="en-US"/>
              </a:p>
            </p:txBody>
          </p:sp>
          <p:sp>
            <p:nvSpPr>
              <p:cNvPr id="692" name="Freeform 342"/>
              <p:cNvSpPr>
                <a:spLocks noEditPoints="1"/>
              </p:cNvSpPr>
              <p:nvPr/>
            </p:nvSpPr>
            <p:spPr bwMode="auto">
              <a:xfrm>
                <a:off x="1543809" y="3014175"/>
                <a:ext cx="50470" cy="225066"/>
              </a:xfrm>
              <a:custGeom>
                <a:avLst/>
                <a:gdLst>
                  <a:gd name="T0" fmla="*/ 16 w 30"/>
                  <a:gd name="T1" fmla="*/ 133 h 133"/>
                  <a:gd name="T2" fmla="*/ 17 w 30"/>
                  <a:gd name="T3" fmla="*/ 133 h 133"/>
                  <a:gd name="T4" fmla="*/ 17 w 30"/>
                  <a:gd name="T5" fmla="*/ 133 h 133"/>
                  <a:gd name="T6" fmla="*/ 16 w 30"/>
                  <a:gd name="T7" fmla="*/ 133 h 133"/>
                  <a:gd name="T8" fmla="*/ 17 w 30"/>
                  <a:gd name="T9" fmla="*/ 133 h 133"/>
                  <a:gd name="T10" fmla="*/ 17 w 30"/>
                  <a:gd name="T11" fmla="*/ 133 h 133"/>
                  <a:gd name="T12" fmla="*/ 17 w 30"/>
                  <a:gd name="T13" fmla="*/ 133 h 133"/>
                  <a:gd name="T14" fmla="*/ 30 w 30"/>
                  <a:gd name="T15" fmla="*/ 0 h 133"/>
                  <a:gd name="T16" fmla="*/ 30 w 30"/>
                  <a:gd name="T17" fmla="*/ 0 h 133"/>
                  <a:gd name="T18" fmla="*/ 14 w 30"/>
                  <a:gd name="T19" fmla="*/ 0 h 133"/>
                  <a:gd name="T20" fmla="*/ 0 w 30"/>
                  <a:gd name="T21" fmla="*/ 14 h 133"/>
                  <a:gd name="T22" fmla="*/ 14 w 30"/>
                  <a:gd name="T23" fmla="*/ 0 h 133"/>
                  <a:gd name="T24" fmla="*/ 30 w 30"/>
                  <a:gd name="T25" fmla="*/ 0 h 133"/>
                  <a:gd name="T26" fmla="*/ 30 w 30"/>
                  <a:gd name="T27" fmla="*/ 0 h 133"/>
                  <a:gd name="T28" fmla="*/ 30 w 30"/>
                  <a:gd name="T29" fmla="*/ 0 h 133"/>
                  <a:gd name="T30" fmla="*/ 30 w 30"/>
                  <a:gd name="T31" fmla="*/ 0 h 133"/>
                  <a:gd name="T32" fmla="*/ 30 w 30"/>
                  <a:gd name="T33" fmla="*/ 0 h 133"/>
                  <a:gd name="T34" fmla="*/ 30 w 30"/>
                  <a:gd name="T3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33">
                    <a:moveTo>
                      <a:pt x="16" y="133"/>
                    </a:moveTo>
                    <a:cubicBezTo>
                      <a:pt x="16" y="133"/>
                      <a:pt x="17" y="133"/>
                      <a:pt x="17" y="133"/>
                    </a:cubicBezTo>
                    <a:cubicBezTo>
                      <a:pt x="17" y="133"/>
                      <a:pt x="17" y="133"/>
                      <a:pt x="17" y="133"/>
                    </a:cubicBezTo>
                    <a:cubicBezTo>
                      <a:pt x="17" y="133"/>
                      <a:pt x="16" y="133"/>
                      <a:pt x="16" y="133"/>
                    </a:cubicBezTo>
                    <a:moveTo>
                      <a:pt x="17" y="133"/>
                    </a:moveTo>
                    <a:cubicBezTo>
                      <a:pt x="17" y="133"/>
                      <a:pt x="17" y="133"/>
                      <a:pt x="17" y="133"/>
                    </a:cubicBezTo>
                    <a:cubicBezTo>
                      <a:pt x="17" y="133"/>
                      <a:pt x="17" y="133"/>
                      <a:pt x="17" y="133"/>
                    </a:cubicBezTo>
                    <a:moveTo>
                      <a:pt x="30" y="0"/>
                    </a:moveTo>
                    <a:cubicBezTo>
                      <a:pt x="30" y="0"/>
                      <a:pt x="30" y="0"/>
                      <a:pt x="30" y="0"/>
                    </a:cubicBezTo>
                    <a:cubicBezTo>
                      <a:pt x="14" y="0"/>
                      <a:pt x="14" y="0"/>
                      <a:pt x="14" y="0"/>
                    </a:cubicBezTo>
                    <a:cubicBezTo>
                      <a:pt x="6" y="0"/>
                      <a:pt x="0" y="7"/>
                      <a:pt x="0" y="14"/>
                    </a:cubicBezTo>
                    <a:cubicBezTo>
                      <a:pt x="0" y="7"/>
                      <a:pt x="6" y="0"/>
                      <a:pt x="14" y="0"/>
                    </a:cubicBezTo>
                    <a:cubicBezTo>
                      <a:pt x="30" y="0"/>
                      <a:pt x="30" y="0"/>
                      <a:pt x="30" y="0"/>
                    </a:cubicBezTo>
                    <a:cubicBezTo>
                      <a:pt x="30" y="0"/>
                      <a:pt x="30" y="0"/>
                      <a:pt x="30" y="0"/>
                    </a:cubicBezTo>
                    <a:moveTo>
                      <a:pt x="30" y="0"/>
                    </a:moveTo>
                    <a:cubicBezTo>
                      <a:pt x="30" y="0"/>
                      <a:pt x="30" y="0"/>
                      <a:pt x="30" y="0"/>
                    </a:cubicBezTo>
                    <a:cubicBezTo>
                      <a:pt x="30" y="0"/>
                      <a:pt x="30" y="0"/>
                      <a:pt x="30" y="0"/>
                    </a:cubicBezTo>
                    <a:cubicBezTo>
                      <a:pt x="30" y="0"/>
                      <a:pt x="30" y="0"/>
                      <a:pt x="30" y="0"/>
                    </a:cubicBezTo>
                  </a:path>
                </a:pathLst>
              </a:custGeom>
              <a:solidFill>
                <a:schemeClr val="bg1">
                  <a:lumMod val="95000"/>
                </a:schemeClr>
              </a:solidFill>
              <a:ln>
                <a:noFill/>
              </a:ln>
            </p:spPr>
            <p:txBody>
              <a:bodyPr/>
              <a:lstStyle/>
              <a:p>
                <a:pPr>
                  <a:defRPr/>
                </a:pPr>
                <a:endParaRPr lang="zh-CN" altLang="en-US"/>
              </a:p>
            </p:txBody>
          </p:sp>
        </p:grpSp>
        <p:grpSp>
          <p:nvGrpSpPr>
            <p:cNvPr id="519" name="组合 518"/>
            <p:cNvGrpSpPr/>
            <p:nvPr/>
          </p:nvGrpSpPr>
          <p:grpSpPr>
            <a:xfrm>
              <a:off x="8451601" y="3412474"/>
              <a:ext cx="293269" cy="335552"/>
              <a:chOff x="2590059" y="3340469"/>
              <a:chExt cx="293269" cy="335552"/>
            </a:xfrm>
            <a:solidFill>
              <a:schemeClr val="bg1">
                <a:lumMod val="75000"/>
              </a:schemeClr>
            </a:solidFill>
          </p:grpSpPr>
          <p:sp>
            <p:nvSpPr>
              <p:cNvPr id="665" name="Freeform 206"/>
              <p:cNvSpPr>
                <a:spLocks noEditPoints="1"/>
              </p:cNvSpPr>
              <p:nvPr/>
            </p:nvSpPr>
            <p:spPr bwMode="auto">
              <a:xfrm>
                <a:off x="2590059" y="3340469"/>
                <a:ext cx="234614" cy="335552"/>
              </a:xfrm>
              <a:custGeom>
                <a:avLst/>
                <a:gdLst>
                  <a:gd name="T0" fmla="*/ 136 w 139"/>
                  <a:gd name="T1" fmla="*/ 34 h 199"/>
                  <a:gd name="T2" fmla="*/ 100 w 139"/>
                  <a:gd name="T3" fmla="*/ 0 h 199"/>
                  <a:gd name="T4" fmla="*/ 34 w 139"/>
                  <a:gd name="T5" fmla="*/ 2 h 199"/>
                  <a:gd name="T6" fmla="*/ 0 w 139"/>
                  <a:gd name="T7" fmla="*/ 37 h 199"/>
                  <a:gd name="T8" fmla="*/ 3 w 139"/>
                  <a:gd name="T9" fmla="*/ 164 h 199"/>
                  <a:gd name="T10" fmla="*/ 39 w 139"/>
                  <a:gd name="T11" fmla="*/ 199 h 199"/>
                  <a:gd name="T12" fmla="*/ 105 w 139"/>
                  <a:gd name="T13" fmla="*/ 197 h 199"/>
                  <a:gd name="T14" fmla="*/ 139 w 139"/>
                  <a:gd name="T15" fmla="*/ 161 h 199"/>
                  <a:gd name="T16" fmla="*/ 136 w 139"/>
                  <a:gd name="T17" fmla="*/ 34 h 199"/>
                  <a:gd name="T18" fmla="*/ 78 w 139"/>
                  <a:gd name="T19" fmla="*/ 185 h 199"/>
                  <a:gd name="T20" fmla="*/ 64 w 139"/>
                  <a:gd name="T21" fmla="*/ 185 h 199"/>
                  <a:gd name="T22" fmla="*/ 61 w 139"/>
                  <a:gd name="T23" fmla="*/ 182 h 199"/>
                  <a:gd name="T24" fmla="*/ 61 w 139"/>
                  <a:gd name="T25" fmla="*/ 173 h 199"/>
                  <a:gd name="T26" fmla="*/ 64 w 139"/>
                  <a:gd name="T27" fmla="*/ 170 h 199"/>
                  <a:gd name="T28" fmla="*/ 78 w 139"/>
                  <a:gd name="T29" fmla="*/ 170 h 199"/>
                  <a:gd name="T30" fmla="*/ 81 w 139"/>
                  <a:gd name="T31" fmla="*/ 173 h 199"/>
                  <a:gd name="T32" fmla="*/ 81 w 139"/>
                  <a:gd name="T33" fmla="*/ 182 h 199"/>
                  <a:gd name="T34" fmla="*/ 78 w 139"/>
                  <a:gd name="T35" fmla="*/ 185 h 199"/>
                  <a:gd name="T36" fmla="*/ 102 w 139"/>
                  <a:gd name="T37" fmla="*/ 153 h 199"/>
                  <a:gd name="T38" fmla="*/ 40 w 139"/>
                  <a:gd name="T39" fmla="*/ 154 h 199"/>
                  <a:gd name="T40" fmla="*/ 19 w 139"/>
                  <a:gd name="T41" fmla="*/ 134 h 199"/>
                  <a:gd name="T42" fmla="*/ 17 w 139"/>
                  <a:gd name="T43" fmla="*/ 40 h 199"/>
                  <a:gd name="T44" fmla="*/ 37 w 139"/>
                  <a:gd name="T45" fmla="*/ 19 h 199"/>
                  <a:gd name="T46" fmla="*/ 99 w 139"/>
                  <a:gd name="T47" fmla="*/ 18 h 199"/>
                  <a:gd name="T48" fmla="*/ 120 w 139"/>
                  <a:gd name="T49" fmla="*/ 38 h 199"/>
                  <a:gd name="T50" fmla="*/ 122 w 139"/>
                  <a:gd name="T51" fmla="*/ 132 h 199"/>
                  <a:gd name="T52" fmla="*/ 102 w 139"/>
                  <a:gd name="T53" fmla="*/ 1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9" h="199">
                    <a:moveTo>
                      <a:pt x="136" y="34"/>
                    </a:moveTo>
                    <a:cubicBezTo>
                      <a:pt x="136" y="15"/>
                      <a:pt x="120" y="0"/>
                      <a:pt x="100" y="0"/>
                    </a:cubicBezTo>
                    <a:cubicBezTo>
                      <a:pt x="34" y="2"/>
                      <a:pt x="34" y="2"/>
                      <a:pt x="34" y="2"/>
                    </a:cubicBezTo>
                    <a:cubicBezTo>
                      <a:pt x="15" y="2"/>
                      <a:pt x="0" y="18"/>
                      <a:pt x="0" y="37"/>
                    </a:cubicBezTo>
                    <a:cubicBezTo>
                      <a:pt x="3" y="164"/>
                      <a:pt x="3" y="164"/>
                      <a:pt x="3" y="164"/>
                    </a:cubicBezTo>
                    <a:cubicBezTo>
                      <a:pt x="3" y="184"/>
                      <a:pt x="19" y="199"/>
                      <a:pt x="39" y="199"/>
                    </a:cubicBezTo>
                    <a:cubicBezTo>
                      <a:pt x="105" y="197"/>
                      <a:pt x="105" y="197"/>
                      <a:pt x="105" y="197"/>
                    </a:cubicBezTo>
                    <a:cubicBezTo>
                      <a:pt x="124" y="197"/>
                      <a:pt x="139" y="181"/>
                      <a:pt x="139" y="161"/>
                    </a:cubicBezTo>
                    <a:cubicBezTo>
                      <a:pt x="136" y="34"/>
                      <a:pt x="136" y="34"/>
                      <a:pt x="136" y="34"/>
                    </a:cubicBezTo>
                    <a:moveTo>
                      <a:pt x="78" y="185"/>
                    </a:moveTo>
                    <a:cubicBezTo>
                      <a:pt x="64" y="185"/>
                      <a:pt x="64" y="185"/>
                      <a:pt x="64" y="185"/>
                    </a:cubicBezTo>
                    <a:cubicBezTo>
                      <a:pt x="63" y="185"/>
                      <a:pt x="61" y="184"/>
                      <a:pt x="61" y="182"/>
                    </a:cubicBezTo>
                    <a:cubicBezTo>
                      <a:pt x="61" y="173"/>
                      <a:pt x="61" y="173"/>
                      <a:pt x="61" y="173"/>
                    </a:cubicBezTo>
                    <a:cubicBezTo>
                      <a:pt x="61" y="171"/>
                      <a:pt x="62" y="170"/>
                      <a:pt x="64" y="170"/>
                    </a:cubicBezTo>
                    <a:cubicBezTo>
                      <a:pt x="78" y="170"/>
                      <a:pt x="78" y="170"/>
                      <a:pt x="78" y="170"/>
                    </a:cubicBezTo>
                    <a:cubicBezTo>
                      <a:pt x="80" y="170"/>
                      <a:pt x="81" y="171"/>
                      <a:pt x="81" y="173"/>
                    </a:cubicBezTo>
                    <a:cubicBezTo>
                      <a:pt x="81" y="182"/>
                      <a:pt x="81" y="182"/>
                      <a:pt x="81" y="182"/>
                    </a:cubicBezTo>
                    <a:cubicBezTo>
                      <a:pt x="82" y="184"/>
                      <a:pt x="80" y="185"/>
                      <a:pt x="78" y="185"/>
                    </a:cubicBezTo>
                    <a:moveTo>
                      <a:pt x="102" y="153"/>
                    </a:moveTo>
                    <a:cubicBezTo>
                      <a:pt x="40" y="154"/>
                      <a:pt x="40" y="154"/>
                      <a:pt x="40" y="154"/>
                    </a:cubicBezTo>
                    <a:cubicBezTo>
                      <a:pt x="29" y="155"/>
                      <a:pt x="19" y="146"/>
                      <a:pt x="19" y="134"/>
                    </a:cubicBezTo>
                    <a:cubicBezTo>
                      <a:pt x="17" y="40"/>
                      <a:pt x="17" y="40"/>
                      <a:pt x="17" y="40"/>
                    </a:cubicBezTo>
                    <a:cubicBezTo>
                      <a:pt x="17" y="29"/>
                      <a:pt x="26" y="19"/>
                      <a:pt x="37" y="19"/>
                    </a:cubicBezTo>
                    <a:cubicBezTo>
                      <a:pt x="99" y="18"/>
                      <a:pt x="99" y="18"/>
                      <a:pt x="99" y="18"/>
                    </a:cubicBezTo>
                    <a:cubicBezTo>
                      <a:pt x="110" y="18"/>
                      <a:pt x="119" y="27"/>
                      <a:pt x="120" y="38"/>
                    </a:cubicBezTo>
                    <a:cubicBezTo>
                      <a:pt x="122" y="132"/>
                      <a:pt x="122" y="132"/>
                      <a:pt x="122" y="132"/>
                    </a:cubicBezTo>
                    <a:cubicBezTo>
                      <a:pt x="122" y="143"/>
                      <a:pt x="113" y="153"/>
                      <a:pt x="102" y="153"/>
                    </a:cubicBezTo>
                  </a:path>
                </a:pathLst>
              </a:custGeom>
              <a:grpFill/>
              <a:ln>
                <a:noFill/>
              </a:ln>
            </p:spPr>
            <p:txBody>
              <a:bodyPr/>
              <a:lstStyle/>
              <a:p>
                <a:pPr>
                  <a:defRPr/>
                </a:pPr>
                <a:endParaRPr lang="zh-CN" altLang="en-US"/>
              </a:p>
            </p:txBody>
          </p:sp>
          <p:sp>
            <p:nvSpPr>
              <p:cNvPr id="666" name="Freeform 207"/>
              <p:cNvSpPr>
                <a:spLocks/>
              </p:cNvSpPr>
              <p:nvPr/>
            </p:nvSpPr>
            <p:spPr bwMode="auto">
              <a:xfrm>
                <a:off x="2836949" y="3356837"/>
                <a:ext cx="35465" cy="306908"/>
              </a:xfrm>
              <a:custGeom>
                <a:avLst/>
                <a:gdLst>
                  <a:gd name="T0" fmla="*/ 9 w 21"/>
                  <a:gd name="T1" fmla="*/ 0 h 182"/>
                  <a:gd name="T2" fmla="*/ 0 w 21"/>
                  <a:gd name="T3" fmla="*/ 9 h 182"/>
                  <a:gd name="T4" fmla="*/ 4 w 21"/>
                  <a:gd name="T5" fmla="*/ 173 h 182"/>
                  <a:gd name="T6" fmla="*/ 13 w 21"/>
                  <a:gd name="T7" fmla="*/ 182 h 182"/>
                  <a:gd name="T8" fmla="*/ 21 w 21"/>
                  <a:gd name="T9" fmla="*/ 173 h 182"/>
                  <a:gd name="T10" fmla="*/ 17 w 21"/>
                  <a:gd name="T11" fmla="*/ 9 h 182"/>
                  <a:gd name="T12" fmla="*/ 9 w 21"/>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1" h="182">
                    <a:moveTo>
                      <a:pt x="9" y="0"/>
                    </a:moveTo>
                    <a:cubicBezTo>
                      <a:pt x="4" y="1"/>
                      <a:pt x="0" y="5"/>
                      <a:pt x="0" y="9"/>
                    </a:cubicBezTo>
                    <a:cubicBezTo>
                      <a:pt x="4" y="173"/>
                      <a:pt x="4" y="173"/>
                      <a:pt x="4" y="173"/>
                    </a:cubicBezTo>
                    <a:cubicBezTo>
                      <a:pt x="4" y="178"/>
                      <a:pt x="8" y="182"/>
                      <a:pt x="13" y="182"/>
                    </a:cubicBezTo>
                    <a:cubicBezTo>
                      <a:pt x="17" y="182"/>
                      <a:pt x="21" y="178"/>
                      <a:pt x="21" y="173"/>
                    </a:cubicBezTo>
                    <a:cubicBezTo>
                      <a:pt x="17" y="9"/>
                      <a:pt x="17" y="9"/>
                      <a:pt x="17" y="9"/>
                    </a:cubicBezTo>
                    <a:cubicBezTo>
                      <a:pt x="17" y="4"/>
                      <a:pt x="13" y="0"/>
                      <a:pt x="9" y="0"/>
                    </a:cubicBezTo>
                  </a:path>
                </a:pathLst>
              </a:custGeom>
              <a:grpFill/>
              <a:ln>
                <a:noFill/>
              </a:ln>
            </p:spPr>
            <p:txBody>
              <a:bodyPr/>
              <a:lstStyle/>
              <a:p>
                <a:pPr>
                  <a:defRPr/>
                </a:pPr>
                <a:endParaRPr lang="zh-CN" altLang="en-US"/>
              </a:p>
            </p:txBody>
          </p:sp>
          <p:sp>
            <p:nvSpPr>
              <p:cNvPr id="667" name="Freeform 208"/>
              <p:cNvSpPr>
                <a:spLocks/>
              </p:cNvSpPr>
              <p:nvPr/>
            </p:nvSpPr>
            <p:spPr bwMode="auto">
              <a:xfrm>
                <a:off x="2871050" y="3371842"/>
                <a:ext cx="12277" cy="106395"/>
              </a:xfrm>
              <a:custGeom>
                <a:avLst/>
                <a:gdLst>
                  <a:gd name="T0" fmla="*/ 2 w 7"/>
                  <a:gd name="T1" fmla="*/ 0 h 63"/>
                  <a:gd name="T2" fmla="*/ 0 w 7"/>
                  <a:gd name="T3" fmla="*/ 3 h 63"/>
                  <a:gd name="T4" fmla="*/ 1 w 7"/>
                  <a:gd name="T5" fmla="*/ 60 h 63"/>
                  <a:gd name="T6" fmla="*/ 4 w 7"/>
                  <a:gd name="T7" fmla="*/ 63 h 63"/>
                  <a:gd name="T8" fmla="*/ 7 w 7"/>
                  <a:gd name="T9" fmla="*/ 60 h 63"/>
                  <a:gd name="T10" fmla="*/ 5 w 7"/>
                  <a:gd name="T11" fmla="*/ 3 h 63"/>
                  <a:gd name="T12" fmla="*/ 2 w 7"/>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7" h="63">
                    <a:moveTo>
                      <a:pt x="2" y="0"/>
                    </a:moveTo>
                    <a:cubicBezTo>
                      <a:pt x="1" y="0"/>
                      <a:pt x="0" y="1"/>
                      <a:pt x="0" y="3"/>
                    </a:cubicBezTo>
                    <a:cubicBezTo>
                      <a:pt x="1" y="60"/>
                      <a:pt x="1" y="60"/>
                      <a:pt x="1" y="60"/>
                    </a:cubicBezTo>
                    <a:cubicBezTo>
                      <a:pt x="1" y="61"/>
                      <a:pt x="2" y="63"/>
                      <a:pt x="4" y="63"/>
                    </a:cubicBezTo>
                    <a:cubicBezTo>
                      <a:pt x="5" y="63"/>
                      <a:pt x="7" y="61"/>
                      <a:pt x="7" y="60"/>
                    </a:cubicBezTo>
                    <a:cubicBezTo>
                      <a:pt x="5" y="3"/>
                      <a:pt x="5" y="3"/>
                      <a:pt x="5" y="3"/>
                    </a:cubicBezTo>
                    <a:cubicBezTo>
                      <a:pt x="5" y="1"/>
                      <a:pt x="4" y="0"/>
                      <a:pt x="2" y="0"/>
                    </a:cubicBezTo>
                  </a:path>
                </a:pathLst>
              </a:custGeom>
              <a:grpFill/>
              <a:ln>
                <a:noFill/>
              </a:ln>
            </p:spPr>
            <p:txBody>
              <a:bodyPr/>
              <a:lstStyle/>
              <a:p>
                <a:pPr>
                  <a:defRPr/>
                </a:pPr>
                <a:endParaRPr lang="zh-CN" altLang="en-US"/>
              </a:p>
            </p:txBody>
          </p:sp>
          <p:sp>
            <p:nvSpPr>
              <p:cNvPr id="668" name="Freeform 209"/>
              <p:cNvSpPr>
                <a:spLocks/>
              </p:cNvSpPr>
              <p:nvPr/>
            </p:nvSpPr>
            <p:spPr bwMode="auto">
              <a:xfrm>
                <a:off x="2632344" y="3415491"/>
                <a:ext cx="144588" cy="24553"/>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5"/>
                      <a:pt x="2" y="2"/>
                      <a:pt x="6" y="2"/>
                    </a:cubicBezTo>
                    <a:cubicBezTo>
                      <a:pt x="80" y="0"/>
                      <a:pt x="80" y="0"/>
                      <a:pt x="80" y="0"/>
                    </a:cubicBezTo>
                    <a:cubicBezTo>
                      <a:pt x="83" y="0"/>
                      <a:pt x="86" y="3"/>
                      <a:pt x="86" y="6"/>
                    </a:cubicBezTo>
                  </a:path>
                </a:pathLst>
              </a:custGeom>
              <a:grpFill/>
              <a:ln>
                <a:noFill/>
              </a:ln>
            </p:spPr>
            <p:txBody>
              <a:bodyPr/>
              <a:lstStyle/>
              <a:p>
                <a:pPr>
                  <a:defRPr/>
                </a:pPr>
                <a:endParaRPr lang="zh-CN" altLang="en-US"/>
              </a:p>
            </p:txBody>
          </p:sp>
          <p:sp>
            <p:nvSpPr>
              <p:cNvPr id="669" name="Freeform 210"/>
              <p:cNvSpPr>
                <a:spLocks/>
              </p:cNvSpPr>
              <p:nvPr/>
            </p:nvSpPr>
            <p:spPr bwMode="auto">
              <a:xfrm>
                <a:off x="2632344" y="3453684"/>
                <a:ext cx="145952" cy="23189"/>
              </a:xfrm>
              <a:custGeom>
                <a:avLst/>
                <a:gdLst>
                  <a:gd name="T0" fmla="*/ 86 w 87"/>
                  <a:gd name="T1" fmla="*/ 6 h 14"/>
                  <a:gd name="T2" fmla="*/ 80 w 87"/>
                  <a:gd name="T3" fmla="*/ 12 h 14"/>
                  <a:gd name="T4" fmla="*/ 6 w 87"/>
                  <a:gd name="T5" fmla="*/ 14 h 14"/>
                  <a:gd name="T6" fmla="*/ 0 w 87"/>
                  <a:gd name="T7" fmla="*/ 8 h 14"/>
                  <a:gd name="T8" fmla="*/ 6 w 87"/>
                  <a:gd name="T9" fmla="*/ 2 h 14"/>
                  <a:gd name="T10" fmla="*/ 80 w 87"/>
                  <a:gd name="T11" fmla="*/ 0 h 14"/>
                  <a:gd name="T12" fmla="*/ 86 w 87"/>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7" h="14">
                    <a:moveTo>
                      <a:pt x="86" y="6"/>
                    </a:moveTo>
                    <a:cubicBezTo>
                      <a:pt x="87" y="9"/>
                      <a:pt x="84" y="12"/>
                      <a:pt x="80" y="12"/>
                    </a:cubicBezTo>
                    <a:cubicBezTo>
                      <a:pt x="6" y="14"/>
                      <a:pt x="6" y="14"/>
                      <a:pt x="6" y="14"/>
                    </a:cubicBezTo>
                    <a:cubicBezTo>
                      <a:pt x="3" y="14"/>
                      <a:pt x="0" y="11"/>
                      <a:pt x="0" y="8"/>
                    </a:cubicBezTo>
                    <a:cubicBezTo>
                      <a:pt x="0" y="5"/>
                      <a:pt x="3" y="2"/>
                      <a:pt x="6" y="2"/>
                    </a:cubicBezTo>
                    <a:cubicBezTo>
                      <a:pt x="80" y="0"/>
                      <a:pt x="80" y="0"/>
                      <a:pt x="80" y="0"/>
                    </a:cubicBezTo>
                    <a:cubicBezTo>
                      <a:pt x="84" y="0"/>
                      <a:pt x="86" y="3"/>
                      <a:pt x="86" y="6"/>
                    </a:cubicBezTo>
                  </a:path>
                </a:pathLst>
              </a:custGeom>
              <a:grpFill/>
              <a:ln>
                <a:noFill/>
              </a:ln>
            </p:spPr>
            <p:txBody>
              <a:bodyPr/>
              <a:lstStyle/>
              <a:p>
                <a:pPr>
                  <a:defRPr/>
                </a:pPr>
                <a:endParaRPr lang="zh-CN" altLang="en-US"/>
              </a:p>
            </p:txBody>
          </p:sp>
          <p:sp>
            <p:nvSpPr>
              <p:cNvPr id="670" name="Freeform 211"/>
              <p:cNvSpPr>
                <a:spLocks/>
              </p:cNvSpPr>
              <p:nvPr/>
            </p:nvSpPr>
            <p:spPr bwMode="auto">
              <a:xfrm>
                <a:off x="2633708" y="3490513"/>
                <a:ext cx="144588" cy="23189"/>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4"/>
                      <a:pt x="2" y="2"/>
                      <a:pt x="6" y="2"/>
                    </a:cubicBezTo>
                    <a:cubicBezTo>
                      <a:pt x="80" y="0"/>
                      <a:pt x="80" y="0"/>
                      <a:pt x="80" y="0"/>
                    </a:cubicBezTo>
                    <a:cubicBezTo>
                      <a:pt x="83" y="0"/>
                      <a:pt x="86" y="2"/>
                      <a:pt x="86" y="6"/>
                    </a:cubicBezTo>
                  </a:path>
                </a:pathLst>
              </a:custGeom>
              <a:grpFill/>
              <a:ln>
                <a:noFill/>
              </a:ln>
            </p:spPr>
            <p:txBody>
              <a:bodyPr/>
              <a:lstStyle/>
              <a:p>
                <a:pPr>
                  <a:defRPr/>
                </a:pPr>
                <a:endParaRPr lang="zh-CN" altLang="en-US"/>
              </a:p>
            </p:txBody>
          </p:sp>
          <p:sp>
            <p:nvSpPr>
              <p:cNvPr id="671" name="Freeform 212"/>
              <p:cNvSpPr>
                <a:spLocks/>
              </p:cNvSpPr>
              <p:nvPr/>
            </p:nvSpPr>
            <p:spPr bwMode="auto">
              <a:xfrm>
                <a:off x="2692362" y="3527342"/>
                <a:ext cx="85935" cy="21825"/>
              </a:xfrm>
              <a:custGeom>
                <a:avLst/>
                <a:gdLst>
                  <a:gd name="T0" fmla="*/ 51 w 51"/>
                  <a:gd name="T1" fmla="*/ 6 h 13"/>
                  <a:gd name="T2" fmla="*/ 45 w 51"/>
                  <a:gd name="T3" fmla="*/ 12 h 13"/>
                  <a:gd name="T4" fmla="*/ 7 w 51"/>
                  <a:gd name="T5" fmla="*/ 13 h 13"/>
                  <a:gd name="T6" fmla="*/ 0 w 51"/>
                  <a:gd name="T7" fmla="*/ 7 h 13"/>
                  <a:gd name="T8" fmla="*/ 6 w 51"/>
                  <a:gd name="T9" fmla="*/ 1 h 13"/>
                  <a:gd name="T10" fmla="*/ 45 w 51"/>
                  <a:gd name="T11" fmla="*/ 0 h 13"/>
                  <a:gd name="T12" fmla="*/ 51 w 51"/>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51" h="13">
                    <a:moveTo>
                      <a:pt x="51" y="6"/>
                    </a:moveTo>
                    <a:cubicBezTo>
                      <a:pt x="51" y="9"/>
                      <a:pt x="49" y="12"/>
                      <a:pt x="45" y="12"/>
                    </a:cubicBezTo>
                    <a:cubicBezTo>
                      <a:pt x="7" y="13"/>
                      <a:pt x="7" y="13"/>
                      <a:pt x="7" y="13"/>
                    </a:cubicBezTo>
                    <a:cubicBezTo>
                      <a:pt x="3" y="13"/>
                      <a:pt x="0" y="10"/>
                      <a:pt x="0" y="7"/>
                    </a:cubicBezTo>
                    <a:cubicBezTo>
                      <a:pt x="0" y="3"/>
                      <a:pt x="3" y="1"/>
                      <a:pt x="6" y="1"/>
                    </a:cubicBezTo>
                    <a:cubicBezTo>
                      <a:pt x="45" y="0"/>
                      <a:pt x="45" y="0"/>
                      <a:pt x="45" y="0"/>
                    </a:cubicBezTo>
                    <a:cubicBezTo>
                      <a:pt x="49" y="0"/>
                      <a:pt x="51" y="2"/>
                      <a:pt x="51" y="6"/>
                    </a:cubicBezTo>
                  </a:path>
                </a:pathLst>
              </a:custGeom>
              <a:grpFill/>
              <a:ln>
                <a:noFill/>
              </a:ln>
            </p:spPr>
            <p:txBody>
              <a:bodyPr/>
              <a:lstStyle/>
              <a:p>
                <a:pPr>
                  <a:defRPr/>
                </a:pPr>
                <a:endParaRPr lang="zh-CN" altLang="en-US"/>
              </a:p>
            </p:txBody>
          </p:sp>
          <p:sp>
            <p:nvSpPr>
              <p:cNvPr id="672" name="Freeform 344"/>
              <p:cNvSpPr>
                <a:spLocks noEditPoints="1"/>
              </p:cNvSpPr>
              <p:nvPr/>
            </p:nvSpPr>
            <p:spPr bwMode="auto">
              <a:xfrm>
                <a:off x="2590060" y="3340469"/>
                <a:ext cx="234614" cy="335552"/>
              </a:xfrm>
              <a:custGeom>
                <a:avLst/>
                <a:gdLst>
                  <a:gd name="T0" fmla="*/ 61 w 139"/>
                  <a:gd name="T1" fmla="*/ 173 h 199"/>
                  <a:gd name="T2" fmla="*/ 64 w 139"/>
                  <a:gd name="T3" fmla="*/ 170 h 199"/>
                  <a:gd name="T4" fmla="*/ 78 w 139"/>
                  <a:gd name="T5" fmla="*/ 170 h 199"/>
                  <a:gd name="T6" fmla="*/ 78 w 139"/>
                  <a:gd name="T7" fmla="*/ 170 h 199"/>
                  <a:gd name="T8" fmla="*/ 81 w 139"/>
                  <a:gd name="T9" fmla="*/ 173 h 199"/>
                  <a:gd name="T10" fmla="*/ 81 w 139"/>
                  <a:gd name="T11" fmla="*/ 182 h 199"/>
                  <a:gd name="T12" fmla="*/ 81 w 139"/>
                  <a:gd name="T13" fmla="*/ 182 h 199"/>
                  <a:gd name="T14" fmla="*/ 78 w 139"/>
                  <a:gd name="T15" fmla="*/ 185 h 199"/>
                  <a:gd name="T16" fmla="*/ 64 w 139"/>
                  <a:gd name="T17" fmla="*/ 185 h 199"/>
                  <a:gd name="T18" fmla="*/ 64 w 139"/>
                  <a:gd name="T19" fmla="*/ 185 h 199"/>
                  <a:gd name="T20" fmla="*/ 61 w 139"/>
                  <a:gd name="T21" fmla="*/ 182 h 199"/>
                  <a:gd name="T22" fmla="*/ 61 w 139"/>
                  <a:gd name="T23" fmla="*/ 173 h 199"/>
                  <a:gd name="T24" fmla="*/ 61 w 139"/>
                  <a:gd name="T25" fmla="*/ 173 h 199"/>
                  <a:gd name="T26" fmla="*/ 17 w 139"/>
                  <a:gd name="T27" fmla="*/ 40 h 199"/>
                  <a:gd name="T28" fmla="*/ 37 w 139"/>
                  <a:gd name="T29" fmla="*/ 19 h 199"/>
                  <a:gd name="T30" fmla="*/ 99 w 139"/>
                  <a:gd name="T31" fmla="*/ 18 h 199"/>
                  <a:gd name="T32" fmla="*/ 99 w 139"/>
                  <a:gd name="T33" fmla="*/ 18 h 199"/>
                  <a:gd name="T34" fmla="*/ 120 w 139"/>
                  <a:gd name="T35" fmla="*/ 38 h 199"/>
                  <a:gd name="T36" fmla="*/ 122 w 139"/>
                  <a:gd name="T37" fmla="*/ 132 h 199"/>
                  <a:gd name="T38" fmla="*/ 122 w 139"/>
                  <a:gd name="T39" fmla="*/ 132 h 199"/>
                  <a:gd name="T40" fmla="*/ 102 w 139"/>
                  <a:gd name="T41" fmla="*/ 153 h 199"/>
                  <a:gd name="T42" fmla="*/ 40 w 139"/>
                  <a:gd name="T43" fmla="*/ 154 h 199"/>
                  <a:gd name="T44" fmla="*/ 39 w 139"/>
                  <a:gd name="T45" fmla="*/ 154 h 199"/>
                  <a:gd name="T46" fmla="*/ 19 w 139"/>
                  <a:gd name="T47" fmla="*/ 134 h 199"/>
                  <a:gd name="T48" fmla="*/ 17 w 139"/>
                  <a:gd name="T49" fmla="*/ 40 h 199"/>
                  <a:gd name="T50" fmla="*/ 17 w 139"/>
                  <a:gd name="T51" fmla="*/ 40 h 199"/>
                  <a:gd name="T52" fmla="*/ 101 w 139"/>
                  <a:gd name="T53" fmla="*/ 0 h 199"/>
                  <a:gd name="T54" fmla="*/ 100 w 139"/>
                  <a:gd name="T55" fmla="*/ 0 h 199"/>
                  <a:gd name="T56" fmla="*/ 34 w 139"/>
                  <a:gd name="T57" fmla="*/ 2 h 199"/>
                  <a:gd name="T58" fmla="*/ 0 w 139"/>
                  <a:gd name="T59" fmla="*/ 37 h 199"/>
                  <a:gd name="T60" fmla="*/ 0 w 139"/>
                  <a:gd name="T61" fmla="*/ 37 h 199"/>
                  <a:gd name="T62" fmla="*/ 3 w 139"/>
                  <a:gd name="T63" fmla="*/ 164 h 199"/>
                  <a:gd name="T64" fmla="*/ 38 w 139"/>
                  <a:gd name="T65" fmla="*/ 199 h 199"/>
                  <a:gd name="T66" fmla="*/ 39 w 139"/>
                  <a:gd name="T67" fmla="*/ 199 h 199"/>
                  <a:gd name="T68" fmla="*/ 105 w 139"/>
                  <a:gd name="T69" fmla="*/ 197 h 199"/>
                  <a:gd name="T70" fmla="*/ 139 w 139"/>
                  <a:gd name="T71" fmla="*/ 162 h 199"/>
                  <a:gd name="T72" fmla="*/ 139 w 139"/>
                  <a:gd name="T73" fmla="*/ 161 h 199"/>
                  <a:gd name="T74" fmla="*/ 136 w 139"/>
                  <a:gd name="T75" fmla="*/ 34 h 199"/>
                  <a:gd name="T76" fmla="*/ 101 w 139"/>
                  <a:gd name="T7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 h="199">
                    <a:moveTo>
                      <a:pt x="61" y="173"/>
                    </a:moveTo>
                    <a:cubicBezTo>
                      <a:pt x="61" y="171"/>
                      <a:pt x="62" y="170"/>
                      <a:pt x="64" y="170"/>
                    </a:cubicBezTo>
                    <a:cubicBezTo>
                      <a:pt x="78" y="170"/>
                      <a:pt x="78" y="170"/>
                      <a:pt x="78" y="170"/>
                    </a:cubicBezTo>
                    <a:cubicBezTo>
                      <a:pt x="78" y="170"/>
                      <a:pt x="78" y="170"/>
                      <a:pt x="78" y="170"/>
                    </a:cubicBezTo>
                    <a:cubicBezTo>
                      <a:pt x="80" y="170"/>
                      <a:pt x="81" y="171"/>
                      <a:pt x="81" y="173"/>
                    </a:cubicBezTo>
                    <a:cubicBezTo>
                      <a:pt x="81" y="182"/>
                      <a:pt x="81" y="182"/>
                      <a:pt x="81" y="182"/>
                    </a:cubicBezTo>
                    <a:cubicBezTo>
                      <a:pt x="81" y="182"/>
                      <a:pt x="81" y="182"/>
                      <a:pt x="81" y="182"/>
                    </a:cubicBezTo>
                    <a:cubicBezTo>
                      <a:pt x="81" y="184"/>
                      <a:pt x="80" y="185"/>
                      <a:pt x="78" y="185"/>
                    </a:cubicBezTo>
                    <a:cubicBezTo>
                      <a:pt x="64" y="185"/>
                      <a:pt x="64" y="185"/>
                      <a:pt x="64" y="185"/>
                    </a:cubicBezTo>
                    <a:cubicBezTo>
                      <a:pt x="64" y="185"/>
                      <a:pt x="64" y="185"/>
                      <a:pt x="64" y="185"/>
                    </a:cubicBezTo>
                    <a:cubicBezTo>
                      <a:pt x="63" y="185"/>
                      <a:pt x="61" y="184"/>
                      <a:pt x="61" y="182"/>
                    </a:cubicBezTo>
                    <a:cubicBezTo>
                      <a:pt x="61" y="173"/>
                      <a:pt x="61" y="173"/>
                      <a:pt x="61" y="173"/>
                    </a:cubicBezTo>
                    <a:cubicBezTo>
                      <a:pt x="61" y="173"/>
                      <a:pt x="61" y="173"/>
                      <a:pt x="61" y="173"/>
                    </a:cubicBezTo>
                    <a:moveTo>
                      <a:pt x="17" y="40"/>
                    </a:moveTo>
                    <a:cubicBezTo>
                      <a:pt x="17" y="29"/>
                      <a:pt x="26" y="19"/>
                      <a:pt x="37" y="19"/>
                    </a:cubicBezTo>
                    <a:cubicBezTo>
                      <a:pt x="99" y="18"/>
                      <a:pt x="99" y="18"/>
                      <a:pt x="99" y="18"/>
                    </a:cubicBezTo>
                    <a:cubicBezTo>
                      <a:pt x="99" y="18"/>
                      <a:pt x="99" y="18"/>
                      <a:pt x="99" y="18"/>
                    </a:cubicBezTo>
                    <a:cubicBezTo>
                      <a:pt x="110" y="18"/>
                      <a:pt x="119" y="27"/>
                      <a:pt x="120" y="38"/>
                    </a:cubicBezTo>
                    <a:cubicBezTo>
                      <a:pt x="122" y="132"/>
                      <a:pt x="122" y="132"/>
                      <a:pt x="122" y="132"/>
                    </a:cubicBezTo>
                    <a:cubicBezTo>
                      <a:pt x="122" y="132"/>
                      <a:pt x="122" y="132"/>
                      <a:pt x="122" y="132"/>
                    </a:cubicBezTo>
                    <a:cubicBezTo>
                      <a:pt x="122" y="144"/>
                      <a:pt x="113" y="153"/>
                      <a:pt x="102" y="153"/>
                    </a:cubicBezTo>
                    <a:cubicBezTo>
                      <a:pt x="40" y="154"/>
                      <a:pt x="40" y="154"/>
                      <a:pt x="40" y="154"/>
                    </a:cubicBezTo>
                    <a:cubicBezTo>
                      <a:pt x="40" y="154"/>
                      <a:pt x="40" y="154"/>
                      <a:pt x="39" y="154"/>
                    </a:cubicBezTo>
                    <a:cubicBezTo>
                      <a:pt x="28" y="154"/>
                      <a:pt x="19" y="145"/>
                      <a:pt x="19" y="134"/>
                    </a:cubicBezTo>
                    <a:cubicBezTo>
                      <a:pt x="17" y="40"/>
                      <a:pt x="17" y="40"/>
                      <a:pt x="17" y="40"/>
                    </a:cubicBezTo>
                    <a:cubicBezTo>
                      <a:pt x="17" y="40"/>
                      <a:pt x="17" y="40"/>
                      <a:pt x="17" y="40"/>
                    </a:cubicBezTo>
                    <a:moveTo>
                      <a:pt x="101" y="0"/>
                    </a:moveTo>
                    <a:cubicBezTo>
                      <a:pt x="101" y="0"/>
                      <a:pt x="101" y="0"/>
                      <a:pt x="100" y="0"/>
                    </a:cubicBezTo>
                    <a:cubicBezTo>
                      <a:pt x="34" y="2"/>
                      <a:pt x="34" y="2"/>
                      <a:pt x="34" y="2"/>
                    </a:cubicBezTo>
                    <a:cubicBezTo>
                      <a:pt x="15" y="2"/>
                      <a:pt x="0" y="18"/>
                      <a:pt x="0" y="37"/>
                    </a:cubicBezTo>
                    <a:cubicBezTo>
                      <a:pt x="0" y="37"/>
                      <a:pt x="0" y="37"/>
                      <a:pt x="0" y="37"/>
                    </a:cubicBezTo>
                    <a:cubicBezTo>
                      <a:pt x="3" y="164"/>
                      <a:pt x="3" y="164"/>
                      <a:pt x="3" y="164"/>
                    </a:cubicBezTo>
                    <a:cubicBezTo>
                      <a:pt x="3" y="184"/>
                      <a:pt x="19" y="199"/>
                      <a:pt x="38" y="199"/>
                    </a:cubicBezTo>
                    <a:cubicBezTo>
                      <a:pt x="38" y="199"/>
                      <a:pt x="38" y="199"/>
                      <a:pt x="39" y="199"/>
                    </a:cubicBezTo>
                    <a:cubicBezTo>
                      <a:pt x="105" y="197"/>
                      <a:pt x="105" y="197"/>
                      <a:pt x="105" y="197"/>
                    </a:cubicBezTo>
                    <a:cubicBezTo>
                      <a:pt x="124" y="197"/>
                      <a:pt x="139" y="181"/>
                      <a:pt x="139" y="162"/>
                    </a:cubicBezTo>
                    <a:cubicBezTo>
                      <a:pt x="139" y="162"/>
                      <a:pt x="139" y="162"/>
                      <a:pt x="139" y="161"/>
                    </a:cubicBezTo>
                    <a:cubicBezTo>
                      <a:pt x="136" y="34"/>
                      <a:pt x="136" y="34"/>
                      <a:pt x="136" y="34"/>
                    </a:cubicBezTo>
                    <a:cubicBezTo>
                      <a:pt x="136" y="15"/>
                      <a:pt x="120" y="0"/>
                      <a:pt x="101" y="0"/>
                    </a:cubicBezTo>
                  </a:path>
                </a:pathLst>
              </a:custGeom>
              <a:grpFill/>
              <a:ln>
                <a:noFill/>
              </a:ln>
            </p:spPr>
            <p:txBody>
              <a:bodyPr/>
              <a:lstStyle/>
              <a:p>
                <a:pPr>
                  <a:defRPr/>
                </a:pPr>
                <a:endParaRPr lang="zh-CN" altLang="en-US"/>
              </a:p>
            </p:txBody>
          </p:sp>
          <p:sp>
            <p:nvSpPr>
              <p:cNvPr id="673" name="Freeform 345"/>
              <p:cNvSpPr>
                <a:spLocks/>
              </p:cNvSpPr>
              <p:nvPr/>
            </p:nvSpPr>
            <p:spPr bwMode="auto">
              <a:xfrm>
                <a:off x="2836949" y="3356836"/>
                <a:ext cx="35465" cy="306908"/>
              </a:xfrm>
              <a:custGeom>
                <a:avLst/>
                <a:gdLst>
                  <a:gd name="T0" fmla="*/ 9 w 21"/>
                  <a:gd name="T1" fmla="*/ 0 h 182"/>
                  <a:gd name="T2" fmla="*/ 9 w 21"/>
                  <a:gd name="T3" fmla="*/ 0 h 182"/>
                  <a:gd name="T4" fmla="*/ 0 w 21"/>
                  <a:gd name="T5" fmla="*/ 9 h 182"/>
                  <a:gd name="T6" fmla="*/ 0 w 21"/>
                  <a:gd name="T7" fmla="*/ 9 h 182"/>
                  <a:gd name="T8" fmla="*/ 4 w 21"/>
                  <a:gd name="T9" fmla="*/ 173 h 182"/>
                  <a:gd name="T10" fmla="*/ 13 w 21"/>
                  <a:gd name="T11" fmla="*/ 182 h 182"/>
                  <a:gd name="T12" fmla="*/ 13 w 21"/>
                  <a:gd name="T13" fmla="*/ 182 h 182"/>
                  <a:gd name="T14" fmla="*/ 21 w 21"/>
                  <a:gd name="T15" fmla="*/ 173 h 182"/>
                  <a:gd name="T16" fmla="*/ 21 w 21"/>
                  <a:gd name="T17" fmla="*/ 173 h 182"/>
                  <a:gd name="T18" fmla="*/ 17 w 21"/>
                  <a:gd name="T19" fmla="*/ 9 h 182"/>
                  <a:gd name="T20" fmla="*/ 9 w 21"/>
                  <a:gd name="T2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82">
                    <a:moveTo>
                      <a:pt x="9" y="0"/>
                    </a:moveTo>
                    <a:cubicBezTo>
                      <a:pt x="9" y="0"/>
                      <a:pt x="9" y="0"/>
                      <a:pt x="9" y="0"/>
                    </a:cubicBezTo>
                    <a:cubicBezTo>
                      <a:pt x="4" y="1"/>
                      <a:pt x="0" y="4"/>
                      <a:pt x="0" y="9"/>
                    </a:cubicBezTo>
                    <a:cubicBezTo>
                      <a:pt x="0" y="9"/>
                      <a:pt x="0" y="9"/>
                      <a:pt x="0" y="9"/>
                    </a:cubicBezTo>
                    <a:cubicBezTo>
                      <a:pt x="4" y="173"/>
                      <a:pt x="4" y="173"/>
                      <a:pt x="4" y="173"/>
                    </a:cubicBezTo>
                    <a:cubicBezTo>
                      <a:pt x="4" y="178"/>
                      <a:pt x="8" y="182"/>
                      <a:pt x="13" y="182"/>
                    </a:cubicBezTo>
                    <a:cubicBezTo>
                      <a:pt x="13" y="182"/>
                      <a:pt x="13" y="182"/>
                      <a:pt x="13" y="182"/>
                    </a:cubicBezTo>
                    <a:cubicBezTo>
                      <a:pt x="17" y="182"/>
                      <a:pt x="21" y="178"/>
                      <a:pt x="21" y="173"/>
                    </a:cubicBezTo>
                    <a:cubicBezTo>
                      <a:pt x="21" y="173"/>
                      <a:pt x="21" y="173"/>
                      <a:pt x="21" y="173"/>
                    </a:cubicBezTo>
                    <a:cubicBezTo>
                      <a:pt x="17" y="9"/>
                      <a:pt x="17" y="9"/>
                      <a:pt x="17" y="9"/>
                    </a:cubicBezTo>
                    <a:cubicBezTo>
                      <a:pt x="17" y="4"/>
                      <a:pt x="14" y="0"/>
                      <a:pt x="9" y="0"/>
                    </a:cubicBezTo>
                  </a:path>
                </a:pathLst>
              </a:custGeom>
              <a:grpFill/>
              <a:ln>
                <a:noFill/>
              </a:ln>
            </p:spPr>
            <p:txBody>
              <a:bodyPr/>
              <a:lstStyle/>
              <a:p>
                <a:pPr>
                  <a:defRPr/>
                </a:pPr>
                <a:endParaRPr lang="zh-CN" altLang="en-US"/>
              </a:p>
            </p:txBody>
          </p:sp>
          <p:sp>
            <p:nvSpPr>
              <p:cNvPr id="674" name="Freeform 346"/>
              <p:cNvSpPr>
                <a:spLocks/>
              </p:cNvSpPr>
              <p:nvPr/>
            </p:nvSpPr>
            <p:spPr bwMode="auto">
              <a:xfrm>
                <a:off x="2871051" y="3371841"/>
                <a:ext cx="12277" cy="106395"/>
              </a:xfrm>
              <a:custGeom>
                <a:avLst/>
                <a:gdLst>
                  <a:gd name="T0" fmla="*/ 3 w 7"/>
                  <a:gd name="T1" fmla="*/ 0 h 63"/>
                  <a:gd name="T2" fmla="*/ 2 w 7"/>
                  <a:gd name="T3" fmla="*/ 0 h 63"/>
                  <a:gd name="T4" fmla="*/ 0 w 7"/>
                  <a:gd name="T5" fmla="*/ 3 h 63"/>
                  <a:gd name="T6" fmla="*/ 0 w 7"/>
                  <a:gd name="T7" fmla="*/ 3 h 63"/>
                  <a:gd name="T8" fmla="*/ 1 w 7"/>
                  <a:gd name="T9" fmla="*/ 60 h 63"/>
                  <a:gd name="T10" fmla="*/ 4 w 7"/>
                  <a:gd name="T11" fmla="*/ 63 h 63"/>
                  <a:gd name="T12" fmla="*/ 4 w 7"/>
                  <a:gd name="T13" fmla="*/ 63 h 63"/>
                  <a:gd name="T14" fmla="*/ 7 w 7"/>
                  <a:gd name="T15" fmla="*/ 60 h 63"/>
                  <a:gd name="T16" fmla="*/ 7 w 7"/>
                  <a:gd name="T17" fmla="*/ 60 h 63"/>
                  <a:gd name="T18" fmla="*/ 5 w 7"/>
                  <a:gd name="T19" fmla="*/ 3 h 63"/>
                  <a:gd name="T20" fmla="*/ 3 w 7"/>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63">
                    <a:moveTo>
                      <a:pt x="3" y="0"/>
                    </a:moveTo>
                    <a:cubicBezTo>
                      <a:pt x="3" y="0"/>
                      <a:pt x="2" y="0"/>
                      <a:pt x="2" y="0"/>
                    </a:cubicBezTo>
                    <a:cubicBezTo>
                      <a:pt x="1" y="0"/>
                      <a:pt x="0" y="1"/>
                      <a:pt x="0" y="3"/>
                    </a:cubicBezTo>
                    <a:cubicBezTo>
                      <a:pt x="0" y="3"/>
                      <a:pt x="0" y="3"/>
                      <a:pt x="0" y="3"/>
                    </a:cubicBezTo>
                    <a:cubicBezTo>
                      <a:pt x="1" y="60"/>
                      <a:pt x="1" y="60"/>
                      <a:pt x="1" y="60"/>
                    </a:cubicBezTo>
                    <a:cubicBezTo>
                      <a:pt x="1" y="61"/>
                      <a:pt x="2" y="63"/>
                      <a:pt x="4" y="63"/>
                    </a:cubicBezTo>
                    <a:cubicBezTo>
                      <a:pt x="4" y="63"/>
                      <a:pt x="4" y="63"/>
                      <a:pt x="4" y="63"/>
                    </a:cubicBezTo>
                    <a:cubicBezTo>
                      <a:pt x="5" y="63"/>
                      <a:pt x="7" y="61"/>
                      <a:pt x="7" y="60"/>
                    </a:cubicBezTo>
                    <a:cubicBezTo>
                      <a:pt x="7" y="60"/>
                      <a:pt x="7" y="60"/>
                      <a:pt x="7" y="60"/>
                    </a:cubicBezTo>
                    <a:cubicBezTo>
                      <a:pt x="5" y="3"/>
                      <a:pt x="5" y="3"/>
                      <a:pt x="5" y="3"/>
                    </a:cubicBezTo>
                    <a:cubicBezTo>
                      <a:pt x="5" y="1"/>
                      <a:pt x="4" y="0"/>
                      <a:pt x="3" y="0"/>
                    </a:cubicBezTo>
                  </a:path>
                </a:pathLst>
              </a:custGeom>
              <a:grpFill/>
              <a:ln>
                <a:noFill/>
              </a:ln>
            </p:spPr>
            <p:txBody>
              <a:bodyPr/>
              <a:lstStyle/>
              <a:p>
                <a:pPr>
                  <a:defRPr/>
                </a:pPr>
                <a:endParaRPr lang="zh-CN" altLang="en-US"/>
              </a:p>
            </p:txBody>
          </p:sp>
          <p:sp>
            <p:nvSpPr>
              <p:cNvPr id="675" name="Freeform 347"/>
              <p:cNvSpPr>
                <a:spLocks noEditPoints="1"/>
              </p:cNvSpPr>
              <p:nvPr/>
            </p:nvSpPr>
            <p:spPr bwMode="auto">
              <a:xfrm>
                <a:off x="2641892" y="3415490"/>
                <a:ext cx="124127" cy="24553"/>
              </a:xfrm>
              <a:custGeom>
                <a:avLst/>
                <a:gdLst>
                  <a:gd name="T0" fmla="*/ 0 w 74"/>
                  <a:gd name="T1" fmla="*/ 14 h 14"/>
                  <a:gd name="T2" fmla="*/ 0 w 74"/>
                  <a:gd name="T3" fmla="*/ 14 h 14"/>
                  <a:gd name="T4" fmla="*/ 0 w 74"/>
                  <a:gd name="T5" fmla="*/ 14 h 14"/>
                  <a:gd name="T6" fmla="*/ 0 w 74"/>
                  <a:gd name="T7" fmla="*/ 14 h 14"/>
                  <a:gd name="T8" fmla="*/ 0 w 74"/>
                  <a:gd name="T9" fmla="*/ 14 h 14"/>
                  <a:gd name="T10" fmla="*/ 0 w 74"/>
                  <a:gd name="T11" fmla="*/ 14 h 14"/>
                  <a:gd name="T12" fmla="*/ 0 w 74"/>
                  <a:gd name="T13" fmla="*/ 14 h 14"/>
                  <a:gd name="T14" fmla="*/ 74 w 74"/>
                  <a:gd name="T15" fmla="*/ 0 h 14"/>
                  <a:gd name="T16" fmla="*/ 74 w 74"/>
                  <a:gd name="T17" fmla="*/ 0 h 14"/>
                  <a:gd name="T18" fmla="*/ 74 w 74"/>
                  <a:gd name="T19" fmla="*/ 0 h 14"/>
                  <a:gd name="T20" fmla="*/ 74 w 74"/>
                  <a:gd name="T21" fmla="*/ 0 h 14"/>
                  <a:gd name="T22" fmla="*/ 74 w 74"/>
                  <a:gd name="T23" fmla="*/ 0 h 14"/>
                  <a:gd name="T24" fmla="*/ 74 w 74"/>
                  <a:gd name="T25" fmla="*/ 0 h 14"/>
                  <a:gd name="T26" fmla="*/ 74 w 74"/>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4">
                    <a:moveTo>
                      <a:pt x="0" y="14"/>
                    </a:moveTo>
                    <a:cubicBezTo>
                      <a:pt x="0" y="14"/>
                      <a:pt x="0" y="14"/>
                      <a:pt x="0" y="14"/>
                    </a:cubicBezTo>
                    <a:cubicBezTo>
                      <a:pt x="0" y="14"/>
                      <a:pt x="0" y="14"/>
                      <a:pt x="0" y="14"/>
                    </a:cubicBezTo>
                    <a:cubicBezTo>
                      <a:pt x="0" y="14"/>
                      <a:pt x="0" y="14"/>
                      <a:pt x="0" y="14"/>
                    </a:cubicBezTo>
                    <a:moveTo>
                      <a:pt x="0" y="14"/>
                    </a:moveTo>
                    <a:cubicBezTo>
                      <a:pt x="0" y="14"/>
                      <a:pt x="0" y="14"/>
                      <a:pt x="0" y="14"/>
                    </a:cubicBezTo>
                    <a:cubicBezTo>
                      <a:pt x="0" y="14"/>
                      <a:pt x="0" y="14"/>
                      <a:pt x="0" y="14"/>
                    </a:cubicBezTo>
                    <a:moveTo>
                      <a:pt x="74" y="0"/>
                    </a:moveTo>
                    <a:cubicBezTo>
                      <a:pt x="74" y="0"/>
                      <a:pt x="74" y="0"/>
                      <a:pt x="74" y="0"/>
                    </a:cubicBezTo>
                    <a:cubicBezTo>
                      <a:pt x="74" y="0"/>
                      <a:pt x="74" y="0"/>
                      <a:pt x="74" y="0"/>
                    </a:cubicBezTo>
                    <a:moveTo>
                      <a:pt x="74" y="0"/>
                    </a:moveTo>
                    <a:cubicBezTo>
                      <a:pt x="74" y="0"/>
                      <a:pt x="74" y="0"/>
                      <a:pt x="74" y="0"/>
                    </a:cubicBezTo>
                    <a:cubicBezTo>
                      <a:pt x="74" y="0"/>
                      <a:pt x="74" y="0"/>
                      <a:pt x="74" y="0"/>
                    </a:cubicBezTo>
                    <a:cubicBezTo>
                      <a:pt x="74" y="0"/>
                      <a:pt x="74" y="0"/>
                      <a:pt x="74" y="0"/>
                    </a:cubicBezTo>
                  </a:path>
                </a:pathLst>
              </a:custGeom>
              <a:grpFill/>
              <a:ln>
                <a:noFill/>
              </a:ln>
            </p:spPr>
            <p:txBody>
              <a:bodyPr/>
              <a:lstStyle/>
              <a:p>
                <a:pPr>
                  <a:defRPr/>
                </a:pPr>
                <a:endParaRPr lang="zh-CN" altLang="en-US"/>
              </a:p>
            </p:txBody>
          </p:sp>
          <p:sp>
            <p:nvSpPr>
              <p:cNvPr id="676" name="Freeform 348"/>
              <p:cNvSpPr>
                <a:spLocks/>
              </p:cNvSpPr>
              <p:nvPr/>
            </p:nvSpPr>
            <p:spPr bwMode="auto">
              <a:xfrm>
                <a:off x="2632345" y="3415490"/>
                <a:ext cx="144588" cy="24553"/>
              </a:xfrm>
              <a:custGeom>
                <a:avLst/>
                <a:gdLst>
                  <a:gd name="T0" fmla="*/ 80 w 86"/>
                  <a:gd name="T1" fmla="*/ 0 h 14"/>
                  <a:gd name="T2" fmla="*/ 80 w 86"/>
                  <a:gd name="T3" fmla="*/ 0 h 14"/>
                  <a:gd name="T4" fmla="*/ 80 w 86"/>
                  <a:gd name="T5" fmla="*/ 0 h 14"/>
                  <a:gd name="T6" fmla="*/ 80 w 86"/>
                  <a:gd name="T7" fmla="*/ 0 h 14"/>
                  <a:gd name="T8" fmla="*/ 80 w 86"/>
                  <a:gd name="T9" fmla="*/ 0 h 14"/>
                  <a:gd name="T10" fmla="*/ 6 w 86"/>
                  <a:gd name="T11" fmla="*/ 2 h 14"/>
                  <a:gd name="T12" fmla="*/ 0 w 86"/>
                  <a:gd name="T13" fmla="*/ 8 h 14"/>
                  <a:gd name="T14" fmla="*/ 0 w 86"/>
                  <a:gd name="T15" fmla="*/ 8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80" y="0"/>
                      <a:pt x="80" y="0"/>
                      <a:pt x="80" y="0"/>
                    </a:cubicBezTo>
                    <a:cubicBezTo>
                      <a:pt x="80" y="0"/>
                      <a:pt x="80" y="0"/>
                      <a:pt x="80" y="0"/>
                    </a:cubicBezTo>
                    <a:cubicBezTo>
                      <a:pt x="6" y="2"/>
                      <a:pt x="6" y="2"/>
                      <a:pt x="6" y="2"/>
                    </a:cubicBezTo>
                    <a:cubicBezTo>
                      <a:pt x="2" y="2"/>
                      <a:pt x="0" y="5"/>
                      <a:pt x="0" y="8"/>
                    </a:cubicBezTo>
                    <a:cubicBezTo>
                      <a:pt x="0" y="8"/>
                      <a:pt x="0" y="8"/>
                      <a:pt x="0" y="8"/>
                    </a:cubicBezTo>
                    <a:cubicBezTo>
                      <a:pt x="0" y="11"/>
                      <a:pt x="2"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3" y="12"/>
                      <a:pt x="86" y="10"/>
                      <a:pt x="86" y="6"/>
                    </a:cubicBezTo>
                    <a:cubicBezTo>
                      <a:pt x="86" y="6"/>
                      <a:pt x="86" y="6"/>
                      <a:pt x="86" y="6"/>
                    </a:cubicBezTo>
                    <a:cubicBezTo>
                      <a:pt x="86" y="6"/>
                      <a:pt x="86" y="6"/>
                      <a:pt x="86" y="6"/>
                    </a:cubicBezTo>
                    <a:cubicBezTo>
                      <a:pt x="86" y="3"/>
                      <a:pt x="83" y="0"/>
                      <a:pt x="80" y="0"/>
                    </a:cubicBezTo>
                    <a:cubicBezTo>
                      <a:pt x="80" y="0"/>
                      <a:pt x="80" y="0"/>
                      <a:pt x="80" y="0"/>
                    </a:cubicBezTo>
                  </a:path>
                </a:pathLst>
              </a:custGeom>
              <a:grpFill/>
              <a:ln>
                <a:noFill/>
              </a:ln>
            </p:spPr>
            <p:txBody>
              <a:bodyPr/>
              <a:lstStyle/>
              <a:p>
                <a:pPr>
                  <a:defRPr/>
                </a:pPr>
                <a:endParaRPr lang="zh-CN" altLang="en-US"/>
              </a:p>
            </p:txBody>
          </p:sp>
          <p:sp>
            <p:nvSpPr>
              <p:cNvPr id="677" name="Freeform 349"/>
              <p:cNvSpPr>
                <a:spLocks noEditPoints="1"/>
              </p:cNvSpPr>
              <p:nvPr/>
            </p:nvSpPr>
            <p:spPr bwMode="auto">
              <a:xfrm>
                <a:off x="2632345" y="3453683"/>
                <a:ext cx="133675" cy="23189"/>
              </a:xfrm>
              <a:custGeom>
                <a:avLst/>
                <a:gdLst>
                  <a:gd name="T0" fmla="*/ 6 w 80"/>
                  <a:gd name="T1" fmla="*/ 14 h 14"/>
                  <a:gd name="T2" fmla="*/ 6 w 80"/>
                  <a:gd name="T3" fmla="*/ 14 h 14"/>
                  <a:gd name="T4" fmla="*/ 6 w 80"/>
                  <a:gd name="T5" fmla="*/ 14 h 14"/>
                  <a:gd name="T6" fmla="*/ 6 w 80"/>
                  <a:gd name="T7" fmla="*/ 14 h 14"/>
                  <a:gd name="T8" fmla="*/ 6 w 80"/>
                  <a:gd name="T9" fmla="*/ 14 h 14"/>
                  <a:gd name="T10" fmla="*/ 6 w 80"/>
                  <a:gd name="T11" fmla="*/ 14 h 14"/>
                  <a:gd name="T12" fmla="*/ 6 w 80"/>
                  <a:gd name="T13" fmla="*/ 14 h 14"/>
                  <a:gd name="T14" fmla="*/ 6 w 80"/>
                  <a:gd name="T15" fmla="*/ 14 h 14"/>
                  <a:gd name="T16" fmla="*/ 6 w 80"/>
                  <a:gd name="T17" fmla="*/ 14 h 14"/>
                  <a:gd name="T18" fmla="*/ 6 w 80"/>
                  <a:gd name="T19" fmla="*/ 14 h 14"/>
                  <a:gd name="T20" fmla="*/ 80 w 80"/>
                  <a:gd name="T21" fmla="*/ 0 h 14"/>
                  <a:gd name="T22" fmla="*/ 80 w 80"/>
                  <a:gd name="T23" fmla="*/ 0 h 14"/>
                  <a:gd name="T24" fmla="*/ 6 w 80"/>
                  <a:gd name="T25" fmla="*/ 2 h 14"/>
                  <a:gd name="T26" fmla="*/ 0 w 80"/>
                  <a:gd name="T27" fmla="*/ 8 h 14"/>
                  <a:gd name="T28" fmla="*/ 6 w 80"/>
                  <a:gd name="T29" fmla="*/ 2 h 14"/>
                  <a:gd name="T30" fmla="*/ 80 w 80"/>
                  <a:gd name="T31" fmla="*/ 0 h 14"/>
                  <a:gd name="T32" fmla="*/ 80 w 80"/>
                  <a:gd name="T33" fmla="*/ 0 h 14"/>
                  <a:gd name="T34" fmla="*/ 80 w 80"/>
                  <a:gd name="T35" fmla="*/ 0 h 14"/>
                  <a:gd name="T36" fmla="*/ 80 w 80"/>
                  <a:gd name="T37" fmla="*/ 0 h 14"/>
                  <a:gd name="T38" fmla="*/ 80 w 80"/>
                  <a:gd name="T39" fmla="*/ 0 h 14"/>
                  <a:gd name="T40" fmla="*/ 80 w 80"/>
                  <a:gd name="T4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4">
                    <a:moveTo>
                      <a:pt x="6" y="14"/>
                    </a:moveTo>
                    <a:cubicBezTo>
                      <a:pt x="6" y="14"/>
                      <a:pt x="6" y="14"/>
                      <a:pt x="6" y="14"/>
                    </a:cubicBezTo>
                    <a:cubicBezTo>
                      <a:pt x="6" y="14"/>
                      <a:pt x="6" y="14"/>
                      <a:pt x="6" y="14"/>
                    </a:cubicBezTo>
                    <a:cubicBezTo>
                      <a:pt x="6" y="14"/>
                      <a:pt x="6" y="14"/>
                      <a:pt x="6" y="14"/>
                    </a:cubicBezTo>
                    <a:moveTo>
                      <a:pt x="6" y="14"/>
                    </a:moveTo>
                    <a:cubicBezTo>
                      <a:pt x="6" y="14"/>
                      <a:pt x="6" y="14"/>
                      <a:pt x="6" y="14"/>
                    </a:cubicBezTo>
                    <a:cubicBezTo>
                      <a:pt x="6" y="14"/>
                      <a:pt x="6" y="14"/>
                      <a:pt x="6" y="14"/>
                    </a:cubicBezTo>
                    <a:moveTo>
                      <a:pt x="6" y="14"/>
                    </a:moveTo>
                    <a:cubicBezTo>
                      <a:pt x="6" y="14"/>
                      <a:pt x="6" y="14"/>
                      <a:pt x="6" y="14"/>
                    </a:cubicBezTo>
                    <a:cubicBezTo>
                      <a:pt x="6" y="14"/>
                      <a:pt x="6" y="14"/>
                      <a:pt x="6" y="14"/>
                    </a:cubicBezTo>
                    <a:moveTo>
                      <a:pt x="80" y="0"/>
                    </a:moveTo>
                    <a:cubicBezTo>
                      <a:pt x="80" y="0"/>
                      <a:pt x="80" y="0"/>
                      <a:pt x="80" y="0"/>
                    </a:cubicBezTo>
                    <a:cubicBezTo>
                      <a:pt x="6" y="2"/>
                      <a:pt x="6" y="2"/>
                      <a:pt x="6" y="2"/>
                    </a:cubicBezTo>
                    <a:cubicBezTo>
                      <a:pt x="3" y="2"/>
                      <a:pt x="0" y="4"/>
                      <a:pt x="0" y="8"/>
                    </a:cubicBezTo>
                    <a:cubicBezTo>
                      <a:pt x="0" y="4"/>
                      <a:pt x="3"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678" name="Freeform 350"/>
              <p:cNvSpPr>
                <a:spLocks/>
              </p:cNvSpPr>
              <p:nvPr/>
            </p:nvSpPr>
            <p:spPr bwMode="auto">
              <a:xfrm>
                <a:off x="2632345" y="3453683"/>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6" y="2"/>
                      <a:pt x="6" y="2"/>
                      <a:pt x="6" y="2"/>
                    </a:cubicBezTo>
                    <a:cubicBezTo>
                      <a:pt x="3" y="2"/>
                      <a:pt x="0" y="4"/>
                      <a:pt x="0" y="8"/>
                    </a:cubicBezTo>
                    <a:cubicBezTo>
                      <a:pt x="0" y="8"/>
                      <a:pt x="0" y="8"/>
                      <a:pt x="0" y="8"/>
                    </a:cubicBezTo>
                    <a:cubicBezTo>
                      <a:pt x="0" y="11"/>
                      <a:pt x="3"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4" y="12"/>
                      <a:pt x="86" y="9"/>
                      <a:pt x="86" y="6"/>
                    </a:cubicBezTo>
                    <a:cubicBezTo>
                      <a:pt x="86" y="6"/>
                      <a:pt x="86" y="6"/>
                      <a:pt x="86" y="6"/>
                    </a:cubicBezTo>
                    <a:cubicBezTo>
                      <a:pt x="86" y="6"/>
                      <a:pt x="86" y="6"/>
                      <a:pt x="86" y="6"/>
                    </a:cubicBezTo>
                    <a:cubicBezTo>
                      <a:pt x="86" y="3"/>
                      <a:pt x="84" y="0"/>
                      <a:pt x="80" y="0"/>
                    </a:cubicBezTo>
                    <a:cubicBezTo>
                      <a:pt x="80" y="0"/>
                      <a:pt x="80" y="0"/>
                      <a:pt x="80" y="0"/>
                    </a:cubicBezTo>
                  </a:path>
                </a:pathLst>
              </a:custGeom>
              <a:grpFill/>
              <a:ln>
                <a:noFill/>
              </a:ln>
            </p:spPr>
            <p:txBody>
              <a:bodyPr/>
              <a:lstStyle/>
              <a:p>
                <a:pPr>
                  <a:defRPr/>
                </a:pPr>
                <a:endParaRPr lang="zh-CN" altLang="en-US"/>
              </a:p>
            </p:txBody>
          </p:sp>
          <p:sp>
            <p:nvSpPr>
              <p:cNvPr id="679" name="Freeform 351"/>
              <p:cNvSpPr>
                <a:spLocks noEditPoints="1"/>
              </p:cNvSpPr>
              <p:nvPr/>
            </p:nvSpPr>
            <p:spPr bwMode="auto">
              <a:xfrm>
                <a:off x="2633709" y="3490512"/>
                <a:ext cx="144588" cy="23189"/>
              </a:xfrm>
              <a:custGeom>
                <a:avLst/>
                <a:gdLst>
                  <a:gd name="T0" fmla="*/ 6 w 86"/>
                  <a:gd name="T1" fmla="*/ 14 h 14"/>
                  <a:gd name="T2" fmla="*/ 6 w 86"/>
                  <a:gd name="T3" fmla="*/ 14 h 14"/>
                  <a:gd name="T4" fmla="*/ 6 w 86"/>
                  <a:gd name="T5" fmla="*/ 14 h 14"/>
                  <a:gd name="T6" fmla="*/ 6 w 86"/>
                  <a:gd name="T7" fmla="*/ 14 h 14"/>
                  <a:gd name="T8" fmla="*/ 86 w 86"/>
                  <a:gd name="T9" fmla="*/ 5 h 14"/>
                  <a:gd name="T10" fmla="*/ 86 w 86"/>
                  <a:gd name="T11" fmla="*/ 6 h 14"/>
                  <a:gd name="T12" fmla="*/ 86 w 86"/>
                  <a:gd name="T13" fmla="*/ 5 h 14"/>
                  <a:gd name="T14" fmla="*/ 80 w 86"/>
                  <a:gd name="T15" fmla="*/ 0 h 14"/>
                  <a:gd name="T16" fmla="*/ 80 w 86"/>
                  <a:gd name="T17" fmla="*/ 0 h 14"/>
                  <a:gd name="T18" fmla="*/ 6 w 86"/>
                  <a:gd name="T19" fmla="*/ 2 h 14"/>
                  <a:gd name="T20" fmla="*/ 0 w 86"/>
                  <a:gd name="T21" fmla="*/ 8 h 14"/>
                  <a:gd name="T22" fmla="*/ 6 w 86"/>
                  <a:gd name="T23" fmla="*/ 2 h 14"/>
                  <a:gd name="T24" fmla="*/ 80 w 86"/>
                  <a:gd name="T25" fmla="*/ 0 h 14"/>
                  <a:gd name="T26" fmla="*/ 80 w 86"/>
                  <a:gd name="T27" fmla="*/ 0 h 14"/>
                  <a:gd name="T28" fmla="*/ 80 w 86"/>
                  <a:gd name="T29" fmla="*/ 0 h 14"/>
                  <a:gd name="T30" fmla="*/ 80 w 86"/>
                  <a:gd name="T31" fmla="*/ 0 h 14"/>
                  <a:gd name="T32" fmla="*/ 80 w 86"/>
                  <a:gd name="T33" fmla="*/ 0 h 14"/>
                  <a:gd name="T34" fmla="*/ 80 w 86"/>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4">
                    <a:moveTo>
                      <a:pt x="6" y="14"/>
                    </a:moveTo>
                    <a:cubicBezTo>
                      <a:pt x="6" y="14"/>
                      <a:pt x="6" y="14"/>
                      <a:pt x="6" y="14"/>
                    </a:cubicBezTo>
                    <a:cubicBezTo>
                      <a:pt x="6" y="14"/>
                      <a:pt x="6" y="14"/>
                      <a:pt x="6" y="14"/>
                    </a:cubicBezTo>
                    <a:cubicBezTo>
                      <a:pt x="6" y="14"/>
                      <a:pt x="6" y="14"/>
                      <a:pt x="6" y="14"/>
                    </a:cubicBezTo>
                    <a:moveTo>
                      <a:pt x="86" y="5"/>
                    </a:moveTo>
                    <a:cubicBezTo>
                      <a:pt x="86" y="6"/>
                      <a:pt x="86" y="6"/>
                      <a:pt x="86" y="6"/>
                    </a:cubicBezTo>
                    <a:cubicBezTo>
                      <a:pt x="86" y="6"/>
                      <a:pt x="86" y="6"/>
                      <a:pt x="86" y="5"/>
                    </a:cubicBezTo>
                    <a:moveTo>
                      <a:pt x="80" y="0"/>
                    </a:moveTo>
                    <a:cubicBezTo>
                      <a:pt x="80" y="0"/>
                      <a:pt x="80" y="0"/>
                      <a:pt x="80" y="0"/>
                    </a:cubicBezTo>
                    <a:cubicBezTo>
                      <a:pt x="6" y="2"/>
                      <a:pt x="6" y="2"/>
                      <a:pt x="6" y="2"/>
                    </a:cubicBezTo>
                    <a:cubicBezTo>
                      <a:pt x="2" y="2"/>
                      <a:pt x="0" y="4"/>
                      <a:pt x="0" y="8"/>
                    </a:cubicBezTo>
                    <a:cubicBezTo>
                      <a:pt x="0" y="4"/>
                      <a:pt x="2"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680" name="Freeform 352"/>
              <p:cNvSpPr>
                <a:spLocks/>
              </p:cNvSpPr>
              <p:nvPr/>
            </p:nvSpPr>
            <p:spPr bwMode="auto">
              <a:xfrm>
                <a:off x="2633709" y="3490512"/>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80 w 86"/>
                  <a:gd name="T19" fmla="*/ 12 h 14"/>
                  <a:gd name="T20" fmla="*/ 86 w 86"/>
                  <a:gd name="T21" fmla="*/ 6 h 14"/>
                  <a:gd name="T22" fmla="*/ 86 w 86"/>
                  <a:gd name="T23" fmla="*/ 6 h 14"/>
                  <a:gd name="T24" fmla="*/ 86 w 86"/>
                  <a:gd name="T25" fmla="*/ 6 h 14"/>
                  <a:gd name="T26" fmla="*/ 86 w 86"/>
                  <a:gd name="T27" fmla="*/ 6 h 14"/>
                  <a:gd name="T28" fmla="*/ 86 w 86"/>
                  <a:gd name="T29" fmla="*/ 5 h 14"/>
                  <a:gd name="T30" fmla="*/ 80 w 86"/>
                  <a:gd name="T31" fmla="*/ 0 h 14"/>
                  <a:gd name="T32" fmla="*/ 80 w 8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14">
                    <a:moveTo>
                      <a:pt x="80" y="0"/>
                    </a:moveTo>
                    <a:cubicBezTo>
                      <a:pt x="80" y="0"/>
                      <a:pt x="80" y="0"/>
                      <a:pt x="80" y="0"/>
                    </a:cubicBezTo>
                    <a:cubicBezTo>
                      <a:pt x="80" y="0"/>
                      <a:pt x="80" y="0"/>
                      <a:pt x="80" y="0"/>
                    </a:cubicBezTo>
                    <a:cubicBezTo>
                      <a:pt x="6" y="2"/>
                      <a:pt x="6" y="2"/>
                      <a:pt x="6" y="2"/>
                    </a:cubicBezTo>
                    <a:cubicBezTo>
                      <a:pt x="2" y="2"/>
                      <a:pt x="0" y="4"/>
                      <a:pt x="0" y="8"/>
                    </a:cubicBezTo>
                    <a:cubicBezTo>
                      <a:pt x="0" y="8"/>
                      <a:pt x="0" y="8"/>
                      <a:pt x="0" y="8"/>
                    </a:cubicBezTo>
                    <a:cubicBezTo>
                      <a:pt x="0" y="11"/>
                      <a:pt x="2" y="14"/>
                      <a:pt x="6" y="14"/>
                    </a:cubicBezTo>
                    <a:cubicBezTo>
                      <a:pt x="6" y="14"/>
                      <a:pt x="6" y="14"/>
                      <a:pt x="6" y="14"/>
                    </a:cubicBezTo>
                    <a:cubicBezTo>
                      <a:pt x="6" y="14"/>
                      <a:pt x="6" y="14"/>
                      <a:pt x="6" y="14"/>
                    </a:cubicBezTo>
                    <a:cubicBezTo>
                      <a:pt x="80" y="12"/>
                      <a:pt x="80" y="12"/>
                      <a:pt x="80" y="12"/>
                    </a:cubicBezTo>
                    <a:cubicBezTo>
                      <a:pt x="83" y="12"/>
                      <a:pt x="86" y="9"/>
                      <a:pt x="86" y="6"/>
                    </a:cubicBezTo>
                    <a:cubicBezTo>
                      <a:pt x="86" y="6"/>
                      <a:pt x="86" y="6"/>
                      <a:pt x="86" y="6"/>
                    </a:cubicBezTo>
                    <a:cubicBezTo>
                      <a:pt x="86" y="6"/>
                      <a:pt x="86" y="6"/>
                      <a:pt x="86" y="6"/>
                    </a:cubicBezTo>
                    <a:cubicBezTo>
                      <a:pt x="86" y="6"/>
                      <a:pt x="86" y="6"/>
                      <a:pt x="86" y="6"/>
                    </a:cubicBezTo>
                    <a:cubicBezTo>
                      <a:pt x="86" y="6"/>
                      <a:pt x="86" y="6"/>
                      <a:pt x="86" y="5"/>
                    </a:cubicBezTo>
                    <a:cubicBezTo>
                      <a:pt x="86" y="2"/>
                      <a:pt x="83" y="0"/>
                      <a:pt x="80" y="0"/>
                    </a:cubicBezTo>
                    <a:cubicBezTo>
                      <a:pt x="80" y="0"/>
                      <a:pt x="80" y="0"/>
                      <a:pt x="80" y="0"/>
                    </a:cubicBezTo>
                  </a:path>
                </a:pathLst>
              </a:custGeom>
              <a:grpFill/>
              <a:ln>
                <a:noFill/>
              </a:ln>
            </p:spPr>
            <p:txBody>
              <a:bodyPr/>
              <a:lstStyle/>
              <a:p>
                <a:pPr>
                  <a:defRPr/>
                </a:pPr>
                <a:endParaRPr lang="zh-CN" altLang="en-US"/>
              </a:p>
            </p:txBody>
          </p:sp>
          <p:sp>
            <p:nvSpPr>
              <p:cNvPr id="681" name="Freeform 353"/>
              <p:cNvSpPr>
                <a:spLocks noEditPoints="1"/>
              </p:cNvSpPr>
              <p:nvPr/>
            </p:nvSpPr>
            <p:spPr bwMode="auto">
              <a:xfrm>
                <a:off x="2692363" y="3527341"/>
                <a:ext cx="76386" cy="21825"/>
              </a:xfrm>
              <a:custGeom>
                <a:avLst/>
                <a:gdLst>
                  <a:gd name="T0" fmla="*/ 6 w 45"/>
                  <a:gd name="T1" fmla="*/ 13 h 13"/>
                  <a:gd name="T2" fmla="*/ 6 w 45"/>
                  <a:gd name="T3" fmla="*/ 13 h 13"/>
                  <a:gd name="T4" fmla="*/ 6 w 45"/>
                  <a:gd name="T5" fmla="*/ 13 h 13"/>
                  <a:gd name="T6" fmla="*/ 6 w 45"/>
                  <a:gd name="T7" fmla="*/ 13 h 13"/>
                  <a:gd name="T8" fmla="*/ 7 w 45"/>
                  <a:gd name="T9" fmla="*/ 13 h 13"/>
                  <a:gd name="T10" fmla="*/ 6 w 45"/>
                  <a:gd name="T11" fmla="*/ 13 h 13"/>
                  <a:gd name="T12" fmla="*/ 7 w 45"/>
                  <a:gd name="T13" fmla="*/ 13 h 13"/>
                  <a:gd name="T14" fmla="*/ 7 w 45"/>
                  <a:gd name="T15" fmla="*/ 13 h 13"/>
                  <a:gd name="T16" fmla="*/ 7 w 45"/>
                  <a:gd name="T17" fmla="*/ 13 h 13"/>
                  <a:gd name="T18" fmla="*/ 7 w 45"/>
                  <a:gd name="T19" fmla="*/ 13 h 13"/>
                  <a:gd name="T20" fmla="*/ 0 w 45"/>
                  <a:gd name="T21" fmla="*/ 7 h 13"/>
                  <a:gd name="T22" fmla="*/ 0 w 45"/>
                  <a:gd name="T23" fmla="*/ 7 h 13"/>
                  <a:gd name="T24" fmla="*/ 0 w 45"/>
                  <a:gd name="T25" fmla="*/ 7 h 13"/>
                  <a:gd name="T26" fmla="*/ 45 w 45"/>
                  <a:gd name="T27" fmla="*/ 0 h 13"/>
                  <a:gd name="T28" fmla="*/ 45 w 45"/>
                  <a:gd name="T29" fmla="*/ 0 h 13"/>
                  <a:gd name="T30" fmla="*/ 6 w 45"/>
                  <a:gd name="T31" fmla="*/ 1 h 13"/>
                  <a:gd name="T32" fmla="*/ 0 w 45"/>
                  <a:gd name="T33" fmla="*/ 7 h 13"/>
                  <a:gd name="T34" fmla="*/ 6 w 45"/>
                  <a:gd name="T35" fmla="*/ 1 h 13"/>
                  <a:gd name="T36" fmla="*/ 45 w 45"/>
                  <a:gd name="T37" fmla="*/ 0 h 13"/>
                  <a:gd name="T38" fmla="*/ 45 w 45"/>
                  <a:gd name="T39" fmla="*/ 0 h 13"/>
                  <a:gd name="T40" fmla="*/ 45 w 45"/>
                  <a:gd name="T41" fmla="*/ 0 h 13"/>
                  <a:gd name="T42" fmla="*/ 45 w 45"/>
                  <a:gd name="T43" fmla="*/ 0 h 13"/>
                  <a:gd name="T44" fmla="*/ 45 w 45"/>
                  <a:gd name="T45" fmla="*/ 0 h 13"/>
                  <a:gd name="T46" fmla="*/ 45 w 45"/>
                  <a:gd name="T4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13">
                    <a:moveTo>
                      <a:pt x="6" y="13"/>
                    </a:moveTo>
                    <a:cubicBezTo>
                      <a:pt x="6" y="13"/>
                      <a:pt x="6" y="13"/>
                      <a:pt x="6" y="13"/>
                    </a:cubicBezTo>
                    <a:cubicBezTo>
                      <a:pt x="6" y="13"/>
                      <a:pt x="6" y="13"/>
                      <a:pt x="6" y="13"/>
                    </a:cubicBezTo>
                    <a:cubicBezTo>
                      <a:pt x="6" y="13"/>
                      <a:pt x="6" y="13"/>
                      <a:pt x="6" y="13"/>
                    </a:cubicBezTo>
                    <a:moveTo>
                      <a:pt x="7" y="13"/>
                    </a:moveTo>
                    <a:cubicBezTo>
                      <a:pt x="7" y="13"/>
                      <a:pt x="6" y="13"/>
                      <a:pt x="6" y="13"/>
                    </a:cubicBezTo>
                    <a:cubicBezTo>
                      <a:pt x="6" y="13"/>
                      <a:pt x="7" y="13"/>
                      <a:pt x="7" y="13"/>
                    </a:cubicBezTo>
                    <a:moveTo>
                      <a:pt x="7" y="13"/>
                    </a:moveTo>
                    <a:cubicBezTo>
                      <a:pt x="7" y="13"/>
                      <a:pt x="7" y="13"/>
                      <a:pt x="7" y="13"/>
                    </a:cubicBezTo>
                    <a:cubicBezTo>
                      <a:pt x="7" y="13"/>
                      <a:pt x="7" y="13"/>
                      <a:pt x="7" y="13"/>
                    </a:cubicBezTo>
                    <a:moveTo>
                      <a:pt x="0" y="7"/>
                    </a:moveTo>
                    <a:cubicBezTo>
                      <a:pt x="0" y="7"/>
                      <a:pt x="0" y="7"/>
                      <a:pt x="0" y="7"/>
                    </a:cubicBezTo>
                    <a:cubicBezTo>
                      <a:pt x="0" y="7"/>
                      <a:pt x="0" y="7"/>
                      <a:pt x="0" y="7"/>
                    </a:cubicBezTo>
                    <a:moveTo>
                      <a:pt x="45" y="0"/>
                    </a:moveTo>
                    <a:cubicBezTo>
                      <a:pt x="45" y="0"/>
                      <a:pt x="45" y="0"/>
                      <a:pt x="45" y="0"/>
                    </a:cubicBezTo>
                    <a:cubicBezTo>
                      <a:pt x="6" y="1"/>
                      <a:pt x="6" y="1"/>
                      <a:pt x="6" y="1"/>
                    </a:cubicBezTo>
                    <a:cubicBezTo>
                      <a:pt x="3" y="1"/>
                      <a:pt x="0" y="3"/>
                      <a:pt x="0" y="7"/>
                    </a:cubicBezTo>
                    <a:cubicBezTo>
                      <a:pt x="0" y="3"/>
                      <a:pt x="3" y="1"/>
                      <a:pt x="6" y="1"/>
                    </a:cubicBezTo>
                    <a:cubicBezTo>
                      <a:pt x="45" y="0"/>
                      <a:pt x="45" y="0"/>
                      <a:pt x="45" y="0"/>
                    </a:cubicBezTo>
                    <a:cubicBezTo>
                      <a:pt x="45" y="0"/>
                      <a:pt x="45" y="0"/>
                      <a:pt x="45" y="0"/>
                    </a:cubicBezTo>
                    <a:moveTo>
                      <a:pt x="45" y="0"/>
                    </a:moveTo>
                    <a:cubicBezTo>
                      <a:pt x="45" y="0"/>
                      <a:pt x="45" y="0"/>
                      <a:pt x="45" y="0"/>
                    </a:cubicBezTo>
                    <a:cubicBezTo>
                      <a:pt x="45" y="0"/>
                      <a:pt x="45" y="0"/>
                      <a:pt x="45" y="0"/>
                    </a:cubicBezTo>
                    <a:cubicBezTo>
                      <a:pt x="45" y="0"/>
                      <a:pt x="45" y="0"/>
                      <a:pt x="45" y="0"/>
                    </a:cubicBezTo>
                  </a:path>
                </a:pathLst>
              </a:custGeom>
              <a:grpFill/>
              <a:ln>
                <a:noFill/>
              </a:ln>
            </p:spPr>
            <p:txBody>
              <a:bodyPr/>
              <a:lstStyle/>
              <a:p>
                <a:pPr>
                  <a:defRPr/>
                </a:pPr>
                <a:endParaRPr lang="zh-CN" altLang="en-US"/>
              </a:p>
            </p:txBody>
          </p:sp>
          <p:sp>
            <p:nvSpPr>
              <p:cNvPr id="682" name="Freeform 354"/>
              <p:cNvSpPr>
                <a:spLocks/>
              </p:cNvSpPr>
              <p:nvPr/>
            </p:nvSpPr>
            <p:spPr bwMode="auto">
              <a:xfrm>
                <a:off x="2692363" y="3527341"/>
                <a:ext cx="85935" cy="21825"/>
              </a:xfrm>
              <a:custGeom>
                <a:avLst/>
                <a:gdLst>
                  <a:gd name="T0" fmla="*/ 45 w 51"/>
                  <a:gd name="T1" fmla="*/ 0 h 13"/>
                  <a:gd name="T2" fmla="*/ 45 w 51"/>
                  <a:gd name="T3" fmla="*/ 0 h 13"/>
                  <a:gd name="T4" fmla="*/ 45 w 51"/>
                  <a:gd name="T5" fmla="*/ 0 h 13"/>
                  <a:gd name="T6" fmla="*/ 6 w 51"/>
                  <a:gd name="T7" fmla="*/ 1 h 13"/>
                  <a:gd name="T8" fmla="*/ 0 w 51"/>
                  <a:gd name="T9" fmla="*/ 7 h 13"/>
                  <a:gd name="T10" fmla="*/ 0 w 51"/>
                  <a:gd name="T11" fmla="*/ 7 h 13"/>
                  <a:gd name="T12" fmla="*/ 0 w 51"/>
                  <a:gd name="T13" fmla="*/ 7 h 13"/>
                  <a:gd name="T14" fmla="*/ 0 w 51"/>
                  <a:gd name="T15" fmla="*/ 7 h 13"/>
                  <a:gd name="T16" fmla="*/ 6 w 51"/>
                  <a:gd name="T17" fmla="*/ 13 h 13"/>
                  <a:gd name="T18" fmla="*/ 6 w 51"/>
                  <a:gd name="T19" fmla="*/ 13 h 13"/>
                  <a:gd name="T20" fmla="*/ 6 w 51"/>
                  <a:gd name="T21" fmla="*/ 13 h 13"/>
                  <a:gd name="T22" fmla="*/ 7 w 51"/>
                  <a:gd name="T23" fmla="*/ 13 h 13"/>
                  <a:gd name="T24" fmla="*/ 7 w 51"/>
                  <a:gd name="T25" fmla="*/ 13 h 13"/>
                  <a:gd name="T26" fmla="*/ 7 w 51"/>
                  <a:gd name="T27" fmla="*/ 13 h 13"/>
                  <a:gd name="T28" fmla="*/ 7 w 51"/>
                  <a:gd name="T29" fmla="*/ 13 h 13"/>
                  <a:gd name="T30" fmla="*/ 45 w 51"/>
                  <a:gd name="T31" fmla="*/ 12 h 13"/>
                  <a:gd name="T32" fmla="*/ 51 w 51"/>
                  <a:gd name="T33" fmla="*/ 6 h 13"/>
                  <a:gd name="T34" fmla="*/ 51 w 51"/>
                  <a:gd name="T35" fmla="*/ 6 h 13"/>
                  <a:gd name="T36" fmla="*/ 51 w 51"/>
                  <a:gd name="T37" fmla="*/ 6 h 13"/>
                  <a:gd name="T38" fmla="*/ 45 w 51"/>
                  <a:gd name="T39" fmla="*/ 0 h 13"/>
                  <a:gd name="T40" fmla="*/ 45 w 51"/>
                  <a:gd name="T4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13">
                    <a:moveTo>
                      <a:pt x="45" y="0"/>
                    </a:moveTo>
                    <a:cubicBezTo>
                      <a:pt x="45" y="0"/>
                      <a:pt x="45" y="0"/>
                      <a:pt x="45" y="0"/>
                    </a:cubicBezTo>
                    <a:cubicBezTo>
                      <a:pt x="45" y="0"/>
                      <a:pt x="45" y="0"/>
                      <a:pt x="45" y="0"/>
                    </a:cubicBezTo>
                    <a:cubicBezTo>
                      <a:pt x="6" y="1"/>
                      <a:pt x="6" y="1"/>
                      <a:pt x="6" y="1"/>
                    </a:cubicBezTo>
                    <a:cubicBezTo>
                      <a:pt x="3" y="1"/>
                      <a:pt x="0" y="3"/>
                      <a:pt x="0" y="7"/>
                    </a:cubicBezTo>
                    <a:cubicBezTo>
                      <a:pt x="0" y="7"/>
                      <a:pt x="0" y="7"/>
                      <a:pt x="0" y="7"/>
                    </a:cubicBezTo>
                    <a:cubicBezTo>
                      <a:pt x="0" y="7"/>
                      <a:pt x="0" y="7"/>
                      <a:pt x="0" y="7"/>
                    </a:cubicBezTo>
                    <a:cubicBezTo>
                      <a:pt x="0" y="7"/>
                      <a:pt x="0" y="7"/>
                      <a:pt x="0" y="7"/>
                    </a:cubicBezTo>
                    <a:cubicBezTo>
                      <a:pt x="1" y="10"/>
                      <a:pt x="3" y="13"/>
                      <a:pt x="6" y="13"/>
                    </a:cubicBezTo>
                    <a:cubicBezTo>
                      <a:pt x="6" y="13"/>
                      <a:pt x="6" y="13"/>
                      <a:pt x="6" y="13"/>
                    </a:cubicBezTo>
                    <a:cubicBezTo>
                      <a:pt x="6" y="13"/>
                      <a:pt x="6" y="13"/>
                      <a:pt x="6" y="13"/>
                    </a:cubicBezTo>
                    <a:cubicBezTo>
                      <a:pt x="6" y="13"/>
                      <a:pt x="7" y="13"/>
                      <a:pt x="7" y="13"/>
                    </a:cubicBezTo>
                    <a:cubicBezTo>
                      <a:pt x="7" y="13"/>
                      <a:pt x="7" y="13"/>
                      <a:pt x="7" y="13"/>
                    </a:cubicBezTo>
                    <a:cubicBezTo>
                      <a:pt x="7" y="13"/>
                      <a:pt x="7" y="13"/>
                      <a:pt x="7" y="13"/>
                    </a:cubicBezTo>
                    <a:cubicBezTo>
                      <a:pt x="7" y="13"/>
                      <a:pt x="7" y="13"/>
                      <a:pt x="7" y="13"/>
                    </a:cubicBezTo>
                    <a:cubicBezTo>
                      <a:pt x="45" y="12"/>
                      <a:pt x="45" y="12"/>
                      <a:pt x="45" y="12"/>
                    </a:cubicBezTo>
                    <a:cubicBezTo>
                      <a:pt x="49" y="12"/>
                      <a:pt x="51" y="9"/>
                      <a:pt x="51" y="6"/>
                    </a:cubicBezTo>
                    <a:cubicBezTo>
                      <a:pt x="51" y="6"/>
                      <a:pt x="51" y="6"/>
                      <a:pt x="51" y="6"/>
                    </a:cubicBezTo>
                    <a:cubicBezTo>
                      <a:pt x="51" y="6"/>
                      <a:pt x="51" y="6"/>
                      <a:pt x="51" y="6"/>
                    </a:cubicBezTo>
                    <a:cubicBezTo>
                      <a:pt x="51" y="2"/>
                      <a:pt x="49" y="0"/>
                      <a:pt x="45" y="0"/>
                    </a:cubicBezTo>
                    <a:cubicBezTo>
                      <a:pt x="45" y="0"/>
                      <a:pt x="45" y="0"/>
                      <a:pt x="45" y="0"/>
                    </a:cubicBezTo>
                  </a:path>
                </a:pathLst>
              </a:custGeom>
              <a:grpFill/>
              <a:ln>
                <a:noFill/>
              </a:ln>
            </p:spPr>
            <p:txBody>
              <a:bodyPr/>
              <a:lstStyle/>
              <a:p>
                <a:pPr>
                  <a:defRPr/>
                </a:pPr>
                <a:endParaRPr lang="zh-CN" altLang="en-US"/>
              </a:p>
            </p:txBody>
          </p:sp>
        </p:grpSp>
        <p:grpSp>
          <p:nvGrpSpPr>
            <p:cNvPr id="520" name="组合 519"/>
            <p:cNvGrpSpPr/>
            <p:nvPr/>
          </p:nvGrpSpPr>
          <p:grpSpPr>
            <a:xfrm>
              <a:off x="8102408" y="3386557"/>
              <a:ext cx="272808" cy="343737"/>
              <a:chOff x="2240866" y="3314552"/>
              <a:chExt cx="272808" cy="343737"/>
            </a:xfrm>
            <a:solidFill>
              <a:schemeClr val="bg1">
                <a:lumMod val="75000"/>
              </a:schemeClr>
            </a:solidFill>
          </p:grpSpPr>
          <p:sp>
            <p:nvSpPr>
              <p:cNvPr id="658" name="Freeform 213"/>
              <p:cNvSpPr>
                <a:spLocks noEditPoints="1"/>
              </p:cNvSpPr>
              <p:nvPr/>
            </p:nvSpPr>
            <p:spPr bwMode="auto">
              <a:xfrm>
                <a:off x="2240866" y="3314553"/>
                <a:ext cx="272807" cy="343736"/>
              </a:xfrm>
              <a:custGeom>
                <a:avLst/>
                <a:gdLst>
                  <a:gd name="T0" fmla="*/ 117 w 162"/>
                  <a:gd name="T1" fmla="*/ 0 h 204"/>
                  <a:gd name="T2" fmla="*/ 0 w 162"/>
                  <a:gd name="T3" fmla="*/ 44 h 204"/>
                  <a:gd name="T4" fmla="*/ 45 w 162"/>
                  <a:gd name="T5" fmla="*/ 204 h 204"/>
                  <a:gd name="T6" fmla="*/ 162 w 162"/>
                  <a:gd name="T7" fmla="*/ 160 h 204"/>
                  <a:gd name="T8" fmla="*/ 16 w 162"/>
                  <a:gd name="T9" fmla="*/ 43 h 204"/>
                  <a:gd name="T10" fmla="*/ 117 w 162"/>
                  <a:gd name="T11" fmla="*/ 15 h 204"/>
                  <a:gd name="T12" fmla="*/ 144 w 162"/>
                  <a:gd name="T13" fmla="*/ 51 h 204"/>
                  <a:gd name="T14" fmla="*/ 42 w 162"/>
                  <a:gd name="T15" fmla="*/ 78 h 204"/>
                  <a:gd name="T16" fmla="*/ 16 w 162"/>
                  <a:gd name="T17" fmla="*/ 43 h 204"/>
                  <a:gd name="T18" fmla="*/ 21 w 162"/>
                  <a:gd name="T19" fmla="*/ 91 h 204"/>
                  <a:gd name="T20" fmla="*/ 43 w 162"/>
                  <a:gd name="T21" fmla="*/ 95 h 204"/>
                  <a:gd name="T22" fmla="*/ 39 w 162"/>
                  <a:gd name="T23" fmla="*/ 111 h 204"/>
                  <a:gd name="T24" fmla="*/ 17 w 162"/>
                  <a:gd name="T25" fmla="*/ 107 h 204"/>
                  <a:gd name="T26" fmla="*/ 18 w 162"/>
                  <a:gd name="T27" fmla="*/ 128 h 204"/>
                  <a:gd name="T28" fmla="*/ 40 w 162"/>
                  <a:gd name="T29" fmla="*/ 124 h 204"/>
                  <a:gd name="T30" fmla="*/ 44 w 162"/>
                  <a:gd name="T31" fmla="*/ 140 h 204"/>
                  <a:gd name="T32" fmla="*/ 22 w 162"/>
                  <a:gd name="T33" fmla="*/ 144 h 204"/>
                  <a:gd name="T34" fmla="*/ 18 w 162"/>
                  <a:gd name="T35" fmla="*/ 128 h 204"/>
                  <a:gd name="T36" fmla="*/ 23 w 162"/>
                  <a:gd name="T37" fmla="*/ 177 h 204"/>
                  <a:gd name="T38" fmla="*/ 18 w 162"/>
                  <a:gd name="T39" fmla="*/ 161 h 204"/>
                  <a:gd name="T40" fmla="*/ 40 w 162"/>
                  <a:gd name="T41" fmla="*/ 157 h 204"/>
                  <a:gd name="T42" fmla="*/ 45 w 162"/>
                  <a:gd name="T43" fmla="*/ 173 h 204"/>
                  <a:gd name="T44" fmla="*/ 51 w 162"/>
                  <a:gd name="T45" fmla="*/ 94 h 204"/>
                  <a:gd name="T46" fmla="*/ 73 w 162"/>
                  <a:gd name="T47" fmla="*/ 90 h 204"/>
                  <a:gd name="T48" fmla="*/ 77 w 162"/>
                  <a:gd name="T49" fmla="*/ 106 h 204"/>
                  <a:gd name="T50" fmla="*/ 55 w 162"/>
                  <a:gd name="T51" fmla="*/ 110 h 204"/>
                  <a:gd name="T52" fmla="*/ 51 w 162"/>
                  <a:gd name="T53" fmla="*/ 94 h 204"/>
                  <a:gd name="T54" fmla="*/ 55 w 162"/>
                  <a:gd name="T55" fmla="*/ 123 h 204"/>
                  <a:gd name="T56" fmla="*/ 78 w 162"/>
                  <a:gd name="T57" fmla="*/ 127 h 204"/>
                  <a:gd name="T58" fmla="*/ 74 w 162"/>
                  <a:gd name="T59" fmla="*/ 143 h 204"/>
                  <a:gd name="T60" fmla="*/ 52 w 162"/>
                  <a:gd name="T61" fmla="*/ 139 h 204"/>
                  <a:gd name="T62" fmla="*/ 75 w 162"/>
                  <a:gd name="T63" fmla="*/ 176 h 204"/>
                  <a:gd name="T64" fmla="*/ 52 w 162"/>
                  <a:gd name="T65" fmla="*/ 172 h 204"/>
                  <a:gd name="T66" fmla="*/ 56 w 162"/>
                  <a:gd name="T67" fmla="*/ 156 h 204"/>
                  <a:gd name="T68" fmla="*/ 78 w 162"/>
                  <a:gd name="T69" fmla="*/ 160 h 204"/>
                  <a:gd name="T70" fmla="*/ 75 w 162"/>
                  <a:gd name="T71" fmla="*/ 176 h 204"/>
                  <a:gd name="T72" fmla="*/ 88 w 162"/>
                  <a:gd name="T73" fmla="*/ 90 h 204"/>
                  <a:gd name="T74" fmla="*/ 111 w 162"/>
                  <a:gd name="T75" fmla="*/ 93 h 204"/>
                  <a:gd name="T76" fmla="*/ 107 w 162"/>
                  <a:gd name="T77" fmla="*/ 109 h 204"/>
                  <a:gd name="T78" fmla="*/ 85 w 162"/>
                  <a:gd name="T79" fmla="*/ 106 h 204"/>
                  <a:gd name="T80" fmla="*/ 85 w 162"/>
                  <a:gd name="T81" fmla="*/ 127 h 204"/>
                  <a:gd name="T82" fmla="*/ 107 w 162"/>
                  <a:gd name="T83" fmla="*/ 122 h 204"/>
                  <a:gd name="T84" fmla="*/ 112 w 162"/>
                  <a:gd name="T85" fmla="*/ 138 h 204"/>
                  <a:gd name="T86" fmla="*/ 90 w 162"/>
                  <a:gd name="T87" fmla="*/ 143 h 204"/>
                  <a:gd name="T88" fmla="*/ 85 w 162"/>
                  <a:gd name="T89" fmla="*/ 127 h 204"/>
                  <a:gd name="T90" fmla="*/ 90 w 162"/>
                  <a:gd name="T91" fmla="*/ 176 h 204"/>
                  <a:gd name="T92" fmla="*/ 86 w 162"/>
                  <a:gd name="T93" fmla="*/ 160 h 204"/>
                  <a:gd name="T94" fmla="*/ 108 w 162"/>
                  <a:gd name="T95" fmla="*/ 155 h 204"/>
                  <a:gd name="T96" fmla="*/ 112 w 162"/>
                  <a:gd name="T97" fmla="*/ 171 h 204"/>
                  <a:gd name="T98" fmla="*/ 118 w 162"/>
                  <a:gd name="T99" fmla="*/ 93 h 204"/>
                  <a:gd name="T100" fmla="*/ 140 w 162"/>
                  <a:gd name="T101" fmla="*/ 88 h 204"/>
                  <a:gd name="T102" fmla="*/ 145 w 162"/>
                  <a:gd name="T103" fmla="*/ 104 h 204"/>
                  <a:gd name="T104" fmla="*/ 123 w 162"/>
                  <a:gd name="T105" fmla="*/ 109 h 204"/>
                  <a:gd name="T106" fmla="*/ 118 w 162"/>
                  <a:gd name="T107" fmla="*/ 93 h 204"/>
                  <a:gd name="T108" fmla="*/ 123 w 162"/>
                  <a:gd name="T109" fmla="*/ 122 h 204"/>
                  <a:gd name="T110" fmla="*/ 145 w 162"/>
                  <a:gd name="T111" fmla="*/ 125 h 204"/>
                  <a:gd name="T112" fmla="*/ 142 w 162"/>
                  <a:gd name="T113" fmla="*/ 141 h 204"/>
                  <a:gd name="T114" fmla="*/ 119 w 162"/>
                  <a:gd name="T115" fmla="*/ 138 h 204"/>
                  <a:gd name="T116" fmla="*/ 142 w 162"/>
                  <a:gd name="T117" fmla="*/ 175 h 204"/>
                  <a:gd name="T118" fmla="*/ 120 w 162"/>
                  <a:gd name="T119" fmla="*/ 171 h 204"/>
                  <a:gd name="T120" fmla="*/ 124 w 162"/>
                  <a:gd name="T121" fmla="*/ 155 h 204"/>
                  <a:gd name="T122" fmla="*/ 146 w 162"/>
                  <a:gd name="T123" fmla="*/ 158 h 204"/>
                  <a:gd name="T124" fmla="*/ 142 w 162"/>
                  <a:gd name="T125" fmla="*/ 17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4">
                    <a:moveTo>
                      <a:pt x="159" y="40"/>
                    </a:moveTo>
                    <a:cubicBezTo>
                      <a:pt x="158" y="17"/>
                      <a:pt x="140" y="0"/>
                      <a:pt x="117" y="0"/>
                    </a:cubicBezTo>
                    <a:cubicBezTo>
                      <a:pt x="40" y="2"/>
                      <a:pt x="40" y="2"/>
                      <a:pt x="40" y="2"/>
                    </a:cubicBezTo>
                    <a:cubicBezTo>
                      <a:pt x="18" y="2"/>
                      <a:pt x="0" y="21"/>
                      <a:pt x="0" y="44"/>
                    </a:cubicBezTo>
                    <a:cubicBezTo>
                      <a:pt x="3" y="164"/>
                      <a:pt x="3" y="164"/>
                      <a:pt x="3" y="164"/>
                    </a:cubicBezTo>
                    <a:cubicBezTo>
                      <a:pt x="3" y="186"/>
                      <a:pt x="22" y="204"/>
                      <a:pt x="45" y="204"/>
                    </a:cubicBezTo>
                    <a:cubicBezTo>
                      <a:pt x="121" y="202"/>
                      <a:pt x="121" y="202"/>
                      <a:pt x="121" y="202"/>
                    </a:cubicBezTo>
                    <a:cubicBezTo>
                      <a:pt x="144" y="202"/>
                      <a:pt x="162" y="183"/>
                      <a:pt x="162" y="160"/>
                    </a:cubicBezTo>
                    <a:cubicBezTo>
                      <a:pt x="159" y="40"/>
                      <a:pt x="159" y="40"/>
                      <a:pt x="159" y="40"/>
                    </a:cubicBezTo>
                    <a:moveTo>
                      <a:pt x="16" y="43"/>
                    </a:moveTo>
                    <a:cubicBezTo>
                      <a:pt x="15" y="29"/>
                      <a:pt x="27" y="17"/>
                      <a:pt x="41" y="17"/>
                    </a:cubicBezTo>
                    <a:cubicBezTo>
                      <a:pt x="117" y="15"/>
                      <a:pt x="117" y="15"/>
                      <a:pt x="117" y="15"/>
                    </a:cubicBezTo>
                    <a:cubicBezTo>
                      <a:pt x="132" y="15"/>
                      <a:pt x="143" y="26"/>
                      <a:pt x="144" y="40"/>
                    </a:cubicBezTo>
                    <a:cubicBezTo>
                      <a:pt x="144" y="51"/>
                      <a:pt x="144" y="51"/>
                      <a:pt x="144" y="51"/>
                    </a:cubicBezTo>
                    <a:cubicBezTo>
                      <a:pt x="144" y="65"/>
                      <a:pt x="133" y="77"/>
                      <a:pt x="119" y="77"/>
                    </a:cubicBezTo>
                    <a:cubicBezTo>
                      <a:pt x="42" y="78"/>
                      <a:pt x="42" y="78"/>
                      <a:pt x="42" y="78"/>
                    </a:cubicBezTo>
                    <a:cubicBezTo>
                      <a:pt x="28" y="79"/>
                      <a:pt x="16" y="68"/>
                      <a:pt x="16" y="53"/>
                    </a:cubicBezTo>
                    <a:cubicBezTo>
                      <a:pt x="16" y="43"/>
                      <a:pt x="16" y="43"/>
                      <a:pt x="16" y="43"/>
                    </a:cubicBezTo>
                    <a:moveTo>
                      <a:pt x="17" y="95"/>
                    </a:moveTo>
                    <a:cubicBezTo>
                      <a:pt x="17" y="93"/>
                      <a:pt x="19" y="91"/>
                      <a:pt x="21" y="91"/>
                    </a:cubicBezTo>
                    <a:cubicBezTo>
                      <a:pt x="39" y="91"/>
                      <a:pt x="39" y="91"/>
                      <a:pt x="39" y="91"/>
                    </a:cubicBezTo>
                    <a:cubicBezTo>
                      <a:pt x="41" y="91"/>
                      <a:pt x="43" y="92"/>
                      <a:pt x="43" y="95"/>
                    </a:cubicBezTo>
                    <a:cubicBezTo>
                      <a:pt x="43" y="107"/>
                      <a:pt x="43" y="107"/>
                      <a:pt x="43" y="107"/>
                    </a:cubicBezTo>
                    <a:cubicBezTo>
                      <a:pt x="43" y="109"/>
                      <a:pt x="42" y="111"/>
                      <a:pt x="39" y="111"/>
                    </a:cubicBezTo>
                    <a:cubicBezTo>
                      <a:pt x="21" y="111"/>
                      <a:pt x="21" y="111"/>
                      <a:pt x="21" y="111"/>
                    </a:cubicBezTo>
                    <a:cubicBezTo>
                      <a:pt x="19" y="111"/>
                      <a:pt x="17" y="109"/>
                      <a:pt x="17" y="107"/>
                    </a:cubicBezTo>
                    <a:cubicBezTo>
                      <a:pt x="17" y="95"/>
                      <a:pt x="17" y="95"/>
                      <a:pt x="17" y="95"/>
                    </a:cubicBezTo>
                    <a:moveTo>
                      <a:pt x="18" y="128"/>
                    </a:moveTo>
                    <a:cubicBezTo>
                      <a:pt x="18" y="126"/>
                      <a:pt x="19" y="124"/>
                      <a:pt x="22" y="124"/>
                    </a:cubicBezTo>
                    <a:cubicBezTo>
                      <a:pt x="40" y="124"/>
                      <a:pt x="40" y="124"/>
                      <a:pt x="40" y="124"/>
                    </a:cubicBezTo>
                    <a:cubicBezTo>
                      <a:pt x="42" y="124"/>
                      <a:pt x="44" y="125"/>
                      <a:pt x="44" y="128"/>
                    </a:cubicBezTo>
                    <a:cubicBezTo>
                      <a:pt x="44" y="140"/>
                      <a:pt x="44" y="140"/>
                      <a:pt x="44" y="140"/>
                    </a:cubicBezTo>
                    <a:cubicBezTo>
                      <a:pt x="44" y="142"/>
                      <a:pt x="42" y="144"/>
                      <a:pt x="40" y="144"/>
                    </a:cubicBezTo>
                    <a:cubicBezTo>
                      <a:pt x="22" y="144"/>
                      <a:pt x="22" y="144"/>
                      <a:pt x="22" y="144"/>
                    </a:cubicBezTo>
                    <a:cubicBezTo>
                      <a:pt x="20" y="144"/>
                      <a:pt x="18" y="142"/>
                      <a:pt x="18" y="140"/>
                    </a:cubicBezTo>
                    <a:cubicBezTo>
                      <a:pt x="18" y="128"/>
                      <a:pt x="18" y="128"/>
                      <a:pt x="18" y="128"/>
                    </a:cubicBezTo>
                    <a:moveTo>
                      <a:pt x="41" y="177"/>
                    </a:moveTo>
                    <a:cubicBezTo>
                      <a:pt x="23" y="177"/>
                      <a:pt x="23" y="177"/>
                      <a:pt x="23" y="177"/>
                    </a:cubicBezTo>
                    <a:cubicBezTo>
                      <a:pt x="20" y="177"/>
                      <a:pt x="19" y="175"/>
                      <a:pt x="19" y="173"/>
                    </a:cubicBezTo>
                    <a:cubicBezTo>
                      <a:pt x="18" y="161"/>
                      <a:pt x="18" y="161"/>
                      <a:pt x="18" y="161"/>
                    </a:cubicBezTo>
                    <a:cubicBezTo>
                      <a:pt x="18" y="159"/>
                      <a:pt x="20" y="157"/>
                      <a:pt x="22" y="157"/>
                    </a:cubicBezTo>
                    <a:cubicBezTo>
                      <a:pt x="40" y="157"/>
                      <a:pt x="40" y="157"/>
                      <a:pt x="40" y="157"/>
                    </a:cubicBezTo>
                    <a:cubicBezTo>
                      <a:pt x="43" y="157"/>
                      <a:pt x="45" y="158"/>
                      <a:pt x="45" y="161"/>
                    </a:cubicBezTo>
                    <a:cubicBezTo>
                      <a:pt x="45" y="173"/>
                      <a:pt x="45" y="173"/>
                      <a:pt x="45" y="173"/>
                    </a:cubicBezTo>
                    <a:cubicBezTo>
                      <a:pt x="45" y="175"/>
                      <a:pt x="43" y="177"/>
                      <a:pt x="41" y="177"/>
                    </a:cubicBezTo>
                    <a:moveTo>
                      <a:pt x="51" y="94"/>
                    </a:moveTo>
                    <a:cubicBezTo>
                      <a:pt x="51" y="92"/>
                      <a:pt x="52" y="90"/>
                      <a:pt x="55" y="90"/>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0"/>
                      <a:pt x="55" y="110"/>
                      <a:pt x="55" y="110"/>
                    </a:cubicBezTo>
                    <a:cubicBezTo>
                      <a:pt x="53" y="110"/>
                      <a:pt x="51" y="109"/>
                      <a:pt x="51" y="106"/>
                    </a:cubicBezTo>
                    <a:cubicBezTo>
                      <a:pt x="51" y="94"/>
                      <a:pt x="51" y="94"/>
                      <a:pt x="51" y="94"/>
                    </a:cubicBezTo>
                    <a:moveTo>
                      <a:pt x="51" y="127"/>
                    </a:moveTo>
                    <a:cubicBezTo>
                      <a:pt x="51" y="125"/>
                      <a:pt x="53" y="123"/>
                      <a:pt x="55" y="123"/>
                    </a:cubicBezTo>
                    <a:cubicBezTo>
                      <a:pt x="74" y="123"/>
                      <a:pt x="74" y="123"/>
                      <a:pt x="74" y="123"/>
                    </a:cubicBezTo>
                    <a:cubicBezTo>
                      <a:pt x="76" y="123"/>
                      <a:pt x="78" y="125"/>
                      <a:pt x="78" y="127"/>
                    </a:cubicBezTo>
                    <a:cubicBezTo>
                      <a:pt x="78" y="139"/>
                      <a:pt x="78" y="139"/>
                      <a:pt x="78" y="139"/>
                    </a:cubicBezTo>
                    <a:cubicBezTo>
                      <a:pt x="78" y="141"/>
                      <a:pt x="76" y="143"/>
                      <a:pt x="74" y="143"/>
                    </a:cubicBezTo>
                    <a:cubicBezTo>
                      <a:pt x="56" y="143"/>
                      <a:pt x="56" y="143"/>
                      <a:pt x="56" y="143"/>
                    </a:cubicBezTo>
                    <a:cubicBezTo>
                      <a:pt x="54" y="143"/>
                      <a:pt x="52" y="142"/>
                      <a:pt x="52" y="139"/>
                    </a:cubicBezTo>
                    <a:cubicBezTo>
                      <a:pt x="51" y="127"/>
                      <a:pt x="51" y="127"/>
                      <a:pt x="51" y="127"/>
                    </a:cubicBezTo>
                    <a:moveTo>
                      <a:pt x="75" y="176"/>
                    </a:moveTo>
                    <a:cubicBezTo>
                      <a:pt x="56" y="176"/>
                      <a:pt x="56" y="176"/>
                      <a:pt x="56" y="176"/>
                    </a:cubicBezTo>
                    <a:cubicBezTo>
                      <a:pt x="54" y="176"/>
                      <a:pt x="52" y="175"/>
                      <a:pt x="52" y="172"/>
                    </a:cubicBezTo>
                    <a:cubicBezTo>
                      <a:pt x="52" y="161"/>
                      <a:pt x="52" y="161"/>
                      <a:pt x="52" y="161"/>
                    </a:cubicBezTo>
                    <a:cubicBezTo>
                      <a:pt x="52" y="158"/>
                      <a:pt x="54" y="156"/>
                      <a:pt x="56" y="156"/>
                    </a:cubicBezTo>
                    <a:cubicBezTo>
                      <a:pt x="74" y="156"/>
                      <a:pt x="74" y="156"/>
                      <a:pt x="74" y="156"/>
                    </a:cubicBezTo>
                    <a:cubicBezTo>
                      <a:pt x="76" y="156"/>
                      <a:pt x="78" y="158"/>
                      <a:pt x="78" y="160"/>
                    </a:cubicBezTo>
                    <a:cubicBezTo>
                      <a:pt x="79" y="172"/>
                      <a:pt x="79" y="172"/>
                      <a:pt x="79" y="172"/>
                    </a:cubicBezTo>
                    <a:cubicBezTo>
                      <a:pt x="79" y="174"/>
                      <a:pt x="77" y="176"/>
                      <a:pt x="75" y="176"/>
                    </a:cubicBezTo>
                    <a:moveTo>
                      <a:pt x="84" y="94"/>
                    </a:moveTo>
                    <a:cubicBezTo>
                      <a:pt x="84" y="91"/>
                      <a:pt x="86" y="90"/>
                      <a:pt x="88" y="90"/>
                    </a:cubicBezTo>
                    <a:cubicBezTo>
                      <a:pt x="107" y="89"/>
                      <a:pt x="107" y="89"/>
                      <a:pt x="107" y="89"/>
                    </a:cubicBezTo>
                    <a:cubicBezTo>
                      <a:pt x="109" y="89"/>
                      <a:pt x="111" y="91"/>
                      <a:pt x="111" y="93"/>
                    </a:cubicBezTo>
                    <a:cubicBezTo>
                      <a:pt x="111" y="105"/>
                      <a:pt x="111" y="105"/>
                      <a:pt x="111" y="105"/>
                    </a:cubicBezTo>
                    <a:cubicBezTo>
                      <a:pt x="111" y="107"/>
                      <a:pt x="109" y="109"/>
                      <a:pt x="107" y="109"/>
                    </a:cubicBezTo>
                    <a:cubicBezTo>
                      <a:pt x="89" y="110"/>
                      <a:pt x="89" y="110"/>
                      <a:pt x="89" y="110"/>
                    </a:cubicBezTo>
                    <a:cubicBezTo>
                      <a:pt x="87" y="110"/>
                      <a:pt x="85" y="108"/>
                      <a:pt x="85" y="106"/>
                    </a:cubicBezTo>
                    <a:cubicBezTo>
                      <a:pt x="84" y="94"/>
                      <a:pt x="84" y="94"/>
                      <a:pt x="84" y="94"/>
                    </a:cubicBezTo>
                    <a:moveTo>
                      <a:pt x="85" y="127"/>
                    </a:moveTo>
                    <a:cubicBezTo>
                      <a:pt x="85" y="125"/>
                      <a:pt x="87" y="123"/>
                      <a:pt x="89" y="123"/>
                    </a:cubicBezTo>
                    <a:cubicBezTo>
                      <a:pt x="107" y="122"/>
                      <a:pt x="107" y="122"/>
                      <a:pt x="107" y="122"/>
                    </a:cubicBezTo>
                    <a:cubicBezTo>
                      <a:pt x="110" y="122"/>
                      <a:pt x="111" y="124"/>
                      <a:pt x="111" y="126"/>
                    </a:cubicBezTo>
                    <a:cubicBezTo>
                      <a:pt x="112" y="138"/>
                      <a:pt x="112" y="138"/>
                      <a:pt x="112" y="138"/>
                    </a:cubicBezTo>
                    <a:cubicBezTo>
                      <a:pt x="112" y="140"/>
                      <a:pt x="110" y="142"/>
                      <a:pt x="108" y="142"/>
                    </a:cubicBezTo>
                    <a:cubicBezTo>
                      <a:pt x="90" y="143"/>
                      <a:pt x="90" y="143"/>
                      <a:pt x="90" y="143"/>
                    </a:cubicBezTo>
                    <a:cubicBezTo>
                      <a:pt x="87" y="143"/>
                      <a:pt x="85" y="141"/>
                      <a:pt x="85" y="139"/>
                    </a:cubicBezTo>
                    <a:cubicBezTo>
                      <a:pt x="85" y="127"/>
                      <a:pt x="85" y="127"/>
                      <a:pt x="85" y="127"/>
                    </a:cubicBezTo>
                    <a:moveTo>
                      <a:pt x="108" y="175"/>
                    </a:moveTo>
                    <a:cubicBezTo>
                      <a:pt x="90" y="176"/>
                      <a:pt x="90" y="176"/>
                      <a:pt x="90" y="176"/>
                    </a:cubicBezTo>
                    <a:cubicBezTo>
                      <a:pt x="88" y="176"/>
                      <a:pt x="86" y="174"/>
                      <a:pt x="86" y="172"/>
                    </a:cubicBezTo>
                    <a:cubicBezTo>
                      <a:pt x="86" y="160"/>
                      <a:pt x="86" y="160"/>
                      <a:pt x="86" y="160"/>
                    </a:cubicBezTo>
                    <a:cubicBezTo>
                      <a:pt x="86" y="158"/>
                      <a:pt x="88" y="156"/>
                      <a:pt x="90" y="156"/>
                    </a:cubicBezTo>
                    <a:cubicBezTo>
                      <a:pt x="108" y="155"/>
                      <a:pt x="108" y="155"/>
                      <a:pt x="108" y="155"/>
                    </a:cubicBezTo>
                    <a:cubicBezTo>
                      <a:pt x="110" y="155"/>
                      <a:pt x="112" y="157"/>
                      <a:pt x="112" y="159"/>
                    </a:cubicBezTo>
                    <a:cubicBezTo>
                      <a:pt x="112" y="171"/>
                      <a:pt x="112" y="171"/>
                      <a:pt x="112" y="171"/>
                    </a:cubicBezTo>
                    <a:cubicBezTo>
                      <a:pt x="112" y="173"/>
                      <a:pt x="111" y="175"/>
                      <a:pt x="108" y="175"/>
                    </a:cubicBezTo>
                    <a:moveTo>
                      <a:pt x="118" y="93"/>
                    </a:moveTo>
                    <a:cubicBezTo>
                      <a:pt x="118" y="91"/>
                      <a:pt x="120" y="89"/>
                      <a:pt x="122" y="89"/>
                    </a:cubicBezTo>
                    <a:cubicBezTo>
                      <a:pt x="140" y="88"/>
                      <a:pt x="140" y="88"/>
                      <a:pt x="140" y="88"/>
                    </a:cubicBezTo>
                    <a:cubicBezTo>
                      <a:pt x="143" y="88"/>
                      <a:pt x="144" y="90"/>
                      <a:pt x="144" y="92"/>
                    </a:cubicBezTo>
                    <a:cubicBezTo>
                      <a:pt x="145" y="104"/>
                      <a:pt x="145" y="104"/>
                      <a:pt x="145" y="104"/>
                    </a:cubicBezTo>
                    <a:cubicBezTo>
                      <a:pt x="145" y="107"/>
                      <a:pt x="143" y="108"/>
                      <a:pt x="141" y="108"/>
                    </a:cubicBezTo>
                    <a:cubicBezTo>
                      <a:pt x="123" y="109"/>
                      <a:pt x="123" y="109"/>
                      <a:pt x="123" y="109"/>
                    </a:cubicBezTo>
                    <a:cubicBezTo>
                      <a:pt x="120" y="109"/>
                      <a:pt x="119" y="107"/>
                      <a:pt x="118" y="105"/>
                    </a:cubicBezTo>
                    <a:cubicBezTo>
                      <a:pt x="118" y="93"/>
                      <a:pt x="118" y="93"/>
                      <a:pt x="118" y="93"/>
                    </a:cubicBezTo>
                    <a:moveTo>
                      <a:pt x="119" y="126"/>
                    </a:moveTo>
                    <a:cubicBezTo>
                      <a:pt x="119" y="124"/>
                      <a:pt x="121" y="122"/>
                      <a:pt x="123" y="122"/>
                    </a:cubicBezTo>
                    <a:cubicBezTo>
                      <a:pt x="141" y="122"/>
                      <a:pt x="141" y="122"/>
                      <a:pt x="141" y="122"/>
                    </a:cubicBezTo>
                    <a:cubicBezTo>
                      <a:pt x="143" y="121"/>
                      <a:pt x="145" y="123"/>
                      <a:pt x="145" y="125"/>
                    </a:cubicBezTo>
                    <a:cubicBezTo>
                      <a:pt x="145" y="137"/>
                      <a:pt x="145" y="137"/>
                      <a:pt x="145" y="137"/>
                    </a:cubicBezTo>
                    <a:cubicBezTo>
                      <a:pt x="145" y="140"/>
                      <a:pt x="144" y="141"/>
                      <a:pt x="142" y="141"/>
                    </a:cubicBezTo>
                    <a:cubicBezTo>
                      <a:pt x="123" y="142"/>
                      <a:pt x="123" y="142"/>
                      <a:pt x="123" y="142"/>
                    </a:cubicBezTo>
                    <a:cubicBezTo>
                      <a:pt x="121" y="142"/>
                      <a:pt x="119" y="140"/>
                      <a:pt x="119" y="138"/>
                    </a:cubicBezTo>
                    <a:cubicBezTo>
                      <a:pt x="119" y="126"/>
                      <a:pt x="119" y="126"/>
                      <a:pt x="119" y="126"/>
                    </a:cubicBezTo>
                    <a:moveTo>
                      <a:pt x="142" y="175"/>
                    </a:moveTo>
                    <a:cubicBezTo>
                      <a:pt x="124" y="175"/>
                      <a:pt x="124" y="175"/>
                      <a:pt x="124" y="175"/>
                    </a:cubicBezTo>
                    <a:cubicBezTo>
                      <a:pt x="122" y="175"/>
                      <a:pt x="120" y="173"/>
                      <a:pt x="120" y="171"/>
                    </a:cubicBezTo>
                    <a:cubicBezTo>
                      <a:pt x="120" y="159"/>
                      <a:pt x="120" y="159"/>
                      <a:pt x="120" y="159"/>
                    </a:cubicBezTo>
                    <a:cubicBezTo>
                      <a:pt x="120" y="157"/>
                      <a:pt x="121" y="155"/>
                      <a:pt x="124" y="155"/>
                    </a:cubicBezTo>
                    <a:cubicBezTo>
                      <a:pt x="142" y="155"/>
                      <a:pt x="142" y="155"/>
                      <a:pt x="142" y="155"/>
                    </a:cubicBezTo>
                    <a:cubicBezTo>
                      <a:pt x="144" y="155"/>
                      <a:pt x="146" y="156"/>
                      <a:pt x="146" y="158"/>
                    </a:cubicBezTo>
                    <a:cubicBezTo>
                      <a:pt x="146" y="170"/>
                      <a:pt x="146" y="170"/>
                      <a:pt x="146" y="170"/>
                    </a:cubicBezTo>
                    <a:cubicBezTo>
                      <a:pt x="146" y="173"/>
                      <a:pt x="144" y="174"/>
                      <a:pt x="142" y="175"/>
                    </a:cubicBezTo>
                  </a:path>
                </a:pathLst>
              </a:custGeom>
              <a:grpFill/>
              <a:ln>
                <a:noFill/>
              </a:ln>
            </p:spPr>
            <p:txBody>
              <a:bodyPr/>
              <a:lstStyle/>
              <a:p>
                <a:pPr>
                  <a:defRPr/>
                </a:pPr>
                <a:endParaRPr lang="zh-CN" altLang="en-US"/>
              </a:p>
            </p:txBody>
          </p:sp>
          <p:sp>
            <p:nvSpPr>
              <p:cNvPr id="660" name="Freeform 214"/>
              <p:cNvSpPr>
                <a:spLocks/>
              </p:cNvSpPr>
              <p:nvPr/>
            </p:nvSpPr>
            <p:spPr bwMode="auto">
              <a:xfrm>
                <a:off x="2284515" y="3355474"/>
                <a:ext cx="81842" cy="83206"/>
              </a:xfrm>
              <a:custGeom>
                <a:avLst/>
                <a:gdLst>
                  <a:gd name="T0" fmla="*/ 42 w 49"/>
                  <a:gd name="T1" fmla="*/ 17 h 49"/>
                  <a:gd name="T2" fmla="*/ 31 w 49"/>
                  <a:gd name="T3" fmla="*/ 17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1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7"/>
                      <a:pt x="31" y="17"/>
                      <a:pt x="31" y="17"/>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1"/>
                      <a:pt x="18" y="31"/>
                      <a:pt x="18" y="31"/>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6" y="17"/>
                      <a:pt x="42" y="17"/>
                    </a:cubicBezTo>
                  </a:path>
                </a:pathLst>
              </a:custGeom>
              <a:grpFill/>
              <a:ln>
                <a:noFill/>
              </a:ln>
            </p:spPr>
            <p:txBody>
              <a:bodyPr/>
              <a:lstStyle/>
              <a:p>
                <a:pPr>
                  <a:defRPr/>
                </a:pPr>
                <a:endParaRPr lang="zh-CN" altLang="en-US"/>
              </a:p>
            </p:txBody>
          </p:sp>
          <p:sp>
            <p:nvSpPr>
              <p:cNvPr id="661" name="Freeform 215"/>
              <p:cNvSpPr>
                <a:spLocks/>
              </p:cNvSpPr>
              <p:nvPr/>
            </p:nvSpPr>
            <p:spPr bwMode="auto">
              <a:xfrm>
                <a:off x="2382726" y="3382755"/>
                <a:ext cx="81842" cy="23189"/>
              </a:xfrm>
              <a:custGeom>
                <a:avLst/>
                <a:gdLst>
                  <a:gd name="T0" fmla="*/ 42 w 49"/>
                  <a:gd name="T1" fmla="*/ 0 h 14"/>
                  <a:gd name="T2" fmla="*/ 7 w 49"/>
                  <a:gd name="T3" fmla="*/ 1 h 14"/>
                  <a:gd name="T4" fmla="*/ 0 w 49"/>
                  <a:gd name="T5" fmla="*/ 8 h 14"/>
                  <a:gd name="T6" fmla="*/ 7 w 49"/>
                  <a:gd name="T7" fmla="*/ 14 h 14"/>
                  <a:gd name="T8" fmla="*/ 42 w 49"/>
                  <a:gd name="T9" fmla="*/ 14 h 14"/>
                  <a:gd name="T10" fmla="*/ 49 w 49"/>
                  <a:gd name="T11" fmla="*/ 7 h 14"/>
                  <a:gd name="T12" fmla="*/ 42 w 4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9" h="14">
                    <a:moveTo>
                      <a:pt x="42" y="0"/>
                    </a:moveTo>
                    <a:cubicBezTo>
                      <a:pt x="7" y="1"/>
                      <a:pt x="7" y="1"/>
                      <a:pt x="7" y="1"/>
                    </a:cubicBezTo>
                    <a:cubicBezTo>
                      <a:pt x="3" y="1"/>
                      <a:pt x="0" y="4"/>
                      <a:pt x="0" y="8"/>
                    </a:cubicBezTo>
                    <a:cubicBezTo>
                      <a:pt x="0" y="11"/>
                      <a:pt x="3" y="14"/>
                      <a:pt x="7" y="14"/>
                    </a:cubicBezTo>
                    <a:cubicBezTo>
                      <a:pt x="42" y="14"/>
                      <a:pt x="42" y="14"/>
                      <a:pt x="42" y="14"/>
                    </a:cubicBezTo>
                    <a:cubicBezTo>
                      <a:pt x="46" y="14"/>
                      <a:pt x="49" y="10"/>
                      <a:pt x="49" y="7"/>
                    </a:cubicBezTo>
                    <a:cubicBezTo>
                      <a:pt x="49" y="3"/>
                      <a:pt x="46" y="0"/>
                      <a:pt x="42" y="0"/>
                    </a:cubicBezTo>
                  </a:path>
                </a:pathLst>
              </a:custGeom>
              <a:grpFill/>
              <a:ln>
                <a:noFill/>
              </a:ln>
            </p:spPr>
            <p:txBody>
              <a:bodyPr/>
              <a:lstStyle/>
              <a:p>
                <a:pPr>
                  <a:defRPr/>
                </a:pPr>
                <a:endParaRPr lang="zh-CN" altLang="en-US"/>
              </a:p>
            </p:txBody>
          </p:sp>
          <p:sp>
            <p:nvSpPr>
              <p:cNvPr id="662" name="Freeform 355"/>
              <p:cNvSpPr>
                <a:spLocks noEditPoints="1"/>
              </p:cNvSpPr>
              <p:nvPr/>
            </p:nvSpPr>
            <p:spPr bwMode="auto">
              <a:xfrm>
                <a:off x="2240867" y="3314552"/>
                <a:ext cx="272807" cy="343736"/>
              </a:xfrm>
              <a:custGeom>
                <a:avLst/>
                <a:gdLst>
                  <a:gd name="T0" fmla="*/ 40 w 162"/>
                  <a:gd name="T1" fmla="*/ 157 h 204"/>
                  <a:gd name="T2" fmla="*/ 45 w 162"/>
                  <a:gd name="T3" fmla="*/ 173 h 204"/>
                  <a:gd name="T4" fmla="*/ 23 w 162"/>
                  <a:gd name="T5" fmla="*/ 177 h 204"/>
                  <a:gd name="T6" fmla="*/ 18 w 162"/>
                  <a:gd name="T7" fmla="*/ 161 h 204"/>
                  <a:gd name="T8" fmla="*/ 56 w 162"/>
                  <a:gd name="T9" fmla="*/ 156 h 204"/>
                  <a:gd name="T10" fmla="*/ 78 w 162"/>
                  <a:gd name="T11" fmla="*/ 160 h 204"/>
                  <a:gd name="T12" fmla="*/ 75 w 162"/>
                  <a:gd name="T13" fmla="*/ 176 h 204"/>
                  <a:gd name="T14" fmla="*/ 52 w 162"/>
                  <a:gd name="T15" fmla="*/ 172 h 204"/>
                  <a:gd name="T16" fmla="*/ 86 w 162"/>
                  <a:gd name="T17" fmla="*/ 160 h 204"/>
                  <a:gd name="T18" fmla="*/ 108 w 162"/>
                  <a:gd name="T19" fmla="*/ 155 h 204"/>
                  <a:gd name="T20" fmla="*/ 112 w 162"/>
                  <a:gd name="T21" fmla="*/ 171 h 204"/>
                  <a:gd name="T22" fmla="*/ 90 w 162"/>
                  <a:gd name="T23" fmla="*/ 176 h 204"/>
                  <a:gd name="T24" fmla="*/ 86 w 162"/>
                  <a:gd name="T25" fmla="*/ 160 h 204"/>
                  <a:gd name="T26" fmla="*/ 142 w 162"/>
                  <a:gd name="T27" fmla="*/ 155 h 204"/>
                  <a:gd name="T28" fmla="*/ 146 w 162"/>
                  <a:gd name="T29" fmla="*/ 170 h 204"/>
                  <a:gd name="T30" fmla="*/ 124 w 162"/>
                  <a:gd name="T31" fmla="*/ 175 h 204"/>
                  <a:gd name="T32" fmla="*/ 120 w 162"/>
                  <a:gd name="T33" fmla="*/ 159 h 204"/>
                  <a:gd name="T34" fmla="*/ 22 w 162"/>
                  <a:gd name="T35" fmla="*/ 124 h 204"/>
                  <a:gd name="T36" fmla="*/ 44 w 162"/>
                  <a:gd name="T37" fmla="*/ 128 h 204"/>
                  <a:gd name="T38" fmla="*/ 40 w 162"/>
                  <a:gd name="T39" fmla="*/ 144 h 204"/>
                  <a:gd name="T40" fmla="*/ 18 w 162"/>
                  <a:gd name="T41" fmla="*/ 140 h 204"/>
                  <a:gd name="T42" fmla="*/ 51 w 162"/>
                  <a:gd name="T43" fmla="*/ 127 h 204"/>
                  <a:gd name="T44" fmla="*/ 74 w 162"/>
                  <a:gd name="T45" fmla="*/ 123 h 204"/>
                  <a:gd name="T46" fmla="*/ 78 w 162"/>
                  <a:gd name="T47" fmla="*/ 139 h 204"/>
                  <a:gd name="T48" fmla="*/ 56 w 162"/>
                  <a:gd name="T49" fmla="*/ 143 h 204"/>
                  <a:gd name="T50" fmla="*/ 51 w 162"/>
                  <a:gd name="T51" fmla="*/ 127 h 204"/>
                  <a:gd name="T52" fmla="*/ 107 w 162"/>
                  <a:gd name="T53" fmla="*/ 122 h 204"/>
                  <a:gd name="T54" fmla="*/ 112 w 162"/>
                  <a:gd name="T55" fmla="*/ 138 h 204"/>
                  <a:gd name="T56" fmla="*/ 90 w 162"/>
                  <a:gd name="T57" fmla="*/ 143 h 204"/>
                  <a:gd name="T58" fmla="*/ 85 w 162"/>
                  <a:gd name="T59" fmla="*/ 127 h 204"/>
                  <a:gd name="T60" fmla="*/ 123 w 162"/>
                  <a:gd name="T61" fmla="*/ 122 h 204"/>
                  <a:gd name="T62" fmla="*/ 145 w 162"/>
                  <a:gd name="T63" fmla="*/ 125 h 204"/>
                  <a:gd name="T64" fmla="*/ 142 w 162"/>
                  <a:gd name="T65" fmla="*/ 141 h 204"/>
                  <a:gd name="T66" fmla="*/ 119 w 162"/>
                  <a:gd name="T67" fmla="*/ 138 h 204"/>
                  <a:gd name="T68" fmla="*/ 17 w 162"/>
                  <a:gd name="T69" fmla="*/ 95 h 204"/>
                  <a:gd name="T70" fmla="*/ 39 w 162"/>
                  <a:gd name="T71" fmla="*/ 91 h 204"/>
                  <a:gd name="T72" fmla="*/ 43 w 162"/>
                  <a:gd name="T73" fmla="*/ 107 h 204"/>
                  <a:gd name="T74" fmla="*/ 21 w 162"/>
                  <a:gd name="T75" fmla="*/ 111 h 204"/>
                  <a:gd name="T76" fmla="*/ 17 w 162"/>
                  <a:gd name="T77" fmla="*/ 95 h 204"/>
                  <a:gd name="T78" fmla="*/ 73 w 162"/>
                  <a:gd name="T79" fmla="*/ 90 h 204"/>
                  <a:gd name="T80" fmla="*/ 77 w 162"/>
                  <a:gd name="T81" fmla="*/ 106 h 204"/>
                  <a:gd name="T82" fmla="*/ 55 w 162"/>
                  <a:gd name="T83" fmla="*/ 110 h 204"/>
                  <a:gd name="T84" fmla="*/ 51 w 162"/>
                  <a:gd name="T85" fmla="*/ 94 h 204"/>
                  <a:gd name="T86" fmla="*/ 88 w 162"/>
                  <a:gd name="T87" fmla="*/ 90 h 204"/>
                  <a:gd name="T88" fmla="*/ 111 w 162"/>
                  <a:gd name="T89" fmla="*/ 93 h 204"/>
                  <a:gd name="T90" fmla="*/ 107 w 162"/>
                  <a:gd name="T91" fmla="*/ 109 h 204"/>
                  <a:gd name="T92" fmla="*/ 85 w 162"/>
                  <a:gd name="T93" fmla="*/ 106 h 204"/>
                  <a:gd name="T94" fmla="*/ 118 w 162"/>
                  <a:gd name="T95" fmla="*/ 93 h 204"/>
                  <a:gd name="T96" fmla="*/ 141 w 162"/>
                  <a:gd name="T97" fmla="*/ 88 h 204"/>
                  <a:gd name="T98" fmla="*/ 145 w 162"/>
                  <a:gd name="T99" fmla="*/ 104 h 204"/>
                  <a:gd name="T100" fmla="*/ 122 w 162"/>
                  <a:gd name="T101" fmla="*/ 109 h 204"/>
                  <a:gd name="T102" fmla="*/ 118 w 162"/>
                  <a:gd name="T103" fmla="*/ 93 h 204"/>
                  <a:gd name="T104" fmla="*/ 117 w 162"/>
                  <a:gd name="T105" fmla="*/ 15 h 204"/>
                  <a:gd name="T106" fmla="*/ 144 w 162"/>
                  <a:gd name="T107" fmla="*/ 51 h 204"/>
                  <a:gd name="T108" fmla="*/ 42 w 162"/>
                  <a:gd name="T109" fmla="*/ 78 h 204"/>
                  <a:gd name="T110" fmla="*/ 16 w 162"/>
                  <a:gd name="T111" fmla="*/ 43 h 204"/>
                  <a:gd name="T112" fmla="*/ 117 w 162"/>
                  <a:gd name="T113" fmla="*/ 0 h 204"/>
                  <a:gd name="T114" fmla="*/ 0 w 162"/>
                  <a:gd name="T115" fmla="*/ 44 h 204"/>
                  <a:gd name="T116" fmla="*/ 45 w 162"/>
                  <a:gd name="T117" fmla="*/ 204 h 204"/>
                  <a:gd name="T118" fmla="*/ 162 w 162"/>
                  <a:gd name="T119" fmla="*/ 16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2" h="204">
                    <a:moveTo>
                      <a:pt x="18" y="161"/>
                    </a:moveTo>
                    <a:cubicBezTo>
                      <a:pt x="18" y="159"/>
                      <a:pt x="20" y="157"/>
                      <a:pt x="22" y="157"/>
                    </a:cubicBezTo>
                    <a:cubicBezTo>
                      <a:pt x="40" y="157"/>
                      <a:pt x="40" y="157"/>
                      <a:pt x="40" y="157"/>
                    </a:cubicBezTo>
                    <a:cubicBezTo>
                      <a:pt x="41" y="157"/>
                      <a:pt x="41" y="157"/>
                      <a:pt x="41" y="157"/>
                    </a:cubicBezTo>
                    <a:cubicBezTo>
                      <a:pt x="43" y="157"/>
                      <a:pt x="45" y="159"/>
                      <a:pt x="45" y="161"/>
                    </a:cubicBezTo>
                    <a:cubicBezTo>
                      <a:pt x="45" y="173"/>
                      <a:pt x="45" y="173"/>
                      <a:pt x="45" y="173"/>
                    </a:cubicBezTo>
                    <a:cubicBezTo>
                      <a:pt x="45" y="173"/>
                      <a:pt x="45" y="173"/>
                      <a:pt x="45" y="173"/>
                    </a:cubicBezTo>
                    <a:cubicBezTo>
                      <a:pt x="45" y="175"/>
                      <a:pt x="43" y="177"/>
                      <a:pt x="41" y="177"/>
                    </a:cubicBezTo>
                    <a:cubicBezTo>
                      <a:pt x="23" y="177"/>
                      <a:pt x="23" y="177"/>
                      <a:pt x="23" y="177"/>
                    </a:cubicBezTo>
                    <a:cubicBezTo>
                      <a:pt x="23" y="177"/>
                      <a:pt x="23" y="177"/>
                      <a:pt x="23" y="177"/>
                    </a:cubicBezTo>
                    <a:cubicBezTo>
                      <a:pt x="20" y="177"/>
                      <a:pt x="19" y="175"/>
                      <a:pt x="19" y="173"/>
                    </a:cubicBezTo>
                    <a:cubicBezTo>
                      <a:pt x="18" y="161"/>
                      <a:pt x="18" y="161"/>
                      <a:pt x="18" y="161"/>
                    </a:cubicBezTo>
                    <a:cubicBezTo>
                      <a:pt x="18" y="161"/>
                      <a:pt x="18" y="161"/>
                      <a:pt x="18" y="161"/>
                    </a:cubicBezTo>
                    <a:moveTo>
                      <a:pt x="52" y="160"/>
                    </a:moveTo>
                    <a:cubicBezTo>
                      <a:pt x="52" y="158"/>
                      <a:pt x="54" y="156"/>
                      <a:pt x="56" y="156"/>
                    </a:cubicBezTo>
                    <a:cubicBezTo>
                      <a:pt x="74" y="156"/>
                      <a:pt x="74" y="156"/>
                      <a:pt x="74" y="156"/>
                    </a:cubicBezTo>
                    <a:cubicBezTo>
                      <a:pt x="74" y="156"/>
                      <a:pt x="74" y="156"/>
                      <a:pt x="74" y="156"/>
                    </a:cubicBezTo>
                    <a:cubicBezTo>
                      <a:pt x="77" y="156"/>
                      <a:pt x="78" y="158"/>
                      <a:pt x="78" y="160"/>
                    </a:cubicBezTo>
                    <a:cubicBezTo>
                      <a:pt x="79" y="172"/>
                      <a:pt x="79" y="172"/>
                      <a:pt x="79" y="172"/>
                    </a:cubicBezTo>
                    <a:cubicBezTo>
                      <a:pt x="79" y="172"/>
                      <a:pt x="79" y="172"/>
                      <a:pt x="79" y="172"/>
                    </a:cubicBezTo>
                    <a:cubicBezTo>
                      <a:pt x="79" y="174"/>
                      <a:pt x="77" y="176"/>
                      <a:pt x="75" y="176"/>
                    </a:cubicBezTo>
                    <a:cubicBezTo>
                      <a:pt x="56" y="176"/>
                      <a:pt x="56" y="176"/>
                      <a:pt x="56" y="176"/>
                    </a:cubicBezTo>
                    <a:cubicBezTo>
                      <a:pt x="56" y="176"/>
                      <a:pt x="56" y="176"/>
                      <a:pt x="56" y="176"/>
                    </a:cubicBezTo>
                    <a:cubicBezTo>
                      <a:pt x="54" y="176"/>
                      <a:pt x="52" y="175"/>
                      <a:pt x="52" y="172"/>
                    </a:cubicBezTo>
                    <a:cubicBezTo>
                      <a:pt x="52" y="161"/>
                      <a:pt x="52" y="161"/>
                      <a:pt x="52" y="161"/>
                    </a:cubicBezTo>
                    <a:cubicBezTo>
                      <a:pt x="52" y="160"/>
                      <a:pt x="52" y="160"/>
                      <a:pt x="52" y="160"/>
                    </a:cubicBezTo>
                    <a:moveTo>
                      <a:pt x="86" y="160"/>
                    </a:moveTo>
                    <a:cubicBezTo>
                      <a:pt x="86" y="158"/>
                      <a:pt x="88" y="156"/>
                      <a:pt x="90" y="156"/>
                    </a:cubicBezTo>
                    <a:cubicBezTo>
                      <a:pt x="108" y="155"/>
                      <a:pt x="108" y="155"/>
                      <a:pt x="108" y="155"/>
                    </a:cubicBezTo>
                    <a:cubicBezTo>
                      <a:pt x="108" y="155"/>
                      <a:pt x="108" y="155"/>
                      <a:pt x="108" y="155"/>
                    </a:cubicBezTo>
                    <a:cubicBezTo>
                      <a:pt x="110" y="155"/>
                      <a:pt x="112" y="157"/>
                      <a:pt x="112" y="159"/>
                    </a:cubicBezTo>
                    <a:cubicBezTo>
                      <a:pt x="112" y="171"/>
                      <a:pt x="112" y="171"/>
                      <a:pt x="112" y="171"/>
                    </a:cubicBezTo>
                    <a:cubicBezTo>
                      <a:pt x="112" y="171"/>
                      <a:pt x="112" y="171"/>
                      <a:pt x="112" y="171"/>
                    </a:cubicBezTo>
                    <a:cubicBezTo>
                      <a:pt x="112" y="173"/>
                      <a:pt x="111" y="175"/>
                      <a:pt x="108" y="175"/>
                    </a:cubicBezTo>
                    <a:cubicBezTo>
                      <a:pt x="90" y="176"/>
                      <a:pt x="90" y="176"/>
                      <a:pt x="90" y="176"/>
                    </a:cubicBezTo>
                    <a:cubicBezTo>
                      <a:pt x="90" y="176"/>
                      <a:pt x="90" y="176"/>
                      <a:pt x="90" y="176"/>
                    </a:cubicBezTo>
                    <a:cubicBezTo>
                      <a:pt x="88" y="176"/>
                      <a:pt x="86" y="174"/>
                      <a:pt x="86" y="172"/>
                    </a:cubicBezTo>
                    <a:cubicBezTo>
                      <a:pt x="86" y="160"/>
                      <a:pt x="86" y="160"/>
                      <a:pt x="86" y="160"/>
                    </a:cubicBezTo>
                    <a:cubicBezTo>
                      <a:pt x="86" y="160"/>
                      <a:pt x="86" y="160"/>
                      <a:pt x="86" y="160"/>
                    </a:cubicBezTo>
                    <a:moveTo>
                      <a:pt x="120" y="159"/>
                    </a:moveTo>
                    <a:cubicBezTo>
                      <a:pt x="120" y="157"/>
                      <a:pt x="121" y="155"/>
                      <a:pt x="124" y="155"/>
                    </a:cubicBezTo>
                    <a:cubicBezTo>
                      <a:pt x="142" y="155"/>
                      <a:pt x="142" y="155"/>
                      <a:pt x="142" y="155"/>
                    </a:cubicBezTo>
                    <a:cubicBezTo>
                      <a:pt x="142" y="155"/>
                      <a:pt x="142" y="155"/>
                      <a:pt x="142" y="155"/>
                    </a:cubicBezTo>
                    <a:cubicBezTo>
                      <a:pt x="144" y="155"/>
                      <a:pt x="146" y="156"/>
                      <a:pt x="146" y="158"/>
                    </a:cubicBezTo>
                    <a:cubicBezTo>
                      <a:pt x="146" y="170"/>
                      <a:pt x="146" y="170"/>
                      <a:pt x="146" y="170"/>
                    </a:cubicBezTo>
                    <a:cubicBezTo>
                      <a:pt x="146" y="170"/>
                      <a:pt x="146" y="170"/>
                      <a:pt x="146" y="171"/>
                    </a:cubicBezTo>
                    <a:cubicBezTo>
                      <a:pt x="146" y="173"/>
                      <a:pt x="144" y="174"/>
                      <a:pt x="142" y="175"/>
                    </a:cubicBezTo>
                    <a:cubicBezTo>
                      <a:pt x="124" y="175"/>
                      <a:pt x="124" y="175"/>
                      <a:pt x="124" y="175"/>
                    </a:cubicBezTo>
                    <a:cubicBezTo>
                      <a:pt x="124" y="175"/>
                      <a:pt x="124" y="175"/>
                      <a:pt x="124" y="175"/>
                    </a:cubicBezTo>
                    <a:cubicBezTo>
                      <a:pt x="122" y="175"/>
                      <a:pt x="120" y="173"/>
                      <a:pt x="120" y="171"/>
                    </a:cubicBezTo>
                    <a:cubicBezTo>
                      <a:pt x="120" y="159"/>
                      <a:pt x="120" y="159"/>
                      <a:pt x="120" y="159"/>
                    </a:cubicBezTo>
                    <a:cubicBezTo>
                      <a:pt x="120" y="159"/>
                      <a:pt x="120" y="159"/>
                      <a:pt x="120" y="159"/>
                    </a:cubicBezTo>
                    <a:moveTo>
                      <a:pt x="18" y="128"/>
                    </a:moveTo>
                    <a:cubicBezTo>
                      <a:pt x="18" y="126"/>
                      <a:pt x="19" y="124"/>
                      <a:pt x="22" y="124"/>
                    </a:cubicBezTo>
                    <a:cubicBezTo>
                      <a:pt x="40" y="124"/>
                      <a:pt x="40" y="124"/>
                      <a:pt x="40" y="124"/>
                    </a:cubicBezTo>
                    <a:cubicBezTo>
                      <a:pt x="40" y="124"/>
                      <a:pt x="40" y="124"/>
                      <a:pt x="40" y="124"/>
                    </a:cubicBezTo>
                    <a:cubicBezTo>
                      <a:pt x="42" y="124"/>
                      <a:pt x="44" y="125"/>
                      <a:pt x="44" y="128"/>
                    </a:cubicBezTo>
                    <a:cubicBezTo>
                      <a:pt x="44" y="140"/>
                      <a:pt x="44" y="140"/>
                      <a:pt x="44" y="140"/>
                    </a:cubicBezTo>
                    <a:cubicBezTo>
                      <a:pt x="44" y="140"/>
                      <a:pt x="44" y="140"/>
                      <a:pt x="44" y="140"/>
                    </a:cubicBezTo>
                    <a:cubicBezTo>
                      <a:pt x="44" y="142"/>
                      <a:pt x="42" y="144"/>
                      <a:pt x="40" y="144"/>
                    </a:cubicBezTo>
                    <a:cubicBezTo>
                      <a:pt x="22" y="144"/>
                      <a:pt x="22" y="144"/>
                      <a:pt x="22" y="144"/>
                    </a:cubicBezTo>
                    <a:cubicBezTo>
                      <a:pt x="22" y="144"/>
                      <a:pt x="22" y="144"/>
                      <a:pt x="22" y="144"/>
                    </a:cubicBezTo>
                    <a:cubicBezTo>
                      <a:pt x="20" y="144"/>
                      <a:pt x="18" y="142"/>
                      <a:pt x="18" y="140"/>
                    </a:cubicBezTo>
                    <a:cubicBezTo>
                      <a:pt x="18" y="128"/>
                      <a:pt x="18" y="128"/>
                      <a:pt x="18" y="128"/>
                    </a:cubicBezTo>
                    <a:cubicBezTo>
                      <a:pt x="18" y="128"/>
                      <a:pt x="18" y="128"/>
                      <a:pt x="18" y="128"/>
                    </a:cubicBezTo>
                    <a:moveTo>
                      <a:pt x="51" y="127"/>
                    </a:moveTo>
                    <a:cubicBezTo>
                      <a:pt x="51" y="125"/>
                      <a:pt x="53" y="123"/>
                      <a:pt x="55" y="123"/>
                    </a:cubicBezTo>
                    <a:cubicBezTo>
                      <a:pt x="74" y="123"/>
                      <a:pt x="74" y="123"/>
                      <a:pt x="74" y="123"/>
                    </a:cubicBezTo>
                    <a:cubicBezTo>
                      <a:pt x="74" y="123"/>
                      <a:pt x="74" y="123"/>
                      <a:pt x="74" y="123"/>
                    </a:cubicBezTo>
                    <a:cubicBezTo>
                      <a:pt x="76" y="123"/>
                      <a:pt x="78" y="125"/>
                      <a:pt x="78" y="127"/>
                    </a:cubicBezTo>
                    <a:cubicBezTo>
                      <a:pt x="78" y="139"/>
                      <a:pt x="78" y="139"/>
                      <a:pt x="78" y="139"/>
                    </a:cubicBezTo>
                    <a:cubicBezTo>
                      <a:pt x="78" y="139"/>
                      <a:pt x="78" y="139"/>
                      <a:pt x="78" y="139"/>
                    </a:cubicBezTo>
                    <a:cubicBezTo>
                      <a:pt x="78" y="141"/>
                      <a:pt x="76" y="143"/>
                      <a:pt x="74" y="143"/>
                    </a:cubicBezTo>
                    <a:cubicBezTo>
                      <a:pt x="56" y="143"/>
                      <a:pt x="56" y="143"/>
                      <a:pt x="56" y="143"/>
                    </a:cubicBezTo>
                    <a:cubicBezTo>
                      <a:pt x="56" y="143"/>
                      <a:pt x="56" y="143"/>
                      <a:pt x="56" y="143"/>
                    </a:cubicBezTo>
                    <a:cubicBezTo>
                      <a:pt x="53" y="143"/>
                      <a:pt x="52" y="142"/>
                      <a:pt x="52" y="139"/>
                    </a:cubicBezTo>
                    <a:cubicBezTo>
                      <a:pt x="51" y="127"/>
                      <a:pt x="51" y="127"/>
                      <a:pt x="51" y="127"/>
                    </a:cubicBezTo>
                    <a:cubicBezTo>
                      <a:pt x="51" y="127"/>
                      <a:pt x="51" y="127"/>
                      <a:pt x="51" y="127"/>
                    </a:cubicBezTo>
                    <a:moveTo>
                      <a:pt x="85" y="127"/>
                    </a:moveTo>
                    <a:cubicBezTo>
                      <a:pt x="85" y="124"/>
                      <a:pt x="87" y="123"/>
                      <a:pt x="89" y="123"/>
                    </a:cubicBezTo>
                    <a:cubicBezTo>
                      <a:pt x="107" y="122"/>
                      <a:pt x="107" y="122"/>
                      <a:pt x="107" y="122"/>
                    </a:cubicBezTo>
                    <a:cubicBezTo>
                      <a:pt x="107" y="122"/>
                      <a:pt x="107" y="122"/>
                      <a:pt x="107" y="122"/>
                    </a:cubicBezTo>
                    <a:cubicBezTo>
                      <a:pt x="110" y="122"/>
                      <a:pt x="111" y="124"/>
                      <a:pt x="111" y="126"/>
                    </a:cubicBezTo>
                    <a:cubicBezTo>
                      <a:pt x="112" y="138"/>
                      <a:pt x="112" y="138"/>
                      <a:pt x="112" y="138"/>
                    </a:cubicBezTo>
                    <a:cubicBezTo>
                      <a:pt x="112" y="138"/>
                      <a:pt x="112" y="138"/>
                      <a:pt x="112" y="138"/>
                    </a:cubicBezTo>
                    <a:cubicBezTo>
                      <a:pt x="112" y="140"/>
                      <a:pt x="110" y="142"/>
                      <a:pt x="108" y="142"/>
                    </a:cubicBezTo>
                    <a:cubicBezTo>
                      <a:pt x="90" y="143"/>
                      <a:pt x="90" y="143"/>
                      <a:pt x="90" y="143"/>
                    </a:cubicBezTo>
                    <a:cubicBezTo>
                      <a:pt x="89" y="143"/>
                      <a:pt x="89" y="143"/>
                      <a:pt x="89" y="143"/>
                    </a:cubicBezTo>
                    <a:cubicBezTo>
                      <a:pt x="87" y="143"/>
                      <a:pt x="85" y="141"/>
                      <a:pt x="85" y="139"/>
                    </a:cubicBezTo>
                    <a:cubicBezTo>
                      <a:pt x="85" y="127"/>
                      <a:pt x="85" y="127"/>
                      <a:pt x="85" y="127"/>
                    </a:cubicBezTo>
                    <a:cubicBezTo>
                      <a:pt x="85" y="127"/>
                      <a:pt x="85" y="127"/>
                      <a:pt x="85" y="127"/>
                    </a:cubicBezTo>
                    <a:moveTo>
                      <a:pt x="119" y="126"/>
                    </a:moveTo>
                    <a:cubicBezTo>
                      <a:pt x="119" y="124"/>
                      <a:pt x="121" y="122"/>
                      <a:pt x="123" y="122"/>
                    </a:cubicBezTo>
                    <a:cubicBezTo>
                      <a:pt x="141" y="122"/>
                      <a:pt x="141" y="122"/>
                      <a:pt x="141" y="122"/>
                    </a:cubicBezTo>
                    <a:cubicBezTo>
                      <a:pt x="141" y="122"/>
                      <a:pt x="141" y="122"/>
                      <a:pt x="141" y="122"/>
                    </a:cubicBezTo>
                    <a:cubicBezTo>
                      <a:pt x="143" y="122"/>
                      <a:pt x="145" y="123"/>
                      <a:pt x="145" y="125"/>
                    </a:cubicBezTo>
                    <a:cubicBezTo>
                      <a:pt x="145" y="137"/>
                      <a:pt x="145" y="137"/>
                      <a:pt x="145" y="137"/>
                    </a:cubicBezTo>
                    <a:cubicBezTo>
                      <a:pt x="145" y="137"/>
                      <a:pt x="145" y="137"/>
                      <a:pt x="145" y="137"/>
                    </a:cubicBezTo>
                    <a:cubicBezTo>
                      <a:pt x="145" y="140"/>
                      <a:pt x="144" y="141"/>
                      <a:pt x="142" y="141"/>
                    </a:cubicBezTo>
                    <a:cubicBezTo>
                      <a:pt x="123" y="142"/>
                      <a:pt x="123" y="142"/>
                      <a:pt x="123" y="142"/>
                    </a:cubicBezTo>
                    <a:cubicBezTo>
                      <a:pt x="123" y="142"/>
                      <a:pt x="123" y="142"/>
                      <a:pt x="123" y="142"/>
                    </a:cubicBezTo>
                    <a:cubicBezTo>
                      <a:pt x="121" y="142"/>
                      <a:pt x="119" y="140"/>
                      <a:pt x="119" y="138"/>
                    </a:cubicBezTo>
                    <a:cubicBezTo>
                      <a:pt x="119" y="126"/>
                      <a:pt x="119" y="126"/>
                      <a:pt x="119" y="126"/>
                    </a:cubicBezTo>
                    <a:cubicBezTo>
                      <a:pt x="119" y="126"/>
                      <a:pt x="119" y="126"/>
                      <a:pt x="119" y="126"/>
                    </a:cubicBezTo>
                    <a:moveTo>
                      <a:pt x="17" y="95"/>
                    </a:moveTo>
                    <a:cubicBezTo>
                      <a:pt x="17" y="93"/>
                      <a:pt x="19" y="91"/>
                      <a:pt x="21" y="91"/>
                    </a:cubicBezTo>
                    <a:cubicBezTo>
                      <a:pt x="39" y="91"/>
                      <a:pt x="39" y="91"/>
                      <a:pt x="39" y="91"/>
                    </a:cubicBezTo>
                    <a:cubicBezTo>
                      <a:pt x="39" y="91"/>
                      <a:pt x="39" y="91"/>
                      <a:pt x="39" y="91"/>
                    </a:cubicBezTo>
                    <a:cubicBezTo>
                      <a:pt x="41" y="91"/>
                      <a:pt x="43" y="92"/>
                      <a:pt x="43" y="95"/>
                    </a:cubicBezTo>
                    <a:cubicBezTo>
                      <a:pt x="43" y="107"/>
                      <a:pt x="43" y="107"/>
                      <a:pt x="43" y="107"/>
                    </a:cubicBezTo>
                    <a:cubicBezTo>
                      <a:pt x="43" y="107"/>
                      <a:pt x="43" y="107"/>
                      <a:pt x="43" y="107"/>
                    </a:cubicBezTo>
                    <a:cubicBezTo>
                      <a:pt x="43" y="109"/>
                      <a:pt x="42" y="111"/>
                      <a:pt x="39" y="111"/>
                    </a:cubicBezTo>
                    <a:cubicBezTo>
                      <a:pt x="21" y="111"/>
                      <a:pt x="21" y="111"/>
                      <a:pt x="21" y="111"/>
                    </a:cubicBezTo>
                    <a:cubicBezTo>
                      <a:pt x="21" y="111"/>
                      <a:pt x="21" y="111"/>
                      <a:pt x="21" y="111"/>
                    </a:cubicBezTo>
                    <a:cubicBezTo>
                      <a:pt x="19" y="111"/>
                      <a:pt x="17" y="109"/>
                      <a:pt x="17" y="107"/>
                    </a:cubicBezTo>
                    <a:cubicBezTo>
                      <a:pt x="17" y="95"/>
                      <a:pt x="17" y="95"/>
                      <a:pt x="17" y="95"/>
                    </a:cubicBezTo>
                    <a:cubicBezTo>
                      <a:pt x="17" y="95"/>
                      <a:pt x="17" y="95"/>
                      <a:pt x="17" y="95"/>
                    </a:cubicBezTo>
                    <a:moveTo>
                      <a:pt x="51" y="94"/>
                    </a:moveTo>
                    <a:cubicBezTo>
                      <a:pt x="51" y="92"/>
                      <a:pt x="52" y="90"/>
                      <a:pt x="55" y="90"/>
                    </a:cubicBezTo>
                    <a:cubicBezTo>
                      <a:pt x="73" y="90"/>
                      <a:pt x="73" y="90"/>
                      <a:pt x="73" y="90"/>
                    </a:cubicBezTo>
                    <a:cubicBezTo>
                      <a:pt x="73" y="90"/>
                      <a:pt x="73" y="90"/>
                      <a:pt x="73" y="90"/>
                    </a:cubicBezTo>
                    <a:cubicBezTo>
                      <a:pt x="75" y="90"/>
                      <a:pt x="77" y="92"/>
                      <a:pt x="77" y="94"/>
                    </a:cubicBezTo>
                    <a:cubicBezTo>
                      <a:pt x="77" y="106"/>
                      <a:pt x="77" y="106"/>
                      <a:pt x="77" y="106"/>
                    </a:cubicBezTo>
                    <a:cubicBezTo>
                      <a:pt x="77" y="106"/>
                      <a:pt x="77" y="106"/>
                      <a:pt x="77" y="106"/>
                    </a:cubicBezTo>
                    <a:cubicBezTo>
                      <a:pt x="77" y="108"/>
                      <a:pt x="75" y="110"/>
                      <a:pt x="73" y="110"/>
                    </a:cubicBezTo>
                    <a:cubicBezTo>
                      <a:pt x="55" y="110"/>
                      <a:pt x="55" y="110"/>
                      <a:pt x="55" y="110"/>
                    </a:cubicBezTo>
                    <a:cubicBezTo>
                      <a:pt x="55" y="110"/>
                      <a:pt x="55" y="110"/>
                      <a:pt x="55" y="110"/>
                    </a:cubicBezTo>
                    <a:cubicBezTo>
                      <a:pt x="53" y="110"/>
                      <a:pt x="51" y="109"/>
                      <a:pt x="51" y="106"/>
                    </a:cubicBezTo>
                    <a:cubicBezTo>
                      <a:pt x="51" y="94"/>
                      <a:pt x="51" y="94"/>
                      <a:pt x="51" y="94"/>
                    </a:cubicBezTo>
                    <a:cubicBezTo>
                      <a:pt x="51" y="94"/>
                      <a:pt x="51" y="94"/>
                      <a:pt x="51" y="94"/>
                    </a:cubicBezTo>
                    <a:moveTo>
                      <a:pt x="84" y="94"/>
                    </a:moveTo>
                    <a:cubicBezTo>
                      <a:pt x="84" y="91"/>
                      <a:pt x="86" y="90"/>
                      <a:pt x="88" y="90"/>
                    </a:cubicBezTo>
                    <a:cubicBezTo>
                      <a:pt x="107" y="89"/>
                      <a:pt x="107" y="89"/>
                      <a:pt x="107" y="89"/>
                    </a:cubicBezTo>
                    <a:cubicBezTo>
                      <a:pt x="107" y="89"/>
                      <a:pt x="107" y="89"/>
                      <a:pt x="107" y="89"/>
                    </a:cubicBezTo>
                    <a:cubicBezTo>
                      <a:pt x="109" y="89"/>
                      <a:pt x="111" y="91"/>
                      <a:pt x="111" y="93"/>
                    </a:cubicBezTo>
                    <a:cubicBezTo>
                      <a:pt x="111" y="105"/>
                      <a:pt x="111" y="105"/>
                      <a:pt x="111" y="105"/>
                    </a:cubicBezTo>
                    <a:cubicBezTo>
                      <a:pt x="111" y="105"/>
                      <a:pt x="111" y="105"/>
                      <a:pt x="111" y="105"/>
                    </a:cubicBezTo>
                    <a:cubicBezTo>
                      <a:pt x="111" y="107"/>
                      <a:pt x="109" y="109"/>
                      <a:pt x="107" y="109"/>
                    </a:cubicBezTo>
                    <a:cubicBezTo>
                      <a:pt x="89" y="110"/>
                      <a:pt x="89" y="110"/>
                      <a:pt x="89" y="110"/>
                    </a:cubicBezTo>
                    <a:cubicBezTo>
                      <a:pt x="89" y="110"/>
                      <a:pt x="89" y="110"/>
                      <a:pt x="89" y="110"/>
                    </a:cubicBezTo>
                    <a:cubicBezTo>
                      <a:pt x="87" y="110"/>
                      <a:pt x="85" y="108"/>
                      <a:pt x="85" y="106"/>
                    </a:cubicBezTo>
                    <a:cubicBezTo>
                      <a:pt x="84" y="94"/>
                      <a:pt x="84" y="94"/>
                      <a:pt x="84" y="94"/>
                    </a:cubicBezTo>
                    <a:cubicBezTo>
                      <a:pt x="84" y="94"/>
                      <a:pt x="84" y="94"/>
                      <a:pt x="84" y="94"/>
                    </a:cubicBezTo>
                    <a:moveTo>
                      <a:pt x="118" y="93"/>
                    </a:moveTo>
                    <a:cubicBezTo>
                      <a:pt x="118" y="91"/>
                      <a:pt x="120" y="89"/>
                      <a:pt x="122" y="89"/>
                    </a:cubicBezTo>
                    <a:cubicBezTo>
                      <a:pt x="140" y="88"/>
                      <a:pt x="140" y="88"/>
                      <a:pt x="140" y="88"/>
                    </a:cubicBezTo>
                    <a:cubicBezTo>
                      <a:pt x="140" y="88"/>
                      <a:pt x="140" y="88"/>
                      <a:pt x="141" y="88"/>
                    </a:cubicBezTo>
                    <a:cubicBezTo>
                      <a:pt x="143" y="88"/>
                      <a:pt x="144" y="90"/>
                      <a:pt x="144" y="92"/>
                    </a:cubicBezTo>
                    <a:cubicBezTo>
                      <a:pt x="145" y="104"/>
                      <a:pt x="145" y="104"/>
                      <a:pt x="145" y="104"/>
                    </a:cubicBezTo>
                    <a:cubicBezTo>
                      <a:pt x="145" y="104"/>
                      <a:pt x="145" y="104"/>
                      <a:pt x="145" y="104"/>
                    </a:cubicBezTo>
                    <a:cubicBezTo>
                      <a:pt x="145" y="107"/>
                      <a:pt x="143" y="108"/>
                      <a:pt x="141" y="108"/>
                    </a:cubicBezTo>
                    <a:cubicBezTo>
                      <a:pt x="123" y="109"/>
                      <a:pt x="123" y="109"/>
                      <a:pt x="123" y="109"/>
                    </a:cubicBezTo>
                    <a:cubicBezTo>
                      <a:pt x="123" y="109"/>
                      <a:pt x="123" y="109"/>
                      <a:pt x="122" y="109"/>
                    </a:cubicBezTo>
                    <a:cubicBezTo>
                      <a:pt x="120" y="109"/>
                      <a:pt x="119" y="107"/>
                      <a:pt x="118" y="105"/>
                    </a:cubicBezTo>
                    <a:cubicBezTo>
                      <a:pt x="118" y="93"/>
                      <a:pt x="118" y="93"/>
                      <a:pt x="118" y="93"/>
                    </a:cubicBezTo>
                    <a:cubicBezTo>
                      <a:pt x="118" y="93"/>
                      <a:pt x="118" y="93"/>
                      <a:pt x="118" y="93"/>
                    </a:cubicBezTo>
                    <a:moveTo>
                      <a:pt x="16" y="43"/>
                    </a:moveTo>
                    <a:cubicBezTo>
                      <a:pt x="16" y="29"/>
                      <a:pt x="27" y="17"/>
                      <a:pt x="41" y="17"/>
                    </a:cubicBezTo>
                    <a:cubicBezTo>
                      <a:pt x="117" y="15"/>
                      <a:pt x="117" y="15"/>
                      <a:pt x="117" y="15"/>
                    </a:cubicBezTo>
                    <a:cubicBezTo>
                      <a:pt x="118" y="15"/>
                      <a:pt x="118" y="15"/>
                      <a:pt x="118" y="15"/>
                    </a:cubicBezTo>
                    <a:cubicBezTo>
                      <a:pt x="132" y="15"/>
                      <a:pt x="143" y="27"/>
                      <a:pt x="144" y="40"/>
                    </a:cubicBezTo>
                    <a:cubicBezTo>
                      <a:pt x="144" y="51"/>
                      <a:pt x="144" y="51"/>
                      <a:pt x="144" y="51"/>
                    </a:cubicBezTo>
                    <a:cubicBezTo>
                      <a:pt x="144" y="51"/>
                      <a:pt x="144" y="51"/>
                      <a:pt x="144" y="51"/>
                    </a:cubicBezTo>
                    <a:cubicBezTo>
                      <a:pt x="144" y="65"/>
                      <a:pt x="133" y="77"/>
                      <a:pt x="119" y="77"/>
                    </a:cubicBezTo>
                    <a:cubicBezTo>
                      <a:pt x="42" y="78"/>
                      <a:pt x="42" y="78"/>
                      <a:pt x="42" y="78"/>
                    </a:cubicBezTo>
                    <a:cubicBezTo>
                      <a:pt x="42" y="78"/>
                      <a:pt x="42" y="78"/>
                      <a:pt x="42" y="78"/>
                    </a:cubicBezTo>
                    <a:cubicBezTo>
                      <a:pt x="28" y="78"/>
                      <a:pt x="16" y="67"/>
                      <a:pt x="16" y="53"/>
                    </a:cubicBezTo>
                    <a:cubicBezTo>
                      <a:pt x="16" y="43"/>
                      <a:pt x="16" y="43"/>
                      <a:pt x="16" y="43"/>
                    </a:cubicBezTo>
                    <a:cubicBezTo>
                      <a:pt x="16" y="43"/>
                      <a:pt x="16" y="43"/>
                      <a:pt x="16" y="43"/>
                    </a:cubicBezTo>
                    <a:moveTo>
                      <a:pt x="118" y="0"/>
                    </a:moveTo>
                    <a:cubicBezTo>
                      <a:pt x="118" y="0"/>
                      <a:pt x="117" y="0"/>
                      <a:pt x="117" y="0"/>
                    </a:cubicBezTo>
                    <a:cubicBezTo>
                      <a:pt x="40" y="2"/>
                      <a:pt x="40" y="2"/>
                      <a:pt x="40" y="2"/>
                    </a:cubicBezTo>
                    <a:cubicBezTo>
                      <a:pt x="18" y="2"/>
                      <a:pt x="0" y="20"/>
                      <a:pt x="0" y="43"/>
                    </a:cubicBezTo>
                    <a:cubicBezTo>
                      <a:pt x="0" y="43"/>
                      <a:pt x="0" y="43"/>
                      <a:pt x="0" y="44"/>
                    </a:cubicBezTo>
                    <a:cubicBezTo>
                      <a:pt x="3" y="164"/>
                      <a:pt x="3" y="164"/>
                      <a:pt x="3" y="164"/>
                    </a:cubicBezTo>
                    <a:cubicBezTo>
                      <a:pt x="3" y="186"/>
                      <a:pt x="22" y="204"/>
                      <a:pt x="44" y="204"/>
                    </a:cubicBezTo>
                    <a:cubicBezTo>
                      <a:pt x="44" y="204"/>
                      <a:pt x="44" y="204"/>
                      <a:pt x="45" y="204"/>
                    </a:cubicBezTo>
                    <a:cubicBezTo>
                      <a:pt x="121" y="202"/>
                      <a:pt x="121" y="202"/>
                      <a:pt x="121" y="202"/>
                    </a:cubicBezTo>
                    <a:cubicBezTo>
                      <a:pt x="144" y="202"/>
                      <a:pt x="162" y="183"/>
                      <a:pt x="162" y="161"/>
                    </a:cubicBezTo>
                    <a:cubicBezTo>
                      <a:pt x="162" y="161"/>
                      <a:pt x="162" y="161"/>
                      <a:pt x="162" y="160"/>
                    </a:cubicBezTo>
                    <a:cubicBezTo>
                      <a:pt x="159" y="40"/>
                      <a:pt x="159" y="40"/>
                      <a:pt x="159" y="40"/>
                    </a:cubicBezTo>
                    <a:cubicBezTo>
                      <a:pt x="158" y="18"/>
                      <a:pt x="140" y="0"/>
                      <a:pt x="118" y="0"/>
                    </a:cubicBezTo>
                  </a:path>
                </a:pathLst>
              </a:custGeom>
              <a:grpFill/>
              <a:ln>
                <a:noFill/>
              </a:ln>
            </p:spPr>
            <p:txBody>
              <a:bodyPr/>
              <a:lstStyle/>
              <a:p>
                <a:pPr>
                  <a:defRPr/>
                </a:pPr>
                <a:endParaRPr lang="zh-CN" altLang="en-US"/>
              </a:p>
            </p:txBody>
          </p:sp>
          <p:sp>
            <p:nvSpPr>
              <p:cNvPr id="663" name="Freeform 356"/>
              <p:cNvSpPr>
                <a:spLocks/>
              </p:cNvSpPr>
              <p:nvPr/>
            </p:nvSpPr>
            <p:spPr bwMode="auto">
              <a:xfrm>
                <a:off x="2284516" y="3355473"/>
                <a:ext cx="81842" cy="83206"/>
              </a:xfrm>
              <a:custGeom>
                <a:avLst/>
                <a:gdLst>
                  <a:gd name="T0" fmla="*/ 24 w 49"/>
                  <a:gd name="T1" fmla="*/ 0 h 49"/>
                  <a:gd name="T2" fmla="*/ 24 w 49"/>
                  <a:gd name="T3" fmla="*/ 0 h 49"/>
                  <a:gd name="T4" fmla="*/ 17 w 49"/>
                  <a:gd name="T5" fmla="*/ 7 h 49"/>
                  <a:gd name="T6" fmla="*/ 17 w 49"/>
                  <a:gd name="T7" fmla="*/ 7 h 49"/>
                  <a:gd name="T8" fmla="*/ 17 w 49"/>
                  <a:gd name="T9" fmla="*/ 18 h 49"/>
                  <a:gd name="T10" fmla="*/ 7 w 49"/>
                  <a:gd name="T11" fmla="*/ 18 h 49"/>
                  <a:gd name="T12" fmla="*/ 0 w 49"/>
                  <a:gd name="T13" fmla="*/ 25 h 49"/>
                  <a:gd name="T14" fmla="*/ 0 w 49"/>
                  <a:gd name="T15" fmla="*/ 25 h 49"/>
                  <a:gd name="T16" fmla="*/ 7 w 49"/>
                  <a:gd name="T17" fmla="*/ 32 h 49"/>
                  <a:gd name="T18" fmla="*/ 7 w 49"/>
                  <a:gd name="T19" fmla="*/ 32 h 49"/>
                  <a:gd name="T20" fmla="*/ 18 w 49"/>
                  <a:gd name="T21" fmla="*/ 31 h 49"/>
                  <a:gd name="T22" fmla="*/ 18 w 49"/>
                  <a:gd name="T23" fmla="*/ 42 h 49"/>
                  <a:gd name="T24" fmla="*/ 25 w 49"/>
                  <a:gd name="T25" fmla="*/ 49 h 49"/>
                  <a:gd name="T26" fmla="*/ 25 w 49"/>
                  <a:gd name="T27" fmla="*/ 49 h 49"/>
                  <a:gd name="T28" fmla="*/ 32 w 49"/>
                  <a:gd name="T29" fmla="*/ 42 h 49"/>
                  <a:gd name="T30" fmla="*/ 32 w 49"/>
                  <a:gd name="T31" fmla="*/ 42 h 49"/>
                  <a:gd name="T32" fmla="*/ 31 w 49"/>
                  <a:gd name="T33" fmla="*/ 31 h 49"/>
                  <a:gd name="T34" fmla="*/ 42 w 49"/>
                  <a:gd name="T35" fmla="*/ 31 h 49"/>
                  <a:gd name="T36" fmla="*/ 49 w 49"/>
                  <a:gd name="T37" fmla="*/ 24 h 49"/>
                  <a:gd name="T38" fmla="*/ 49 w 49"/>
                  <a:gd name="T39" fmla="*/ 24 h 49"/>
                  <a:gd name="T40" fmla="*/ 42 w 49"/>
                  <a:gd name="T41" fmla="*/ 17 h 49"/>
                  <a:gd name="T42" fmla="*/ 42 w 49"/>
                  <a:gd name="T43" fmla="*/ 17 h 49"/>
                  <a:gd name="T44" fmla="*/ 31 w 49"/>
                  <a:gd name="T45" fmla="*/ 17 h 49"/>
                  <a:gd name="T46" fmla="*/ 31 w 49"/>
                  <a:gd name="T47" fmla="*/ 7 h 49"/>
                  <a:gd name="T48" fmla="*/ 24 w 49"/>
                  <a:gd name="T4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9">
                    <a:moveTo>
                      <a:pt x="24" y="0"/>
                    </a:moveTo>
                    <a:cubicBezTo>
                      <a:pt x="24" y="0"/>
                      <a:pt x="24" y="0"/>
                      <a:pt x="24" y="0"/>
                    </a:cubicBezTo>
                    <a:cubicBezTo>
                      <a:pt x="20" y="0"/>
                      <a:pt x="17" y="3"/>
                      <a:pt x="17" y="7"/>
                    </a:cubicBezTo>
                    <a:cubicBezTo>
                      <a:pt x="17" y="7"/>
                      <a:pt x="17" y="7"/>
                      <a:pt x="17" y="7"/>
                    </a:cubicBezTo>
                    <a:cubicBezTo>
                      <a:pt x="17" y="18"/>
                      <a:pt x="17" y="18"/>
                      <a:pt x="17" y="18"/>
                    </a:cubicBezTo>
                    <a:cubicBezTo>
                      <a:pt x="7" y="18"/>
                      <a:pt x="7" y="18"/>
                      <a:pt x="7" y="18"/>
                    </a:cubicBezTo>
                    <a:cubicBezTo>
                      <a:pt x="3" y="18"/>
                      <a:pt x="0" y="21"/>
                      <a:pt x="0" y="25"/>
                    </a:cubicBezTo>
                    <a:cubicBezTo>
                      <a:pt x="0" y="25"/>
                      <a:pt x="0" y="25"/>
                      <a:pt x="0" y="25"/>
                    </a:cubicBezTo>
                    <a:cubicBezTo>
                      <a:pt x="0" y="29"/>
                      <a:pt x="3" y="32"/>
                      <a:pt x="7" y="32"/>
                    </a:cubicBezTo>
                    <a:cubicBezTo>
                      <a:pt x="7" y="32"/>
                      <a:pt x="7" y="32"/>
                      <a:pt x="7" y="32"/>
                    </a:cubicBezTo>
                    <a:cubicBezTo>
                      <a:pt x="18" y="31"/>
                      <a:pt x="18" y="31"/>
                      <a:pt x="18" y="31"/>
                    </a:cubicBezTo>
                    <a:cubicBezTo>
                      <a:pt x="18" y="42"/>
                      <a:pt x="18" y="42"/>
                      <a:pt x="18" y="42"/>
                    </a:cubicBezTo>
                    <a:cubicBezTo>
                      <a:pt x="18" y="46"/>
                      <a:pt x="21" y="49"/>
                      <a:pt x="25" y="49"/>
                    </a:cubicBezTo>
                    <a:cubicBezTo>
                      <a:pt x="25" y="49"/>
                      <a:pt x="25" y="49"/>
                      <a:pt x="25" y="49"/>
                    </a:cubicBezTo>
                    <a:cubicBezTo>
                      <a:pt x="29" y="49"/>
                      <a:pt x="32" y="46"/>
                      <a:pt x="32" y="42"/>
                    </a:cubicBezTo>
                    <a:cubicBezTo>
                      <a:pt x="32" y="42"/>
                      <a:pt x="32" y="42"/>
                      <a:pt x="32" y="42"/>
                    </a:cubicBezTo>
                    <a:cubicBezTo>
                      <a:pt x="31" y="31"/>
                      <a:pt x="31" y="31"/>
                      <a:pt x="31" y="31"/>
                    </a:cubicBezTo>
                    <a:cubicBezTo>
                      <a:pt x="42" y="31"/>
                      <a:pt x="42" y="31"/>
                      <a:pt x="42" y="31"/>
                    </a:cubicBezTo>
                    <a:cubicBezTo>
                      <a:pt x="46" y="31"/>
                      <a:pt x="49" y="28"/>
                      <a:pt x="49" y="24"/>
                    </a:cubicBezTo>
                    <a:cubicBezTo>
                      <a:pt x="49" y="24"/>
                      <a:pt x="49" y="24"/>
                      <a:pt x="49" y="24"/>
                    </a:cubicBezTo>
                    <a:cubicBezTo>
                      <a:pt x="49" y="20"/>
                      <a:pt x="46" y="17"/>
                      <a:pt x="42" y="17"/>
                    </a:cubicBezTo>
                    <a:cubicBezTo>
                      <a:pt x="42" y="17"/>
                      <a:pt x="42" y="17"/>
                      <a:pt x="42" y="17"/>
                    </a:cubicBezTo>
                    <a:cubicBezTo>
                      <a:pt x="31" y="17"/>
                      <a:pt x="31" y="17"/>
                      <a:pt x="31" y="17"/>
                    </a:cubicBezTo>
                    <a:cubicBezTo>
                      <a:pt x="31" y="7"/>
                      <a:pt x="31" y="7"/>
                      <a:pt x="31" y="7"/>
                    </a:cubicBezTo>
                    <a:cubicBezTo>
                      <a:pt x="31" y="3"/>
                      <a:pt x="28" y="0"/>
                      <a:pt x="24" y="0"/>
                    </a:cubicBezTo>
                  </a:path>
                </a:pathLst>
              </a:custGeom>
              <a:grpFill/>
              <a:ln>
                <a:noFill/>
              </a:ln>
            </p:spPr>
            <p:txBody>
              <a:bodyPr/>
              <a:lstStyle/>
              <a:p>
                <a:pPr>
                  <a:defRPr/>
                </a:pPr>
                <a:endParaRPr lang="zh-CN" altLang="en-US"/>
              </a:p>
            </p:txBody>
          </p:sp>
          <p:sp>
            <p:nvSpPr>
              <p:cNvPr id="664" name="Freeform 357"/>
              <p:cNvSpPr>
                <a:spLocks/>
              </p:cNvSpPr>
              <p:nvPr/>
            </p:nvSpPr>
            <p:spPr bwMode="auto">
              <a:xfrm>
                <a:off x="2382726" y="3382754"/>
                <a:ext cx="81842" cy="23189"/>
              </a:xfrm>
              <a:custGeom>
                <a:avLst/>
                <a:gdLst>
                  <a:gd name="T0" fmla="*/ 42 w 49"/>
                  <a:gd name="T1" fmla="*/ 0 h 14"/>
                  <a:gd name="T2" fmla="*/ 42 w 49"/>
                  <a:gd name="T3" fmla="*/ 0 h 14"/>
                  <a:gd name="T4" fmla="*/ 7 w 49"/>
                  <a:gd name="T5" fmla="*/ 1 h 14"/>
                  <a:gd name="T6" fmla="*/ 0 w 49"/>
                  <a:gd name="T7" fmla="*/ 7 h 14"/>
                  <a:gd name="T8" fmla="*/ 0 w 49"/>
                  <a:gd name="T9" fmla="*/ 8 h 14"/>
                  <a:gd name="T10" fmla="*/ 7 w 49"/>
                  <a:gd name="T11" fmla="*/ 14 h 14"/>
                  <a:gd name="T12" fmla="*/ 7 w 49"/>
                  <a:gd name="T13" fmla="*/ 14 h 14"/>
                  <a:gd name="T14" fmla="*/ 42 w 49"/>
                  <a:gd name="T15" fmla="*/ 14 h 14"/>
                  <a:gd name="T16" fmla="*/ 49 w 49"/>
                  <a:gd name="T17" fmla="*/ 7 h 14"/>
                  <a:gd name="T18" fmla="*/ 49 w 49"/>
                  <a:gd name="T19" fmla="*/ 7 h 14"/>
                  <a:gd name="T20" fmla="*/ 42 w 49"/>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14">
                    <a:moveTo>
                      <a:pt x="42" y="0"/>
                    </a:moveTo>
                    <a:cubicBezTo>
                      <a:pt x="42" y="0"/>
                      <a:pt x="42" y="0"/>
                      <a:pt x="42" y="0"/>
                    </a:cubicBezTo>
                    <a:cubicBezTo>
                      <a:pt x="7" y="1"/>
                      <a:pt x="7" y="1"/>
                      <a:pt x="7" y="1"/>
                    </a:cubicBezTo>
                    <a:cubicBezTo>
                      <a:pt x="3" y="1"/>
                      <a:pt x="0" y="4"/>
                      <a:pt x="0" y="7"/>
                    </a:cubicBezTo>
                    <a:cubicBezTo>
                      <a:pt x="0" y="8"/>
                      <a:pt x="0" y="8"/>
                      <a:pt x="0" y="8"/>
                    </a:cubicBezTo>
                    <a:cubicBezTo>
                      <a:pt x="0" y="11"/>
                      <a:pt x="3" y="14"/>
                      <a:pt x="7" y="14"/>
                    </a:cubicBezTo>
                    <a:cubicBezTo>
                      <a:pt x="7" y="14"/>
                      <a:pt x="7" y="14"/>
                      <a:pt x="7" y="14"/>
                    </a:cubicBezTo>
                    <a:cubicBezTo>
                      <a:pt x="42" y="14"/>
                      <a:pt x="42" y="14"/>
                      <a:pt x="42" y="14"/>
                    </a:cubicBezTo>
                    <a:cubicBezTo>
                      <a:pt x="46" y="14"/>
                      <a:pt x="49" y="10"/>
                      <a:pt x="49" y="7"/>
                    </a:cubicBezTo>
                    <a:cubicBezTo>
                      <a:pt x="49" y="7"/>
                      <a:pt x="49" y="7"/>
                      <a:pt x="49" y="7"/>
                    </a:cubicBezTo>
                    <a:cubicBezTo>
                      <a:pt x="49" y="3"/>
                      <a:pt x="46" y="0"/>
                      <a:pt x="42" y="0"/>
                    </a:cubicBezTo>
                  </a:path>
                </a:pathLst>
              </a:custGeom>
              <a:grpFill/>
              <a:ln>
                <a:noFill/>
              </a:ln>
            </p:spPr>
            <p:txBody>
              <a:bodyPr/>
              <a:lstStyle/>
              <a:p>
                <a:pPr>
                  <a:defRPr/>
                </a:pPr>
                <a:endParaRPr lang="zh-CN" altLang="en-US"/>
              </a:p>
            </p:txBody>
          </p:sp>
        </p:grpSp>
        <p:grpSp>
          <p:nvGrpSpPr>
            <p:cNvPr id="521" name="组合 520"/>
            <p:cNvGrpSpPr/>
            <p:nvPr/>
          </p:nvGrpSpPr>
          <p:grpSpPr>
            <a:xfrm>
              <a:off x="7563617" y="3404290"/>
              <a:ext cx="470592" cy="361469"/>
              <a:chOff x="1702075" y="3332285"/>
              <a:chExt cx="470592" cy="361469"/>
            </a:xfrm>
            <a:solidFill>
              <a:schemeClr val="bg1">
                <a:lumMod val="75000"/>
              </a:schemeClr>
            </a:solidFill>
          </p:grpSpPr>
          <p:sp>
            <p:nvSpPr>
              <p:cNvPr id="650" name="Freeform 224"/>
              <p:cNvSpPr>
                <a:spLocks noEditPoints="1"/>
              </p:cNvSpPr>
              <p:nvPr/>
            </p:nvSpPr>
            <p:spPr bwMode="auto">
              <a:xfrm>
                <a:off x="1702075" y="3332285"/>
                <a:ext cx="470592" cy="361469"/>
              </a:xfrm>
              <a:custGeom>
                <a:avLst/>
                <a:gdLst>
                  <a:gd name="T0" fmla="*/ 221 w 279"/>
                  <a:gd name="T1" fmla="*/ 2 h 215"/>
                  <a:gd name="T2" fmla="*/ 39 w 279"/>
                  <a:gd name="T3" fmla="*/ 20 h 215"/>
                  <a:gd name="T4" fmla="*/ 3 w 279"/>
                  <a:gd name="T5" fmla="*/ 65 h 215"/>
                  <a:gd name="T6" fmla="*/ 14 w 279"/>
                  <a:gd name="T7" fmla="*/ 176 h 215"/>
                  <a:gd name="T8" fmla="*/ 59 w 279"/>
                  <a:gd name="T9" fmla="*/ 213 h 215"/>
                  <a:gd name="T10" fmla="*/ 240 w 279"/>
                  <a:gd name="T11" fmla="*/ 195 h 215"/>
                  <a:gd name="T12" fmla="*/ 277 w 279"/>
                  <a:gd name="T13" fmla="*/ 151 h 215"/>
                  <a:gd name="T14" fmla="*/ 266 w 279"/>
                  <a:gd name="T15" fmla="*/ 39 h 215"/>
                  <a:gd name="T16" fmla="*/ 221 w 279"/>
                  <a:gd name="T17" fmla="*/ 2 h 215"/>
                  <a:gd name="T18" fmla="*/ 41 w 279"/>
                  <a:gd name="T19" fmla="*/ 38 h 215"/>
                  <a:gd name="T20" fmla="*/ 223 w 279"/>
                  <a:gd name="T21" fmla="*/ 20 h 215"/>
                  <a:gd name="T22" fmla="*/ 248 w 279"/>
                  <a:gd name="T23" fmla="*/ 40 h 215"/>
                  <a:gd name="T24" fmla="*/ 249 w 279"/>
                  <a:gd name="T25" fmla="*/ 51 h 215"/>
                  <a:gd name="T26" fmla="*/ 21 w 279"/>
                  <a:gd name="T27" fmla="*/ 73 h 215"/>
                  <a:gd name="T28" fmla="*/ 20 w 279"/>
                  <a:gd name="T29" fmla="*/ 63 h 215"/>
                  <a:gd name="T30" fmla="*/ 41 w 279"/>
                  <a:gd name="T31" fmla="*/ 38 h 215"/>
                  <a:gd name="T32" fmla="*/ 238 w 279"/>
                  <a:gd name="T33" fmla="*/ 178 h 215"/>
                  <a:gd name="T34" fmla="*/ 57 w 279"/>
                  <a:gd name="T35" fmla="*/ 195 h 215"/>
                  <a:gd name="T36" fmla="*/ 31 w 279"/>
                  <a:gd name="T37" fmla="*/ 175 h 215"/>
                  <a:gd name="T38" fmla="*/ 26 w 279"/>
                  <a:gd name="T39" fmla="*/ 117 h 215"/>
                  <a:gd name="T40" fmla="*/ 253 w 279"/>
                  <a:gd name="T41" fmla="*/ 95 h 215"/>
                  <a:gd name="T42" fmla="*/ 259 w 279"/>
                  <a:gd name="T43" fmla="*/ 152 h 215"/>
                  <a:gd name="T44" fmla="*/ 238 w 279"/>
                  <a:gd name="T45" fmla="*/ 17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9" h="215">
                    <a:moveTo>
                      <a:pt x="221" y="2"/>
                    </a:moveTo>
                    <a:cubicBezTo>
                      <a:pt x="39" y="20"/>
                      <a:pt x="39" y="20"/>
                      <a:pt x="39" y="20"/>
                    </a:cubicBezTo>
                    <a:cubicBezTo>
                      <a:pt x="17" y="22"/>
                      <a:pt x="0" y="42"/>
                      <a:pt x="3" y="65"/>
                    </a:cubicBezTo>
                    <a:cubicBezTo>
                      <a:pt x="14" y="176"/>
                      <a:pt x="14" y="176"/>
                      <a:pt x="14" y="176"/>
                    </a:cubicBezTo>
                    <a:cubicBezTo>
                      <a:pt x="16" y="199"/>
                      <a:pt x="36" y="215"/>
                      <a:pt x="59" y="213"/>
                    </a:cubicBezTo>
                    <a:cubicBezTo>
                      <a:pt x="240" y="195"/>
                      <a:pt x="240" y="195"/>
                      <a:pt x="240" y="195"/>
                    </a:cubicBezTo>
                    <a:cubicBezTo>
                      <a:pt x="263" y="193"/>
                      <a:pt x="279" y="173"/>
                      <a:pt x="277" y="151"/>
                    </a:cubicBezTo>
                    <a:cubicBezTo>
                      <a:pt x="266" y="39"/>
                      <a:pt x="266" y="39"/>
                      <a:pt x="266" y="39"/>
                    </a:cubicBezTo>
                    <a:cubicBezTo>
                      <a:pt x="264" y="16"/>
                      <a:pt x="243" y="0"/>
                      <a:pt x="221" y="2"/>
                    </a:cubicBezTo>
                    <a:moveTo>
                      <a:pt x="41" y="38"/>
                    </a:moveTo>
                    <a:cubicBezTo>
                      <a:pt x="223" y="20"/>
                      <a:pt x="223" y="20"/>
                      <a:pt x="223" y="20"/>
                    </a:cubicBezTo>
                    <a:cubicBezTo>
                      <a:pt x="235" y="18"/>
                      <a:pt x="247" y="28"/>
                      <a:pt x="248" y="40"/>
                    </a:cubicBezTo>
                    <a:cubicBezTo>
                      <a:pt x="249" y="51"/>
                      <a:pt x="249" y="51"/>
                      <a:pt x="249" y="51"/>
                    </a:cubicBezTo>
                    <a:cubicBezTo>
                      <a:pt x="21" y="73"/>
                      <a:pt x="21" y="73"/>
                      <a:pt x="21" y="73"/>
                    </a:cubicBezTo>
                    <a:cubicBezTo>
                      <a:pt x="20" y="63"/>
                      <a:pt x="20" y="63"/>
                      <a:pt x="20" y="63"/>
                    </a:cubicBezTo>
                    <a:cubicBezTo>
                      <a:pt x="19" y="50"/>
                      <a:pt x="29" y="39"/>
                      <a:pt x="41" y="38"/>
                    </a:cubicBezTo>
                    <a:moveTo>
                      <a:pt x="238" y="178"/>
                    </a:moveTo>
                    <a:cubicBezTo>
                      <a:pt x="57" y="195"/>
                      <a:pt x="57" y="195"/>
                      <a:pt x="57" y="195"/>
                    </a:cubicBezTo>
                    <a:cubicBezTo>
                      <a:pt x="44" y="197"/>
                      <a:pt x="33" y="187"/>
                      <a:pt x="31" y="175"/>
                    </a:cubicBezTo>
                    <a:cubicBezTo>
                      <a:pt x="26" y="117"/>
                      <a:pt x="26" y="117"/>
                      <a:pt x="26" y="117"/>
                    </a:cubicBezTo>
                    <a:cubicBezTo>
                      <a:pt x="253" y="95"/>
                      <a:pt x="253" y="95"/>
                      <a:pt x="253" y="95"/>
                    </a:cubicBezTo>
                    <a:cubicBezTo>
                      <a:pt x="259" y="152"/>
                      <a:pt x="259" y="152"/>
                      <a:pt x="259" y="152"/>
                    </a:cubicBezTo>
                    <a:cubicBezTo>
                      <a:pt x="260" y="165"/>
                      <a:pt x="251" y="176"/>
                      <a:pt x="238" y="178"/>
                    </a:cubicBezTo>
                  </a:path>
                </a:pathLst>
              </a:custGeom>
              <a:grpFill/>
              <a:ln>
                <a:noFill/>
              </a:ln>
            </p:spPr>
            <p:txBody>
              <a:bodyPr/>
              <a:lstStyle/>
              <a:p>
                <a:pPr>
                  <a:defRPr/>
                </a:pPr>
                <a:endParaRPr lang="zh-CN" altLang="en-US"/>
              </a:p>
            </p:txBody>
          </p:sp>
          <p:sp>
            <p:nvSpPr>
              <p:cNvPr id="651" name="Freeform 225"/>
              <p:cNvSpPr>
                <a:spLocks/>
              </p:cNvSpPr>
              <p:nvPr/>
            </p:nvSpPr>
            <p:spPr bwMode="auto">
              <a:xfrm>
                <a:off x="1777096" y="3531434"/>
                <a:ext cx="216882" cy="50470"/>
              </a:xfrm>
              <a:custGeom>
                <a:avLst/>
                <a:gdLst>
                  <a:gd name="T0" fmla="*/ 129 w 129"/>
                  <a:gd name="T1" fmla="*/ 9 h 30"/>
                  <a:gd name="T2" fmla="*/ 121 w 129"/>
                  <a:gd name="T3" fmla="*/ 19 h 30"/>
                  <a:gd name="T4" fmla="*/ 11 w 129"/>
                  <a:gd name="T5" fmla="*/ 30 h 30"/>
                  <a:gd name="T6" fmla="*/ 1 w 129"/>
                  <a:gd name="T7" fmla="*/ 21 h 30"/>
                  <a:gd name="T8" fmla="*/ 9 w 129"/>
                  <a:gd name="T9" fmla="*/ 11 h 30"/>
                  <a:gd name="T10" fmla="*/ 119 w 129"/>
                  <a:gd name="T11" fmla="*/ 1 h 30"/>
                  <a:gd name="T12" fmla="*/ 129 w 129"/>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129" h="30">
                    <a:moveTo>
                      <a:pt x="129" y="9"/>
                    </a:moveTo>
                    <a:cubicBezTo>
                      <a:pt x="129" y="14"/>
                      <a:pt x="126" y="18"/>
                      <a:pt x="121" y="19"/>
                    </a:cubicBezTo>
                    <a:cubicBezTo>
                      <a:pt x="11" y="30"/>
                      <a:pt x="11" y="30"/>
                      <a:pt x="11" y="30"/>
                    </a:cubicBezTo>
                    <a:cubicBezTo>
                      <a:pt x="6" y="30"/>
                      <a:pt x="1" y="26"/>
                      <a:pt x="1" y="21"/>
                    </a:cubicBezTo>
                    <a:cubicBezTo>
                      <a:pt x="0" y="16"/>
                      <a:pt x="4" y="12"/>
                      <a:pt x="9" y="11"/>
                    </a:cubicBezTo>
                    <a:cubicBezTo>
                      <a:pt x="119" y="1"/>
                      <a:pt x="119" y="1"/>
                      <a:pt x="119" y="1"/>
                    </a:cubicBezTo>
                    <a:cubicBezTo>
                      <a:pt x="124" y="0"/>
                      <a:pt x="128" y="4"/>
                      <a:pt x="129" y="9"/>
                    </a:cubicBezTo>
                  </a:path>
                </a:pathLst>
              </a:custGeom>
              <a:grpFill/>
              <a:ln>
                <a:noFill/>
              </a:ln>
            </p:spPr>
            <p:txBody>
              <a:bodyPr/>
              <a:lstStyle/>
              <a:p>
                <a:pPr>
                  <a:defRPr/>
                </a:pPr>
                <a:endParaRPr lang="zh-CN" altLang="en-US"/>
              </a:p>
            </p:txBody>
          </p:sp>
          <p:sp>
            <p:nvSpPr>
              <p:cNvPr id="652" name="Freeform 226"/>
              <p:cNvSpPr>
                <a:spLocks/>
              </p:cNvSpPr>
              <p:nvPr/>
            </p:nvSpPr>
            <p:spPr bwMode="auto">
              <a:xfrm>
                <a:off x="1781188" y="3594179"/>
                <a:ext cx="129584" cy="40921"/>
              </a:xfrm>
              <a:custGeom>
                <a:avLst/>
                <a:gdLst>
                  <a:gd name="T0" fmla="*/ 77 w 77"/>
                  <a:gd name="T1" fmla="*/ 8 h 24"/>
                  <a:gd name="T2" fmla="*/ 69 w 77"/>
                  <a:gd name="T3" fmla="*/ 18 h 24"/>
                  <a:gd name="T4" fmla="*/ 11 w 77"/>
                  <a:gd name="T5" fmla="*/ 24 h 24"/>
                  <a:gd name="T6" fmla="*/ 1 w 77"/>
                  <a:gd name="T7" fmla="*/ 16 h 24"/>
                  <a:gd name="T8" fmla="*/ 9 w 77"/>
                  <a:gd name="T9" fmla="*/ 6 h 24"/>
                  <a:gd name="T10" fmla="*/ 67 w 77"/>
                  <a:gd name="T11" fmla="*/ 0 h 24"/>
                  <a:gd name="T12" fmla="*/ 77 w 77"/>
                  <a:gd name="T13" fmla="*/ 8 h 24"/>
                </a:gdLst>
                <a:ahLst/>
                <a:cxnLst>
                  <a:cxn ang="0">
                    <a:pos x="T0" y="T1"/>
                  </a:cxn>
                  <a:cxn ang="0">
                    <a:pos x="T2" y="T3"/>
                  </a:cxn>
                  <a:cxn ang="0">
                    <a:pos x="T4" y="T5"/>
                  </a:cxn>
                  <a:cxn ang="0">
                    <a:pos x="T6" y="T7"/>
                  </a:cxn>
                  <a:cxn ang="0">
                    <a:pos x="T8" y="T9"/>
                  </a:cxn>
                  <a:cxn ang="0">
                    <a:pos x="T10" y="T11"/>
                  </a:cxn>
                  <a:cxn ang="0">
                    <a:pos x="T12" y="T13"/>
                  </a:cxn>
                </a:cxnLst>
                <a:rect l="0" t="0" r="r" b="b"/>
                <a:pathLst>
                  <a:path w="77" h="24">
                    <a:moveTo>
                      <a:pt x="77" y="8"/>
                    </a:moveTo>
                    <a:cubicBezTo>
                      <a:pt x="77" y="13"/>
                      <a:pt x="74" y="18"/>
                      <a:pt x="69" y="18"/>
                    </a:cubicBezTo>
                    <a:cubicBezTo>
                      <a:pt x="11" y="24"/>
                      <a:pt x="11" y="24"/>
                      <a:pt x="11" y="24"/>
                    </a:cubicBezTo>
                    <a:cubicBezTo>
                      <a:pt x="6" y="24"/>
                      <a:pt x="1" y="21"/>
                      <a:pt x="1" y="16"/>
                    </a:cubicBezTo>
                    <a:cubicBezTo>
                      <a:pt x="0" y="11"/>
                      <a:pt x="4" y="6"/>
                      <a:pt x="9" y="6"/>
                    </a:cubicBezTo>
                    <a:cubicBezTo>
                      <a:pt x="67" y="0"/>
                      <a:pt x="67" y="0"/>
                      <a:pt x="67" y="0"/>
                    </a:cubicBezTo>
                    <a:cubicBezTo>
                      <a:pt x="72" y="0"/>
                      <a:pt x="76" y="3"/>
                      <a:pt x="77" y="8"/>
                    </a:cubicBezTo>
                  </a:path>
                </a:pathLst>
              </a:custGeom>
              <a:grpFill/>
              <a:ln>
                <a:noFill/>
              </a:ln>
            </p:spPr>
            <p:txBody>
              <a:bodyPr/>
              <a:lstStyle/>
              <a:p>
                <a:pPr>
                  <a:defRPr/>
                </a:pPr>
                <a:endParaRPr lang="zh-CN" altLang="en-US"/>
              </a:p>
            </p:txBody>
          </p:sp>
          <p:sp>
            <p:nvSpPr>
              <p:cNvPr id="653" name="Freeform 358"/>
              <p:cNvSpPr>
                <a:spLocks noEditPoints="1"/>
              </p:cNvSpPr>
              <p:nvPr/>
            </p:nvSpPr>
            <p:spPr bwMode="auto">
              <a:xfrm>
                <a:off x="1706165" y="3335012"/>
                <a:ext cx="463771" cy="356013"/>
              </a:xfrm>
              <a:custGeom>
                <a:avLst/>
                <a:gdLst>
                  <a:gd name="T0" fmla="*/ 24 w 275"/>
                  <a:gd name="T1" fmla="*/ 115 h 211"/>
                  <a:gd name="T2" fmla="*/ 24 w 275"/>
                  <a:gd name="T3" fmla="*/ 115 h 211"/>
                  <a:gd name="T4" fmla="*/ 251 w 275"/>
                  <a:gd name="T5" fmla="*/ 93 h 211"/>
                  <a:gd name="T6" fmla="*/ 257 w 275"/>
                  <a:gd name="T7" fmla="*/ 150 h 211"/>
                  <a:gd name="T8" fmla="*/ 257 w 275"/>
                  <a:gd name="T9" fmla="*/ 153 h 211"/>
                  <a:gd name="T10" fmla="*/ 236 w 275"/>
                  <a:gd name="T11" fmla="*/ 176 h 211"/>
                  <a:gd name="T12" fmla="*/ 55 w 275"/>
                  <a:gd name="T13" fmla="*/ 193 h 211"/>
                  <a:gd name="T14" fmla="*/ 53 w 275"/>
                  <a:gd name="T15" fmla="*/ 194 h 211"/>
                  <a:gd name="T16" fmla="*/ 29 w 275"/>
                  <a:gd name="T17" fmla="*/ 173 h 211"/>
                  <a:gd name="T18" fmla="*/ 24 w 275"/>
                  <a:gd name="T19" fmla="*/ 115 h 211"/>
                  <a:gd name="T20" fmla="*/ 18 w 275"/>
                  <a:gd name="T21" fmla="*/ 59 h 211"/>
                  <a:gd name="T22" fmla="*/ 39 w 275"/>
                  <a:gd name="T23" fmla="*/ 36 h 211"/>
                  <a:gd name="T24" fmla="*/ 221 w 275"/>
                  <a:gd name="T25" fmla="*/ 18 h 211"/>
                  <a:gd name="T26" fmla="*/ 223 w 275"/>
                  <a:gd name="T27" fmla="*/ 18 h 211"/>
                  <a:gd name="T28" fmla="*/ 246 w 275"/>
                  <a:gd name="T29" fmla="*/ 38 h 211"/>
                  <a:gd name="T30" fmla="*/ 247 w 275"/>
                  <a:gd name="T31" fmla="*/ 49 h 211"/>
                  <a:gd name="T32" fmla="*/ 19 w 275"/>
                  <a:gd name="T33" fmla="*/ 71 h 211"/>
                  <a:gd name="T34" fmla="*/ 18 w 275"/>
                  <a:gd name="T35" fmla="*/ 61 h 211"/>
                  <a:gd name="T36" fmla="*/ 18 w 275"/>
                  <a:gd name="T37" fmla="*/ 59 h 211"/>
                  <a:gd name="T38" fmla="*/ 223 w 275"/>
                  <a:gd name="T39" fmla="*/ 0 h 211"/>
                  <a:gd name="T40" fmla="*/ 219 w 275"/>
                  <a:gd name="T41" fmla="*/ 0 h 211"/>
                  <a:gd name="T42" fmla="*/ 37 w 275"/>
                  <a:gd name="T43" fmla="*/ 18 h 211"/>
                  <a:gd name="T44" fmla="*/ 0 w 275"/>
                  <a:gd name="T45" fmla="*/ 59 h 211"/>
                  <a:gd name="T46" fmla="*/ 1 w 275"/>
                  <a:gd name="T47" fmla="*/ 63 h 211"/>
                  <a:gd name="T48" fmla="*/ 12 w 275"/>
                  <a:gd name="T49" fmla="*/ 174 h 211"/>
                  <a:gd name="T50" fmla="*/ 52 w 275"/>
                  <a:gd name="T51" fmla="*/ 211 h 211"/>
                  <a:gd name="T52" fmla="*/ 57 w 275"/>
                  <a:gd name="T53" fmla="*/ 211 h 211"/>
                  <a:gd name="T54" fmla="*/ 238 w 275"/>
                  <a:gd name="T55" fmla="*/ 193 h 211"/>
                  <a:gd name="T56" fmla="*/ 275 w 275"/>
                  <a:gd name="T57" fmla="*/ 153 h 211"/>
                  <a:gd name="T58" fmla="*/ 275 w 275"/>
                  <a:gd name="T59" fmla="*/ 149 h 211"/>
                  <a:gd name="T60" fmla="*/ 264 w 275"/>
                  <a:gd name="T61" fmla="*/ 37 h 211"/>
                  <a:gd name="T62" fmla="*/ 223 w 275"/>
                  <a:gd name="T63"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211">
                    <a:moveTo>
                      <a:pt x="24" y="115"/>
                    </a:moveTo>
                    <a:cubicBezTo>
                      <a:pt x="24" y="115"/>
                      <a:pt x="24" y="115"/>
                      <a:pt x="24" y="115"/>
                    </a:cubicBezTo>
                    <a:cubicBezTo>
                      <a:pt x="251" y="93"/>
                      <a:pt x="251" y="93"/>
                      <a:pt x="251" y="93"/>
                    </a:cubicBezTo>
                    <a:cubicBezTo>
                      <a:pt x="257" y="150"/>
                      <a:pt x="257" y="150"/>
                      <a:pt x="257" y="150"/>
                    </a:cubicBezTo>
                    <a:cubicBezTo>
                      <a:pt x="257" y="151"/>
                      <a:pt x="257" y="152"/>
                      <a:pt x="257" y="153"/>
                    </a:cubicBezTo>
                    <a:cubicBezTo>
                      <a:pt x="257" y="164"/>
                      <a:pt x="248" y="174"/>
                      <a:pt x="236" y="176"/>
                    </a:cubicBezTo>
                    <a:cubicBezTo>
                      <a:pt x="55" y="193"/>
                      <a:pt x="55" y="193"/>
                      <a:pt x="55" y="193"/>
                    </a:cubicBezTo>
                    <a:cubicBezTo>
                      <a:pt x="54" y="194"/>
                      <a:pt x="53" y="194"/>
                      <a:pt x="53" y="194"/>
                    </a:cubicBezTo>
                    <a:cubicBezTo>
                      <a:pt x="41" y="194"/>
                      <a:pt x="31" y="185"/>
                      <a:pt x="29" y="173"/>
                    </a:cubicBezTo>
                    <a:cubicBezTo>
                      <a:pt x="24" y="115"/>
                      <a:pt x="24" y="115"/>
                      <a:pt x="24" y="115"/>
                    </a:cubicBezTo>
                    <a:moveTo>
                      <a:pt x="18" y="59"/>
                    </a:moveTo>
                    <a:cubicBezTo>
                      <a:pt x="18" y="47"/>
                      <a:pt x="27" y="37"/>
                      <a:pt x="39" y="36"/>
                    </a:cubicBezTo>
                    <a:cubicBezTo>
                      <a:pt x="221" y="18"/>
                      <a:pt x="221" y="18"/>
                      <a:pt x="221" y="18"/>
                    </a:cubicBezTo>
                    <a:cubicBezTo>
                      <a:pt x="221" y="18"/>
                      <a:pt x="222" y="18"/>
                      <a:pt x="223" y="18"/>
                    </a:cubicBezTo>
                    <a:cubicBezTo>
                      <a:pt x="235" y="18"/>
                      <a:pt x="245" y="27"/>
                      <a:pt x="246" y="38"/>
                    </a:cubicBezTo>
                    <a:cubicBezTo>
                      <a:pt x="247" y="49"/>
                      <a:pt x="247" y="49"/>
                      <a:pt x="247" y="49"/>
                    </a:cubicBezTo>
                    <a:cubicBezTo>
                      <a:pt x="19" y="71"/>
                      <a:pt x="19" y="71"/>
                      <a:pt x="19" y="71"/>
                    </a:cubicBezTo>
                    <a:cubicBezTo>
                      <a:pt x="18" y="61"/>
                      <a:pt x="18" y="61"/>
                      <a:pt x="18" y="61"/>
                    </a:cubicBezTo>
                    <a:cubicBezTo>
                      <a:pt x="18" y="60"/>
                      <a:pt x="18" y="59"/>
                      <a:pt x="18" y="59"/>
                    </a:cubicBezTo>
                    <a:moveTo>
                      <a:pt x="223" y="0"/>
                    </a:moveTo>
                    <a:cubicBezTo>
                      <a:pt x="222" y="0"/>
                      <a:pt x="220" y="0"/>
                      <a:pt x="219" y="0"/>
                    </a:cubicBezTo>
                    <a:cubicBezTo>
                      <a:pt x="37" y="18"/>
                      <a:pt x="37" y="18"/>
                      <a:pt x="37" y="18"/>
                    </a:cubicBezTo>
                    <a:cubicBezTo>
                      <a:pt x="16" y="20"/>
                      <a:pt x="0" y="38"/>
                      <a:pt x="0" y="59"/>
                    </a:cubicBezTo>
                    <a:cubicBezTo>
                      <a:pt x="0" y="60"/>
                      <a:pt x="1" y="61"/>
                      <a:pt x="1" y="63"/>
                    </a:cubicBezTo>
                    <a:cubicBezTo>
                      <a:pt x="12" y="174"/>
                      <a:pt x="12" y="174"/>
                      <a:pt x="12" y="174"/>
                    </a:cubicBezTo>
                    <a:cubicBezTo>
                      <a:pt x="14" y="196"/>
                      <a:pt x="32" y="211"/>
                      <a:pt x="52" y="211"/>
                    </a:cubicBezTo>
                    <a:cubicBezTo>
                      <a:pt x="54" y="211"/>
                      <a:pt x="55" y="211"/>
                      <a:pt x="57" y="211"/>
                    </a:cubicBezTo>
                    <a:cubicBezTo>
                      <a:pt x="238" y="193"/>
                      <a:pt x="238" y="193"/>
                      <a:pt x="238" y="193"/>
                    </a:cubicBezTo>
                    <a:cubicBezTo>
                      <a:pt x="259" y="191"/>
                      <a:pt x="275" y="173"/>
                      <a:pt x="275" y="153"/>
                    </a:cubicBezTo>
                    <a:cubicBezTo>
                      <a:pt x="275" y="151"/>
                      <a:pt x="275" y="150"/>
                      <a:pt x="275" y="149"/>
                    </a:cubicBezTo>
                    <a:cubicBezTo>
                      <a:pt x="264" y="37"/>
                      <a:pt x="264" y="37"/>
                      <a:pt x="264" y="37"/>
                    </a:cubicBezTo>
                    <a:cubicBezTo>
                      <a:pt x="262" y="16"/>
                      <a:pt x="244" y="0"/>
                      <a:pt x="223" y="0"/>
                    </a:cubicBezTo>
                  </a:path>
                </a:pathLst>
              </a:custGeom>
              <a:grpFill/>
              <a:ln>
                <a:noFill/>
              </a:ln>
            </p:spPr>
            <p:txBody>
              <a:bodyPr/>
              <a:lstStyle/>
              <a:p>
                <a:pPr>
                  <a:defRPr/>
                </a:pPr>
                <a:endParaRPr lang="zh-CN" altLang="en-US"/>
              </a:p>
            </p:txBody>
          </p:sp>
          <p:sp>
            <p:nvSpPr>
              <p:cNvPr id="654" name="Freeform 359"/>
              <p:cNvSpPr>
                <a:spLocks noEditPoints="1"/>
              </p:cNvSpPr>
              <p:nvPr/>
            </p:nvSpPr>
            <p:spPr bwMode="auto">
              <a:xfrm>
                <a:off x="1778459" y="3532797"/>
                <a:ext cx="200513" cy="49105"/>
              </a:xfrm>
              <a:custGeom>
                <a:avLst/>
                <a:gdLst>
                  <a:gd name="T0" fmla="*/ 9 w 119"/>
                  <a:gd name="T1" fmla="*/ 29 h 29"/>
                  <a:gd name="T2" fmla="*/ 9 w 119"/>
                  <a:gd name="T3" fmla="*/ 29 h 29"/>
                  <a:gd name="T4" fmla="*/ 9 w 119"/>
                  <a:gd name="T5" fmla="*/ 29 h 29"/>
                  <a:gd name="T6" fmla="*/ 9 w 119"/>
                  <a:gd name="T7" fmla="*/ 29 h 29"/>
                  <a:gd name="T8" fmla="*/ 10 w 119"/>
                  <a:gd name="T9" fmla="*/ 29 h 29"/>
                  <a:gd name="T10" fmla="*/ 9 w 119"/>
                  <a:gd name="T11" fmla="*/ 29 h 29"/>
                  <a:gd name="T12" fmla="*/ 10 w 119"/>
                  <a:gd name="T13" fmla="*/ 29 h 29"/>
                  <a:gd name="T14" fmla="*/ 0 w 119"/>
                  <a:gd name="T15" fmla="*/ 20 h 29"/>
                  <a:gd name="T16" fmla="*/ 0 w 119"/>
                  <a:gd name="T17" fmla="*/ 21 h 29"/>
                  <a:gd name="T18" fmla="*/ 0 w 119"/>
                  <a:gd name="T19" fmla="*/ 20 h 29"/>
                  <a:gd name="T20" fmla="*/ 119 w 119"/>
                  <a:gd name="T21" fmla="*/ 0 h 29"/>
                  <a:gd name="T22" fmla="*/ 118 w 119"/>
                  <a:gd name="T23" fmla="*/ 0 h 29"/>
                  <a:gd name="T24" fmla="*/ 8 w 119"/>
                  <a:gd name="T25" fmla="*/ 10 h 29"/>
                  <a:gd name="T26" fmla="*/ 0 w 119"/>
                  <a:gd name="T27" fmla="*/ 20 h 29"/>
                  <a:gd name="T28" fmla="*/ 8 w 119"/>
                  <a:gd name="T29" fmla="*/ 10 h 29"/>
                  <a:gd name="T30" fmla="*/ 118 w 119"/>
                  <a:gd name="T31" fmla="*/ 0 h 29"/>
                  <a:gd name="T32" fmla="*/ 119 w 119"/>
                  <a:gd name="T33" fmla="*/ 0 h 29"/>
                  <a:gd name="T34" fmla="*/ 119 w 119"/>
                  <a:gd name="T35" fmla="*/ 0 h 29"/>
                  <a:gd name="T36" fmla="*/ 119 w 119"/>
                  <a:gd name="T37" fmla="*/ 0 h 29"/>
                  <a:gd name="T38" fmla="*/ 119 w 119"/>
                  <a:gd name="T39" fmla="*/ 0 h 29"/>
                  <a:gd name="T40" fmla="*/ 119 w 119"/>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29">
                    <a:moveTo>
                      <a:pt x="9" y="29"/>
                    </a:moveTo>
                    <a:cubicBezTo>
                      <a:pt x="9" y="29"/>
                      <a:pt x="9" y="29"/>
                      <a:pt x="9" y="29"/>
                    </a:cubicBezTo>
                    <a:cubicBezTo>
                      <a:pt x="9" y="29"/>
                      <a:pt x="9" y="29"/>
                      <a:pt x="9" y="29"/>
                    </a:cubicBezTo>
                    <a:cubicBezTo>
                      <a:pt x="9" y="29"/>
                      <a:pt x="9" y="29"/>
                      <a:pt x="9" y="29"/>
                    </a:cubicBezTo>
                    <a:moveTo>
                      <a:pt x="10" y="29"/>
                    </a:moveTo>
                    <a:cubicBezTo>
                      <a:pt x="9" y="29"/>
                      <a:pt x="9" y="29"/>
                      <a:pt x="9" y="29"/>
                    </a:cubicBezTo>
                    <a:cubicBezTo>
                      <a:pt x="9" y="29"/>
                      <a:pt x="9" y="29"/>
                      <a:pt x="10" y="29"/>
                    </a:cubicBezTo>
                    <a:moveTo>
                      <a:pt x="0" y="20"/>
                    </a:moveTo>
                    <a:cubicBezTo>
                      <a:pt x="0" y="21"/>
                      <a:pt x="0" y="21"/>
                      <a:pt x="0" y="21"/>
                    </a:cubicBezTo>
                    <a:cubicBezTo>
                      <a:pt x="0" y="21"/>
                      <a:pt x="0" y="21"/>
                      <a:pt x="0" y="20"/>
                    </a:cubicBezTo>
                    <a:moveTo>
                      <a:pt x="119" y="0"/>
                    </a:moveTo>
                    <a:cubicBezTo>
                      <a:pt x="119" y="0"/>
                      <a:pt x="118" y="0"/>
                      <a:pt x="118" y="0"/>
                    </a:cubicBezTo>
                    <a:cubicBezTo>
                      <a:pt x="8" y="10"/>
                      <a:pt x="8" y="10"/>
                      <a:pt x="8" y="10"/>
                    </a:cubicBezTo>
                    <a:cubicBezTo>
                      <a:pt x="3" y="11"/>
                      <a:pt x="0" y="15"/>
                      <a:pt x="0" y="20"/>
                    </a:cubicBezTo>
                    <a:cubicBezTo>
                      <a:pt x="0" y="15"/>
                      <a:pt x="3" y="11"/>
                      <a:pt x="8" y="10"/>
                    </a:cubicBezTo>
                    <a:cubicBezTo>
                      <a:pt x="118" y="0"/>
                      <a:pt x="118" y="0"/>
                      <a:pt x="118" y="0"/>
                    </a:cubicBezTo>
                    <a:cubicBezTo>
                      <a:pt x="118" y="0"/>
                      <a:pt x="119" y="0"/>
                      <a:pt x="119" y="0"/>
                    </a:cubicBezTo>
                    <a:moveTo>
                      <a:pt x="119" y="0"/>
                    </a:moveTo>
                    <a:cubicBezTo>
                      <a:pt x="119" y="0"/>
                      <a:pt x="119" y="0"/>
                      <a:pt x="119" y="0"/>
                    </a:cubicBezTo>
                    <a:cubicBezTo>
                      <a:pt x="119" y="0"/>
                      <a:pt x="119" y="0"/>
                      <a:pt x="119" y="0"/>
                    </a:cubicBezTo>
                    <a:cubicBezTo>
                      <a:pt x="119" y="0"/>
                      <a:pt x="119" y="0"/>
                      <a:pt x="119" y="0"/>
                    </a:cubicBezTo>
                  </a:path>
                </a:pathLst>
              </a:custGeom>
              <a:grpFill/>
              <a:ln>
                <a:noFill/>
              </a:ln>
            </p:spPr>
            <p:txBody>
              <a:bodyPr/>
              <a:lstStyle/>
              <a:p>
                <a:pPr>
                  <a:defRPr/>
                </a:pPr>
                <a:endParaRPr lang="zh-CN" altLang="en-US"/>
              </a:p>
            </p:txBody>
          </p:sp>
          <p:sp>
            <p:nvSpPr>
              <p:cNvPr id="655" name="Freeform 360"/>
              <p:cNvSpPr>
                <a:spLocks/>
              </p:cNvSpPr>
              <p:nvPr/>
            </p:nvSpPr>
            <p:spPr bwMode="auto">
              <a:xfrm>
                <a:off x="1778458" y="3532797"/>
                <a:ext cx="215517" cy="49105"/>
              </a:xfrm>
              <a:custGeom>
                <a:avLst/>
                <a:gdLst>
                  <a:gd name="T0" fmla="*/ 119 w 128"/>
                  <a:gd name="T1" fmla="*/ 0 h 29"/>
                  <a:gd name="T2" fmla="*/ 119 w 128"/>
                  <a:gd name="T3" fmla="*/ 0 h 29"/>
                  <a:gd name="T4" fmla="*/ 118 w 128"/>
                  <a:gd name="T5" fmla="*/ 0 h 29"/>
                  <a:gd name="T6" fmla="*/ 8 w 128"/>
                  <a:gd name="T7" fmla="*/ 10 h 29"/>
                  <a:gd name="T8" fmla="*/ 0 w 128"/>
                  <a:gd name="T9" fmla="*/ 20 h 29"/>
                  <a:gd name="T10" fmla="*/ 0 w 128"/>
                  <a:gd name="T11" fmla="*/ 20 h 29"/>
                  <a:gd name="T12" fmla="*/ 0 w 128"/>
                  <a:gd name="T13" fmla="*/ 20 h 29"/>
                  <a:gd name="T14" fmla="*/ 0 w 128"/>
                  <a:gd name="T15" fmla="*/ 21 h 29"/>
                  <a:gd name="T16" fmla="*/ 9 w 128"/>
                  <a:gd name="T17" fmla="*/ 29 h 29"/>
                  <a:gd name="T18" fmla="*/ 9 w 128"/>
                  <a:gd name="T19" fmla="*/ 29 h 29"/>
                  <a:gd name="T20" fmla="*/ 9 w 128"/>
                  <a:gd name="T21" fmla="*/ 29 h 29"/>
                  <a:gd name="T22" fmla="*/ 10 w 128"/>
                  <a:gd name="T23" fmla="*/ 29 h 29"/>
                  <a:gd name="T24" fmla="*/ 10 w 128"/>
                  <a:gd name="T25" fmla="*/ 29 h 29"/>
                  <a:gd name="T26" fmla="*/ 120 w 128"/>
                  <a:gd name="T27" fmla="*/ 18 h 29"/>
                  <a:gd name="T28" fmla="*/ 128 w 128"/>
                  <a:gd name="T29" fmla="*/ 9 h 29"/>
                  <a:gd name="T30" fmla="*/ 128 w 128"/>
                  <a:gd name="T31" fmla="*/ 8 h 29"/>
                  <a:gd name="T32" fmla="*/ 128 w 128"/>
                  <a:gd name="T33" fmla="*/ 8 h 29"/>
                  <a:gd name="T34" fmla="*/ 119 w 128"/>
                  <a:gd name="T35" fmla="*/ 0 h 29"/>
                  <a:gd name="T36" fmla="*/ 119 w 128"/>
                  <a:gd name="T3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29">
                    <a:moveTo>
                      <a:pt x="119" y="0"/>
                    </a:moveTo>
                    <a:cubicBezTo>
                      <a:pt x="119" y="0"/>
                      <a:pt x="119" y="0"/>
                      <a:pt x="119" y="0"/>
                    </a:cubicBezTo>
                    <a:cubicBezTo>
                      <a:pt x="119" y="0"/>
                      <a:pt x="118" y="0"/>
                      <a:pt x="118" y="0"/>
                    </a:cubicBezTo>
                    <a:cubicBezTo>
                      <a:pt x="8" y="10"/>
                      <a:pt x="8" y="10"/>
                      <a:pt x="8" y="10"/>
                    </a:cubicBezTo>
                    <a:cubicBezTo>
                      <a:pt x="3" y="11"/>
                      <a:pt x="0" y="15"/>
                      <a:pt x="0" y="20"/>
                    </a:cubicBezTo>
                    <a:cubicBezTo>
                      <a:pt x="0" y="20"/>
                      <a:pt x="0" y="20"/>
                      <a:pt x="0" y="20"/>
                    </a:cubicBezTo>
                    <a:cubicBezTo>
                      <a:pt x="0" y="20"/>
                      <a:pt x="0" y="20"/>
                      <a:pt x="0" y="20"/>
                    </a:cubicBezTo>
                    <a:cubicBezTo>
                      <a:pt x="0" y="21"/>
                      <a:pt x="0" y="21"/>
                      <a:pt x="0" y="21"/>
                    </a:cubicBezTo>
                    <a:cubicBezTo>
                      <a:pt x="0" y="25"/>
                      <a:pt x="4" y="29"/>
                      <a:pt x="9" y="29"/>
                    </a:cubicBezTo>
                    <a:cubicBezTo>
                      <a:pt x="9" y="29"/>
                      <a:pt x="9" y="29"/>
                      <a:pt x="9" y="29"/>
                    </a:cubicBezTo>
                    <a:cubicBezTo>
                      <a:pt x="9" y="29"/>
                      <a:pt x="9" y="29"/>
                      <a:pt x="9" y="29"/>
                    </a:cubicBezTo>
                    <a:cubicBezTo>
                      <a:pt x="9" y="29"/>
                      <a:pt x="9" y="29"/>
                      <a:pt x="10" y="29"/>
                    </a:cubicBezTo>
                    <a:cubicBezTo>
                      <a:pt x="10" y="29"/>
                      <a:pt x="10" y="29"/>
                      <a:pt x="10" y="29"/>
                    </a:cubicBezTo>
                    <a:cubicBezTo>
                      <a:pt x="120" y="18"/>
                      <a:pt x="120" y="18"/>
                      <a:pt x="120" y="18"/>
                    </a:cubicBezTo>
                    <a:cubicBezTo>
                      <a:pt x="124" y="17"/>
                      <a:pt x="128" y="13"/>
                      <a:pt x="128" y="9"/>
                    </a:cubicBezTo>
                    <a:cubicBezTo>
                      <a:pt x="128" y="8"/>
                      <a:pt x="128" y="8"/>
                      <a:pt x="128" y="8"/>
                    </a:cubicBezTo>
                    <a:cubicBezTo>
                      <a:pt x="128" y="8"/>
                      <a:pt x="128" y="8"/>
                      <a:pt x="128" y="8"/>
                    </a:cubicBezTo>
                    <a:cubicBezTo>
                      <a:pt x="127" y="3"/>
                      <a:pt x="124" y="0"/>
                      <a:pt x="119" y="0"/>
                    </a:cubicBezTo>
                    <a:cubicBezTo>
                      <a:pt x="119" y="0"/>
                      <a:pt x="119" y="0"/>
                      <a:pt x="119" y="0"/>
                    </a:cubicBezTo>
                  </a:path>
                </a:pathLst>
              </a:custGeom>
              <a:grpFill/>
              <a:ln>
                <a:noFill/>
              </a:ln>
            </p:spPr>
            <p:txBody>
              <a:bodyPr/>
              <a:lstStyle/>
              <a:p>
                <a:pPr>
                  <a:defRPr/>
                </a:pPr>
                <a:endParaRPr lang="zh-CN" altLang="en-US"/>
              </a:p>
            </p:txBody>
          </p:sp>
          <p:sp>
            <p:nvSpPr>
              <p:cNvPr id="656" name="Freeform 361"/>
              <p:cNvSpPr>
                <a:spLocks noEditPoints="1"/>
              </p:cNvSpPr>
              <p:nvPr/>
            </p:nvSpPr>
            <p:spPr bwMode="auto">
              <a:xfrm>
                <a:off x="1798920" y="3594179"/>
                <a:ext cx="96847" cy="40921"/>
              </a:xfrm>
              <a:custGeom>
                <a:avLst/>
                <a:gdLst>
                  <a:gd name="T0" fmla="*/ 0 w 58"/>
                  <a:gd name="T1" fmla="*/ 24 h 24"/>
                  <a:gd name="T2" fmla="*/ 0 w 58"/>
                  <a:gd name="T3" fmla="*/ 24 h 24"/>
                  <a:gd name="T4" fmla="*/ 0 w 58"/>
                  <a:gd name="T5" fmla="*/ 24 h 24"/>
                  <a:gd name="T6" fmla="*/ 0 w 58"/>
                  <a:gd name="T7" fmla="*/ 24 h 24"/>
                  <a:gd name="T8" fmla="*/ 1 w 58"/>
                  <a:gd name="T9" fmla="*/ 24 h 24"/>
                  <a:gd name="T10" fmla="*/ 0 w 58"/>
                  <a:gd name="T11" fmla="*/ 24 h 24"/>
                  <a:gd name="T12" fmla="*/ 1 w 58"/>
                  <a:gd name="T13" fmla="*/ 24 h 24"/>
                  <a:gd name="T14" fmla="*/ 58 w 58"/>
                  <a:gd name="T15" fmla="*/ 0 h 24"/>
                  <a:gd name="T16" fmla="*/ 57 w 58"/>
                  <a:gd name="T17" fmla="*/ 0 h 24"/>
                  <a:gd name="T18" fmla="*/ 58 w 58"/>
                  <a:gd name="T19" fmla="*/ 0 h 24"/>
                  <a:gd name="T20" fmla="*/ 58 w 58"/>
                  <a:gd name="T21" fmla="*/ 0 h 24"/>
                  <a:gd name="T22" fmla="*/ 58 w 58"/>
                  <a:gd name="T23" fmla="*/ 0 h 24"/>
                  <a:gd name="T24" fmla="*/ 58 w 58"/>
                  <a:gd name="T25" fmla="*/ 0 h 24"/>
                  <a:gd name="T26" fmla="*/ 58 w 58"/>
                  <a:gd name="T2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24">
                    <a:moveTo>
                      <a:pt x="0" y="24"/>
                    </a:moveTo>
                    <a:cubicBezTo>
                      <a:pt x="0" y="24"/>
                      <a:pt x="0" y="24"/>
                      <a:pt x="0" y="24"/>
                    </a:cubicBezTo>
                    <a:cubicBezTo>
                      <a:pt x="0" y="24"/>
                      <a:pt x="0" y="24"/>
                      <a:pt x="0" y="24"/>
                    </a:cubicBezTo>
                    <a:cubicBezTo>
                      <a:pt x="0" y="24"/>
                      <a:pt x="0" y="24"/>
                      <a:pt x="0" y="24"/>
                    </a:cubicBezTo>
                    <a:moveTo>
                      <a:pt x="1" y="24"/>
                    </a:moveTo>
                    <a:cubicBezTo>
                      <a:pt x="1" y="24"/>
                      <a:pt x="0" y="24"/>
                      <a:pt x="0" y="24"/>
                    </a:cubicBezTo>
                    <a:cubicBezTo>
                      <a:pt x="0" y="24"/>
                      <a:pt x="1" y="24"/>
                      <a:pt x="1" y="24"/>
                    </a:cubicBezTo>
                    <a:moveTo>
                      <a:pt x="58" y="0"/>
                    </a:moveTo>
                    <a:cubicBezTo>
                      <a:pt x="58" y="0"/>
                      <a:pt x="57" y="0"/>
                      <a:pt x="57" y="0"/>
                    </a:cubicBezTo>
                    <a:cubicBezTo>
                      <a:pt x="57" y="0"/>
                      <a:pt x="58" y="0"/>
                      <a:pt x="58" y="0"/>
                    </a:cubicBezTo>
                    <a:moveTo>
                      <a:pt x="58" y="0"/>
                    </a:moveTo>
                    <a:cubicBezTo>
                      <a:pt x="58" y="0"/>
                      <a:pt x="58" y="0"/>
                      <a:pt x="58" y="0"/>
                    </a:cubicBezTo>
                    <a:cubicBezTo>
                      <a:pt x="58" y="0"/>
                      <a:pt x="58" y="0"/>
                      <a:pt x="58" y="0"/>
                    </a:cubicBezTo>
                    <a:cubicBezTo>
                      <a:pt x="58" y="0"/>
                      <a:pt x="58" y="0"/>
                      <a:pt x="58" y="0"/>
                    </a:cubicBezTo>
                  </a:path>
                </a:pathLst>
              </a:custGeom>
              <a:grpFill/>
              <a:ln>
                <a:noFill/>
              </a:ln>
            </p:spPr>
            <p:txBody>
              <a:bodyPr/>
              <a:lstStyle/>
              <a:p>
                <a:pPr>
                  <a:defRPr/>
                </a:pPr>
                <a:endParaRPr lang="zh-CN" altLang="en-US"/>
              </a:p>
            </p:txBody>
          </p:sp>
          <p:sp>
            <p:nvSpPr>
              <p:cNvPr id="657" name="Freeform 362"/>
              <p:cNvSpPr>
                <a:spLocks/>
              </p:cNvSpPr>
              <p:nvPr/>
            </p:nvSpPr>
            <p:spPr bwMode="auto">
              <a:xfrm>
                <a:off x="1782551" y="3594179"/>
                <a:ext cx="128219" cy="40921"/>
              </a:xfrm>
              <a:custGeom>
                <a:avLst/>
                <a:gdLst>
                  <a:gd name="T0" fmla="*/ 67 w 76"/>
                  <a:gd name="T1" fmla="*/ 0 h 24"/>
                  <a:gd name="T2" fmla="*/ 67 w 76"/>
                  <a:gd name="T3" fmla="*/ 0 h 24"/>
                  <a:gd name="T4" fmla="*/ 66 w 76"/>
                  <a:gd name="T5" fmla="*/ 0 h 24"/>
                  <a:gd name="T6" fmla="*/ 66 w 76"/>
                  <a:gd name="T7" fmla="*/ 0 h 24"/>
                  <a:gd name="T8" fmla="*/ 66 w 76"/>
                  <a:gd name="T9" fmla="*/ 0 h 24"/>
                  <a:gd name="T10" fmla="*/ 8 w 76"/>
                  <a:gd name="T11" fmla="*/ 6 h 24"/>
                  <a:gd name="T12" fmla="*/ 0 w 76"/>
                  <a:gd name="T13" fmla="*/ 15 h 24"/>
                  <a:gd name="T14" fmla="*/ 0 w 76"/>
                  <a:gd name="T15" fmla="*/ 16 h 24"/>
                  <a:gd name="T16" fmla="*/ 9 w 76"/>
                  <a:gd name="T17" fmla="*/ 24 h 24"/>
                  <a:gd name="T18" fmla="*/ 9 w 76"/>
                  <a:gd name="T19" fmla="*/ 24 h 24"/>
                  <a:gd name="T20" fmla="*/ 9 w 76"/>
                  <a:gd name="T21" fmla="*/ 24 h 24"/>
                  <a:gd name="T22" fmla="*/ 10 w 76"/>
                  <a:gd name="T23" fmla="*/ 24 h 24"/>
                  <a:gd name="T24" fmla="*/ 10 w 76"/>
                  <a:gd name="T25" fmla="*/ 24 h 24"/>
                  <a:gd name="T26" fmla="*/ 68 w 76"/>
                  <a:gd name="T27" fmla="*/ 18 h 24"/>
                  <a:gd name="T28" fmla="*/ 76 w 76"/>
                  <a:gd name="T29" fmla="*/ 9 h 24"/>
                  <a:gd name="T30" fmla="*/ 76 w 76"/>
                  <a:gd name="T31" fmla="*/ 8 h 24"/>
                  <a:gd name="T32" fmla="*/ 76 w 76"/>
                  <a:gd name="T33" fmla="*/ 8 h 24"/>
                  <a:gd name="T34" fmla="*/ 67 w 76"/>
                  <a:gd name="T35" fmla="*/ 0 h 24"/>
                  <a:gd name="T36" fmla="*/ 67 w 7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24">
                    <a:moveTo>
                      <a:pt x="67" y="0"/>
                    </a:moveTo>
                    <a:cubicBezTo>
                      <a:pt x="67" y="0"/>
                      <a:pt x="67" y="0"/>
                      <a:pt x="67" y="0"/>
                    </a:cubicBezTo>
                    <a:cubicBezTo>
                      <a:pt x="67" y="0"/>
                      <a:pt x="66" y="0"/>
                      <a:pt x="66" y="0"/>
                    </a:cubicBezTo>
                    <a:cubicBezTo>
                      <a:pt x="66" y="0"/>
                      <a:pt x="66" y="0"/>
                      <a:pt x="66" y="0"/>
                    </a:cubicBezTo>
                    <a:cubicBezTo>
                      <a:pt x="66" y="0"/>
                      <a:pt x="66" y="0"/>
                      <a:pt x="66" y="0"/>
                    </a:cubicBezTo>
                    <a:cubicBezTo>
                      <a:pt x="8" y="6"/>
                      <a:pt x="8" y="6"/>
                      <a:pt x="8" y="6"/>
                    </a:cubicBezTo>
                    <a:cubicBezTo>
                      <a:pt x="3" y="6"/>
                      <a:pt x="0" y="10"/>
                      <a:pt x="0" y="15"/>
                    </a:cubicBezTo>
                    <a:cubicBezTo>
                      <a:pt x="0" y="15"/>
                      <a:pt x="0" y="16"/>
                      <a:pt x="0" y="16"/>
                    </a:cubicBezTo>
                    <a:cubicBezTo>
                      <a:pt x="0" y="21"/>
                      <a:pt x="4" y="24"/>
                      <a:pt x="9" y="24"/>
                    </a:cubicBezTo>
                    <a:cubicBezTo>
                      <a:pt x="9" y="24"/>
                      <a:pt x="9" y="24"/>
                      <a:pt x="9" y="24"/>
                    </a:cubicBezTo>
                    <a:cubicBezTo>
                      <a:pt x="9" y="24"/>
                      <a:pt x="9" y="24"/>
                      <a:pt x="9" y="24"/>
                    </a:cubicBezTo>
                    <a:cubicBezTo>
                      <a:pt x="9" y="24"/>
                      <a:pt x="10" y="24"/>
                      <a:pt x="10" y="24"/>
                    </a:cubicBezTo>
                    <a:cubicBezTo>
                      <a:pt x="10" y="24"/>
                      <a:pt x="10" y="24"/>
                      <a:pt x="10" y="24"/>
                    </a:cubicBezTo>
                    <a:cubicBezTo>
                      <a:pt x="68" y="18"/>
                      <a:pt x="68" y="18"/>
                      <a:pt x="68" y="18"/>
                    </a:cubicBezTo>
                    <a:cubicBezTo>
                      <a:pt x="72" y="18"/>
                      <a:pt x="76" y="14"/>
                      <a:pt x="76" y="9"/>
                    </a:cubicBezTo>
                    <a:cubicBezTo>
                      <a:pt x="76" y="9"/>
                      <a:pt x="76" y="9"/>
                      <a:pt x="76" y="8"/>
                    </a:cubicBezTo>
                    <a:cubicBezTo>
                      <a:pt x="76" y="8"/>
                      <a:pt x="76" y="8"/>
                      <a:pt x="76" y="8"/>
                    </a:cubicBezTo>
                    <a:cubicBezTo>
                      <a:pt x="75" y="4"/>
                      <a:pt x="71" y="0"/>
                      <a:pt x="67" y="0"/>
                    </a:cubicBezTo>
                    <a:cubicBezTo>
                      <a:pt x="67" y="0"/>
                      <a:pt x="67" y="0"/>
                      <a:pt x="67" y="0"/>
                    </a:cubicBezTo>
                  </a:path>
                </a:pathLst>
              </a:custGeom>
              <a:grpFill/>
              <a:ln>
                <a:noFill/>
              </a:ln>
            </p:spPr>
            <p:txBody>
              <a:bodyPr/>
              <a:lstStyle/>
              <a:p>
                <a:pPr>
                  <a:defRPr/>
                </a:pPr>
                <a:endParaRPr lang="zh-CN" altLang="en-US"/>
              </a:p>
            </p:txBody>
          </p:sp>
        </p:grpSp>
        <p:sp>
          <p:nvSpPr>
            <p:cNvPr id="522" name="Freeform 363"/>
            <p:cNvSpPr>
              <a:spLocks noEditPoints="1"/>
            </p:cNvSpPr>
            <p:nvPr/>
          </p:nvSpPr>
          <p:spPr bwMode="auto">
            <a:xfrm>
              <a:off x="8804886" y="2890050"/>
              <a:ext cx="396934" cy="193693"/>
            </a:xfrm>
            <a:custGeom>
              <a:avLst/>
              <a:gdLst>
                <a:gd name="T0" fmla="*/ 235 w 235"/>
                <a:gd name="T1" fmla="*/ 0 h 115"/>
                <a:gd name="T2" fmla="*/ 233 w 235"/>
                <a:gd name="T3" fmla="*/ 1 h 115"/>
                <a:gd name="T4" fmla="*/ 120 w 235"/>
                <a:gd name="T5" fmla="*/ 92 h 115"/>
                <a:gd name="T6" fmla="*/ 78 w 235"/>
                <a:gd name="T7" fmla="*/ 52 h 115"/>
                <a:gd name="T8" fmla="*/ 0 w 235"/>
                <a:gd name="T9" fmla="*/ 115 h 115"/>
                <a:gd name="T10" fmla="*/ 78 w 235"/>
                <a:gd name="T11" fmla="*/ 52 h 115"/>
                <a:gd name="T12" fmla="*/ 120 w 235"/>
                <a:gd name="T13" fmla="*/ 92 h 115"/>
                <a:gd name="T14" fmla="*/ 233 w 235"/>
                <a:gd name="T15" fmla="*/ 1 h 115"/>
                <a:gd name="T16" fmla="*/ 235 w 235"/>
                <a:gd name="T17" fmla="*/ 0 h 115"/>
                <a:gd name="T18" fmla="*/ 235 w 235"/>
                <a:gd name="T19" fmla="*/ 0 h 115"/>
                <a:gd name="T20" fmla="*/ 235 w 235"/>
                <a:gd name="T21" fmla="*/ 0 h 115"/>
                <a:gd name="T22" fmla="*/ 235 w 235"/>
                <a:gd name="T23" fmla="*/ 0 h 115"/>
                <a:gd name="T24" fmla="*/ 235 w 235"/>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5" h="115">
                  <a:moveTo>
                    <a:pt x="235" y="0"/>
                  </a:moveTo>
                  <a:cubicBezTo>
                    <a:pt x="234" y="0"/>
                    <a:pt x="233" y="1"/>
                    <a:pt x="233" y="1"/>
                  </a:cubicBezTo>
                  <a:cubicBezTo>
                    <a:pt x="120" y="92"/>
                    <a:pt x="120" y="92"/>
                    <a:pt x="120" y="92"/>
                  </a:cubicBezTo>
                  <a:cubicBezTo>
                    <a:pt x="78" y="52"/>
                    <a:pt x="78" y="52"/>
                    <a:pt x="78" y="52"/>
                  </a:cubicBezTo>
                  <a:cubicBezTo>
                    <a:pt x="0" y="115"/>
                    <a:pt x="0" y="115"/>
                    <a:pt x="0" y="115"/>
                  </a:cubicBezTo>
                  <a:cubicBezTo>
                    <a:pt x="78" y="52"/>
                    <a:pt x="78" y="52"/>
                    <a:pt x="78" y="52"/>
                  </a:cubicBezTo>
                  <a:cubicBezTo>
                    <a:pt x="120" y="92"/>
                    <a:pt x="120" y="92"/>
                    <a:pt x="120" y="92"/>
                  </a:cubicBezTo>
                  <a:cubicBezTo>
                    <a:pt x="233" y="1"/>
                    <a:pt x="233" y="1"/>
                    <a:pt x="233" y="1"/>
                  </a:cubicBezTo>
                  <a:cubicBezTo>
                    <a:pt x="233" y="1"/>
                    <a:pt x="234" y="0"/>
                    <a:pt x="235" y="0"/>
                  </a:cubicBezTo>
                  <a:moveTo>
                    <a:pt x="235" y="0"/>
                  </a:moveTo>
                  <a:cubicBezTo>
                    <a:pt x="235" y="0"/>
                    <a:pt x="235" y="0"/>
                    <a:pt x="235" y="0"/>
                  </a:cubicBezTo>
                  <a:cubicBezTo>
                    <a:pt x="235" y="0"/>
                    <a:pt x="235" y="0"/>
                    <a:pt x="235" y="0"/>
                  </a:cubicBezTo>
                  <a:cubicBezTo>
                    <a:pt x="235" y="0"/>
                    <a:pt x="235" y="0"/>
                    <a:pt x="235" y="0"/>
                  </a:cubicBezTo>
                </a:path>
              </a:pathLst>
            </a:custGeom>
            <a:solidFill>
              <a:schemeClr val="bg1">
                <a:lumMod val="95000"/>
              </a:schemeClr>
            </a:solidFill>
            <a:ln>
              <a:noFill/>
            </a:ln>
          </p:spPr>
          <p:txBody>
            <a:bodyPr/>
            <a:lstStyle/>
            <a:p>
              <a:pPr>
                <a:defRPr/>
              </a:pPr>
              <a:endParaRPr lang="zh-CN" altLang="en-US"/>
            </a:p>
          </p:txBody>
        </p:sp>
        <p:grpSp>
          <p:nvGrpSpPr>
            <p:cNvPr id="523" name="组合 522"/>
            <p:cNvGrpSpPr/>
            <p:nvPr/>
          </p:nvGrpSpPr>
          <p:grpSpPr>
            <a:xfrm>
              <a:off x="8804887" y="2887322"/>
              <a:ext cx="405118" cy="361469"/>
              <a:chOff x="2445437" y="2887322"/>
              <a:chExt cx="405118" cy="361469"/>
            </a:xfrm>
          </p:grpSpPr>
          <p:sp>
            <p:nvSpPr>
              <p:cNvPr id="643" name="Freeform 231"/>
              <p:cNvSpPr>
                <a:spLocks/>
              </p:cNvSpPr>
              <p:nvPr/>
            </p:nvSpPr>
            <p:spPr bwMode="auto">
              <a:xfrm>
                <a:off x="2783717"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644" name="Freeform 232"/>
              <p:cNvSpPr>
                <a:spLocks/>
              </p:cNvSpPr>
              <p:nvPr/>
            </p:nvSpPr>
            <p:spPr bwMode="auto">
              <a:xfrm>
                <a:off x="2780989"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nvGrpSpPr>
              <p:cNvPr id="645" name="组合 644"/>
              <p:cNvGrpSpPr/>
              <p:nvPr/>
            </p:nvGrpSpPr>
            <p:grpSpPr>
              <a:xfrm>
                <a:off x="2445437" y="2887322"/>
                <a:ext cx="405118" cy="361469"/>
                <a:chOff x="2445437" y="2887322"/>
                <a:chExt cx="405118" cy="361469"/>
              </a:xfrm>
            </p:grpSpPr>
            <p:sp>
              <p:nvSpPr>
                <p:cNvPr id="648" name="Freeform 230"/>
                <p:cNvSpPr>
                  <a:spLocks/>
                </p:cNvSpPr>
                <p:nvPr/>
              </p:nvSpPr>
              <p:spPr bwMode="auto">
                <a:xfrm>
                  <a:off x="2445437" y="2887322"/>
                  <a:ext cx="399662" cy="252347"/>
                </a:xfrm>
                <a:custGeom>
                  <a:avLst/>
                  <a:gdLst>
                    <a:gd name="T0" fmla="*/ 236 w 237"/>
                    <a:gd name="T1" fmla="*/ 4 h 149"/>
                    <a:gd name="T2" fmla="*/ 120 w 237"/>
                    <a:gd name="T3" fmla="*/ 124 h 149"/>
                    <a:gd name="T4" fmla="*/ 78 w 237"/>
                    <a:gd name="T5" fmla="*/ 85 h 149"/>
                    <a:gd name="T6" fmla="*/ 1 w 237"/>
                    <a:gd name="T7" fmla="*/ 149 h 149"/>
                    <a:gd name="T8" fmla="*/ 0 w 237"/>
                    <a:gd name="T9" fmla="*/ 116 h 149"/>
                    <a:gd name="T10" fmla="*/ 78 w 237"/>
                    <a:gd name="T11" fmla="*/ 53 h 149"/>
                    <a:gd name="T12" fmla="*/ 120 w 237"/>
                    <a:gd name="T13" fmla="*/ 93 h 149"/>
                    <a:gd name="T14" fmla="*/ 233 w 237"/>
                    <a:gd name="T15" fmla="*/ 2 h 149"/>
                    <a:gd name="T16" fmla="*/ 236 w 237"/>
                    <a:gd name="T17" fmla="*/ 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149">
                      <a:moveTo>
                        <a:pt x="236" y="4"/>
                      </a:moveTo>
                      <a:cubicBezTo>
                        <a:pt x="120" y="124"/>
                        <a:pt x="120" y="124"/>
                        <a:pt x="120" y="124"/>
                      </a:cubicBezTo>
                      <a:cubicBezTo>
                        <a:pt x="78" y="85"/>
                        <a:pt x="78" y="85"/>
                        <a:pt x="78" y="85"/>
                      </a:cubicBezTo>
                      <a:cubicBezTo>
                        <a:pt x="1" y="149"/>
                        <a:pt x="1" y="149"/>
                        <a:pt x="1" y="149"/>
                      </a:cubicBezTo>
                      <a:cubicBezTo>
                        <a:pt x="0" y="116"/>
                        <a:pt x="0" y="116"/>
                        <a:pt x="0" y="116"/>
                      </a:cubicBezTo>
                      <a:cubicBezTo>
                        <a:pt x="78" y="53"/>
                        <a:pt x="78" y="53"/>
                        <a:pt x="78" y="53"/>
                      </a:cubicBezTo>
                      <a:cubicBezTo>
                        <a:pt x="120" y="93"/>
                        <a:pt x="120" y="93"/>
                        <a:pt x="120" y="93"/>
                      </a:cubicBezTo>
                      <a:cubicBezTo>
                        <a:pt x="233" y="2"/>
                        <a:pt x="233" y="2"/>
                        <a:pt x="233" y="2"/>
                      </a:cubicBezTo>
                      <a:cubicBezTo>
                        <a:pt x="233" y="2"/>
                        <a:pt x="237" y="0"/>
                        <a:pt x="236" y="4"/>
                      </a:cubicBezTo>
                    </a:path>
                  </a:pathLst>
                </a:custGeom>
                <a:solidFill>
                  <a:schemeClr val="bg1">
                    <a:lumMod val="95000"/>
                  </a:schemeClr>
                </a:solidFill>
                <a:ln>
                  <a:noFill/>
                </a:ln>
              </p:spPr>
              <p:txBody>
                <a:bodyPr/>
                <a:lstStyle/>
                <a:p>
                  <a:pPr>
                    <a:defRPr/>
                  </a:pPr>
                  <a:endParaRPr lang="zh-CN" altLang="en-US"/>
                </a:p>
              </p:txBody>
            </p:sp>
            <p:sp>
              <p:nvSpPr>
                <p:cNvPr id="649" name="Freeform 233"/>
                <p:cNvSpPr>
                  <a:spLocks noEditPoints="1"/>
                </p:cNvSpPr>
                <p:nvPr/>
              </p:nvSpPr>
              <p:spPr bwMode="auto">
                <a:xfrm>
                  <a:off x="2448165" y="2950067"/>
                  <a:ext cx="402390" cy="298724"/>
                </a:xfrm>
                <a:custGeom>
                  <a:avLst/>
                  <a:gdLst>
                    <a:gd name="T0" fmla="*/ 236 w 239"/>
                    <a:gd name="T1" fmla="*/ 0 h 177"/>
                    <a:gd name="T2" fmla="*/ 216 w 239"/>
                    <a:gd name="T3" fmla="*/ 21 h 177"/>
                    <a:gd name="T4" fmla="*/ 120 w 239"/>
                    <a:gd name="T5" fmla="*/ 122 h 177"/>
                    <a:gd name="T6" fmla="*/ 78 w 239"/>
                    <a:gd name="T7" fmla="*/ 83 h 177"/>
                    <a:gd name="T8" fmla="*/ 0 w 239"/>
                    <a:gd name="T9" fmla="*/ 144 h 177"/>
                    <a:gd name="T10" fmla="*/ 1 w 239"/>
                    <a:gd name="T11" fmla="*/ 157 h 177"/>
                    <a:gd name="T12" fmla="*/ 20 w 239"/>
                    <a:gd name="T13" fmla="*/ 177 h 177"/>
                    <a:gd name="T14" fmla="*/ 221 w 239"/>
                    <a:gd name="T15" fmla="*/ 172 h 177"/>
                    <a:gd name="T16" fmla="*/ 239 w 239"/>
                    <a:gd name="T17" fmla="*/ 152 h 177"/>
                    <a:gd name="T18" fmla="*/ 236 w 239"/>
                    <a:gd name="T19" fmla="*/ 0 h 177"/>
                    <a:gd name="T20" fmla="*/ 216 w 239"/>
                    <a:gd name="T21" fmla="*/ 140 h 177"/>
                    <a:gd name="T22" fmla="*/ 212 w 239"/>
                    <a:gd name="T23" fmla="*/ 144 h 177"/>
                    <a:gd name="T24" fmla="*/ 208 w 239"/>
                    <a:gd name="T25" fmla="*/ 146 h 177"/>
                    <a:gd name="T26" fmla="*/ 208 w 239"/>
                    <a:gd name="T27" fmla="*/ 155 h 177"/>
                    <a:gd name="T28" fmla="*/ 206 w 239"/>
                    <a:gd name="T29" fmla="*/ 157 h 177"/>
                    <a:gd name="T30" fmla="*/ 204 w 239"/>
                    <a:gd name="T31" fmla="*/ 155 h 177"/>
                    <a:gd name="T32" fmla="*/ 204 w 239"/>
                    <a:gd name="T33" fmla="*/ 147 h 177"/>
                    <a:gd name="T34" fmla="*/ 199 w 239"/>
                    <a:gd name="T35" fmla="*/ 147 h 177"/>
                    <a:gd name="T36" fmla="*/ 199 w 239"/>
                    <a:gd name="T37" fmla="*/ 155 h 177"/>
                    <a:gd name="T38" fmla="*/ 197 w 239"/>
                    <a:gd name="T39" fmla="*/ 157 h 177"/>
                    <a:gd name="T40" fmla="*/ 195 w 239"/>
                    <a:gd name="T41" fmla="*/ 155 h 177"/>
                    <a:gd name="T42" fmla="*/ 195 w 239"/>
                    <a:gd name="T43" fmla="*/ 147 h 177"/>
                    <a:gd name="T44" fmla="*/ 189 w 239"/>
                    <a:gd name="T45" fmla="*/ 147 h 177"/>
                    <a:gd name="T46" fmla="*/ 184 w 239"/>
                    <a:gd name="T47" fmla="*/ 145 h 177"/>
                    <a:gd name="T48" fmla="*/ 183 w 239"/>
                    <a:gd name="T49" fmla="*/ 143 h 177"/>
                    <a:gd name="T50" fmla="*/ 184 w 239"/>
                    <a:gd name="T51" fmla="*/ 140 h 177"/>
                    <a:gd name="T52" fmla="*/ 184 w 239"/>
                    <a:gd name="T53" fmla="*/ 138 h 177"/>
                    <a:gd name="T54" fmla="*/ 185 w 239"/>
                    <a:gd name="T55" fmla="*/ 137 h 177"/>
                    <a:gd name="T56" fmla="*/ 190 w 239"/>
                    <a:gd name="T57" fmla="*/ 138 h 177"/>
                    <a:gd name="T58" fmla="*/ 194 w 239"/>
                    <a:gd name="T59" fmla="*/ 139 h 177"/>
                    <a:gd name="T60" fmla="*/ 194 w 239"/>
                    <a:gd name="T61" fmla="*/ 123 h 177"/>
                    <a:gd name="T62" fmla="*/ 193 w 239"/>
                    <a:gd name="T63" fmla="*/ 123 h 177"/>
                    <a:gd name="T64" fmla="*/ 189 w 239"/>
                    <a:gd name="T65" fmla="*/ 120 h 177"/>
                    <a:gd name="T66" fmla="*/ 186 w 239"/>
                    <a:gd name="T67" fmla="*/ 116 h 177"/>
                    <a:gd name="T68" fmla="*/ 184 w 239"/>
                    <a:gd name="T69" fmla="*/ 110 h 177"/>
                    <a:gd name="T70" fmla="*/ 185 w 239"/>
                    <a:gd name="T71" fmla="*/ 105 h 177"/>
                    <a:gd name="T72" fmla="*/ 188 w 239"/>
                    <a:gd name="T73" fmla="*/ 101 h 177"/>
                    <a:gd name="T74" fmla="*/ 194 w 239"/>
                    <a:gd name="T75" fmla="*/ 98 h 177"/>
                    <a:gd name="T76" fmla="*/ 193 w 239"/>
                    <a:gd name="T77" fmla="*/ 90 h 177"/>
                    <a:gd name="T78" fmla="*/ 196 w 239"/>
                    <a:gd name="T79" fmla="*/ 88 h 177"/>
                    <a:gd name="T80" fmla="*/ 198 w 239"/>
                    <a:gd name="T81" fmla="*/ 90 h 177"/>
                    <a:gd name="T82" fmla="*/ 198 w 239"/>
                    <a:gd name="T83" fmla="*/ 97 h 177"/>
                    <a:gd name="T84" fmla="*/ 202 w 239"/>
                    <a:gd name="T85" fmla="*/ 97 h 177"/>
                    <a:gd name="T86" fmla="*/ 202 w 239"/>
                    <a:gd name="T87" fmla="*/ 97 h 177"/>
                    <a:gd name="T88" fmla="*/ 202 w 239"/>
                    <a:gd name="T89" fmla="*/ 90 h 177"/>
                    <a:gd name="T90" fmla="*/ 205 w 239"/>
                    <a:gd name="T91" fmla="*/ 88 h 177"/>
                    <a:gd name="T92" fmla="*/ 207 w 239"/>
                    <a:gd name="T93" fmla="*/ 90 h 177"/>
                    <a:gd name="T94" fmla="*/ 207 w 239"/>
                    <a:gd name="T95" fmla="*/ 97 h 177"/>
                    <a:gd name="T96" fmla="*/ 210 w 239"/>
                    <a:gd name="T97" fmla="*/ 97 h 177"/>
                    <a:gd name="T98" fmla="*/ 212 w 239"/>
                    <a:gd name="T99" fmla="*/ 97 h 177"/>
                    <a:gd name="T100" fmla="*/ 214 w 239"/>
                    <a:gd name="T101" fmla="*/ 98 h 177"/>
                    <a:gd name="T102" fmla="*/ 215 w 239"/>
                    <a:gd name="T103" fmla="*/ 99 h 177"/>
                    <a:gd name="T104" fmla="*/ 214 w 239"/>
                    <a:gd name="T105" fmla="*/ 102 h 177"/>
                    <a:gd name="T106" fmla="*/ 213 w 239"/>
                    <a:gd name="T107" fmla="*/ 105 h 177"/>
                    <a:gd name="T108" fmla="*/ 212 w 239"/>
                    <a:gd name="T109" fmla="*/ 106 h 177"/>
                    <a:gd name="T110" fmla="*/ 208 w 239"/>
                    <a:gd name="T111" fmla="*/ 105 h 177"/>
                    <a:gd name="T112" fmla="*/ 207 w 239"/>
                    <a:gd name="T113" fmla="*/ 105 h 177"/>
                    <a:gd name="T114" fmla="*/ 207 w 239"/>
                    <a:gd name="T115" fmla="*/ 119 h 177"/>
                    <a:gd name="T116" fmla="*/ 214 w 239"/>
                    <a:gd name="T117" fmla="*/ 123 h 177"/>
                    <a:gd name="T118" fmla="*/ 217 w 239"/>
                    <a:gd name="T119" fmla="*/ 133 h 177"/>
                    <a:gd name="T120" fmla="*/ 216 w 239"/>
                    <a:gd name="T121" fmla="*/ 1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77">
                      <a:moveTo>
                        <a:pt x="236" y="0"/>
                      </a:moveTo>
                      <a:cubicBezTo>
                        <a:pt x="216" y="21"/>
                        <a:pt x="216" y="21"/>
                        <a:pt x="216" y="21"/>
                      </a:cubicBezTo>
                      <a:cubicBezTo>
                        <a:pt x="120" y="122"/>
                        <a:pt x="120" y="122"/>
                        <a:pt x="120" y="122"/>
                      </a:cubicBezTo>
                      <a:cubicBezTo>
                        <a:pt x="78" y="83"/>
                        <a:pt x="78" y="83"/>
                        <a:pt x="78" y="83"/>
                      </a:cubicBezTo>
                      <a:cubicBezTo>
                        <a:pt x="0" y="144"/>
                        <a:pt x="0" y="144"/>
                        <a:pt x="0" y="144"/>
                      </a:cubicBezTo>
                      <a:cubicBezTo>
                        <a:pt x="1" y="157"/>
                        <a:pt x="1" y="157"/>
                        <a:pt x="1" y="157"/>
                      </a:cubicBezTo>
                      <a:cubicBezTo>
                        <a:pt x="1" y="173"/>
                        <a:pt x="20" y="177"/>
                        <a:pt x="20" y="177"/>
                      </a:cubicBezTo>
                      <a:cubicBezTo>
                        <a:pt x="20" y="177"/>
                        <a:pt x="203" y="173"/>
                        <a:pt x="221" y="172"/>
                      </a:cubicBezTo>
                      <a:cubicBezTo>
                        <a:pt x="238" y="172"/>
                        <a:pt x="239" y="152"/>
                        <a:pt x="239" y="152"/>
                      </a:cubicBezTo>
                      <a:cubicBezTo>
                        <a:pt x="236" y="0"/>
                        <a:pt x="236" y="0"/>
                        <a:pt x="236" y="0"/>
                      </a:cubicBezTo>
                      <a:moveTo>
                        <a:pt x="216" y="140"/>
                      </a:moveTo>
                      <a:cubicBezTo>
                        <a:pt x="215" y="141"/>
                        <a:pt x="214" y="143"/>
                        <a:pt x="212" y="144"/>
                      </a:cubicBezTo>
                      <a:cubicBezTo>
                        <a:pt x="211" y="145"/>
                        <a:pt x="209" y="145"/>
                        <a:pt x="208" y="146"/>
                      </a:cubicBezTo>
                      <a:cubicBezTo>
                        <a:pt x="208" y="155"/>
                        <a:pt x="208" y="155"/>
                        <a:pt x="208" y="155"/>
                      </a:cubicBezTo>
                      <a:cubicBezTo>
                        <a:pt x="208" y="156"/>
                        <a:pt x="207" y="157"/>
                        <a:pt x="206" y="157"/>
                      </a:cubicBezTo>
                      <a:cubicBezTo>
                        <a:pt x="205" y="157"/>
                        <a:pt x="204" y="156"/>
                        <a:pt x="204" y="155"/>
                      </a:cubicBezTo>
                      <a:cubicBezTo>
                        <a:pt x="204" y="147"/>
                        <a:pt x="204" y="147"/>
                        <a:pt x="204" y="147"/>
                      </a:cubicBezTo>
                      <a:cubicBezTo>
                        <a:pt x="202" y="147"/>
                        <a:pt x="201" y="147"/>
                        <a:pt x="199" y="147"/>
                      </a:cubicBezTo>
                      <a:cubicBezTo>
                        <a:pt x="199" y="155"/>
                        <a:pt x="199" y="155"/>
                        <a:pt x="199" y="155"/>
                      </a:cubicBezTo>
                      <a:cubicBezTo>
                        <a:pt x="199" y="156"/>
                        <a:pt x="198" y="157"/>
                        <a:pt x="197" y="157"/>
                      </a:cubicBezTo>
                      <a:cubicBezTo>
                        <a:pt x="196" y="157"/>
                        <a:pt x="195" y="156"/>
                        <a:pt x="195" y="155"/>
                      </a:cubicBezTo>
                      <a:cubicBezTo>
                        <a:pt x="195" y="147"/>
                        <a:pt x="195" y="147"/>
                        <a:pt x="195" y="147"/>
                      </a:cubicBezTo>
                      <a:cubicBezTo>
                        <a:pt x="192" y="147"/>
                        <a:pt x="191" y="147"/>
                        <a:pt x="189" y="147"/>
                      </a:cubicBezTo>
                      <a:cubicBezTo>
                        <a:pt x="186" y="146"/>
                        <a:pt x="185" y="145"/>
                        <a:pt x="184" y="145"/>
                      </a:cubicBezTo>
                      <a:cubicBezTo>
                        <a:pt x="183" y="145"/>
                        <a:pt x="183" y="144"/>
                        <a:pt x="183" y="143"/>
                      </a:cubicBezTo>
                      <a:cubicBezTo>
                        <a:pt x="183" y="142"/>
                        <a:pt x="184" y="141"/>
                        <a:pt x="184" y="140"/>
                      </a:cubicBezTo>
                      <a:cubicBezTo>
                        <a:pt x="184" y="139"/>
                        <a:pt x="184" y="139"/>
                        <a:pt x="184" y="138"/>
                      </a:cubicBezTo>
                      <a:cubicBezTo>
                        <a:pt x="185" y="137"/>
                        <a:pt x="185" y="137"/>
                        <a:pt x="185" y="137"/>
                      </a:cubicBezTo>
                      <a:cubicBezTo>
                        <a:pt x="187" y="137"/>
                        <a:pt x="189" y="138"/>
                        <a:pt x="190" y="138"/>
                      </a:cubicBezTo>
                      <a:cubicBezTo>
                        <a:pt x="192" y="139"/>
                        <a:pt x="193" y="139"/>
                        <a:pt x="194" y="139"/>
                      </a:cubicBezTo>
                      <a:cubicBezTo>
                        <a:pt x="194" y="123"/>
                        <a:pt x="194" y="123"/>
                        <a:pt x="194" y="123"/>
                      </a:cubicBezTo>
                      <a:cubicBezTo>
                        <a:pt x="193" y="123"/>
                        <a:pt x="193" y="123"/>
                        <a:pt x="193" y="123"/>
                      </a:cubicBezTo>
                      <a:cubicBezTo>
                        <a:pt x="191" y="122"/>
                        <a:pt x="190" y="121"/>
                        <a:pt x="189" y="120"/>
                      </a:cubicBezTo>
                      <a:cubicBezTo>
                        <a:pt x="187" y="119"/>
                        <a:pt x="186" y="117"/>
                        <a:pt x="186" y="116"/>
                      </a:cubicBezTo>
                      <a:cubicBezTo>
                        <a:pt x="185" y="114"/>
                        <a:pt x="185" y="112"/>
                        <a:pt x="184" y="110"/>
                      </a:cubicBezTo>
                      <a:cubicBezTo>
                        <a:pt x="184" y="108"/>
                        <a:pt x="185" y="107"/>
                        <a:pt x="185" y="105"/>
                      </a:cubicBezTo>
                      <a:cubicBezTo>
                        <a:pt x="186" y="103"/>
                        <a:pt x="187" y="102"/>
                        <a:pt x="188" y="101"/>
                      </a:cubicBezTo>
                      <a:cubicBezTo>
                        <a:pt x="190" y="100"/>
                        <a:pt x="191" y="99"/>
                        <a:pt x="194" y="98"/>
                      </a:cubicBezTo>
                      <a:cubicBezTo>
                        <a:pt x="193" y="90"/>
                        <a:pt x="193" y="90"/>
                        <a:pt x="193" y="90"/>
                      </a:cubicBezTo>
                      <a:cubicBezTo>
                        <a:pt x="193" y="89"/>
                        <a:pt x="194" y="88"/>
                        <a:pt x="196" y="88"/>
                      </a:cubicBezTo>
                      <a:cubicBezTo>
                        <a:pt x="197" y="88"/>
                        <a:pt x="198" y="89"/>
                        <a:pt x="198" y="90"/>
                      </a:cubicBezTo>
                      <a:cubicBezTo>
                        <a:pt x="198" y="97"/>
                        <a:pt x="198" y="97"/>
                        <a:pt x="198" y="97"/>
                      </a:cubicBezTo>
                      <a:cubicBezTo>
                        <a:pt x="199" y="97"/>
                        <a:pt x="200" y="97"/>
                        <a:pt x="202" y="97"/>
                      </a:cubicBezTo>
                      <a:cubicBezTo>
                        <a:pt x="202" y="97"/>
                        <a:pt x="202" y="97"/>
                        <a:pt x="202" y="97"/>
                      </a:cubicBezTo>
                      <a:cubicBezTo>
                        <a:pt x="202" y="90"/>
                        <a:pt x="202" y="90"/>
                        <a:pt x="202" y="90"/>
                      </a:cubicBezTo>
                      <a:cubicBezTo>
                        <a:pt x="202" y="89"/>
                        <a:pt x="203" y="88"/>
                        <a:pt x="205" y="88"/>
                      </a:cubicBezTo>
                      <a:cubicBezTo>
                        <a:pt x="206" y="88"/>
                        <a:pt x="207" y="89"/>
                        <a:pt x="207" y="90"/>
                      </a:cubicBezTo>
                      <a:cubicBezTo>
                        <a:pt x="207" y="97"/>
                        <a:pt x="207" y="97"/>
                        <a:pt x="207" y="97"/>
                      </a:cubicBezTo>
                      <a:cubicBezTo>
                        <a:pt x="208" y="97"/>
                        <a:pt x="209" y="97"/>
                        <a:pt x="210" y="97"/>
                      </a:cubicBezTo>
                      <a:cubicBezTo>
                        <a:pt x="211" y="97"/>
                        <a:pt x="212" y="97"/>
                        <a:pt x="212" y="97"/>
                      </a:cubicBezTo>
                      <a:cubicBezTo>
                        <a:pt x="213" y="98"/>
                        <a:pt x="213" y="98"/>
                        <a:pt x="214" y="98"/>
                      </a:cubicBezTo>
                      <a:cubicBezTo>
                        <a:pt x="214" y="98"/>
                        <a:pt x="215" y="98"/>
                        <a:pt x="215" y="99"/>
                      </a:cubicBezTo>
                      <a:cubicBezTo>
                        <a:pt x="215" y="100"/>
                        <a:pt x="214" y="101"/>
                        <a:pt x="214" y="102"/>
                      </a:cubicBezTo>
                      <a:cubicBezTo>
                        <a:pt x="214" y="103"/>
                        <a:pt x="214" y="104"/>
                        <a:pt x="213" y="105"/>
                      </a:cubicBezTo>
                      <a:cubicBezTo>
                        <a:pt x="213" y="105"/>
                        <a:pt x="213" y="106"/>
                        <a:pt x="212" y="106"/>
                      </a:cubicBezTo>
                      <a:cubicBezTo>
                        <a:pt x="211" y="105"/>
                        <a:pt x="210" y="105"/>
                        <a:pt x="208" y="105"/>
                      </a:cubicBezTo>
                      <a:cubicBezTo>
                        <a:pt x="207" y="105"/>
                        <a:pt x="207" y="105"/>
                        <a:pt x="207" y="105"/>
                      </a:cubicBezTo>
                      <a:cubicBezTo>
                        <a:pt x="207" y="119"/>
                        <a:pt x="207" y="119"/>
                        <a:pt x="207" y="119"/>
                      </a:cubicBezTo>
                      <a:cubicBezTo>
                        <a:pt x="210" y="120"/>
                        <a:pt x="212" y="122"/>
                        <a:pt x="214" y="123"/>
                      </a:cubicBezTo>
                      <a:cubicBezTo>
                        <a:pt x="216" y="126"/>
                        <a:pt x="217" y="129"/>
                        <a:pt x="217" y="133"/>
                      </a:cubicBezTo>
                      <a:cubicBezTo>
                        <a:pt x="217" y="135"/>
                        <a:pt x="217" y="138"/>
                        <a:pt x="216" y="140"/>
                      </a:cubicBezTo>
                    </a:path>
                  </a:pathLst>
                </a:custGeom>
                <a:solidFill>
                  <a:schemeClr val="bg1">
                    <a:lumMod val="95000"/>
                  </a:schemeClr>
                </a:solidFill>
                <a:ln>
                  <a:noFill/>
                </a:ln>
              </p:spPr>
              <p:txBody>
                <a:bodyPr/>
                <a:lstStyle/>
                <a:p>
                  <a:pPr>
                    <a:defRPr/>
                  </a:pPr>
                  <a:endParaRPr lang="zh-CN" altLang="en-US"/>
                </a:p>
              </p:txBody>
            </p:sp>
          </p:grpSp>
          <p:sp>
            <p:nvSpPr>
              <p:cNvPr id="646" name="Freeform 365"/>
              <p:cNvSpPr>
                <a:spLocks/>
              </p:cNvSpPr>
              <p:nvPr/>
            </p:nvSpPr>
            <p:spPr bwMode="auto">
              <a:xfrm>
                <a:off x="2783716"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647" name="Freeform 366"/>
              <p:cNvSpPr>
                <a:spLocks/>
              </p:cNvSpPr>
              <p:nvPr/>
            </p:nvSpPr>
            <p:spPr bwMode="auto">
              <a:xfrm>
                <a:off x="2780988"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grpSp>
          <p:nvGrpSpPr>
            <p:cNvPr id="524" name="组合 523"/>
            <p:cNvGrpSpPr/>
            <p:nvPr/>
          </p:nvGrpSpPr>
          <p:grpSpPr>
            <a:xfrm>
              <a:off x="8792781" y="3289027"/>
              <a:ext cx="107759" cy="110487"/>
              <a:chOff x="2423611" y="3280162"/>
              <a:chExt cx="107759" cy="110487"/>
            </a:xfrm>
          </p:grpSpPr>
          <p:sp>
            <p:nvSpPr>
              <p:cNvPr id="640" name="Freeform 235"/>
              <p:cNvSpPr>
                <a:spLocks noEditPoints="1"/>
              </p:cNvSpPr>
              <p:nvPr/>
            </p:nvSpPr>
            <p:spPr bwMode="auto">
              <a:xfrm>
                <a:off x="2460441" y="3299260"/>
                <a:ext cx="35465" cy="72294"/>
              </a:xfrm>
              <a:custGeom>
                <a:avLst/>
                <a:gdLst>
                  <a:gd name="T0" fmla="*/ 15 w 21"/>
                  <a:gd name="T1" fmla="*/ 20 h 43"/>
                  <a:gd name="T2" fmla="*/ 15 w 21"/>
                  <a:gd name="T3" fmla="*/ 11 h 43"/>
                  <a:gd name="T4" fmla="*/ 15 w 21"/>
                  <a:gd name="T5" fmla="*/ 11 h 43"/>
                  <a:gd name="T6" fmla="*/ 18 w 21"/>
                  <a:gd name="T7" fmla="*/ 11 h 43"/>
                  <a:gd name="T8" fmla="*/ 18 w 21"/>
                  <a:gd name="T9" fmla="*/ 11 h 43"/>
                  <a:gd name="T10" fmla="*/ 19 w 21"/>
                  <a:gd name="T11" fmla="*/ 9 h 43"/>
                  <a:gd name="T12" fmla="*/ 19 w 21"/>
                  <a:gd name="T13" fmla="*/ 7 h 43"/>
                  <a:gd name="T14" fmla="*/ 19 w 21"/>
                  <a:gd name="T15" fmla="*/ 6 h 43"/>
                  <a:gd name="T16" fmla="*/ 18 w 21"/>
                  <a:gd name="T17" fmla="*/ 6 h 43"/>
                  <a:gd name="T18" fmla="*/ 16 w 21"/>
                  <a:gd name="T19" fmla="*/ 6 h 43"/>
                  <a:gd name="T20" fmla="*/ 14 w 21"/>
                  <a:gd name="T21" fmla="*/ 6 h 43"/>
                  <a:gd name="T22" fmla="*/ 14 w 21"/>
                  <a:gd name="T23" fmla="*/ 2 h 43"/>
                  <a:gd name="T24" fmla="*/ 13 w 21"/>
                  <a:gd name="T25" fmla="*/ 0 h 43"/>
                  <a:gd name="T26" fmla="*/ 12 w 21"/>
                  <a:gd name="T27" fmla="*/ 2 h 43"/>
                  <a:gd name="T28" fmla="*/ 12 w 21"/>
                  <a:gd name="T29" fmla="*/ 6 h 43"/>
                  <a:gd name="T30" fmla="*/ 11 w 21"/>
                  <a:gd name="T31" fmla="*/ 6 h 43"/>
                  <a:gd name="T32" fmla="*/ 9 w 21"/>
                  <a:gd name="T33" fmla="*/ 6 h 43"/>
                  <a:gd name="T34" fmla="*/ 9 w 21"/>
                  <a:gd name="T35" fmla="*/ 2 h 43"/>
                  <a:gd name="T36" fmla="*/ 7 w 21"/>
                  <a:gd name="T37" fmla="*/ 1 h 43"/>
                  <a:gd name="T38" fmla="*/ 6 w 21"/>
                  <a:gd name="T39" fmla="*/ 2 h 43"/>
                  <a:gd name="T40" fmla="*/ 6 w 21"/>
                  <a:gd name="T41" fmla="*/ 7 h 43"/>
                  <a:gd name="T42" fmla="*/ 3 w 21"/>
                  <a:gd name="T43" fmla="*/ 8 h 43"/>
                  <a:gd name="T44" fmla="*/ 1 w 21"/>
                  <a:gd name="T45" fmla="*/ 11 h 43"/>
                  <a:gd name="T46" fmla="*/ 0 w 21"/>
                  <a:gd name="T47" fmla="*/ 14 h 43"/>
                  <a:gd name="T48" fmla="*/ 1 w 21"/>
                  <a:gd name="T49" fmla="*/ 18 h 43"/>
                  <a:gd name="T50" fmla="*/ 3 w 21"/>
                  <a:gd name="T51" fmla="*/ 20 h 43"/>
                  <a:gd name="T52" fmla="*/ 6 w 21"/>
                  <a:gd name="T53" fmla="*/ 22 h 43"/>
                  <a:gd name="T54" fmla="*/ 6 w 21"/>
                  <a:gd name="T55" fmla="*/ 22 h 43"/>
                  <a:gd name="T56" fmla="*/ 7 w 21"/>
                  <a:gd name="T57" fmla="*/ 32 h 43"/>
                  <a:gd name="T58" fmla="*/ 4 w 21"/>
                  <a:gd name="T59" fmla="*/ 32 h 43"/>
                  <a:gd name="T60" fmla="*/ 1 w 21"/>
                  <a:gd name="T61" fmla="*/ 31 h 43"/>
                  <a:gd name="T62" fmla="*/ 1 w 21"/>
                  <a:gd name="T63" fmla="*/ 31 h 43"/>
                  <a:gd name="T64" fmla="*/ 0 w 21"/>
                  <a:gd name="T65" fmla="*/ 33 h 43"/>
                  <a:gd name="T66" fmla="*/ 0 w 21"/>
                  <a:gd name="T67" fmla="*/ 35 h 43"/>
                  <a:gd name="T68" fmla="*/ 0 w 21"/>
                  <a:gd name="T69" fmla="*/ 36 h 43"/>
                  <a:gd name="T70" fmla="*/ 3 w 21"/>
                  <a:gd name="T71" fmla="*/ 37 h 43"/>
                  <a:gd name="T72" fmla="*/ 7 w 21"/>
                  <a:gd name="T73" fmla="*/ 37 h 43"/>
                  <a:gd name="T74" fmla="*/ 7 w 21"/>
                  <a:gd name="T75" fmla="*/ 42 h 43"/>
                  <a:gd name="T76" fmla="*/ 8 w 21"/>
                  <a:gd name="T77" fmla="*/ 43 h 43"/>
                  <a:gd name="T78" fmla="*/ 10 w 21"/>
                  <a:gd name="T79" fmla="*/ 42 h 43"/>
                  <a:gd name="T80" fmla="*/ 10 w 21"/>
                  <a:gd name="T81" fmla="*/ 37 h 43"/>
                  <a:gd name="T82" fmla="*/ 12 w 21"/>
                  <a:gd name="T83" fmla="*/ 37 h 43"/>
                  <a:gd name="T84" fmla="*/ 12 w 21"/>
                  <a:gd name="T85" fmla="*/ 42 h 43"/>
                  <a:gd name="T86" fmla="*/ 14 w 21"/>
                  <a:gd name="T87" fmla="*/ 43 h 43"/>
                  <a:gd name="T88" fmla="*/ 15 w 21"/>
                  <a:gd name="T89" fmla="*/ 42 h 43"/>
                  <a:gd name="T90" fmla="*/ 15 w 21"/>
                  <a:gd name="T91" fmla="*/ 36 h 43"/>
                  <a:gd name="T92" fmla="*/ 17 w 21"/>
                  <a:gd name="T93" fmla="*/ 35 h 43"/>
                  <a:gd name="T94" fmla="*/ 20 w 21"/>
                  <a:gd name="T95" fmla="*/ 32 h 43"/>
                  <a:gd name="T96" fmla="*/ 21 w 21"/>
                  <a:gd name="T97" fmla="*/ 28 h 43"/>
                  <a:gd name="T98" fmla="*/ 19 w 21"/>
                  <a:gd name="T99" fmla="*/ 22 h 43"/>
                  <a:gd name="T100" fmla="*/ 15 w 21"/>
                  <a:gd name="T101" fmla="*/ 20 h 43"/>
                  <a:gd name="T102" fmla="*/ 12 w 21"/>
                  <a:gd name="T103" fmla="*/ 31 h 43"/>
                  <a:gd name="T104" fmla="*/ 9 w 21"/>
                  <a:gd name="T105" fmla="*/ 32 h 43"/>
                  <a:gd name="T106" fmla="*/ 9 w 21"/>
                  <a:gd name="T107" fmla="*/ 23 h 43"/>
                  <a:gd name="T108" fmla="*/ 12 w 21"/>
                  <a:gd name="T109" fmla="*/ 25 h 43"/>
                  <a:gd name="T110" fmla="*/ 12 w 21"/>
                  <a:gd name="T111" fmla="*/ 31 h 43"/>
                  <a:gd name="T112" fmla="*/ 12 w 21"/>
                  <a:gd name="T113" fmla="*/ 18 h 43"/>
                  <a:gd name="T114" fmla="*/ 9 w 21"/>
                  <a:gd name="T115" fmla="*/ 17 h 43"/>
                  <a:gd name="T116" fmla="*/ 9 w 21"/>
                  <a:gd name="T117" fmla="*/ 11 h 43"/>
                  <a:gd name="T118" fmla="*/ 12 w 21"/>
                  <a:gd name="T119" fmla="*/ 10 h 43"/>
                  <a:gd name="T120" fmla="*/ 12 w 21"/>
                  <a:gd name="T121"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43">
                    <a:moveTo>
                      <a:pt x="15" y="20"/>
                    </a:moveTo>
                    <a:cubicBezTo>
                      <a:pt x="15" y="11"/>
                      <a:pt x="15" y="11"/>
                      <a:pt x="15" y="11"/>
                    </a:cubicBezTo>
                    <a:cubicBezTo>
                      <a:pt x="15" y="11"/>
                      <a:pt x="15" y="11"/>
                      <a:pt x="15" y="11"/>
                    </a:cubicBezTo>
                    <a:cubicBezTo>
                      <a:pt x="16" y="11"/>
                      <a:pt x="17" y="11"/>
                      <a:pt x="18" y="11"/>
                    </a:cubicBezTo>
                    <a:cubicBezTo>
                      <a:pt x="18" y="11"/>
                      <a:pt x="18" y="11"/>
                      <a:pt x="18" y="11"/>
                    </a:cubicBezTo>
                    <a:cubicBezTo>
                      <a:pt x="19" y="10"/>
                      <a:pt x="19" y="10"/>
                      <a:pt x="19" y="9"/>
                    </a:cubicBezTo>
                    <a:cubicBezTo>
                      <a:pt x="19" y="8"/>
                      <a:pt x="19" y="8"/>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cubicBezTo>
                      <a:pt x="12" y="0"/>
                      <a:pt x="12" y="1"/>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1"/>
                    </a:cubicBezTo>
                    <a:cubicBezTo>
                      <a:pt x="7" y="1"/>
                      <a:pt x="6" y="1"/>
                      <a:pt x="6" y="2"/>
                    </a:cubicBezTo>
                    <a:cubicBezTo>
                      <a:pt x="6" y="7"/>
                      <a:pt x="6" y="7"/>
                      <a:pt x="6" y="7"/>
                    </a:cubicBezTo>
                    <a:cubicBezTo>
                      <a:pt x="5" y="7"/>
                      <a:pt x="4" y="8"/>
                      <a:pt x="3" y="8"/>
                    </a:cubicBezTo>
                    <a:cubicBezTo>
                      <a:pt x="2" y="9"/>
                      <a:pt x="1" y="10"/>
                      <a:pt x="1" y="11"/>
                    </a:cubicBezTo>
                    <a:cubicBezTo>
                      <a:pt x="1" y="12"/>
                      <a:pt x="0" y="13"/>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6" y="32"/>
                      <a:pt x="5" y="32"/>
                      <a:pt x="4" y="32"/>
                    </a:cubicBezTo>
                    <a:cubicBezTo>
                      <a:pt x="3" y="31"/>
                      <a:pt x="2" y="31"/>
                      <a:pt x="1" y="31"/>
                    </a:cubicBezTo>
                    <a:cubicBezTo>
                      <a:pt x="1" y="31"/>
                      <a:pt x="1" y="31"/>
                      <a:pt x="1" y="31"/>
                    </a:cubicBezTo>
                    <a:cubicBezTo>
                      <a:pt x="0" y="32"/>
                      <a:pt x="0" y="32"/>
                      <a:pt x="0" y="33"/>
                    </a:cubicBezTo>
                    <a:cubicBezTo>
                      <a:pt x="0" y="33"/>
                      <a:pt x="0" y="34"/>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9" y="43"/>
                      <a:pt x="10" y="43"/>
                      <a:pt x="10" y="42"/>
                    </a:cubicBezTo>
                    <a:cubicBezTo>
                      <a:pt x="10" y="37"/>
                      <a:pt x="10" y="37"/>
                      <a:pt x="10" y="37"/>
                    </a:cubicBezTo>
                    <a:cubicBezTo>
                      <a:pt x="11" y="37"/>
                      <a:pt x="11" y="37"/>
                      <a:pt x="12" y="37"/>
                    </a:cubicBezTo>
                    <a:cubicBezTo>
                      <a:pt x="12" y="42"/>
                      <a:pt x="12" y="42"/>
                      <a:pt x="12" y="42"/>
                    </a:cubicBezTo>
                    <a:cubicBezTo>
                      <a:pt x="12" y="43"/>
                      <a:pt x="13" y="43"/>
                      <a:pt x="14" y="43"/>
                    </a:cubicBezTo>
                    <a:cubicBezTo>
                      <a:pt x="15" y="43"/>
                      <a:pt x="15" y="43"/>
                      <a:pt x="15" y="42"/>
                    </a:cubicBezTo>
                    <a:cubicBezTo>
                      <a:pt x="15" y="36"/>
                      <a:pt x="15" y="36"/>
                      <a:pt x="15" y="36"/>
                    </a:cubicBezTo>
                    <a:cubicBezTo>
                      <a:pt x="16" y="36"/>
                      <a:pt x="17" y="36"/>
                      <a:pt x="17" y="35"/>
                    </a:cubicBezTo>
                    <a:cubicBezTo>
                      <a:pt x="19" y="34"/>
                      <a:pt x="19" y="34"/>
                      <a:pt x="20" y="32"/>
                    </a:cubicBezTo>
                    <a:cubicBezTo>
                      <a:pt x="21" y="31"/>
                      <a:pt x="21" y="30"/>
                      <a:pt x="21" y="28"/>
                    </a:cubicBezTo>
                    <a:cubicBezTo>
                      <a:pt x="21" y="26"/>
                      <a:pt x="20" y="24"/>
                      <a:pt x="19" y="22"/>
                    </a:cubicBezTo>
                    <a:cubicBezTo>
                      <a:pt x="18" y="21"/>
                      <a:pt x="16" y="20"/>
                      <a:pt x="15" y="20"/>
                    </a:cubicBezTo>
                    <a:moveTo>
                      <a:pt x="12" y="31"/>
                    </a:moveTo>
                    <a:cubicBezTo>
                      <a:pt x="11" y="32"/>
                      <a:pt x="10" y="32"/>
                      <a:pt x="9" y="32"/>
                    </a:cubicBezTo>
                    <a:cubicBezTo>
                      <a:pt x="9" y="23"/>
                      <a:pt x="9" y="23"/>
                      <a:pt x="9" y="23"/>
                    </a:cubicBezTo>
                    <a:cubicBezTo>
                      <a:pt x="10" y="24"/>
                      <a:pt x="11" y="24"/>
                      <a:pt x="12" y="25"/>
                    </a:cubicBezTo>
                    <a:cubicBezTo>
                      <a:pt x="12" y="31"/>
                      <a:pt x="12" y="31"/>
                      <a:pt x="12" y="31"/>
                    </a:cubicBezTo>
                    <a:moveTo>
                      <a:pt x="12" y="18"/>
                    </a:moveTo>
                    <a:cubicBezTo>
                      <a:pt x="11" y="18"/>
                      <a:pt x="10" y="18"/>
                      <a:pt x="9" y="17"/>
                    </a:cubicBezTo>
                    <a:cubicBezTo>
                      <a:pt x="9" y="11"/>
                      <a:pt x="9" y="11"/>
                      <a:pt x="9" y="11"/>
                    </a:cubicBezTo>
                    <a:cubicBezTo>
                      <a:pt x="10" y="11"/>
                      <a:pt x="11" y="11"/>
                      <a:pt x="12" y="10"/>
                    </a:cubicBezTo>
                    <a:cubicBezTo>
                      <a:pt x="12" y="18"/>
                      <a:pt x="12" y="18"/>
                      <a:pt x="12" y="18"/>
                    </a:cubicBezTo>
                  </a:path>
                </a:pathLst>
              </a:custGeom>
              <a:solidFill>
                <a:schemeClr val="bg1">
                  <a:lumMod val="95000"/>
                </a:schemeClr>
              </a:solidFill>
              <a:ln>
                <a:noFill/>
              </a:ln>
            </p:spPr>
            <p:txBody>
              <a:bodyPr/>
              <a:lstStyle/>
              <a:p>
                <a:pPr>
                  <a:defRPr/>
                </a:pPr>
                <a:endParaRPr lang="zh-CN" altLang="en-US"/>
              </a:p>
            </p:txBody>
          </p:sp>
          <p:sp>
            <p:nvSpPr>
              <p:cNvPr id="641" name="Freeform 368"/>
              <p:cNvSpPr>
                <a:spLocks noEditPoints="1"/>
              </p:cNvSpPr>
              <p:nvPr/>
            </p:nvSpPr>
            <p:spPr bwMode="auto">
              <a:xfrm>
                <a:off x="2423611" y="3280162"/>
                <a:ext cx="107759" cy="110487"/>
              </a:xfrm>
              <a:custGeom>
                <a:avLst/>
                <a:gdLst>
                  <a:gd name="T0" fmla="*/ 6 w 64"/>
                  <a:gd name="T1" fmla="*/ 33 h 65"/>
                  <a:gd name="T2" fmla="*/ 31 w 64"/>
                  <a:gd name="T3" fmla="*/ 7 h 65"/>
                  <a:gd name="T4" fmla="*/ 32 w 64"/>
                  <a:gd name="T5" fmla="*/ 7 h 65"/>
                  <a:gd name="T6" fmla="*/ 58 w 64"/>
                  <a:gd name="T7" fmla="*/ 32 h 65"/>
                  <a:gd name="T8" fmla="*/ 58 w 64"/>
                  <a:gd name="T9" fmla="*/ 33 h 65"/>
                  <a:gd name="T10" fmla="*/ 32 w 64"/>
                  <a:gd name="T11" fmla="*/ 58 h 65"/>
                  <a:gd name="T12" fmla="*/ 32 w 64"/>
                  <a:gd name="T13" fmla="*/ 58 h 65"/>
                  <a:gd name="T14" fmla="*/ 6 w 64"/>
                  <a:gd name="T15" fmla="*/ 33 h 65"/>
                  <a:gd name="T16" fmla="*/ 6 w 64"/>
                  <a:gd name="T17" fmla="*/ 33 h 65"/>
                  <a:gd name="T18" fmla="*/ 32 w 64"/>
                  <a:gd name="T19" fmla="*/ 0 h 65"/>
                  <a:gd name="T20" fmla="*/ 31 w 64"/>
                  <a:gd name="T21" fmla="*/ 0 h 65"/>
                  <a:gd name="T22" fmla="*/ 0 w 64"/>
                  <a:gd name="T23" fmla="*/ 33 h 65"/>
                  <a:gd name="T24" fmla="*/ 0 w 64"/>
                  <a:gd name="T25" fmla="*/ 33 h 65"/>
                  <a:gd name="T26" fmla="*/ 32 w 64"/>
                  <a:gd name="T27" fmla="*/ 65 h 65"/>
                  <a:gd name="T28" fmla="*/ 32 w 64"/>
                  <a:gd name="T29" fmla="*/ 65 h 65"/>
                  <a:gd name="T30" fmla="*/ 64 w 64"/>
                  <a:gd name="T31" fmla="*/ 33 h 65"/>
                  <a:gd name="T32" fmla="*/ 64 w 64"/>
                  <a:gd name="T33" fmla="*/ 32 h 65"/>
                  <a:gd name="T34" fmla="*/ 32 w 64"/>
                  <a:gd name="T3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5">
                    <a:moveTo>
                      <a:pt x="6" y="33"/>
                    </a:moveTo>
                    <a:cubicBezTo>
                      <a:pt x="6" y="19"/>
                      <a:pt x="17" y="7"/>
                      <a:pt x="31" y="7"/>
                    </a:cubicBezTo>
                    <a:cubicBezTo>
                      <a:pt x="31" y="7"/>
                      <a:pt x="32" y="7"/>
                      <a:pt x="32" y="7"/>
                    </a:cubicBezTo>
                    <a:cubicBezTo>
                      <a:pt x="46" y="7"/>
                      <a:pt x="57" y="18"/>
                      <a:pt x="58" y="32"/>
                    </a:cubicBezTo>
                    <a:cubicBezTo>
                      <a:pt x="58" y="32"/>
                      <a:pt x="58" y="32"/>
                      <a:pt x="58" y="33"/>
                    </a:cubicBezTo>
                    <a:cubicBezTo>
                      <a:pt x="58" y="47"/>
                      <a:pt x="46" y="58"/>
                      <a:pt x="32" y="58"/>
                    </a:cubicBezTo>
                    <a:cubicBezTo>
                      <a:pt x="32" y="58"/>
                      <a:pt x="32" y="58"/>
                      <a:pt x="32" y="58"/>
                    </a:cubicBezTo>
                    <a:cubicBezTo>
                      <a:pt x="18" y="58"/>
                      <a:pt x="6" y="47"/>
                      <a:pt x="6" y="33"/>
                    </a:cubicBezTo>
                    <a:cubicBezTo>
                      <a:pt x="6" y="33"/>
                      <a:pt x="6" y="33"/>
                      <a:pt x="6" y="33"/>
                    </a:cubicBezTo>
                    <a:moveTo>
                      <a:pt x="32" y="0"/>
                    </a:moveTo>
                    <a:cubicBezTo>
                      <a:pt x="32" y="0"/>
                      <a:pt x="31" y="0"/>
                      <a:pt x="31" y="0"/>
                    </a:cubicBezTo>
                    <a:cubicBezTo>
                      <a:pt x="14" y="1"/>
                      <a:pt x="0" y="15"/>
                      <a:pt x="0" y="33"/>
                    </a:cubicBezTo>
                    <a:cubicBezTo>
                      <a:pt x="0" y="33"/>
                      <a:pt x="0" y="33"/>
                      <a:pt x="0" y="33"/>
                    </a:cubicBezTo>
                    <a:cubicBezTo>
                      <a:pt x="0" y="51"/>
                      <a:pt x="14" y="65"/>
                      <a:pt x="32" y="65"/>
                    </a:cubicBezTo>
                    <a:cubicBezTo>
                      <a:pt x="32" y="65"/>
                      <a:pt x="32" y="65"/>
                      <a:pt x="32" y="65"/>
                    </a:cubicBezTo>
                    <a:cubicBezTo>
                      <a:pt x="50" y="64"/>
                      <a:pt x="64" y="50"/>
                      <a:pt x="64" y="33"/>
                    </a:cubicBezTo>
                    <a:cubicBezTo>
                      <a:pt x="64" y="32"/>
                      <a:pt x="64" y="32"/>
                      <a:pt x="64" y="32"/>
                    </a:cubicBezTo>
                    <a:cubicBezTo>
                      <a:pt x="64" y="14"/>
                      <a:pt x="49" y="0"/>
                      <a:pt x="32" y="0"/>
                    </a:cubicBezTo>
                  </a:path>
                </a:pathLst>
              </a:custGeom>
              <a:solidFill>
                <a:schemeClr val="bg1">
                  <a:lumMod val="95000"/>
                </a:schemeClr>
              </a:solidFill>
              <a:ln>
                <a:noFill/>
              </a:ln>
            </p:spPr>
            <p:txBody>
              <a:bodyPr/>
              <a:lstStyle/>
              <a:p>
                <a:pPr>
                  <a:defRPr/>
                </a:pPr>
                <a:endParaRPr lang="zh-CN" altLang="en-US"/>
              </a:p>
            </p:txBody>
          </p:sp>
          <p:sp>
            <p:nvSpPr>
              <p:cNvPr id="642" name="Freeform 369"/>
              <p:cNvSpPr>
                <a:spLocks noEditPoints="1"/>
              </p:cNvSpPr>
              <p:nvPr/>
            </p:nvSpPr>
            <p:spPr bwMode="auto">
              <a:xfrm>
                <a:off x="2460440" y="3299259"/>
                <a:ext cx="35465" cy="72294"/>
              </a:xfrm>
              <a:custGeom>
                <a:avLst/>
                <a:gdLst>
                  <a:gd name="T0" fmla="*/ 9 w 21"/>
                  <a:gd name="T1" fmla="*/ 23 h 43"/>
                  <a:gd name="T2" fmla="*/ 12 w 21"/>
                  <a:gd name="T3" fmla="*/ 25 h 43"/>
                  <a:gd name="T4" fmla="*/ 12 w 21"/>
                  <a:gd name="T5" fmla="*/ 31 h 43"/>
                  <a:gd name="T6" fmla="*/ 9 w 21"/>
                  <a:gd name="T7" fmla="*/ 11 h 43"/>
                  <a:gd name="T8" fmla="*/ 12 w 21"/>
                  <a:gd name="T9" fmla="*/ 10 h 43"/>
                  <a:gd name="T10" fmla="*/ 12 w 21"/>
                  <a:gd name="T11" fmla="*/ 18 h 43"/>
                  <a:gd name="T12" fmla="*/ 9 w 21"/>
                  <a:gd name="T13" fmla="*/ 11 h 43"/>
                  <a:gd name="T14" fmla="*/ 13 w 21"/>
                  <a:gd name="T15" fmla="*/ 0 h 43"/>
                  <a:gd name="T16" fmla="*/ 12 w 21"/>
                  <a:gd name="T17" fmla="*/ 2 h 43"/>
                  <a:gd name="T18" fmla="*/ 12 w 21"/>
                  <a:gd name="T19" fmla="*/ 6 h 43"/>
                  <a:gd name="T20" fmla="*/ 9 w 21"/>
                  <a:gd name="T21" fmla="*/ 6 h 43"/>
                  <a:gd name="T22" fmla="*/ 7 w 21"/>
                  <a:gd name="T23" fmla="*/ 0 h 43"/>
                  <a:gd name="T24" fmla="*/ 6 w 21"/>
                  <a:gd name="T25" fmla="*/ 2 h 43"/>
                  <a:gd name="T26" fmla="*/ 6 w 21"/>
                  <a:gd name="T27" fmla="*/ 7 h 43"/>
                  <a:gd name="T28" fmla="*/ 3 w 21"/>
                  <a:gd name="T29" fmla="*/ 8 h 43"/>
                  <a:gd name="T30" fmla="*/ 0 w 21"/>
                  <a:gd name="T31" fmla="*/ 14 h 43"/>
                  <a:gd name="T32" fmla="*/ 1 w 21"/>
                  <a:gd name="T33" fmla="*/ 18 h 43"/>
                  <a:gd name="T34" fmla="*/ 6 w 21"/>
                  <a:gd name="T35" fmla="*/ 22 h 43"/>
                  <a:gd name="T36" fmla="*/ 7 w 21"/>
                  <a:gd name="T37" fmla="*/ 32 h 43"/>
                  <a:gd name="T38" fmla="*/ 4 w 21"/>
                  <a:gd name="T39" fmla="*/ 32 h 43"/>
                  <a:gd name="T40" fmla="*/ 1 w 21"/>
                  <a:gd name="T41" fmla="*/ 31 h 43"/>
                  <a:gd name="T42" fmla="*/ 0 w 21"/>
                  <a:gd name="T43" fmla="*/ 33 h 43"/>
                  <a:gd name="T44" fmla="*/ 0 w 21"/>
                  <a:gd name="T45" fmla="*/ 35 h 43"/>
                  <a:gd name="T46" fmla="*/ 3 w 21"/>
                  <a:gd name="T47" fmla="*/ 37 h 43"/>
                  <a:gd name="T48" fmla="*/ 7 w 21"/>
                  <a:gd name="T49" fmla="*/ 42 h 43"/>
                  <a:gd name="T50" fmla="*/ 8 w 21"/>
                  <a:gd name="T51" fmla="*/ 43 h 43"/>
                  <a:gd name="T52" fmla="*/ 10 w 21"/>
                  <a:gd name="T53" fmla="*/ 42 h 43"/>
                  <a:gd name="T54" fmla="*/ 10 w 21"/>
                  <a:gd name="T55" fmla="*/ 37 h 43"/>
                  <a:gd name="T56" fmla="*/ 12 w 21"/>
                  <a:gd name="T57" fmla="*/ 42 h 43"/>
                  <a:gd name="T58" fmla="*/ 14 w 21"/>
                  <a:gd name="T59" fmla="*/ 43 h 43"/>
                  <a:gd name="T60" fmla="*/ 15 w 21"/>
                  <a:gd name="T61" fmla="*/ 42 h 43"/>
                  <a:gd name="T62" fmla="*/ 15 w 21"/>
                  <a:gd name="T63" fmla="*/ 36 h 43"/>
                  <a:gd name="T64" fmla="*/ 20 w 21"/>
                  <a:gd name="T65" fmla="*/ 32 h 43"/>
                  <a:gd name="T66" fmla="*/ 21 w 21"/>
                  <a:gd name="T67" fmla="*/ 28 h 43"/>
                  <a:gd name="T68" fmla="*/ 15 w 21"/>
                  <a:gd name="T69" fmla="*/ 20 h 43"/>
                  <a:gd name="T70" fmla="*/ 15 w 21"/>
                  <a:gd name="T71" fmla="*/ 11 h 43"/>
                  <a:gd name="T72" fmla="*/ 18 w 21"/>
                  <a:gd name="T73" fmla="*/ 11 h 43"/>
                  <a:gd name="T74" fmla="*/ 19 w 21"/>
                  <a:gd name="T75" fmla="*/ 9 h 43"/>
                  <a:gd name="T76" fmla="*/ 19 w 21"/>
                  <a:gd name="T77" fmla="*/ 7 h 43"/>
                  <a:gd name="T78" fmla="*/ 18 w 21"/>
                  <a:gd name="T79" fmla="*/ 6 h 43"/>
                  <a:gd name="T80" fmla="*/ 14 w 21"/>
                  <a:gd name="T81" fmla="*/ 6 h 43"/>
                  <a:gd name="T82" fmla="*/ 13 w 21"/>
                  <a:gd name="T8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 h="43">
                    <a:moveTo>
                      <a:pt x="9" y="32"/>
                    </a:moveTo>
                    <a:cubicBezTo>
                      <a:pt x="9" y="23"/>
                      <a:pt x="9" y="23"/>
                      <a:pt x="9" y="23"/>
                    </a:cubicBezTo>
                    <a:cubicBezTo>
                      <a:pt x="9" y="23"/>
                      <a:pt x="9" y="23"/>
                      <a:pt x="9" y="23"/>
                    </a:cubicBezTo>
                    <a:cubicBezTo>
                      <a:pt x="10" y="24"/>
                      <a:pt x="11" y="24"/>
                      <a:pt x="12" y="25"/>
                    </a:cubicBezTo>
                    <a:cubicBezTo>
                      <a:pt x="12" y="31"/>
                      <a:pt x="12" y="31"/>
                      <a:pt x="12" y="31"/>
                    </a:cubicBezTo>
                    <a:cubicBezTo>
                      <a:pt x="12" y="31"/>
                      <a:pt x="12" y="31"/>
                      <a:pt x="12" y="31"/>
                    </a:cubicBezTo>
                    <a:cubicBezTo>
                      <a:pt x="11" y="32"/>
                      <a:pt x="10" y="32"/>
                      <a:pt x="9" y="32"/>
                    </a:cubicBezTo>
                    <a:moveTo>
                      <a:pt x="9" y="11"/>
                    </a:moveTo>
                    <a:cubicBezTo>
                      <a:pt x="9" y="11"/>
                      <a:pt x="9" y="11"/>
                      <a:pt x="9" y="11"/>
                    </a:cubicBezTo>
                    <a:cubicBezTo>
                      <a:pt x="10" y="11"/>
                      <a:pt x="11" y="11"/>
                      <a:pt x="12" y="10"/>
                    </a:cubicBezTo>
                    <a:cubicBezTo>
                      <a:pt x="12" y="18"/>
                      <a:pt x="12" y="18"/>
                      <a:pt x="12" y="18"/>
                    </a:cubicBezTo>
                    <a:cubicBezTo>
                      <a:pt x="12" y="18"/>
                      <a:pt x="12" y="18"/>
                      <a:pt x="12" y="18"/>
                    </a:cubicBezTo>
                    <a:cubicBezTo>
                      <a:pt x="11" y="18"/>
                      <a:pt x="10" y="18"/>
                      <a:pt x="9" y="17"/>
                    </a:cubicBezTo>
                    <a:cubicBezTo>
                      <a:pt x="9" y="11"/>
                      <a:pt x="9" y="11"/>
                      <a:pt x="9" y="11"/>
                    </a:cubicBezTo>
                    <a:cubicBezTo>
                      <a:pt x="9" y="11"/>
                      <a:pt x="9" y="11"/>
                      <a:pt x="9" y="11"/>
                    </a:cubicBezTo>
                    <a:moveTo>
                      <a:pt x="13" y="0"/>
                    </a:moveTo>
                    <a:cubicBezTo>
                      <a:pt x="13" y="0"/>
                      <a:pt x="13" y="0"/>
                      <a:pt x="13" y="0"/>
                    </a:cubicBezTo>
                    <a:cubicBezTo>
                      <a:pt x="12" y="0"/>
                      <a:pt x="12" y="1"/>
                      <a:pt x="12" y="2"/>
                    </a:cubicBezTo>
                    <a:cubicBezTo>
                      <a:pt x="12" y="2"/>
                      <a:pt x="12" y="2"/>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0"/>
                    </a:cubicBezTo>
                    <a:cubicBezTo>
                      <a:pt x="7" y="0"/>
                      <a:pt x="7" y="0"/>
                      <a:pt x="7" y="1"/>
                    </a:cubicBezTo>
                    <a:cubicBezTo>
                      <a:pt x="7" y="1"/>
                      <a:pt x="6" y="1"/>
                      <a:pt x="6" y="2"/>
                    </a:cubicBezTo>
                    <a:cubicBezTo>
                      <a:pt x="6" y="2"/>
                      <a:pt x="6" y="2"/>
                      <a:pt x="6" y="2"/>
                    </a:cubicBezTo>
                    <a:cubicBezTo>
                      <a:pt x="6" y="7"/>
                      <a:pt x="6" y="7"/>
                      <a:pt x="6" y="7"/>
                    </a:cubicBezTo>
                    <a:cubicBezTo>
                      <a:pt x="6" y="7"/>
                      <a:pt x="6" y="7"/>
                      <a:pt x="6" y="7"/>
                    </a:cubicBezTo>
                    <a:cubicBezTo>
                      <a:pt x="5" y="7"/>
                      <a:pt x="4" y="8"/>
                      <a:pt x="3" y="8"/>
                    </a:cubicBezTo>
                    <a:cubicBezTo>
                      <a:pt x="2" y="9"/>
                      <a:pt x="1" y="10"/>
                      <a:pt x="1" y="11"/>
                    </a:cubicBezTo>
                    <a:cubicBezTo>
                      <a:pt x="1" y="12"/>
                      <a:pt x="0" y="13"/>
                      <a:pt x="0" y="14"/>
                    </a:cubicBezTo>
                    <a:cubicBezTo>
                      <a:pt x="0" y="14"/>
                      <a:pt x="0" y="14"/>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7" y="32"/>
                      <a:pt x="7" y="32"/>
                      <a:pt x="7" y="32"/>
                    </a:cubicBezTo>
                    <a:cubicBezTo>
                      <a:pt x="6" y="32"/>
                      <a:pt x="5" y="32"/>
                      <a:pt x="4" y="32"/>
                    </a:cubicBezTo>
                    <a:cubicBezTo>
                      <a:pt x="3" y="31"/>
                      <a:pt x="2" y="31"/>
                      <a:pt x="1" y="31"/>
                    </a:cubicBezTo>
                    <a:cubicBezTo>
                      <a:pt x="1" y="31"/>
                      <a:pt x="1" y="31"/>
                      <a:pt x="1" y="31"/>
                    </a:cubicBezTo>
                    <a:cubicBezTo>
                      <a:pt x="1" y="31"/>
                      <a:pt x="1" y="31"/>
                      <a:pt x="1" y="31"/>
                    </a:cubicBezTo>
                    <a:cubicBezTo>
                      <a:pt x="0" y="32"/>
                      <a:pt x="0" y="32"/>
                      <a:pt x="0" y="33"/>
                    </a:cubicBezTo>
                    <a:cubicBezTo>
                      <a:pt x="0" y="33"/>
                      <a:pt x="0" y="34"/>
                      <a:pt x="0" y="35"/>
                    </a:cubicBezTo>
                    <a:cubicBezTo>
                      <a:pt x="0" y="35"/>
                      <a:pt x="0" y="35"/>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8" y="43"/>
                      <a:pt x="8" y="43"/>
                      <a:pt x="8" y="43"/>
                    </a:cubicBezTo>
                    <a:cubicBezTo>
                      <a:pt x="9" y="43"/>
                      <a:pt x="10" y="43"/>
                      <a:pt x="10" y="42"/>
                    </a:cubicBezTo>
                    <a:cubicBezTo>
                      <a:pt x="10" y="42"/>
                      <a:pt x="10" y="42"/>
                      <a:pt x="10" y="42"/>
                    </a:cubicBezTo>
                    <a:cubicBezTo>
                      <a:pt x="10" y="37"/>
                      <a:pt x="10" y="37"/>
                      <a:pt x="10" y="37"/>
                    </a:cubicBezTo>
                    <a:cubicBezTo>
                      <a:pt x="10" y="37"/>
                      <a:pt x="10" y="37"/>
                      <a:pt x="10" y="37"/>
                    </a:cubicBezTo>
                    <a:cubicBezTo>
                      <a:pt x="11" y="37"/>
                      <a:pt x="11" y="37"/>
                      <a:pt x="12" y="37"/>
                    </a:cubicBezTo>
                    <a:cubicBezTo>
                      <a:pt x="12" y="42"/>
                      <a:pt x="12" y="42"/>
                      <a:pt x="12" y="42"/>
                    </a:cubicBezTo>
                    <a:cubicBezTo>
                      <a:pt x="12" y="43"/>
                      <a:pt x="13" y="43"/>
                      <a:pt x="14" y="43"/>
                    </a:cubicBezTo>
                    <a:cubicBezTo>
                      <a:pt x="14" y="43"/>
                      <a:pt x="14" y="43"/>
                      <a:pt x="14" y="43"/>
                    </a:cubicBezTo>
                    <a:cubicBezTo>
                      <a:pt x="15" y="43"/>
                      <a:pt x="15" y="43"/>
                      <a:pt x="15" y="42"/>
                    </a:cubicBezTo>
                    <a:cubicBezTo>
                      <a:pt x="15" y="42"/>
                      <a:pt x="15" y="42"/>
                      <a:pt x="15" y="42"/>
                    </a:cubicBezTo>
                    <a:cubicBezTo>
                      <a:pt x="15" y="36"/>
                      <a:pt x="15" y="36"/>
                      <a:pt x="15" y="36"/>
                    </a:cubicBezTo>
                    <a:cubicBezTo>
                      <a:pt x="15" y="36"/>
                      <a:pt x="15" y="36"/>
                      <a:pt x="15" y="36"/>
                    </a:cubicBezTo>
                    <a:cubicBezTo>
                      <a:pt x="16" y="36"/>
                      <a:pt x="17" y="36"/>
                      <a:pt x="17" y="35"/>
                    </a:cubicBezTo>
                    <a:cubicBezTo>
                      <a:pt x="19" y="34"/>
                      <a:pt x="19" y="34"/>
                      <a:pt x="20" y="32"/>
                    </a:cubicBezTo>
                    <a:cubicBezTo>
                      <a:pt x="21" y="31"/>
                      <a:pt x="21" y="30"/>
                      <a:pt x="21" y="28"/>
                    </a:cubicBezTo>
                    <a:cubicBezTo>
                      <a:pt x="21" y="28"/>
                      <a:pt x="21" y="28"/>
                      <a:pt x="21" y="28"/>
                    </a:cubicBezTo>
                    <a:cubicBezTo>
                      <a:pt x="21" y="26"/>
                      <a:pt x="20" y="24"/>
                      <a:pt x="19" y="22"/>
                    </a:cubicBezTo>
                    <a:cubicBezTo>
                      <a:pt x="18" y="21"/>
                      <a:pt x="16" y="20"/>
                      <a:pt x="15" y="20"/>
                    </a:cubicBezTo>
                    <a:cubicBezTo>
                      <a:pt x="15" y="11"/>
                      <a:pt x="15" y="11"/>
                      <a:pt x="15" y="11"/>
                    </a:cubicBezTo>
                    <a:cubicBezTo>
                      <a:pt x="15" y="11"/>
                      <a:pt x="15" y="11"/>
                      <a:pt x="15" y="11"/>
                    </a:cubicBezTo>
                    <a:cubicBezTo>
                      <a:pt x="16" y="11"/>
                      <a:pt x="17" y="11"/>
                      <a:pt x="18" y="11"/>
                    </a:cubicBezTo>
                    <a:cubicBezTo>
                      <a:pt x="18" y="11"/>
                      <a:pt x="18" y="11"/>
                      <a:pt x="18" y="11"/>
                    </a:cubicBezTo>
                    <a:cubicBezTo>
                      <a:pt x="18" y="11"/>
                      <a:pt x="18" y="11"/>
                      <a:pt x="18" y="11"/>
                    </a:cubicBezTo>
                    <a:cubicBezTo>
                      <a:pt x="19" y="10"/>
                      <a:pt x="19" y="10"/>
                      <a:pt x="19" y="9"/>
                    </a:cubicBezTo>
                    <a:cubicBezTo>
                      <a:pt x="19" y="9"/>
                      <a:pt x="19" y="8"/>
                      <a:pt x="19" y="7"/>
                    </a:cubicBezTo>
                    <a:cubicBezTo>
                      <a:pt x="19" y="7"/>
                      <a:pt x="19" y="7"/>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path>
                </a:pathLst>
              </a:custGeom>
              <a:solidFill>
                <a:schemeClr val="bg1">
                  <a:lumMod val="95000"/>
                </a:schemeClr>
              </a:solidFill>
              <a:ln>
                <a:noFill/>
              </a:ln>
            </p:spPr>
            <p:txBody>
              <a:bodyPr/>
              <a:lstStyle/>
              <a:p>
                <a:pPr>
                  <a:defRPr/>
                </a:pPr>
                <a:endParaRPr lang="zh-CN" altLang="en-US"/>
              </a:p>
            </p:txBody>
          </p:sp>
        </p:grpSp>
        <p:grpSp>
          <p:nvGrpSpPr>
            <p:cNvPr id="525" name="组合 524"/>
            <p:cNvGrpSpPr/>
            <p:nvPr/>
          </p:nvGrpSpPr>
          <p:grpSpPr>
            <a:xfrm>
              <a:off x="8937197" y="3278798"/>
              <a:ext cx="114579" cy="114580"/>
              <a:chOff x="2577747" y="3278798"/>
              <a:chExt cx="114579" cy="114580"/>
            </a:xfrm>
          </p:grpSpPr>
          <p:sp>
            <p:nvSpPr>
              <p:cNvPr id="635" name="Freeform 238"/>
              <p:cNvSpPr>
                <a:spLocks noEditPoints="1"/>
              </p:cNvSpPr>
              <p:nvPr/>
            </p:nvSpPr>
            <p:spPr bwMode="auto">
              <a:xfrm>
                <a:off x="2577747" y="3278799"/>
                <a:ext cx="114579" cy="114579"/>
              </a:xfrm>
              <a:custGeom>
                <a:avLst/>
                <a:gdLst>
                  <a:gd name="T0" fmla="*/ 33 w 68"/>
                  <a:gd name="T1" fmla="*/ 0 h 68"/>
                  <a:gd name="T2" fmla="*/ 1 w 68"/>
                  <a:gd name="T3" fmla="*/ 34 h 68"/>
                  <a:gd name="T4" fmla="*/ 35 w 68"/>
                  <a:gd name="T5" fmla="*/ 67 h 68"/>
                  <a:gd name="T6" fmla="*/ 68 w 68"/>
                  <a:gd name="T7" fmla="*/ 33 h 68"/>
                  <a:gd name="T8" fmla="*/ 33 w 68"/>
                  <a:gd name="T9" fmla="*/ 0 h 68"/>
                  <a:gd name="T10" fmla="*/ 35 w 68"/>
                  <a:gd name="T11" fmla="*/ 61 h 68"/>
                  <a:gd name="T12" fmla="*/ 7 w 68"/>
                  <a:gd name="T13" fmla="*/ 34 h 68"/>
                  <a:gd name="T14" fmla="*/ 34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4"/>
                    </a:cubicBezTo>
                    <a:cubicBezTo>
                      <a:pt x="1" y="53"/>
                      <a:pt x="16" y="68"/>
                      <a:pt x="35" y="67"/>
                    </a:cubicBezTo>
                    <a:cubicBezTo>
                      <a:pt x="53" y="67"/>
                      <a:pt x="68" y="51"/>
                      <a:pt x="68" y="33"/>
                    </a:cubicBezTo>
                    <a:cubicBezTo>
                      <a:pt x="67" y="14"/>
                      <a:pt x="52" y="0"/>
                      <a:pt x="33" y="0"/>
                    </a:cubicBezTo>
                    <a:moveTo>
                      <a:pt x="35" y="61"/>
                    </a:moveTo>
                    <a:cubicBezTo>
                      <a:pt x="20" y="61"/>
                      <a:pt x="8" y="49"/>
                      <a:pt x="7" y="34"/>
                    </a:cubicBezTo>
                    <a:cubicBezTo>
                      <a:pt x="7" y="19"/>
                      <a:pt x="19" y="7"/>
                      <a:pt x="34" y="7"/>
                    </a:cubicBezTo>
                    <a:cubicBezTo>
                      <a:pt x="48" y="6"/>
                      <a:pt x="61" y="18"/>
                      <a:pt x="61" y="33"/>
                    </a:cubicBezTo>
                    <a:cubicBezTo>
                      <a:pt x="61" y="48"/>
                      <a:pt x="50" y="60"/>
                      <a:pt x="35" y="61"/>
                    </a:cubicBezTo>
                  </a:path>
                </a:pathLst>
              </a:custGeom>
              <a:solidFill>
                <a:schemeClr val="bg1">
                  <a:lumMod val="95000"/>
                </a:schemeClr>
              </a:solidFill>
              <a:ln>
                <a:noFill/>
              </a:ln>
            </p:spPr>
            <p:txBody>
              <a:bodyPr/>
              <a:lstStyle/>
              <a:p>
                <a:pPr>
                  <a:defRPr/>
                </a:pPr>
                <a:endParaRPr lang="zh-CN" altLang="en-US"/>
              </a:p>
            </p:txBody>
          </p:sp>
          <p:sp>
            <p:nvSpPr>
              <p:cNvPr id="636" name="Freeform 239"/>
              <p:cNvSpPr>
                <a:spLocks/>
              </p:cNvSpPr>
              <p:nvPr/>
            </p:nvSpPr>
            <p:spPr bwMode="auto">
              <a:xfrm>
                <a:off x="2605029" y="3307444"/>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4 w 36"/>
                  <a:gd name="T23" fmla="*/ 11 h 33"/>
                  <a:gd name="T24" fmla="*/ 22 w 36"/>
                  <a:gd name="T25" fmla="*/ 6 h 33"/>
                  <a:gd name="T26" fmla="*/ 29 w 36"/>
                  <a:gd name="T27" fmla="*/ 8 h 33"/>
                  <a:gd name="T28" fmla="*/ 36 w 36"/>
                  <a:gd name="T29" fmla="*/ 8 h 33"/>
                  <a:gd name="T30" fmla="*/ 22 w 36"/>
                  <a:gd name="T31" fmla="*/ 0 h 33"/>
                  <a:gd name="T32" fmla="*/ 8 w 36"/>
                  <a:gd name="T33" fmla="*/ 11 h 33"/>
                  <a:gd name="T34" fmla="*/ 2 w 36"/>
                  <a:gd name="T35" fmla="*/ 11 h 33"/>
                  <a:gd name="T36" fmla="*/ 0 w 36"/>
                  <a:gd name="T37" fmla="*/ 13 h 33"/>
                  <a:gd name="T38" fmla="*/ 2 w 36"/>
                  <a:gd name="T39" fmla="*/ 15 h 33"/>
                  <a:gd name="T40" fmla="*/ 7 w 36"/>
                  <a:gd name="T41" fmla="*/ 15 h 33"/>
                  <a:gd name="T42" fmla="*/ 7 w 36"/>
                  <a:gd name="T43" fmla="*/ 17 h 33"/>
                  <a:gd name="T44" fmla="*/ 7 w 36"/>
                  <a:gd name="T45" fmla="*/ 18 h 33"/>
                  <a:gd name="T46" fmla="*/ 3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30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2"/>
                      <a:pt x="23" y="21"/>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4" y="11"/>
                      <a:pt x="14" y="11"/>
                      <a:pt x="14" y="11"/>
                    </a:cubicBezTo>
                    <a:cubicBezTo>
                      <a:pt x="15" y="8"/>
                      <a:pt x="19" y="6"/>
                      <a:pt x="22" y="6"/>
                    </a:cubicBezTo>
                    <a:cubicBezTo>
                      <a:pt x="25" y="5"/>
                      <a:pt x="27" y="6"/>
                      <a:pt x="29" y="8"/>
                    </a:cubicBezTo>
                    <a:cubicBezTo>
                      <a:pt x="36" y="8"/>
                      <a:pt x="36" y="8"/>
                      <a:pt x="36" y="8"/>
                    </a:cubicBezTo>
                    <a:cubicBezTo>
                      <a:pt x="33" y="3"/>
                      <a:pt x="28" y="0"/>
                      <a:pt x="22" y="0"/>
                    </a:cubicBezTo>
                    <a:cubicBezTo>
                      <a:pt x="16" y="1"/>
                      <a:pt x="10" y="5"/>
                      <a:pt x="8" y="11"/>
                    </a:cubicBezTo>
                    <a:cubicBezTo>
                      <a:pt x="2" y="11"/>
                      <a:pt x="2" y="11"/>
                      <a:pt x="2" y="11"/>
                    </a:cubicBezTo>
                    <a:cubicBezTo>
                      <a:pt x="1" y="11"/>
                      <a:pt x="0" y="12"/>
                      <a:pt x="0" y="13"/>
                    </a:cubicBezTo>
                    <a:cubicBezTo>
                      <a:pt x="0" y="15"/>
                      <a:pt x="1" y="15"/>
                      <a:pt x="2" y="15"/>
                    </a:cubicBezTo>
                    <a:cubicBezTo>
                      <a:pt x="7" y="15"/>
                      <a:pt x="7" y="15"/>
                      <a:pt x="7" y="15"/>
                    </a:cubicBezTo>
                    <a:cubicBezTo>
                      <a:pt x="7" y="16"/>
                      <a:pt x="7" y="16"/>
                      <a:pt x="7" y="17"/>
                    </a:cubicBezTo>
                    <a:cubicBezTo>
                      <a:pt x="7" y="17"/>
                      <a:pt x="7" y="18"/>
                      <a:pt x="7" y="18"/>
                    </a:cubicBezTo>
                    <a:cubicBezTo>
                      <a:pt x="3" y="19"/>
                      <a:pt x="3" y="19"/>
                      <a:pt x="3" y="19"/>
                    </a:cubicBezTo>
                    <a:cubicBezTo>
                      <a:pt x="1" y="19"/>
                      <a:pt x="0" y="20"/>
                      <a:pt x="0" y="21"/>
                    </a:cubicBezTo>
                    <a:cubicBezTo>
                      <a:pt x="0" y="22"/>
                      <a:pt x="1" y="23"/>
                      <a:pt x="3" y="23"/>
                    </a:cubicBezTo>
                    <a:cubicBezTo>
                      <a:pt x="8" y="23"/>
                      <a:pt x="8" y="23"/>
                      <a:pt x="8" y="23"/>
                    </a:cubicBezTo>
                    <a:cubicBezTo>
                      <a:pt x="11" y="29"/>
                      <a:pt x="16" y="33"/>
                      <a:pt x="23" y="33"/>
                    </a:cubicBezTo>
                    <a:cubicBezTo>
                      <a:pt x="29" y="33"/>
                      <a:pt x="33" y="29"/>
                      <a:pt x="36" y="25"/>
                    </a:cubicBezTo>
                    <a:cubicBezTo>
                      <a:pt x="30" y="25"/>
                      <a:pt x="30" y="25"/>
                      <a:pt x="30" y="25"/>
                    </a:cubicBezTo>
                    <a:cubicBezTo>
                      <a:pt x="28" y="27"/>
                      <a:pt x="25" y="28"/>
                      <a:pt x="23" y="28"/>
                    </a:cubicBezTo>
                  </a:path>
                </a:pathLst>
              </a:custGeom>
              <a:solidFill>
                <a:schemeClr val="bg1">
                  <a:lumMod val="95000"/>
                </a:schemeClr>
              </a:solidFill>
              <a:ln>
                <a:noFill/>
              </a:ln>
            </p:spPr>
            <p:txBody>
              <a:bodyPr/>
              <a:lstStyle/>
              <a:p>
                <a:pPr>
                  <a:defRPr/>
                </a:pPr>
                <a:endParaRPr lang="zh-CN" altLang="en-US"/>
              </a:p>
            </p:txBody>
          </p:sp>
          <p:sp>
            <p:nvSpPr>
              <p:cNvPr id="637" name="Freeform 370"/>
              <p:cNvSpPr>
                <a:spLocks noEditPoints="1"/>
              </p:cNvSpPr>
              <p:nvPr/>
            </p:nvSpPr>
            <p:spPr bwMode="auto">
              <a:xfrm>
                <a:off x="2579111" y="3278798"/>
                <a:ext cx="113215" cy="113215"/>
              </a:xfrm>
              <a:custGeom>
                <a:avLst/>
                <a:gdLst>
                  <a:gd name="T0" fmla="*/ 6 w 67"/>
                  <a:gd name="T1" fmla="*/ 34 h 67"/>
                  <a:gd name="T2" fmla="*/ 33 w 67"/>
                  <a:gd name="T3" fmla="*/ 7 h 67"/>
                  <a:gd name="T4" fmla="*/ 33 w 67"/>
                  <a:gd name="T5" fmla="*/ 7 h 67"/>
                  <a:gd name="T6" fmla="*/ 60 w 67"/>
                  <a:gd name="T7" fmla="*/ 33 h 67"/>
                  <a:gd name="T8" fmla="*/ 60 w 67"/>
                  <a:gd name="T9" fmla="*/ 34 h 67"/>
                  <a:gd name="T10" fmla="*/ 34 w 67"/>
                  <a:gd name="T11" fmla="*/ 61 h 67"/>
                  <a:gd name="T12" fmla="*/ 33 w 67"/>
                  <a:gd name="T13" fmla="*/ 61 h 67"/>
                  <a:gd name="T14" fmla="*/ 6 w 67"/>
                  <a:gd name="T15" fmla="*/ 34 h 67"/>
                  <a:gd name="T16" fmla="*/ 6 w 67"/>
                  <a:gd name="T17" fmla="*/ 34 h 67"/>
                  <a:gd name="T18" fmla="*/ 33 w 67"/>
                  <a:gd name="T19" fmla="*/ 0 h 67"/>
                  <a:gd name="T20" fmla="*/ 32 w 67"/>
                  <a:gd name="T21" fmla="*/ 0 h 67"/>
                  <a:gd name="T22" fmla="*/ 0 w 67"/>
                  <a:gd name="T23" fmla="*/ 34 h 67"/>
                  <a:gd name="T24" fmla="*/ 0 w 67"/>
                  <a:gd name="T25" fmla="*/ 34 h 67"/>
                  <a:gd name="T26" fmla="*/ 33 w 67"/>
                  <a:gd name="T27" fmla="*/ 67 h 67"/>
                  <a:gd name="T28" fmla="*/ 34 w 67"/>
                  <a:gd name="T29" fmla="*/ 67 h 67"/>
                  <a:gd name="T30" fmla="*/ 67 w 67"/>
                  <a:gd name="T31" fmla="*/ 34 h 67"/>
                  <a:gd name="T32" fmla="*/ 67 w 67"/>
                  <a:gd name="T33" fmla="*/ 33 h 67"/>
                  <a:gd name="T34" fmla="*/ 33 w 67"/>
                  <a:gd name="T3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67">
                    <a:moveTo>
                      <a:pt x="6" y="34"/>
                    </a:moveTo>
                    <a:cubicBezTo>
                      <a:pt x="6" y="19"/>
                      <a:pt x="18" y="7"/>
                      <a:pt x="33" y="7"/>
                    </a:cubicBezTo>
                    <a:cubicBezTo>
                      <a:pt x="33" y="7"/>
                      <a:pt x="33" y="7"/>
                      <a:pt x="33" y="7"/>
                    </a:cubicBezTo>
                    <a:cubicBezTo>
                      <a:pt x="48" y="7"/>
                      <a:pt x="60" y="18"/>
                      <a:pt x="60" y="33"/>
                    </a:cubicBezTo>
                    <a:cubicBezTo>
                      <a:pt x="60" y="33"/>
                      <a:pt x="60" y="33"/>
                      <a:pt x="60" y="34"/>
                    </a:cubicBezTo>
                    <a:cubicBezTo>
                      <a:pt x="60" y="48"/>
                      <a:pt x="48" y="60"/>
                      <a:pt x="34" y="61"/>
                    </a:cubicBezTo>
                    <a:cubicBezTo>
                      <a:pt x="34" y="61"/>
                      <a:pt x="33" y="61"/>
                      <a:pt x="33" y="61"/>
                    </a:cubicBezTo>
                    <a:cubicBezTo>
                      <a:pt x="19" y="61"/>
                      <a:pt x="7" y="49"/>
                      <a:pt x="6" y="34"/>
                    </a:cubicBezTo>
                    <a:cubicBezTo>
                      <a:pt x="6" y="34"/>
                      <a:pt x="6" y="34"/>
                      <a:pt x="6" y="34"/>
                    </a:cubicBezTo>
                    <a:moveTo>
                      <a:pt x="33" y="0"/>
                    </a:moveTo>
                    <a:cubicBezTo>
                      <a:pt x="33" y="0"/>
                      <a:pt x="33" y="0"/>
                      <a:pt x="32" y="0"/>
                    </a:cubicBezTo>
                    <a:cubicBezTo>
                      <a:pt x="14" y="1"/>
                      <a:pt x="0" y="15"/>
                      <a:pt x="0" y="34"/>
                    </a:cubicBezTo>
                    <a:cubicBezTo>
                      <a:pt x="0" y="34"/>
                      <a:pt x="0" y="34"/>
                      <a:pt x="0" y="34"/>
                    </a:cubicBezTo>
                    <a:cubicBezTo>
                      <a:pt x="0" y="53"/>
                      <a:pt x="15" y="67"/>
                      <a:pt x="33" y="67"/>
                    </a:cubicBezTo>
                    <a:cubicBezTo>
                      <a:pt x="33" y="67"/>
                      <a:pt x="34" y="67"/>
                      <a:pt x="34" y="67"/>
                    </a:cubicBezTo>
                    <a:cubicBezTo>
                      <a:pt x="52" y="67"/>
                      <a:pt x="67" y="52"/>
                      <a:pt x="67" y="34"/>
                    </a:cubicBezTo>
                    <a:cubicBezTo>
                      <a:pt x="67" y="33"/>
                      <a:pt x="67" y="33"/>
                      <a:pt x="67" y="33"/>
                    </a:cubicBezTo>
                    <a:cubicBezTo>
                      <a:pt x="66" y="15"/>
                      <a:pt x="51" y="0"/>
                      <a:pt x="33" y="0"/>
                    </a:cubicBezTo>
                  </a:path>
                </a:pathLst>
              </a:custGeom>
              <a:solidFill>
                <a:schemeClr val="bg1">
                  <a:lumMod val="95000"/>
                </a:schemeClr>
              </a:solidFill>
              <a:ln>
                <a:noFill/>
              </a:ln>
            </p:spPr>
            <p:txBody>
              <a:bodyPr/>
              <a:lstStyle/>
              <a:p>
                <a:pPr>
                  <a:defRPr/>
                </a:pPr>
                <a:endParaRPr lang="zh-CN" altLang="en-US"/>
              </a:p>
            </p:txBody>
          </p:sp>
          <p:sp>
            <p:nvSpPr>
              <p:cNvPr id="638" name="Freeform 371"/>
              <p:cNvSpPr>
                <a:spLocks/>
              </p:cNvSpPr>
              <p:nvPr/>
            </p:nvSpPr>
            <p:spPr bwMode="auto">
              <a:xfrm>
                <a:off x="2605028" y="3307443"/>
                <a:ext cx="60017" cy="55926"/>
              </a:xfrm>
              <a:custGeom>
                <a:avLst/>
                <a:gdLst>
                  <a:gd name="T0" fmla="*/ 23 w 36"/>
                  <a:gd name="T1" fmla="*/ 0 h 33"/>
                  <a:gd name="T2" fmla="*/ 22 w 36"/>
                  <a:gd name="T3" fmla="*/ 0 h 33"/>
                  <a:gd name="T4" fmla="*/ 8 w 36"/>
                  <a:gd name="T5" fmla="*/ 11 h 33"/>
                  <a:gd name="T6" fmla="*/ 2 w 36"/>
                  <a:gd name="T7" fmla="*/ 11 h 33"/>
                  <a:gd name="T8" fmla="*/ 0 w 36"/>
                  <a:gd name="T9" fmla="*/ 13 h 33"/>
                  <a:gd name="T10" fmla="*/ 0 w 36"/>
                  <a:gd name="T11" fmla="*/ 13 h 33"/>
                  <a:gd name="T12" fmla="*/ 2 w 36"/>
                  <a:gd name="T13" fmla="*/ 15 h 33"/>
                  <a:gd name="T14" fmla="*/ 2 w 36"/>
                  <a:gd name="T15" fmla="*/ 15 h 33"/>
                  <a:gd name="T16" fmla="*/ 7 w 36"/>
                  <a:gd name="T17" fmla="*/ 15 h 33"/>
                  <a:gd name="T18" fmla="*/ 7 w 36"/>
                  <a:gd name="T19" fmla="*/ 15 h 33"/>
                  <a:gd name="T20" fmla="*/ 7 w 36"/>
                  <a:gd name="T21" fmla="*/ 17 h 33"/>
                  <a:gd name="T22" fmla="*/ 7 w 36"/>
                  <a:gd name="T23" fmla="*/ 17 h 33"/>
                  <a:gd name="T24" fmla="*/ 7 w 36"/>
                  <a:gd name="T25" fmla="*/ 18 h 33"/>
                  <a:gd name="T26" fmla="*/ 7 w 36"/>
                  <a:gd name="T27" fmla="*/ 18 h 33"/>
                  <a:gd name="T28" fmla="*/ 7 w 36"/>
                  <a:gd name="T29" fmla="*/ 18 h 33"/>
                  <a:gd name="T30" fmla="*/ 3 w 36"/>
                  <a:gd name="T31" fmla="*/ 19 h 33"/>
                  <a:gd name="T32" fmla="*/ 0 w 36"/>
                  <a:gd name="T33" fmla="*/ 21 h 33"/>
                  <a:gd name="T34" fmla="*/ 0 w 36"/>
                  <a:gd name="T35" fmla="*/ 21 h 33"/>
                  <a:gd name="T36" fmla="*/ 3 w 36"/>
                  <a:gd name="T37" fmla="*/ 23 h 33"/>
                  <a:gd name="T38" fmla="*/ 3 w 36"/>
                  <a:gd name="T39" fmla="*/ 23 h 33"/>
                  <a:gd name="T40" fmla="*/ 8 w 36"/>
                  <a:gd name="T41" fmla="*/ 23 h 33"/>
                  <a:gd name="T42" fmla="*/ 23 w 36"/>
                  <a:gd name="T43" fmla="*/ 33 h 33"/>
                  <a:gd name="T44" fmla="*/ 23 w 36"/>
                  <a:gd name="T45" fmla="*/ 33 h 33"/>
                  <a:gd name="T46" fmla="*/ 36 w 36"/>
                  <a:gd name="T47" fmla="*/ 25 h 33"/>
                  <a:gd name="T48" fmla="*/ 30 w 36"/>
                  <a:gd name="T49" fmla="*/ 25 h 33"/>
                  <a:gd name="T50" fmla="*/ 23 w 36"/>
                  <a:gd name="T51" fmla="*/ 28 h 33"/>
                  <a:gd name="T52" fmla="*/ 23 w 36"/>
                  <a:gd name="T53" fmla="*/ 28 h 33"/>
                  <a:gd name="T54" fmla="*/ 14 w 36"/>
                  <a:gd name="T55" fmla="*/ 23 h 33"/>
                  <a:gd name="T56" fmla="*/ 14 w 36"/>
                  <a:gd name="T57" fmla="*/ 23 h 33"/>
                  <a:gd name="T58" fmla="*/ 14 w 36"/>
                  <a:gd name="T59" fmla="*/ 23 h 33"/>
                  <a:gd name="T60" fmla="*/ 21 w 36"/>
                  <a:gd name="T61" fmla="*/ 23 h 33"/>
                  <a:gd name="T62" fmla="*/ 23 w 36"/>
                  <a:gd name="T63" fmla="*/ 20 h 33"/>
                  <a:gd name="T64" fmla="*/ 23 w 36"/>
                  <a:gd name="T65" fmla="*/ 20 h 33"/>
                  <a:gd name="T66" fmla="*/ 21 w 36"/>
                  <a:gd name="T67" fmla="*/ 18 h 33"/>
                  <a:gd name="T68" fmla="*/ 21 w 36"/>
                  <a:gd name="T69" fmla="*/ 18 h 33"/>
                  <a:gd name="T70" fmla="*/ 12 w 36"/>
                  <a:gd name="T71" fmla="*/ 18 h 33"/>
                  <a:gd name="T72" fmla="*/ 12 w 36"/>
                  <a:gd name="T73" fmla="*/ 17 h 33"/>
                  <a:gd name="T74" fmla="*/ 12 w 36"/>
                  <a:gd name="T75" fmla="*/ 17 h 33"/>
                  <a:gd name="T76" fmla="*/ 12 w 36"/>
                  <a:gd name="T77" fmla="*/ 15 h 33"/>
                  <a:gd name="T78" fmla="*/ 21 w 36"/>
                  <a:gd name="T79" fmla="*/ 15 h 33"/>
                  <a:gd name="T80" fmla="*/ 23 w 36"/>
                  <a:gd name="T81" fmla="*/ 13 h 33"/>
                  <a:gd name="T82" fmla="*/ 23 w 36"/>
                  <a:gd name="T83" fmla="*/ 13 h 33"/>
                  <a:gd name="T84" fmla="*/ 21 w 36"/>
                  <a:gd name="T85" fmla="*/ 11 h 33"/>
                  <a:gd name="T86" fmla="*/ 21 w 36"/>
                  <a:gd name="T87" fmla="*/ 11 h 33"/>
                  <a:gd name="T88" fmla="*/ 14 w 36"/>
                  <a:gd name="T89" fmla="*/ 11 h 33"/>
                  <a:gd name="T90" fmla="*/ 14 w 36"/>
                  <a:gd name="T91" fmla="*/ 11 h 33"/>
                  <a:gd name="T92" fmla="*/ 22 w 36"/>
                  <a:gd name="T93" fmla="*/ 6 h 33"/>
                  <a:gd name="T94" fmla="*/ 23 w 36"/>
                  <a:gd name="T95" fmla="*/ 6 h 33"/>
                  <a:gd name="T96" fmla="*/ 29 w 36"/>
                  <a:gd name="T97" fmla="*/ 8 h 33"/>
                  <a:gd name="T98" fmla="*/ 36 w 36"/>
                  <a:gd name="T99" fmla="*/ 8 h 33"/>
                  <a:gd name="T100" fmla="*/ 23 w 36"/>
                  <a:gd name="T10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 h="33">
                    <a:moveTo>
                      <a:pt x="23" y="0"/>
                    </a:moveTo>
                    <a:cubicBezTo>
                      <a:pt x="22" y="0"/>
                      <a:pt x="22" y="0"/>
                      <a:pt x="22" y="0"/>
                    </a:cubicBezTo>
                    <a:cubicBezTo>
                      <a:pt x="16" y="1"/>
                      <a:pt x="10" y="5"/>
                      <a:pt x="8" y="11"/>
                    </a:cubicBezTo>
                    <a:cubicBezTo>
                      <a:pt x="2" y="11"/>
                      <a:pt x="2" y="11"/>
                      <a:pt x="2" y="11"/>
                    </a:cubicBezTo>
                    <a:cubicBezTo>
                      <a:pt x="1" y="11"/>
                      <a:pt x="0" y="12"/>
                      <a:pt x="0" y="13"/>
                    </a:cubicBezTo>
                    <a:cubicBezTo>
                      <a:pt x="0" y="13"/>
                      <a:pt x="0" y="13"/>
                      <a:pt x="0" y="13"/>
                    </a:cubicBezTo>
                    <a:cubicBezTo>
                      <a:pt x="0" y="14"/>
                      <a:pt x="1" y="15"/>
                      <a:pt x="2" y="15"/>
                    </a:cubicBezTo>
                    <a:cubicBezTo>
                      <a:pt x="2" y="15"/>
                      <a:pt x="2" y="15"/>
                      <a:pt x="2" y="15"/>
                    </a:cubicBezTo>
                    <a:cubicBezTo>
                      <a:pt x="7" y="15"/>
                      <a:pt x="7" y="15"/>
                      <a:pt x="7" y="15"/>
                    </a:cubicBezTo>
                    <a:cubicBezTo>
                      <a:pt x="7" y="15"/>
                      <a:pt x="7" y="15"/>
                      <a:pt x="7" y="15"/>
                    </a:cubicBezTo>
                    <a:cubicBezTo>
                      <a:pt x="7" y="16"/>
                      <a:pt x="7" y="16"/>
                      <a:pt x="7" y="17"/>
                    </a:cubicBezTo>
                    <a:cubicBezTo>
                      <a:pt x="7" y="17"/>
                      <a:pt x="7" y="17"/>
                      <a:pt x="7" y="17"/>
                    </a:cubicBezTo>
                    <a:cubicBezTo>
                      <a:pt x="7" y="17"/>
                      <a:pt x="7" y="18"/>
                      <a:pt x="7" y="18"/>
                    </a:cubicBezTo>
                    <a:cubicBezTo>
                      <a:pt x="7" y="18"/>
                      <a:pt x="7" y="18"/>
                      <a:pt x="7" y="18"/>
                    </a:cubicBezTo>
                    <a:cubicBezTo>
                      <a:pt x="7" y="18"/>
                      <a:pt x="7" y="18"/>
                      <a:pt x="7" y="18"/>
                    </a:cubicBezTo>
                    <a:cubicBezTo>
                      <a:pt x="3" y="19"/>
                      <a:pt x="3" y="19"/>
                      <a:pt x="3" y="19"/>
                    </a:cubicBezTo>
                    <a:cubicBezTo>
                      <a:pt x="1" y="19"/>
                      <a:pt x="0" y="20"/>
                      <a:pt x="0" y="21"/>
                    </a:cubicBezTo>
                    <a:cubicBezTo>
                      <a:pt x="0" y="21"/>
                      <a:pt x="0" y="21"/>
                      <a:pt x="0" y="21"/>
                    </a:cubicBezTo>
                    <a:cubicBezTo>
                      <a:pt x="0" y="22"/>
                      <a:pt x="1" y="23"/>
                      <a:pt x="3" y="23"/>
                    </a:cubicBezTo>
                    <a:cubicBezTo>
                      <a:pt x="3" y="23"/>
                      <a:pt x="3" y="23"/>
                      <a:pt x="3" y="23"/>
                    </a:cubicBezTo>
                    <a:cubicBezTo>
                      <a:pt x="8" y="23"/>
                      <a:pt x="8" y="23"/>
                      <a:pt x="8" y="23"/>
                    </a:cubicBezTo>
                    <a:cubicBezTo>
                      <a:pt x="10" y="29"/>
                      <a:pt x="16" y="33"/>
                      <a:pt x="23" y="33"/>
                    </a:cubicBezTo>
                    <a:cubicBezTo>
                      <a:pt x="23" y="33"/>
                      <a:pt x="23" y="33"/>
                      <a:pt x="23" y="33"/>
                    </a:cubicBezTo>
                    <a:cubicBezTo>
                      <a:pt x="29" y="33"/>
                      <a:pt x="33" y="29"/>
                      <a:pt x="36" y="25"/>
                    </a:cubicBezTo>
                    <a:cubicBezTo>
                      <a:pt x="30" y="25"/>
                      <a:pt x="30" y="25"/>
                      <a:pt x="30" y="25"/>
                    </a:cubicBezTo>
                    <a:cubicBezTo>
                      <a:pt x="28" y="27"/>
                      <a:pt x="25" y="28"/>
                      <a:pt x="23" y="28"/>
                    </a:cubicBezTo>
                    <a:cubicBezTo>
                      <a:pt x="23" y="28"/>
                      <a:pt x="23" y="28"/>
                      <a:pt x="23" y="28"/>
                    </a:cubicBezTo>
                    <a:cubicBezTo>
                      <a:pt x="19" y="28"/>
                      <a:pt x="16" y="26"/>
                      <a:pt x="14" y="23"/>
                    </a:cubicBezTo>
                    <a:cubicBezTo>
                      <a:pt x="14" y="23"/>
                      <a:pt x="14" y="23"/>
                      <a:pt x="14" y="23"/>
                    </a:cubicBezTo>
                    <a:cubicBezTo>
                      <a:pt x="14" y="23"/>
                      <a:pt x="14" y="23"/>
                      <a:pt x="14" y="23"/>
                    </a:cubicBezTo>
                    <a:cubicBezTo>
                      <a:pt x="21" y="23"/>
                      <a:pt x="21" y="23"/>
                      <a:pt x="21" y="23"/>
                    </a:cubicBezTo>
                    <a:cubicBezTo>
                      <a:pt x="22" y="22"/>
                      <a:pt x="23" y="22"/>
                      <a:pt x="23" y="20"/>
                    </a:cubicBezTo>
                    <a:cubicBezTo>
                      <a:pt x="23" y="20"/>
                      <a:pt x="23" y="20"/>
                      <a:pt x="23" y="20"/>
                    </a:cubicBezTo>
                    <a:cubicBezTo>
                      <a:pt x="23" y="19"/>
                      <a:pt x="22" y="18"/>
                      <a:pt x="21" y="18"/>
                    </a:cubicBezTo>
                    <a:cubicBezTo>
                      <a:pt x="21" y="18"/>
                      <a:pt x="21" y="18"/>
                      <a:pt x="21" y="18"/>
                    </a:cubicBezTo>
                    <a:cubicBezTo>
                      <a:pt x="12" y="18"/>
                      <a:pt x="12" y="18"/>
                      <a:pt x="12" y="18"/>
                    </a:cubicBezTo>
                    <a:cubicBezTo>
                      <a:pt x="12" y="18"/>
                      <a:pt x="12" y="17"/>
                      <a:pt x="12" y="17"/>
                    </a:cubicBezTo>
                    <a:cubicBezTo>
                      <a:pt x="12" y="17"/>
                      <a:pt x="12" y="17"/>
                      <a:pt x="12" y="17"/>
                    </a:cubicBezTo>
                    <a:cubicBezTo>
                      <a:pt x="12" y="16"/>
                      <a:pt x="12" y="16"/>
                      <a:pt x="12" y="15"/>
                    </a:cubicBezTo>
                    <a:cubicBezTo>
                      <a:pt x="21" y="15"/>
                      <a:pt x="21" y="15"/>
                      <a:pt x="21" y="15"/>
                    </a:cubicBezTo>
                    <a:cubicBezTo>
                      <a:pt x="22" y="15"/>
                      <a:pt x="23" y="14"/>
                      <a:pt x="23" y="13"/>
                    </a:cubicBezTo>
                    <a:cubicBezTo>
                      <a:pt x="23" y="13"/>
                      <a:pt x="23" y="13"/>
                      <a:pt x="23" y="13"/>
                    </a:cubicBezTo>
                    <a:cubicBezTo>
                      <a:pt x="23" y="12"/>
                      <a:pt x="22" y="11"/>
                      <a:pt x="21" y="11"/>
                    </a:cubicBezTo>
                    <a:cubicBezTo>
                      <a:pt x="21" y="11"/>
                      <a:pt x="21" y="11"/>
                      <a:pt x="21" y="11"/>
                    </a:cubicBezTo>
                    <a:cubicBezTo>
                      <a:pt x="14" y="11"/>
                      <a:pt x="14" y="11"/>
                      <a:pt x="14" y="11"/>
                    </a:cubicBezTo>
                    <a:cubicBezTo>
                      <a:pt x="14" y="11"/>
                      <a:pt x="14" y="11"/>
                      <a:pt x="14" y="11"/>
                    </a:cubicBezTo>
                    <a:cubicBezTo>
                      <a:pt x="15" y="8"/>
                      <a:pt x="19" y="6"/>
                      <a:pt x="22" y="6"/>
                    </a:cubicBezTo>
                    <a:cubicBezTo>
                      <a:pt x="22" y="6"/>
                      <a:pt x="22" y="6"/>
                      <a:pt x="23" y="6"/>
                    </a:cubicBezTo>
                    <a:cubicBezTo>
                      <a:pt x="25" y="6"/>
                      <a:pt x="27" y="6"/>
                      <a:pt x="29" y="8"/>
                    </a:cubicBezTo>
                    <a:cubicBezTo>
                      <a:pt x="36" y="8"/>
                      <a:pt x="36" y="8"/>
                      <a:pt x="36" y="8"/>
                    </a:cubicBezTo>
                    <a:cubicBezTo>
                      <a:pt x="33" y="3"/>
                      <a:pt x="28" y="0"/>
                      <a:pt x="23" y="0"/>
                    </a:cubicBezTo>
                  </a:path>
                </a:pathLst>
              </a:custGeom>
              <a:solidFill>
                <a:schemeClr val="bg1">
                  <a:lumMod val="95000"/>
                </a:schemeClr>
              </a:solidFill>
              <a:ln>
                <a:noFill/>
              </a:ln>
            </p:spPr>
            <p:txBody>
              <a:bodyPr/>
              <a:lstStyle/>
              <a:p>
                <a:pPr>
                  <a:defRPr/>
                </a:pPr>
                <a:endParaRPr lang="zh-CN" altLang="en-US"/>
              </a:p>
            </p:txBody>
          </p:sp>
        </p:grpSp>
        <p:sp>
          <p:nvSpPr>
            <p:cNvPr id="526" name="Freeform 373"/>
            <p:cNvSpPr>
              <a:spLocks noEditPoints="1"/>
            </p:cNvSpPr>
            <p:nvPr/>
          </p:nvSpPr>
          <p:spPr bwMode="auto">
            <a:xfrm>
              <a:off x="8526966" y="2849129"/>
              <a:ext cx="230522" cy="466500"/>
            </a:xfrm>
            <a:custGeom>
              <a:avLst/>
              <a:gdLst>
                <a:gd name="T0" fmla="*/ 61 w 136"/>
                <a:gd name="T1" fmla="*/ 149 h 277"/>
                <a:gd name="T2" fmla="*/ 79 w 136"/>
                <a:gd name="T3" fmla="*/ 156 h 277"/>
                <a:gd name="T4" fmla="*/ 80 w 136"/>
                <a:gd name="T5" fmla="*/ 200 h 277"/>
                <a:gd name="T6" fmla="*/ 59 w 136"/>
                <a:gd name="T7" fmla="*/ 68 h 277"/>
                <a:gd name="T8" fmla="*/ 77 w 136"/>
                <a:gd name="T9" fmla="*/ 66 h 277"/>
                <a:gd name="T10" fmla="*/ 78 w 136"/>
                <a:gd name="T11" fmla="*/ 116 h 277"/>
                <a:gd name="T12" fmla="*/ 59 w 136"/>
                <a:gd name="T13" fmla="*/ 68 h 277"/>
                <a:gd name="T14" fmla="*/ 85 w 136"/>
                <a:gd name="T15" fmla="*/ 0 h 277"/>
                <a:gd name="T16" fmla="*/ 76 w 136"/>
                <a:gd name="T17" fmla="*/ 9 h 277"/>
                <a:gd name="T18" fmla="*/ 77 w 136"/>
                <a:gd name="T19" fmla="*/ 34 h 277"/>
                <a:gd name="T20" fmla="*/ 74 w 136"/>
                <a:gd name="T21" fmla="*/ 34 h 277"/>
                <a:gd name="T22" fmla="*/ 58 w 136"/>
                <a:gd name="T23" fmla="*/ 10 h 277"/>
                <a:gd name="T24" fmla="*/ 49 w 136"/>
                <a:gd name="T25" fmla="*/ 1 h 277"/>
                <a:gd name="T26" fmla="*/ 40 w 136"/>
                <a:gd name="T27" fmla="*/ 10 h 277"/>
                <a:gd name="T28" fmla="*/ 41 w 136"/>
                <a:gd name="T29" fmla="*/ 40 h 277"/>
                <a:gd name="T30" fmla="*/ 8 w 136"/>
                <a:gd name="T31" fmla="*/ 68 h 277"/>
                <a:gd name="T32" fmla="*/ 5 w 136"/>
                <a:gd name="T33" fmla="*/ 88 h 277"/>
                <a:gd name="T34" fmla="*/ 22 w 136"/>
                <a:gd name="T35" fmla="*/ 127 h 277"/>
                <a:gd name="T36" fmla="*/ 43 w 136"/>
                <a:gd name="T37" fmla="*/ 141 h 277"/>
                <a:gd name="T38" fmla="*/ 44 w 136"/>
                <a:gd name="T39" fmla="*/ 204 h 277"/>
                <a:gd name="T40" fmla="*/ 8 w 136"/>
                <a:gd name="T41" fmla="*/ 196 h 277"/>
                <a:gd name="T42" fmla="*/ 5 w 136"/>
                <a:gd name="T43" fmla="*/ 200 h 277"/>
                <a:gd name="T44" fmla="*/ 0 w 136"/>
                <a:gd name="T45" fmla="*/ 221 h 277"/>
                <a:gd name="T46" fmla="*/ 2 w 136"/>
                <a:gd name="T47" fmla="*/ 227 h 277"/>
                <a:gd name="T48" fmla="*/ 45 w 136"/>
                <a:gd name="T49" fmla="*/ 237 h 277"/>
                <a:gd name="T50" fmla="*/ 55 w 136"/>
                <a:gd name="T51" fmla="*/ 277 h 277"/>
                <a:gd name="T52" fmla="*/ 64 w 136"/>
                <a:gd name="T53" fmla="*/ 268 h 277"/>
                <a:gd name="T54" fmla="*/ 63 w 136"/>
                <a:gd name="T55" fmla="*/ 237 h 277"/>
                <a:gd name="T56" fmla="*/ 81 w 136"/>
                <a:gd name="T57" fmla="*/ 236 h 277"/>
                <a:gd name="T58" fmla="*/ 91 w 136"/>
                <a:gd name="T59" fmla="*/ 276 h 277"/>
                <a:gd name="T60" fmla="*/ 100 w 136"/>
                <a:gd name="T61" fmla="*/ 267 h 277"/>
                <a:gd name="T62" fmla="*/ 99 w 136"/>
                <a:gd name="T63" fmla="*/ 231 h 277"/>
                <a:gd name="T64" fmla="*/ 114 w 136"/>
                <a:gd name="T65" fmla="*/ 224 h 277"/>
                <a:gd name="T66" fmla="*/ 136 w 136"/>
                <a:gd name="T67" fmla="*/ 180 h 277"/>
                <a:gd name="T68" fmla="*/ 122 w 136"/>
                <a:gd name="T69" fmla="*/ 141 h 277"/>
                <a:gd name="T70" fmla="*/ 95 w 136"/>
                <a:gd name="T71" fmla="*/ 67 h 277"/>
                <a:gd name="T72" fmla="*/ 98 w 136"/>
                <a:gd name="T73" fmla="*/ 67 h 277"/>
                <a:gd name="T74" fmla="*/ 116 w 136"/>
                <a:gd name="T75" fmla="*/ 71 h 277"/>
                <a:gd name="T76" fmla="*/ 124 w 136"/>
                <a:gd name="T77" fmla="*/ 56 h 277"/>
                <a:gd name="T78" fmla="*/ 125 w 136"/>
                <a:gd name="T79" fmla="*/ 45 h 277"/>
                <a:gd name="T80" fmla="*/ 116 w 136"/>
                <a:gd name="T81" fmla="*/ 38 h 277"/>
                <a:gd name="T82" fmla="*/ 94 w 136"/>
                <a:gd name="T83" fmla="*/ 35 h 277"/>
                <a:gd name="T84" fmla="*/ 85 w 136"/>
                <a:gd name="T85"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277">
                  <a:moveTo>
                    <a:pt x="62" y="204"/>
                  </a:moveTo>
                  <a:cubicBezTo>
                    <a:pt x="61" y="149"/>
                    <a:pt x="61" y="149"/>
                    <a:pt x="61" y="149"/>
                  </a:cubicBezTo>
                  <a:cubicBezTo>
                    <a:pt x="61" y="149"/>
                    <a:pt x="61" y="149"/>
                    <a:pt x="61" y="149"/>
                  </a:cubicBezTo>
                  <a:cubicBezTo>
                    <a:pt x="68" y="151"/>
                    <a:pt x="74" y="154"/>
                    <a:pt x="79" y="156"/>
                  </a:cubicBezTo>
                  <a:cubicBezTo>
                    <a:pt x="80" y="200"/>
                    <a:pt x="80" y="200"/>
                    <a:pt x="80" y="200"/>
                  </a:cubicBezTo>
                  <a:cubicBezTo>
                    <a:pt x="80" y="200"/>
                    <a:pt x="80" y="200"/>
                    <a:pt x="80" y="200"/>
                  </a:cubicBezTo>
                  <a:cubicBezTo>
                    <a:pt x="75" y="202"/>
                    <a:pt x="69" y="203"/>
                    <a:pt x="62" y="204"/>
                  </a:cubicBezTo>
                  <a:moveTo>
                    <a:pt x="59" y="68"/>
                  </a:moveTo>
                  <a:cubicBezTo>
                    <a:pt x="59" y="68"/>
                    <a:pt x="59" y="68"/>
                    <a:pt x="59" y="68"/>
                  </a:cubicBezTo>
                  <a:cubicBezTo>
                    <a:pt x="64" y="66"/>
                    <a:pt x="70" y="66"/>
                    <a:pt x="77" y="66"/>
                  </a:cubicBezTo>
                  <a:cubicBezTo>
                    <a:pt x="78" y="116"/>
                    <a:pt x="78" y="116"/>
                    <a:pt x="78" y="116"/>
                  </a:cubicBezTo>
                  <a:cubicBezTo>
                    <a:pt x="78" y="116"/>
                    <a:pt x="78" y="116"/>
                    <a:pt x="78" y="116"/>
                  </a:cubicBezTo>
                  <a:cubicBezTo>
                    <a:pt x="71" y="114"/>
                    <a:pt x="65" y="111"/>
                    <a:pt x="60" y="109"/>
                  </a:cubicBezTo>
                  <a:cubicBezTo>
                    <a:pt x="59" y="68"/>
                    <a:pt x="59" y="68"/>
                    <a:pt x="59" y="68"/>
                  </a:cubicBezTo>
                  <a:cubicBezTo>
                    <a:pt x="59" y="68"/>
                    <a:pt x="59" y="68"/>
                    <a:pt x="59" y="68"/>
                  </a:cubicBezTo>
                  <a:moveTo>
                    <a:pt x="85" y="0"/>
                  </a:moveTo>
                  <a:cubicBezTo>
                    <a:pt x="85" y="0"/>
                    <a:pt x="85" y="0"/>
                    <a:pt x="85" y="0"/>
                  </a:cubicBezTo>
                  <a:cubicBezTo>
                    <a:pt x="80" y="0"/>
                    <a:pt x="76" y="4"/>
                    <a:pt x="76" y="9"/>
                  </a:cubicBezTo>
                  <a:cubicBezTo>
                    <a:pt x="76" y="9"/>
                    <a:pt x="76" y="9"/>
                    <a:pt x="76" y="9"/>
                  </a:cubicBezTo>
                  <a:cubicBezTo>
                    <a:pt x="77" y="34"/>
                    <a:pt x="77" y="34"/>
                    <a:pt x="77" y="34"/>
                  </a:cubicBezTo>
                  <a:cubicBezTo>
                    <a:pt x="77" y="34"/>
                    <a:pt x="77" y="34"/>
                    <a:pt x="77" y="34"/>
                  </a:cubicBezTo>
                  <a:cubicBezTo>
                    <a:pt x="76" y="34"/>
                    <a:pt x="75" y="34"/>
                    <a:pt x="74" y="34"/>
                  </a:cubicBezTo>
                  <a:cubicBezTo>
                    <a:pt x="69" y="35"/>
                    <a:pt x="64" y="35"/>
                    <a:pt x="59" y="36"/>
                  </a:cubicBezTo>
                  <a:cubicBezTo>
                    <a:pt x="58" y="10"/>
                    <a:pt x="58" y="10"/>
                    <a:pt x="58" y="10"/>
                  </a:cubicBezTo>
                  <a:cubicBezTo>
                    <a:pt x="58" y="5"/>
                    <a:pt x="54" y="1"/>
                    <a:pt x="49" y="1"/>
                  </a:cubicBezTo>
                  <a:cubicBezTo>
                    <a:pt x="49" y="1"/>
                    <a:pt x="49" y="1"/>
                    <a:pt x="49" y="1"/>
                  </a:cubicBezTo>
                  <a:cubicBezTo>
                    <a:pt x="44" y="1"/>
                    <a:pt x="40" y="5"/>
                    <a:pt x="40" y="10"/>
                  </a:cubicBezTo>
                  <a:cubicBezTo>
                    <a:pt x="40" y="10"/>
                    <a:pt x="40" y="10"/>
                    <a:pt x="40" y="10"/>
                  </a:cubicBezTo>
                  <a:cubicBezTo>
                    <a:pt x="41" y="40"/>
                    <a:pt x="41" y="40"/>
                    <a:pt x="41" y="40"/>
                  </a:cubicBezTo>
                  <a:cubicBezTo>
                    <a:pt x="41" y="40"/>
                    <a:pt x="41" y="40"/>
                    <a:pt x="41" y="40"/>
                  </a:cubicBezTo>
                  <a:cubicBezTo>
                    <a:pt x="33" y="43"/>
                    <a:pt x="26" y="46"/>
                    <a:pt x="21" y="51"/>
                  </a:cubicBezTo>
                  <a:cubicBezTo>
                    <a:pt x="15" y="56"/>
                    <a:pt x="11" y="61"/>
                    <a:pt x="8" y="68"/>
                  </a:cubicBezTo>
                  <a:cubicBezTo>
                    <a:pt x="6" y="74"/>
                    <a:pt x="5" y="80"/>
                    <a:pt x="5" y="87"/>
                  </a:cubicBezTo>
                  <a:cubicBezTo>
                    <a:pt x="5" y="87"/>
                    <a:pt x="5" y="88"/>
                    <a:pt x="5" y="88"/>
                  </a:cubicBezTo>
                  <a:cubicBezTo>
                    <a:pt x="5" y="97"/>
                    <a:pt x="6" y="105"/>
                    <a:pt x="9" y="111"/>
                  </a:cubicBezTo>
                  <a:cubicBezTo>
                    <a:pt x="12" y="117"/>
                    <a:pt x="16" y="123"/>
                    <a:pt x="22" y="127"/>
                  </a:cubicBezTo>
                  <a:cubicBezTo>
                    <a:pt x="27" y="132"/>
                    <a:pt x="33" y="136"/>
                    <a:pt x="39" y="139"/>
                  </a:cubicBezTo>
                  <a:cubicBezTo>
                    <a:pt x="40" y="140"/>
                    <a:pt x="42" y="140"/>
                    <a:pt x="43" y="141"/>
                  </a:cubicBezTo>
                  <a:cubicBezTo>
                    <a:pt x="44" y="204"/>
                    <a:pt x="44" y="204"/>
                    <a:pt x="44" y="204"/>
                  </a:cubicBezTo>
                  <a:cubicBezTo>
                    <a:pt x="44" y="204"/>
                    <a:pt x="44" y="204"/>
                    <a:pt x="44" y="204"/>
                  </a:cubicBezTo>
                  <a:cubicBezTo>
                    <a:pt x="39" y="204"/>
                    <a:pt x="33" y="203"/>
                    <a:pt x="29" y="202"/>
                  </a:cubicBezTo>
                  <a:cubicBezTo>
                    <a:pt x="21" y="200"/>
                    <a:pt x="15" y="198"/>
                    <a:pt x="8" y="196"/>
                  </a:cubicBezTo>
                  <a:cubicBezTo>
                    <a:pt x="8" y="196"/>
                    <a:pt x="8" y="196"/>
                    <a:pt x="8" y="196"/>
                  </a:cubicBezTo>
                  <a:cubicBezTo>
                    <a:pt x="7" y="196"/>
                    <a:pt x="6" y="197"/>
                    <a:pt x="5" y="200"/>
                  </a:cubicBezTo>
                  <a:cubicBezTo>
                    <a:pt x="3" y="203"/>
                    <a:pt x="2" y="206"/>
                    <a:pt x="2" y="210"/>
                  </a:cubicBezTo>
                  <a:cubicBezTo>
                    <a:pt x="1" y="213"/>
                    <a:pt x="0" y="217"/>
                    <a:pt x="0" y="221"/>
                  </a:cubicBezTo>
                  <a:cubicBezTo>
                    <a:pt x="0" y="221"/>
                    <a:pt x="0" y="222"/>
                    <a:pt x="0" y="222"/>
                  </a:cubicBezTo>
                  <a:cubicBezTo>
                    <a:pt x="0" y="225"/>
                    <a:pt x="1" y="226"/>
                    <a:pt x="2" y="227"/>
                  </a:cubicBezTo>
                  <a:cubicBezTo>
                    <a:pt x="5" y="230"/>
                    <a:pt x="12" y="232"/>
                    <a:pt x="22" y="234"/>
                  </a:cubicBezTo>
                  <a:cubicBezTo>
                    <a:pt x="29" y="236"/>
                    <a:pt x="36" y="237"/>
                    <a:pt x="45" y="237"/>
                  </a:cubicBezTo>
                  <a:cubicBezTo>
                    <a:pt x="46" y="268"/>
                    <a:pt x="46" y="268"/>
                    <a:pt x="46" y="268"/>
                  </a:cubicBezTo>
                  <a:cubicBezTo>
                    <a:pt x="46" y="273"/>
                    <a:pt x="50" y="277"/>
                    <a:pt x="55" y="277"/>
                  </a:cubicBezTo>
                  <a:cubicBezTo>
                    <a:pt x="55" y="277"/>
                    <a:pt x="55" y="277"/>
                    <a:pt x="55" y="277"/>
                  </a:cubicBezTo>
                  <a:cubicBezTo>
                    <a:pt x="60" y="277"/>
                    <a:pt x="64" y="273"/>
                    <a:pt x="64" y="268"/>
                  </a:cubicBezTo>
                  <a:cubicBezTo>
                    <a:pt x="64" y="268"/>
                    <a:pt x="64" y="268"/>
                    <a:pt x="64" y="268"/>
                  </a:cubicBezTo>
                  <a:cubicBezTo>
                    <a:pt x="63" y="237"/>
                    <a:pt x="63" y="237"/>
                    <a:pt x="63" y="237"/>
                  </a:cubicBezTo>
                  <a:cubicBezTo>
                    <a:pt x="63" y="237"/>
                    <a:pt x="63" y="237"/>
                    <a:pt x="63" y="237"/>
                  </a:cubicBezTo>
                  <a:cubicBezTo>
                    <a:pt x="69" y="237"/>
                    <a:pt x="75" y="236"/>
                    <a:pt x="81" y="236"/>
                  </a:cubicBezTo>
                  <a:cubicBezTo>
                    <a:pt x="82" y="268"/>
                    <a:pt x="82" y="268"/>
                    <a:pt x="82" y="268"/>
                  </a:cubicBezTo>
                  <a:cubicBezTo>
                    <a:pt x="82" y="272"/>
                    <a:pt x="86" y="276"/>
                    <a:pt x="91" y="276"/>
                  </a:cubicBezTo>
                  <a:cubicBezTo>
                    <a:pt x="91" y="276"/>
                    <a:pt x="91" y="276"/>
                    <a:pt x="91" y="276"/>
                  </a:cubicBezTo>
                  <a:cubicBezTo>
                    <a:pt x="96" y="276"/>
                    <a:pt x="100" y="272"/>
                    <a:pt x="100" y="267"/>
                  </a:cubicBezTo>
                  <a:cubicBezTo>
                    <a:pt x="100" y="267"/>
                    <a:pt x="100" y="267"/>
                    <a:pt x="100" y="267"/>
                  </a:cubicBezTo>
                  <a:cubicBezTo>
                    <a:pt x="99" y="231"/>
                    <a:pt x="99" y="231"/>
                    <a:pt x="99" y="231"/>
                  </a:cubicBezTo>
                  <a:cubicBezTo>
                    <a:pt x="99" y="231"/>
                    <a:pt x="99" y="231"/>
                    <a:pt x="99" y="231"/>
                  </a:cubicBezTo>
                  <a:cubicBezTo>
                    <a:pt x="104" y="230"/>
                    <a:pt x="109" y="227"/>
                    <a:pt x="114" y="224"/>
                  </a:cubicBezTo>
                  <a:cubicBezTo>
                    <a:pt x="121" y="220"/>
                    <a:pt x="126" y="214"/>
                    <a:pt x="131" y="206"/>
                  </a:cubicBezTo>
                  <a:cubicBezTo>
                    <a:pt x="134" y="199"/>
                    <a:pt x="136" y="191"/>
                    <a:pt x="136" y="180"/>
                  </a:cubicBezTo>
                  <a:cubicBezTo>
                    <a:pt x="136" y="180"/>
                    <a:pt x="136" y="179"/>
                    <a:pt x="136" y="178"/>
                  </a:cubicBezTo>
                  <a:cubicBezTo>
                    <a:pt x="136" y="163"/>
                    <a:pt x="131" y="151"/>
                    <a:pt x="122" y="141"/>
                  </a:cubicBezTo>
                  <a:cubicBezTo>
                    <a:pt x="116" y="135"/>
                    <a:pt x="107" y="129"/>
                    <a:pt x="96" y="124"/>
                  </a:cubicBezTo>
                  <a:cubicBezTo>
                    <a:pt x="95" y="67"/>
                    <a:pt x="95" y="67"/>
                    <a:pt x="95" y="67"/>
                  </a:cubicBezTo>
                  <a:cubicBezTo>
                    <a:pt x="95" y="67"/>
                    <a:pt x="95" y="67"/>
                    <a:pt x="95" y="67"/>
                  </a:cubicBezTo>
                  <a:cubicBezTo>
                    <a:pt x="96" y="67"/>
                    <a:pt x="97" y="67"/>
                    <a:pt x="98" y="67"/>
                  </a:cubicBezTo>
                  <a:cubicBezTo>
                    <a:pt x="105" y="69"/>
                    <a:pt x="111" y="70"/>
                    <a:pt x="115" y="71"/>
                  </a:cubicBezTo>
                  <a:cubicBezTo>
                    <a:pt x="115" y="71"/>
                    <a:pt x="116" y="71"/>
                    <a:pt x="116" y="71"/>
                  </a:cubicBezTo>
                  <a:cubicBezTo>
                    <a:pt x="117" y="71"/>
                    <a:pt x="119" y="70"/>
                    <a:pt x="120" y="67"/>
                  </a:cubicBezTo>
                  <a:cubicBezTo>
                    <a:pt x="122" y="64"/>
                    <a:pt x="123" y="60"/>
                    <a:pt x="124" y="56"/>
                  </a:cubicBezTo>
                  <a:cubicBezTo>
                    <a:pt x="125" y="53"/>
                    <a:pt x="125" y="50"/>
                    <a:pt x="125" y="46"/>
                  </a:cubicBezTo>
                  <a:cubicBezTo>
                    <a:pt x="125" y="46"/>
                    <a:pt x="125" y="46"/>
                    <a:pt x="125" y="45"/>
                  </a:cubicBezTo>
                  <a:cubicBezTo>
                    <a:pt x="125" y="42"/>
                    <a:pt x="124" y="40"/>
                    <a:pt x="122" y="39"/>
                  </a:cubicBezTo>
                  <a:cubicBezTo>
                    <a:pt x="120" y="39"/>
                    <a:pt x="118" y="38"/>
                    <a:pt x="116" y="38"/>
                  </a:cubicBezTo>
                  <a:cubicBezTo>
                    <a:pt x="114" y="37"/>
                    <a:pt x="111" y="36"/>
                    <a:pt x="108" y="36"/>
                  </a:cubicBezTo>
                  <a:cubicBezTo>
                    <a:pt x="104" y="35"/>
                    <a:pt x="100" y="35"/>
                    <a:pt x="94" y="35"/>
                  </a:cubicBezTo>
                  <a:cubicBezTo>
                    <a:pt x="94" y="9"/>
                    <a:pt x="94" y="9"/>
                    <a:pt x="94" y="9"/>
                  </a:cubicBezTo>
                  <a:cubicBezTo>
                    <a:pt x="94" y="4"/>
                    <a:pt x="90" y="0"/>
                    <a:pt x="85" y="0"/>
                  </a:cubicBezTo>
                </a:path>
              </a:pathLst>
            </a:custGeom>
            <a:solidFill>
              <a:schemeClr val="bg1">
                <a:lumMod val="95000"/>
              </a:schemeClr>
            </a:solidFill>
            <a:ln>
              <a:noFill/>
            </a:ln>
          </p:spPr>
          <p:txBody>
            <a:bodyPr/>
            <a:lstStyle/>
            <a:p>
              <a:pPr>
                <a:defRPr/>
              </a:pPr>
              <a:endParaRPr lang="zh-CN" altLang="en-US"/>
            </a:p>
          </p:txBody>
        </p:sp>
        <p:sp>
          <p:nvSpPr>
            <p:cNvPr id="527" name="Freeform 375"/>
            <p:cNvSpPr>
              <a:spLocks/>
            </p:cNvSpPr>
            <p:nvPr/>
          </p:nvSpPr>
          <p:spPr bwMode="auto">
            <a:xfrm>
              <a:off x="9111282" y="3276070"/>
              <a:ext cx="200513" cy="282355"/>
            </a:xfrm>
            <a:custGeom>
              <a:avLst/>
              <a:gdLst>
                <a:gd name="T0" fmla="*/ 29 w 119"/>
                <a:gd name="T1" fmla="*/ 0 h 167"/>
                <a:gd name="T2" fmla="*/ 16 w 119"/>
                <a:gd name="T3" fmla="*/ 8 h 167"/>
                <a:gd name="T4" fmla="*/ 5 w 119"/>
                <a:gd name="T5" fmla="*/ 32 h 167"/>
                <a:gd name="T6" fmla="*/ 4 w 119"/>
                <a:gd name="T7" fmla="*/ 38 h 167"/>
                <a:gd name="T8" fmla="*/ 13 w 119"/>
                <a:gd name="T9" fmla="*/ 51 h 167"/>
                <a:gd name="T10" fmla="*/ 39 w 119"/>
                <a:gd name="T11" fmla="*/ 63 h 167"/>
                <a:gd name="T12" fmla="*/ 1 w 119"/>
                <a:gd name="T13" fmla="*/ 151 h 167"/>
                <a:gd name="T14" fmla="*/ 0 w 119"/>
                <a:gd name="T15" fmla="*/ 155 h 167"/>
                <a:gd name="T16" fmla="*/ 6 w 119"/>
                <a:gd name="T17" fmla="*/ 165 h 167"/>
                <a:gd name="T18" fmla="*/ 10 w 119"/>
                <a:gd name="T19" fmla="*/ 166 h 167"/>
                <a:gd name="T20" fmla="*/ 14 w 119"/>
                <a:gd name="T21" fmla="*/ 167 h 167"/>
                <a:gd name="T22" fmla="*/ 24 w 119"/>
                <a:gd name="T23" fmla="*/ 161 h 167"/>
                <a:gd name="T24" fmla="*/ 62 w 119"/>
                <a:gd name="T25" fmla="*/ 73 h 167"/>
                <a:gd name="T26" fmla="*/ 89 w 119"/>
                <a:gd name="T27" fmla="*/ 84 h 167"/>
                <a:gd name="T28" fmla="*/ 94 w 119"/>
                <a:gd name="T29" fmla="*/ 85 h 167"/>
                <a:gd name="T30" fmla="*/ 107 w 119"/>
                <a:gd name="T31" fmla="*/ 77 h 167"/>
                <a:gd name="T32" fmla="*/ 118 w 119"/>
                <a:gd name="T33" fmla="*/ 53 h 167"/>
                <a:gd name="T34" fmla="*/ 119 w 119"/>
                <a:gd name="T35" fmla="*/ 47 h 167"/>
                <a:gd name="T36" fmla="*/ 111 w 119"/>
                <a:gd name="T37" fmla="*/ 34 h 167"/>
                <a:gd name="T38" fmla="*/ 34 w 119"/>
                <a:gd name="T39" fmla="*/ 1 h 167"/>
                <a:gd name="T40" fmla="*/ 29 w 119"/>
                <a:gd name="T4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167">
                  <a:moveTo>
                    <a:pt x="29" y="0"/>
                  </a:moveTo>
                  <a:cubicBezTo>
                    <a:pt x="23" y="0"/>
                    <a:pt x="18" y="3"/>
                    <a:pt x="16" y="8"/>
                  </a:cubicBezTo>
                  <a:cubicBezTo>
                    <a:pt x="5" y="32"/>
                    <a:pt x="5" y="32"/>
                    <a:pt x="5" y="32"/>
                  </a:cubicBezTo>
                  <a:cubicBezTo>
                    <a:pt x="4" y="34"/>
                    <a:pt x="4" y="36"/>
                    <a:pt x="4" y="38"/>
                  </a:cubicBezTo>
                  <a:cubicBezTo>
                    <a:pt x="4" y="44"/>
                    <a:pt x="7" y="49"/>
                    <a:pt x="13" y="51"/>
                  </a:cubicBezTo>
                  <a:cubicBezTo>
                    <a:pt x="39" y="63"/>
                    <a:pt x="39" y="63"/>
                    <a:pt x="39" y="63"/>
                  </a:cubicBezTo>
                  <a:cubicBezTo>
                    <a:pt x="1" y="151"/>
                    <a:pt x="1" y="151"/>
                    <a:pt x="1" y="151"/>
                  </a:cubicBezTo>
                  <a:cubicBezTo>
                    <a:pt x="0" y="152"/>
                    <a:pt x="0" y="154"/>
                    <a:pt x="0" y="155"/>
                  </a:cubicBezTo>
                  <a:cubicBezTo>
                    <a:pt x="0" y="159"/>
                    <a:pt x="2" y="163"/>
                    <a:pt x="6" y="165"/>
                  </a:cubicBezTo>
                  <a:cubicBezTo>
                    <a:pt x="10" y="166"/>
                    <a:pt x="10" y="166"/>
                    <a:pt x="10" y="166"/>
                  </a:cubicBezTo>
                  <a:cubicBezTo>
                    <a:pt x="11" y="167"/>
                    <a:pt x="13" y="167"/>
                    <a:pt x="14" y="167"/>
                  </a:cubicBezTo>
                  <a:cubicBezTo>
                    <a:pt x="18" y="167"/>
                    <a:pt x="22" y="165"/>
                    <a:pt x="24" y="161"/>
                  </a:cubicBezTo>
                  <a:cubicBezTo>
                    <a:pt x="62" y="73"/>
                    <a:pt x="62" y="73"/>
                    <a:pt x="62" y="73"/>
                  </a:cubicBezTo>
                  <a:cubicBezTo>
                    <a:pt x="89" y="84"/>
                    <a:pt x="89" y="84"/>
                    <a:pt x="89" y="84"/>
                  </a:cubicBezTo>
                  <a:cubicBezTo>
                    <a:pt x="91" y="85"/>
                    <a:pt x="93" y="85"/>
                    <a:pt x="94" y="85"/>
                  </a:cubicBezTo>
                  <a:cubicBezTo>
                    <a:pt x="100" y="85"/>
                    <a:pt x="105" y="82"/>
                    <a:pt x="107" y="77"/>
                  </a:cubicBezTo>
                  <a:cubicBezTo>
                    <a:pt x="118" y="53"/>
                    <a:pt x="118" y="53"/>
                    <a:pt x="118" y="53"/>
                  </a:cubicBezTo>
                  <a:cubicBezTo>
                    <a:pt x="119" y="51"/>
                    <a:pt x="119" y="49"/>
                    <a:pt x="119" y="47"/>
                  </a:cubicBezTo>
                  <a:cubicBezTo>
                    <a:pt x="119" y="41"/>
                    <a:pt x="116" y="36"/>
                    <a:pt x="111" y="34"/>
                  </a:cubicBezTo>
                  <a:cubicBezTo>
                    <a:pt x="34" y="1"/>
                    <a:pt x="34" y="1"/>
                    <a:pt x="34" y="1"/>
                  </a:cubicBezTo>
                  <a:cubicBezTo>
                    <a:pt x="33" y="0"/>
                    <a:pt x="31" y="0"/>
                    <a:pt x="29" y="0"/>
                  </a:cubicBezTo>
                </a:path>
              </a:pathLst>
            </a:custGeom>
            <a:solidFill>
              <a:schemeClr val="bg1">
                <a:lumMod val="75000"/>
              </a:schemeClr>
            </a:solidFill>
            <a:ln>
              <a:noFill/>
            </a:ln>
          </p:spPr>
          <p:txBody>
            <a:bodyPr/>
            <a:lstStyle/>
            <a:p>
              <a:pPr>
                <a:defRPr/>
              </a:pPr>
              <a:endParaRPr lang="zh-CN" altLang="en-US"/>
            </a:p>
          </p:txBody>
        </p:sp>
        <p:sp>
          <p:nvSpPr>
            <p:cNvPr id="528" name="任意多边形 527"/>
            <p:cNvSpPr>
              <a:spLocks/>
            </p:cNvSpPr>
            <p:nvPr/>
          </p:nvSpPr>
          <p:spPr bwMode="auto">
            <a:xfrm>
              <a:off x="10119939" y="2164385"/>
              <a:ext cx="324640" cy="323274"/>
            </a:xfrm>
            <a:custGeom>
              <a:avLst/>
              <a:gdLst>
                <a:gd name="connsiteX0" fmla="*/ 149400 w 324640"/>
                <a:gd name="connsiteY0" fmla="*/ 181416 h 323274"/>
                <a:gd name="connsiteX1" fmla="*/ 152772 w 324640"/>
                <a:gd name="connsiteY1" fmla="*/ 323274 h 323274"/>
                <a:gd name="connsiteX2" fmla="*/ 2728 w 324640"/>
                <a:gd name="connsiteY2" fmla="*/ 184794 h 323274"/>
                <a:gd name="connsiteX3" fmla="*/ 149400 w 324640"/>
                <a:gd name="connsiteY3" fmla="*/ 181416 h 323274"/>
                <a:gd name="connsiteX4" fmla="*/ 145301 w 324640"/>
                <a:gd name="connsiteY4" fmla="*/ 1365 h 323274"/>
                <a:gd name="connsiteX5" fmla="*/ 148680 w 324640"/>
                <a:gd name="connsiteY5" fmla="*/ 154856 h 323274"/>
                <a:gd name="connsiteX6" fmla="*/ 0 w 324640"/>
                <a:gd name="connsiteY6" fmla="*/ 158229 h 323274"/>
                <a:gd name="connsiteX7" fmla="*/ 145301 w 324640"/>
                <a:gd name="connsiteY7" fmla="*/ 1365 h 323274"/>
                <a:gd name="connsiteX8" fmla="*/ 173232 w 324640"/>
                <a:gd name="connsiteY8" fmla="*/ 0 h 323274"/>
                <a:gd name="connsiteX9" fmla="*/ 324640 w 324640"/>
                <a:gd name="connsiteY9" fmla="*/ 158428 h 323274"/>
                <a:gd name="connsiteX10" fmla="*/ 324640 w 324640"/>
                <a:gd name="connsiteY10" fmla="*/ 161799 h 323274"/>
                <a:gd name="connsiteX11" fmla="*/ 179961 w 324640"/>
                <a:gd name="connsiteY11" fmla="*/ 321912 h 323274"/>
                <a:gd name="connsiteX12" fmla="*/ 173232 w 324640"/>
                <a:gd name="connsiteY12" fmla="*/ 0 h 323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40" h="323274">
                  <a:moveTo>
                    <a:pt x="149400" y="181416"/>
                  </a:moveTo>
                  <a:cubicBezTo>
                    <a:pt x="149400" y="181416"/>
                    <a:pt x="149400" y="181416"/>
                    <a:pt x="152772" y="323274"/>
                  </a:cubicBezTo>
                  <a:cubicBezTo>
                    <a:pt x="76907" y="318208"/>
                    <a:pt x="14529" y="260789"/>
                    <a:pt x="2728" y="184794"/>
                  </a:cubicBezTo>
                  <a:cubicBezTo>
                    <a:pt x="2728" y="184794"/>
                    <a:pt x="2728" y="184794"/>
                    <a:pt x="149400" y="181416"/>
                  </a:cubicBezTo>
                  <a:close/>
                  <a:moveTo>
                    <a:pt x="145301" y="1365"/>
                  </a:moveTo>
                  <a:cubicBezTo>
                    <a:pt x="145301" y="1365"/>
                    <a:pt x="145301" y="1365"/>
                    <a:pt x="148680" y="154856"/>
                  </a:cubicBezTo>
                  <a:cubicBezTo>
                    <a:pt x="148680" y="154856"/>
                    <a:pt x="148680" y="154856"/>
                    <a:pt x="0" y="158229"/>
                  </a:cubicBezTo>
                  <a:cubicBezTo>
                    <a:pt x="1689" y="77267"/>
                    <a:pt x="64202" y="9799"/>
                    <a:pt x="145301" y="1365"/>
                  </a:cubicBezTo>
                  <a:close/>
                  <a:moveTo>
                    <a:pt x="173232" y="0"/>
                  </a:moveTo>
                  <a:cubicBezTo>
                    <a:pt x="255665" y="5056"/>
                    <a:pt x="322958" y="74158"/>
                    <a:pt x="324640" y="158428"/>
                  </a:cubicBezTo>
                  <a:cubicBezTo>
                    <a:pt x="324640" y="158428"/>
                    <a:pt x="324640" y="160113"/>
                    <a:pt x="324640" y="161799"/>
                  </a:cubicBezTo>
                  <a:cubicBezTo>
                    <a:pt x="324640" y="244384"/>
                    <a:pt x="260712" y="313485"/>
                    <a:pt x="179961" y="321912"/>
                  </a:cubicBezTo>
                  <a:cubicBezTo>
                    <a:pt x="179961" y="321912"/>
                    <a:pt x="179961" y="321912"/>
                    <a:pt x="173232"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529" name="组合 528"/>
            <p:cNvGrpSpPr/>
            <p:nvPr/>
          </p:nvGrpSpPr>
          <p:grpSpPr>
            <a:xfrm>
              <a:off x="9386647" y="3109659"/>
              <a:ext cx="304180" cy="310999"/>
              <a:chOff x="3518967" y="3017192"/>
              <a:chExt cx="304180" cy="310999"/>
            </a:xfrm>
          </p:grpSpPr>
          <p:sp>
            <p:nvSpPr>
              <p:cNvPr id="540" name="Freeform 285"/>
              <p:cNvSpPr>
                <a:spLocks/>
              </p:cNvSpPr>
              <p:nvPr/>
            </p:nvSpPr>
            <p:spPr bwMode="auto">
              <a:xfrm>
                <a:off x="3566708" y="3071755"/>
                <a:ext cx="203241" cy="24553"/>
              </a:xfrm>
              <a:custGeom>
                <a:avLst/>
                <a:gdLst>
                  <a:gd name="T0" fmla="*/ 6 w 121"/>
                  <a:gd name="T1" fmla="*/ 14 h 14"/>
                  <a:gd name="T2" fmla="*/ 115 w 121"/>
                  <a:gd name="T3" fmla="*/ 11 h 14"/>
                  <a:gd name="T4" fmla="*/ 120 w 121"/>
                  <a:gd name="T5" fmla="*/ 6 h 14"/>
                  <a:gd name="T6" fmla="*/ 115 w 121"/>
                  <a:gd name="T7" fmla="*/ 0 h 14"/>
                  <a:gd name="T8" fmla="*/ 6 w 121"/>
                  <a:gd name="T9" fmla="*/ 3 h 14"/>
                  <a:gd name="T10" fmla="*/ 0 w 121"/>
                  <a:gd name="T11" fmla="*/ 8 h 14"/>
                  <a:gd name="T12" fmla="*/ 6 w 121"/>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1" h="14">
                    <a:moveTo>
                      <a:pt x="6" y="14"/>
                    </a:moveTo>
                    <a:cubicBezTo>
                      <a:pt x="115" y="11"/>
                      <a:pt x="115" y="11"/>
                      <a:pt x="115" y="11"/>
                    </a:cubicBezTo>
                    <a:cubicBezTo>
                      <a:pt x="118" y="11"/>
                      <a:pt x="121" y="9"/>
                      <a:pt x="120" y="6"/>
                    </a:cubicBezTo>
                    <a:cubicBezTo>
                      <a:pt x="120" y="3"/>
                      <a:pt x="118" y="0"/>
                      <a:pt x="115" y="0"/>
                    </a:cubicBezTo>
                    <a:cubicBezTo>
                      <a:pt x="6" y="3"/>
                      <a:pt x="6" y="3"/>
                      <a:pt x="6" y="3"/>
                    </a:cubicBezTo>
                    <a:cubicBezTo>
                      <a:pt x="3" y="3"/>
                      <a:pt x="0" y="5"/>
                      <a:pt x="0" y="8"/>
                    </a:cubicBezTo>
                    <a:cubicBezTo>
                      <a:pt x="0" y="11"/>
                      <a:pt x="3" y="14"/>
                      <a:pt x="6" y="14"/>
                    </a:cubicBezTo>
                  </a:path>
                </a:pathLst>
              </a:custGeom>
              <a:solidFill>
                <a:schemeClr val="bg1">
                  <a:lumMod val="95000"/>
                </a:schemeClr>
              </a:solidFill>
              <a:ln>
                <a:noFill/>
              </a:ln>
            </p:spPr>
            <p:txBody>
              <a:bodyPr/>
              <a:lstStyle/>
              <a:p>
                <a:pPr>
                  <a:defRPr/>
                </a:pPr>
                <a:endParaRPr lang="zh-CN" altLang="en-US"/>
              </a:p>
            </p:txBody>
          </p:sp>
          <p:sp>
            <p:nvSpPr>
              <p:cNvPr id="541" name="Freeform 286"/>
              <p:cNvSpPr>
                <a:spLocks/>
              </p:cNvSpPr>
              <p:nvPr/>
            </p:nvSpPr>
            <p:spPr bwMode="auto">
              <a:xfrm>
                <a:off x="3568072" y="3105855"/>
                <a:ext cx="201877" cy="23189"/>
              </a:xfrm>
              <a:custGeom>
                <a:avLst/>
                <a:gdLst>
                  <a:gd name="T0" fmla="*/ 5 w 120"/>
                  <a:gd name="T1" fmla="*/ 14 h 14"/>
                  <a:gd name="T2" fmla="*/ 114 w 120"/>
                  <a:gd name="T3" fmla="*/ 12 h 14"/>
                  <a:gd name="T4" fmla="*/ 120 w 120"/>
                  <a:gd name="T5" fmla="*/ 6 h 14"/>
                  <a:gd name="T6" fmla="*/ 114 w 120"/>
                  <a:gd name="T7" fmla="*/ 1 h 14"/>
                  <a:gd name="T8" fmla="*/ 5 w 120"/>
                  <a:gd name="T9" fmla="*/ 3 h 14"/>
                  <a:gd name="T10" fmla="*/ 0 w 120"/>
                  <a:gd name="T11" fmla="*/ 9 h 14"/>
                  <a:gd name="T12" fmla="*/ 5 w 1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0" h="14">
                    <a:moveTo>
                      <a:pt x="5" y="14"/>
                    </a:moveTo>
                    <a:cubicBezTo>
                      <a:pt x="114" y="12"/>
                      <a:pt x="114" y="12"/>
                      <a:pt x="114" y="12"/>
                    </a:cubicBezTo>
                    <a:cubicBezTo>
                      <a:pt x="117" y="12"/>
                      <a:pt x="120" y="9"/>
                      <a:pt x="120" y="6"/>
                    </a:cubicBezTo>
                    <a:cubicBezTo>
                      <a:pt x="120" y="3"/>
                      <a:pt x="117" y="0"/>
                      <a:pt x="114" y="1"/>
                    </a:cubicBezTo>
                    <a:cubicBezTo>
                      <a:pt x="5" y="3"/>
                      <a:pt x="5" y="3"/>
                      <a:pt x="5" y="3"/>
                    </a:cubicBezTo>
                    <a:cubicBezTo>
                      <a:pt x="2" y="3"/>
                      <a:pt x="0" y="6"/>
                      <a:pt x="0" y="9"/>
                    </a:cubicBezTo>
                    <a:cubicBezTo>
                      <a:pt x="0" y="12"/>
                      <a:pt x="2" y="14"/>
                      <a:pt x="5" y="14"/>
                    </a:cubicBezTo>
                  </a:path>
                </a:pathLst>
              </a:custGeom>
              <a:solidFill>
                <a:schemeClr val="bg1">
                  <a:lumMod val="95000"/>
                </a:schemeClr>
              </a:solidFill>
              <a:ln>
                <a:noFill/>
              </a:ln>
            </p:spPr>
            <p:txBody>
              <a:bodyPr/>
              <a:lstStyle/>
              <a:p>
                <a:pPr>
                  <a:defRPr/>
                </a:pPr>
                <a:endParaRPr lang="zh-CN" altLang="en-US"/>
              </a:p>
            </p:txBody>
          </p:sp>
          <p:sp>
            <p:nvSpPr>
              <p:cNvPr id="542" name="Freeform 287"/>
              <p:cNvSpPr>
                <a:spLocks/>
              </p:cNvSpPr>
              <p:nvPr/>
            </p:nvSpPr>
            <p:spPr bwMode="auto">
              <a:xfrm>
                <a:off x="3568072" y="3141320"/>
                <a:ext cx="201877" cy="21825"/>
              </a:xfrm>
              <a:custGeom>
                <a:avLst/>
                <a:gdLst>
                  <a:gd name="T0" fmla="*/ 120 w 120"/>
                  <a:gd name="T1" fmla="*/ 5 h 13"/>
                  <a:gd name="T2" fmla="*/ 115 w 120"/>
                  <a:gd name="T3" fmla="*/ 0 h 13"/>
                  <a:gd name="T4" fmla="*/ 6 w 120"/>
                  <a:gd name="T5" fmla="*/ 2 h 13"/>
                  <a:gd name="T6" fmla="*/ 0 w 120"/>
                  <a:gd name="T7" fmla="*/ 8 h 13"/>
                  <a:gd name="T8" fmla="*/ 6 w 120"/>
                  <a:gd name="T9" fmla="*/ 13 h 13"/>
                  <a:gd name="T10" fmla="*/ 115 w 120"/>
                  <a:gd name="T11" fmla="*/ 11 h 13"/>
                  <a:gd name="T12" fmla="*/ 120 w 120"/>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20" h="13">
                    <a:moveTo>
                      <a:pt x="120" y="5"/>
                    </a:moveTo>
                    <a:cubicBezTo>
                      <a:pt x="120" y="2"/>
                      <a:pt x="118" y="0"/>
                      <a:pt x="115" y="0"/>
                    </a:cubicBezTo>
                    <a:cubicBezTo>
                      <a:pt x="6" y="2"/>
                      <a:pt x="6" y="2"/>
                      <a:pt x="6" y="2"/>
                    </a:cubicBezTo>
                    <a:cubicBezTo>
                      <a:pt x="2" y="2"/>
                      <a:pt x="0" y="5"/>
                      <a:pt x="0" y="8"/>
                    </a:cubicBezTo>
                    <a:cubicBezTo>
                      <a:pt x="0" y="11"/>
                      <a:pt x="3" y="13"/>
                      <a:pt x="6" y="13"/>
                    </a:cubicBezTo>
                    <a:cubicBezTo>
                      <a:pt x="115" y="11"/>
                      <a:pt x="115" y="11"/>
                      <a:pt x="115" y="11"/>
                    </a:cubicBezTo>
                    <a:cubicBezTo>
                      <a:pt x="118" y="11"/>
                      <a:pt x="120" y="8"/>
                      <a:pt x="120" y="5"/>
                    </a:cubicBezTo>
                  </a:path>
                </a:pathLst>
              </a:custGeom>
              <a:solidFill>
                <a:schemeClr val="bg1">
                  <a:lumMod val="95000"/>
                </a:schemeClr>
              </a:solidFill>
              <a:ln>
                <a:noFill/>
              </a:ln>
            </p:spPr>
            <p:txBody>
              <a:bodyPr/>
              <a:lstStyle/>
              <a:p>
                <a:pPr>
                  <a:defRPr/>
                </a:pPr>
                <a:endParaRPr lang="zh-CN" altLang="en-US"/>
              </a:p>
            </p:txBody>
          </p:sp>
          <p:sp>
            <p:nvSpPr>
              <p:cNvPr id="543" name="Freeform 288"/>
              <p:cNvSpPr>
                <a:spLocks/>
              </p:cNvSpPr>
              <p:nvPr/>
            </p:nvSpPr>
            <p:spPr bwMode="auto">
              <a:xfrm>
                <a:off x="3623996" y="3175421"/>
                <a:ext cx="148680" cy="21825"/>
              </a:xfrm>
              <a:custGeom>
                <a:avLst/>
                <a:gdLst>
                  <a:gd name="T0" fmla="*/ 82 w 88"/>
                  <a:gd name="T1" fmla="*/ 0 h 13"/>
                  <a:gd name="T2" fmla="*/ 6 w 88"/>
                  <a:gd name="T3" fmla="*/ 2 h 13"/>
                  <a:gd name="T4" fmla="*/ 0 w 88"/>
                  <a:gd name="T5" fmla="*/ 7 h 13"/>
                  <a:gd name="T6" fmla="*/ 6 w 88"/>
                  <a:gd name="T7" fmla="*/ 13 h 13"/>
                  <a:gd name="T8" fmla="*/ 82 w 88"/>
                  <a:gd name="T9" fmla="*/ 11 h 13"/>
                  <a:gd name="T10" fmla="*/ 88 w 88"/>
                  <a:gd name="T11" fmla="*/ 6 h 13"/>
                  <a:gd name="T12" fmla="*/ 82 w 8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88" h="13">
                    <a:moveTo>
                      <a:pt x="82" y="0"/>
                    </a:moveTo>
                    <a:cubicBezTo>
                      <a:pt x="6" y="2"/>
                      <a:pt x="6" y="2"/>
                      <a:pt x="6" y="2"/>
                    </a:cubicBezTo>
                    <a:cubicBezTo>
                      <a:pt x="3" y="2"/>
                      <a:pt x="0" y="4"/>
                      <a:pt x="0" y="7"/>
                    </a:cubicBezTo>
                    <a:cubicBezTo>
                      <a:pt x="0" y="11"/>
                      <a:pt x="3" y="13"/>
                      <a:pt x="6" y="13"/>
                    </a:cubicBezTo>
                    <a:cubicBezTo>
                      <a:pt x="82" y="11"/>
                      <a:pt x="82" y="11"/>
                      <a:pt x="82" y="11"/>
                    </a:cubicBezTo>
                    <a:cubicBezTo>
                      <a:pt x="85" y="11"/>
                      <a:pt x="88" y="9"/>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sp>
            <p:nvSpPr>
              <p:cNvPr id="544" name="Freeform 384"/>
              <p:cNvSpPr>
                <a:spLocks noEditPoints="1"/>
              </p:cNvSpPr>
              <p:nvPr/>
            </p:nvSpPr>
            <p:spPr bwMode="auto">
              <a:xfrm>
                <a:off x="3518967" y="3017192"/>
                <a:ext cx="304180" cy="310999"/>
              </a:xfrm>
              <a:custGeom>
                <a:avLst/>
                <a:gdLst>
                  <a:gd name="T0" fmla="*/ 12 w 180"/>
                  <a:gd name="T1" fmla="*/ 35 h 185"/>
                  <a:gd name="T2" fmla="*/ 32 w 180"/>
                  <a:gd name="T3" fmla="*/ 15 h 185"/>
                  <a:gd name="T4" fmla="*/ 145 w 180"/>
                  <a:gd name="T5" fmla="*/ 12 h 185"/>
                  <a:gd name="T6" fmla="*/ 146 w 180"/>
                  <a:gd name="T7" fmla="*/ 12 h 185"/>
                  <a:gd name="T8" fmla="*/ 166 w 180"/>
                  <a:gd name="T9" fmla="*/ 32 h 185"/>
                  <a:gd name="T10" fmla="*/ 168 w 180"/>
                  <a:gd name="T11" fmla="*/ 105 h 185"/>
                  <a:gd name="T12" fmla="*/ 168 w 180"/>
                  <a:gd name="T13" fmla="*/ 105 h 185"/>
                  <a:gd name="T14" fmla="*/ 148 w 180"/>
                  <a:gd name="T15" fmla="*/ 126 h 185"/>
                  <a:gd name="T16" fmla="*/ 34 w 180"/>
                  <a:gd name="T17" fmla="*/ 128 h 185"/>
                  <a:gd name="T18" fmla="*/ 34 w 180"/>
                  <a:gd name="T19" fmla="*/ 128 h 185"/>
                  <a:gd name="T20" fmla="*/ 14 w 180"/>
                  <a:gd name="T21" fmla="*/ 108 h 185"/>
                  <a:gd name="T22" fmla="*/ 12 w 180"/>
                  <a:gd name="T23" fmla="*/ 35 h 185"/>
                  <a:gd name="T24" fmla="*/ 12 w 180"/>
                  <a:gd name="T25" fmla="*/ 35 h 185"/>
                  <a:gd name="T26" fmla="*/ 146 w 180"/>
                  <a:gd name="T27" fmla="*/ 0 h 185"/>
                  <a:gd name="T28" fmla="*/ 145 w 180"/>
                  <a:gd name="T29" fmla="*/ 0 h 185"/>
                  <a:gd name="T30" fmla="*/ 32 w 180"/>
                  <a:gd name="T31" fmla="*/ 2 h 185"/>
                  <a:gd name="T32" fmla="*/ 0 w 180"/>
                  <a:gd name="T33" fmla="*/ 35 h 185"/>
                  <a:gd name="T34" fmla="*/ 0 w 180"/>
                  <a:gd name="T35" fmla="*/ 36 h 185"/>
                  <a:gd name="T36" fmla="*/ 1 w 180"/>
                  <a:gd name="T37" fmla="*/ 109 h 185"/>
                  <a:gd name="T38" fmla="*/ 34 w 180"/>
                  <a:gd name="T39" fmla="*/ 141 h 185"/>
                  <a:gd name="T40" fmla="*/ 35 w 180"/>
                  <a:gd name="T41" fmla="*/ 141 h 185"/>
                  <a:gd name="T42" fmla="*/ 78 w 180"/>
                  <a:gd name="T43" fmla="*/ 140 h 185"/>
                  <a:gd name="T44" fmla="*/ 78 w 180"/>
                  <a:gd name="T45" fmla="*/ 163 h 185"/>
                  <a:gd name="T46" fmla="*/ 27 w 180"/>
                  <a:gd name="T47" fmla="*/ 164 h 185"/>
                  <a:gd name="T48" fmla="*/ 17 w 180"/>
                  <a:gd name="T49" fmla="*/ 175 h 185"/>
                  <a:gd name="T50" fmla="*/ 17 w 180"/>
                  <a:gd name="T51" fmla="*/ 175 h 185"/>
                  <a:gd name="T52" fmla="*/ 27 w 180"/>
                  <a:gd name="T53" fmla="*/ 185 h 185"/>
                  <a:gd name="T54" fmla="*/ 27 w 180"/>
                  <a:gd name="T55" fmla="*/ 185 h 185"/>
                  <a:gd name="T56" fmla="*/ 157 w 180"/>
                  <a:gd name="T57" fmla="*/ 182 h 185"/>
                  <a:gd name="T58" fmla="*/ 168 w 180"/>
                  <a:gd name="T59" fmla="*/ 172 h 185"/>
                  <a:gd name="T60" fmla="*/ 168 w 180"/>
                  <a:gd name="T61" fmla="*/ 172 h 185"/>
                  <a:gd name="T62" fmla="*/ 157 w 180"/>
                  <a:gd name="T63" fmla="*/ 162 h 185"/>
                  <a:gd name="T64" fmla="*/ 157 w 180"/>
                  <a:gd name="T65" fmla="*/ 162 h 185"/>
                  <a:gd name="T66" fmla="*/ 106 w 180"/>
                  <a:gd name="T67" fmla="*/ 163 h 185"/>
                  <a:gd name="T68" fmla="*/ 105 w 180"/>
                  <a:gd name="T69" fmla="*/ 140 h 185"/>
                  <a:gd name="T70" fmla="*/ 148 w 180"/>
                  <a:gd name="T71" fmla="*/ 139 h 185"/>
                  <a:gd name="T72" fmla="*/ 180 w 180"/>
                  <a:gd name="T73" fmla="*/ 106 h 185"/>
                  <a:gd name="T74" fmla="*/ 180 w 180"/>
                  <a:gd name="T75" fmla="*/ 105 h 185"/>
                  <a:gd name="T76" fmla="*/ 178 w 180"/>
                  <a:gd name="T77" fmla="*/ 32 h 185"/>
                  <a:gd name="T78" fmla="*/ 146 w 180"/>
                  <a:gd name="T7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 h="185">
                    <a:moveTo>
                      <a:pt x="12" y="35"/>
                    </a:moveTo>
                    <a:cubicBezTo>
                      <a:pt x="12" y="24"/>
                      <a:pt x="21" y="15"/>
                      <a:pt x="32" y="15"/>
                    </a:cubicBezTo>
                    <a:cubicBezTo>
                      <a:pt x="145" y="12"/>
                      <a:pt x="145" y="12"/>
                      <a:pt x="145" y="12"/>
                    </a:cubicBezTo>
                    <a:cubicBezTo>
                      <a:pt x="146" y="12"/>
                      <a:pt x="146" y="12"/>
                      <a:pt x="146" y="12"/>
                    </a:cubicBezTo>
                    <a:cubicBezTo>
                      <a:pt x="157" y="12"/>
                      <a:pt x="166" y="21"/>
                      <a:pt x="166" y="32"/>
                    </a:cubicBezTo>
                    <a:cubicBezTo>
                      <a:pt x="168" y="105"/>
                      <a:pt x="168" y="105"/>
                      <a:pt x="168" y="105"/>
                    </a:cubicBezTo>
                    <a:cubicBezTo>
                      <a:pt x="168" y="105"/>
                      <a:pt x="168" y="105"/>
                      <a:pt x="168" y="105"/>
                    </a:cubicBezTo>
                    <a:cubicBezTo>
                      <a:pt x="168" y="116"/>
                      <a:pt x="159" y="126"/>
                      <a:pt x="148" y="126"/>
                    </a:cubicBezTo>
                    <a:cubicBezTo>
                      <a:pt x="34" y="128"/>
                      <a:pt x="34" y="128"/>
                      <a:pt x="34" y="128"/>
                    </a:cubicBezTo>
                    <a:cubicBezTo>
                      <a:pt x="34" y="128"/>
                      <a:pt x="34" y="128"/>
                      <a:pt x="34" y="128"/>
                    </a:cubicBezTo>
                    <a:cubicBezTo>
                      <a:pt x="23" y="128"/>
                      <a:pt x="14" y="119"/>
                      <a:pt x="14" y="108"/>
                    </a:cubicBezTo>
                    <a:cubicBezTo>
                      <a:pt x="12" y="35"/>
                      <a:pt x="12" y="35"/>
                      <a:pt x="12" y="35"/>
                    </a:cubicBezTo>
                    <a:cubicBezTo>
                      <a:pt x="12" y="35"/>
                      <a:pt x="12" y="35"/>
                      <a:pt x="12" y="35"/>
                    </a:cubicBezTo>
                    <a:moveTo>
                      <a:pt x="146" y="0"/>
                    </a:moveTo>
                    <a:cubicBezTo>
                      <a:pt x="146" y="0"/>
                      <a:pt x="145" y="0"/>
                      <a:pt x="145" y="0"/>
                    </a:cubicBezTo>
                    <a:cubicBezTo>
                      <a:pt x="32" y="2"/>
                      <a:pt x="32" y="2"/>
                      <a:pt x="32" y="2"/>
                    </a:cubicBezTo>
                    <a:cubicBezTo>
                      <a:pt x="14" y="3"/>
                      <a:pt x="0" y="17"/>
                      <a:pt x="0" y="35"/>
                    </a:cubicBezTo>
                    <a:cubicBezTo>
                      <a:pt x="0" y="35"/>
                      <a:pt x="0" y="35"/>
                      <a:pt x="0" y="36"/>
                    </a:cubicBezTo>
                    <a:cubicBezTo>
                      <a:pt x="1" y="109"/>
                      <a:pt x="1" y="109"/>
                      <a:pt x="1" y="109"/>
                    </a:cubicBezTo>
                    <a:cubicBezTo>
                      <a:pt x="2" y="127"/>
                      <a:pt x="16" y="141"/>
                      <a:pt x="34" y="141"/>
                    </a:cubicBezTo>
                    <a:cubicBezTo>
                      <a:pt x="34" y="141"/>
                      <a:pt x="34" y="141"/>
                      <a:pt x="35" y="141"/>
                    </a:cubicBezTo>
                    <a:cubicBezTo>
                      <a:pt x="78" y="140"/>
                      <a:pt x="78" y="140"/>
                      <a:pt x="78" y="140"/>
                    </a:cubicBezTo>
                    <a:cubicBezTo>
                      <a:pt x="78" y="163"/>
                      <a:pt x="78" y="163"/>
                      <a:pt x="78" y="163"/>
                    </a:cubicBezTo>
                    <a:cubicBezTo>
                      <a:pt x="27" y="164"/>
                      <a:pt x="27" y="164"/>
                      <a:pt x="27" y="164"/>
                    </a:cubicBezTo>
                    <a:cubicBezTo>
                      <a:pt x="21" y="165"/>
                      <a:pt x="17" y="169"/>
                      <a:pt x="17" y="175"/>
                    </a:cubicBezTo>
                    <a:cubicBezTo>
                      <a:pt x="17" y="175"/>
                      <a:pt x="17" y="175"/>
                      <a:pt x="17" y="175"/>
                    </a:cubicBezTo>
                    <a:cubicBezTo>
                      <a:pt x="17" y="181"/>
                      <a:pt x="21" y="185"/>
                      <a:pt x="27" y="185"/>
                    </a:cubicBezTo>
                    <a:cubicBezTo>
                      <a:pt x="27" y="185"/>
                      <a:pt x="27" y="185"/>
                      <a:pt x="27" y="185"/>
                    </a:cubicBezTo>
                    <a:cubicBezTo>
                      <a:pt x="157" y="182"/>
                      <a:pt x="157" y="182"/>
                      <a:pt x="157" y="182"/>
                    </a:cubicBezTo>
                    <a:cubicBezTo>
                      <a:pt x="163" y="182"/>
                      <a:pt x="168" y="178"/>
                      <a:pt x="168" y="172"/>
                    </a:cubicBezTo>
                    <a:cubicBezTo>
                      <a:pt x="168" y="172"/>
                      <a:pt x="168" y="172"/>
                      <a:pt x="168" y="172"/>
                    </a:cubicBezTo>
                    <a:cubicBezTo>
                      <a:pt x="168" y="166"/>
                      <a:pt x="163" y="162"/>
                      <a:pt x="157" y="162"/>
                    </a:cubicBezTo>
                    <a:cubicBezTo>
                      <a:pt x="157" y="162"/>
                      <a:pt x="157" y="162"/>
                      <a:pt x="157" y="162"/>
                    </a:cubicBezTo>
                    <a:cubicBezTo>
                      <a:pt x="106" y="163"/>
                      <a:pt x="106" y="163"/>
                      <a:pt x="106" y="163"/>
                    </a:cubicBezTo>
                    <a:cubicBezTo>
                      <a:pt x="105" y="140"/>
                      <a:pt x="105" y="140"/>
                      <a:pt x="105" y="140"/>
                    </a:cubicBezTo>
                    <a:cubicBezTo>
                      <a:pt x="148" y="139"/>
                      <a:pt x="148" y="139"/>
                      <a:pt x="148" y="139"/>
                    </a:cubicBezTo>
                    <a:cubicBezTo>
                      <a:pt x="166" y="138"/>
                      <a:pt x="180" y="124"/>
                      <a:pt x="180" y="106"/>
                    </a:cubicBezTo>
                    <a:cubicBezTo>
                      <a:pt x="180" y="106"/>
                      <a:pt x="180" y="106"/>
                      <a:pt x="180" y="105"/>
                    </a:cubicBezTo>
                    <a:cubicBezTo>
                      <a:pt x="178" y="32"/>
                      <a:pt x="178" y="32"/>
                      <a:pt x="178" y="32"/>
                    </a:cubicBezTo>
                    <a:cubicBezTo>
                      <a:pt x="178" y="14"/>
                      <a:pt x="164" y="0"/>
                      <a:pt x="146" y="0"/>
                    </a:cubicBezTo>
                  </a:path>
                </a:pathLst>
              </a:custGeom>
              <a:solidFill>
                <a:schemeClr val="bg1">
                  <a:lumMod val="95000"/>
                </a:schemeClr>
              </a:solidFill>
              <a:ln>
                <a:noFill/>
              </a:ln>
            </p:spPr>
            <p:txBody>
              <a:bodyPr/>
              <a:lstStyle/>
              <a:p>
                <a:pPr>
                  <a:defRPr/>
                </a:pPr>
                <a:endParaRPr lang="zh-CN" altLang="en-US"/>
              </a:p>
            </p:txBody>
          </p:sp>
          <p:sp>
            <p:nvSpPr>
              <p:cNvPr id="545" name="Freeform 385"/>
              <p:cNvSpPr>
                <a:spLocks/>
              </p:cNvSpPr>
              <p:nvPr/>
            </p:nvSpPr>
            <p:spPr bwMode="auto">
              <a:xfrm>
                <a:off x="3566705" y="3071754"/>
                <a:ext cx="201877" cy="24553"/>
              </a:xfrm>
              <a:custGeom>
                <a:avLst/>
                <a:gdLst>
                  <a:gd name="T0" fmla="*/ 115 w 120"/>
                  <a:gd name="T1" fmla="*/ 0 h 14"/>
                  <a:gd name="T2" fmla="*/ 115 w 120"/>
                  <a:gd name="T3" fmla="*/ 0 h 14"/>
                  <a:gd name="T4" fmla="*/ 6 w 120"/>
                  <a:gd name="T5" fmla="*/ 3 h 14"/>
                  <a:gd name="T6" fmla="*/ 0 w 120"/>
                  <a:gd name="T7" fmla="*/ 8 h 14"/>
                  <a:gd name="T8" fmla="*/ 0 w 120"/>
                  <a:gd name="T9" fmla="*/ 8 h 14"/>
                  <a:gd name="T10" fmla="*/ 6 w 120"/>
                  <a:gd name="T11" fmla="*/ 14 h 14"/>
                  <a:gd name="T12" fmla="*/ 6 w 120"/>
                  <a:gd name="T13" fmla="*/ 14 h 14"/>
                  <a:gd name="T14" fmla="*/ 115 w 120"/>
                  <a:gd name="T15" fmla="*/ 11 h 14"/>
                  <a:gd name="T16" fmla="*/ 120 w 120"/>
                  <a:gd name="T17" fmla="*/ 6 h 14"/>
                  <a:gd name="T18" fmla="*/ 120 w 120"/>
                  <a:gd name="T19" fmla="*/ 6 h 14"/>
                  <a:gd name="T20" fmla="*/ 115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5" y="0"/>
                    </a:moveTo>
                    <a:cubicBezTo>
                      <a:pt x="115" y="0"/>
                      <a:pt x="115" y="0"/>
                      <a:pt x="115" y="0"/>
                    </a:cubicBezTo>
                    <a:cubicBezTo>
                      <a:pt x="6" y="3"/>
                      <a:pt x="6" y="3"/>
                      <a:pt x="6" y="3"/>
                    </a:cubicBezTo>
                    <a:cubicBezTo>
                      <a:pt x="3" y="3"/>
                      <a:pt x="0" y="5"/>
                      <a:pt x="0" y="8"/>
                    </a:cubicBezTo>
                    <a:cubicBezTo>
                      <a:pt x="0" y="8"/>
                      <a:pt x="0" y="8"/>
                      <a:pt x="0" y="8"/>
                    </a:cubicBezTo>
                    <a:cubicBezTo>
                      <a:pt x="0" y="11"/>
                      <a:pt x="3" y="14"/>
                      <a:pt x="6" y="14"/>
                    </a:cubicBezTo>
                    <a:cubicBezTo>
                      <a:pt x="6" y="14"/>
                      <a:pt x="6" y="14"/>
                      <a:pt x="6" y="14"/>
                    </a:cubicBezTo>
                    <a:cubicBezTo>
                      <a:pt x="115" y="11"/>
                      <a:pt x="115" y="11"/>
                      <a:pt x="115" y="11"/>
                    </a:cubicBezTo>
                    <a:cubicBezTo>
                      <a:pt x="118" y="11"/>
                      <a:pt x="120" y="9"/>
                      <a:pt x="120" y="6"/>
                    </a:cubicBezTo>
                    <a:cubicBezTo>
                      <a:pt x="120" y="6"/>
                      <a:pt x="120" y="6"/>
                      <a:pt x="120" y="6"/>
                    </a:cubicBezTo>
                    <a:cubicBezTo>
                      <a:pt x="120" y="3"/>
                      <a:pt x="118" y="0"/>
                      <a:pt x="115" y="0"/>
                    </a:cubicBezTo>
                  </a:path>
                </a:pathLst>
              </a:custGeom>
              <a:solidFill>
                <a:schemeClr val="bg1">
                  <a:lumMod val="95000"/>
                </a:schemeClr>
              </a:solidFill>
              <a:ln>
                <a:noFill/>
              </a:ln>
            </p:spPr>
            <p:txBody>
              <a:bodyPr/>
              <a:lstStyle/>
              <a:p>
                <a:pPr>
                  <a:defRPr/>
                </a:pPr>
                <a:endParaRPr lang="zh-CN" altLang="en-US"/>
              </a:p>
            </p:txBody>
          </p:sp>
          <p:sp>
            <p:nvSpPr>
              <p:cNvPr id="546" name="Freeform 386"/>
              <p:cNvSpPr>
                <a:spLocks/>
              </p:cNvSpPr>
              <p:nvPr/>
            </p:nvSpPr>
            <p:spPr bwMode="auto">
              <a:xfrm>
                <a:off x="3568071" y="3105854"/>
                <a:ext cx="201877" cy="23189"/>
              </a:xfrm>
              <a:custGeom>
                <a:avLst/>
                <a:gdLst>
                  <a:gd name="T0" fmla="*/ 114 w 120"/>
                  <a:gd name="T1" fmla="*/ 0 h 14"/>
                  <a:gd name="T2" fmla="*/ 114 w 120"/>
                  <a:gd name="T3" fmla="*/ 1 h 14"/>
                  <a:gd name="T4" fmla="*/ 5 w 120"/>
                  <a:gd name="T5" fmla="*/ 3 h 14"/>
                  <a:gd name="T6" fmla="*/ 0 w 120"/>
                  <a:gd name="T7" fmla="*/ 8 h 14"/>
                  <a:gd name="T8" fmla="*/ 0 w 120"/>
                  <a:gd name="T9" fmla="*/ 9 h 14"/>
                  <a:gd name="T10" fmla="*/ 5 w 120"/>
                  <a:gd name="T11" fmla="*/ 14 h 14"/>
                  <a:gd name="T12" fmla="*/ 5 w 120"/>
                  <a:gd name="T13" fmla="*/ 14 h 14"/>
                  <a:gd name="T14" fmla="*/ 114 w 120"/>
                  <a:gd name="T15" fmla="*/ 12 h 14"/>
                  <a:gd name="T16" fmla="*/ 120 w 120"/>
                  <a:gd name="T17" fmla="*/ 6 h 14"/>
                  <a:gd name="T18" fmla="*/ 120 w 120"/>
                  <a:gd name="T19" fmla="*/ 6 h 14"/>
                  <a:gd name="T20" fmla="*/ 114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4" y="0"/>
                    </a:moveTo>
                    <a:cubicBezTo>
                      <a:pt x="114" y="0"/>
                      <a:pt x="114" y="0"/>
                      <a:pt x="114" y="1"/>
                    </a:cubicBezTo>
                    <a:cubicBezTo>
                      <a:pt x="5" y="3"/>
                      <a:pt x="5" y="3"/>
                      <a:pt x="5" y="3"/>
                    </a:cubicBezTo>
                    <a:cubicBezTo>
                      <a:pt x="2" y="3"/>
                      <a:pt x="0" y="5"/>
                      <a:pt x="0" y="8"/>
                    </a:cubicBezTo>
                    <a:cubicBezTo>
                      <a:pt x="0" y="9"/>
                      <a:pt x="0" y="9"/>
                      <a:pt x="0" y="9"/>
                    </a:cubicBezTo>
                    <a:cubicBezTo>
                      <a:pt x="0" y="12"/>
                      <a:pt x="2" y="14"/>
                      <a:pt x="5" y="14"/>
                    </a:cubicBezTo>
                    <a:cubicBezTo>
                      <a:pt x="5" y="14"/>
                      <a:pt x="5" y="14"/>
                      <a:pt x="5" y="14"/>
                    </a:cubicBezTo>
                    <a:cubicBezTo>
                      <a:pt x="114" y="12"/>
                      <a:pt x="114" y="12"/>
                      <a:pt x="114" y="12"/>
                    </a:cubicBezTo>
                    <a:cubicBezTo>
                      <a:pt x="117" y="12"/>
                      <a:pt x="120" y="9"/>
                      <a:pt x="120" y="6"/>
                    </a:cubicBezTo>
                    <a:cubicBezTo>
                      <a:pt x="120" y="6"/>
                      <a:pt x="120" y="6"/>
                      <a:pt x="120" y="6"/>
                    </a:cubicBezTo>
                    <a:cubicBezTo>
                      <a:pt x="120" y="3"/>
                      <a:pt x="117" y="0"/>
                      <a:pt x="114" y="0"/>
                    </a:cubicBezTo>
                  </a:path>
                </a:pathLst>
              </a:custGeom>
              <a:solidFill>
                <a:schemeClr val="bg1">
                  <a:lumMod val="95000"/>
                </a:schemeClr>
              </a:solidFill>
              <a:ln>
                <a:noFill/>
              </a:ln>
            </p:spPr>
            <p:txBody>
              <a:bodyPr/>
              <a:lstStyle/>
              <a:p>
                <a:pPr>
                  <a:defRPr/>
                </a:pPr>
                <a:endParaRPr lang="zh-CN" altLang="en-US"/>
              </a:p>
            </p:txBody>
          </p:sp>
          <p:sp>
            <p:nvSpPr>
              <p:cNvPr id="633" name="Freeform 387"/>
              <p:cNvSpPr>
                <a:spLocks/>
              </p:cNvSpPr>
              <p:nvPr/>
            </p:nvSpPr>
            <p:spPr bwMode="auto">
              <a:xfrm>
                <a:off x="3568072" y="3141319"/>
                <a:ext cx="201877" cy="21825"/>
              </a:xfrm>
              <a:custGeom>
                <a:avLst/>
                <a:gdLst>
                  <a:gd name="T0" fmla="*/ 115 w 120"/>
                  <a:gd name="T1" fmla="*/ 0 h 13"/>
                  <a:gd name="T2" fmla="*/ 115 w 120"/>
                  <a:gd name="T3" fmla="*/ 0 h 13"/>
                  <a:gd name="T4" fmla="*/ 6 w 120"/>
                  <a:gd name="T5" fmla="*/ 2 h 13"/>
                  <a:gd name="T6" fmla="*/ 0 w 120"/>
                  <a:gd name="T7" fmla="*/ 8 h 13"/>
                  <a:gd name="T8" fmla="*/ 0 w 120"/>
                  <a:gd name="T9" fmla="*/ 8 h 13"/>
                  <a:gd name="T10" fmla="*/ 6 w 120"/>
                  <a:gd name="T11" fmla="*/ 13 h 13"/>
                  <a:gd name="T12" fmla="*/ 6 w 120"/>
                  <a:gd name="T13" fmla="*/ 13 h 13"/>
                  <a:gd name="T14" fmla="*/ 115 w 120"/>
                  <a:gd name="T15" fmla="*/ 11 h 13"/>
                  <a:gd name="T16" fmla="*/ 120 w 120"/>
                  <a:gd name="T17" fmla="*/ 5 h 13"/>
                  <a:gd name="T18" fmla="*/ 120 w 120"/>
                  <a:gd name="T19" fmla="*/ 5 h 13"/>
                  <a:gd name="T20" fmla="*/ 115 w 12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3">
                    <a:moveTo>
                      <a:pt x="115" y="0"/>
                    </a:moveTo>
                    <a:cubicBezTo>
                      <a:pt x="115" y="0"/>
                      <a:pt x="115" y="0"/>
                      <a:pt x="115" y="0"/>
                    </a:cubicBezTo>
                    <a:cubicBezTo>
                      <a:pt x="6" y="2"/>
                      <a:pt x="6" y="2"/>
                      <a:pt x="6" y="2"/>
                    </a:cubicBezTo>
                    <a:cubicBezTo>
                      <a:pt x="2" y="2"/>
                      <a:pt x="0" y="5"/>
                      <a:pt x="0" y="8"/>
                    </a:cubicBezTo>
                    <a:cubicBezTo>
                      <a:pt x="0" y="8"/>
                      <a:pt x="0" y="8"/>
                      <a:pt x="0" y="8"/>
                    </a:cubicBezTo>
                    <a:cubicBezTo>
                      <a:pt x="0" y="11"/>
                      <a:pt x="3" y="13"/>
                      <a:pt x="6" y="13"/>
                    </a:cubicBezTo>
                    <a:cubicBezTo>
                      <a:pt x="6" y="13"/>
                      <a:pt x="6" y="13"/>
                      <a:pt x="6" y="13"/>
                    </a:cubicBezTo>
                    <a:cubicBezTo>
                      <a:pt x="115" y="11"/>
                      <a:pt x="115" y="11"/>
                      <a:pt x="115" y="11"/>
                    </a:cubicBezTo>
                    <a:cubicBezTo>
                      <a:pt x="118" y="11"/>
                      <a:pt x="120" y="8"/>
                      <a:pt x="120" y="5"/>
                    </a:cubicBezTo>
                    <a:cubicBezTo>
                      <a:pt x="120" y="5"/>
                      <a:pt x="120" y="5"/>
                      <a:pt x="120" y="5"/>
                    </a:cubicBezTo>
                    <a:cubicBezTo>
                      <a:pt x="120" y="2"/>
                      <a:pt x="118" y="0"/>
                      <a:pt x="115" y="0"/>
                    </a:cubicBezTo>
                  </a:path>
                </a:pathLst>
              </a:custGeom>
              <a:solidFill>
                <a:schemeClr val="bg1">
                  <a:lumMod val="95000"/>
                </a:schemeClr>
              </a:solidFill>
              <a:ln>
                <a:noFill/>
              </a:ln>
            </p:spPr>
            <p:txBody>
              <a:bodyPr/>
              <a:lstStyle/>
              <a:p>
                <a:pPr>
                  <a:defRPr/>
                </a:pPr>
                <a:endParaRPr lang="zh-CN" altLang="en-US"/>
              </a:p>
            </p:txBody>
          </p:sp>
          <p:sp>
            <p:nvSpPr>
              <p:cNvPr id="634" name="Freeform 388"/>
              <p:cNvSpPr>
                <a:spLocks/>
              </p:cNvSpPr>
              <p:nvPr/>
            </p:nvSpPr>
            <p:spPr bwMode="auto">
              <a:xfrm>
                <a:off x="3623996" y="3175420"/>
                <a:ext cx="148680" cy="21825"/>
              </a:xfrm>
              <a:custGeom>
                <a:avLst/>
                <a:gdLst>
                  <a:gd name="T0" fmla="*/ 82 w 88"/>
                  <a:gd name="T1" fmla="*/ 0 h 13"/>
                  <a:gd name="T2" fmla="*/ 82 w 88"/>
                  <a:gd name="T3" fmla="*/ 0 h 13"/>
                  <a:gd name="T4" fmla="*/ 6 w 88"/>
                  <a:gd name="T5" fmla="*/ 2 h 13"/>
                  <a:gd name="T6" fmla="*/ 0 w 88"/>
                  <a:gd name="T7" fmla="*/ 7 h 13"/>
                  <a:gd name="T8" fmla="*/ 0 w 88"/>
                  <a:gd name="T9" fmla="*/ 7 h 13"/>
                  <a:gd name="T10" fmla="*/ 6 w 88"/>
                  <a:gd name="T11" fmla="*/ 13 h 13"/>
                  <a:gd name="T12" fmla="*/ 6 w 88"/>
                  <a:gd name="T13" fmla="*/ 13 h 13"/>
                  <a:gd name="T14" fmla="*/ 82 w 88"/>
                  <a:gd name="T15" fmla="*/ 11 h 13"/>
                  <a:gd name="T16" fmla="*/ 88 w 88"/>
                  <a:gd name="T17" fmla="*/ 6 h 13"/>
                  <a:gd name="T18" fmla="*/ 88 w 88"/>
                  <a:gd name="T19" fmla="*/ 6 h 13"/>
                  <a:gd name="T20" fmla="*/ 82 w 88"/>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13">
                    <a:moveTo>
                      <a:pt x="82" y="0"/>
                    </a:moveTo>
                    <a:cubicBezTo>
                      <a:pt x="82" y="0"/>
                      <a:pt x="82" y="0"/>
                      <a:pt x="82" y="0"/>
                    </a:cubicBezTo>
                    <a:cubicBezTo>
                      <a:pt x="6" y="2"/>
                      <a:pt x="6" y="2"/>
                      <a:pt x="6" y="2"/>
                    </a:cubicBezTo>
                    <a:cubicBezTo>
                      <a:pt x="3" y="2"/>
                      <a:pt x="0" y="4"/>
                      <a:pt x="0" y="7"/>
                    </a:cubicBezTo>
                    <a:cubicBezTo>
                      <a:pt x="0" y="7"/>
                      <a:pt x="0" y="7"/>
                      <a:pt x="0" y="7"/>
                    </a:cubicBezTo>
                    <a:cubicBezTo>
                      <a:pt x="0" y="11"/>
                      <a:pt x="3" y="13"/>
                      <a:pt x="6" y="13"/>
                    </a:cubicBezTo>
                    <a:cubicBezTo>
                      <a:pt x="6" y="13"/>
                      <a:pt x="6" y="13"/>
                      <a:pt x="6" y="13"/>
                    </a:cubicBezTo>
                    <a:cubicBezTo>
                      <a:pt x="82" y="11"/>
                      <a:pt x="82" y="11"/>
                      <a:pt x="82" y="11"/>
                    </a:cubicBezTo>
                    <a:cubicBezTo>
                      <a:pt x="85" y="11"/>
                      <a:pt x="88" y="9"/>
                      <a:pt x="88" y="6"/>
                    </a:cubicBezTo>
                    <a:cubicBezTo>
                      <a:pt x="88" y="6"/>
                      <a:pt x="88" y="6"/>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grpSp>
        <p:grpSp>
          <p:nvGrpSpPr>
            <p:cNvPr id="530" name="组合 529"/>
            <p:cNvGrpSpPr/>
            <p:nvPr/>
          </p:nvGrpSpPr>
          <p:grpSpPr>
            <a:xfrm>
              <a:off x="9939204" y="2742315"/>
              <a:ext cx="282355" cy="282354"/>
              <a:chOff x="3578951" y="2722271"/>
              <a:chExt cx="282355" cy="282354"/>
            </a:xfrm>
          </p:grpSpPr>
          <p:sp>
            <p:nvSpPr>
              <p:cNvPr id="536" name="Freeform 290"/>
              <p:cNvSpPr>
                <a:spLocks noEditPoints="1"/>
              </p:cNvSpPr>
              <p:nvPr/>
            </p:nvSpPr>
            <p:spPr bwMode="auto">
              <a:xfrm>
                <a:off x="3677159" y="2770016"/>
                <a:ext cx="91391" cy="188237"/>
              </a:xfrm>
              <a:custGeom>
                <a:avLst/>
                <a:gdLst>
                  <a:gd name="T0" fmla="*/ 38 w 54"/>
                  <a:gd name="T1" fmla="*/ 50 h 112"/>
                  <a:gd name="T2" fmla="*/ 38 w 54"/>
                  <a:gd name="T3" fmla="*/ 27 h 112"/>
                  <a:gd name="T4" fmla="*/ 39 w 54"/>
                  <a:gd name="T5" fmla="*/ 27 h 112"/>
                  <a:gd name="T6" fmla="*/ 46 w 54"/>
                  <a:gd name="T7" fmla="*/ 29 h 112"/>
                  <a:gd name="T8" fmla="*/ 48 w 54"/>
                  <a:gd name="T9" fmla="*/ 27 h 112"/>
                  <a:gd name="T10" fmla="*/ 49 w 54"/>
                  <a:gd name="T11" fmla="*/ 23 h 112"/>
                  <a:gd name="T12" fmla="*/ 50 w 54"/>
                  <a:gd name="T13" fmla="*/ 19 h 112"/>
                  <a:gd name="T14" fmla="*/ 49 w 54"/>
                  <a:gd name="T15" fmla="*/ 16 h 112"/>
                  <a:gd name="T16" fmla="*/ 46 w 54"/>
                  <a:gd name="T17" fmla="*/ 15 h 112"/>
                  <a:gd name="T18" fmla="*/ 43 w 54"/>
                  <a:gd name="T19" fmla="*/ 15 h 112"/>
                  <a:gd name="T20" fmla="*/ 37 w 54"/>
                  <a:gd name="T21" fmla="*/ 14 h 112"/>
                  <a:gd name="T22" fmla="*/ 37 w 54"/>
                  <a:gd name="T23" fmla="*/ 4 h 112"/>
                  <a:gd name="T24" fmla="*/ 34 w 54"/>
                  <a:gd name="T25" fmla="*/ 0 h 112"/>
                  <a:gd name="T26" fmla="*/ 30 w 54"/>
                  <a:gd name="T27" fmla="*/ 4 h 112"/>
                  <a:gd name="T28" fmla="*/ 30 w 54"/>
                  <a:gd name="T29" fmla="*/ 14 h 112"/>
                  <a:gd name="T30" fmla="*/ 29 w 54"/>
                  <a:gd name="T31" fmla="*/ 14 h 112"/>
                  <a:gd name="T32" fmla="*/ 23 w 54"/>
                  <a:gd name="T33" fmla="*/ 15 h 112"/>
                  <a:gd name="T34" fmla="*/ 23 w 54"/>
                  <a:gd name="T35" fmla="*/ 4 h 112"/>
                  <a:gd name="T36" fmla="*/ 19 w 54"/>
                  <a:gd name="T37" fmla="*/ 1 h 112"/>
                  <a:gd name="T38" fmla="*/ 16 w 54"/>
                  <a:gd name="T39" fmla="*/ 4 h 112"/>
                  <a:gd name="T40" fmla="*/ 16 w 54"/>
                  <a:gd name="T41" fmla="*/ 16 h 112"/>
                  <a:gd name="T42" fmla="*/ 8 w 54"/>
                  <a:gd name="T43" fmla="*/ 21 h 112"/>
                  <a:gd name="T44" fmla="*/ 3 w 54"/>
                  <a:gd name="T45" fmla="*/ 27 h 112"/>
                  <a:gd name="T46" fmla="*/ 1 w 54"/>
                  <a:gd name="T47" fmla="*/ 36 h 112"/>
                  <a:gd name="T48" fmla="*/ 3 w 54"/>
                  <a:gd name="T49" fmla="*/ 45 h 112"/>
                  <a:gd name="T50" fmla="*/ 8 w 54"/>
                  <a:gd name="T51" fmla="*/ 51 h 112"/>
                  <a:gd name="T52" fmla="*/ 15 w 54"/>
                  <a:gd name="T53" fmla="*/ 56 h 112"/>
                  <a:gd name="T54" fmla="*/ 17 w 54"/>
                  <a:gd name="T55" fmla="*/ 57 h 112"/>
                  <a:gd name="T56" fmla="*/ 17 w 54"/>
                  <a:gd name="T57" fmla="*/ 82 h 112"/>
                  <a:gd name="T58" fmla="*/ 11 w 54"/>
                  <a:gd name="T59" fmla="*/ 81 h 112"/>
                  <a:gd name="T60" fmla="*/ 3 w 54"/>
                  <a:gd name="T61" fmla="*/ 79 h 112"/>
                  <a:gd name="T62" fmla="*/ 1 w 54"/>
                  <a:gd name="T63" fmla="*/ 81 h 112"/>
                  <a:gd name="T64" fmla="*/ 0 w 54"/>
                  <a:gd name="T65" fmla="*/ 84 h 112"/>
                  <a:gd name="T66" fmla="*/ 0 w 54"/>
                  <a:gd name="T67" fmla="*/ 89 h 112"/>
                  <a:gd name="T68" fmla="*/ 0 w 54"/>
                  <a:gd name="T69" fmla="*/ 91 h 112"/>
                  <a:gd name="T70" fmla="*/ 8 w 54"/>
                  <a:gd name="T71" fmla="*/ 94 h 112"/>
                  <a:gd name="T72" fmla="*/ 18 w 54"/>
                  <a:gd name="T73" fmla="*/ 95 h 112"/>
                  <a:gd name="T74" fmla="*/ 18 w 54"/>
                  <a:gd name="T75" fmla="*/ 108 h 112"/>
                  <a:gd name="T76" fmla="*/ 22 w 54"/>
                  <a:gd name="T77" fmla="*/ 111 h 112"/>
                  <a:gd name="T78" fmla="*/ 25 w 54"/>
                  <a:gd name="T79" fmla="*/ 108 h 112"/>
                  <a:gd name="T80" fmla="*/ 25 w 54"/>
                  <a:gd name="T81" fmla="*/ 95 h 112"/>
                  <a:gd name="T82" fmla="*/ 32 w 54"/>
                  <a:gd name="T83" fmla="*/ 95 h 112"/>
                  <a:gd name="T84" fmla="*/ 32 w 54"/>
                  <a:gd name="T85" fmla="*/ 108 h 112"/>
                  <a:gd name="T86" fmla="*/ 36 w 54"/>
                  <a:gd name="T87" fmla="*/ 111 h 112"/>
                  <a:gd name="T88" fmla="*/ 39 w 54"/>
                  <a:gd name="T89" fmla="*/ 108 h 112"/>
                  <a:gd name="T90" fmla="*/ 39 w 54"/>
                  <a:gd name="T91" fmla="*/ 93 h 112"/>
                  <a:gd name="T92" fmla="*/ 45 w 54"/>
                  <a:gd name="T93" fmla="*/ 90 h 112"/>
                  <a:gd name="T94" fmla="*/ 52 w 54"/>
                  <a:gd name="T95" fmla="*/ 83 h 112"/>
                  <a:gd name="T96" fmla="*/ 54 w 54"/>
                  <a:gd name="T97" fmla="*/ 72 h 112"/>
                  <a:gd name="T98" fmla="*/ 48 w 54"/>
                  <a:gd name="T99" fmla="*/ 57 h 112"/>
                  <a:gd name="T100" fmla="*/ 38 w 54"/>
                  <a:gd name="T101" fmla="*/ 50 h 112"/>
                  <a:gd name="T102" fmla="*/ 23 w 54"/>
                  <a:gd name="T103" fmla="*/ 27 h 112"/>
                  <a:gd name="T104" fmla="*/ 30 w 54"/>
                  <a:gd name="T105" fmla="*/ 27 h 112"/>
                  <a:gd name="T106" fmla="*/ 31 w 54"/>
                  <a:gd name="T107" fmla="*/ 47 h 112"/>
                  <a:gd name="T108" fmla="*/ 24 w 54"/>
                  <a:gd name="T109" fmla="*/ 44 h 112"/>
                  <a:gd name="T110" fmla="*/ 23 w 54"/>
                  <a:gd name="T111" fmla="*/ 27 h 112"/>
                  <a:gd name="T112" fmla="*/ 24 w 54"/>
                  <a:gd name="T113" fmla="*/ 82 h 112"/>
                  <a:gd name="T114" fmla="*/ 24 w 54"/>
                  <a:gd name="T115" fmla="*/ 60 h 112"/>
                  <a:gd name="T116" fmla="*/ 31 w 54"/>
                  <a:gd name="T117" fmla="*/ 63 h 112"/>
                  <a:gd name="T118" fmla="*/ 32 w 54"/>
                  <a:gd name="T119" fmla="*/ 81 h 112"/>
                  <a:gd name="T120" fmla="*/ 24 w 54"/>
                  <a:gd name="T121"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 h="112">
                    <a:moveTo>
                      <a:pt x="38" y="50"/>
                    </a:moveTo>
                    <a:cubicBezTo>
                      <a:pt x="38" y="27"/>
                      <a:pt x="38" y="27"/>
                      <a:pt x="38" y="27"/>
                    </a:cubicBezTo>
                    <a:cubicBezTo>
                      <a:pt x="38" y="27"/>
                      <a:pt x="39" y="27"/>
                      <a:pt x="39" y="27"/>
                    </a:cubicBezTo>
                    <a:cubicBezTo>
                      <a:pt x="42" y="28"/>
                      <a:pt x="44" y="28"/>
                      <a:pt x="46" y="29"/>
                    </a:cubicBezTo>
                    <a:cubicBezTo>
                      <a:pt x="46" y="29"/>
                      <a:pt x="47" y="28"/>
                      <a:pt x="48" y="27"/>
                    </a:cubicBezTo>
                    <a:cubicBezTo>
                      <a:pt x="48" y="26"/>
                      <a:pt x="49" y="25"/>
                      <a:pt x="49" y="23"/>
                    </a:cubicBezTo>
                    <a:cubicBezTo>
                      <a:pt x="49" y="21"/>
                      <a:pt x="50" y="20"/>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5" y="0"/>
                      <a:pt x="34" y="0"/>
                    </a:cubicBezTo>
                    <a:cubicBezTo>
                      <a:pt x="32" y="0"/>
                      <a:pt x="30" y="2"/>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7" y="1"/>
                      <a:pt x="16" y="2"/>
                      <a:pt x="16" y="4"/>
                    </a:cubicBezTo>
                    <a:cubicBezTo>
                      <a:pt x="16" y="16"/>
                      <a:pt x="16" y="16"/>
                      <a:pt x="16" y="16"/>
                    </a:cubicBezTo>
                    <a:cubicBezTo>
                      <a:pt x="13" y="17"/>
                      <a:pt x="10" y="19"/>
                      <a:pt x="8" y="21"/>
                    </a:cubicBezTo>
                    <a:cubicBezTo>
                      <a:pt x="5" y="23"/>
                      <a:pt x="4" y="25"/>
                      <a:pt x="3" y="27"/>
                    </a:cubicBezTo>
                    <a:cubicBezTo>
                      <a:pt x="2" y="30"/>
                      <a:pt x="1" y="33"/>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5" y="82"/>
                      <a:pt x="13" y="82"/>
                      <a:pt x="11" y="81"/>
                    </a:cubicBezTo>
                    <a:cubicBezTo>
                      <a:pt x="8" y="81"/>
                      <a:pt x="5" y="80"/>
                      <a:pt x="3" y="79"/>
                    </a:cubicBezTo>
                    <a:cubicBezTo>
                      <a:pt x="2" y="79"/>
                      <a:pt x="2" y="79"/>
                      <a:pt x="1" y="81"/>
                    </a:cubicBezTo>
                    <a:cubicBezTo>
                      <a:pt x="1" y="82"/>
                      <a:pt x="0" y="83"/>
                      <a:pt x="0" y="84"/>
                    </a:cubicBezTo>
                    <a:cubicBezTo>
                      <a:pt x="0" y="86"/>
                      <a:pt x="0" y="87"/>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2"/>
                      <a:pt x="22" y="111"/>
                    </a:cubicBezTo>
                    <a:cubicBezTo>
                      <a:pt x="24" y="111"/>
                      <a:pt x="25" y="110"/>
                      <a:pt x="25" y="108"/>
                    </a:cubicBezTo>
                    <a:cubicBezTo>
                      <a:pt x="25" y="95"/>
                      <a:pt x="25" y="95"/>
                      <a:pt x="25" y="95"/>
                    </a:cubicBezTo>
                    <a:cubicBezTo>
                      <a:pt x="27" y="95"/>
                      <a:pt x="30" y="95"/>
                      <a:pt x="32" y="95"/>
                    </a:cubicBezTo>
                    <a:cubicBezTo>
                      <a:pt x="32" y="108"/>
                      <a:pt x="32" y="108"/>
                      <a:pt x="32" y="108"/>
                    </a:cubicBezTo>
                    <a:cubicBezTo>
                      <a:pt x="32" y="110"/>
                      <a:pt x="34" y="111"/>
                      <a:pt x="36" y="111"/>
                    </a:cubicBezTo>
                    <a:cubicBezTo>
                      <a:pt x="38" y="111"/>
                      <a:pt x="39" y="109"/>
                      <a:pt x="39" y="108"/>
                    </a:cubicBezTo>
                    <a:cubicBezTo>
                      <a:pt x="39" y="93"/>
                      <a:pt x="39" y="93"/>
                      <a:pt x="39" y="93"/>
                    </a:cubicBezTo>
                    <a:cubicBezTo>
                      <a:pt x="41" y="92"/>
                      <a:pt x="43" y="91"/>
                      <a:pt x="45" y="90"/>
                    </a:cubicBezTo>
                    <a:cubicBezTo>
                      <a:pt x="48" y="89"/>
                      <a:pt x="50" y="86"/>
                      <a:pt x="52" y="83"/>
                    </a:cubicBezTo>
                    <a:cubicBezTo>
                      <a:pt x="54" y="80"/>
                      <a:pt x="54" y="76"/>
                      <a:pt x="54" y="72"/>
                    </a:cubicBezTo>
                    <a:cubicBezTo>
                      <a:pt x="54" y="66"/>
                      <a:pt x="52" y="61"/>
                      <a:pt x="48" y="57"/>
                    </a:cubicBezTo>
                    <a:cubicBezTo>
                      <a:pt x="46" y="54"/>
                      <a:pt x="42" y="52"/>
                      <a:pt x="38" y="50"/>
                    </a:cubicBezTo>
                    <a:moveTo>
                      <a:pt x="23" y="27"/>
                    </a:moveTo>
                    <a:cubicBezTo>
                      <a:pt x="25" y="27"/>
                      <a:pt x="28" y="27"/>
                      <a:pt x="30" y="27"/>
                    </a:cubicBezTo>
                    <a:cubicBezTo>
                      <a:pt x="31" y="47"/>
                      <a:pt x="31" y="47"/>
                      <a:pt x="31" y="47"/>
                    </a:cubicBezTo>
                    <a:cubicBezTo>
                      <a:pt x="28" y="46"/>
                      <a:pt x="26" y="45"/>
                      <a:pt x="24" y="44"/>
                    </a:cubicBezTo>
                    <a:cubicBezTo>
                      <a:pt x="23" y="27"/>
                      <a:pt x="23" y="27"/>
                      <a:pt x="23" y="27"/>
                    </a:cubicBezTo>
                    <a:moveTo>
                      <a:pt x="24" y="82"/>
                    </a:moveTo>
                    <a:cubicBezTo>
                      <a:pt x="24" y="60"/>
                      <a:pt x="24" y="60"/>
                      <a:pt x="24" y="60"/>
                    </a:cubicBezTo>
                    <a:cubicBezTo>
                      <a:pt x="27" y="61"/>
                      <a:pt x="29" y="62"/>
                      <a:pt x="31" y="63"/>
                    </a:cubicBezTo>
                    <a:cubicBezTo>
                      <a:pt x="32" y="81"/>
                      <a:pt x="32" y="81"/>
                      <a:pt x="32" y="81"/>
                    </a:cubicBezTo>
                    <a:cubicBezTo>
                      <a:pt x="30" y="81"/>
                      <a:pt x="27" y="82"/>
                      <a:pt x="24" y="82"/>
                    </a:cubicBezTo>
                  </a:path>
                </a:pathLst>
              </a:custGeom>
              <a:solidFill>
                <a:schemeClr val="bg1">
                  <a:lumMod val="95000"/>
                </a:schemeClr>
              </a:solidFill>
              <a:ln>
                <a:noFill/>
              </a:ln>
            </p:spPr>
            <p:txBody>
              <a:bodyPr/>
              <a:lstStyle/>
              <a:p>
                <a:pPr>
                  <a:defRPr/>
                </a:pPr>
                <a:endParaRPr lang="zh-CN" altLang="en-US"/>
              </a:p>
            </p:txBody>
          </p:sp>
          <p:grpSp>
            <p:nvGrpSpPr>
              <p:cNvPr id="537" name="组合 536"/>
              <p:cNvGrpSpPr/>
              <p:nvPr/>
            </p:nvGrpSpPr>
            <p:grpSpPr>
              <a:xfrm>
                <a:off x="3578951" y="2722271"/>
                <a:ext cx="282355" cy="282354"/>
                <a:chOff x="4076859" y="2650266"/>
                <a:chExt cx="282355" cy="282354"/>
              </a:xfrm>
              <a:solidFill>
                <a:schemeClr val="bg1">
                  <a:lumMod val="75000"/>
                </a:schemeClr>
              </a:solidFill>
            </p:grpSpPr>
            <p:sp>
              <p:nvSpPr>
                <p:cNvPr id="538" name="Freeform 389"/>
                <p:cNvSpPr>
                  <a:spLocks noEditPoints="1"/>
                </p:cNvSpPr>
                <p:nvPr/>
              </p:nvSpPr>
              <p:spPr bwMode="auto">
                <a:xfrm>
                  <a:off x="4076859" y="2650266"/>
                  <a:ext cx="282355" cy="282354"/>
                </a:xfrm>
                <a:custGeom>
                  <a:avLst/>
                  <a:gdLst>
                    <a:gd name="T0" fmla="*/ 17 w 167"/>
                    <a:gd name="T1" fmla="*/ 83 h 167"/>
                    <a:gd name="T2" fmla="*/ 82 w 167"/>
                    <a:gd name="T3" fmla="*/ 17 h 167"/>
                    <a:gd name="T4" fmla="*/ 83 w 167"/>
                    <a:gd name="T5" fmla="*/ 17 h 167"/>
                    <a:gd name="T6" fmla="*/ 150 w 167"/>
                    <a:gd name="T7" fmla="*/ 82 h 167"/>
                    <a:gd name="T8" fmla="*/ 150 w 167"/>
                    <a:gd name="T9" fmla="*/ 84 h 167"/>
                    <a:gd name="T10" fmla="*/ 85 w 167"/>
                    <a:gd name="T11" fmla="*/ 150 h 167"/>
                    <a:gd name="T12" fmla="*/ 83 w 167"/>
                    <a:gd name="T13" fmla="*/ 150 h 167"/>
                    <a:gd name="T14" fmla="*/ 17 w 167"/>
                    <a:gd name="T15" fmla="*/ 85 h 167"/>
                    <a:gd name="T16" fmla="*/ 17 w 167"/>
                    <a:gd name="T17" fmla="*/ 83 h 167"/>
                    <a:gd name="T18" fmla="*/ 83 w 167"/>
                    <a:gd name="T19" fmla="*/ 0 h 167"/>
                    <a:gd name="T20" fmla="*/ 82 w 167"/>
                    <a:gd name="T21" fmla="*/ 0 h 167"/>
                    <a:gd name="T22" fmla="*/ 0 w 167"/>
                    <a:gd name="T23" fmla="*/ 83 h 167"/>
                    <a:gd name="T24" fmla="*/ 0 w 167"/>
                    <a:gd name="T25" fmla="*/ 85 h 167"/>
                    <a:gd name="T26" fmla="*/ 83 w 167"/>
                    <a:gd name="T27" fmla="*/ 167 h 167"/>
                    <a:gd name="T28" fmla="*/ 85 w 167"/>
                    <a:gd name="T29" fmla="*/ 167 h 167"/>
                    <a:gd name="T30" fmla="*/ 167 w 167"/>
                    <a:gd name="T31" fmla="*/ 83 h 167"/>
                    <a:gd name="T32" fmla="*/ 167 w 167"/>
                    <a:gd name="T33" fmla="*/ 82 h 167"/>
                    <a:gd name="T34" fmla="*/ 83 w 167"/>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67">
                      <a:moveTo>
                        <a:pt x="17" y="83"/>
                      </a:moveTo>
                      <a:cubicBezTo>
                        <a:pt x="17" y="47"/>
                        <a:pt x="46" y="18"/>
                        <a:pt x="82" y="17"/>
                      </a:cubicBezTo>
                      <a:cubicBezTo>
                        <a:pt x="82" y="17"/>
                        <a:pt x="83" y="17"/>
                        <a:pt x="83" y="17"/>
                      </a:cubicBezTo>
                      <a:cubicBezTo>
                        <a:pt x="120" y="17"/>
                        <a:pt x="149" y="46"/>
                        <a:pt x="150" y="82"/>
                      </a:cubicBezTo>
                      <a:cubicBezTo>
                        <a:pt x="150" y="83"/>
                        <a:pt x="150" y="83"/>
                        <a:pt x="150" y="84"/>
                      </a:cubicBezTo>
                      <a:cubicBezTo>
                        <a:pt x="150" y="120"/>
                        <a:pt x="121" y="149"/>
                        <a:pt x="85" y="150"/>
                      </a:cubicBezTo>
                      <a:cubicBezTo>
                        <a:pt x="84" y="150"/>
                        <a:pt x="84" y="150"/>
                        <a:pt x="83" y="150"/>
                      </a:cubicBezTo>
                      <a:cubicBezTo>
                        <a:pt x="47" y="150"/>
                        <a:pt x="17" y="121"/>
                        <a:pt x="17" y="85"/>
                      </a:cubicBezTo>
                      <a:cubicBezTo>
                        <a:pt x="17" y="84"/>
                        <a:pt x="17" y="84"/>
                        <a:pt x="17" y="83"/>
                      </a:cubicBezTo>
                      <a:moveTo>
                        <a:pt x="83" y="0"/>
                      </a:moveTo>
                      <a:cubicBezTo>
                        <a:pt x="83" y="0"/>
                        <a:pt x="82" y="0"/>
                        <a:pt x="82" y="0"/>
                      </a:cubicBezTo>
                      <a:cubicBezTo>
                        <a:pt x="36" y="1"/>
                        <a:pt x="0" y="38"/>
                        <a:pt x="0" y="83"/>
                      </a:cubicBezTo>
                      <a:cubicBezTo>
                        <a:pt x="0" y="84"/>
                        <a:pt x="0" y="85"/>
                        <a:pt x="0" y="85"/>
                      </a:cubicBezTo>
                      <a:cubicBezTo>
                        <a:pt x="1" y="131"/>
                        <a:pt x="38" y="167"/>
                        <a:pt x="83" y="167"/>
                      </a:cubicBezTo>
                      <a:cubicBezTo>
                        <a:pt x="84" y="167"/>
                        <a:pt x="85" y="167"/>
                        <a:pt x="85" y="167"/>
                      </a:cubicBezTo>
                      <a:cubicBezTo>
                        <a:pt x="130" y="166"/>
                        <a:pt x="167" y="128"/>
                        <a:pt x="167" y="83"/>
                      </a:cubicBezTo>
                      <a:cubicBezTo>
                        <a:pt x="167" y="83"/>
                        <a:pt x="167" y="82"/>
                        <a:pt x="167" y="82"/>
                      </a:cubicBezTo>
                      <a:cubicBezTo>
                        <a:pt x="166" y="36"/>
                        <a:pt x="128" y="0"/>
                        <a:pt x="83" y="0"/>
                      </a:cubicBezTo>
                    </a:path>
                  </a:pathLst>
                </a:custGeom>
                <a:grpFill/>
                <a:ln>
                  <a:noFill/>
                </a:ln>
              </p:spPr>
              <p:txBody>
                <a:bodyPr/>
                <a:lstStyle/>
                <a:p>
                  <a:pPr>
                    <a:defRPr/>
                  </a:pPr>
                  <a:endParaRPr lang="zh-CN" altLang="en-US"/>
                </a:p>
              </p:txBody>
            </p:sp>
            <p:sp>
              <p:nvSpPr>
                <p:cNvPr id="539" name="Freeform 390"/>
                <p:cNvSpPr>
                  <a:spLocks noEditPoints="1"/>
                </p:cNvSpPr>
                <p:nvPr/>
              </p:nvSpPr>
              <p:spPr bwMode="auto">
                <a:xfrm>
                  <a:off x="4175070" y="2698010"/>
                  <a:ext cx="91391" cy="186873"/>
                </a:xfrm>
                <a:custGeom>
                  <a:avLst/>
                  <a:gdLst>
                    <a:gd name="T0" fmla="*/ 24 w 54"/>
                    <a:gd name="T1" fmla="*/ 60 h 111"/>
                    <a:gd name="T2" fmla="*/ 31 w 54"/>
                    <a:gd name="T3" fmla="*/ 63 h 111"/>
                    <a:gd name="T4" fmla="*/ 32 w 54"/>
                    <a:gd name="T5" fmla="*/ 81 h 111"/>
                    <a:gd name="T6" fmla="*/ 23 w 54"/>
                    <a:gd name="T7" fmla="*/ 27 h 111"/>
                    <a:gd name="T8" fmla="*/ 30 w 54"/>
                    <a:gd name="T9" fmla="*/ 27 h 111"/>
                    <a:gd name="T10" fmla="*/ 31 w 54"/>
                    <a:gd name="T11" fmla="*/ 47 h 111"/>
                    <a:gd name="T12" fmla="*/ 23 w 54"/>
                    <a:gd name="T13" fmla="*/ 27 h 111"/>
                    <a:gd name="T14" fmla="*/ 34 w 54"/>
                    <a:gd name="T15" fmla="*/ 0 h 111"/>
                    <a:gd name="T16" fmla="*/ 30 w 54"/>
                    <a:gd name="T17" fmla="*/ 4 h 111"/>
                    <a:gd name="T18" fmla="*/ 30 w 54"/>
                    <a:gd name="T19" fmla="*/ 14 h 111"/>
                    <a:gd name="T20" fmla="*/ 23 w 54"/>
                    <a:gd name="T21" fmla="*/ 15 h 111"/>
                    <a:gd name="T22" fmla="*/ 19 w 54"/>
                    <a:gd name="T23" fmla="*/ 1 h 111"/>
                    <a:gd name="T24" fmla="*/ 16 w 54"/>
                    <a:gd name="T25" fmla="*/ 4 h 111"/>
                    <a:gd name="T26" fmla="*/ 16 w 54"/>
                    <a:gd name="T27" fmla="*/ 16 h 111"/>
                    <a:gd name="T28" fmla="*/ 8 w 54"/>
                    <a:gd name="T29" fmla="*/ 21 h 111"/>
                    <a:gd name="T30" fmla="*/ 1 w 54"/>
                    <a:gd name="T31" fmla="*/ 35 h 111"/>
                    <a:gd name="T32" fmla="*/ 3 w 54"/>
                    <a:gd name="T33" fmla="*/ 45 h 111"/>
                    <a:gd name="T34" fmla="*/ 15 w 54"/>
                    <a:gd name="T35" fmla="*/ 56 h 111"/>
                    <a:gd name="T36" fmla="*/ 17 w 54"/>
                    <a:gd name="T37" fmla="*/ 82 h 111"/>
                    <a:gd name="T38" fmla="*/ 11 w 54"/>
                    <a:gd name="T39" fmla="*/ 81 h 111"/>
                    <a:gd name="T40" fmla="*/ 3 w 54"/>
                    <a:gd name="T41" fmla="*/ 79 h 111"/>
                    <a:gd name="T42" fmla="*/ 0 w 54"/>
                    <a:gd name="T43" fmla="*/ 84 h 111"/>
                    <a:gd name="T44" fmla="*/ 0 w 54"/>
                    <a:gd name="T45" fmla="*/ 89 h 111"/>
                    <a:gd name="T46" fmla="*/ 8 w 54"/>
                    <a:gd name="T47" fmla="*/ 94 h 111"/>
                    <a:gd name="T48" fmla="*/ 18 w 54"/>
                    <a:gd name="T49" fmla="*/ 108 h 111"/>
                    <a:gd name="T50" fmla="*/ 22 w 54"/>
                    <a:gd name="T51" fmla="*/ 111 h 111"/>
                    <a:gd name="T52" fmla="*/ 25 w 54"/>
                    <a:gd name="T53" fmla="*/ 108 h 111"/>
                    <a:gd name="T54" fmla="*/ 25 w 54"/>
                    <a:gd name="T55" fmla="*/ 95 h 111"/>
                    <a:gd name="T56" fmla="*/ 32 w 54"/>
                    <a:gd name="T57" fmla="*/ 108 h 111"/>
                    <a:gd name="T58" fmla="*/ 36 w 54"/>
                    <a:gd name="T59" fmla="*/ 111 h 111"/>
                    <a:gd name="T60" fmla="*/ 39 w 54"/>
                    <a:gd name="T61" fmla="*/ 108 h 111"/>
                    <a:gd name="T62" fmla="*/ 39 w 54"/>
                    <a:gd name="T63" fmla="*/ 93 h 111"/>
                    <a:gd name="T64" fmla="*/ 52 w 54"/>
                    <a:gd name="T65" fmla="*/ 83 h 111"/>
                    <a:gd name="T66" fmla="*/ 54 w 54"/>
                    <a:gd name="T67" fmla="*/ 72 h 111"/>
                    <a:gd name="T68" fmla="*/ 38 w 54"/>
                    <a:gd name="T69" fmla="*/ 50 h 111"/>
                    <a:gd name="T70" fmla="*/ 38 w 54"/>
                    <a:gd name="T71" fmla="*/ 27 h 111"/>
                    <a:gd name="T72" fmla="*/ 46 w 54"/>
                    <a:gd name="T73" fmla="*/ 29 h 111"/>
                    <a:gd name="T74" fmla="*/ 48 w 54"/>
                    <a:gd name="T75" fmla="*/ 27 h 111"/>
                    <a:gd name="T76" fmla="*/ 50 w 54"/>
                    <a:gd name="T77" fmla="*/ 19 h 111"/>
                    <a:gd name="T78" fmla="*/ 49 w 54"/>
                    <a:gd name="T79" fmla="*/ 16 h 111"/>
                    <a:gd name="T80" fmla="*/ 43 w 54"/>
                    <a:gd name="T81" fmla="*/ 15 h 111"/>
                    <a:gd name="T82" fmla="*/ 37 w 54"/>
                    <a:gd name="T83" fmla="*/ 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4" h="111">
                      <a:moveTo>
                        <a:pt x="24" y="82"/>
                      </a:moveTo>
                      <a:cubicBezTo>
                        <a:pt x="24" y="60"/>
                        <a:pt x="24" y="60"/>
                        <a:pt x="24" y="60"/>
                      </a:cubicBezTo>
                      <a:cubicBezTo>
                        <a:pt x="24" y="60"/>
                        <a:pt x="24" y="60"/>
                        <a:pt x="24" y="60"/>
                      </a:cubicBezTo>
                      <a:cubicBezTo>
                        <a:pt x="27" y="61"/>
                        <a:pt x="29" y="62"/>
                        <a:pt x="31" y="63"/>
                      </a:cubicBezTo>
                      <a:cubicBezTo>
                        <a:pt x="32" y="81"/>
                        <a:pt x="32" y="81"/>
                        <a:pt x="32" y="81"/>
                      </a:cubicBezTo>
                      <a:cubicBezTo>
                        <a:pt x="32" y="81"/>
                        <a:pt x="32" y="81"/>
                        <a:pt x="32" y="81"/>
                      </a:cubicBezTo>
                      <a:cubicBezTo>
                        <a:pt x="30" y="81"/>
                        <a:pt x="27" y="82"/>
                        <a:pt x="24" y="82"/>
                      </a:cubicBezTo>
                      <a:moveTo>
                        <a:pt x="23" y="27"/>
                      </a:moveTo>
                      <a:cubicBezTo>
                        <a:pt x="23" y="27"/>
                        <a:pt x="23" y="27"/>
                        <a:pt x="23" y="27"/>
                      </a:cubicBezTo>
                      <a:cubicBezTo>
                        <a:pt x="25" y="27"/>
                        <a:pt x="28" y="27"/>
                        <a:pt x="30" y="27"/>
                      </a:cubicBezTo>
                      <a:cubicBezTo>
                        <a:pt x="31" y="47"/>
                        <a:pt x="31" y="47"/>
                        <a:pt x="31" y="47"/>
                      </a:cubicBezTo>
                      <a:cubicBezTo>
                        <a:pt x="31" y="47"/>
                        <a:pt x="31" y="47"/>
                        <a:pt x="31" y="47"/>
                      </a:cubicBezTo>
                      <a:cubicBezTo>
                        <a:pt x="28" y="46"/>
                        <a:pt x="26" y="45"/>
                        <a:pt x="24" y="44"/>
                      </a:cubicBezTo>
                      <a:cubicBezTo>
                        <a:pt x="23" y="27"/>
                        <a:pt x="23" y="27"/>
                        <a:pt x="23" y="27"/>
                      </a:cubicBezTo>
                      <a:cubicBezTo>
                        <a:pt x="23" y="27"/>
                        <a:pt x="23" y="27"/>
                        <a:pt x="23" y="27"/>
                      </a:cubicBezTo>
                      <a:moveTo>
                        <a:pt x="34" y="0"/>
                      </a:moveTo>
                      <a:cubicBezTo>
                        <a:pt x="34" y="0"/>
                        <a:pt x="34" y="0"/>
                        <a:pt x="34" y="0"/>
                      </a:cubicBezTo>
                      <a:cubicBezTo>
                        <a:pt x="32" y="0"/>
                        <a:pt x="30" y="2"/>
                        <a:pt x="30" y="4"/>
                      </a:cubicBezTo>
                      <a:cubicBezTo>
                        <a:pt x="30" y="4"/>
                        <a:pt x="30" y="4"/>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9" y="1"/>
                        <a:pt x="19" y="1"/>
                        <a:pt x="19" y="1"/>
                      </a:cubicBezTo>
                      <a:cubicBezTo>
                        <a:pt x="17" y="1"/>
                        <a:pt x="16" y="2"/>
                        <a:pt x="16" y="4"/>
                      </a:cubicBezTo>
                      <a:cubicBezTo>
                        <a:pt x="16" y="4"/>
                        <a:pt x="16" y="4"/>
                        <a:pt x="16" y="4"/>
                      </a:cubicBezTo>
                      <a:cubicBezTo>
                        <a:pt x="16" y="16"/>
                        <a:pt x="16" y="16"/>
                        <a:pt x="16" y="16"/>
                      </a:cubicBezTo>
                      <a:cubicBezTo>
                        <a:pt x="16" y="16"/>
                        <a:pt x="16" y="16"/>
                        <a:pt x="16" y="16"/>
                      </a:cubicBezTo>
                      <a:cubicBezTo>
                        <a:pt x="13" y="17"/>
                        <a:pt x="10" y="19"/>
                        <a:pt x="8" y="21"/>
                      </a:cubicBezTo>
                      <a:cubicBezTo>
                        <a:pt x="5" y="23"/>
                        <a:pt x="4" y="25"/>
                        <a:pt x="3" y="27"/>
                      </a:cubicBezTo>
                      <a:cubicBezTo>
                        <a:pt x="2" y="30"/>
                        <a:pt x="1" y="33"/>
                        <a:pt x="1" y="35"/>
                      </a:cubicBezTo>
                      <a:cubicBezTo>
                        <a:pt x="1" y="35"/>
                        <a:pt x="1" y="36"/>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7" y="82"/>
                        <a:pt x="17" y="82"/>
                        <a:pt x="17" y="82"/>
                      </a:cubicBezTo>
                      <a:cubicBezTo>
                        <a:pt x="15" y="82"/>
                        <a:pt x="13" y="82"/>
                        <a:pt x="11" y="81"/>
                      </a:cubicBezTo>
                      <a:cubicBezTo>
                        <a:pt x="8" y="81"/>
                        <a:pt x="5" y="80"/>
                        <a:pt x="3" y="79"/>
                      </a:cubicBezTo>
                      <a:cubicBezTo>
                        <a:pt x="3" y="79"/>
                        <a:pt x="3" y="79"/>
                        <a:pt x="3" y="79"/>
                      </a:cubicBezTo>
                      <a:cubicBezTo>
                        <a:pt x="2" y="79"/>
                        <a:pt x="2" y="79"/>
                        <a:pt x="1" y="81"/>
                      </a:cubicBezTo>
                      <a:cubicBezTo>
                        <a:pt x="1" y="82"/>
                        <a:pt x="0" y="83"/>
                        <a:pt x="0" y="84"/>
                      </a:cubicBezTo>
                      <a:cubicBezTo>
                        <a:pt x="0" y="86"/>
                        <a:pt x="0" y="87"/>
                        <a:pt x="0" y="89"/>
                      </a:cubicBezTo>
                      <a:cubicBezTo>
                        <a:pt x="0" y="89"/>
                        <a:pt x="0" y="89"/>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1"/>
                        <a:pt x="21" y="111"/>
                      </a:cubicBezTo>
                      <a:cubicBezTo>
                        <a:pt x="21" y="111"/>
                        <a:pt x="22" y="111"/>
                        <a:pt x="22" y="111"/>
                      </a:cubicBezTo>
                      <a:cubicBezTo>
                        <a:pt x="23" y="111"/>
                        <a:pt x="25" y="110"/>
                        <a:pt x="25" y="108"/>
                      </a:cubicBezTo>
                      <a:cubicBezTo>
                        <a:pt x="25" y="108"/>
                        <a:pt x="25" y="108"/>
                        <a:pt x="25" y="108"/>
                      </a:cubicBezTo>
                      <a:cubicBezTo>
                        <a:pt x="25" y="95"/>
                        <a:pt x="25" y="95"/>
                        <a:pt x="25" y="95"/>
                      </a:cubicBezTo>
                      <a:cubicBezTo>
                        <a:pt x="25" y="95"/>
                        <a:pt x="25" y="95"/>
                        <a:pt x="25" y="95"/>
                      </a:cubicBezTo>
                      <a:cubicBezTo>
                        <a:pt x="27" y="95"/>
                        <a:pt x="30" y="95"/>
                        <a:pt x="32" y="95"/>
                      </a:cubicBezTo>
                      <a:cubicBezTo>
                        <a:pt x="32" y="108"/>
                        <a:pt x="32" y="108"/>
                        <a:pt x="32" y="108"/>
                      </a:cubicBezTo>
                      <a:cubicBezTo>
                        <a:pt x="32" y="110"/>
                        <a:pt x="34" y="111"/>
                        <a:pt x="36" y="111"/>
                      </a:cubicBezTo>
                      <a:cubicBezTo>
                        <a:pt x="36" y="111"/>
                        <a:pt x="36" y="111"/>
                        <a:pt x="36" y="111"/>
                      </a:cubicBezTo>
                      <a:cubicBezTo>
                        <a:pt x="38" y="111"/>
                        <a:pt x="39" y="110"/>
                        <a:pt x="39" y="108"/>
                      </a:cubicBezTo>
                      <a:cubicBezTo>
                        <a:pt x="39" y="108"/>
                        <a:pt x="39" y="108"/>
                        <a:pt x="39" y="108"/>
                      </a:cubicBezTo>
                      <a:cubicBezTo>
                        <a:pt x="39" y="93"/>
                        <a:pt x="39" y="93"/>
                        <a:pt x="39" y="93"/>
                      </a:cubicBezTo>
                      <a:cubicBezTo>
                        <a:pt x="39" y="93"/>
                        <a:pt x="39" y="93"/>
                        <a:pt x="39" y="93"/>
                      </a:cubicBezTo>
                      <a:cubicBezTo>
                        <a:pt x="41" y="92"/>
                        <a:pt x="43" y="91"/>
                        <a:pt x="45" y="90"/>
                      </a:cubicBezTo>
                      <a:cubicBezTo>
                        <a:pt x="48" y="89"/>
                        <a:pt x="50" y="86"/>
                        <a:pt x="52" y="83"/>
                      </a:cubicBezTo>
                      <a:cubicBezTo>
                        <a:pt x="53" y="80"/>
                        <a:pt x="54" y="77"/>
                        <a:pt x="54" y="73"/>
                      </a:cubicBezTo>
                      <a:cubicBezTo>
                        <a:pt x="54" y="72"/>
                        <a:pt x="54" y="72"/>
                        <a:pt x="54" y="72"/>
                      </a:cubicBezTo>
                      <a:cubicBezTo>
                        <a:pt x="54" y="66"/>
                        <a:pt x="52" y="61"/>
                        <a:pt x="48" y="57"/>
                      </a:cubicBezTo>
                      <a:cubicBezTo>
                        <a:pt x="46" y="54"/>
                        <a:pt x="42" y="52"/>
                        <a:pt x="38" y="50"/>
                      </a:cubicBezTo>
                      <a:cubicBezTo>
                        <a:pt x="38" y="27"/>
                        <a:pt x="38" y="27"/>
                        <a:pt x="38" y="27"/>
                      </a:cubicBezTo>
                      <a:cubicBezTo>
                        <a:pt x="38" y="27"/>
                        <a:pt x="38" y="27"/>
                        <a:pt x="38" y="27"/>
                      </a:cubicBezTo>
                      <a:cubicBezTo>
                        <a:pt x="38" y="27"/>
                        <a:pt x="39" y="27"/>
                        <a:pt x="39" y="27"/>
                      </a:cubicBezTo>
                      <a:cubicBezTo>
                        <a:pt x="42" y="28"/>
                        <a:pt x="44" y="28"/>
                        <a:pt x="46" y="29"/>
                      </a:cubicBezTo>
                      <a:cubicBezTo>
                        <a:pt x="46" y="29"/>
                        <a:pt x="46" y="29"/>
                        <a:pt x="46" y="29"/>
                      </a:cubicBezTo>
                      <a:cubicBezTo>
                        <a:pt x="47" y="29"/>
                        <a:pt x="47" y="28"/>
                        <a:pt x="48" y="27"/>
                      </a:cubicBezTo>
                      <a:cubicBezTo>
                        <a:pt x="48" y="26"/>
                        <a:pt x="49" y="25"/>
                        <a:pt x="49" y="23"/>
                      </a:cubicBezTo>
                      <a:cubicBezTo>
                        <a:pt x="49" y="22"/>
                        <a:pt x="50" y="20"/>
                        <a:pt x="50" y="19"/>
                      </a:cubicBezTo>
                      <a:cubicBezTo>
                        <a:pt x="50" y="19"/>
                        <a:pt x="50" y="19"/>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6" y="0"/>
                        <a:pt x="34" y="0"/>
                      </a:cubicBezTo>
                    </a:path>
                  </a:pathLst>
                </a:custGeom>
                <a:grpFill/>
                <a:ln>
                  <a:noFill/>
                </a:ln>
              </p:spPr>
              <p:txBody>
                <a:bodyPr/>
                <a:lstStyle/>
                <a:p>
                  <a:pPr>
                    <a:defRPr/>
                  </a:pPr>
                  <a:endParaRPr lang="zh-CN" altLang="en-US"/>
                </a:p>
              </p:txBody>
            </p:sp>
          </p:grpSp>
        </p:grpSp>
        <p:grpSp>
          <p:nvGrpSpPr>
            <p:cNvPr id="531" name="组合 530"/>
            <p:cNvGrpSpPr/>
            <p:nvPr/>
          </p:nvGrpSpPr>
          <p:grpSpPr>
            <a:xfrm>
              <a:off x="9841552" y="3518869"/>
              <a:ext cx="345102" cy="317820"/>
              <a:chOff x="3980010" y="3446864"/>
              <a:chExt cx="345102" cy="317820"/>
            </a:xfrm>
            <a:solidFill>
              <a:schemeClr val="bg1">
                <a:lumMod val="75000"/>
              </a:schemeClr>
            </a:solidFill>
          </p:grpSpPr>
          <p:sp>
            <p:nvSpPr>
              <p:cNvPr id="532" name="Freeform 291"/>
              <p:cNvSpPr>
                <a:spLocks noEditPoints="1"/>
              </p:cNvSpPr>
              <p:nvPr/>
            </p:nvSpPr>
            <p:spPr bwMode="auto">
              <a:xfrm>
                <a:off x="4075493" y="3446864"/>
                <a:ext cx="249619" cy="249619"/>
              </a:xfrm>
              <a:custGeom>
                <a:avLst/>
                <a:gdLst>
                  <a:gd name="T0" fmla="*/ 140 w 148"/>
                  <a:gd name="T1" fmla="*/ 82 h 148"/>
                  <a:gd name="T2" fmla="*/ 130 w 148"/>
                  <a:gd name="T3" fmla="*/ 78 h 148"/>
                  <a:gd name="T4" fmla="*/ 130 w 148"/>
                  <a:gd name="T5" fmla="*/ 68 h 148"/>
                  <a:gd name="T6" fmla="*/ 140 w 148"/>
                  <a:gd name="T7" fmla="*/ 63 h 148"/>
                  <a:gd name="T8" fmla="*/ 145 w 148"/>
                  <a:gd name="T9" fmla="*/ 49 h 148"/>
                  <a:gd name="T10" fmla="*/ 141 w 148"/>
                  <a:gd name="T11" fmla="*/ 38 h 148"/>
                  <a:gd name="T12" fmla="*/ 127 w 148"/>
                  <a:gd name="T13" fmla="*/ 33 h 148"/>
                  <a:gd name="T14" fmla="*/ 117 w 148"/>
                  <a:gd name="T15" fmla="*/ 37 h 148"/>
                  <a:gd name="T16" fmla="*/ 109 w 148"/>
                  <a:gd name="T17" fmla="*/ 30 h 148"/>
                  <a:gd name="T18" fmla="*/ 113 w 148"/>
                  <a:gd name="T19" fmla="*/ 20 h 148"/>
                  <a:gd name="T20" fmla="*/ 107 w 148"/>
                  <a:gd name="T21" fmla="*/ 6 h 148"/>
                  <a:gd name="T22" fmla="*/ 96 w 148"/>
                  <a:gd name="T23" fmla="*/ 2 h 148"/>
                  <a:gd name="T24" fmla="*/ 83 w 148"/>
                  <a:gd name="T25" fmla="*/ 8 h 148"/>
                  <a:gd name="T26" fmla="*/ 79 w 148"/>
                  <a:gd name="T27" fmla="*/ 18 h 148"/>
                  <a:gd name="T28" fmla="*/ 68 w 148"/>
                  <a:gd name="T29" fmla="*/ 18 h 148"/>
                  <a:gd name="T30" fmla="*/ 64 w 148"/>
                  <a:gd name="T31" fmla="*/ 8 h 148"/>
                  <a:gd name="T32" fmla="*/ 50 w 148"/>
                  <a:gd name="T33" fmla="*/ 3 h 148"/>
                  <a:gd name="T34" fmla="*/ 39 w 148"/>
                  <a:gd name="T35" fmla="*/ 8 h 148"/>
                  <a:gd name="T36" fmla="*/ 34 w 148"/>
                  <a:gd name="T37" fmla="*/ 21 h 148"/>
                  <a:gd name="T38" fmla="*/ 37 w 148"/>
                  <a:gd name="T39" fmla="*/ 30 h 148"/>
                  <a:gd name="T40" fmla="*/ 29 w 148"/>
                  <a:gd name="T41" fmla="*/ 38 h 148"/>
                  <a:gd name="T42" fmla="*/ 20 w 148"/>
                  <a:gd name="T43" fmla="*/ 35 h 148"/>
                  <a:gd name="T44" fmla="*/ 7 w 148"/>
                  <a:gd name="T45" fmla="*/ 41 h 148"/>
                  <a:gd name="T46" fmla="*/ 3 w 148"/>
                  <a:gd name="T47" fmla="*/ 52 h 148"/>
                  <a:gd name="T48" fmla="*/ 8 w 148"/>
                  <a:gd name="T49" fmla="*/ 66 h 148"/>
                  <a:gd name="T50" fmla="*/ 17 w 148"/>
                  <a:gd name="T51" fmla="*/ 69 h 148"/>
                  <a:gd name="T52" fmla="*/ 17 w 148"/>
                  <a:gd name="T53" fmla="*/ 81 h 148"/>
                  <a:gd name="T54" fmla="*/ 9 w 148"/>
                  <a:gd name="T55" fmla="*/ 85 h 148"/>
                  <a:gd name="T56" fmla="*/ 3 w 148"/>
                  <a:gd name="T57" fmla="*/ 98 h 148"/>
                  <a:gd name="T58" fmla="*/ 8 w 148"/>
                  <a:gd name="T59" fmla="*/ 109 h 148"/>
                  <a:gd name="T60" fmla="*/ 22 w 148"/>
                  <a:gd name="T61" fmla="*/ 115 h 148"/>
                  <a:gd name="T62" fmla="*/ 30 w 148"/>
                  <a:gd name="T63" fmla="*/ 111 h 148"/>
                  <a:gd name="T64" fmla="*/ 39 w 148"/>
                  <a:gd name="T65" fmla="*/ 120 h 148"/>
                  <a:gd name="T66" fmla="*/ 36 w 148"/>
                  <a:gd name="T67" fmla="*/ 128 h 148"/>
                  <a:gd name="T68" fmla="*/ 42 w 148"/>
                  <a:gd name="T69" fmla="*/ 141 h 148"/>
                  <a:gd name="T70" fmla="*/ 53 w 148"/>
                  <a:gd name="T71" fmla="*/ 146 h 148"/>
                  <a:gd name="T72" fmla="*/ 66 w 148"/>
                  <a:gd name="T73" fmla="*/ 140 h 148"/>
                  <a:gd name="T74" fmla="*/ 70 w 148"/>
                  <a:gd name="T75" fmla="*/ 131 h 148"/>
                  <a:gd name="T76" fmla="*/ 81 w 148"/>
                  <a:gd name="T77" fmla="*/ 131 h 148"/>
                  <a:gd name="T78" fmla="*/ 85 w 148"/>
                  <a:gd name="T79" fmla="*/ 139 h 148"/>
                  <a:gd name="T80" fmla="*/ 99 w 148"/>
                  <a:gd name="T81" fmla="*/ 145 h 148"/>
                  <a:gd name="T82" fmla="*/ 110 w 148"/>
                  <a:gd name="T83" fmla="*/ 140 h 148"/>
                  <a:gd name="T84" fmla="*/ 115 w 148"/>
                  <a:gd name="T85" fmla="*/ 126 h 148"/>
                  <a:gd name="T86" fmla="*/ 111 w 148"/>
                  <a:gd name="T87" fmla="*/ 117 h 148"/>
                  <a:gd name="T88" fmla="*/ 119 w 148"/>
                  <a:gd name="T89" fmla="*/ 109 h 148"/>
                  <a:gd name="T90" fmla="*/ 128 w 148"/>
                  <a:gd name="T91" fmla="*/ 113 h 148"/>
                  <a:gd name="T92" fmla="*/ 142 w 148"/>
                  <a:gd name="T93" fmla="*/ 107 h 148"/>
                  <a:gd name="T94" fmla="*/ 146 w 148"/>
                  <a:gd name="T95" fmla="*/ 96 h 148"/>
                  <a:gd name="T96" fmla="*/ 140 w 148"/>
                  <a:gd name="T97" fmla="*/ 82 h 148"/>
                  <a:gd name="T98" fmla="*/ 85 w 148"/>
                  <a:gd name="T99" fmla="*/ 100 h 148"/>
                  <a:gd name="T100" fmla="*/ 47 w 148"/>
                  <a:gd name="T101" fmla="*/ 86 h 148"/>
                  <a:gd name="T102" fmla="*/ 62 w 148"/>
                  <a:gd name="T103" fmla="*/ 48 h 148"/>
                  <a:gd name="T104" fmla="*/ 99 w 148"/>
                  <a:gd name="T105" fmla="*/ 63 h 148"/>
                  <a:gd name="T106" fmla="*/ 85 w 148"/>
                  <a:gd name="T107" fmla="*/ 10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8" h="148">
                    <a:moveTo>
                      <a:pt x="140" y="82"/>
                    </a:moveTo>
                    <a:cubicBezTo>
                      <a:pt x="130" y="78"/>
                      <a:pt x="130" y="78"/>
                      <a:pt x="130" y="78"/>
                    </a:cubicBezTo>
                    <a:cubicBezTo>
                      <a:pt x="130" y="75"/>
                      <a:pt x="130" y="71"/>
                      <a:pt x="130" y="68"/>
                    </a:cubicBezTo>
                    <a:cubicBezTo>
                      <a:pt x="140" y="63"/>
                      <a:pt x="140" y="63"/>
                      <a:pt x="140" y="63"/>
                    </a:cubicBezTo>
                    <a:cubicBezTo>
                      <a:pt x="145" y="61"/>
                      <a:pt x="148" y="55"/>
                      <a:pt x="145" y="49"/>
                    </a:cubicBezTo>
                    <a:cubicBezTo>
                      <a:pt x="141" y="38"/>
                      <a:pt x="141" y="38"/>
                      <a:pt x="141" y="38"/>
                    </a:cubicBezTo>
                    <a:cubicBezTo>
                      <a:pt x="138" y="33"/>
                      <a:pt x="132" y="31"/>
                      <a:pt x="127" y="33"/>
                    </a:cubicBezTo>
                    <a:cubicBezTo>
                      <a:pt x="117" y="37"/>
                      <a:pt x="117" y="37"/>
                      <a:pt x="117" y="37"/>
                    </a:cubicBezTo>
                    <a:cubicBezTo>
                      <a:pt x="114" y="35"/>
                      <a:pt x="112" y="32"/>
                      <a:pt x="109" y="30"/>
                    </a:cubicBezTo>
                    <a:cubicBezTo>
                      <a:pt x="113" y="20"/>
                      <a:pt x="113" y="20"/>
                      <a:pt x="113" y="20"/>
                    </a:cubicBezTo>
                    <a:cubicBezTo>
                      <a:pt x="115" y="14"/>
                      <a:pt x="113" y="8"/>
                      <a:pt x="107" y="6"/>
                    </a:cubicBezTo>
                    <a:cubicBezTo>
                      <a:pt x="96" y="2"/>
                      <a:pt x="96" y="2"/>
                      <a:pt x="96" y="2"/>
                    </a:cubicBezTo>
                    <a:cubicBezTo>
                      <a:pt x="91" y="0"/>
                      <a:pt x="85" y="2"/>
                      <a:pt x="83" y="8"/>
                    </a:cubicBezTo>
                    <a:cubicBezTo>
                      <a:pt x="79" y="18"/>
                      <a:pt x="79" y="18"/>
                      <a:pt x="79" y="18"/>
                    </a:cubicBezTo>
                    <a:cubicBezTo>
                      <a:pt x="75" y="17"/>
                      <a:pt x="71" y="17"/>
                      <a:pt x="68" y="18"/>
                    </a:cubicBezTo>
                    <a:cubicBezTo>
                      <a:pt x="64" y="8"/>
                      <a:pt x="64" y="8"/>
                      <a:pt x="64" y="8"/>
                    </a:cubicBezTo>
                    <a:cubicBezTo>
                      <a:pt x="61" y="3"/>
                      <a:pt x="55" y="0"/>
                      <a:pt x="50" y="3"/>
                    </a:cubicBezTo>
                    <a:cubicBezTo>
                      <a:pt x="39" y="8"/>
                      <a:pt x="39" y="8"/>
                      <a:pt x="39" y="8"/>
                    </a:cubicBezTo>
                    <a:cubicBezTo>
                      <a:pt x="34" y="10"/>
                      <a:pt x="31" y="16"/>
                      <a:pt x="34" y="21"/>
                    </a:cubicBezTo>
                    <a:cubicBezTo>
                      <a:pt x="37" y="30"/>
                      <a:pt x="37" y="30"/>
                      <a:pt x="37" y="30"/>
                    </a:cubicBezTo>
                    <a:cubicBezTo>
                      <a:pt x="34" y="33"/>
                      <a:pt x="32" y="35"/>
                      <a:pt x="29" y="38"/>
                    </a:cubicBezTo>
                    <a:cubicBezTo>
                      <a:pt x="20" y="35"/>
                      <a:pt x="20" y="35"/>
                      <a:pt x="20" y="35"/>
                    </a:cubicBezTo>
                    <a:cubicBezTo>
                      <a:pt x="15" y="33"/>
                      <a:pt x="9" y="36"/>
                      <a:pt x="7" y="41"/>
                    </a:cubicBezTo>
                    <a:cubicBezTo>
                      <a:pt x="3" y="52"/>
                      <a:pt x="3" y="52"/>
                      <a:pt x="3" y="52"/>
                    </a:cubicBezTo>
                    <a:cubicBezTo>
                      <a:pt x="0" y="57"/>
                      <a:pt x="3" y="64"/>
                      <a:pt x="8" y="66"/>
                    </a:cubicBezTo>
                    <a:cubicBezTo>
                      <a:pt x="17" y="69"/>
                      <a:pt x="17" y="69"/>
                      <a:pt x="17" y="69"/>
                    </a:cubicBezTo>
                    <a:cubicBezTo>
                      <a:pt x="16" y="73"/>
                      <a:pt x="16" y="77"/>
                      <a:pt x="17" y="81"/>
                    </a:cubicBezTo>
                    <a:cubicBezTo>
                      <a:pt x="9" y="85"/>
                      <a:pt x="9" y="85"/>
                      <a:pt x="9" y="85"/>
                    </a:cubicBezTo>
                    <a:cubicBezTo>
                      <a:pt x="4" y="87"/>
                      <a:pt x="1" y="93"/>
                      <a:pt x="3" y="98"/>
                    </a:cubicBezTo>
                    <a:cubicBezTo>
                      <a:pt x="8" y="109"/>
                      <a:pt x="8" y="109"/>
                      <a:pt x="8" y="109"/>
                    </a:cubicBezTo>
                    <a:cubicBezTo>
                      <a:pt x="10" y="115"/>
                      <a:pt x="17" y="117"/>
                      <a:pt x="22" y="115"/>
                    </a:cubicBezTo>
                    <a:cubicBezTo>
                      <a:pt x="30" y="111"/>
                      <a:pt x="30" y="111"/>
                      <a:pt x="30" y="111"/>
                    </a:cubicBezTo>
                    <a:cubicBezTo>
                      <a:pt x="33" y="114"/>
                      <a:pt x="36" y="117"/>
                      <a:pt x="39" y="120"/>
                    </a:cubicBezTo>
                    <a:cubicBezTo>
                      <a:pt x="36" y="128"/>
                      <a:pt x="36" y="128"/>
                      <a:pt x="36" y="128"/>
                    </a:cubicBezTo>
                    <a:cubicBezTo>
                      <a:pt x="34" y="133"/>
                      <a:pt x="36" y="139"/>
                      <a:pt x="42" y="141"/>
                    </a:cubicBezTo>
                    <a:cubicBezTo>
                      <a:pt x="53" y="146"/>
                      <a:pt x="53" y="146"/>
                      <a:pt x="53" y="146"/>
                    </a:cubicBezTo>
                    <a:cubicBezTo>
                      <a:pt x="58" y="148"/>
                      <a:pt x="64" y="145"/>
                      <a:pt x="66" y="140"/>
                    </a:cubicBezTo>
                    <a:cubicBezTo>
                      <a:pt x="70" y="131"/>
                      <a:pt x="70" y="131"/>
                      <a:pt x="70" y="131"/>
                    </a:cubicBezTo>
                    <a:cubicBezTo>
                      <a:pt x="74" y="131"/>
                      <a:pt x="77" y="131"/>
                      <a:pt x="81" y="131"/>
                    </a:cubicBezTo>
                    <a:cubicBezTo>
                      <a:pt x="85" y="139"/>
                      <a:pt x="85" y="139"/>
                      <a:pt x="85" y="139"/>
                    </a:cubicBezTo>
                    <a:cubicBezTo>
                      <a:pt x="88" y="145"/>
                      <a:pt x="94" y="147"/>
                      <a:pt x="99" y="145"/>
                    </a:cubicBezTo>
                    <a:cubicBezTo>
                      <a:pt x="110" y="140"/>
                      <a:pt x="110" y="140"/>
                      <a:pt x="110" y="140"/>
                    </a:cubicBezTo>
                    <a:cubicBezTo>
                      <a:pt x="115" y="138"/>
                      <a:pt x="118" y="132"/>
                      <a:pt x="115" y="126"/>
                    </a:cubicBezTo>
                    <a:cubicBezTo>
                      <a:pt x="111" y="117"/>
                      <a:pt x="111" y="117"/>
                      <a:pt x="111" y="117"/>
                    </a:cubicBezTo>
                    <a:cubicBezTo>
                      <a:pt x="114" y="114"/>
                      <a:pt x="116" y="112"/>
                      <a:pt x="119" y="109"/>
                    </a:cubicBezTo>
                    <a:cubicBezTo>
                      <a:pt x="128" y="113"/>
                      <a:pt x="128" y="113"/>
                      <a:pt x="128" y="113"/>
                    </a:cubicBezTo>
                    <a:cubicBezTo>
                      <a:pt x="134" y="115"/>
                      <a:pt x="140" y="112"/>
                      <a:pt x="142" y="107"/>
                    </a:cubicBezTo>
                    <a:cubicBezTo>
                      <a:pt x="146" y="96"/>
                      <a:pt x="146" y="96"/>
                      <a:pt x="146" y="96"/>
                    </a:cubicBezTo>
                    <a:cubicBezTo>
                      <a:pt x="148" y="90"/>
                      <a:pt x="146" y="84"/>
                      <a:pt x="140" y="82"/>
                    </a:cubicBezTo>
                    <a:moveTo>
                      <a:pt x="85" y="100"/>
                    </a:moveTo>
                    <a:cubicBezTo>
                      <a:pt x="70" y="107"/>
                      <a:pt x="54" y="100"/>
                      <a:pt x="47" y="86"/>
                    </a:cubicBezTo>
                    <a:cubicBezTo>
                      <a:pt x="41" y="71"/>
                      <a:pt x="48" y="55"/>
                      <a:pt x="62" y="48"/>
                    </a:cubicBezTo>
                    <a:cubicBezTo>
                      <a:pt x="76" y="42"/>
                      <a:pt x="93" y="49"/>
                      <a:pt x="99" y="63"/>
                    </a:cubicBezTo>
                    <a:cubicBezTo>
                      <a:pt x="106" y="77"/>
                      <a:pt x="99" y="94"/>
                      <a:pt x="85" y="100"/>
                    </a:cubicBezTo>
                  </a:path>
                </a:pathLst>
              </a:custGeom>
              <a:grpFill/>
              <a:ln>
                <a:noFill/>
              </a:ln>
            </p:spPr>
            <p:txBody>
              <a:bodyPr/>
              <a:lstStyle/>
              <a:p>
                <a:pPr>
                  <a:defRPr/>
                </a:pPr>
                <a:endParaRPr lang="zh-CN" altLang="en-US"/>
              </a:p>
            </p:txBody>
          </p:sp>
          <p:sp>
            <p:nvSpPr>
              <p:cNvPr id="533" name="Freeform 294"/>
              <p:cNvSpPr>
                <a:spLocks noEditPoints="1"/>
              </p:cNvSpPr>
              <p:nvPr/>
            </p:nvSpPr>
            <p:spPr bwMode="auto">
              <a:xfrm>
                <a:off x="3980010" y="3448228"/>
                <a:ext cx="95482" cy="94119"/>
              </a:xfrm>
              <a:custGeom>
                <a:avLst/>
                <a:gdLst>
                  <a:gd name="T0" fmla="*/ 31 w 57"/>
                  <a:gd name="T1" fmla="*/ 50 h 56"/>
                  <a:gd name="T2" fmla="*/ 33 w 57"/>
                  <a:gd name="T3" fmla="*/ 53 h 56"/>
                  <a:gd name="T4" fmla="*/ 38 w 57"/>
                  <a:gd name="T5" fmla="*/ 55 h 56"/>
                  <a:gd name="T6" fmla="*/ 42 w 57"/>
                  <a:gd name="T7" fmla="*/ 53 h 56"/>
                  <a:gd name="T8" fmla="*/ 44 w 57"/>
                  <a:gd name="T9" fmla="*/ 48 h 56"/>
                  <a:gd name="T10" fmla="*/ 43 w 57"/>
                  <a:gd name="T11" fmla="*/ 44 h 56"/>
                  <a:gd name="T12" fmla="*/ 45 w 57"/>
                  <a:gd name="T13" fmla="*/ 41 h 56"/>
                  <a:gd name="T14" fmla="*/ 49 w 57"/>
                  <a:gd name="T15" fmla="*/ 43 h 56"/>
                  <a:gd name="T16" fmla="*/ 54 w 57"/>
                  <a:gd name="T17" fmla="*/ 40 h 56"/>
                  <a:gd name="T18" fmla="*/ 56 w 57"/>
                  <a:gd name="T19" fmla="*/ 36 h 56"/>
                  <a:gd name="T20" fmla="*/ 54 w 57"/>
                  <a:gd name="T21" fmla="*/ 31 h 56"/>
                  <a:gd name="T22" fmla="*/ 50 w 57"/>
                  <a:gd name="T23" fmla="*/ 29 h 56"/>
                  <a:gd name="T24" fmla="*/ 50 w 57"/>
                  <a:gd name="T25" fmla="*/ 25 h 56"/>
                  <a:gd name="T26" fmla="*/ 54 w 57"/>
                  <a:gd name="T27" fmla="*/ 24 h 56"/>
                  <a:gd name="T28" fmla="*/ 56 w 57"/>
                  <a:gd name="T29" fmla="*/ 18 h 56"/>
                  <a:gd name="T30" fmla="*/ 54 w 57"/>
                  <a:gd name="T31" fmla="*/ 14 h 56"/>
                  <a:gd name="T32" fmla="*/ 49 w 57"/>
                  <a:gd name="T33" fmla="*/ 12 h 56"/>
                  <a:gd name="T34" fmla="*/ 45 w 57"/>
                  <a:gd name="T35" fmla="*/ 14 h 56"/>
                  <a:gd name="T36" fmla="*/ 42 w 57"/>
                  <a:gd name="T37" fmla="*/ 11 h 56"/>
                  <a:gd name="T38" fmla="*/ 43 w 57"/>
                  <a:gd name="T39" fmla="*/ 7 h 56"/>
                  <a:gd name="T40" fmla="*/ 41 w 57"/>
                  <a:gd name="T41" fmla="*/ 2 h 56"/>
                  <a:gd name="T42" fmla="*/ 37 w 57"/>
                  <a:gd name="T43" fmla="*/ 0 h 56"/>
                  <a:gd name="T44" fmla="*/ 32 w 57"/>
                  <a:gd name="T45" fmla="*/ 3 h 56"/>
                  <a:gd name="T46" fmla="*/ 30 w 57"/>
                  <a:gd name="T47" fmla="*/ 6 h 56"/>
                  <a:gd name="T48" fmla="*/ 26 w 57"/>
                  <a:gd name="T49" fmla="*/ 6 h 56"/>
                  <a:gd name="T50" fmla="*/ 24 w 57"/>
                  <a:gd name="T51" fmla="*/ 3 h 56"/>
                  <a:gd name="T52" fmla="*/ 19 w 57"/>
                  <a:gd name="T53" fmla="*/ 1 h 56"/>
                  <a:gd name="T54" fmla="*/ 15 w 57"/>
                  <a:gd name="T55" fmla="*/ 2 h 56"/>
                  <a:gd name="T56" fmla="*/ 13 w 57"/>
                  <a:gd name="T57" fmla="*/ 8 h 56"/>
                  <a:gd name="T58" fmla="*/ 14 w 57"/>
                  <a:gd name="T59" fmla="*/ 11 h 56"/>
                  <a:gd name="T60" fmla="*/ 11 w 57"/>
                  <a:gd name="T61" fmla="*/ 14 h 56"/>
                  <a:gd name="T62" fmla="*/ 8 w 57"/>
                  <a:gd name="T63" fmla="*/ 13 h 56"/>
                  <a:gd name="T64" fmla="*/ 3 w 57"/>
                  <a:gd name="T65" fmla="*/ 15 h 56"/>
                  <a:gd name="T66" fmla="*/ 1 w 57"/>
                  <a:gd name="T67" fmla="*/ 20 h 56"/>
                  <a:gd name="T68" fmla="*/ 3 w 57"/>
                  <a:gd name="T69" fmla="*/ 25 h 56"/>
                  <a:gd name="T70" fmla="*/ 6 w 57"/>
                  <a:gd name="T71" fmla="*/ 26 h 56"/>
                  <a:gd name="T72" fmla="*/ 6 w 57"/>
                  <a:gd name="T73" fmla="*/ 31 h 56"/>
                  <a:gd name="T74" fmla="*/ 3 w 57"/>
                  <a:gd name="T75" fmla="*/ 32 h 56"/>
                  <a:gd name="T76" fmla="*/ 1 w 57"/>
                  <a:gd name="T77" fmla="*/ 37 h 56"/>
                  <a:gd name="T78" fmla="*/ 3 w 57"/>
                  <a:gd name="T79" fmla="*/ 41 h 56"/>
                  <a:gd name="T80" fmla="*/ 8 w 57"/>
                  <a:gd name="T81" fmla="*/ 44 h 56"/>
                  <a:gd name="T82" fmla="*/ 11 w 57"/>
                  <a:gd name="T83" fmla="*/ 42 h 56"/>
                  <a:gd name="T84" fmla="*/ 15 w 57"/>
                  <a:gd name="T85" fmla="*/ 45 h 56"/>
                  <a:gd name="T86" fmla="*/ 14 w 57"/>
                  <a:gd name="T87" fmla="*/ 49 h 56"/>
                  <a:gd name="T88" fmla="*/ 16 w 57"/>
                  <a:gd name="T89" fmla="*/ 54 h 56"/>
                  <a:gd name="T90" fmla="*/ 20 w 57"/>
                  <a:gd name="T91" fmla="*/ 55 h 56"/>
                  <a:gd name="T92" fmla="*/ 25 w 57"/>
                  <a:gd name="T93" fmla="*/ 53 h 56"/>
                  <a:gd name="T94" fmla="*/ 27 w 57"/>
                  <a:gd name="T95" fmla="*/ 50 h 56"/>
                  <a:gd name="T96" fmla="*/ 31 w 57"/>
                  <a:gd name="T97" fmla="*/ 50 h 56"/>
                  <a:gd name="T98" fmla="*/ 18 w 57"/>
                  <a:gd name="T99" fmla="*/ 32 h 56"/>
                  <a:gd name="T100" fmla="*/ 24 w 57"/>
                  <a:gd name="T101" fmla="*/ 18 h 56"/>
                  <a:gd name="T102" fmla="*/ 38 w 57"/>
                  <a:gd name="T103" fmla="*/ 24 h 56"/>
                  <a:gd name="T104" fmla="*/ 32 w 57"/>
                  <a:gd name="T105" fmla="*/ 38 h 56"/>
                  <a:gd name="T106" fmla="*/ 18 w 57"/>
                  <a:gd name="T107"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6">
                    <a:moveTo>
                      <a:pt x="31" y="50"/>
                    </a:moveTo>
                    <a:cubicBezTo>
                      <a:pt x="33" y="53"/>
                      <a:pt x="33" y="53"/>
                      <a:pt x="33" y="53"/>
                    </a:cubicBezTo>
                    <a:cubicBezTo>
                      <a:pt x="33" y="55"/>
                      <a:pt x="36" y="56"/>
                      <a:pt x="38" y="55"/>
                    </a:cubicBezTo>
                    <a:cubicBezTo>
                      <a:pt x="42" y="53"/>
                      <a:pt x="42" y="53"/>
                      <a:pt x="42" y="53"/>
                    </a:cubicBezTo>
                    <a:cubicBezTo>
                      <a:pt x="44" y="52"/>
                      <a:pt x="45" y="50"/>
                      <a:pt x="44" y="48"/>
                    </a:cubicBezTo>
                    <a:cubicBezTo>
                      <a:pt x="43" y="44"/>
                      <a:pt x="43" y="44"/>
                      <a:pt x="43" y="44"/>
                    </a:cubicBezTo>
                    <a:cubicBezTo>
                      <a:pt x="44" y="43"/>
                      <a:pt x="45" y="42"/>
                      <a:pt x="45" y="41"/>
                    </a:cubicBezTo>
                    <a:cubicBezTo>
                      <a:pt x="49" y="43"/>
                      <a:pt x="49" y="43"/>
                      <a:pt x="49" y="43"/>
                    </a:cubicBezTo>
                    <a:cubicBezTo>
                      <a:pt x="51" y="44"/>
                      <a:pt x="54" y="43"/>
                      <a:pt x="54" y="40"/>
                    </a:cubicBezTo>
                    <a:cubicBezTo>
                      <a:pt x="56" y="36"/>
                      <a:pt x="56" y="36"/>
                      <a:pt x="56" y="36"/>
                    </a:cubicBezTo>
                    <a:cubicBezTo>
                      <a:pt x="57" y="34"/>
                      <a:pt x="56" y="32"/>
                      <a:pt x="54" y="31"/>
                    </a:cubicBezTo>
                    <a:cubicBezTo>
                      <a:pt x="50" y="29"/>
                      <a:pt x="50" y="29"/>
                      <a:pt x="50" y="29"/>
                    </a:cubicBezTo>
                    <a:cubicBezTo>
                      <a:pt x="50" y="28"/>
                      <a:pt x="50" y="27"/>
                      <a:pt x="50" y="25"/>
                    </a:cubicBezTo>
                    <a:cubicBezTo>
                      <a:pt x="54" y="24"/>
                      <a:pt x="54" y="24"/>
                      <a:pt x="54" y="24"/>
                    </a:cubicBezTo>
                    <a:cubicBezTo>
                      <a:pt x="56" y="23"/>
                      <a:pt x="57" y="20"/>
                      <a:pt x="56" y="18"/>
                    </a:cubicBezTo>
                    <a:cubicBezTo>
                      <a:pt x="54" y="14"/>
                      <a:pt x="54" y="14"/>
                      <a:pt x="54" y="14"/>
                    </a:cubicBezTo>
                    <a:cubicBezTo>
                      <a:pt x="53" y="12"/>
                      <a:pt x="51" y="11"/>
                      <a:pt x="49" y="12"/>
                    </a:cubicBezTo>
                    <a:cubicBezTo>
                      <a:pt x="45" y="14"/>
                      <a:pt x="45" y="14"/>
                      <a:pt x="45" y="14"/>
                    </a:cubicBezTo>
                    <a:cubicBezTo>
                      <a:pt x="44" y="13"/>
                      <a:pt x="43" y="12"/>
                      <a:pt x="42" y="11"/>
                    </a:cubicBezTo>
                    <a:cubicBezTo>
                      <a:pt x="43" y="7"/>
                      <a:pt x="43" y="7"/>
                      <a:pt x="43" y="7"/>
                    </a:cubicBezTo>
                    <a:cubicBezTo>
                      <a:pt x="44" y="5"/>
                      <a:pt x="43" y="3"/>
                      <a:pt x="41" y="2"/>
                    </a:cubicBezTo>
                    <a:cubicBezTo>
                      <a:pt x="37" y="0"/>
                      <a:pt x="37" y="0"/>
                      <a:pt x="37" y="0"/>
                    </a:cubicBezTo>
                    <a:cubicBezTo>
                      <a:pt x="35" y="0"/>
                      <a:pt x="32" y="1"/>
                      <a:pt x="32" y="3"/>
                    </a:cubicBezTo>
                    <a:cubicBezTo>
                      <a:pt x="30" y="6"/>
                      <a:pt x="30" y="6"/>
                      <a:pt x="30" y="6"/>
                    </a:cubicBezTo>
                    <a:cubicBezTo>
                      <a:pt x="29" y="6"/>
                      <a:pt x="27" y="6"/>
                      <a:pt x="26" y="6"/>
                    </a:cubicBezTo>
                    <a:cubicBezTo>
                      <a:pt x="24" y="3"/>
                      <a:pt x="24" y="3"/>
                      <a:pt x="24" y="3"/>
                    </a:cubicBezTo>
                    <a:cubicBezTo>
                      <a:pt x="23" y="1"/>
                      <a:pt x="21" y="0"/>
                      <a:pt x="19" y="1"/>
                    </a:cubicBezTo>
                    <a:cubicBezTo>
                      <a:pt x="15" y="2"/>
                      <a:pt x="15" y="2"/>
                      <a:pt x="15" y="2"/>
                    </a:cubicBezTo>
                    <a:cubicBezTo>
                      <a:pt x="13" y="3"/>
                      <a:pt x="12" y="6"/>
                      <a:pt x="13" y="8"/>
                    </a:cubicBezTo>
                    <a:cubicBezTo>
                      <a:pt x="14" y="11"/>
                      <a:pt x="14" y="11"/>
                      <a:pt x="14" y="11"/>
                    </a:cubicBezTo>
                    <a:cubicBezTo>
                      <a:pt x="13" y="12"/>
                      <a:pt x="12" y="13"/>
                      <a:pt x="11" y="14"/>
                    </a:cubicBezTo>
                    <a:cubicBezTo>
                      <a:pt x="8" y="13"/>
                      <a:pt x="8" y="13"/>
                      <a:pt x="8" y="13"/>
                    </a:cubicBezTo>
                    <a:cubicBezTo>
                      <a:pt x="6" y="12"/>
                      <a:pt x="3" y="13"/>
                      <a:pt x="3" y="15"/>
                    </a:cubicBezTo>
                    <a:cubicBezTo>
                      <a:pt x="1" y="20"/>
                      <a:pt x="1" y="20"/>
                      <a:pt x="1" y="20"/>
                    </a:cubicBezTo>
                    <a:cubicBezTo>
                      <a:pt x="0" y="22"/>
                      <a:pt x="1" y="24"/>
                      <a:pt x="3" y="25"/>
                    </a:cubicBezTo>
                    <a:cubicBezTo>
                      <a:pt x="6" y="26"/>
                      <a:pt x="6" y="26"/>
                      <a:pt x="6" y="26"/>
                    </a:cubicBezTo>
                    <a:cubicBezTo>
                      <a:pt x="6" y="28"/>
                      <a:pt x="6" y="29"/>
                      <a:pt x="6" y="31"/>
                    </a:cubicBezTo>
                    <a:cubicBezTo>
                      <a:pt x="3" y="32"/>
                      <a:pt x="3" y="32"/>
                      <a:pt x="3" y="32"/>
                    </a:cubicBezTo>
                    <a:cubicBezTo>
                      <a:pt x="1" y="33"/>
                      <a:pt x="0" y="35"/>
                      <a:pt x="1" y="37"/>
                    </a:cubicBezTo>
                    <a:cubicBezTo>
                      <a:pt x="3" y="41"/>
                      <a:pt x="3" y="41"/>
                      <a:pt x="3" y="41"/>
                    </a:cubicBezTo>
                    <a:cubicBezTo>
                      <a:pt x="4" y="44"/>
                      <a:pt x="6" y="44"/>
                      <a:pt x="8" y="44"/>
                    </a:cubicBezTo>
                    <a:cubicBezTo>
                      <a:pt x="11" y="42"/>
                      <a:pt x="11" y="42"/>
                      <a:pt x="11" y="42"/>
                    </a:cubicBezTo>
                    <a:cubicBezTo>
                      <a:pt x="12" y="43"/>
                      <a:pt x="14" y="45"/>
                      <a:pt x="15" y="45"/>
                    </a:cubicBezTo>
                    <a:cubicBezTo>
                      <a:pt x="14" y="49"/>
                      <a:pt x="14" y="49"/>
                      <a:pt x="14" y="49"/>
                    </a:cubicBezTo>
                    <a:cubicBezTo>
                      <a:pt x="13" y="51"/>
                      <a:pt x="14" y="53"/>
                      <a:pt x="16" y="54"/>
                    </a:cubicBezTo>
                    <a:cubicBezTo>
                      <a:pt x="20" y="55"/>
                      <a:pt x="20" y="55"/>
                      <a:pt x="20" y="55"/>
                    </a:cubicBezTo>
                    <a:cubicBezTo>
                      <a:pt x="22" y="56"/>
                      <a:pt x="25" y="55"/>
                      <a:pt x="25" y="53"/>
                    </a:cubicBezTo>
                    <a:cubicBezTo>
                      <a:pt x="27" y="50"/>
                      <a:pt x="27" y="50"/>
                      <a:pt x="27" y="50"/>
                    </a:cubicBezTo>
                    <a:cubicBezTo>
                      <a:pt x="28" y="50"/>
                      <a:pt x="30" y="50"/>
                      <a:pt x="31" y="50"/>
                    </a:cubicBezTo>
                    <a:moveTo>
                      <a:pt x="18" y="32"/>
                    </a:moveTo>
                    <a:cubicBezTo>
                      <a:pt x="16" y="27"/>
                      <a:pt x="18" y="21"/>
                      <a:pt x="24" y="18"/>
                    </a:cubicBezTo>
                    <a:cubicBezTo>
                      <a:pt x="29" y="16"/>
                      <a:pt x="36" y="18"/>
                      <a:pt x="38" y="24"/>
                    </a:cubicBezTo>
                    <a:cubicBezTo>
                      <a:pt x="40" y="29"/>
                      <a:pt x="38" y="36"/>
                      <a:pt x="32" y="38"/>
                    </a:cubicBezTo>
                    <a:cubicBezTo>
                      <a:pt x="27" y="40"/>
                      <a:pt x="20" y="38"/>
                      <a:pt x="18" y="32"/>
                    </a:cubicBezTo>
                  </a:path>
                </a:pathLst>
              </a:custGeom>
              <a:grpFill/>
              <a:ln>
                <a:noFill/>
              </a:ln>
            </p:spPr>
            <p:txBody>
              <a:bodyPr/>
              <a:lstStyle/>
              <a:p>
                <a:pPr>
                  <a:defRPr/>
                </a:pPr>
                <a:endParaRPr lang="zh-CN" altLang="en-US"/>
              </a:p>
            </p:txBody>
          </p:sp>
          <p:sp>
            <p:nvSpPr>
              <p:cNvPr id="534" name="Freeform 296"/>
              <p:cNvSpPr>
                <a:spLocks noEditPoints="1"/>
              </p:cNvSpPr>
              <p:nvPr/>
            </p:nvSpPr>
            <p:spPr bwMode="auto">
              <a:xfrm>
                <a:off x="4022295" y="3669202"/>
                <a:ext cx="95482" cy="95482"/>
              </a:xfrm>
              <a:custGeom>
                <a:avLst/>
                <a:gdLst>
                  <a:gd name="T0" fmla="*/ 54 w 57"/>
                  <a:gd name="T1" fmla="*/ 31 h 57"/>
                  <a:gd name="T2" fmla="*/ 50 w 57"/>
                  <a:gd name="T3" fmla="*/ 30 h 57"/>
                  <a:gd name="T4" fmla="*/ 50 w 57"/>
                  <a:gd name="T5" fmla="*/ 26 h 57"/>
                  <a:gd name="T6" fmla="*/ 54 w 57"/>
                  <a:gd name="T7" fmla="*/ 24 h 57"/>
                  <a:gd name="T8" fmla="*/ 56 w 57"/>
                  <a:gd name="T9" fmla="*/ 19 h 57"/>
                  <a:gd name="T10" fmla="*/ 54 w 57"/>
                  <a:gd name="T11" fmla="*/ 15 h 57"/>
                  <a:gd name="T12" fmla="*/ 49 w 57"/>
                  <a:gd name="T13" fmla="*/ 13 h 57"/>
                  <a:gd name="T14" fmla="*/ 45 w 57"/>
                  <a:gd name="T15" fmla="*/ 14 h 57"/>
                  <a:gd name="T16" fmla="*/ 42 w 57"/>
                  <a:gd name="T17" fmla="*/ 11 h 57"/>
                  <a:gd name="T18" fmla="*/ 44 w 57"/>
                  <a:gd name="T19" fmla="*/ 8 h 57"/>
                  <a:gd name="T20" fmla="*/ 41 w 57"/>
                  <a:gd name="T21" fmla="*/ 2 h 57"/>
                  <a:gd name="T22" fmla="*/ 37 w 57"/>
                  <a:gd name="T23" fmla="*/ 1 h 57"/>
                  <a:gd name="T24" fmla="*/ 32 w 57"/>
                  <a:gd name="T25" fmla="*/ 3 h 57"/>
                  <a:gd name="T26" fmla="*/ 30 w 57"/>
                  <a:gd name="T27" fmla="*/ 7 h 57"/>
                  <a:gd name="T28" fmla="*/ 26 w 57"/>
                  <a:gd name="T29" fmla="*/ 7 h 57"/>
                  <a:gd name="T30" fmla="*/ 25 w 57"/>
                  <a:gd name="T31" fmla="*/ 3 h 57"/>
                  <a:gd name="T32" fmla="*/ 19 w 57"/>
                  <a:gd name="T33" fmla="*/ 1 h 57"/>
                  <a:gd name="T34" fmla="*/ 15 w 57"/>
                  <a:gd name="T35" fmla="*/ 3 h 57"/>
                  <a:gd name="T36" fmla="*/ 13 w 57"/>
                  <a:gd name="T37" fmla="*/ 8 h 57"/>
                  <a:gd name="T38" fmla="*/ 14 w 57"/>
                  <a:gd name="T39" fmla="*/ 11 h 57"/>
                  <a:gd name="T40" fmla="*/ 11 w 57"/>
                  <a:gd name="T41" fmla="*/ 15 h 57"/>
                  <a:gd name="T42" fmla="*/ 8 w 57"/>
                  <a:gd name="T43" fmla="*/ 13 h 57"/>
                  <a:gd name="T44" fmla="*/ 3 w 57"/>
                  <a:gd name="T45" fmla="*/ 16 h 57"/>
                  <a:gd name="T46" fmla="*/ 1 w 57"/>
                  <a:gd name="T47" fmla="*/ 20 h 57"/>
                  <a:gd name="T48" fmla="*/ 3 w 57"/>
                  <a:gd name="T49" fmla="*/ 25 h 57"/>
                  <a:gd name="T50" fmla="*/ 7 w 57"/>
                  <a:gd name="T51" fmla="*/ 26 h 57"/>
                  <a:gd name="T52" fmla="*/ 7 w 57"/>
                  <a:gd name="T53" fmla="*/ 31 h 57"/>
                  <a:gd name="T54" fmla="*/ 3 w 57"/>
                  <a:gd name="T55" fmla="*/ 32 h 57"/>
                  <a:gd name="T56" fmla="*/ 1 w 57"/>
                  <a:gd name="T57" fmla="*/ 38 h 57"/>
                  <a:gd name="T58" fmla="*/ 3 w 57"/>
                  <a:gd name="T59" fmla="*/ 42 h 57"/>
                  <a:gd name="T60" fmla="*/ 9 w 57"/>
                  <a:gd name="T61" fmla="*/ 44 h 57"/>
                  <a:gd name="T62" fmla="*/ 12 w 57"/>
                  <a:gd name="T63" fmla="*/ 43 h 57"/>
                  <a:gd name="T64" fmla="*/ 15 w 57"/>
                  <a:gd name="T65" fmla="*/ 46 h 57"/>
                  <a:gd name="T66" fmla="*/ 14 w 57"/>
                  <a:gd name="T67" fmla="*/ 49 h 57"/>
                  <a:gd name="T68" fmla="*/ 16 w 57"/>
                  <a:gd name="T69" fmla="*/ 54 h 57"/>
                  <a:gd name="T70" fmla="*/ 20 w 57"/>
                  <a:gd name="T71" fmla="*/ 56 h 57"/>
                  <a:gd name="T72" fmla="*/ 25 w 57"/>
                  <a:gd name="T73" fmla="*/ 54 h 57"/>
                  <a:gd name="T74" fmla="*/ 27 w 57"/>
                  <a:gd name="T75" fmla="*/ 50 h 57"/>
                  <a:gd name="T76" fmla="*/ 31 w 57"/>
                  <a:gd name="T77" fmla="*/ 50 h 57"/>
                  <a:gd name="T78" fmla="*/ 33 w 57"/>
                  <a:gd name="T79" fmla="*/ 53 h 57"/>
                  <a:gd name="T80" fmla="*/ 38 w 57"/>
                  <a:gd name="T81" fmla="*/ 55 h 57"/>
                  <a:gd name="T82" fmla="*/ 42 w 57"/>
                  <a:gd name="T83" fmla="*/ 54 h 57"/>
                  <a:gd name="T84" fmla="*/ 44 w 57"/>
                  <a:gd name="T85" fmla="*/ 48 h 57"/>
                  <a:gd name="T86" fmla="*/ 43 w 57"/>
                  <a:gd name="T87" fmla="*/ 45 h 57"/>
                  <a:gd name="T88" fmla="*/ 46 w 57"/>
                  <a:gd name="T89" fmla="*/ 42 h 57"/>
                  <a:gd name="T90" fmla="*/ 49 w 57"/>
                  <a:gd name="T91" fmla="*/ 43 h 57"/>
                  <a:gd name="T92" fmla="*/ 55 w 57"/>
                  <a:gd name="T93" fmla="*/ 41 h 57"/>
                  <a:gd name="T94" fmla="*/ 56 w 57"/>
                  <a:gd name="T95" fmla="*/ 37 h 57"/>
                  <a:gd name="T96" fmla="*/ 54 w 57"/>
                  <a:gd name="T97" fmla="*/ 31 h 57"/>
                  <a:gd name="T98" fmla="*/ 33 w 57"/>
                  <a:gd name="T99" fmla="*/ 38 h 57"/>
                  <a:gd name="T100" fmla="*/ 18 w 57"/>
                  <a:gd name="T101" fmla="*/ 33 h 57"/>
                  <a:gd name="T102" fmla="*/ 24 w 57"/>
                  <a:gd name="T103" fmla="*/ 18 h 57"/>
                  <a:gd name="T104" fmla="*/ 38 w 57"/>
                  <a:gd name="T105" fmla="*/ 24 h 57"/>
                  <a:gd name="T106" fmla="*/ 33 w 57"/>
                  <a:gd name="T107" fmla="*/ 3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54" y="31"/>
                    </a:moveTo>
                    <a:cubicBezTo>
                      <a:pt x="50" y="30"/>
                      <a:pt x="50" y="30"/>
                      <a:pt x="50" y="30"/>
                    </a:cubicBezTo>
                    <a:cubicBezTo>
                      <a:pt x="50" y="28"/>
                      <a:pt x="50" y="27"/>
                      <a:pt x="50" y="26"/>
                    </a:cubicBezTo>
                    <a:cubicBezTo>
                      <a:pt x="54" y="24"/>
                      <a:pt x="54" y="24"/>
                      <a:pt x="54" y="24"/>
                    </a:cubicBezTo>
                    <a:cubicBezTo>
                      <a:pt x="56" y="23"/>
                      <a:pt x="57" y="21"/>
                      <a:pt x="56" y="19"/>
                    </a:cubicBezTo>
                    <a:cubicBezTo>
                      <a:pt x="54" y="15"/>
                      <a:pt x="54" y="15"/>
                      <a:pt x="54" y="15"/>
                    </a:cubicBezTo>
                    <a:cubicBezTo>
                      <a:pt x="53" y="13"/>
                      <a:pt x="51" y="12"/>
                      <a:pt x="49" y="13"/>
                    </a:cubicBezTo>
                    <a:cubicBezTo>
                      <a:pt x="45" y="14"/>
                      <a:pt x="45" y="14"/>
                      <a:pt x="45" y="14"/>
                    </a:cubicBezTo>
                    <a:cubicBezTo>
                      <a:pt x="44" y="13"/>
                      <a:pt x="43" y="12"/>
                      <a:pt x="42" y="11"/>
                    </a:cubicBezTo>
                    <a:cubicBezTo>
                      <a:pt x="44" y="8"/>
                      <a:pt x="44" y="8"/>
                      <a:pt x="44" y="8"/>
                    </a:cubicBezTo>
                    <a:cubicBezTo>
                      <a:pt x="44" y="5"/>
                      <a:pt x="43" y="3"/>
                      <a:pt x="41" y="2"/>
                    </a:cubicBezTo>
                    <a:cubicBezTo>
                      <a:pt x="37" y="1"/>
                      <a:pt x="37" y="1"/>
                      <a:pt x="37" y="1"/>
                    </a:cubicBezTo>
                    <a:cubicBezTo>
                      <a:pt x="35" y="0"/>
                      <a:pt x="33" y="1"/>
                      <a:pt x="32" y="3"/>
                    </a:cubicBezTo>
                    <a:cubicBezTo>
                      <a:pt x="30" y="7"/>
                      <a:pt x="30" y="7"/>
                      <a:pt x="30" y="7"/>
                    </a:cubicBezTo>
                    <a:cubicBezTo>
                      <a:pt x="29" y="7"/>
                      <a:pt x="28" y="7"/>
                      <a:pt x="26" y="7"/>
                    </a:cubicBezTo>
                    <a:cubicBezTo>
                      <a:pt x="25" y="3"/>
                      <a:pt x="25" y="3"/>
                      <a:pt x="25" y="3"/>
                    </a:cubicBezTo>
                    <a:cubicBezTo>
                      <a:pt x="24" y="1"/>
                      <a:pt x="21" y="0"/>
                      <a:pt x="19" y="1"/>
                    </a:cubicBezTo>
                    <a:cubicBezTo>
                      <a:pt x="15" y="3"/>
                      <a:pt x="15" y="3"/>
                      <a:pt x="15" y="3"/>
                    </a:cubicBezTo>
                    <a:cubicBezTo>
                      <a:pt x="13" y="4"/>
                      <a:pt x="12" y="6"/>
                      <a:pt x="13" y="8"/>
                    </a:cubicBezTo>
                    <a:cubicBezTo>
                      <a:pt x="14" y="11"/>
                      <a:pt x="14" y="11"/>
                      <a:pt x="14" y="11"/>
                    </a:cubicBezTo>
                    <a:cubicBezTo>
                      <a:pt x="13" y="12"/>
                      <a:pt x="12" y="13"/>
                      <a:pt x="11" y="15"/>
                    </a:cubicBezTo>
                    <a:cubicBezTo>
                      <a:pt x="8" y="13"/>
                      <a:pt x="8" y="13"/>
                      <a:pt x="8" y="13"/>
                    </a:cubicBezTo>
                    <a:cubicBezTo>
                      <a:pt x="6" y="13"/>
                      <a:pt x="4" y="14"/>
                      <a:pt x="3" y="16"/>
                    </a:cubicBezTo>
                    <a:cubicBezTo>
                      <a:pt x="1" y="20"/>
                      <a:pt x="1" y="20"/>
                      <a:pt x="1" y="20"/>
                    </a:cubicBezTo>
                    <a:cubicBezTo>
                      <a:pt x="0" y="22"/>
                      <a:pt x="1" y="24"/>
                      <a:pt x="3" y="25"/>
                    </a:cubicBezTo>
                    <a:cubicBezTo>
                      <a:pt x="7" y="26"/>
                      <a:pt x="7" y="26"/>
                      <a:pt x="7" y="26"/>
                    </a:cubicBezTo>
                    <a:cubicBezTo>
                      <a:pt x="6" y="28"/>
                      <a:pt x="6" y="29"/>
                      <a:pt x="7" y="31"/>
                    </a:cubicBezTo>
                    <a:cubicBezTo>
                      <a:pt x="3" y="32"/>
                      <a:pt x="3" y="32"/>
                      <a:pt x="3" y="32"/>
                    </a:cubicBezTo>
                    <a:cubicBezTo>
                      <a:pt x="1" y="33"/>
                      <a:pt x="1" y="36"/>
                      <a:pt x="1" y="38"/>
                    </a:cubicBezTo>
                    <a:cubicBezTo>
                      <a:pt x="3" y="42"/>
                      <a:pt x="3" y="42"/>
                      <a:pt x="3" y="42"/>
                    </a:cubicBezTo>
                    <a:cubicBezTo>
                      <a:pt x="4" y="44"/>
                      <a:pt x="6" y="45"/>
                      <a:pt x="9" y="44"/>
                    </a:cubicBezTo>
                    <a:cubicBezTo>
                      <a:pt x="12" y="43"/>
                      <a:pt x="12" y="43"/>
                      <a:pt x="12" y="43"/>
                    </a:cubicBezTo>
                    <a:cubicBezTo>
                      <a:pt x="13" y="44"/>
                      <a:pt x="14" y="45"/>
                      <a:pt x="15" y="46"/>
                    </a:cubicBezTo>
                    <a:cubicBezTo>
                      <a:pt x="14" y="49"/>
                      <a:pt x="14" y="49"/>
                      <a:pt x="14" y="49"/>
                    </a:cubicBezTo>
                    <a:cubicBezTo>
                      <a:pt x="13" y="51"/>
                      <a:pt x="14" y="53"/>
                      <a:pt x="16" y="54"/>
                    </a:cubicBezTo>
                    <a:cubicBezTo>
                      <a:pt x="20" y="56"/>
                      <a:pt x="20" y="56"/>
                      <a:pt x="20" y="56"/>
                    </a:cubicBezTo>
                    <a:cubicBezTo>
                      <a:pt x="22" y="57"/>
                      <a:pt x="25" y="56"/>
                      <a:pt x="25" y="54"/>
                    </a:cubicBezTo>
                    <a:cubicBezTo>
                      <a:pt x="27" y="50"/>
                      <a:pt x="27" y="50"/>
                      <a:pt x="27" y="50"/>
                    </a:cubicBezTo>
                    <a:cubicBezTo>
                      <a:pt x="28" y="50"/>
                      <a:pt x="30" y="50"/>
                      <a:pt x="31" y="50"/>
                    </a:cubicBezTo>
                    <a:cubicBezTo>
                      <a:pt x="33" y="53"/>
                      <a:pt x="33" y="53"/>
                      <a:pt x="33" y="53"/>
                    </a:cubicBezTo>
                    <a:cubicBezTo>
                      <a:pt x="34" y="55"/>
                      <a:pt x="36" y="56"/>
                      <a:pt x="38" y="55"/>
                    </a:cubicBezTo>
                    <a:cubicBezTo>
                      <a:pt x="42" y="54"/>
                      <a:pt x="42" y="54"/>
                      <a:pt x="42" y="54"/>
                    </a:cubicBezTo>
                    <a:cubicBezTo>
                      <a:pt x="44" y="53"/>
                      <a:pt x="45" y="50"/>
                      <a:pt x="44" y="48"/>
                    </a:cubicBezTo>
                    <a:cubicBezTo>
                      <a:pt x="43" y="45"/>
                      <a:pt x="43" y="45"/>
                      <a:pt x="43" y="45"/>
                    </a:cubicBezTo>
                    <a:cubicBezTo>
                      <a:pt x="44" y="44"/>
                      <a:pt x="45" y="43"/>
                      <a:pt x="46" y="42"/>
                    </a:cubicBezTo>
                    <a:cubicBezTo>
                      <a:pt x="49" y="43"/>
                      <a:pt x="49" y="43"/>
                      <a:pt x="49" y="43"/>
                    </a:cubicBezTo>
                    <a:cubicBezTo>
                      <a:pt x="51" y="44"/>
                      <a:pt x="54" y="43"/>
                      <a:pt x="55" y="41"/>
                    </a:cubicBezTo>
                    <a:cubicBezTo>
                      <a:pt x="56" y="37"/>
                      <a:pt x="56" y="37"/>
                      <a:pt x="56" y="37"/>
                    </a:cubicBezTo>
                    <a:cubicBezTo>
                      <a:pt x="57" y="35"/>
                      <a:pt x="56" y="32"/>
                      <a:pt x="54" y="31"/>
                    </a:cubicBezTo>
                    <a:moveTo>
                      <a:pt x="33" y="38"/>
                    </a:moveTo>
                    <a:cubicBezTo>
                      <a:pt x="27" y="41"/>
                      <a:pt x="21" y="38"/>
                      <a:pt x="18" y="33"/>
                    </a:cubicBezTo>
                    <a:cubicBezTo>
                      <a:pt x="16" y="27"/>
                      <a:pt x="18" y="21"/>
                      <a:pt x="24" y="18"/>
                    </a:cubicBezTo>
                    <a:cubicBezTo>
                      <a:pt x="29" y="16"/>
                      <a:pt x="36" y="19"/>
                      <a:pt x="38" y="24"/>
                    </a:cubicBezTo>
                    <a:cubicBezTo>
                      <a:pt x="41" y="30"/>
                      <a:pt x="38" y="36"/>
                      <a:pt x="33" y="38"/>
                    </a:cubicBezTo>
                  </a:path>
                </a:pathLst>
              </a:custGeom>
              <a:grpFill/>
              <a:ln>
                <a:noFill/>
              </a:ln>
            </p:spPr>
            <p:txBody>
              <a:bodyPr/>
              <a:lstStyle/>
              <a:p>
                <a:pPr>
                  <a:defRPr/>
                </a:pPr>
                <a:endParaRPr lang="zh-CN" altLang="en-US"/>
              </a:p>
            </p:txBody>
          </p:sp>
          <p:sp>
            <p:nvSpPr>
              <p:cNvPr id="535" name="Freeform 391"/>
              <p:cNvSpPr>
                <a:spLocks noEditPoints="1"/>
              </p:cNvSpPr>
              <p:nvPr/>
            </p:nvSpPr>
            <p:spPr bwMode="auto">
              <a:xfrm>
                <a:off x="4079575" y="3448226"/>
                <a:ext cx="244162" cy="245526"/>
              </a:xfrm>
              <a:custGeom>
                <a:avLst/>
                <a:gdLst>
                  <a:gd name="T0" fmla="*/ 60 w 145"/>
                  <a:gd name="T1" fmla="*/ 47 h 146"/>
                  <a:gd name="T2" fmla="*/ 97 w 145"/>
                  <a:gd name="T3" fmla="*/ 62 h 146"/>
                  <a:gd name="T4" fmla="*/ 83 w 145"/>
                  <a:gd name="T5" fmla="*/ 99 h 146"/>
                  <a:gd name="T6" fmla="*/ 45 w 145"/>
                  <a:gd name="T7" fmla="*/ 85 h 146"/>
                  <a:gd name="T8" fmla="*/ 90 w 145"/>
                  <a:gd name="T9" fmla="*/ 0 h 146"/>
                  <a:gd name="T10" fmla="*/ 77 w 145"/>
                  <a:gd name="T11" fmla="*/ 17 h 146"/>
                  <a:gd name="T12" fmla="*/ 66 w 145"/>
                  <a:gd name="T13" fmla="*/ 17 h 146"/>
                  <a:gd name="T14" fmla="*/ 52 w 145"/>
                  <a:gd name="T15" fmla="*/ 1 h 146"/>
                  <a:gd name="T16" fmla="*/ 37 w 145"/>
                  <a:gd name="T17" fmla="*/ 7 h 146"/>
                  <a:gd name="T18" fmla="*/ 32 w 145"/>
                  <a:gd name="T19" fmla="*/ 20 h 146"/>
                  <a:gd name="T20" fmla="*/ 35 w 145"/>
                  <a:gd name="T21" fmla="*/ 29 h 146"/>
                  <a:gd name="T22" fmla="*/ 18 w 145"/>
                  <a:gd name="T23" fmla="*/ 34 h 146"/>
                  <a:gd name="T24" fmla="*/ 5 w 145"/>
                  <a:gd name="T25" fmla="*/ 40 h 146"/>
                  <a:gd name="T26" fmla="*/ 0 w 145"/>
                  <a:gd name="T27" fmla="*/ 55 h 146"/>
                  <a:gd name="T28" fmla="*/ 15 w 145"/>
                  <a:gd name="T29" fmla="*/ 68 h 146"/>
                  <a:gd name="T30" fmla="*/ 14 w 145"/>
                  <a:gd name="T31" fmla="*/ 73 h 146"/>
                  <a:gd name="T32" fmla="*/ 15 w 145"/>
                  <a:gd name="T33" fmla="*/ 80 h 146"/>
                  <a:gd name="T34" fmla="*/ 7 w 145"/>
                  <a:gd name="T35" fmla="*/ 84 h 146"/>
                  <a:gd name="T36" fmla="*/ 1 w 145"/>
                  <a:gd name="T37" fmla="*/ 97 h 146"/>
                  <a:gd name="T38" fmla="*/ 16 w 145"/>
                  <a:gd name="T39" fmla="*/ 115 h 146"/>
                  <a:gd name="T40" fmla="*/ 28 w 145"/>
                  <a:gd name="T41" fmla="*/ 110 h 146"/>
                  <a:gd name="T42" fmla="*/ 37 w 145"/>
                  <a:gd name="T43" fmla="*/ 119 h 146"/>
                  <a:gd name="T44" fmla="*/ 34 w 145"/>
                  <a:gd name="T45" fmla="*/ 127 h 146"/>
                  <a:gd name="T46" fmla="*/ 40 w 145"/>
                  <a:gd name="T47" fmla="*/ 140 h 146"/>
                  <a:gd name="T48" fmla="*/ 54 w 145"/>
                  <a:gd name="T49" fmla="*/ 146 h 146"/>
                  <a:gd name="T50" fmla="*/ 68 w 145"/>
                  <a:gd name="T51" fmla="*/ 130 h 146"/>
                  <a:gd name="T52" fmla="*/ 79 w 145"/>
                  <a:gd name="T53" fmla="*/ 130 h 146"/>
                  <a:gd name="T54" fmla="*/ 93 w 145"/>
                  <a:gd name="T55" fmla="*/ 145 h 146"/>
                  <a:gd name="T56" fmla="*/ 108 w 145"/>
                  <a:gd name="T57" fmla="*/ 139 h 146"/>
                  <a:gd name="T58" fmla="*/ 113 w 145"/>
                  <a:gd name="T59" fmla="*/ 125 h 146"/>
                  <a:gd name="T60" fmla="*/ 109 w 145"/>
                  <a:gd name="T61" fmla="*/ 116 h 146"/>
                  <a:gd name="T62" fmla="*/ 126 w 145"/>
                  <a:gd name="T63" fmla="*/ 112 h 146"/>
                  <a:gd name="T64" fmla="*/ 140 w 145"/>
                  <a:gd name="T65" fmla="*/ 106 h 146"/>
                  <a:gd name="T66" fmla="*/ 145 w 145"/>
                  <a:gd name="T67" fmla="*/ 91 h 146"/>
                  <a:gd name="T68" fmla="*/ 128 w 145"/>
                  <a:gd name="T69" fmla="*/ 77 h 146"/>
                  <a:gd name="T70" fmla="*/ 128 w 145"/>
                  <a:gd name="T71" fmla="*/ 73 h 146"/>
                  <a:gd name="T72" fmla="*/ 128 w 145"/>
                  <a:gd name="T73" fmla="*/ 67 h 146"/>
                  <a:gd name="T74" fmla="*/ 138 w 145"/>
                  <a:gd name="T75" fmla="*/ 62 h 146"/>
                  <a:gd name="T76" fmla="*/ 143 w 145"/>
                  <a:gd name="T77" fmla="*/ 48 h 146"/>
                  <a:gd name="T78" fmla="*/ 129 w 145"/>
                  <a:gd name="T79" fmla="*/ 31 h 146"/>
                  <a:gd name="T80" fmla="*/ 115 w 145"/>
                  <a:gd name="T81" fmla="*/ 36 h 146"/>
                  <a:gd name="T82" fmla="*/ 107 w 145"/>
                  <a:gd name="T83" fmla="*/ 29 h 146"/>
                  <a:gd name="T84" fmla="*/ 111 w 145"/>
                  <a:gd name="T85" fmla="*/ 19 h 146"/>
                  <a:gd name="T86" fmla="*/ 105 w 145"/>
                  <a:gd name="T87" fmla="*/ 5 h 146"/>
                  <a:gd name="T88" fmla="*/ 90 w 145"/>
                  <a:gd name="T8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46">
                    <a:moveTo>
                      <a:pt x="43" y="73"/>
                    </a:moveTo>
                    <a:cubicBezTo>
                      <a:pt x="43" y="62"/>
                      <a:pt x="49" y="52"/>
                      <a:pt x="60" y="47"/>
                    </a:cubicBezTo>
                    <a:cubicBezTo>
                      <a:pt x="64" y="46"/>
                      <a:pt x="68" y="45"/>
                      <a:pt x="71" y="45"/>
                    </a:cubicBezTo>
                    <a:cubicBezTo>
                      <a:pt x="82" y="45"/>
                      <a:pt x="93" y="51"/>
                      <a:pt x="97" y="62"/>
                    </a:cubicBezTo>
                    <a:cubicBezTo>
                      <a:pt x="99" y="66"/>
                      <a:pt x="100" y="70"/>
                      <a:pt x="100" y="73"/>
                    </a:cubicBezTo>
                    <a:cubicBezTo>
                      <a:pt x="100" y="84"/>
                      <a:pt x="93" y="95"/>
                      <a:pt x="83" y="99"/>
                    </a:cubicBezTo>
                    <a:cubicBezTo>
                      <a:pt x="79" y="101"/>
                      <a:pt x="75" y="102"/>
                      <a:pt x="71" y="102"/>
                    </a:cubicBezTo>
                    <a:cubicBezTo>
                      <a:pt x="60" y="102"/>
                      <a:pt x="50" y="95"/>
                      <a:pt x="45" y="85"/>
                    </a:cubicBezTo>
                    <a:cubicBezTo>
                      <a:pt x="44" y="81"/>
                      <a:pt x="43" y="77"/>
                      <a:pt x="43" y="73"/>
                    </a:cubicBezTo>
                    <a:moveTo>
                      <a:pt x="90" y="0"/>
                    </a:moveTo>
                    <a:cubicBezTo>
                      <a:pt x="86" y="0"/>
                      <a:pt x="82" y="3"/>
                      <a:pt x="81" y="7"/>
                    </a:cubicBezTo>
                    <a:cubicBezTo>
                      <a:pt x="77" y="17"/>
                      <a:pt x="77" y="17"/>
                      <a:pt x="77" y="17"/>
                    </a:cubicBezTo>
                    <a:cubicBezTo>
                      <a:pt x="75" y="17"/>
                      <a:pt x="73" y="16"/>
                      <a:pt x="71" y="16"/>
                    </a:cubicBezTo>
                    <a:cubicBezTo>
                      <a:pt x="70" y="16"/>
                      <a:pt x="68" y="17"/>
                      <a:pt x="66" y="17"/>
                    </a:cubicBezTo>
                    <a:cubicBezTo>
                      <a:pt x="62" y="7"/>
                      <a:pt x="62" y="7"/>
                      <a:pt x="62" y="7"/>
                    </a:cubicBezTo>
                    <a:cubicBezTo>
                      <a:pt x="60" y="3"/>
                      <a:pt x="56" y="1"/>
                      <a:pt x="52" y="1"/>
                    </a:cubicBezTo>
                    <a:cubicBezTo>
                      <a:pt x="51" y="1"/>
                      <a:pt x="49" y="1"/>
                      <a:pt x="48" y="2"/>
                    </a:cubicBezTo>
                    <a:cubicBezTo>
                      <a:pt x="37" y="7"/>
                      <a:pt x="37" y="7"/>
                      <a:pt x="37" y="7"/>
                    </a:cubicBezTo>
                    <a:cubicBezTo>
                      <a:pt x="33" y="8"/>
                      <a:pt x="31" y="12"/>
                      <a:pt x="31" y="16"/>
                    </a:cubicBezTo>
                    <a:cubicBezTo>
                      <a:pt x="31" y="18"/>
                      <a:pt x="31" y="19"/>
                      <a:pt x="32" y="20"/>
                    </a:cubicBezTo>
                    <a:cubicBezTo>
                      <a:pt x="35" y="29"/>
                      <a:pt x="35" y="29"/>
                      <a:pt x="35" y="29"/>
                    </a:cubicBezTo>
                    <a:cubicBezTo>
                      <a:pt x="35" y="29"/>
                      <a:pt x="35" y="29"/>
                      <a:pt x="35" y="29"/>
                    </a:cubicBezTo>
                    <a:cubicBezTo>
                      <a:pt x="32" y="32"/>
                      <a:pt x="30" y="34"/>
                      <a:pt x="27" y="37"/>
                    </a:cubicBezTo>
                    <a:cubicBezTo>
                      <a:pt x="18" y="34"/>
                      <a:pt x="18" y="34"/>
                      <a:pt x="18" y="34"/>
                    </a:cubicBezTo>
                    <a:cubicBezTo>
                      <a:pt x="17" y="34"/>
                      <a:pt x="16" y="33"/>
                      <a:pt x="15" y="33"/>
                    </a:cubicBezTo>
                    <a:cubicBezTo>
                      <a:pt x="10" y="33"/>
                      <a:pt x="6" y="36"/>
                      <a:pt x="5" y="40"/>
                    </a:cubicBezTo>
                    <a:cubicBezTo>
                      <a:pt x="1" y="51"/>
                      <a:pt x="1" y="51"/>
                      <a:pt x="1" y="51"/>
                    </a:cubicBezTo>
                    <a:cubicBezTo>
                      <a:pt x="0" y="52"/>
                      <a:pt x="0" y="54"/>
                      <a:pt x="0" y="55"/>
                    </a:cubicBezTo>
                    <a:cubicBezTo>
                      <a:pt x="0" y="59"/>
                      <a:pt x="2" y="63"/>
                      <a:pt x="6" y="65"/>
                    </a:cubicBezTo>
                    <a:cubicBezTo>
                      <a:pt x="15" y="68"/>
                      <a:pt x="15" y="68"/>
                      <a:pt x="15" y="68"/>
                    </a:cubicBezTo>
                    <a:cubicBezTo>
                      <a:pt x="15" y="68"/>
                      <a:pt x="15" y="68"/>
                      <a:pt x="15" y="68"/>
                    </a:cubicBezTo>
                    <a:cubicBezTo>
                      <a:pt x="15" y="70"/>
                      <a:pt x="14" y="72"/>
                      <a:pt x="14" y="73"/>
                    </a:cubicBezTo>
                    <a:cubicBezTo>
                      <a:pt x="14" y="76"/>
                      <a:pt x="15" y="78"/>
                      <a:pt x="15" y="80"/>
                    </a:cubicBezTo>
                    <a:cubicBezTo>
                      <a:pt x="15" y="80"/>
                      <a:pt x="15" y="80"/>
                      <a:pt x="15" y="80"/>
                    </a:cubicBezTo>
                    <a:cubicBezTo>
                      <a:pt x="15" y="80"/>
                      <a:pt x="15" y="80"/>
                      <a:pt x="15" y="80"/>
                    </a:cubicBezTo>
                    <a:cubicBezTo>
                      <a:pt x="7" y="84"/>
                      <a:pt x="7" y="84"/>
                      <a:pt x="7" y="84"/>
                    </a:cubicBezTo>
                    <a:cubicBezTo>
                      <a:pt x="3" y="85"/>
                      <a:pt x="1" y="89"/>
                      <a:pt x="1" y="93"/>
                    </a:cubicBezTo>
                    <a:cubicBezTo>
                      <a:pt x="1" y="95"/>
                      <a:pt x="1" y="96"/>
                      <a:pt x="1" y="97"/>
                    </a:cubicBezTo>
                    <a:cubicBezTo>
                      <a:pt x="6" y="108"/>
                      <a:pt x="6" y="108"/>
                      <a:pt x="6" y="108"/>
                    </a:cubicBezTo>
                    <a:cubicBezTo>
                      <a:pt x="8" y="112"/>
                      <a:pt x="12" y="115"/>
                      <a:pt x="16" y="115"/>
                    </a:cubicBezTo>
                    <a:cubicBezTo>
                      <a:pt x="17" y="115"/>
                      <a:pt x="19" y="114"/>
                      <a:pt x="20" y="114"/>
                    </a:cubicBezTo>
                    <a:cubicBezTo>
                      <a:pt x="28" y="110"/>
                      <a:pt x="28" y="110"/>
                      <a:pt x="28" y="110"/>
                    </a:cubicBezTo>
                    <a:cubicBezTo>
                      <a:pt x="31" y="113"/>
                      <a:pt x="34" y="116"/>
                      <a:pt x="37" y="119"/>
                    </a:cubicBezTo>
                    <a:cubicBezTo>
                      <a:pt x="37" y="119"/>
                      <a:pt x="37" y="119"/>
                      <a:pt x="37" y="119"/>
                    </a:cubicBezTo>
                    <a:cubicBezTo>
                      <a:pt x="37" y="119"/>
                      <a:pt x="37" y="119"/>
                      <a:pt x="37" y="119"/>
                    </a:cubicBezTo>
                    <a:cubicBezTo>
                      <a:pt x="34" y="127"/>
                      <a:pt x="34" y="127"/>
                      <a:pt x="34" y="127"/>
                    </a:cubicBezTo>
                    <a:cubicBezTo>
                      <a:pt x="33" y="128"/>
                      <a:pt x="33" y="129"/>
                      <a:pt x="33" y="131"/>
                    </a:cubicBezTo>
                    <a:cubicBezTo>
                      <a:pt x="33" y="135"/>
                      <a:pt x="35" y="139"/>
                      <a:pt x="40" y="140"/>
                    </a:cubicBezTo>
                    <a:cubicBezTo>
                      <a:pt x="51" y="145"/>
                      <a:pt x="51" y="145"/>
                      <a:pt x="51" y="145"/>
                    </a:cubicBezTo>
                    <a:cubicBezTo>
                      <a:pt x="52" y="145"/>
                      <a:pt x="53" y="146"/>
                      <a:pt x="54" y="146"/>
                    </a:cubicBezTo>
                    <a:cubicBezTo>
                      <a:pt x="59" y="146"/>
                      <a:pt x="63" y="143"/>
                      <a:pt x="64" y="139"/>
                    </a:cubicBezTo>
                    <a:cubicBezTo>
                      <a:pt x="68" y="130"/>
                      <a:pt x="68" y="130"/>
                      <a:pt x="68" y="130"/>
                    </a:cubicBezTo>
                    <a:cubicBezTo>
                      <a:pt x="69" y="130"/>
                      <a:pt x="70" y="130"/>
                      <a:pt x="71" y="130"/>
                    </a:cubicBezTo>
                    <a:cubicBezTo>
                      <a:pt x="74" y="130"/>
                      <a:pt x="77" y="130"/>
                      <a:pt x="79" y="130"/>
                    </a:cubicBezTo>
                    <a:cubicBezTo>
                      <a:pt x="83" y="138"/>
                      <a:pt x="83" y="138"/>
                      <a:pt x="83" y="138"/>
                    </a:cubicBezTo>
                    <a:cubicBezTo>
                      <a:pt x="85" y="142"/>
                      <a:pt x="89" y="145"/>
                      <a:pt x="93" y="145"/>
                    </a:cubicBezTo>
                    <a:cubicBezTo>
                      <a:pt x="94" y="145"/>
                      <a:pt x="96" y="145"/>
                      <a:pt x="97" y="144"/>
                    </a:cubicBezTo>
                    <a:cubicBezTo>
                      <a:pt x="108" y="139"/>
                      <a:pt x="108" y="139"/>
                      <a:pt x="108" y="139"/>
                    </a:cubicBezTo>
                    <a:cubicBezTo>
                      <a:pt x="112" y="137"/>
                      <a:pt x="114" y="134"/>
                      <a:pt x="114" y="130"/>
                    </a:cubicBezTo>
                    <a:cubicBezTo>
                      <a:pt x="114" y="128"/>
                      <a:pt x="114" y="127"/>
                      <a:pt x="113" y="125"/>
                    </a:cubicBezTo>
                    <a:cubicBezTo>
                      <a:pt x="109" y="116"/>
                      <a:pt x="109" y="116"/>
                      <a:pt x="109" y="116"/>
                    </a:cubicBezTo>
                    <a:cubicBezTo>
                      <a:pt x="109" y="116"/>
                      <a:pt x="109" y="116"/>
                      <a:pt x="109" y="116"/>
                    </a:cubicBezTo>
                    <a:cubicBezTo>
                      <a:pt x="112" y="113"/>
                      <a:pt x="114" y="111"/>
                      <a:pt x="117" y="108"/>
                    </a:cubicBezTo>
                    <a:cubicBezTo>
                      <a:pt x="126" y="112"/>
                      <a:pt x="126" y="112"/>
                      <a:pt x="126" y="112"/>
                    </a:cubicBezTo>
                    <a:cubicBezTo>
                      <a:pt x="128" y="112"/>
                      <a:pt x="129" y="112"/>
                      <a:pt x="130" y="112"/>
                    </a:cubicBezTo>
                    <a:cubicBezTo>
                      <a:pt x="134" y="112"/>
                      <a:pt x="138" y="110"/>
                      <a:pt x="140" y="106"/>
                    </a:cubicBezTo>
                    <a:cubicBezTo>
                      <a:pt x="144" y="95"/>
                      <a:pt x="144" y="95"/>
                      <a:pt x="144" y="95"/>
                    </a:cubicBezTo>
                    <a:cubicBezTo>
                      <a:pt x="145" y="93"/>
                      <a:pt x="145" y="92"/>
                      <a:pt x="145" y="91"/>
                    </a:cubicBezTo>
                    <a:cubicBezTo>
                      <a:pt x="145" y="87"/>
                      <a:pt x="143" y="83"/>
                      <a:pt x="138" y="81"/>
                    </a:cubicBezTo>
                    <a:cubicBezTo>
                      <a:pt x="128" y="77"/>
                      <a:pt x="128" y="77"/>
                      <a:pt x="128" y="77"/>
                    </a:cubicBezTo>
                    <a:cubicBezTo>
                      <a:pt x="128" y="77"/>
                      <a:pt x="128" y="77"/>
                      <a:pt x="128" y="77"/>
                    </a:cubicBezTo>
                    <a:cubicBezTo>
                      <a:pt x="128" y="76"/>
                      <a:pt x="128" y="75"/>
                      <a:pt x="128" y="73"/>
                    </a:cubicBezTo>
                    <a:cubicBezTo>
                      <a:pt x="128" y="71"/>
                      <a:pt x="128" y="69"/>
                      <a:pt x="128" y="67"/>
                    </a:cubicBezTo>
                    <a:cubicBezTo>
                      <a:pt x="128" y="67"/>
                      <a:pt x="128" y="67"/>
                      <a:pt x="128" y="67"/>
                    </a:cubicBezTo>
                    <a:cubicBezTo>
                      <a:pt x="128" y="67"/>
                      <a:pt x="128" y="67"/>
                      <a:pt x="128" y="67"/>
                    </a:cubicBezTo>
                    <a:cubicBezTo>
                      <a:pt x="138" y="62"/>
                      <a:pt x="138" y="62"/>
                      <a:pt x="138" y="62"/>
                    </a:cubicBezTo>
                    <a:cubicBezTo>
                      <a:pt x="142" y="60"/>
                      <a:pt x="144" y="57"/>
                      <a:pt x="144" y="52"/>
                    </a:cubicBezTo>
                    <a:cubicBezTo>
                      <a:pt x="144" y="51"/>
                      <a:pt x="144" y="50"/>
                      <a:pt x="143" y="48"/>
                    </a:cubicBezTo>
                    <a:cubicBezTo>
                      <a:pt x="139" y="37"/>
                      <a:pt x="139" y="37"/>
                      <a:pt x="139" y="37"/>
                    </a:cubicBezTo>
                    <a:cubicBezTo>
                      <a:pt x="137" y="33"/>
                      <a:pt x="133" y="31"/>
                      <a:pt x="129" y="31"/>
                    </a:cubicBezTo>
                    <a:cubicBezTo>
                      <a:pt x="128" y="31"/>
                      <a:pt x="126" y="31"/>
                      <a:pt x="125" y="32"/>
                    </a:cubicBezTo>
                    <a:cubicBezTo>
                      <a:pt x="115" y="36"/>
                      <a:pt x="115" y="36"/>
                      <a:pt x="115" y="36"/>
                    </a:cubicBezTo>
                    <a:cubicBezTo>
                      <a:pt x="112" y="34"/>
                      <a:pt x="110" y="31"/>
                      <a:pt x="107" y="29"/>
                    </a:cubicBezTo>
                    <a:cubicBezTo>
                      <a:pt x="107" y="29"/>
                      <a:pt x="107" y="29"/>
                      <a:pt x="107" y="29"/>
                    </a:cubicBezTo>
                    <a:cubicBezTo>
                      <a:pt x="107" y="29"/>
                      <a:pt x="107" y="29"/>
                      <a:pt x="107" y="29"/>
                    </a:cubicBezTo>
                    <a:cubicBezTo>
                      <a:pt x="111" y="19"/>
                      <a:pt x="111" y="19"/>
                      <a:pt x="111" y="19"/>
                    </a:cubicBezTo>
                    <a:cubicBezTo>
                      <a:pt x="112" y="18"/>
                      <a:pt x="112" y="16"/>
                      <a:pt x="112" y="15"/>
                    </a:cubicBezTo>
                    <a:cubicBezTo>
                      <a:pt x="112" y="11"/>
                      <a:pt x="109" y="7"/>
                      <a:pt x="105" y="5"/>
                    </a:cubicBezTo>
                    <a:cubicBezTo>
                      <a:pt x="94" y="1"/>
                      <a:pt x="94" y="1"/>
                      <a:pt x="94" y="1"/>
                    </a:cubicBezTo>
                    <a:cubicBezTo>
                      <a:pt x="93" y="0"/>
                      <a:pt x="92" y="0"/>
                      <a:pt x="90" y="0"/>
                    </a:cubicBezTo>
                  </a:path>
                </a:pathLst>
              </a:custGeom>
              <a:grpFill/>
              <a:ln>
                <a:noFill/>
              </a:ln>
            </p:spPr>
            <p:txBody>
              <a:bodyPr/>
              <a:lstStyle/>
              <a:p>
                <a:pPr>
                  <a:defRPr/>
                </a:pPr>
                <a:endParaRPr lang="zh-CN" altLang="en-US"/>
              </a:p>
            </p:txBody>
          </p:sp>
        </p:grpSp>
      </p:grpSp>
      <p:grpSp>
        <p:nvGrpSpPr>
          <p:cNvPr id="26919" name="圆4"/>
          <p:cNvGrpSpPr/>
          <p:nvPr/>
        </p:nvGrpSpPr>
        <p:grpSpPr>
          <a:xfrm rot="20509969" flipV="1">
            <a:off x="8207713" y="1231379"/>
            <a:ext cx="251156" cy="251156"/>
            <a:chOff x="6885375" y="129405"/>
            <a:chExt cx="500649" cy="500649"/>
          </a:xfrm>
        </p:grpSpPr>
        <p:sp>
          <p:nvSpPr>
            <p:cNvPr id="31" name="椭圆 30"/>
            <p:cNvSpPr/>
            <p:nvPr/>
          </p:nvSpPr>
          <p:spPr bwMode="auto">
            <a:xfrm>
              <a:off x="6885375" y="129405"/>
              <a:ext cx="500649" cy="500649"/>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45" name="椭圆 444"/>
            <p:cNvSpPr/>
            <p:nvPr/>
          </p:nvSpPr>
          <p:spPr bwMode="auto">
            <a:xfrm>
              <a:off x="6969328" y="213358"/>
              <a:ext cx="332742" cy="332742"/>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432" name="圆3"/>
          <p:cNvGrpSpPr/>
          <p:nvPr/>
        </p:nvGrpSpPr>
        <p:grpSpPr>
          <a:xfrm rot="541739" flipV="1">
            <a:off x="7690285" y="720853"/>
            <a:ext cx="218084" cy="218084"/>
            <a:chOff x="7166898" y="3971999"/>
            <a:chExt cx="218084" cy="218084"/>
          </a:xfrm>
        </p:grpSpPr>
        <p:sp>
          <p:nvSpPr>
            <p:cNvPr id="448" name="椭圆 447"/>
            <p:cNvSpPr/>
            <p:nvPr/>
          </p:nvSpPr>
          <p:spPr bwMode="auto">
            <a:xfrm rot="1631770">
              <a:off x="7166898" y="3971999"/>
              <a:ext cx="218084" cy="218084"/>
            </a:xfrm>
            <a:prstGeom prst="ellipse">
              <a:avLst/>
            </a:prstGeom>
            <a:solidFill>
              <a:schemeClr val="bg1">
                <a:lumMod val="85000"/>
                <a:alpha val="42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49" name="椭圆 448"/>
            <p:cNvSpPr/>
            <p:nvPr/>
          </p:nvSpPr>
          <p:spPr bwMode="auto">
            <a:xfrm rot="1631770">
              <a:off x="7203468" y="4008569"/>
              <a:ext cx="144943" cy="144943"/>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433" name="圆2"/>
          <p:cNvGrpSpPr/>
          <p:nvPr/>
        </p:nvGrpSpPr>
        <p:grpSpPr>
          <a:xfrm rot="541739" flipV="1">
            <a:off x="7043394" y="451118"/>
            <a:ext cx="190850" cy="190850"/>
            <a:chOff x="6481492" y="4145439"/>
            <a:chExt cx="190850" cy="190850"/>
          </a:xfrm>
        </p:grpSpPr>
        <p:sp>
          <p:nvSpPr>
            <p:cNvPr id="451" name="椭圆 450"/>
            <p:cNvSpPr/>
            <p:nvPr/>
          </p:nvSpPr>
          <p:spPr bwMode="auto">
            <a:xfrm rot="1631770">
              <a:off x="6481492" y="4145439"/>
              <a:ext cx="190850" cy="190850"/>
            </a:xfrm>
            <a:prstGeom prst="ellipse">
              <a:avLst/>
            </a:prstGeom>
            <a:solidFill>
              <a:schemeClr val="bg1">
                <a:lumMod val="85000"/>
                <a:alpha val="3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52" name="椭圆 451"/>
            <p:cNvSpPr/>
            <p:nvPr/>
          </p:nvSpPr>
          <p:spPr bwMode="auto">
            <a:xfrm rot="1631770">
              <a:off x="6513495" y="4177442"/>
              <a:ext cx="126843" cy="126843"/>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434" name="圆1"/>
          <p:cNvGrpSpPr/>
          <p:nvPr/>
        </p:nvGrpSpPr>
        <p:grpSpPr>
          <a:xfrm rot="541739" flipV="1">
            <a:off x="6379126" y="477754"/>
            <a:ext cx="108444" cy="108444"/>
            <a:chOff x="5825911" y="4106678"/>
            <a:chExt cx="108444" cy="108444"/>
          </a:xfrm>
        </p:grpSpPr>
        <p:sp>
          <p:nvSpPr>
            <p:cNvPr id="454" name="椭圆 453"/>
            <p:cNvSpPr/>
            <p:nvPr/>
          </p:nvSpPr>
          <p:spPr bwMode="auto">
            <a:xfrm rot="1631770">
              <a:off x="5825911" y="4106678"/>
              <a:ext cx="108444" cy="108444"/>
            </a:xfrm>
            <a:prstGeom prst="ellipse">
              <a:avLst/>
            </a:prstGeom>
            <a:solidFill>
              <a:schemeClr val="bg1">
                <a:lumMod val="85000"/>
                <a:alpha val="18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55" name="椭圆 454"/>
            <p:cNvSpPr/>
            <p:nvPr/>
          </p:nvSpPr>
          <p:spPr bwMode="auto">
            <a:xfrm rot="1631770">
              <a:off x="5844096" y="4124863"/>
              <a:ext cx="72074" cy="7207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Tree>
    <p:extLst>
      <p:ext uri="{BB962C8B-B14F-4D97-AF65-F5344CB8AC3E}">
        <p14:creationId xmlns:p14="http://schemas.microsoft.com/office/powerpoint/2010/main" val="4229661411"/>
      </p:ext>
    </p:extLst>
  </p:cSld>
  <p:clrMapOvr>
    <a:masterClrMapping/>
  </p:clrMapOvr>
  <mc:AlternateContent xmlns:mc="http://schemas.openxmlformats.org/markup-compatibility/2006">
    <mc:Choice xmlns:p14="http://schemas.microsoft.com/office/powerpoint/2010/main" Requires="p14">
      <p:transition spd="slow" p14:dur="2000" advTm="10496"/>
    </mc:Choice>
    <mc:Fallback>
      <p:transition spd="slow" advTm="104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018"/>
                                        </p:tgtEl>
                                        <p:attrNameLst>
                                          <p:attrName>style.visibility</p:attrName>
                                        </p:attrNameLst>
                                      </p:cBhvr>
                                      <p:to>
                                        <p:strVal val="visible"/>
                                      </p:to>
                                    </p:set>
                                    <p:animEffect transition="in" filter="fade">
                                      <p:cBhvr>
                                        <p:cTn id="7" dur="500"/>
                                        <p:tgtEl>
                                          <p:spTgt spid="27018"/>
                                        </p:tgtEl>
                                      </p:cBhvr>
                                    </p:animEffect>
                                  </p:childTnLst>
                                </p:cTn>
                              </p:par>
                              <p:par>
                                <p:cTn id="8" presetID="21" presetClass="entr" presetSubtype="1"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heel(1)">
                                      <p:cBhvr>
                                        <p:cTn id="10" dur="2000"/>
                                        <p:tgtEl>
                                          <p:spTgt spid="30"/>
                                        </p:tgtEl>
                                      </p:cBhvr>
                                    </p:animEffect>
                                  </p:childTnLst>
                                </p:cTn>
                              </p:par>
                              <p:par>
                                <p:cTn id="11" presetID="8" presetClass="emph" presetSubtype="0" fill="hold" nodeType="withEffect">
                                  <p:stCondLst>
                                    <p:cond delay="0"/>
                                  </p:stCondLst>
                                  <p:childTnLst>
                                    <p:animRot by="16200000">
                                      <p:cBhvr>
                                        <p:cTn id="12" dur="10" fill="hold"/>
                                        <p:tgtEl>
                                          <p:spTgt spid="30"/>
                                        </p:tgtEl>
                                        <p:attrNameLst>
                                          <p:attrName>r</p:attrName>
                                        </p:attrNameLst>
                                      </p:cBhvr>
                                    </p:animRot>
                                  </p:childTnLst>
                                </p:cTn>
                              </p:par>
                              <p:par>
                                <p:cTn id="13" presetID="53" presetClass="entr" presetSubtype="16" fill="hold" nodeType="withEffect">
                                  <p:stCondLst>
                                    <p:cond delay="750"/>
                                  </p:stCondLst>
                                  <p:childTnLst>
                                    <p:set>
                                      <p:cBhvr>
                                        <p:cTn id="14" dur="1" fill="hold">
                                          <p:stCondLst>
                                            <p:cond delay="0"/>
                                          </p:stCondLst>
                                        </p:cTn>
                                        <p:tgtEl>
                                          <p:spTgt spid="434"/>
                                        </p:tgtEl>
                                        <p:attrNameLst>
                                          <p:attrName>style.visibility</p:attrName>
                                        </p:attrNameLst>
                                      </p:cBhvr>
                                      <p:to>
                                        <p:strVal val="visible"/>
                                      </p:to>
                                    </p:set>
                                    <p:anim calcmode="lin" valueType="num">
                                      <p:cBhvr>
                                        <p:cTn id="15" dur="500" fill="hold"/>
                                        <p:tgtEl>
                                          <p:spTgt spid="434"/>
                                        </p:tgtEl>
                                        <p:attrNameLst>
                                          <p:attrName>ppt_w</p:attrName>
                                        </p:attrNameLst>
                                      </p:cBhvr>
                                      <p:tavLst>
                                        <p:tav tm="0">
                                          <p:val>
                                            <p:fltVal val="0"/>
                                          </p:val>
                                        </p:tav>
                                        <p:tav tm="100000">
                                          <p:val>
                                            <p:strVal val="#ppt_w"/>
                                          </p:val>
                                        </p:tav>
                                      </p:tavLst>
                                    </p:anim>
                                    <p:anim calcmode="lin" valueType="num">
                                      <p:cBhvr>
                                        <p:cTn id="16" dur="500" fill="hold"/>
                                        <p:tgtEl>
                                          <p:spTgt spid="434"/>
                                        </p:tgtEl>
                                        <p:attrNameLst>
                                          <p:attrName>ppt_h</p:attrName>
                                        </p:attrNameLst>
                                      </p:cBhvr>
                                      <p:tavLst>
                                        <p:tav tm="0">
                                          <p:val>
                                            <p:fltVal val="0"/>
                                          </p:val>
                                        </p:tav>
                                        <p:tav tm="100000">
                                          <p:val>
                                            <p:strVal val="#ppt_h"/>
                                          </p:val>
                                        </p:tav>
                                      </p:tavLst>
                                    </p:anim>
                                    <p:animEffect transition="in" filter="fade">
                                      <p:cBhvr>
                                        <p:cTn id="17" dur="500"/>
                                        <p:tgtEl>
                                          <p:spTgt spid="434"/>
                                        </p:tgtEl>
                                      </p:cBhvr>
                                    </p:animEffect>
                                  </p:childTnLst>
                                </p:cTn>
                              </p:par>
                              <p:par>
                                <p:cTn id="18" presetID="6" presetClass="emph" presetSubtype="0" autoRev="1" fill="hold" nodeType="withEffect">
                                  <p:stCondLst>
                                    <p:cond delay="1250"/>
                                  </p:stCondLst>
                                  <p:childTnLst>
                                    <p:animScale>
                                      <p:cBhvr>
                                        <p:cTn id="19" dur="200" fill="hold"/>
                                        <p:tgtEl>
                                          <p:spTgt spid="434"/>
                                        </p:tgtEl>
                                      </p:cBhvr>
                                      <p:by x="120000" y="120000"/>
                                    </p:animScale>
                                  </p:childTnLst>
                                </p:cTn>
                              </p:par>
                              <p:par>
                                <p:cTn id="20" presetID="51" presetClass="path" presetSubtype="0" accel="50000" decel="50000" fill="hold" nodeType="withEffect">
                                  <p:stCondLst>
                                    <p:cond delay="750"/>
                                  </p:stCondLst>
                                  <p:childTnLst>
                                    <p:animMotion origin="layout" path="M 0.00104 -0.00309 C -0.03021 0.00246 -0.07847 0.0253 -0.12916 0.11882 " pathEditMode="relative" rAng="0" ptsTypes="AA">
                                      <p:cBhvr>
                                        <p:cTn id="21" dur="500" spd="-100000" fill="hold"/>
                                        <p:tgtEl>
                                          <p:spTgt spid="434"/>
                                        </p:tgtEl>
                                        <p:attrNameLst>
                                          <p:attrName>ppt_x</p:attrName>
                                          <p:attrName>ppt_y</p:attrName>
                                        </p:attrNameLst>
                                      </p:cBhvr>
                                      <p:rCtr x="-6510" y="6080"/>
                                    </p:animMotion>
                                  </p:childTnLst>
                                </p:cTn>
                              </p:par>
                              <p:par>
                                <p:cTn id="22" presetID="53" presetClass="entr" presetSubtype="16" fill="hold" nodeType="withEffect">
                                  <p:stCondLst>
                                    <p:cond delay="1000"/>
                                  </p:stCondLst>
                                  <p:childTnLst>
                                    <p:set>
                                      <p:cBhvr>
                                        <p:cTn id="23" dur="1" fill="hold">
                                          <p:stCondLst>
                                            <p:cond delay="0"/>
                                          </p:stCondLst>
                                        </p:cTn>
                                        <p:tgtEl>
                                          <p:spTgt spid="433"/>
                                        </p:tgtEl>
                                        <p:attrNameLst>
                                          <p:attrName>style.visibility</p:attrName>
                                        </p:attrNameLst>
                                      </p:cBhvr>
                                      <p:to>
                                        <p:strVal val="visible"/>
                                      </p:to>
                                    </p:set>
                                    <p:anim calcmode="lin" valueType="num">
                                      <p:cBhvr>
                                        <p:cTn id="24" dur="500" fill="hold"/>
                                        <p:tgtEl>
                                          <p:spTgt spid="433"/>
                                        </p:tgtEl>
                                        <p:attrNameLst>
                                          <p:attrName>ppt_w</p:attrName>
                                        </p:attrNameLst>
                                      </p:cBhvr>
                                      <p:tavLst>
                                        <p:tav tm="0">
                                          <p:val>
                                            <p:fltVal val="0"/>
                                          </p:val>
                                        </p:tav>
                                        <p:tav tm="100000">
                                          <p:val>
                                            <p:strVal val="#ppt_w"/>
                                          </p:val>
                                        </p:tav>
                                      </p:tavLst>
                                    </p:anim>
                                    <p:anim calcmode="lin" valueType="num">
                                      <p:cBhvr>
                                        <p:cTn id="25" dur="500" fill="hold"/>
                                        <p:tgtEl>
                                          <p:spTgt spid="433"/>
                                        </p:tgtEl>
                                        <p:attrNameLst>
                                          <p:attrName>ppt_h</p:attrName>
                                        </p:attrNameLst>
                                      </p:cBhvr>
                                      <p:tavLst>
                                        <p:tav tm="0">
                                          <p:val>
                                            <p:fltVal val="0"/>
                                          </p:val>
                                        </p:tav>
                                        <p:tav tm="100000">
                                          <p:val>
                                            <p:strVal val="#ppt_h"/>
                                          </p:val>
                                        </p:tav>
                                      </p:tavLst>
                                    </p:anim>
                                    <p:animEffect transition="in" filter="fade">
                                      <p:cBhvr>
                                        <p:cTn id="26" dur="500"/>
                                        <p:tgtEl>
                                          <p:spTgt spid="433"/>
                                        </p:tgtEl>
                                      </p:cBhvr>
                                    </p:animEffect>
                                  </p:childTnLst>
                                </p:cTn>
                              </p:par>
                              <p:par>
                                <p:cTn id="27" presetID="6" presetClass="emph" presetSubtype="0" autoRev="1" fill="hold" nodeType="withEffect">
                                  <p:stCondLst>
                                    <p:cond delay="1500"/>
                                  </p:stCondLst>
                                  <p:childTnLst>
                                    <p:animScale>
                                      <p:cBhvr>
                                        <p:cTn id="28" dur="200" fill="hold"/>
                                        <p:tgtEl>
                                          <p:spTgt spid="433"/>
                                        </p:tgtEl>
                                      </p:cBhvr>
                                      <p:by x="120000" y="120000"/>
                                    </p:animScale>
                                  </p:childTnLst>
                                </p:cTn>
                              </p:par>
                              <p:par>
                                <p:cTn id="29" presetID="51" presetClass="path" presetSubtype="0" accel="50000" decel="50000" fill="hold" nodeType="withEffect">
                                  <p:stCondLst>
                                    <p:cond delay="1000"/>
                                  </p:stCondLst>
                                  <p:childTnLst>
                                    <p:animMotion origin="layout" path="M 8.33333E-7 -0.00092 C -0.04549 -0.02191 -0.08785 -0.00648 -0.12396 0.01358 " pathEditMode="relative" rAng="0" ptsTypes="AA">
                                      <p:cBhvr>
                                        <p:cTn id="30" dur="500" spd="-100000" fill="hold"/>
                                        <p:tgtEl>
                                          <p:spTgt spid="433"/>
                                        </p:tgtEl>
                                        <p:attrNameLst>
                                          <p:attrName>ppt_x</p:attrName>
                                          <p:attrName>ppt_y</p:attrName>
                                        </p:attrNameLst>
                                      </p:cBhvr>
                                      <p:rCtr x="-6198" y="216"/>
                                    </p:animMotion>
                                  </p:childTnLst>
                                </p:cTn>
                              </p:par>
                              <p:par>
                                <p:cTn id="31" presetID="53" presetClass="entr" presetSubtype="16" fill="hold" nodeType="withEffect">
                                  <p:stCondLst>
                                    <p:cond delay="1250"/>
                                  </p:stCondLst>
                                  <p:childTnLst>
                                    <p:set>
                                      <p:cBhvr>
                                        <p:cTn id="32" dur="1" fill="hold">
                                          <p:stCondLst>
                                            <p:cond delay="0"/>
                                          </p:stCondLst>
                                        </p:cTn>
                                        <p:tgtEl>
                                          <p:spTgt spid="432"/>
                                        </p:tgtEl>
                                        <p:attrNameLst>
                                          <p:attrName>style.visibility</p:attrName>
                                        </p:attrNameLst>
                                      </p:cBhvr>
                                      <p:to>
                                        <p:strVal val="visible"/>
                                      </p:to>
                                    </p:set>
                                    <p:anim calcmode="lin" valueType="num">
                                      <p:cBhvr>
                                        <p:cTn id="33" dur="500" fill="hold"/>
                                        <p:tgtEl>
                                          <p:spTgt spid="432"/>
                                        </p:tgtEl>
                                        <p:attrNameLst>
                                          <p:attrName>ppt_w</p:attrName>
                                        </p:attrNameLst>
                                      </p:cBhvr>
                                      <p:tavLst>
                                        <p:tav tm="0">
                                          <p:val>
                                            <p:fltVal val="0"/>
                                          </p:val>
                                        </p:tav>
                                        <p:tav tm="100000">
                                          <p:val>
                                            <p:strVal val="#ppt_w"/>
                                          </p:val>
                                        </p:tav>
                                      </p:tavLst>
                                    </p:anim>
                                    <p:anim calcmode="lin" valueType="num">
                                      <p:cBhvr>
                                        <p:cTn id="34" dur="500" fill="hold"/>
                                        <p:tgtEl>
                                          <p:spTgt spid="432"/>
                                        </p:tgtEl>
                                        <p:attrNameLst>
                                          <p:attrName>ppt_h</p:attrName>
                                        </p:attrNameLst>
                                      </p:cBhvr>
                                      <p:tavLst>
                                        <p:tav tm="0">
                                          <p:val>
                                            <p:fltVal val="0"/>
                                          </p:val>
                                        </p:tav>
                                        <p:tav tm="100000">
                                          <p:val>
                                            <p:strVal val="#ppt_h"/>
                                          </p:val>
                                        </p:tav>
                                      </p:tavLst>
                                    </p:anim>
                                    <p:animEffect transition="in" filter="fade">
                                      <p:cBhvr>
                                        <p:cTn id="35" dur="500"/>
                                        <p:tgtEl>
                                          <p:spTgt spid="432"/>
                                        </p:tgtEl>
                                      </p:cBhvr>
                                    </p:animEffect>
                                  </p:childTnLst>
                                </p:cTn>
                              </p:par>
                              <p:par>
                                <p:cTn id="36" presetID="6" presetClass="emph" presetSubtype="0" autoRev="1" fill="hold" nodeType="withEffect">
                                  <p:stCondLst>
                                    <p:cond delay="1750"/>
                                  </p:stCondLst>
                                  <p:childTnLst>
                                    <p:animScale>
                                      <p:cBhvr>
                                        <p:cTn id="37" dur="200" fill="hold"/>
                                        <p:tgtEl>
                                          <p:spTgt spid="432"/>
                                        </p:tgtEl>
                                      </p:cBhvr>
                                      <p:by x="120000" y="120000"/>
                                    </p:animScale>
                                  </p:childTnLst>
                                </p:cTn>
                              </p:par>
                              <p:par>
                                <p:cTn id="38" presetID="51" presetClass="path" presetSubtype="0" accel="50000" decel="50000" fill="hold" nodeType="withEffect">
                                  <p:stCondLst>
                                    <p:cond delay="1250"/>
                                  </p:stCondLst>
                                  <p:childTnLst>
                                    <p:animMotion origin="layout" path="M -1.38889E-6 -1.11111E-6 C -0.01649 -0.01636 -0.04826 -0.06204 -0.11788 -0.06543 " pathEditMode="relative" rAng="0" ptsTypes="AA">
                                      <p:cBhvr>
                                        <p:cTn id="39" dur="500" spd="-100000" fill="hold"/>
                                        <p:tgtEl>
                                          <p:spTgt spid="432"/>
                                        </p:tgtEl>
                                        <p:attrNameLst>
                                          <p:attrName>ppt_x</p:attrName>
                                          <p:attrName>ppt_y</p:attrName>
                                        </p:attrNameLst>
                                      </p:cBhvr>
                                      <p:rCtr x="-5903" y="-3272"/>
                                    </p:animMotion>
                                  </p:childTnLst>
                                </p:cTn>
                              </p:par>
                              <p:par>
                                <p:cTn id="40" presetID="53" presetClass="entr" presetSubtype="16" fill="hold" nodeType="withEffect">
                                  <p:stCondLst>
                                    <p:cond delay="1500"/>
                                  </p:stCondLst>
                                  <p:childTnLst>
                                    <p:set>
                                      <p:cBhvr>
                                        <p:cTn id="41" dur="1" fill="hold">
                                          <p:stCondLst>
                                            <p:cond delay="0"/>
                                          </p:stCondLst>
                                        </p:cTn>
                                        <p:tgtEl>
                                          <p:spTgt spid="26919"/>
                                        </p:tgtEl>
                                        <p:attrNameLst>
                                          <p:attrName>style.visibility</p:attrName>
                                        </p:attrNameLst>
                                      </p:cBhvr>
                                      <p:to>
                                        <p:strVal val="visible"/>
                                      </p:to>
                                    </p:set>
                                    <p:anim calcmode="lin" valueType="num">
                                      <p:cBhvr>
                                        <p:cTn id="42" dur="500" fill="hold"/>
                                        <p:tgtEl>
                                          <p:spTgt spid="26919"/>
                                        </p:tgtEl>
                                        <p:attrNameLst>
                                          <p:attrName>ppt_w</p:attrName>
                                        </p:attrNameLst>
                                      </p:cBhvr>
                                      <p:tavLst>
                                        <p:tav tm="0">
                                          <p:val>
                                            <p:fltVal val="0"/>
                                          </p:val>
                                        </p:tav>
                                        <p:tav tm="100000">
                                          <p:val>
                                            <p:strVal val="#ppt_w"/>
                                          </p:val>
                                        </p:tav>
                                      </p:tavLst>
                                    </p:anim>
                                    <p:anim calcmode="lin" valueType="num">
                                      <p:cBhvr>
                                        <p:cTn id="43" dur="500" fill="hold"/>
                                        <p:tgtEl>
                                          <p:spTgt spid="26919"/>
                                        </p:tgtEl>
                                        <p:attrNameLst>
                                          <p:attrName>ppt_h</p:attrName>
                                        </p:attrNameLst>
                                      </p:cBhvr>
                                      <p:tavLst>
                                        <p:tav tm="0">
                                          <p:val>
                                            <p:fltVal val="0"/>
                                          </p:val>
                                        </p:tav>
                                        <p:tav tm="100000">
                                          <p:val>
                                            <p:strVal val="#ppt_h"/>
                                          </p:val>
                                        </p:tav>
                                      </p:tavLst>
                                    </p:anim>
                                    <p:animEffect transition="in" filter="fade">
                                      <p:cBhvr>
                                        <p:cTn id="44" dur="500"/>
                                        <p:tgtEl>
                                          <p:spTgt spid="26919"/>
                                        </p:tgtEl>
                                      </p:cBhvr>
                                    </p:animEffect>
                                  </p:childTnLst>
                                </p:cTn>
                              </p:par>
                              <p:par>
                                <p:cTn id="45" presetID="6" presetClass="emph" presetSubtype="0" autoRev="1" fill="hold" nodeType="withEffect">
                                  <p:stCondLst>
                                    <p:cond delay="2000"/>
                                  </p:stCondLst>
                                  <p:childTnLst>
                                    <p:animScale>
                                      <p:cBhvr>
                                        <p:cTn id="46" dur="200" fill="hold"/>
                                        <p:tgtEl>
                                          <p:spTgt spid="26919"/>
                                        </p:tgtEl>
                                      </p:cBhvr>
                                      <p:by x="120000" y="120000"/>
                                    </p:animScale>
                                  </p:childTnLst>
                                </p:cTn>
                              </p:par>
                              <p:par>
                                <p:cTn id="47" presetID="51" presetClass="path" presetSubtype="0" accel="50000" decel="50000" fill="hold" nodeType="withEffect">
                                  <p:stCondLst>
                                    <p:cond delay="1500"/>
                                  </p:stCondLst>
                                  <p:childTnLst>
                                    <p:animMotion origin="layout" path="M -4.72222E-6 1.11111E-6 C -0.03246 -0.07716 -0.05607 -0.10247 -0.08975 -0.13333 " pathEditMode="relative" rAng="0" ptsTypes="AA">
                                      <p:cBhvr>
                                        <p:cTn id="48" dur="500" spd="-100000" fill="hold"/>
                                        <p:tgtEl>
                                          <p:spTgt spid="26919"/>
                                        </p:tgtEl>
                                        <p:attrNameLst>
                                          <p:attrName>ppt_x</p:attrName>
                                          <p:attrName>ppt_y</p:attrName>
                                        </p:attrNameLst>
                                      </p:cBhvr>
                                      <p:rCtr x="-4497" y="-6667"/>
                                    </p:animMotion>
                                  </p:childTnLst>
                                </p:cTn>
                              </p:par>
                              <p:par>
                                <p:cTn id="49" presetID="22" presetClass="entr" presetSubtype="8" fill="hold" grpId="0" nodeType="withEffect">
                                  <p:stCondLst>
                                    <p:cond delay="2250"/>
                                  </p:stCondLst>
                                  <p:childTnLst>
                                    <p:set>
                                      <p:cBhvr>
                                        <p:cTn id="50" dur="1" fill="hold">
                                          <p:stCondLst>
                                            <p:cond delay="0"/>
                                          </p:stCondLst>
                                        </p:cTn>
                                        <p:tgtEl>
                                          <p:spTgt spid="639">
                                            <p:txEl>
                                              <p:pRg st="0" end="0"/>
                                            </p:txEl>
                                          </p:spTgt>
                                        </p:tgtEl>
                                        <p:attrNameLst>
                                          <p:attrName>style.visibility</p:attrName>
                                        </p:attrNameLst>
                                      </p:cBhvr>
                                      <p:to>
                                        <p:strVal val="visible"/>
                                      </p:to>
                                    </p:set>
                                    <p:animEffect transition="in" filter="wipe(left)">
                                      <p:cBhvr>
                                        <p:cTn id="51" dur="750"/>
                                        <p:tgtEl>
                                          <p:spTgt spid="639">
                                            <p:txEl>
                                              <p:pRg st="0" end="0"/>
                                            </p:txEl>
                                          </p:spTgt>
                                        </p:tgtEl>
                                      </p:cBhvr>
                                    </p:animEffect>
                                  </p:childTnLst>
                                </p:cTn>
                              </p:par>
                              <p:par>
                                <p:cTn id="52" presetID="6" presetClass="emph" presetSubtype="0" autoRev="1" fill="hold" grpId="1" nodeType="withEffect">
                                  <p:stCondLst>
                                    <p:cond delay="3500"/>
                                  </p:stCondLst>
                                  <p:childTnLst>
                                    <p:animScale>
                                      <p:cBhvr>
                                        <p:cTn id="53" dur="500" fill="hold"/>
                                        <p:tgtEl>
                                          <p:spTgt spid="639">
                                            <p:txEl>
                                              <p:pRg st="0" end="0"/>
                                            </p:txEl>
                                          </p:spTgt>
                                        </p:tgtEl>
                                      </p:cBhvr>
                                      <p:by x="108000" y="108000"/>
                                    </p:animScale>
                                  </p:childTnLst>
                                </p:cTn>
                              </p:par>
                              <p:par>
                                <p:cTn id="54" presetID="22" presetClass="entr" presetSubtype="2" fill="hold" grpId="0" nodeType="withEffect">
                                  <p:stCondLst>
                                    <p:cond delay="3000"/>
                                  </p:stCondLst>
                                  <p:childTnLst>
                                    <p:set>
                                      <p:cBhvr>
                                        <p:cTn id="55" dur="1" fill="hold">
                                          <p:stCondLst>
                                            <p:cond delay="0"/>
                                          </p:stCondLst>
                                        </p:cTn>
                                        <p:tgtEl>
                                          <p:spTgt spid="224">
                                            <p:txEl>
                                              <p:pRg st="0" end="0"/>
                                            </p:txEl>
                                          </p:spTgt>
                                        </p:tgtEl>
                                        <p:attrNameLst>
                                          <p:attrName>style.visibility</p:attrName>
                                        </p:attrNameLst>
                                      </p:cBhvr>
                                      <p:to>
                                        <p:strVal val="visible"/>
                                      </p:to>
                                    </p:set>
                                    <p:animEffect transition="in" filter="wipe(right)">
                                      <p:cBhvr>
                                        <p:cTn id="56" dur="750"/>
                                        <p:tgtEl>
                                          <p:spTgt spid="224">
                                            <p:txEl>
                                              <p:pRg st="0" end="0"/>
                                            </p:txEl>
                                          </p:spTgt>
                                        </p:tgtEl>
                                      </p:cBhvr>
                                    </p:animEffect>
                                  </p:childTnLst>
                                </p:cTn>
                              </p:par>
                              <p:par>
                                <p:cTn id="57" presetID="6" presetClass="emph" presetSubtype="0" autoRev="1" fill="hold" grpId="1" nodeType="withEffect">
                                  <p:stCondLst>
                                    <p:cond delay="3500"/>
                                  </p:stCondLst>
                                  <p:childTnLst>
                                    <p:animScale>
                                      <p:cBhvr>
                                        <p:cTn id="58" dur="500" fill="hold"/>
                                        <p:tgtEl>
                                          <p:spTgt spid="224">
                                            <p:txEl>
                                              <p:pRg st="0" end="0"/>
                                            </p:txEl>
                                          </p:spTgt>
                                        </p:tgtEl>
                                      </p:cBhvr>
                                      <p:by x="108000" y="108000"/>
                                    </p:animScale>
                                  </p:childTnLst>
                                </p:cTn>
                              </p:par>
                              <p:par>
                                <p:cTn id="59" presetID="22" presetClass="entr" presetSubtype="1" fill="hold" grpId="0" nodeType="withEffect">
                                  <p:stCondLst>
                                    <p:cond delay="4000"/>
                                  </p:stCondLst>
                                  <p:childTnLst>
                                    <p:set>
                                      <p:cBhvr>
                                        <p:cTn id="60" dur="1" fill="hold">
                                          <p:stCondLst>
                                            <p:cond delay="0"/>
                                          </p:stCondLst>
                                        </p:cTn>
                                        <p:tgtEl>
                                          <p:spTgt spid="659"/>
                                        </p:tgtEl>
                                        <p:attrNameLst>
                                          <p:attrName>style.visibility</p:attrName>
                                        </p:attrNameLst>
                                      </p:cBhvr>
                                      <p:to>
                                        <p:strVal val="visible"/>
                                      </p:to>
                                    </p:set>
                                    <p:animEffect transition="in" filter="wipe(up)">
                                      <p:cBhvr>
                                        <p:cTn id="61" dur="1200"/>
                                        <p:tgtEl>
                                          <p:spTgt spid="659"/>
                                        </p:tgtEl>
                                      </p:cBhvr>
                                    </p:animEffect>
                                  </p:childTnLst>
                                </p:cTn>
                              </p:par>
                              <p:par>
                                <p:cTn id="62" presetID="42" presetClass="entr" presetSubtype="0" fill="hold" nodeType="withEffect">
                                  <p:stCondLst>
                                    <p:cond delay="4500"/>
                                  </p:stCondLst>
                                  <p:childTnLst>
                                    <p:set>
                                      <p:cBhvr>
                                        <p:cTn id="63" dur="1" fill="hold">
                                          <p:stCondLst>
                                            <p:cond delay="0"/>
                                          </p:stCondLst>
                                        </p:cTn>
                                        <p:tgtEl>
                                          <p:spTgt spid="426"/>
                                        </p:tgtEl>
                                        <p:attrNameLst>
                                          <p:attrName>style.visibility</p:attrName>
                                        </p:attrNameLst>
                                      </p:cBhvr>
                                      <p:to>
                                        <p:strVal val="visible"/>
                                      </p:to>
                                    </p:set>
                                    <p:animEffect transition="in" filter="fade">
                                      <p:cBhvr>
                                        <p:cTn id="64" dur="750"/>
                                        <p:tgtEl>
                                          <p:spTgt spid="426"/>
                                        </p:tgtEl>
                                      </p:cBhvr>
                                    </p:animEffect>
                                    <p:anim calcmode="lin" valueType="num">
                                      <p:cBhvr>
                                        <p:cTn id="65" dur="750" fill="hold"/>
                                        <p:tgtEl>
                                          <p:spTgt spid="426"/>
                                        </p:tgtEl>
                                        <p:attrNameLst>
                                          <p:attrName>ppt_x</p:attrName>
                                        </p:attrNameLst>
                                      </p:cBhvr>
                                      <p:tavLst>
                                        <p:tav tm="0">
                                          <p:val>
                                            <p:strVal val="#ppt_x"/>
                                          </p:val>
                                        </p:tav>
                                        <p:tav tm="100000">
                                          <p:val>
                                            <p:strVal val="#ppt_x"/>
                                          </p:val>
                                        </p:tav>
                                      </p:tavLst>
                                    </p:anim>
                                    <p:anim calcmode="lin" valueType="num">
                                      <p:cBhvr>
                                        <p:cTn id="66" dur="750" fill="hold"/>
                                        <p:tgtEl>
                                          <p:spTgt spid="426"/>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5000"/>
                                  </p:stCondLst>
                                  <p:childTnLst>
                                    <p:set>
                                      <p:cBhvr>
                                        <p:cTn id="68" dur="1" fill="hold">
                                          <p:stCondLst>
                                            <p:cond delay="0"/>
                                          </p:stCondLst>
                                        </p:cTn>
                                        <p:tgtEl>
                                          <p:spTgt spid="425"/>
                                        </p:tgtEl>
                                        <p:attrNameLst>
                                          <p:attrName>style.visibility</p:attrName>
                                        </p:attrNameLst>
                                      </p:cBhvr>
                                      <p:to>
                                        <p:strVal val="visible"/>
                                      </p:to>
                                    </p:set>
                                    <p:animEffect transition="in" filter="fade">
                                      <p:cBhvr>
                                        <p:cTn id="69" dur="750"/>
                                        <p:tgtEl>
                                          <p:spTgt spid="425"/>
                                        </p:tgtEl>
                                      </p:cBhvr>
                                    </p:animEffect>
                                    <p:anim calcmode="lin" valueType="num">
                                      <p:cBhvr>
                                        <p:cTn id="70" dur="750" fill="hold"/>
                                        <p:tgtEl>
                                          <p:spTgt spid="425"/>
                                        </p:tgtEl>
                                        <p:attrNameLst>
                                          <p:attrName>ppt_x</p:attrName>
                                        </p:attrNameLst>
                                      </p:cBhvr>
                                      <p:tavLst>
                                        <p:tav tm="0">
                                          <p:val>
                                            <p:strVal val="#ppt_x"/>
                                          </p:val>
                                        </p:tav>
                                        <p:tav tm="100000">
                                          <p:val>
                                            <p:strVal val="#ppt_x"/>
                                          </p:val>
                                        </p:tav>
                                      </p:tavLst>
                                    </p:anim>
                                    <p:anim calcmode="lin" valueType="num">
                                      <p:cBhvr>
                                        <p:cTn id="71" dur="750" fill="hold"/>
                                        <p:tgtEl>
                                          <p:spTgt spid="425"/>
                                        </p:tgtEl>
                                        <p:attrNameLst>
                                          <p:attrName>ppt_y</p:attrName>
                                        </p:attrNameLst>
                                      </p:cBhvr>
                                      <p:tavLst>
                                        <p:tav tm="0">
                                          <p:val>
                                            <p:strVal val="#ppt_y+.1"/>
                                          </p:val>
                                        </p:tav>
                                        <p:tav tm="100000">
                                          <p:val>
                                            <p:strVal val="#ppt_y"/>
                                          </p:val>
                                        </p:tav>
                                      </p:tavLst>
                                    </p:anim>
                                  </p:childTnLst>
                                </p:cTn>
                              </p:par>
                              <p:par>
                                <p:cTn id="72" presetID="22" presetClass="entr" presetSubtype="8" fill="hold" nodeType="withEffect">
                                  <p:stCondLst>
                                    <p:cond delay="5750"/>
                                  </p:stCondLst>
                                  <p:childTnLst>
                                    <p:set>
                                      <p:cBhvr>
                                        <p:cTn id="73" dur="1" fill="hold">
                                          <p:stCondLst>
                                            <p:cond delay="0"/>
                                          </p:stCondLst>
                                        </p:cTn>
                                        <p:tgtEl>
                                          <p:spTgt spid="428"/>
                                        </p:tgtEl>
                                        <p:attrNameLst>
                                          <p:attrName>style.visibility</p:attrName>
                                        </p:attrNameLst>
                                      </p:cBhvr>
                                      <p:to>
                                        <p:strVal val="visible"/>
                                      </p:to>
                                    </p:set>
                                    <p:animEffect transition="in" filter="wipe(left)">
                                      <p:cBhvr>
                                        <p:cTn id="74" dur="750"/>
                                        <p:tgtEl>
                                          <p:spTgt spid="428"/>
                                        </p:tgtEl>
                                      </p:cBhvr>
                                    </p:animEffect>
                                  </p:childTnLst>
                                </p:cTn>
                              </p:par>
                              <p:par>
                                <p:cTn id="75" presetID="42" presetClass="path" presetSubtype="0" fill="hold" nodeType="withEffect">
                                  <p:stCondLst>
                                    <p:cond delay="7750"/>
                                  </p:stCondLst>
                                  <p:childTnLst>
                                    <p:animMotion origin="layout" path="M -1.94444E-6 4.19753E-6 L -0.01111 -0.0392 " pathEditMode="relative" rAng="0" ptsTypes="AA">
                                      <p:cBhvr>
                                        <p:cTn id="76" dur="1000" fill="hold"/>
                                        <p:tgtEl>
                                          <p:spTgt spid="428"/>
                                        </p:tgtEl>
                                        <p:attrNameLst>
                                          <p:attrName>ppt_x</p:attrName>
                                          <p:attrName>ppt_y</p:attrName>
                                        </p:attrNameLst>
                                      </p:cBhvr>
                                      <p:rCtr x="-556" y="-1975"/>
                                    </p:animMotion>
                                  </p:childTnLst>
                                </p:cTn>
                              </p:par>
                              <p:par>
                                <p:cTn id="77" presetID="6" presetClass="emph" presetSubtype="0" fill="hold" nodeType="withEffect">
                                  <p:stCondLst>
                                    <p:cond delay="7750"/>
                                  </p:stCondLst>
                                  <p:childTnLst>
                                    <p:animScale>
                                      <p:cBhvr>
                                        <p:cTn id="78" dur="1000" fill="hold"/>
                                        <p:tgtEl>
                                          <p:spTgt spid="428"/>
                                        </p:tgtEl>
                                      </p:cBhvr>
                                      <p:by x="93000" y="93000"/>
                                    </p:animScale>
                                  </p:childTnLst>
                                </p:cTn>
                              </p:par>
                              <p:par>
                                <p:cTn id="79" presetID="2" presetClass="exit" presetSubtype="8" fill="hold" nodeType="withEffect">
                                  <p:stCondLst>
                                    <p:cond delay="7500"/>
                                  </p:stCondLst>
                                  <p:childTnLst>
                                    <p:anim calcmode="lin" valueType="num">
                                      <p:cBhvr additive="base">
                                        <p:cTn id="80" dur="500"/>
                                        <p:tgtEl>
                                          <p:spTgt spid="419"/>
                                        </p:tgtEl>
                                        <p:attrNameLst>
                                          <p:attrName>ppt_x</p:attrName>
                                        </p:attrNameLst>
                                      </p:cBhvr>
                                      <p:tavLst>
                                        <p:tav tm="0">
                                          <p:val>
                                            <p:strVal val="ppt_x"/>
                                          </p:val>
                                        </p:tav>
                                        <p:tav tm="100000">
                                          <p:val>
                                            <p:strVal val="0-ppt_w/2"/>
                                          </p:val>
                                        </p:tav>
                                      </p:tavLst>
                                    </p:anim>
                                    <p:anim calcmode="lin" valueType="num">
                                      <p:cBhvr additive="base">
                                        <p:cTn id="81" dur="500"/>
                                        <p:tgtEl>
                                          <p:spTgt spid="419"/>
                                        </p:tgtEl>
                                        <p:attrNameLst>
                                          <p:attrName>ppt_y</p:attrName>
                                        </p:attrNameLst>
                                      </p:cBhvr>
                                      <p:tavLst>
                                        <p:tav tm="0">
                                          <p:val>
                                            <p:strVal val="ppt_y"/>
                                          </p:val>
                                        </p:tav>
                                        <p:tav tm="100000">
                                          <p:val>
                                            <p:strVal val="ppt_y"/>
                                          </p:val>
                                        </p:tav>
                                      </p:tavLst>
                                    </p:anim>
                                    <p:set>
                                      <p:cBhvr>
                                        <p:cTn id="82" dur="1" fill="hold">
                                          <p:stCondLst>
                                            <p:cond delay="499"/>
                                          </p:stCondLst>
                                        </p:cTn>
                                        <p:tgtEl>
                                          <p:spTgt spid="419"/>
                                        </p:tgtEl>
                                        <p:attrNameLst>
                                          <p:attrName>style.visibility</p:attrName>
                                        </p:attrNameLst>
                                      </p:cBhvr>
                                      <p:to>
                                        <p:strVal val="hidden"/>
                                      </p:to>
                                    </p:set>
                                  </p:childTnLst>
                                </p:cTn>
                              </p:par>
                              <p:par>
                                <p:cTn id="83" presetID="2" presetClass="exit" presetSubtype="8" fill="hold" grpId="1" nodeType="withEffect">
                                  <p:stCondLst>
                                    <p:cond delay="7500"/>
                                  </p:stCondLst>
                                  <p:childTnLst>
                                    <p:anim calcmode="lin" valueType="num">
                                      <p:cBhvr additive="base">
                                        <p:cTn id="84" dur="500"/>
                                        <p:tgtEl>
                                          <p:spTgt spid="27018"/>
                                        </p:tgtEl>
                                        <p:attrNameLst>
                                          <p:attrName>ppt_x</p:attrName>
                                        </p:attrNameLst>
                                      </p:cBhvr>
                                      <p:tavLst>
                                        <p:tav tm="0">
                                          <p:val>
                                            <p:strVal val="ppt_x"/>
                                          </p:val>
                                        </p:tav>
                                        <p:tav tm="100000">
                                          <p:val>
                                            <p:strVal val="0-ppt_w/2"/>
                                          </p:val>
                                        </p:tav>
                                      </p:tavLst>
                                    </p:anim>
                                    <p:anim calcmode="lin" valueType="num">
                                      <p:cBhvr additive="base">
                                        <p:cTn id="85" dur="500"/>
                                        <p:tgtEl>
                                          <p:spTgt spid="27018"/>
                                        </p:tgtEl>
                                        <p:attrNameLst>
                                          <p:attrName>ppt_y</p:attrName>
                                        </p:attrNameLst>
                                      </p:cBhvr>
                                      <p:tavLst>
                                        <p:tav tm="0">
                                          <p:val>
                                            <p:strVal val="ppt_y"/>
                                          </p:val>
                                        </p:tav>
                                        <p:tav tm="100000">
                                          <p:val>
                                            <p:strVal val="ppt_y"/>
                                          </p:val>
                                        </p:tav>
                                      </p:tavLst>
                                    </p:anim>
                                    <p:set>
                                      <p:cBhvr>
                                        <p:cTn id="86" dur="1" fill="hold">
                                          <p:stCondLst>
                                            <p:cond delay="499"/>
                                          </p:stCondLst>
                                        </p:cTn>
                                        <p:tgtEl>
                                          <p:spTgt spid="27018"/>
                                        </p:tgtEl>
                                        <p:attrNameLst>
                                          <p:attrName>style.visibility</p:attrName>
                                        </p:attrNameLst>
                                      </p:cBhvr>
                                      <p:to>
                                        <p:strVal val="hidden"/>
                                      </p:to>
                                    </p:set>
                                  </p:childTnLst>
                                </p:cTn>
                              </p:par>
                              <p:par>
                                <p:cTn id="87" presetID="2" presetClass="exit" presetSubtype="2" fill="hold" grpId="2" nodeType="withEffect">
                                  <p:stCondLst>
                                    <p:cond delay="7750"/>
                                  </p:stCondLst>
                                  <p:childTnLst>
                                    <p:anim calcmode="lin" valueType="num">
                                      <p:cBhvr additive="base">
                                        <p:cTn id="88" dur="500"/>
                                        <p:tgtEl>
                                          <p:spTgt spid="639">
                                            <p:txEl>
                                              <p:pRg st="0" end="0"/>
                                            </p:txEl>
                                          </p:spTgt>
                                        </p:tgtEl>
                                        <p:attrNameLst>
                                          <p:attrName>ppt_x</p:attrName>
                                        </p:attrNameLst>
                                      </p:cBhvr>
                                      <p:tavLst>
                                        <p:tav tm="0">
                                          <p:val>
                                            <p:strVal val="ppt_x"/>
                                          </p:val>
                                        </p:tav>
                                        <p:tav tm="100000">
                                          <p:val>
                                            <p:strVal val="1+ppt_w/2"/>
                                          </p:val>
                                        </p:tav>
                                      </p:tavLst>
                                    </p:anim>
                                    <p:anim calcmode="lin" valueType="num">
                                      <p:cBhvr additive="base">
                                        <p:cTn id="89" dur="500"/>
                                        <p:tgtEl>
                                          <p:spTgt spid="639">
                                            <p:txEl>
                                              <p:pRg st="0" end="0"/>
                                            </p:txEl>
                                          </p:spTgt>
                                        </p:tgtEl>
                                        <p:attrNameLst>
                                          <p:attrName>ppt_y</p:attrName>
                                        </p:attrNameLst>
                                      </p:cBhvr>
                                      <p:tavLst>
                                        <p:tav tm="0">
                                          <p:val>
                                            <p:strVal val="ppt_y"/>
                                          </p:val>
                                        </p:tav>
                                        <p:tav tm="100000">
                                          <p:val>
                                            <p:strVal val="ppt_y"/>
                                          </p:val>
                                        </p:tav>
                                      </p:tavLst>
                                    </p:anim>
                                    <p:set>
                                      <p:cBhvr>
                                        <p:cTn id="90" dur="1" fill="hold">
                                          <p:stCondLst>
                                            <p:cond delay="499"/>
                                          </p:stCondLst>
                                        </p:cTn>
                                        <p:tgtEl>
                                          <p:spTgt spid="639">
                                            <p:txEl>
                                              <p:pRg st="0" end="0"/>
                                            </p:txEl>
                                          </p:spTgt>
                                        </p:tgtEl>
                                        <p:attrNameLst>
                                          <p:attrName>style.visibility</p:attrName>
                                        </p:attrNameLst>
                                      </p:cBhvr>
                                      <p:to>
                                        <p:strVal val="hidden"/>
                                      </p:to>
                                    </p:set>
                                  </p:childTnLst>
                                </p:cTn>
                              </p:par>
                              <p:par>
                                <p:cTn id="91" presetID="2" presetClass="exit" presetSubtype="2" fill="hold" grpId="2" nodeType="withEffect">
                                  <p:stCondLst>
                                    <p:cond delay="8000"/>
                                  </p:stCondLst>
                                  <p:childTnLst>
                                    <p:anim calcmode="lin" valueType="num">
                                      <p:cBhvr additive="base">
                                        <p:cTn id="92" dur="500"/>
                                        <p:tgtEl>
                                          <p:spTgt spid="224">
                                            <p:txEl>
                                              <p:pRg st="0" end="0"/>
                                            </p:txEl>
                                          </p:spTgt>
                                        </p:tgtEl>
                                        <p:attrNameLst>
                                          <p:attrName>ppt_x</p:attrName>
                                        </p:attrNameLst>
                                      </p:cBhvr>
                                      <p:tavLst>
                                        <p:tav tm="0">
                                          <p:val>
                                            <p:strVal val="ppt_x"/>
                                          </p:val>
                                        </p:tav>
                                        <p:tav tm="100000">
                                          <p:val>
                                            <p:strVal val="1+ppt_w/2"/>
                                          </p:val>
                                        </p:tav>
                                      </p:tavLst>
                                    </p:anim>
                                    <p:anim calcmode="lin" valueType="num">
                                      <p:cBhvr additive="base">
                                        <p:cTn id="93" dur="500"/>
                                        <p:tgtEl>
                                          <p:spTgt spid="224">
                                            <p:txEl>
                                              <p:pRg st="0" end="0"/>
                                            </p:txEl>
                                          </p:spTgt>
                                        </p:tgtEl>
                                        <p:attrNameLst>
                                          <p:attrName>ppt_y</p:attrName>
                                        </p:attrNameLst>
                                      </p:cBhvr>
                                      <p:tavLst>
                                        <p:tav tm="0">
                                          <p:val>
                                            <p:strVal val="ppt_y"/>
                                          </p:val>
                                        </p:tav>
                                        <p:tav tm="100000">
                                          <p:val>
                                            <p:strVal val="ppt_y"/>
                                          </p:val>
                                        </p:tav>
                                      </p:tavLst>
                                    </p:anim>
                                    <p:set>
                                      <p:cBhvr>
                                        <p:cTn id="94" dur="1" fill="hold">
                                          <p:stCondLst>
                                            <p:cond delay="499"/>
                                          </p:stCondLst>
                                        </p:cTn>
                                        <p:tgtEl>
                                          <p:spTgt spid="224">
                                            <p:txEl>
                                              <p:pRg st="0" end="0"/>
                                            </p:txEl>
                                          </p:spTgt>
                                        </p:tgtEl>
                                        <p:attrNameLst>
                                          <p:attrName>style.visibility</p:attrName>
                                        </p:attrNameLst>
                                      </p:cBhvr>
                                      <p:to>
                                        <p:strVal val="hidden"/>
                                      </p:to>
                                    </p:set>
                                  </p:childTnLst>
                                </p:cTn>
                              </p:par>
                              <p:par>
                                <p:cTn id="95" presetID="2" presetClass="exit" presetSubtype="4" fill="hold" nodeType="withEffect">
                                  <p:stCondLst>
                                    <p:cond delay="8000"/>
                                  </p:stCondLst>
                                  <p:childTnLst>
                                    <p:anim calcmode="lin" valueType="num">
                                      <p:cBhvr additive="base">
                                        <p:cTn id="96" dur="500"/>
                                        <p:tgtEl>
                                          <p:spTgt spid="426"/>
                                        </p:tgtEl>
                                        <p:attrNameLst>
                                          <p:attrName>ppt_x</p:attrName>
                                        </p:attrNameLst>
                                      </p:cBhvr>
                                      <p:tavLst>
                                        <p:tav tm="0">
                                          <p:val>
                                            <p:strVal val="ppt_x"/>
                                          </p:val>
                                        </p:tav>
                                        <p:tav tm="100000">
                                          <p:val>
                                            <p:strVal val="ppt_x"/>
                                          </p:val>
                                        </p:tav>
                                      </p:tavLst>
                                    </p:anim>
                                    <p:anim calcmode="lin" valueType="num">
                                      <p:cBhvr additive="base">
                                        <p:cTn id="97" dur="500"/>
                                        <p:tgtEl>
                                          <p:spTgt spid="426"/>
                                        </p:tgtEl>
                                        <p:attrNameLst>
                                          <p:attrName>ppt_y</p:attrName>
                                        </p:attrNameLst>
                                      </p:cBhvr>
                                      <p:tavLst>
                                        <p:tav tm="0">
                                          <p:val>
                                            <p:strVal val="ppt_y"/>
                                          </p:val>
                                        </p:tav>
                                        <p:tav tm="100000">
                                          <p:val>
                                            <p:strVal val="1+ppt_h/2"/>
                                          </p:val>
                                        </p:tav>
                                      </p:tavLst>
                                    </p:anim>
                                    <p:set>
                                      <p:cBhvr>
                                        <p:cTn id="98" dur="1" fill="hold">
                                          <p:stCondLst>
                                            <p:cond delay="499"/>
                                          </p:stCondLst>
                                        </p:cTn>
                                        <p:tgtEl>
                                          <p:spTgt spid="426"/>
                                        </p:tgtEl>
                                        <p:attrNameLst>
                                          <p:attrName>style.visibility</p:attrName>
                                        </p:attrNameLst>
                                      </p:cBhvr>
                                      <p:to>
                                        <p:strVal val="hidden"/>
                                      </p:to>
                                    </p:set>
                                  </p:childTnLst>
                                </p:cTn>
                              </p:par>
                              <p:par>
                                <p:cTn id="99" presetID="2" presetClass="exit" presetSubtype="4" fill="hold" nodeType="withEffect">
                                  <p:stCondLst>
                                    <p:cond delay="8250"/>
                                  </p:stCondLst>
                                  <p:childTnLst>
                                    <p:anim calcmode="lin" valueType="num">
                                      <p:cBhvr additive="base">
                                        <p:cTn id="100" dur="500"/>
                                        <p:tgtEl>
                                          <p:spTgt spid="425"/>
                                        </p:tgtEl>
                                        <p:attrNameLst>
                                          <p:attrName>ppt_x</p:attrName>
                                        </p:attrNameLst>
                                      </p:cBhvr>
                                      <p:tavLst>
                                        <p:tav tm="0">
                                          <p:val>
                                            <p:strVal val="ppt_x"/>
                                          </p:val>
                                        </p:tav>
                                        <p:tav tm="100000">
                                          <p:val>
                                            <p:strVal val="ppt_x"/>
                                          </p:val>
                                        </p:tav>
                                      </p:tavLst>
                                    </p:anim>
                                    <p:anim calcmode="lin" valueType="num">
                                      <p:cBhvr additive="base">
                                        <p:cTn id="101" dur="500"/>
                                        <p:tgtEl>
                                          <p:spTgt spid="425"/>
                                        </p:tgtEl>
                                        <p:attrNameLst>
                                          <p:attrName>ppt_y</p:attrName>
                                        </p:attrNameLst>
                                      </p:cBhvr>
                                      <p:tavLst>
                                        <p:tav tm="0">
                                          <p:val>
                                            <p:strVal val="ppt_y"/>
                                          </p:val>
                                        </p:tav>
                                        <p:tav tm="100000">
                                          <p:val>
                                            <p:strVal val="1+ppt_h/2"/>
                                          </p:val>
                                        </p:tav>
                                      </p:tavLst>
                                    </p:anim>
                                    <p:set>
                                      <p:cBhvr>
                                        <p:cTn id="102" dur="1" fill="hold">
                                          <p:stCondLst>
                                            <p:cond delay="499"/>
                                          </p:stCondLst>
                                        </p:cTn>
                                        <p:tgtEl>
                                          <p:spTgt spid="425"/>
                                        </p:tgtEl>
                                        <p:attrNameLst>
                                          <p:attrName>style.visibility</p:attrName>
                                        </p:attrNameLst>
                                      </p:cBhvr>
                                      <p:to>
                                        <p:strVal val="hidden"/>
                                      </p:to>
                                    </p:set>
                                  </p:childTnLst>
                                </p:cTn>
                              </p:par>
                              <p:par>
                                <p:cTn id="103" presetID="10" presetClass="exit" presetSubtype="0" fill="hold" grpId="1" nodeType="withEffect">
                                  <p:stCondLst>
                                    <p:cond delay="8250"/>
                                  </p:stCondLst>
                                  <p:childTnLst>
                                    <p:animEffect transition="out" filter="fade">
                                      <p:cBhvr>
                                        <p:cTn id="104" dur="500"/>
                                        <p:tgtEl>
                                          <p:spTgt spid="659"/>
                                        </p:tgtEl>
                                      </p:cBhvr>
                                    </p:animEffect>
                                    <p:set>
                                      <p:cBhvr>
                                        <p:cTn id="105" dur="1" fill="hold">
                                          <p:stCondLst>
                                            <p:cond delay="499"/>
                                          </p:stCondLst>
                                        </p:cTn>
                                        <p:tgtEl>
                                          <p:spTgt spid="659"/>
                                        </p:tgtEl>
                                        <p:attrNameLst>
                                          <p:attrName>style.visibility</p:attrName>
                                        </p:attrNameLst>
                                      </p:cBhvr>
                                      <p:to>
                                        <p:strVal val="hidden"/>
                                      </p:to>
                                    </p:set>
                                  </p:childTnLst>
                                </p:cTn>
                              </p:par>
                              <p:par>
                                <p:cTn id="106" presetID="51" presetClass="path" presetSubtype="0" fill="hold" nodeType="withEffect">
                                  <p:stCondLst>
                                    <p:cond delay="8250"/>
                                  </p:stCondLst>
                                  <p:childTnLst>
                                    <p:animMotion origin="layout" path="M -4.72222E-6 -0.00093 C -0.02065 -0.04352 -0.071 -0.17315 -0.19079 -0.16883 C -0.33055 -0.15833 -0.51649 -0.00401 -0.6184 0.23549 " pathEditMode="relative" rAng="0" ptsTypes="AAA">
                                      <p:cBhvr>
                                        <p:cTn id="107" dur="1000" fill="hold"/>
                                        <p:tgtEl>
                                          <p:spTgt spid="26919"/>
                                        </p:tgtEl>
                                        <p:attrNameLst>
                                          <p:attrName>ppt_x</p:attrName>
                                          <p:attrName>ppt_y</p:attrName>
                                        </p:attrNameLst>
                                      </p:cBhvr>
                                      <p:rCtr x="-30920" y="3426"/>
                                    </p:animMotion>
                                  </p:childTnLst>
                                </p:cTn>
                              </p:par>
                              <p:par>
                                <p:cTn id="108" presetID="51" presetClass="path" presetSubtype="0" accel="50000" decel="50000" fill="hold" nodeType="withEffect">
                                  <p:stCondLst>
                                    <p:cond delay="8500"/>
                                  </p:stCondLst>
                                  <p:childTnLst>
                                    <p:animMotion origin="layout" path="M -1.38889E-6 -0.00092 C -0.03055 -0.02901 -0.05295 -0.06852 -0.14757 -0.06543 C -0.36007 -0.02346 -0.50486 0.20741 -0.56024 0.3392 " pathEditMode="relative" rAng="0" ptsTypes="AAA">
                                      <p:cBhvr>
                                        <p:cTn id="109" dur="1000" fill="hold"/>
                                        <p:tgtEl>
                                          <p:spTgt spid="432"/>
                                        </p:tgtEl>
                                        <p:attrNameLst>
                                          <p:attrName>ppt_x</p:attrName>
                                          <p:attrName>ppt_y</p:attrName>
                                        </p:attrNameLst>
                                      </p:cBhvr>
                                      <p:rCtr x="-28021" y="13765"/>
                                    </p:animMotion>
                                  </p:childTnLst>
                                </p:cTn>
                              </p:par>
                              <p:par>
                                <p:cTn id="110" presetID="10" presetClass="exit" presetSubtype="0" fill="hold" nodeType="withEffect">
                                  <p:stCondLst>
                                    <p:cond delay="9250"/>
                                  </p:stCondLst>
                                  <p:childTnLst>
                                    <p:animEffect transition="out" filter="fade">
                                      <p:cBhvr>
                                        <p:cTn id="111" dur="250"/>
                                        <p:tgtEl>
                                          <p:spTgt spid="432"/>
                                        </p:tgtEl>
                                      </p:cBhvr>
                                    </p:animEffect>
                                    <p:set>
                                      <p:cBhvr>
                                        <p:cTn id="112" dur="1" fill="hold">
                                          <p:stCondLst>
                                            <p:cond delay="249"/>
                                          </p:stCondLst>
                                        </p:cTn>
                                        <p:tgtEl>
                                          <p:spTgt spid="432"/>
                                        </p:tgtEl>
                                        <p:attrNameLst>
                                          <p:attrName>style.visibility</p:attrName>
                                        </p:attrNameLst>
                                      </p:cBhvr>
                                      <p:to>
                                        <p:strVal val="hidden"/>
                                      </p:to>
                                    </p:set>
                                  </p:childTnLst>
                                </p:cTn>
                              </p:par>
                              <p:par>
                                <p:cTn id="113" presetID="51" presetClass="path" presetSubtype="0" accel="50000" decel="50000" fill="hold" nodeType="withEffect">
                                  <p:stCondLst>
                                    <p:cond delay="8750"/>
                                  </p:stCondLst>
                                  <p:childTnLst>
                                    <p:animMotion origin="layout" path="M 8.33333E-7 -0.00092 C -0.19879 -0.0466 -0.39531 0.18488 -0.48802 0.3929 " pathEditMode="relative" rAng="0" ptsTypes="AA">
                                      <p:cBhvr>
                                        <p:cTn id="114" dur="1000" fill="hold"/>
                                        <p:tgtEl>
                                          <p:spTgt spid="433"/>
                                        </p:tgtEl>
                                        <p:attrNameLst>
                                          <p:attrName>ppt_x</p:attrName>
                                          <p:attrName>ppt_y</p:attrName>
                                        </p:attrNameLst>
                                      </p:cBhvr>
                                      <p:rCtr x="-24410" y="19414"/>
                                    </p:animMotion>
                                  </p:childTnLst>
                                </p:cTn>
                              </p:par>
                              <p:par>
                                <p:cTn id="115" presetID="10" presetClass="exit" presetSubtype="0" fill="hold" nodeType="withEffect">
                                  <p:stCondLst>
                                    <p:cond delay="9500"/>
                                  </p:stCondLst>
                                  <p:childTnLst>
                                    <p:animEffect transition="out" filter="fade">
                                      <p:cBhvr>
                                        <p:cTn id="116" dur="250"/>
                                        <p:tgtEl>
                                          <p:spTgt spid="433"/>
                                        </p:tgtEl>
                                      </p:cBhvr>
                                    </p:animEffect>
                                    <p:set>
                                      <p:cBhvr>
                                        <p:cTn id="117" dur="1" fill="hold">
                                          <p:stCondLst>
                                            <p:cond delay="249"/>
                                          </p:stCondLst>
                                        </p:cTn>
                                        <p:tgtEl>
                                          <p:spTgt spid="433"/>
                                        </p:tgtEl>
                                        <p:attrNameLst>
                                          <p:attrName>style.visibility</p:attrName>
                                        </p:attrNameLst>
                                      </p:cBhvr>
                                      <p:to>
                                        <p:strVal val="hidden"/>
                                      </p:to>
                                    </p:set>
                                  </p:childTnLst>
                                </p:cTn>
                              </p:par>
                              <p:par>
                                <p:cTn id="118" presetID="51" presetClass="path" presetSubtype="0" accel="50000" decel="50000" fill="hold" nodeType="withEffect">
                                  <p:stCondLst>
                                    <p:cond delay="9000"/>
                                  </p:stCondLst>
                                  <p:childTnLst>
                                    <p:animMotion origin="layout" path="M -2.22222E-6 4.93827E-6 C -0.07847 0.00987 -0.26528 0.08024 -0.41076 0.39475 " pathEditMode="relative" rAng="0" ptsTypes="AA">
                                      <p:cBhvr>
                                        <p:cTn id="119" dur="1000" fill="hold"/>
                                        <p:tgtEl>
                                          <p:spTgt spid="434"/>
                                        </p:tgtEl>
                                        <p:attrNameLst>
                                          <p:attrName>ppt_x</p:attrName>
                                          <p:attrName>ppt_y</p:attrName>
                                        </p:attrNameLst>
                                      </p:cBhvr>
                                      <p:rCtr x="-20538" y="19722"/>
                                    </p:animMotion>
                                  </p:childTnLst>
                                </p:cTn>
                              </p:par>
                              <p:par>
                                <p:cTn id="120" presetID="10" presetClass="exit" presetSubtype="0" fill="hold" nodeType="withEffect">
                                  <p:stCondLst>
                                    <p:cond delay="9750"/>
                                  </p:stCondLst>
                                  <p:childTnLst>
                                    <p:animEffect transition="out" filter="fade">
                                      <p:cBhvr>
                                        <p:cTn id="121" dur="250"/>
                                        <p:tgtEl>
                                          <p:spTgt spid="434"/>
                                        </p:tgtEl>
                                      </p:cBhvr>
                                    </p:animEffect>
                                    <p:set>
                                      <p:cBhvr>
                                        <p:cTn id="122" dur="1" fill="hold">
                                          <p:stCondLst>
                                            <p:cond delay="249"/>
                                          </p:stCondLst>
                                        </p:cTn>
                                        <p:tgtEl>
                                          <p:spTgt spid="434"/>
                                        </p:tgtEl>
                                        <p:attrNameLst>
                                          <p:attrName>style.visibility</p:attrName>
                                        </p:attrNameLst>
                                      </p:cBhvr>
                                      <p:to>
                                        <p:strVal val="hidden"/>
                                      </p:to>
                                    </p:set>
                                  </p:childTnLst>
                                </p:cTn>
                              </p:par>
                              <p:par>
                                <p:cTn id="123" presetID="21" presetClass="exit" presetSubtype="1" fill="hold" nodeType="withEffect">
                                  <p:stCondLst>
                                    <p:cond delay="8500"/>
                                  </p:stCondLst>
                                  <p:childTnLst>
                                    <p:animEffect transition="out" filter="wheel(1)">
                                      <p:cBhvr>
                                        <p:cTn id="124" dur="1300"/>
                                        <p:tgtEl>
                                          <p:spTgt spid="30"/>
                                        </p:tgtEl>
                                      </p:cBhvr>
                                    </p:animEffect>
                                    <p:set>
                                      <p:cBhvr>
                                        <p:cTn id="125" dur="1" fill="hold">
                                          <p:stCondLst>
                                            <p:cond delay="1299"/>
                                          </p:stCondLst>
                                        </p:cTn>
                                        <p:tgtEl>
                                          <p:spTgt spid="30"/>
                                        </p:tgtEl>
                                        <p:attrNameLst>
                                          <p:attrName>style.visibility</p:attrName>
                                        </p:attrNameLst>
                                      </p:cBhvr>
                                      <p:to>
                                        <p:strVal val="hidden"/>
                                      </p:to>
                                    </p:set>
                                  </p:childTnLst>
                                </p:cTn>
                              </p:par>
                              <p:par>
                                <p:cTn id="126" presetID="8" presetClass="emph" presetSubtype="0" fill="hold" nodeType="withEffect">
                                  <p:stCondLst>
                                    <p:cond delay="8500"/>
                                  </p:stCondLst>
                                  <p:childTnLst>
                                    <p:animRot by="16200000">
                                      <p:cBhvr>
                                        <p:cTn id="127" dur="10" fill="hold"/>
                                        <p:tgtEl>
                                          <p:spTgt spid="30"/>
                                        </p:tgtEl>
                                        <p:attrNameLst>
                                          <p:attrName>r</p:attrName>
                                        </p:attrNameLst>
                                      </p:cBhvr>
                                    </p:animRot>
                                  </p:childTnLst>
                                </p:cTn>
                              </p:par>
                              <p:par>
                                <p:cTn id="128" presetID="45" presetClass="exit" presetSubtype="0" repeatCount="400" fill="hold" nodeType="withEffect">
                                  <p:stCondLst>
                                    <p:cond delay="8500"/>
                                  </p:stCondLst>
                                  <p:childTnLst>
                                    <p:animEffect transition="out" filter="fade">
                                      <p:cBhvr>
                                        <p:cTn id="129" dur="10"/>
                                        <p:tgtEl>
                                          <p:spTgt spid="30"/>
                                        </p:tgtEl>
                                      </p:cBhvr>
                                    </p:animEffect>
                                    <p:anim calcmode="lin" valueType="num">
                                      <p:cBhvr>
                                        <p:cTn id="130" dur="10"/>
                                        <p:tgtEl>
                                          <p:spTgt spid="3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1" dur="10"/>
                                        <p:tgtEl>
                                          <p:spTgt spid="30"/>
                                        </p:tgtEl>
                                        <p:attrNameLst>
                                          <p:attrName>ppt_h</p:attrName>
                                        </p:attrNameLst>
                                      </p:cBhvr>
                                      <p:tavLst>
                                        <p:tav tm="0">
                                          <p:val>
                                            <p:strVal val="ppt_h"/>
                                          </p:val>
                                        </p:tav>
                                        <p:tav tm="100000">
                                          <p:val>
                                            <p:strVal val="ppt_h"/>
                                          </p:val>
                                        </p:tav>
                                      </p:tavLst>
                                    </p:anim>
                                    <p:set>
                                      <p:cBhvr>
                                        <p:cTn id="132" dur="1" fill="hold">
                                          <p:stCondLst>
                                            <p:cond delay="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18" grpId="0" animBg="1"/>
      <p:bldP spid="27018" grpId="1" animBg="1"/>
      <p:bldP spid="659" grpId="0" animBg="1"/>
      <p:bldP spid="659" grpId="1" animBg="1"/>
      <p:bldP spid="224" grpId="0" build="allAtOnce"/>
      <p:bldP spid="224" grpId="1" build="allAtOnce"/>
      <p:bldP spid="224" grpId="2" build="allAtOnce"/>
      <p:bldP spid="639" grpId="0" build="allAtOnce"/>
      <p:bldP spid="639" grpId="1" build="allAtOnce"/>
      <p:bldP spid="639" grpId="2"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26"/>
          <p:cNvSpPr>
            <a:spLocks noChangeArrowheads="1"/>
          </p:cNvSpPr>
          <p:nvPr/>
        </p:nvSpPr>
        <p:spPr bwMode="auto">
          <a:xfrm>
            <a:off x="1080392" y="1607245"/>
            <a:ext cx="1661858" cy="1262817"/>
          </a:xfrm>
          <a:custGeom>
            <a:avLst/>
            <a:gdLst>
              <a:gd name="T0" fmla="*/ 91845 w 2208628"/>
              <a:gd name="T1" fmla="*/ 0 h 1678298"/>
              <a:gd name="T2" fmla="*/ 1158754 w 2208628"/>
              <a:gd name="T3" fmla="*/ 0 h 1678298"/>
              <a:gd name="T4" fmla="*/ 1175128 w 2208628"/>
              <a:gd name="T5" fmla="*/ 26954 h 1678298"/>
              <a:gd name="T6" fmla="*/ 1250599 w 2208628"/>
              <a:gd name="T7" fmla="*/ 325009 h 1678298"/>
              <a:gd name="T8" fmla="*/ 625300 w 2208628"/>
              <a:gd name="T9" fmla="*/ 950309 h 1678298"/>
              <a:gd name="T10" fmla="*/ 0 w 2208628"/>
              <a:gd name="T11" fmla="*/ 325009 h 1678298"/>
              <a:gd name="T12" fmla="*/ 75470 w 2208628"/>
              <a:gd name="T13" fmla="*/ 26954 h 1678298"/>
              <a:gd name="T14" fmla="*/ 91845 w 2208628"/>
              <a:gd name="T15" fmla="*/ 0 h 1678298"/>
              <a:gd name="T16" fmla="*/ 0 60000 65536"/>
              <a:gd name="T17" fmla="*/ 0 60000 65536"/>
              <a:gd name="T18" fmla="*/ 0 60000 65536"/>
              <a:gd name="T19" fmla="*/ 0 60000 65536"/>
              <a:gd name="T20" fmla="*/ 0 60000 65536"/>
              <a:gd name="T21" fmla="*/ 0 60000 65536"/>
              <a:gd name="T22" fmla="*/ 0 60000 65536"/>
              <a:gd name="T23" fmla="*/ 0 60000 65536"/>
              <a:gd name="T24" fmla="*/ 0 w 2208628"/>
              <a:gd name="T25" fmla="*/ 0 h 1678298"/>
              <a:gd name="T26" fmla="*/ 2208628 w 2208628"/>
              <a:gd name="T27" fmla="*/ 1678298 h 16782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08628" h="1678298">
                <a:moveTo>
                  <a:pt x="162204" y="0"/>
                </a:moveTo>
                <a:lnTo>
                  <a:pt x="2046425" y="0"/>
                </a:lnTo>
                <a:lnTo>
                  <a:pt x="2075343" y="47602"/>
                </a:lnTo>
                <a:cubicBezTo>
                  <a:pt x="2160345" y="204076"/>
                  <a:pt x="2208628" y="383392"/>
                  <a:pt x="2208628" y="573984"/>
                </a:cubicBezTo>
                <a:cubicBezTo>
                  <a:pt x="2208628" y="1183880"/>
                  <a:pt x="1714210" y="1678298"/>
                  <a:pt x="1104314" y="1678298"/>
                </a:cubicBezTo>
                <a:cubicBezTo>
                  <a:pt x="494418" y="1678298"/>
                  <a:pt x="0" y="1183880"/>
                  <a:pt x="0" y="573984"/>
                </a:cubicBezTo>
                <a:cubicBezTo>
                  <a:pt x="0" y="383392"/>
                  <a:pt x="48283" y="204076"/>
                  <a:pt x="133285" y="47602"/>
                </a:cubicBezTo>
                <a:lnTo>
                  <a:pt x="162204" y="0"/>
                </a:lnTo>
                <a:close/>
              </a:path>
            </a:pathLst>
          </a:custGeom>
          <a:solidFill>
            <a:schemeClr val="bg1">
              <a:lumMod val="85000"/>
            </a:schemeClr>
          </a:solidFill>
          <a:ln w="12700">
            <a:no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dirty="0">
                <a:solidFill>
                  <a:schemeClr val="tx1">
                    <a:lumMod val="75000"/>
                    <a:lumOff val="25000"/>
                  </a:schemeClr>
                </a:solidFill>
                <a:latin typeface="Calibri" panose="020F05020202040A0204" pitchFamily="34" charset="0"/>
                <a:cs typeface="Calibri" panose="020F05020202040A0204" pitchFamily="34" charset="0"/>
                <a:sym typeface="Calibri" panose="020F05020202040A0204" pitchFamily="34" charset="0"/>
              </a:rPr>
              <a:t>80%</a:t>
            </a:r>
            <a:endParaRPr lang="zh-CN" altLang="en-US" dirty="0">
              <a:solidFill>
                <a:schemeClr val="tx1">
                  <a:lumMod val="75000"/>
                  <a:lumOff val="25000"/>
                </a:schemeClr>
              </a:solidFill>
            </a:endParaRPr>
          </a:p>
        </p:txBody>
      </p:sp>
      <p:sp>
        <p:nvSpPr>
          <p:cNvPr id="7" name="任意多边形 32"/>
          <p:cNvSpPr>
            <a:spLocks noChangeArrowheads="1"/>
          </p:cNvSpPr>
          <p:nvPr/>
        </p:nvSpPr>
        <p:spPr bwMode="auto">
          <a:xfrm>
            <a:off x="3738233" y="1956583"/>
            <a:ext cx="1662113" cy="914400"/>
          </a:xfrm>
          <a:custGeom>
            <a:avLst/>
            <a:gdLst>
              <a:gd name="T0" fmla="*/ 3921 w 2208628"/>
              <a:gd name="T1" fmla="*/ 0 h 1214064"/>
              <a:gd name="T2" fmla="*/ 1246910 w 2208628"/>
              <a:gd name="T3" fmla="*/ 0 h 1214064"/>
              <a:gd name="T4" fmla="*/ 1250831 w 2208628"/>
              <a:gd name="T5" fmla="*/ 62258 h 1214064"/>
              <a:gd name="T6" fmla="*/ 625416 w 2208628"/>
              <a:gd name="T7" fmla="*/ 688701 h 1214064"/>
              <a:gd name="T8" fmla="*/ 0 w 2208628"/>
              <a:gd name="T9" fmla="*/ 62258 h 1214064"/>
              <a:gd name="T10" fmla="*/ 3921 w 2208628"/>
              <a:gd name="T11" fmla="*/ 0 h 1214064"/>
              <a:gd name="T12" fmla="*/ 0 60000 65536"/>
              <a:gd name="T13" fmla="*/ 0 60000 65536"/>
              <a:gd name="T14" fmla="*/ 0 60000 65536"/>
              <a:gd name="T15" fmla="*/ 0 60000 65536"/>
              <a:gd name="T16" fmla="*/ 0 60000 65536"/>
              <a:gd name="T17" fmla="*/ 0 60000 65536"/>
              <a:gd name="T18" fmla="*/ 0 w 2208628"/>
              <a:gd name="T19" fmla="*/ 0 h 1214064"/>
              <a:gd name="T20" fmla="*/ 2208628 w 2208628"/>
              <a:gd name="T21" fmla="*/ 1214064 h 1214064"/>
            </a:gdLst>
            <a:ahLst/>
            <a:cxnLst>
              <a:cxn ang="T12">
                <a:pos x="T0" y="T1"/>
              </a:cxn>
              <a:cxn ang="T13">
                <a:pos x="T2" y="T3"/>
              </a:cxn>
              <a:cxn ang="T14">
                <a:pos x="T4" y="T5"/>
              </a:cxn>
              <a:cxn ang="T15">
                <a:pos x="T6" y="T7"/>
              </a:cxn>
              <a:cxn ang="T16">
                <a:pos x="T8" y="T9"/>
              </a:cxn>
              <a:cxn ang="T17">
                <a:pos x="T10" y="T11"/>
              </a:cxn>
            </a:cxnLst>
            <a:rect l="T18" t="T19" r="T20" b="T21"/>
            <a:pathLst>
              <a:path w="2208628" h="1214064">
                <a:moveTo>
                  <a:pt x="6923" y="0"/>
                </a:moveTo>
                <a:lnTo>
                  <a:pt x="2201705" y="0"/>
                </a:lnTo>
                <a:lnTo>
                  <a:pt x="2208628" y="109750"/>
                </a:lnTo>
                <a:cubicBezTo>
                  <a:pt x="2208628" y="719646"/>
                  <a:pt x="1714210" y="1214064"/>
                  <a:pt x="1104314" y="1214064"/>
                </a:cubicBezTo>
                <a:cubicBezTo>
                  <a:pt x="494418" y="1214064"/>
                  <a:pt x="0" y="719646"/>
                  <a:pt x="0" y="109750"/>
                </a:cubicBezTo>
                <a:lnTo>
                  <a:pt x="6923" y="0"/>
                </a:lnTo>
                <a:close/>
              </a:path>
            </a:pathLst>
          </a:custGeom>
          <a:solidFill>
            <a:schemeClr val="bg1">
              <a:lumMod val="85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a:solidFill>
                  <a:schemeClr val="tx1">
                    <a:lumMod val="75000"/>
                    <a:lumOff val="25000"/>
                  </a:schemeClr>
                </a:solidFill>
                <a:latin typeface="Calibri" panose="020F05020202040A0204" pitchFamily="34" charset="0"/>
                <a:cs typeface="Calibri" panose="020F05020202040A0204" pitchFamily="34" charset="0"/>
                <a:sym typeface="Calibri" panose="020F05020202040A0204" pitchFamily="34" charset="0"/>
              </a:rPr>
              <a:t>60%</a:t>
            </a:r>
            <a:endParaRPr lang="zh-CN" altLang="en-US">
              <a:solidFill>
                <a:schemeClr val="tx1">
                  <a:lumMod val="75000"/>
                  <a:lumOff val="25000"/>
                </a:schemeClr>
              </a:solidFill>
            </a:endParaRPr>
          </a:p>
        </p:txBody>
      </p:sp>
      <p:grpSp>
        <p:nvGrpSpPr>
          <p:cNvPr id="2" name="组合 1"/>
          <p:cNvGrpSpPr/>
          <p:nvPr/>
        </p:nvGrpSpPr>
        <p:grpSpPr>
          <a:xfrm>
            <a:off x="931833" y="1059645"/>
            <a:ext cx="7280335" cy="1958975"/>
            <a:chOff x="931833" y="1059645"/>
            <a:chExt cx="7280335" cy="1958975"/>
          </a:xfrm>
        </p:grpSpPr>
        <p:sp>
          <p:nvSpPr>
            <p:cNvPr id="4" name="椭圆 2"/>
            <p:cNvSpPr>
              <a:spLocks noChangeArrowheads="1"/>
            </p:cNvSpPr>
            <p:nvPr/>
          </p:nvSpPr>
          <p:spPr bwMode="auto">
            <a:xfrm>
              <a:off x="931833" y="1059645"/>
              <a:ext cx="1958975" cy="1958975"/>
            </a:xfrm>
            <a:prstGeom prst="ellipse">
              <a:avLst/>
            </a:prstGeom>
            <a:noFill/>
            <a:ln w="1905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6" name="椭圆 29"/>
            <p:cNvSpPr>
              <a:spLocks noChangeArrowheads="1"/>
            </p:cNvSpPr>
            <p:nvPr/>
          </p:nvSpPr>
          <p:spPr bwMode="auto">
            <a:xfrm>
              <a:off x="3589008" y="1059645"/>
              <a:ext cx="1958975" cy="1958975"/>
            </a:xfrm>
            <a:prstGeom prst="ellipse">
              <a:avLst/>
            </a:prstGeom>
            <a:noFill/>
            <a:ln w="1905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8" name="椭圆 35"/>
            <p:cNvSpPr>
              <a:spLocks noChangeArrowheads="1"/>
            </p:cNvSpPr>
            <p:nvPr/>
          </p:nvSpPr>
          <p:spPr bwMode="auto">
            <a:xfrm>
              <a:off x="6253193" y="1059645"/>
              <a:ext cx="1958975" cy="1958975"/>
            </a:xfrm>
            <a:prstGeom prst="ellipse">
              <a:avLst/>
            </a:prstGeom>
            <a:noFill/>
            <a:ln w="1905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grpSp>
      <p:sp>
        <p:nvSpPr>
          <p:cNvPr id="9" name="任意多边形 38"/>
          <p:cNvSpPr>
            <a:spLocks noChangeArrowheads="1"/>
          </p:cNvSpPr>
          <p:nvPr/>
        </p:nvSpPr>
        <p:spPr bwMode="auto">
          <a:xfrm>
            <a:off x="6454805" y="2328058"/>
            <a:ext cx="1557338" cy="542925"/>
          </a:xfrm>
          <a:custGeom>
            <a:avLst/>
            <a:gdLst>
              <a:gd name="T0" fmla="*/ 0 w 2069278"/>
              <a:gd name="T1" fmla="*/ 0 h 721207"/>
              <a:gd name="T2" fmla="*/ 1172052 w 2069278"/>
              <a:gd name="T3" fmla="*/ 0 h 721207"/>
              <a:gd name="T4" fmla="*/ 1162362 w 2069278"/>
              <a:gd name="T5" fmla="*/ 26489 h 721207"/>
              <a:gd name="T6" fmla="*/ 586026 w 2069278"/>
              <a:gd name="T7" fmla="*/ 408714 h 721207"/>
              <a:gd name="T8" fmla="*/ 9690 w 2069278"/>
              <a:gd name="T9" fmla="*/ 26489 h 721207"/>
              <a:gd name="T10" fmla="*/ 0 w 2069278"/>
              <a:gd name="T11" fmla="*/ 0 h 721207"/>
              <a:gd name="T12" fmla="*/ 0 60000 65536"/>
              <a:gd name="T13" fmla="*/ 0 60000 65536"/>
              <a:gd name="T14" fmla="*/ 0 60000 65536"/>
              <a:gd name="T15" fmla="*/ 0 60000 65536"/>
              <a:gd name="T16" fmla="*/ 0 60000 65536"/>
              <a:gd name="T17" fmla="*/ 0 60000 65536"/>
              <a:gd name="T18" fmla="*/ 0 w 2069278"/>
              <a:gd name="T19" fmla="*/ 0 h 721207"/>
              <a:gd name="T20" fmla="*/ 2069278 w 2069278"/>
              <a:gd name="T21" fmla="*/ 721207 h 721207"/>
            </a:gdLst>
            <a:ahLst/>
            <a:cxnLst>
              <a:cxn ang="T12">
                <a:pos x="T0" y="T1"/>
              </a:cxn>
              <a:cxn ang="T13">
                <a:pos x="T2" y="T3"/>
              </a:cxn>
              <a:cxn ang="T14">
                <a:pos x="T4" y="T5"/>
              </a:cxn>
              <a:cxn ang="T15">
                <a:pos x="T6" y="T7"/>
              </a:cxn>
              <a:cxn ang="T16">
                <a:pos x="T8" y="T9"/>
              </a:cxn>
              <a:cxn ang="T17">
                <a:pos x="T10" y="T11"/>
              </a:cxn>
            </a:cxnLst>
            <a:rect l="T18" t="T19" r="T20" b="T21"/>
            <a:pathLst>
              <a:path w="2069278" h="721207">
                <a:moveTo>
                  <a:pt x="0" y="0"/>
                </a:moveTo>
                <a:lnTo>
                  <a:pt x="2069278" y="0"/>
                </a:lnTo>
                <a:lnTo>
                  <a:pt x="2052171" y="46742"/>
                </a:lnTo>
                <a:cubicBezTo>
                  <a:pt x="1884527" y="443097"/>
                  <a:pt x="1492061" y="721207"/>
                  <a:pt x="1034639" y="721207"/>
                </a:cubicBezTo>
                <a:cubicBezTo>
                  <a:pt x="577217" y="721207"/>
                  <a:pt x="184751" y="443097"/>
                  <a:pt x="17107" y="46742"/>
                </a:cubicBezTo>
                <a:lnTo>
                  <a:pt x="0" y="0"/>
                </a:lnTo>
                <a:close/>
              </a:path>
            </a:pathLst>
          </a:custGeom>
          <a:solidFill>
            <a:schemeClr val="bg1">
              <a:lumMod val="85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dirty="0">
                <a:solidFill>
                  <a:schemeClr val="tx1">
                    <a:lumMod val="75000"/>
                    <a:lumOff val="25000"/>
                  </a:schemeClr>
                </a:solidFill>
                <a:latin typeface="Calibri" panose="020F05020202040A0204" pitchFamily="34" charset="0"/>
                <a:cs typeface="Calibri" panose="020F05020202040A0204" pitchFamily="34" charset="0"/>
                <a:sym typeface="Calibri" panose="020F05020202040A0204" pitchFamily="34" charset="0"/>
              </a:rPr>
              <a:t>25%</a:t>
            </a:r>
            <a:endParaRPr lang="zh-CN" altLang="en-US" dirty="0">
              <a:solidFill>
                <a:schemeClr val="tx1">
                  <a:lumMod val="75000"/>
                  <a:lumOff val="25000"/>
                </a:schemeClr>
              </a:solidFill>
            </a:endParaRPr>
          </a:p>
        </p:txBody>
      </p:sp>
      <p:sp>
        <p:nvSpPr>
          <p:cNvPr id="18" name="文本框 21"/>
          <p:cNvSpPr txBox="1">
            <a:spLocks noChangeArrowheads="1"/>
          </p:cNvSpPr>
          <p:nvPr/>
        </p:nvSpPr>
        <p:spPr bwMode="auto">
          <a:xfrm>
            <a:off x="1037188" y="3417662"/>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19" name="矩形 18"/>
          <p:cNvSpPr/>
          <p:nvPr/>
        </p:nvSpPr>
        <p:spPr>
          <a:xfrm>
            <a:off x="1174616" y="3709885"/>
            <a:ext cx="1430206" cy="584775"/>
          </a:xfrm>
          <a:prstGeom prst="rect">
            <a:avLst/>
          </a:prstGeom>
        </p:spPr>
        <p:txBody>
          <a:bodyPr wrap="square">
            <a:spAutoFit/>
          </a:bodyPr>
          <a:lstStyle/>
          <a:p>
            <a:pPr algn="ct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文字</a:t>
            </a:r>
          </a:p>
        </p:txBody>
      </p:sp>
      <p:sp>
        <p:nvSpPr>
          <p:cNvPr id="20" name="文本框 21"/>
          <p:cNvSpPr txBox="1">
            <a:spLocks noChangeArrowheads="1"/>
          </p:cNvSpPr>
          <p:nvPr/>
        </p:nvSpPr>
        <p:spPr bwMode="auto">
          <a:xfrm>
            <a:off x="3738233" y="3417662"/>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21" name="矩形 20"/>
          <p:cNvSpPr/>
          <p:nvPr/>
        </p:nvSpPr>
        <p:spPr>
          <a:xfrm>
            <a:off x="3875661" y="3709885"/>
            <a:ext cx="1430206" cy="584775"/>
          </a:xfrm>
          <a:prstGeom prst="rect">
            <a:avLst/>
          </a:prstGeom>
        </p:spPr>
        <p:txBody>
          <a:bodyPr wrap="square">
            <a:spAutoFit/>
          </a:bodyPr>
          <a:lstStyle/>
          <a:p>
            <a:pPr algn="ct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文字</a:t>
            </a:r>
          </a:p>
        </p:txBody>
      </p:sp>
      <p:sp>
        <p:nvSpPr>
          <p:cNvPr id="22" name="文本框 21"/>
          <p:cNvSpPr txBox="1">
            <a:spLocks noChangeArrowheads="1"/>
          </p:cNvSpPr>
          <p:nvPr/>
        </p:nvSpPr>
        <p:spPr bwMode="auto">
          <a:xfrm>
            <a:off x="6337926" y="3417662"/>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23" name="矩形 22"/>
          <p:cNvSpPr/>
          <p:nvPr/>
        </p:nvSpPr>
        <p:spPr>
          <a:xfrm>
            <a:off x="6475354" y="3709885"/>
            <a:ext cx="1430206" cy="584775"/>
          </a:xfrm>
          <a:prstGeom prst="rect">
            <a:avLst/>
          </a:prstGeom>
        </p:spPr>
        <p:txBody>
          <a:bodyPr wrap="square">
            <a:spAutoFit/>
          </a:bodyPr>
          <a:lstStyle/>
          <a:p>
            <a:pPr algn="ct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文字</a:t>
            </a:r>
          </a:p>
        </p:txBody>
      </p:sp>
    </p:spTree>
    <p:extLst>
      <p:ext uri="{BB962C8B-B14F-4D97-AF65-F5344CB8AC3E}">
        <p14:creationId xmlns:p14="http://schemas.microsoft.com/office/powerpoint/2010/main" val="385693244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15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par>
                          <p:cTn id="21" fill="hold">
                            <p:stCondLst>
                              <p:cond delay="2500"/>
                            </p:stCondLst>
                            <p:childTnLst>
                              <p:par>
                                <p:cTn id="22" presetID="26" presetClass="emph" presetSubtype="0" fill="hold" grpId="1" nodeType="afterEffect">
                                  <p:stCondLst>
                                    <p:cond delay="0"/>
                                  </p:stCondLst>
                                  <p:childTnLst>
                                    <p:animEffect transition="out" filter="fade">
                                      <p:cBhvr>
                                        <p:cTn id="23" dur="250" tmFilter="0, 0; .2, .5; .8, .5; 1, 0"/>
                                        <p:tgtEl>
                                          <p:spTgt spid="18"/>
                                        </p:tgtEl>
                                      </p:cBhvr>
                                    </p:animEffect>
                                    <p:animScale>
                                      <p:cBhvr>
                                        <p:cTn id="24" dur="125" autoRev="1" fill="hold"/>
                                        <p:tgtEl>
                                          <p:spTgt spid="18"/>
                                        </p:tgtEl>
                                      </p:cBhvr>
                                      <p:by x="105000" y="105000"/>
                                    </p:animScale>
                                  </p:childTnLst>
                                </p:cTn>
                              </p:par>
                            </p:childTnLst>
                          </p:cTn>
                        </p:par>
                        <p:par>
                          <p:cTn id="25" fill="hold">
                            <p:stCondLst>
                              <p:cond delay="2750"/>
                            </p:stCondLst>
                            <p:childTnLst>
                              <p:par>
                                <p:cTn id="26" presetID="14" presetClass="entr" presetSubtype="1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randombar(horizontal)">
                                      <p:cBhvr>
                                        <p:cTn id="28" dur="500"/>
                                        <p:tgtEl>
                                          <p:spTgt spid="19"/>
                                        </p:tgtEl>
                                      </p:cBhvr>
                                    </p:animEffect>
                                  </p:childTnLst>
                                </p:cTn>
                              </p:par>
                            </p:childTnLst>
                          </p:cTn>
                        </p:par>
                        <p:par>
                          <p:cTn id="29" fill="hold">
                            <p:stCondLst>
                              <p:cond delay="325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3750"/>
                            </p:stCondLst>
                            <p:childTnLst>
                              <p:par>
                                <p:cTn id="34" presetID="26" presetClass="emph" presetSubtype="0" fill="hold" grpId="1" nodeType="afterEffect">
                                  <p:stCondLst>
                                    <p:cond delay="0"/>
                                  </p:stCondLst>
                                  <p:childTnLst>
                                    <p:animEffect transition="out" filter="fade">
                                      <p:cBhvr>
                                        <p:cTn id="35" dur="250" tmFilter="0, 0; .2, .5; .8, .5; 1, 0"/>
                                        <p:tgtEl>
                                          <p:spTgt spid="20"/>
                                        </p:tgtEl>
                                      </p:cBhvr>
                                    </p:animEffect>
                                    <p:animScale>
                                      <p:cBhvr>
                                        <p:cTn id="36" dur="125" autoRev="1" fill="hold"/>
                                        <p:tgtEl>
                                          <p:spTgt spid="20"/>
                                        </p:tgtEl>
                                      </p:cBhvr>
                                      <p:by x="105000" y="105000"/>
                                    </p:animScale>
                                  </p:childTnLst>
                                </p:cTn>
                              </p:par>
                              <p:par>
                                <p:cTn id="37" presetID="14" presetClass="entr" presetSubtype="10" fill="hold" grpId="0" nodeType="with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randombar(horizontal)">
                                      <p:cBhvr>
                                        <p:cTn id="39" dur="500"/>
                                        <p:tgtEl>
                                          <p:spTgt spid="21"/>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5000"/>
                            </p:stCondLst>
                            <p:childTnLst>
                              <p:par>
                                <p:cTn id="45" presetID="26" presetClass="emph" presetSubtype="0" fill="hold" grpId="1" nodeType="afterEffect">
                                  <p:stCondLst>
                                    <p:cond delay="0"/>
                                  </p:stCondLst>
                                  <p:childTnLst>
                                    <p:animEffect transition="out" filter="fade">
                                      <p:cBhvr>
                                        <p:cTn id="46" dur="250" tmFilter="0, 0; .2, .5; .8, .5; 1, 0"/>
                                        <p:tgtEl>
                                          <p:spTgt spid="22"/>
                                        </p:tgtEl>
                                      </p:cBhvr>
                                    </p:animEffect>
                                    <p:animScale>
                                      <p:cBhvr>
                                        <p:cTn id="47" dur="125" autoRev="1" fill="hold"/>
                                        <p:tgtEl>
                                          <p:spTgt spid="22"/>
                                        </p:tgtEl>
                                      </p:cBhvr>
                                      <p:by x="105000" y="105000"/>
                                    </p:animScale>
                                  </p:childTnLst>
                                </p:cTn>
                              </p:par>
                              <p:par>
                                <p:cTn id="48" presetID="14" presetClass="entr" presetSubtype="10" fill="hold" grpId="0" nodeType="withEffect">
                                  <p:stCondLst>
                                    <p:cond delay="250"/>
                                  </p:stCondLst>
                                  <p:childTnLst>
                                    <p:set>
                                      <p:cBhvr>
                                        <p:cTn id="49" dur="1" fill="hold">
                                          <p:stCondLst>
                                            <p:cond delay="0"/>
                                          </p:stCondLst>
                                        </p:cTn>
                                        <p:tgtEl>
                                          <p:spTgt spid="23"/>
                                        </p:tgtEl>
                                        <p:attrNameLst>
                                          <p:attrName>style.visibility</p:attrName>
                                        </p:attrNameLst>
                                      </p:cBhvr>
                                      <p:to>
                                        <p:strVal val="visible"/>
                                      </p:to>
                                    </p:set>
                                    <p:animEffect transition="in" filter="randombar(horizont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8" grpId="0"/>
      <p:bldP spid="18" grpId="1"/>
      <p:bldP spid="19" grpId="0"/>
      <p:bldP spid="20" grpId="0"/>
      <p:bldP spid="20" grpId="1"/>
      <p:bldP spid="21" grpId="0"/>
      <p:bldP spid="22" grpId="0"/>
      <p:bldP spid="22" grpId="1"/>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6"/>
          <p:cNvSpPr>
            <a:spLocks noChangeShapeType="1"/>
          </p:cNvSpPr>
          <p:nvPr/>
        </p:nvSpPr>
        <p:spPr bwMode="auto">
          <a:xfrm>
            <a:off x="2839947" y="2459841"/>
            <a:ext cx="657238" cy="2250"/>
          </a:xfrm>
          <a:prstGeom prst="line">
            <a:avLst/>
          </a:prstGeom>
          <a:noFill/>
          <a:ln w="9525">
            <a:solidFill>
              <a:srgbClr val="6FB5B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 name="Oval 7"/>
          <p:cNvSpPr>
            <a:spLocks noChangeArrowheads="1"/>
          </p:cNvSpPr>
          <p:nvPr/>
        </p:nvSpPr>
        <p:spPr bwMode="auto">
          <a:xfrm>
            <a:off x="4476287" y="1100349"/>
            <a:ext cx="1253704" cy="1264957"/>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800" b="1" dirty="0">
                <a:solidFill>
                  <a:srgbClr val="9BC742"/>
                </a:solidFill>
                <a:latin typeface="微软雅黑" panose="020B0503020204020204" pitchFamily="34" charset="-122"/>
                <a:ea typeface="微软雅黑" panose="020B0503020204020204" pitchFamily="34" charset="-122"/>
              </a:rPr>
              <a:t>添加文字</a:t>
            </a:r>
          </a:p>
        </p:txBody>
      </p:sp>
      <p:sp>
        <p:nvSpPr>
          <p:cNvPr id="6" name="Oval 8"/>
          <p:cNvSpPr>
            <a:spLocks noChangeArrowheads="1"/>
          </p:cNvSpPr>
          <p:nvPr/>
        </p:nvSpPr>
        <p:spPr bwMode="auto">
          <a:xfrm>
            <a:off x="3337376" y="1158870"/>
            <a:ext cx="1082642" cy="1035374"/>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00" b="1" dirty="0">
                <a:solidFill>
                  <a:srgbClr val="9BC742"/>
                </a:solidFill>
                <a:latin typeface="微软雅黑" panose="020B0503020204020204" pitchFamily="34" charset="-122"/>
                <a:ea typeface="微软雅黑" panose="020B0503020204020204" pitchFamily="34" charset="-122"/>
              </a:rPr>
              <a:t>添加文字</a:t>
            </a:r>
          </a:p>
        </p:txBody>
      </p:sp>
      <p:sp>
        <p:nvSpPr>
          <p:cNvPr id="7" name="Oval 9"/>
          <p:cNvSpPr>
            <a:spLocks noChangeArrowheads="1"/>
          </p:cNvSpPr>
          <p:nvPr/>
        </p:nvSpPr>
        <p:spPr bwMode="auto">
          <a:xfrm>
            <a:off x="3679499" y="1962410"/>
            <a:ext cx="1138912" cy="1150167"/>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050" b="1" dirty="0">
                <a:solidFill>
                  <a:srgbClr val="9BC742"/>
                </a:solidFill>
                <a:latin typeface="微软雅黑" panose="020B0503020204020204" pitchFamily="34" charset="-122"/>
                <a:ea typeface="微软雅黑" panose="020B0503020204020204" pitchFamily="34" charset="-122"/>
              </a:rPr>
              <a:t>添加文字</a:t>
            </a:r>
          </a:p>
        </p:txBody>
      </p:sp>
      <p:sp>
        <p:nvSpPr>
          <p:cNvPr id="8" name="Oval 10"/>
          <p:cNvSpPr>
            <a:spLocks noChangeArrowheads="1"/>
          </p:cNvSpPr>
          <p:nvPr/>
        </p:nvSpPr>
        <p:spPr bwMode="auto">
          <a:xfrm>
            <a:off x="4420018" y="2882994"/>
            <a:ext cx="1253703" cy="1264957"/>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rgbClr val="9BC742"/>
                </a:solidFill>
                <a:latin typeface="微软雅黑" panose="020B0503020204020204" pitchFamily="34" charset="-122"/>
                <a:ea typeface="微软雅黑" panose="020B0503020204020204" pitchFamily="34" charset="-122"/>
              </a:rPr>
              <a:t>添加文字</a:t>
            </a:r>
          </a:p>
        </p:txBody>
      </p:sp>
      <p:sp>
        <p:nvSpPr>
          <p:cNvPr id="9" name="Oval 11"/>
          <p:cNvSpPr>
            <a:spLocks noChangeArrowheads="1"/>
          </p:cNvSpPr>
          <p:nvPr/>
        </p:nvSpPr>
        <p:spPr bwMode="auto">
          <a:xfrm>
            <a:off x="3566959" y="3573993"/>
            <a:ext cx="1138912" cy="1147915"/>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dirty="0">
                <a:solidFill>
                  <a:srgbClr val="9BC742"/>
                </a:solidFill>
                <a:latin typeface="微软雅黑" panose="020B0503020204020204" pitchFamily="34" charset="-122"/>
                <a:ea typeface="微软雅黑" panose="020B0503020204020204" pitchFamily="34" charset="-122"/>
              </a:rPr>
              <a:t>添加文字</a:t>
            </a:r>
          </a:p>
        </p:txBody>
      </p:sp>
      <p:sp>
        <p:nvSpPr>
          <p:cNvPr id="10" name="Line 12"/>
          <p:cNvSpPr>
            <a:spLocks noChangeShapeType="1"/>
          </p:cNvSpPr>
          <p:nvPr/>
        </p:nvSpPr>
        <p:spPr bwMode="auto">
          <a:xfrm>
            <a:off x="6353466" y="2459841"/>
            <a:ext cx="540195" cy="2250"/>
          </a:xfrm>
          <a:prstGeom prst="line">
            <a:avLst/>
          </a:prstGeom>
          <a:noFill/>
          <a:ln w="9525">
            <a:solidFill>
              <a:srgbClr val="6FB5B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 name="Oval 13"/>
          <p:cNvSpPr>
            <a:spLocks noChangeArrowheads="1"/>
          </p:cNvSpPr>
          <p:nvPr/>
        </p:nvSpPr>
        <p:spPr bwMode="auto">
          <a:xfrm>
            <a:off x="3337376" y="2882994"/>
            <a:ext cx="911580" cy="920582"/>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800" b="1" dirty="0">
                <a:solidFill>
                  <a:srgbClr val="9BC742"/>
                </a:solidFill>
                <a:latin typeface="微软雅黑" panose="020B0503020204020204" pitchFamily="34" charset="-122"/>
                <a:ea typeface="微软雅黑" panose="020B0503020204020204" pitchFamily="34" charset="-122"/>
              </a:rPr>
              <a:t>添加文字</a:t>
            </a:r>
          </a:p>
        </p:txBody>
      </p:sp>
      <p:sp>
        <p:nvSpPr>
          <p:cNvPr id="12" name="Oval 14"/>
          <p:cNvSpPr>
            <a:spLocks noChangeArrowheads="1"/>
          </p:cNvSpPr>
          <p:nvPr/>
        </p:nvSpPr>
        <p:spPr bwMode="auto">
          <a:xfrm>
            <a:off x="3965353" y="411600"/>
            <a:ext cx="1024120" cy="976853"/>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800" b="1" dirty="0">
                <a:solidFill>
                  <a:srgbClr val="9BC742"/>
                </a:solidFill>
                <a:latin typeface="微软雅黑" panose="020B0503020204020204" pitchFamily="34" charset="-122"/>
                <a:ea typeface="微软雅黑" panose="020B0503020204020204" pitchFamily="34" charset="-122"/>
              </a:rPr>
              <a:t>添加文字</a:t>
            </a:r>
          </a:p>
        </p:txBody>
      </p:sp>
      <p:sp>
        <p:nvSpPr>
          <p:cNvPr id="13" name="Oval 15"/>
          <p:cNvSpPr>
            <a:spLocks noChangeArrowheads="1"/>
          </p:cNvSpPr>
          <p:nvPr/>
        </p:nvSpPr>
        <p:spPr bwMode="auto">
          <a:xfrm>
            <a:off x="4933203" y="2020931"/>
            <a:ext cx="1195181" cy="1206436"/>
          </a:xfrm>
          <a:prstGeom prst="ellipse">
            <a:avLst/>
          </a:prstGeom>
          <a:noFill/>
          <a:ln w="19050">
            <a:solidFill>
              <a:srgbClr val="6FB5BC"/>
            </a:solidFill>
            <a:prstDash val="sysDot"/>
            <a:round/>
            <a:headEnd/>
            <a:tailEnd/>
          </a:ln>
          <a:effectLst/>
          <a:extLst/>
        </p:spPr>
        <p:txBody>
          <a:bodyPr wrap="none" lIns="86398" tIns="43199" rIns="86398" bIns="43199" anchor="ctr"/>
          <a:lstStyle>
            <a:lvl1pPr defTabSz="904875" eaLnBrk="0" hangingPunct="0">
              <a:defRPr sz="900">
                <a:solidFill>
                  <a:schemeClr val="tx1"/>
                </a:solidFill>
                <a:latin typeface="Arial" panose="020B0604020202020204" pitchFamily="34" charset="0"/>
                <a:ea typeface="宋体" panose="02010600030101010101" pitchFamily="2" charset="-122"/>
              </a:defRPr>
            </a:lvl1pPr>
            <a:lvl2pPr marL="742950" indent="-285750" defTabSz="904875" eaLnBrk="0" hangingPunct="0">
              <a:defRPr sz="900">
                <a:solidFill>
                  <a:schemeClr val="tx1"/>
                </a:solidFill>
                <a:latin typeface="Arial" panose="020B0604020202020204" pitchFamily="34" charset="0"/>
                <a:ea typeface="宋体" panose="02010600030101010101" pitchFamily="2" charset="-122"/>
              </a:defRPr>
            </a:lvl2pPr>
            <a:lvl3pPr marL="1143000" indent="-228600" defTabSz="904875" eaLnBrk="0" hangingPunct="0">
              <a:defRPr sz="900">
                <a:solidFill>
                  <a:schemeClr val="tx1"/>
                </a:solidFill>
                <a:latin typeface="Arial" panose="020B0604020202020204" pitchFamily="34" charset="0"/>
                <a:ea typeface="宋体" panose="02010600030101010101" pitchFamily="2" charset="-122"/>
              </a:defRPr>
            </a:lvl3pPr>
            <a:lvl4pPr marL="1600200" indent="-228600" defTabSz="904875" eaLnBrk="0" hangingPunct="0">
              <a:defRPr sz="900">
                <a:solidFill>
                  <a:schemeClr val="tx1"/>
                </a:solidFill>
                <a:latin typeface="Arial" panose="020B0604020202020204" pitchFamily="34" charset="0"/>
                <a:ea typeface="宋体" panose="02010600030101010101" pitchFamily="2" charset="-122"/>
              </a:defRPr>
            </a:lvl4pPr>
            <a:lvl5pPr marL="2057400" indent="-228600" defTabSz="904875" eaLnBrk="0" hangingPunct="0">
              <a:defRPr sz="900">
                <a:solidFill>
                  <a:schemeClr val="tx1"/>
                </a:solidFill>
                <a:latin typeface="Arial" panose="020B0604020202020204" pitchFamily="34" charset="0"/>
                <a:ea typeface="宋体" panose="02010600030101010101" pitchFamily="2" charset="-122"/>
              </a:defRPr>
            </a:lvl5pPr>
            <a:lvl6pPr marL="25146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defTabSz="904875"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00" b="1" dirty="0" smtClean="0">
                <a:solidFill>
                  <a:srgbClr val="9BC742"/>
                </a:solidFill>
                <a:latin typeface="微软雅黑" panose="020B0503020204020204" pitchFamily="34" charset="-122"/>
                <a:ea typeface="微软雅黑" panose="020B0503020204020204" pitchFamily="34" charset="-122"/>
              </a:rPr>
              <a:t>添加文字</a:t>
            </a:r>
            <a:endParaRPr lang="zh-CN" altLang="en-US" sz="1100" b="1" dirty="0">
              <a:solidFill>
                <a:srgbClr val="9BC742"/>
              </a:solidFill>
              <a:latin typeface="微软雅黑" panose="020B0503020204020204" pitchFamily="34" charset="-122"/>
              <a:ea typeface="微软雅黑" panose="020B0503020204020204" pitchFamily="34" charset="-122"/>
            </a:endParaRPr>
          </a:p>
        </p:txBody>
      </p:sp>
      <p:sp>
        <p:nvSpPr>
          <p:cNvPr id="14" name="AutoShape 16"/>
          <p:cNvSpPr>
            <a:spLocks noChangeArrowheads="1"/>
          </p:cNvSpPr>
          <p:nvPr/>
        </p:nvSpPr>
        <p:spPr bwMode="auto">
          <a:xfrm>
            <a:off x="7111991" y="1942153"/>
            <a:ext cx="1492289" cy="1037625"/>
          </a:xfrm>
          <a:prstGeom prst="cloudCallout">
            <a:avLst>
              <a:gd name="adj1" fmla="val -43750"/>
              <a:gd name="adj2" fmla="val 70000"/>
            </a:avLst>
          </a:prstGeom>
          <a:solidFill>
            <a:schemeClr val="bg1">
              <a:lumMod val="85000"/>
            </a:schemeClr>
          </a:solidFill>
          <a:ln>
            <a:noFill/>
          </a:ln>
          <a:effectLst/>
          <a:extLst/>
        </p:spPr>
        <p:txBody>
          <a:bodyPr wrap="none" anchor="ctr"/>
          <a:lstStyle>
            <a:lvl1pPr eaLnBrk="0" hangingPunct="0">
              <a:defRPr sz="900">
                <a:solidFill>
                  <a:schemeClr val="tx1"/>
                </a:solidFill>
                <a:latin typeface="Arial" panose="020B0604020202020204" pitchFamily="34" charset="0"/>
                <a:ea typeface="宋体" panose="02010600030101010101" pitchFamily="2" charset="-122"/>
              </a:defRPr>
            </a:lvl1pPr>
            <a:lvl2pPr marL="742950" indent="-285750" eaLnBrk="0" hangingPunct="0">
              <a:defRPr sz="900">
                <a:solidFill>
                  <a:schemeClr val="tx1"/>
                </a:solidFill>
                <a:latin typeface="Arial" panose="020B0604020202020204" pitchFamily="34" charset="0"/>
                <a:ea typeface="宋体" panose="02010600030101010101" pitchFamily="2" charset="-122"/>
              </a:defRPr>
            </a:lvl2pPr>
            <a:lvl3pPr marL="1143000" indent="-228600" eaLnBrk="0" hangingPunct="0">
              <a:defRPr sz="900">
                <a:solidFill>
                  <a:schemeClr val="tx1"/>
                </a:solidFill>
                <a:latin typeface="Arial" panose="020B0604020202020204" pitchFamily="34" charset="0"/>
                <a:ea typeface="宋体" panose="02010600030101010101" pitchFamily="2" charset="-122"/>
              </a:defRPr>
            </a:lvl3pPr>
            <a:lvl4pPr marL="1600200" indent="-228600" eaLnBrk="0" hangingPunct="0">
              <a:defRPr sz="900">
                <a:solidFill>
                  <a:schemeClr val="tx1"/>
                </a:solidFill>
                <a:latin typeface="Arial" panose="020B0604020202020204" pitchFamily="34" charset="0"/>
                <a:ea typeface="宋体" panose="02010600030101010101" pitchFamily="2" charset="-122"/>
              </a:defRPr>
            </a:lvl4pPr>
            <a:lvl5pPr marL="2057400" indent="-228600" eaLnBrk="0" hangingPunct="0">
              <a:defRPr sz="9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9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a:t>
            </a:r>
          </a:p>
        </p:txBody>
      </p:sp>
      <p:grpSp>
        <p:nvGrpSpPr>
          <p:cNvPr id="15" name="组合 14"/>
          <p:cNvGrpSpPr/>
          <p:nvPr/>
        </p:nvGrpSpPr>
        <p:grpSpPr>
          <a:xfrm>
            <a:off x="827740" y="1604569"/>
            <a:ext cx="1852736" cy="1852736"/>
            <a:chOff x="827740" y="1604569"/>
            <a:chExt cx="1852736" cy="1852736"/>
          </a:xfrm>
        </p:grpSpPr>
        <p:sp>
          <p:nvSpPr>
            <p:cNvPr id="16" name="椭圆 15"/>
            <p:cNvSpPr/>
            <p:nvPr/>
          </p:nvSpPr>
          <p:spPr bwMode="auto">
            <a:xfrm flipV="1">
              <a:off x="827740" y="1604569"/>
              <a:ext cx="1852736" cy="185273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7" name="椭圆 16"/>
            <p:cNvSpPr/>
            <p:nvPr/>
          </p:nvSpPr>
          <p:spPr bwMode="auto">
            <a:xfrm flipV="1">
              <a:off x="923671" y="1700499"/>
              <a:ext cx="1660875" cy="1660875"/>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21" name="文本框 20"/>
          <p:cNvSpPr txBox="1"/>
          <p:nvPr/>
        </p:nvSpPr>
        <p:spPr>
          <a:xfrm>
            <a:off x="1350730" y="2300105"/>
            <a:ext cx="806756"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9948549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9" presetClass="emph" presetSubtype="0" nodeType="withEffect">
                                  <p:stCondLst>
                                    <p:cond delay="0"/>
                                  </p:stCondLst>
                                  <p:childTnLst>
                                    <p:set>
                                      <p:cBhvr rctx="PPT">
                                        <p:cTn id="11" dur="200"/>
                                        <p:tgtEl>
                                          <p:spTgt spid="15"/>
                                        </p:tgtEl>
                                        <p:attrNameLst>
                                          <p:attrName>style.opacity</p:attrName>
                                        </p:attrNameLst>
                                      </p:cBhvr>
                                      <p:to>
                                        <p:strVal val="0.5"/>
                                      </p:to>
                                    </p:set>
                                    <p:animEffect filter="image" prLst="opacity: 0.5">
                                      <p:cBhvr rctx="IE">
                                        <p:cTn id="12" dur="200"/>
                                        <p:tgtEl>
                                          <p:spTgt spid="15"/>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grpId="0" nodeType="withEffect">
                                  <p:stCondLst>
                                    <p:cond delay="125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138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138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155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155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169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0" presetClass="entr" presetSubtype="0" fill="hold" grpId="0" nodeType="withEffect">
                                  <p:stCondLst>
                                    <p:cond delay="169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179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22" presetClass="entr" presetSubtype="8" fill="hold" grpId="0" nodeType="withEffect">
                                  <p:stCondLst>
                                    <p:cond delay="200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par>
                                <p:cTn id="46" presetID="53" presetClass="entr" presetSubtype="16" fill="hold" grpId="0" nodeType="withEffect">
                                  <p:stCondLst>
                                    <p:cond delay="225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par>
                                <p:cTn id="51" presetID="9" presetClass="emph" presetSubtype="0" grpId="1" nodeType="withEffect">
                                  <p:stCondLst>
                                    <p:cond delay="2250"/>
                                  </p:stCondLst>
                                  <p:childTnLst>
                                    <p:set>
                                      <p:cBhvr rctx="PPT">
                                        <p:cTn id="52" dur="200"/>
                                        <p:tgtEl>
                                          <p:spTgt spid="14"/>
                                        </p:tgtEl>
                                        <p:attrNameLst>
                                          <p:attrName>style.opacity</p:attrName>
                                        </p:attrNameLst>
                                      </p:cBhvr>
                                      <p:to>
                                        <p:strVal val="0.5"/>
                                      </p:to>
                                    </p:set>
                                    <p:animEffect filter="image" prLst="opacity: 0.5">
                                      <p:cBhvr rctx="IE">
                                        <p:cTn id="53" dur="2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4" grpId="1" animBg="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4499995" y="1896781"/>
            <a:ext cx="4018957" cy="1200332"/>
            <a:chOff x="4499995" y="1896781"/>
            <a:chExt cx="4018957" cy="1200332"/>
          </a:xfrm>
        </p:grpSpPr>
        <p:grpSp>
          <p:nvGrpSpPr>
            <p:cNvPr id="77" name="组合 76"/>
            <p:cNvGrpSpPr/>
            <p:nvPr/>
          </p:nvGrpSpPr>
          <p:grpSpPr>
            <a:xfrm>
              <a:off x="4499995" y="1896781"/>
              <a:ext cx="4018957" cy="1200332"/>
              <a:chOff x="4499995" y="1896781"/>
              <a:chExt cx="4018957" cy="1200332"/>
            </a:xfrm>
          </p:grpSpPr>
          <p:sp>
            <p:nvSpPr>
              <p:cNvPr id="75" name="文本框 21"/>
              <p:cNvSpPr txBox="1">
                <a:spLocks noChangeArrowheads="1"/>
              </p:cNvSpPr>
              <p:nvPr/>
            </p:nvSpPr>
            <p:spPr bwMode="auto">
              <a:xfrm>
                <a:off x="4499995" y="1896781"/>
                <a:ext cx="4018957"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3600" dirty="0" smtClean="0">
                    <a:solidFill>
                      <a:schemeClr val="bg1"/>
                    </a:solidFill>
                  </a:rPr>
                  <a:t>点击此处添加标题</a:t>
                </a:r>
                <a:endParaRPr lang="zh-CN" altLang="en-US" sz="3600" dirty="0">
                  <a:solidFill>
                    <a:schemeClr val="bg1"/>
                  </a:solidFill>
                </a:endParaRPr>
              </a:p>
            </p:txBody>
          </p:sp>
          <p:sp>
            <p:nvSpPr>
              <p:cNvPr id="76" name="文本框 21"/>
              <p:cNvSpPr txBox="1">
                <a:spLocks noChangeArrowheads="1"/>
              </p:cNvSpPr>
              <p:nvPr/>
            </p:nvSpPr>
            <p:spPr bwMode="auto">
              <a:xfrm>
                <a:off x="4499995" y="2727781"/>
                <a:ext cx="3658932"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sz="1800" dirty="0">
                    <a:solidFill>
                      <a:schemeClr val="bg1">
                        <a:lumMod val="65000"/>
                      </a:schemeClr>
                    </a:solidFill>
                  </a:rPr>
                  <a:t>Click here to add the title</a:t>
                </a:r>
                <a:endParaRPr lang="zh-CN" altLang="en-US" sz="1800" dirty="0">
                  <a:solidFill>
                    <a:schemeClr val="bg1">
                      <a:lumMod val="65000"/>
                    </a:schemeClr>
                  </a:solidFill>
                </a:endParaRPr>
              </a:p>
            </p:txBody>
          </p:sp>
        </p:grpSp>
        <p:cxnSp>
          <p:nvCxnSpPr>
            <p:cNvPr id="79" name="直接连接符 78"/>
            <p:cNvCxnSpPr/>
            <p:nvPr/>
          </p:nvCxnSpPr>
          <p:spPr bwMode="auto">
            <a:xfrm>
              <a:off x="4644005" y="2657743"/>
              <a:ext cx="3528245" cy="0"/>
            </a:xfrm>
            <a:prstGeom prst="line">
              <a:avLst/>
            </a:prstGeom>
            <a:solidFill>
              <a:schemeClr val="accent1"/>
            </a:solidFill>
            <a:ln w="12700"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1" name="目录小"/>
          <p:cNvGrpSpPr>
            <a:grpSpLocks noChangeAspect="1"/>
          </p:cNvGrpSpPr>
          <p:nvPr/>
        </p:nvGrpSpPr>
        <p:grpSpPr>
          <a:xfrm>
            <a:off x="2556000" y="2448000"/>
            <a:ext cx="252000" cy="252000"/>
            <a:chOff x="4200317" y="3652059"/>
            <a:chExt cx="251156" cy="251156"/>
          </a:xfrm>
        </p:grpSpPr>
        <p:sp>
          <p:nvSpPr>
            <p:cNvPr id="62" name="椭圆 61"/>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3" name="椭圆 62"/>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4" name="目录底大"/>
          <p:cNvGrpSpPr>
            <a:grpSpLocks noChangeAspect="1"/>
          </p:cNvGrpSpPr>
          <p:nvPr/>
        </p:nvGrpSpPr>
        <p:grpSpPr>
          <a:xfrm>
            <a:off x="1092791" y="984791"/>
            <a:ext cx="3178418" cy="3178418"/>
            <a:chOff x="4200317" y="3652059"/>
            <a:chExt cx="251156" cy="251156"/>
          </a:xfrm>
        </p:grpSpPr>
        <p:sp>
          <p:nvSpPr>
            <p:cNvPr id="65" name="椭圆 64"/>
            <p:cNvSpPr/>
            <p:nvPr/>
          </p:nvSpPr>
          <p:spPr bwMode="auto">
            <a:xfrm flipV="1">
              <a:off x="4200317" y="3652059"/>
              <a:ext cx="251156" cy="251156"/>
            </a:xfrm>
            <a:prstGeom prst="ellipse">
              <a:avLst/>
            </a:prstGeom>
            <a:solidFill>
              <a:schemeClr val="bg1">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6" name="椭圆 65"/>
            <p:cNvSpPr/>
            <p:nvPr/>
          </p:nvSpPr>
          <p:spPr bwMode="auto">
            <a:xfrm flipV="1">
              <a:off x="4242433" y="3694175"/>
              <a:ext cx="166924" cy="16692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7" name="目录文字"/>
          <p:cNvSpPr txBox="1"/>
          <p:nvPr/>
        </p:nvSpPr>
        <p:spPr>
          <a:xfrm>
            <a:off x="1770695" y="1803166"/>
            <a:ext cx="1822611" cy="123367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lnSpc>
                <a:spcPts val="8900"/>
              </a:lnSpc>
            </a:pPr>
            <a:r>
              <a:rPr lang="en-US" altLang="zh-CN" sz="8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04</a:t>
            </a:r>
            <a:endParaRPr lang="en-US" altLang="zh-CN" sz="8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87" name="目录文字"/>
          <p:cNvSpPr txBox="1"/>
          <p:nvPr/>
        </p:nvSpPr>
        <p:spPr>
          <a:xfrm>
            <a:off x="1527981" y="2852173"/>
            <a:ext cx="2308040"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600" dirty="0">
                <a:solidFill>
                  <a:schemeClr val="bg1">
                    <a:lumMod val="50000"/>
                  </a:schemeClr>
                </a:solidFill>
                <a:effectLst/>
                <a:latin typeface="方正兰亭黑_GBK" panose="02000000000000000000" pitchFamily="2" charset="-122"/>
                <a:ea typeface="方正兰亭黑_GBK" panose="02000000000000000000" pitchFamily="2" charset="-122"/>
              </a:rPr>
              <a:t>The fourth chapter</a:t>
            </a:r>
            <a:endParaRPr lang="zh-CN" altLang="en-US" sz="3200" dirty="0">
              <a:solidFill>
                <a:schemeClr val="bg1">
                  <a:lumMod val="50000"/>
                </a:schemeClr>
              </a:solidFill>
              <a:effectLst>
                <a:outerShdw blurRad="50800" dist="38100" dir="2700000" algn="tl" rotWithShape="0">
                  <a:prstClr val="black">
                    <a:alpha val="40000"/>
                  </a:prstClr>
                </a:outerShdw>
              </a:effectLst>
              <a:latin typeface="方正兰亭黑_GBK" panose="02000000000000000000" pitchFamily="2" charset="-122"/>
              <a:ea typeface="方正兰亭黑_GBK" panose="02000000000000000000" pitchFamily="2" charset="-122"/>
            </a:endParaRPr>
          </a:p>
        </p:txBody>
      </p:sp>
    </p:spTree>
    <p:extLst>
      <p:ext uri="{BB962C8B-B14F-4D97-AF65-F5344CB8AC3E}">
        <p14:creationId xmlns:p14="http://schemas.microsoft.com/office/powerpoint/2010/main" val="396708550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14:presetBounceEnd="26667">
                                      <p:stCondLst>
                                        <p:cond delay="1000"/>
                                      </p:stCondLst>
                                      <p:childTnLst>
                                        <p:animMotion origin="layout" path="M 3.88889E-6 7.40741E-7 L -0.44809 0.00895 " pathEditMode="relative" rAng="0" ptsTypes="AA" p14:bounceEnd="26667">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stCondLst>
                                        <p:cond delay="1000"/>
                                      </p:stCondLst>
                                      <p:childTnLst>
                                        <p:animMotion origin="layout" path="M 3.88889E-6 7.40741E-7 L -0.44809 0.00895 " pathEditMode="relative" rAng="0" ptsTypes="AA">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277844" y="1952973"/>
            <a:ext cx="1464660" cy="1319808"/>
            <a:chOff x="2277844" y="1952973"/>
            <a:chExt cx="1464660" cy="1319808"/>
          </a:xfrm>
        </p:grpSpPr>
        <p:sp>
          <p:nvSpPr>
            <p:cNvPr id="14" name="Oval 21"/>
            <p:cNvSpPr>
              <a:spLocks noChangeArrowheads="1"/>
            </p:cNvSpPr>
            <p:nvPr/>
          </p:nvSpPr>
          <p:spPr bwMode="auto">
            <a:xfrm rot="17150482">
              <a:off x="2278346" y="2255456"/>
              <a:ext cx="1016823" cy="1017827"/>
            </a:xfrm>
            <a:prstGeom prst="ellipse">
              <a:avLst/>
            </a:prstGeom>
            <a:solidFill>
              <a:srgbClr val="9BC742"/>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sp>
          <p:nvSpPr>
            <p:cNvPr id="15" name="Freeform 22"/>
            <p:cNvSpPr>
              <a:spLocks noChangeArrowheads="1"/>
            </p:cNvSpPr>
            <p:nvPr/>
          </p:nvSpPr>
          <p:spPr bwMode="auto">
            <a:xfrm rot="17150482">
              <a:off x="3006893" y="1959652"/>
              <a:ext cx="742290" cy="728932"/>
            </a:xfrm>
            <a:custGeom>
              <a:avLst/>
              <a:gdLst>
                <a:gd name="T0" fmla="*/ 514 w 453"/>
                <a:gd name="T1" fmla="*/ 0 h 445"/>
                <a:gd name="T2" fmla="*/ 1329 w 453"/>
                <a:gd name="T3" fmla="*/ 586 h 445"/>
                <a:gd name="T4" fmla="*/ 781 w 453"/>
                <a:gd name="T5" fmla="*/ 1305 h 445"/>
                <a:gd name="T6" fmla="*/ 0 w 453"/>
                <a:gd name="T7" fmla="*/ 675 h 445"/>
                <a:gd name="T8" fmla="*/ 514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rgbClr val="9BC742"/>
            </a:solidFill>
            <a:ln>
              <a:noFill/>
            </a:ln>
            <a:extLst/>
          </p:spPr>
          <p:txBody>
            <a:bodyPr/>
            <a:lstStyle/>
            <a:p>
              <a:endParaRPr lang="zh-CN" altLang="en-US"/>
            </a:p>
          </p:txBody>
        </p:sp>
        <p:sp>
          <p:nvSpPr>
            <p:cNvPr id="21" name="Oval 28"/>
            <p:cNvSpPr>
              <a:spLocks noChangeArrowheads="1"/>
            </p:cNvSpPr>
            <p:nvPr/>
          </p:nvSpPr>
          <p:spPr bwMode="auto">
            <a:xfrm rot="17150482">
              <a:off x="2350323" y="2328469"/>
              <a:ext cx="871426" cy="873380"/>
            </a:xfrm>
            <a:prstGeom prst="ellipse">
              <a:avLst/>
            </a:prstGeom>
            <a:solidFill>
              <a:schemeClr val="bg1">
                <a:lumMod val="95000"/>
              </a:schemeClr>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grpSp>
          <p:nvGrpSpPr>
            <p:cNvPr id="44" name="组合 43"/>
            <p:cNvGrpSpPr/>
            <p:nvPr/>
          </p:nvGrpSpPr>
          <p:grpSpPr>
            <a:xfrm>
              <a:off x="2396719" y="2372586"/>
              <a:ext cx="800219" cy="713939"/>
              <a:chOff x="3978795" y="1401005"/>
              <a:chExt cx="800219" cy="713939"/>
            </a:xfrm>
          </p:grpSpPr>
          <p:sp>
            <p:nvSpPr>
              <p:cNvPr id="45" name="TextBox 8"/>
              <p:cNvSpPr>
                <a:spLocks noChangeArrowheads="1"/>
              </p:cNvSpPr>
              <p:nvPr/>
            </p:nvSpPr>
            <p:spPr bwMode="auto">
              <a:xfrm>
                <a:off x="3978795" y="183794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TextBox 39"/>
              <p:cNvSpPr>
                <a:spLocks noChangeArrowheads="1"/>
              </p:cNvSpPr>
              <p:nvPr/>
            </p:nvSpPr>
            <p:spPr bwMode="auto">
              <a:xfrm>
                <a:off x="4009558" y="1401005"/>
                <a:ext cx="7587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方正黑体简体" panose="03000509000000000000" pitchFamily="65" charset="-122"/>
                  </a:rPr>
                  <a:t>01</a:t>
                </a:r>
                <a:endParaRPr lang="zh-CN" altLang="en-US" sz="2800" b="1" dirty="0">
                  <a:solidFill>
                    <a:schemeClr val="tx1">
                      <a:lumMod val="75000"/>
                      <a:lumOff val="25000"/>
                    </a:schemeClr>
                  </a:solidFill>
                  <a:latin typeface="Verdana" panose="020B0604030504040204" pitchFamily="34" charset="0"/>
                  <a:ea typeface="方正黑体简体" panose="03000509000000000000" pitchFamily="65" charset="-122"/>
                  <a:cs typeface="Verdana" panose="020B0604030504040204" pitchFamily="34" charset="0"/>
                  <a:sym typeface="方正黑体简体" panose="03000509000000000000" pitchFamily="65" charset="-122"/>
                </a:endParaRPr>
              </a:p>
            </p:txBody>
          </p:sp>
        </p:grpSp>
      </p:grpSp>
      <p:sp>
        <p:nvSpPr>
          <p:cNvPr id="13" name="AutoShape 19"/>
          <p:cNvSpPr>
            <a:spLocks noChangeAspect="1" noChangeArrowheads="1" noTextEdit="1"/>
          </p:cNvSpPr>
          <p:nvPr/>
        </p:nvSpPr>
        <p:spPr bwMode="auto">
          <a:xfrm rot="17150482">
            <a:off x="3297330" y="574644"/>
            <a:ext cx="2880200" cy="429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nvGrpSpPr>
          <p:cNvPr id="5" name="组合 4"/>
          <p:cNvGrpSpPr/>
          <p:nvPr/>
        </p:nvGrpSpPr>
        <p:grpSpPr>
          <a:xfrm>
            <a:off x="3434737" y="1282599"/>
            <a:ext cx="1273846" cy="1756923"/>
            <a:chOff x="3434737" y="1282599"/>
            <a:chExt cx="1273846" cy="1756923"/>
          </a:xfrm>
        </p:grpSpPr>
        <p:sp>
          <p:nvSpPr>
            <p:cNvPr id="17" name="Oval 24"/>
            <p:cNvSpPr>
              <a:spLocks noChangeArrowheads="1"/>
            </p:cNvSpPr>
            <p:nvPr/>
          </p:nvSpPr>
          <p:spPr bwMode="auto">
            <a:xfrm rot="17150482">
              <a:off x="3434285" y="1283051"/>
              <a:ext cx="1141175" cy="1140272"/>
            </a:xfrm>
            <a:prstGeom prst="ellipse">
              <a:avLst/>
            </a:prstGeom>
            <a:solidFill>
              <a:srgbClr val="6FB5BC"/>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grpSp>
          <p:nvGrpSpPr>
            <p:cNvPr id="4" name="组合 3"/>
            <p:cNvGrpSpPr/>
            <p:nvPr/>
          </p:nvGrpSpPr>
          <p:grpSpPr>
            <a:xfrm>
              <a:off x="3515127" y="1363647"/>
              <a:ext cx="1193456" cy="1675875"/>
              <a:chOff x="3515127" y="1363647"/>
              <a:chExt cx="1193456" cy="1675875"/>
            </a:xfrm>
          </p:grpSpPr>
          <p:sp>
            <p:nvSpPr>
              <p:cNvPr id="16" name="Freeform 23"/>
              <p:cNvSpPr>
                <a:spLocks noChangeArrowheads="1"/>
              </p:cNvSpPr>
              <p:nvPr/>
            </p:nvSpPr>
            <p:spPr bwMode="auto">
              <a:xfrm rot="17150482">
                <a:off x="3888314" y="2219254"/>
                <a:ext cx="829337" cy="811200"/>
              </a:xfrm>
              <a:custGeom>
                <a:avLst/>
                <a:gdLst>
                  <a:gd name="T0" fmla="*/ 1486 w 506"/>
                  <a:gd name="T1" fmla="*/ 757 h 495"/>
                  <a:gd name="T2" fmla="*/ 600 w 506"/>
                  <a:gd name="T3" fmla="*/ 1453 h 495"/>
                  <a:gd name="T4" fmla="*/ 0 w 506"/>
                  <a:gd name="T5" fmla="*/ 651 h 495"/>
                  <a:gd name="T6" fmla="*/ 918 w 506"/>
                  <a:gd name="T7" fmla="*/ 0 h 495"/>
                  <a:gd name="T8" fmla="*/ 1486 w 506"/>
                  <a:gd name="T9" fmla="*/ 757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rgbClr val="6FB5BC"/>
              </a:solidFill>
              <a:ln>
                <a:noFill/>
              </a:ln>
              <a:extLst/>
            </p:spPr>
            <p:txBody>
              <a:bodyPr/>
              <a:lstStyle/>
              <a:p>
                <a:endParaRPr lang="zh-CN" altLang="en-US"/>
              </a:p>
            </p:txBody>
          </p:sp>
          <p:sp>
            <p:nvSpPr>
              <p:cNvPr id="22" name="Oval 29"/>
              <p:cNvSpPr>
                <a:spLocks noChangeArrowheads="1"/>
              </p:cNvSpPr>
              <p:nvPr/>
            </p:nvSpPr>
            <p:spPr bwMode="auto">
              <a:xfrm rot="17150482">
                <a:off x="3514672" y="1364102"/>
                <a:ext cx="978560" cy="977650"/>
              </a:xfrm>
              <a:prstGeom prst="ellipse">
                <a:avLst/>
              </a:prstGeom>
              <a:solidFill>
                <a:schemeClr val="bg1"/>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grpSp>
            <p:nvGrpSpPr>
              <p:cNvPr id="2" name="组合 1"/>
              <p:cNvGrpSpPr/>
              <p:nvPr/>
            </p:nvGrpSpPr>
            <p:grpSpPr>
              <a:xfrm>
                <a:off x="3604770" y="1466310"/>
                <a:ext cx="800219" cy="713939"/>
                <a:chOff x="3978795" y="1401005"/>
                <a:chExt cx="800219" cy="713939"/>
              </a:xfrm>
            </p:grpSpPr>
            <p:sp>
              <p:nvSpPr>
                <p:cNvPr id="6" name="TextBox 8"/>
                <p:cNvSpPr>
                  <a:spLocks noChangeArrowheads="1"/>
                </p:cNvSpPr>
                <p:nvPr/>
              </p:nvSpPr>
              <p:spPr bwMode="auto">
                <a:xfrm>
                  <a:off x="3978795" y="183794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39"/>
                <p:cNvSpPr>
                  <a:spLocks noChangeArrowheads="1"/>
                </p:cNvSpPr>
                <p:nvPr/>
              </p:nvSpPr>
              <p:spPr bwMode="auto">
                <a:xfrm>
                  <a:off x="4009558" y="1401005"/>
                  <a:ext cx="7587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方正黑体简体" panose="03000509000000000000" pitchFamily="65" charset="-122"/>
                    </a:rPr>
                    <a:t>02</a:t>
                  </a:r>
                  <a:endParaRPr lang="zh-CN" altLang="en-US" sz="2800" b="1" dirty="0">
                    <a:solidFill>
                      <a:schemeClr val="tx1">
                        <a:lumMod val="75000"/>
                        <a:lumOff val="25000"/>
                      </a:schemeClr>
                    </a:solidFill>
                    <a:latin typeface="Verdana" panose="020B0604030504040204" pitchFamily="34" charset="0"/>
                    <a:ea typeface="方正黑体简体" panose="03000509000000000000" pitchFamily="65" charset="-122"/>
                    <a:cs typeface="Verdana" panose="020B0604030504040204" pitchFamily="34" charset="0"/>
                    <a:sym typeface="方正黑体简体" panose="03000509000000000000" pitchFamily="65" charset="-122"/>
                  </a:endParaRPr>
                </a:p>
              </p:txBody>
            </p:sp>
          </p:grpSp>
        </p:grpSp>
      </p:grpSp>
      <p:grpSp>
        <p:nvGrpSpPr>
          <p:cNvPr id="7" name="组合 6"/>
          <p:cNvGrpSpPr/>
          <p:nvPr/>
        </p:nvGrpSpPr>
        <p:grpSpPr>
          <a:xfrm>
            <a:off x="3984182" y="2431854"/>
            <a:ext cx="1786851" cy="1630266"/>
            <a:chOff x="3984182" y="2431854"/>
            <a:chExt cx="1786851" cy="1630266"/>
          </a:xfrm>
        </p:grpSpPr>
        <p:sp>
          <p:nvSpPr>
            <p:cNvPr id="18" name="Freeform 25"/>
            <p:cNvSpPr>
              <a:spLocks noChangeArrowheads="1"/>
            </p:cNvSpPr>
            <p:nvPr/>
          </p:nvSpPr>
          <p:spPr bwMode="auto">
            <a:xfrm rot="17150482">
              <a:off x="4872324" y="2437095"/>
              <a:ext cx="903949" cy="893468"/>
            </a:xfrm>
            <a:custGeom>
              <a:avLst/>
              <a:gdLst>
                <a:gd name="T0" fmla="*/ 618 w 552"/>
                <a:gd name="T1" fmla="*/ 0 h 545"/>
                <a:gd name="T2" fmla="*/ 1618 w 552"/>
                <a:gd name="T3" fmla="*/ 667 h 545"/>
                <a:gd name="T4" fmla="*/ 938 w 552"/>
                <a:gd name="T5" fmla="*/ 1601 h 545"/>
                <a:gd name="T6" fmla="*/ 0 w 552"/>
                <a:gd name="T7" fmla="*/ 848 h 545"/>
                <a:gd name="T8" fmla="*/ 618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rgbClr val="9BC742"/>
            </a:solidFill>
            <a:ln>
              <a:noFill/>
            </a:ln>
            <a:extLst/>
          </p:spPr>
          <p:txBody>
            <a:bodyPr/>
            <a:lstStyle/>
            <a:p>
              <a:endParaRPr lang="zh-CN" altLang="en-US"/>
            </a:p>
          </p:txBody>
        </p:sp>
        <p:sp>
          <p:nvSpPr>
            <p:cNvPr id="19" name="Oval 26"/>
            <p:cNvSpPr>
              <a:spLocks noChangeArrowheads="1"/>
            </p:cNvSpPr>
            <p:nvPr/>
          </p:nvSpPr>
          <p:spPr bwMode="auto">
            <a:xfrm rot="17150482">
              <a:off x="3984690" y="2809476"/>
              <a:ext cx="1252136" cy="1253152"/>
            </a:xfrm>
            <a:prstGeom prst="ellipse">
              <a:avLst/>
            </a:prstGeom>
            <a:solidFill>
              <a:srgbClr val="9BC742"/>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dirty="0">
                <a:solidFill>
                  <a:srgbClr val="000000"/>
                </a:solidFill>
                <a:latin typeface="Calibri" panose="020F05020202040A0204" pitchFamily="34" charset="0"/>
                <a:sym typeface="宋体" panose="02010600030101010101" pitchFamily="2" charset="-122"/>
              </a:endParaRPr>
            </a:p>
          </p:txBody>
        </p:sp>
        <p:sp>
          <p:nvSpPr>
            <p:cNvPr id="23" name="Oval 30"/>
            <p:cNvSpPr>
              <a:spLocks noChangeArrowheads="1"/>
            </p:cNvSpPr>
            <p:nvPr/>
          </p:nvSpPr>
          <p:spPr bwMode="auto">
            <a:xfrm rot="17150482">
              <a:off x="4073650" y="2899397"/>
              <a:ext cx="1074216" cy="1073310"/>
            </a:xfrm>
            <a:prstGeom prst="ellipse">
              <a:avLst/>
            </a:prstGeom>
            <a:solidFill>
              <a:schemeClr val="bg1">
                <a:lumMod val="95000"/>
              </a:schemeClr>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lumMod val="75000"/>
                    <a:lumOff val="25000"/>
                  </a:schemeClr>
                </a:solidFill>
                <a:latin typeface="Calibri" panose="020F05020202040A0204" pitchFamily="34" charset="0"/>
                <a:sym typeface="宋体" panose="02010600030101010101" pitchFamily="2" charset="-122"/>
              </a:endParaRPr>
            </a:p>
          </p:txBody>
        </p:sp>
        <p:grpSp>
          <p:nvGrpSpPr>
            <p:cNvPr id="47" name="组合 46"/>
            <p:cNvGrpSpPr/>
            <p:nvPr/>
          </p:nvGrpSpPr>
          <p:grpSpPr>
            <a:xfrm>
              <a:off x="4176000" y="3055981"/>
              <a:ext cx="800219" cy="713939"/>
              <a:chOff x="3978795" y="1401005"/>
              <a:chExt cx="800219" cy="713939"/>
            </a:xfrm>
          </p:grpSpPr>
          <p:sp>
            <p:nvSpPr>
              <p:cNvPr id="48" name="TextBox 8"/>
              <p:cNvSpPr>
                <a:spLocks noChangeArrowheads="1"/>
              </p:cNvSpPr>
              <p:nvPr/>
            </p:nvSpPr>
            <p:spPr bwMode="auto">
              <a:xfrm>
                <a:off x="3978795" y="183794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TextBox 39"/>
              <p:cNvSpPr>
                <a:spLocks noChangeArrowheads="1"/>
              </p:cNvSpPr>
              <p:nvPr/>
            </p:nvSpPr>
            <p:spPr bwMode="auto">
              <a:xfrm>
                <a:off x="4009558" y="1401005"/>
                <a:ext cx="7587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方正黑体简体" panose="03000509000000000000" pitchFamily="65" charset="-122"/>
                  </a:rPr>
                  <a:t>03</a:t>
                </a:r>
                <a:endParaRPr lang="zh-CN" altLang="en-US" sz="2800" b="1" dirty="0">
                  <a:solidFill>
                    <a:schemeClr val="tx1">
                      <a:lumMod val="75000"/>
                      <a:lumOff val="25000"/>
                    </a:schemeClr>
                  </a:solidFill>
                  <a:latin typeface="Verdana" panose="020B0604030504040204" pitchFamily="34" charset="0"/>
                  <a:ea typeface="方正黑体简体" panose="03000509000000000000" pitchFamily="65" charset="-122"/>
                  <a:cs typeface="Verdana" panose="020B0604030504040204" pitchFamily="34" charset="0"/>
                  <a:sym typeface="方正黑体简体" panose="03000509000000000000" pitchFamily="65" charset="-122"/>
                </a:endParaRPr>
              </a:p>
            </p:txBody>
          </p:sp>
        </p:grpSp>
      </p:grpSp>
      <p:grpSp>
        <p:nvGrpSpPr>
          <p:cNvPr id="8" name="组合 7"/>
          <p:cNvGrpSpPr/>
          <p:nvPr/>
        </p:nvGrpSpPr>
        <p:grpSpPr>
          <a:xfrm>
            <a:off x="5360054" y="1539344"/>
            <a:ext cx="1471257" cy="1471188"/>
            <a:chOff x="5360054" y="1539344"/>
            <a:chExt cx="1471257" cy="1471188"/>
          </a:xfrm>
        </p:grpSpPr>
        <p:sp>
          <p:nvSpPr>
            <p:cNvPr id="20" name="Oval 27"/>
            <p:cNvSpPr>
              <a:spLocks noChangeArrowheads="1"/>
            </p:cNvSpPr>
            <p:nvPr/>
          </p:nvSpPr>
          <p:spPr bwMode="auto">
            <a:xfrm rot="17150482">
              <a:off x="5360089" y="1539309"/>
              <a:ext cx="1471188" cy="1471257"/>
            </a:xfrm>
            <a:prstGeom prst="ellipse">
              <a:avLst/>
            </a:prstGeom>
            <a:solidFill>
              <a:srgbClr val="6FB5BC"/>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sp>
          <p:nvSpPr>
            <p:cNvPr id="24" name="Oval 31"/>
            <p:cNvSpPr>
              <a:spLocks noChangeArrowheads="1"/>
            </p:cNvSpPr>
            <p:nvPr/>
          </p:nvSpPr>
          <p:spPr bwMode="auto">
            <a:xfrm rot="17150482">
              <a:off x="5465162" y="1644648"/>
              <a:ext cx="1261702" cy="1261761"/>
            </a:xfrm>
            <a:prstGeom prst="ellipse">
              <a:avLst/>
            </a:prstGeom>
            <a:solidFill>
              <a:schemeClr val="bg1"/>
            </a:solid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grpSp>
          <p:nvGrpSpPr>
            <p:cNvPr id="50" name="组合 49"/>
            <p:cNvGrpSpPr/>
            <p:nvPr/>
          </p:nvGrpSpPr>
          <p:grpSpPr>
            <a:xfrm>
              <a:off x="5675471" y="1903250"/>
              <a:ext cx="800219" cy="713939"/>
              <a:chOff x="3978795" y="1401005"/>
              <a:chExt cx="800219" cy="713939"/>
            </a:xfrm>
          </p:grpSpPr>
          <p:sp>
            <p:nvSpPr>
              <p:cNvPr id="51" name="TextBox 8"/>
              <p:cNvSpPr>
                <a:spLocks noChangeArrowheads="1"/>
              </p:cNvSpPr>
              <p:nvPr/>
            </p:nvSpPr>
            <p:spPr bwMode="auto">
              <a:xfrm>
                <a:off x="3978795" y="183794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TextBox 39"/>
              <p:cNvSpPr>
                <a:spLocks noChangeArrowheads="1"/>
              </p:cNvSpPr>
              <p:nvPr/>
            </p:nvSpPr>
            <p:spPr bwMode="auto">
              <a:xfrm>
                <a:off x="4009558" y="1401005"/>
                <a:ext cx="7587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方正黑体简体" panose="03000509000000000000" pitchFamily="65" charset="-122"/>
                  </a:rPr>
                  <a:t>04</a:t>
                </a:r>
                <a:endParaRPr lang="zh-CN" altLang="en-US" sz="2800" b="1" dirty="0">
                  <a:solidFill>
                    <a:schemeClr val="tx1">
                      <a:lumMod val="75000"/>
                      <a:lumOff val="25000"/>
                    </a:schemeClr>
                  </a:solidFill>
                  <a:latin typeface="Verdana" panose="020B0604030504040204" pitchFamily="34" charset="0"/>
                  <a:ea typeface="方正黑体简体" panose="03000509000000000000" pitchFamily="65" charset="-122"/>
                  <a:cs typeface="Verdana" panose="020B0604030504040204" pitchFamily="34" charset="0"/>
                  <a:sym typeface="方正黑体简体" panose="03000509000000000000" pitchFamily="65" charset="-122"/>
                </a:endParaRPr>
              </a:p>
            </p:txBody>
          </p:sp>
        </p:grpSp>
      </p:grpSp>
      <p:grpSp>
        <p:nvGrpSpPr>
          <p:cNvPr id="12" name="组合 11"/>
          <p:cNvGrpSpPr/>
          <p:nvPr/>
        </p:nvGrpSpPr>
        <p:grpSpPr>
          <a:xfrm>
            <a:off x="5890578" y="771625"/>
            <a:ext cx="2462996" cy="630777"/>
            <a:chOff x="5890578" y="771625"/>
            <a:chExt cx="2462996" cy="630777"/>
          </a:xfrm>
        </p:grpSpPr>
        <p:sp>
          <p:nvSpPr>
            <p:cNvPr id="54" name="文本框 53"/>
            <p:cNvSpPr txBox="1">
              <a:spLocks noChangeArrowheads="1"/>
            </p:cNvSpPr>
            <p:nvPr/>
          </p:nvSpPr>
          <p:spPr bwMode="auto">
            <a:xfrm>
              <a:off x="5890578" y="771625"/>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rgbClr val="6FB5BC"/>
                  </a:solidFill>
                  <a:effectLst/>
                </a:rPr>
                <a:t>点击添加标题</a:t>
              </a:r>
              <a:endParaRPr lang="zh-CN" altLang="en-US" sz="1600" dirty="0">
                <a:solidFill>
                  <a:srgbClr val="6FB5BC"/>
                </a:solidFill>
                <a:effectLst/>
              </a:endParaRPr>
            </a:p>
          </p:txBody>
        </p:sp>
        <p:sp>
          <p:nvSpPr>
            <p:cNvPr id="55" name="矩形 54"/>
            <p:cNvSpPr/>
            <p:nvPr/>
          </p:nvSpPr>
          <p:spPr>
            <a:xfrm>
              <a:off x="5890578" y="1063848"/>
              <a:ext cx="2462996"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文字</a:t>
              </a:r>
            </a:p>
          </p:txBody>
        </p:sp>
      </p:grpSp>
      <p:grpSp>
        <p:nvGrpSpPr>
          <p:cNvPr id="25" name="组合 24"/>
          <p:cNvGrpSpPr/>
          <p:nvPr/>
        </p:nvGrpSpPr>
        <p:grpSpPr>
          <a:xfrm>
            <a:off x="5316886" y="3608530"/>
            <a:ext cx="2462996" cy="630777"/>
            <a:chOff x="5316886" y="3608530"/>
            <a:chExt cx="2462996" cy="630777"/>
          </a:xfrm>
        </p:grpSpPr>
        <p:sp>
          <p:nvSpPr>
            <p:cNvPr id="56" name="文本框 55"/>
            <p:cNvSpPr txBox="1">
              <a:spLocks noChangeArrowheads="1"/>
            </p:cNvSpPr>
            <p:nvPr/>
          </p:nvSpPr>
          <p:spPr bwMode="auto">
            <a:xfrm>
              <a:off x="5316886" y="3608530"/>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57" name="矩形 56"/>
            <p:cNvSpPr/>
            <p:nvPr/>
          </p:nvSpPr>
          <p:spPr>
            <a:xfrm>
              <a:off x="5316886" y="3900753"/>
              <a:ext cx="2462996" cy="338554"/>
            </a:xfrm>
            <a:prstGeom prst="rect">
              <a:avLst/>
            </a:prstGeom>
          </p:spPr>
          <p:txBody>
            <a:bodyPr wrap="square">
              <a:spAutoFit/>
            </a:bodyPr>
            <a:lstStyle/>
            <a:p>
              <a:pP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文字</a:t>
              </a:r>
            </a:p>
          </p:txBody>
        </p:sp>
      </p:grpSp>
      <p:grpSp>
        <p:nvGrpSpPr>
          <p:cNvPr id="9" name="组合 8"/>
          <p:cNvGrpSpPr/>
          <p:nvPr/>
        </p:nvGrpSpPr>
        <p:grpSpPr>
          <a:xfrm>
            <a:off x="611725" y="3439253"/>
            <a:ext cx="2462996" cy="630777"/>
            <a:chOff x="611725" y="3439253"/>
            <a:chExt cx="2462996" cy="630777"/>
          </a:xfrm>
        </p:grpSpPr>
        <p:sp>
          <p:nvSpPr>
            <p:cNvPr id="58" name="文本框 57"/>
            <p:cNvSpPr txBox="1">
              <a:spLocks noChangeArrowheads="1"/>
            </p:cNvSpPr>
            <p:nvPr/>
          </p:nvSpPr>
          <p:spPr bwMode="auto">
            <a:xfrm>
              <a:off x="1369659" y="3439253"/>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r"/>
              <a:r>
                <a:rPr lang="zh-CN" altLang="en-US" sz="1600" dirty="0" smtClean="0">
                  <a:solidFill>
                    <a:srgbClr val="9BC742"/>
                  </a:solidFill>
                  <a:effectLst/>
                </a:rPr>
                <a:t>点击添加标题</a:t>
              </a:r>
              <a:endParaRPr lang="zh-CN" altLang="en-US" sz="1600" dirty="0">
                <a:solidFill>
                  <a:srgbClr val="9BC742"/>
                </a:solidFill>
                <a:effectLst/>
              </a:endParaRPr>
            </a:p>
          </p:txBody>
        </p:sp>
        <p:sp>
          <p:nvSpPr>
            <p:cNvPr id="59" name="矩形 58"/>
            <p:cNvSpPr/>
            <p:nvPr/>
          </p:nvSpPr>
          <p:spPr>
            <a:xfrm>
              <a:off x="611725" y="3731476"/>
              <a:ext cx="2462996" cy="338554"/>
            </a:xfrm>
            <a:prstGeom prst="rect">
              <a:avLst/>
            </a:prstGeom>
          </p:spPr>
          <p:txBody>
            <a:bodyPr wrap="square">
              <a:spAutoFit/>
            </a:bodyPr>
            <a:lstStyle/>
            <a:p>
              <a:pPr algn="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文字</a:t>
              </a:r>
            </a:p>
          </p:txBody>
        </p:sp>
      </p:grpSp>
      <p:grpSp>
        <p:nvGrpSpPr>
          <p:cNvPr id="11" name="组合 10"/>
          <p:cNvGrpSpPr/>
          <p:nvPr/>
        </p:nvGrpSpPr>
        <p:grpSpPr>
          <a:xfrm>
            <a:off x="764285" y="1182279"/>
            <a:ext cx="2462996" cy="630777"/>
            <a:chOff x="764285" y="1182279"/>
            <a:chExt cx="2462996" cy="630777"/>
          </a:xfrm>
        </p:grpSpPr>
        <p:sp>
          <p:nvSpPr>
            <p:cNvPr id="60" name="文本框 59"/>
            <p:cNvSpPr txBox="1">
              <a:spLocks noChangeArrowheads="1"/>
            </p:cNvSpPr>
            <p:nvPr/>
          </p:nvSpPr>
          <p:spPr bwMode="auto">
            <a:xfrm>
              <a:off x="1522219" y="1182279"/>
              <a:ext cx="1705062"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r"/>
              <a:r>
                <a:rPr lang="zh-CN" altLang="en-US" sz="1600" dirty="0" smtClean="0">
                  <a:solidFill>
                    <a:srgbClr val="6FB5BC"/>
                  </a:solidFill>
                  <a:effectLst/>
                </a:rPr>
                <a:t>点击添加标题</a:t>
              </a:r>
              <a:endParaRPr lang="zh-CN" altLang="en-US" sz="1600" dirty="0">
                <a:solidFill>
                  <a:srgbClr val="6FB5BC"/>
                </a:solidFill>
                <a:effectLst/>
              </a:endParaRPr>
            </a:p>
          </p:txBody>
        </p:sp>
        <p:sp>
          <p:nvSpPr>
            <p:cNvPr id="61" name="矩形 60"/>
            <p:cNvSpPr/>
            <p:nvPr/>
          </p:nvSpPr>
          <p:spPr>
            <a:xfrm>
              <a:off x="764285" y="1474502"/>
              <a:ext cx="2462996" cy="338554"/>
            </a:xfrm>
            <a:prstGeom prst="rect">
              <a:avLst/>
            </a:prstGeom>
          </p:spPr>
          <p:txBody>
            <a:bodyPr wrap="square">
              <a:spAutoFit/>
            </a:bodyPr>
            <a:lstStyle/>
            <a:p>
              <a:pPr algn="r" eaLnBrk="1" hangingPunct="1"/>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文字</a:t>
              </a:r>
            </a:p>
          </p:txBody>
        </p:sp>
      </p:grpSp>
    </p:spTree>
    <p:extLst>
      <p:ext uri="{BB962C8B-B14F-4D97-AF65-F5344CB8AC3E}">
        <p14:creationId xmlns:p14="http://schemas.microsoft.com/office/powerpoint/2010/main" val="25249769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1" fill="hold"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par>
                                <p:cTn id="11" presetID="22" presetClass="entr" presetSubtype="8" fill="hold" nodeType="withEffect">
                                  <p:stCondLst>
                                    <p:cond delay="100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1" presetClass="entr" presetSubtype="0" fill="hold" nodeType="withEffect">
                                  <p:stCondLst>
                                    <p:cond delay="1500"/>
                                  </p:stCondLst>
                                  <p:childTnLst>
                                    <p:set>
                                      <p:cBhvr>
                                        <p:cTn id="15" dur="1" fill="hold">
                                          <p:stCondLst>
                                            <p:cond delay="0"/>
                                          </p:stCondLst>
                                        </p:cTn>
                                        <p:tgtEl>
                                          <p:spTgt spid="8"/>
                                        </p:tgtEl>
                                        <p:attrNameLst>
                                          <p:attrName>style.visibility</p:attrName>
                                        </p:attrNameLst>
                                      </p:cBhvr>
                                      <p:to>
                                        <p:strVal val="visible"/>
                                      </p:to>
                                    </p:set>
                                  </p:childTnLst>
                                </p:cTn>
                              </p:par>
                              <p:par>
                                <p:cTn id="16" presetID="6" presetClass="emph" presetSubtype="0" autoRev="1" fill="hold" nodeType="withEffect">
                                  <p:stCondLst>
                                    <p:cond delay="1500"/>
                                  </p:stCondLst>
                                  <p:childTnLst>
                                    <p:animScale>
                                      <p:cBhvr>
                                        <p:cTn id="17" dur="250" fill="hold"/>
                                        <p:tgtEl>
                                          <p:spTgt spid="8"/>
                                        </p:tgtEl>
                                      </p:cBhvr>
                                      <p:by x="110000" y="110000"/>
                                    </p:animScale>
                                  </p:childTnLst>
                                </p:cTn>
                              </p:par>
                              <p:par>
                                <p:cTn id="18" presetID="14" presetClass="entr" presetSubtype="10" fill="hold" nodeType="withEffect">
                                  <p:stCondLst>
                                    <p:cond delay="200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par>
                                <p:cTn id="21" presetID="14" presetClass="entr" presetSubtype="10" fill="hold" nodeType="withEffect">
                                  <p:stCondLst>
                                    <p:cond delay="200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par>
                                <p:cTn id="24" presetID="14" presetClass="entr" presetSubtype="10" fill="hold" nodeType="withEffect">
                                  <p:stCondLst>
                                    <p:cond delay="2500"/>
                                  </p:stCondLst>
                                  <p:childTnLst>
                                    <p:set>
                                      <p:cBhvr>
                                        <p:cTn id="25" dur="1" fill="hold">
                                          <p:stCondLst>
                                            <p:cond delay="0"/>
                                          </p:stCondLst>
                                        </p:cTn>
                                        <p:tgtEl>
                                          <p:spTgt spid="25"/>
                                        </p:tgtEl>
                                        <p:attrNameLst>
                                          <p:attrName>style.visibility</p:attrName>
                                        </p:attrNameLst>
                                      </p:cBhvr>
                                      <p:to>
                                        <p:strVal val="visible"/>
                                      </p:to>
                                    </p:set>
                                    <p:animEffect transition="in" filter="randombar(horizontal)">
                                      <p:cBhvr>
                                        <p:cTn id="26" dur="500"/>
                                        <p:tgtEl>
                                          <p:spTgt spid="25"/>
                                        </p:tgtEl>
                                      </p:cBhvr>
                                    </p:animEffect>
                                  </p:childTnLst>
                                </p:cTn>
                              </p:par>
                              <p:par>
                                <p:cTn id="27" presetID="14" presetClass="entr" presetSubtype="10" fill="hold" nodeType="withEffect">
                                  <p:stCondLst>
                                    <p:cond delay="250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46"/>
          <p:cNvSpPr>
            <a:spLocks noChangeArrowheads="1"/>
          </p:cNvSpPr>
          <p:nvPr/>
        </p:nvSpPr>
        <p:spPr bwMode="auto">
          <a:xfrm>
            <a:off x="1296838" y="555610"/>
            <a:ext cx="36000" cy="3835400"/>
          </a:xfrm>
          <a:custGeom>
            <a:avLst/>
            <a:gdLst>
              <a:gd name="T0" fmla="*/ 0 w 676656"/>
              <a:gd name="T1" fmla="*/ 56489 h 2877764"/>
              <a:gd name="T2" fmla="*/ 0 w 676656"/>
              <a:gd name="T3" fmla="*/ 5060217 h 2877764"/>
              <a:gd name="T4" fmla="*/ 29220 w 676656"/>
              <a:gd name="T5" fmla="*/ 2525862 h 2877764"/>
              <a:gd name="T6" fmla="*/ 0 w 676656"/>
              <a:gd name="T7" fmla="*/ 56489 h 2877764"/>
              <a:gd name="T8" fmla="*/ 0 60000 65536"/>
              <a:gd name="T9" fmla="*/ 0 60000 65536"/>
              <a:gd name="T10" fmla="*/ 0 60000 65536"/>
              <a:gd name="T11" fmla="*/ 0 60000 65536"/>
              <a:gd name="T12" fmla="*/ 0 w 676656"/>
              <a:gd name="T13" fmla="*/ 0 h 2877764"/>
              <a:gd name="T14" fmla="*/ 676656 w 676656"/>
              <a:gd name="T15" fmla="*/ 2877764 h 2877764"/>
            </a:gdLst>
            <a:ahLst/>
            <a:cxnLst>
              <a:cxn ang="T8">
                <a:pos x="T0" y="T1"/>
              </a:cxn>
              <a:cxn ang="T9">
                <a:pos x="T2" y="T3"/>
              </a:cxn>
              <a:cxn ang="T10">
                <a:pos x="T4" y="T5"/>
              </a:cxn>
              <a:cxn ang="T11">
                <a:pos x="T6" y="T7"/>
              </a:cxn>
            </a:cxnLst>
            <a:rect l="T12" t="T13" r="T14" b="T15"/>
            <a:pathLst>
              <a:path w="676656" h="2877764">
                <a:moveTo>
                  <a:pt x="0" y="31795"/>
                </a:moveTo>
                <a:lnTo>
                  <a:pt x="0" y="2848147"/>
                </a:lnTo>
                <a:cubicBezTo>
                  <a:pt x="33528" y="3079795"/>
                  <a:pt x="676656" y="1891075"/>
                  <a:pt x="676656" y="1421683"/>
                </a:cubicBezTo>
                <a:cubicBezTo>
                  <a:pt x="676656" y="952291"/>
                  <a:pt x="33528" y="-205949"/>
                  <a:pt x="0" y="31795"/>
                </a:cubicBezTo>
                <a:close/>
              </a:path>
            </a:pathLst>
          </a:custGeom>
          <a:solidFill>
            <a:srgbClr val="6FB5BC"/>
          </a:solidFill>
          <a:ln>
            <a:noFill/>
          </a:ln>
          <a:extLst/>
        </p:spPr>
        <p:txBody>
          <a:bodyPr anchor="ctr"/>
          <a:lstStyle/>
          <a:p>
            <a:endParaRPr lang="zh-CN" altLang="en-US"/>
          </a:p>
        </p:txBody>
      </p:sp>
      <p:grpSp>
        <p:nvGrpSpPr>
          <p:cNvPr id="2" name="组合 1"/>
          <p:cNvGrpSpPr/>
          <p:nvPr/>
        </p:nvGrpSpPr>
        <p:grpSpPr>
          <a:xfrm>
            <a:off x="1077008" y="1072326"/>
            <a:ext cx="1728787" cy="1626871"/>
            <a:chOff x="1077008" y="1072326"/>
            <a:chExt cx="1728787" cy="1626871"/>
          </a:xfrm>
        </p:grpSpPr>
        <p:sp>
          <p:nvSpPr>
            <p:cNvPr id="5" name="平行四边形 15"/>
            <p:cNvSpPr>
              <a:spLocks noChangeArrowheads="1"/>
            </p:cNvSpPr>
            <p:nvPr/>
          </p:nvSpPr>
          <p:spPr bwMode="auto">
            <a:xfrm>
              <a:off x="1077010" y="1531544"/>
              <a:ext cx="1728785" cy="1167653"/>
            </a:xfrm>
            <a:custGeom>
              <a:avLst/>
              <a:gdLst>
                <a:gd name="T0" fmla="*/ 0 w 1872208"/>
                <a:gd name="T1" fmla="*/ 0 h 2088232"/>
                <a:gd name="T2" fmla="*/ 1872208 w 1872208"/>
                <a:gd name="T3" fmla="*/ 2088232 h 2088232"/>
              </a:gdLst>
              <a:ahLst/>
              <a:cxnLst/>
              <a:rect l="T0" t="T1" r="T2" b="T3"/>
              <a:pathLst>
                <a:path w="1872208" h="2088232">
                  <a:moveTo>
                    <a:pt x="0" y="0"/>
                  </a:moveTo>
                  <a:lnTo>
                    <a:pt x="1872208" y="0"/>
                  </a:lnTo>
                  <a:lnTo>
                    <a:pt x="1350150" y="2088232"/>
                  </a:lnTo>
                  <a:lnTo>
                    <a:pt x="0" y="2088232"/>
                  </a:lnTo>
                  <a:lnTo>
                    <a:pt x="0" y="0"/>
                  </a:lnTo>
                  <a:close/>
                </a:path>
              </a:pathLst>
            </a:custGeom>
            <a:solidFill>
              <a:schemeClr val="tx1">
                <a:lumMod val="85000"/>
                <a:lumOff val="15000"/>
              </a:schemeClr>
            </a:solidFill>
            <a:ln>
              <a:noFill/>
            </a:ln>
            <a:extLst/>
          </p:spPr>
          <p:txBody>
            <a:bodyPr lIns="0" rIns="18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000" b="1" dirty="0">
                  <a:solidFill>
                    <a:srgbClr val="9BC742"/>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01</a:t>
              </a:r>
              <a:endParaRPr lang="zh-CN" altLang="en-US" sz="6000" b="1" dirty="0">
                <a:solidFill>
                  <a:srgbClr val="9BC742"/>
                </a:solidFill>
                <a:latin typeface="Verdana" panose="020B0604030504040204" pitchFamily="34" charset="0"/>
                <a:ea typeface="微软雅黑" panose="020B0503020204020204" pitchFamily="34" charset="-122"/>
                <a:cs typeface="Verdana" panose="020B0604030504040204" pitchFamily="34" charset="0"/>
                <a:sym typeface="微软雅黑" panose="020B0503020204020204" pitchFamily="34" charset="-122"/>
              </a:endParaRPr>
            </a:p>
          </p:txBody>
        </p:sp>
        <p:sp>
          <p:nvSpPr>
            <p:cNvPr id="6" name="直角三角形 48"/>
            <p:cNvSpPr>
              <a:spLocks noChangeArrowheads="1"/>
            </p:cNvSpPr>
            <p:nvPr/>
          </p:nvSpPr>
          <p:spPr bwMode="auto">
            <a:xfrm flipH="1">
              <a:off x="1077008" y="1207544"/>
              <a:ext cx="504232" cy="324000"/>
            </a:xfrm>
            <a:prstGeom prst="rtTriangle">
              <a:avLst/>
            </a:prstGeom>
            <a:solidFill>
              <a:schemeClr val="tx1">
                <a:lumMod val="50000"/>
                <a:lumOff val="50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等腰三角形 49"/>
            <p:cNvSpPr>
              <a:spLocks noChangeArrowheads="1"/>
            </p:cNvSpPr>
            <p:nvPr/>
          </p:nvSpPr>
          <p:spPr bwMode="auto">
            <a:xfrm rot="5400000" flipH="1">
              <a:off x="1287144" y="1093977"/>
              <a:ext cx="307377" cy="264075"/>
            </a:xfrm>
            <a:prstGeom prst="triangle">
              <a:avLst>
                <a:gd name="adj" fmla="val 50000"/>
              </a:avLst>
            </a:prstGeom>
            <a:solidFill>
              <a:schemeClr val="bg1">
                <a:lumMod val="65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 name="任意多边形 52"/>
          <p:cNvSpPr>
            <a:spLocks noChangeArrowheads="1"/>
          </p:cNvSpPr>
          <p:nvPr/>
        </p:nvSpPr>
        <p:spPr bwMode="auto">
          <a:xfrm>
            <a:off x="3212800" y="555610"/>
            <a:ext cx="36000" cy="3835400"/>
          </a:xfrm>
          <a:custGeom>
            <a:avLst/>
            <a:gdLst>
              <a:gd name="T0" fmla="*/ 0 w 676656"/>
              <a:gd name="T1" fmla="*/ 56489 h 2877764"/>
              <a:gd name="T2" fmla="*/ 0 w 676656"/>
              <a:gd name="T3" fmla="*/ 5060217 h 2877764"/>
              <a:gd name="T4" fmla="*/ 29220 w 676656"/>
              <a:gd name="T5" fmla="*/ 2525862 h 2877764"/>
              <a:gd name="T6" fmla="*/ 0 w 676656"/>
              <a:gd name="T7" fmla="*/ 56489 h 2877764"/>
              <a:gd name="T8" fmla="*/ 0 60000 65536"/>
              <a:gd name="T9" fmla="*/ 0 60000 65536"/>
              <a:gd name="T10" fmla="*/ 0 60000 65536"/>
              <a:gd name="T11" fmla="*/ 0 60000 65536"/>
              <a:gd name="T12" fmla="*/ 0 w 676656"/>
              <a:gd name="T13" fmla="*/ 0 h 2877764"/>
              <a:gd name="T14" fmla="*/ 676656 w 676656"/>
              <a:gd name="T15" fmla="*/ 2877764 h 2877764"/>
            </a:gdLst>
            <a:ahLst/>
            <a:cxnLst>
              <a:cxn ang="T8">
                <a:pos x="T0" y="T1"/>
              </a:cxn>
              <a:cxn ang="T9">
                <a:pos x="T2" y="T3"/>
              </a:cxn>
              <a:cxn ang="T10">
                <a:pos x="T4" y="T5"/>
              </a:cxn>
              <a:cxn ang="T11">
                <a:pos x="T6" y="T7"/>
              </a:cxn>
            </a:cxnLst>
            <a:rect l="T12" t="T13" r="T14" b="T15"/>
            <a:pathLst>
              <a:path w="676656" h="2877764">
                <a:moveTo>
                  <a:pt x="0" y="31795"/>
                </a:moveTo>
                <a:lnTo>
                  <a:pt x="0" y="2848147"/>
                </a:lnTo>
                <a:cubicBezTo>
                  <a:pt x="33528" y="3079795"/>
                  <a:pt x="676656" y="1891075"/>
                  <a:pt x="676656" y="1421683"/>
                </a:cubicBezTo>
                <a:cubicBezTo>
                  <a:pt x="676656" y="952291"/>
                  <a:pt x="33528" y="-205949"/>
                  <a:pt x="0" y="31795"/>
                </a:cubicBezTo>
                <a:close/>
              </a:path>
            </a:pathLst>
          </a:custGeom>
          <a:solidFill>
            <a:srgbClr val="6FB5BC"/>
          </a:solidFill>
          <a:ln>
            <a:noFill/>
          </a:ln>
          <a:extLst/>
        </p:spPr>
        <p:txBody>
          <a:bodyPr anchor="ctr"/>
          <a:lstStyle/>
          <a:p>
            <a:endParaRPr lang="zh-CN" altLang="en-US"/>
          </a:p>
        </p:txBody>
      </p:sp>
      <p:grpSp>
        <p:nvGrpSpPr>
          <p:cNvPr id="3" name="组合 2"/>
          <p:cNvGrpSpPr/>
          <p:nvPr/>
        </p:nvGrpSpPr>
        <p:grpSpPr>
          <a:xfrm>
            <a:off x="2969308" y="1072326"/>
            <a:ext cx="1728787" cy="1626871"/>
            <a:chOff x="2969308" y="1072326"/>
            <a:chExt cx="1728787" cy="1626871"/>
          </a:xfrm>
        </p:grpSpPr>
        <p:sp>
          <p:nvSpPr>
            <p:cNvPr id="11" name="平行四边形 15"/>
            <p:cNvSpPr>
              <a:spLocks noChangeArrowheads="1"/>
            </p:cNvSpPr>
            <p:nvPr/>
          </p:nvSpPr>
          <p:spPr bwMode="auto">
            <a:xfrm>
              <a:off x="2969310" y="1531544"/>
              <a:ext cx="1728785" cy="1167653"/>
            </a:xfrm>
            <a:custGeom>
              <a:avLst/>
              <a:gdLst>
                <a:gd name="T0" fmla="*/ 0 w 1872208"/>
                <a:gd name="T1" fmla="*/ 0 h 2088232"/>
                <a:gd name="T2" fmla="*/ 1872208 w 1872208"/>
                <a:gd name="T3" fmla="*/ 2088232 h 2088232"/>
              </a:gdLst>
              <a:ahLst/>
              <a:cxnLst/>
              <a:rect l="T0" t="T1" r="T2" b="T3"/>
              <a:pathLst>
                <a:path w="1872208" h="2088232">
                  <a:moveTo>
                    <a:pt x="0" y="0"/>
                  </a:moveTo>
                  <a:lnTo>
                    <a:pt x="1872208" y="0"/>
                  </a:lnTo>
                  <a:lnTo>
                    <a:pt x="1350150" y="2088232"/>
                  </a:lnTo>
                  <a:lnTo>
                    <a:pt x="0" y="2088232"/>
                  </a:lnTo>
                  <a:lnTo>
                    <a:pt x="0" y="0"/>
                  </a:lnTo>
                  <a:close/>
                </a:path>
              </a:pathLst>
            </a:custGeom>
            <a:solidFill>
              <a:schemeClr val="tx1">
                <a:lumMod val="85000"/>
                <a:lumOff val="15000"/>
              </a:schemeClr>
            </a:solidFill>
            <a:ln>
              <a:noFill/>
            </a:ln>
            <a:extLst/>
          </p:spPr>
          <p:txBody>
            <a:bodyPr lIns="0" rIns="18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000" b="1" dirty="0">
                  <a:solidFill>
                    <a:srgbClr val="9BC742"/>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02</a:t>
              </a:r>
              <a:endParaRPr lang="zh-CN" altLang="en-US" sz="6000" b="1" dirty="0">
                <a:solidFill>
                  <a:srgbClr val="9BC742"/>
                </a:solidFill>
                <a:latin typeface="Verdana" panose="020B0604030504040204" pitchFamily="34" charset="0"/>
                <a:ea typeface="微软雅黑" panose="020B0503020204020204" pitchFamily="34" charset="-122"/>
                <a:cs typeface="Verdana" panose="020B0604030504040204" pitchFamily="34" charset="0"/>
                <a:sym typeface="微软雅黑" panose="020B0503020204020204" pitchFamily="34" charset="-122"/>
              </a:endParaRPr>
            </a:p>
          </p:txBody>
        </p:sp>
        <p:sp>
          <p:nvSpPr>
            <p:cNvPr id="12" name="直角三角形 54"/>
            <p:cNvSpPr>
              <a:spLocks noChangeArrowheads="1"/>
            </p:cNvSpPr>
            <p:nvPr/>
          </p:nvSpPr>
          <p:spPr bwMode="auto">
            <a:xfrm flipH="1">
              <a:off x="2969308" y="1207544"/>
              <a:ext cx="504232" cy="324000"/>
            </a:xfrm>
            <a:prstGeom prst="rtTriangle">
              <a:avLst/>
            </a:prstGeom>
            <a:solidFill>
              <a:schemeClr val="tx1">
                <a:lumMod val="50000"/>
                <a:lumOff val="50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等腰三角形 55"/>
            <p:cNvSpPr>
              <a:spLocks noChangeArrowheads="1"/>
            </p:cNvSpPr>
            <p:nvPr/>
          </p:nvSpPr>
          <p:spPr bwMode="auto">
            <a:xfrm rot="5400000" flipH="1">
              <a:off x="3199771" y="1093977"/>
              <a:ext cx="307377" cy="264075"/>
            </a:xfrm>
            <a:prstGeom prst="triangle">
              <a:avLst>
                <a:gd name="adj" fmla="val 50000"/>
              </a:avLst>
            </a:prstGeom>
            <a:solidFill>
              <a:schemeClr val="bg1">
                <a:lumMod val="65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任意多边形 58"/>
          <p:cNvSpPr>
            <a:spLocks noChangeArrowheads="1"/>
          </p:cNvSpPr>
          <p:nvPr/>
        </p:nvSpPr>
        <p:spPr bwMode="auto">
          <a:xfrm>
            <a:off x="5075003" y="555610"/>
            <a:ext cx="36000" cy="3835400"/>
          </a:xfrm>
          <a:custGeom>
            <a:avLst/>
            <a:gdLst>
              <a:gd name="T0" fmla="*/ 0 w 676656"/>
              <a:gd name="T1" fmla="*/ 56489 h 2877764"/>
              <a:gd name="T2" fmla="*/ 0 w 676656"/>
              <a:gd name="T3" fmla="*/ 5060217 h 2877764"/>
              <a:gd name="T4" fmla="*/ 29220 w 676656"/>
              <a:gd name="T5" fmla="*/ 2525862 h 2877764"/>
              <a:gd name="T6" fmla="*/ 0 w 676656"/>
              <a:gd name="T7" fmla="*/ 56489 h 2877764"/>
              <a:gd name="T8" fmla="*/ 0 60000 65536"/>
              <a:gd name="T9" fmla="*/ 0 60000 65536"/>
              <a:gd name="T10" fmla="*/ 0 60000 65536"/>
              <a:gd name="T11" fmla="*/ 0 60000 65536"/>
              <a:gd name="T12" fmla="*/ 0 w 676656"/>
              <a:gd name="T13" fmla="*/ 0 h 2877764"/>
              <a:gd name="T14" fmla="*/ 676656 w 676656"/>
              <a:gd name="T15" fmla="*/ 2877764 h 2877764"/>
            </a:gdLst>
            <a:ahLst/>
            <a:cxnLst>
              <a:cxn ang="T8">
                <a:pos x="T0" y="T1"/>
              </a:cxn>
              <a:cxn ang="T9">
                <a:pos x="T2" y="T3"/>
              </a:cxn>
              <a:cxn ang="T10">
                <a:pos x="T4" y="T5"/>
              </a:cxn>
              <a:cxn ang="T11">
                <a:pos x="T6" y="T7"/>
              </a:cxn>
            </a:cxnLst>
            <a:rect l="T12" t="T13" r="T14" b="T15"/>
            <a:pathLst>
              <a:path w="676656" h="2877764">
                <a:moveTo>
                  <a:pt x="0" y="31795"/>
                </a:moveTo>
                <a:lnTo>
                  <a:pt x="0" y="2848147"/>
                </a:lnTo>
                <a:cubicBezTo>
                  <a:pt x="33528" y="3079795"/>
                  <a:pt x="676656" y="1891075"/>
                  <a:pt x="676656" y="1421683"/>
                </a:cubicBezTo>
                <a:cubicBezTo>
                  <a:pt x="676656" y="952291"/>
                  <a:pt x="33528" y="-205949"/>
                  <a:pt x="0" y="31795"/>
                </a:cubicBezTo>
                <a:close/>
              </a:path>
            </a:pathLst>
          </a:custGeom>
          <a:solidFill>
            <a:srgbClr val="6FB5BC"/>
          </a:solidFill>
          <a:ln>
            <a:noFill/>
          </a:ln>
          <a:extLst/>
        </p:spPr>
        <p:txBody>
          <a:bodyPr anchor="ctr"/>
          <a:lstStyle/>
          <a:p>
            <a:endParaRPr lang="zh-CN" altLang="en-US"/>
          </a:p>
        </p:txBody>
      </p:sp>
      <p:grpSp>
        <p:nvGrpSpPr>
          <p:cNvPr id="8" name="组合 7"/>
          <p:cNvGrpSpPr/>
          <p:nvPr/>
        </p:nvGrpSpPr>
        <p:grpSpPr>
          <a:xfrm>
            <a:off x="4860020" y="1072443"/>
            <a:ext cx="1728788" cy="1626754"/>
            <a:chOff x="4860020" y="1072443"/>
            <a:chExt cx="1728788" cy="1626754"/>
          </a:xfrm>
        </p:grpSpPr>
        <p:sp>
          <p:nvSpPr>
            <p:cNvPr id="17" name="平行四边形 15"/>
            <p:cNvSpPr>
              <a:spLocks noChangeArrowheads="1"/>
            </p:cNvSpPr>
            <p:nvPr/>
          </p:nvSpPr>
          <p:spPr bwMode="auto">
            <a:xfrm>
              <a:off x="4860022" y="1531544"/>
              <a:ext cx="1728786" cy="1167653"/>
            </a:xfrm>
            <a:custGeom>
              <a:avLst/>
              <a:gdLst>
                <a:gd name="T0" fmla="*/ 0 w 1872208"/>
                <a:gd name="T1" fmla="*/ 0 h 2088232"/>
                <a:gd name="T2" fmla="*/ 1872208 w 1872208"/>
                <a:gd name="T3" fmla="*/ 2088232 h 2088232"/>
              </a:gdLst>
              <a:ahLst/>
              <a:cxnLst/>
              <a:rect l="T0" t="T1" r="T2" b="T3"/>
              <a:pathLst>
                <a:path w="1872208" h="2088232">
                  <a:moveTo>
                    <a:pt x="0" y="0"/>
                  </a:moveTo>
                  <a:lnTo>
                    <a:pt x="1872208" y="0"/>
                  </a:lnTo>
                  <a:lnTo>
                    <a:pt x="1350150" y="2088232"/>
                  </a:lnTo>
                  <a:lnTo>
                    <a:pt x="0" y="2088232"/>
                  </a:lnTo>
                  <a:lnTo>
                    <a:pt x="0" y="0"/>
                  </a:lnTo>
                  <a:close/>
                </a:path>
              </a:pathLst>
            </a:custGeom>
            <a:solidFill>
              <a:schemeClr val="tx1">
                <a:lumMod val="85000"/>
                <a:lumOff val="15000"/>
              </a:schemeClr>
            </a:solidFill>
            <a:ln>
              <a:noFill/>
            </a:ln>
            <a:extLst/>
          </p:spPr>
          <p:txBody>
            <a:bodyPr lIns="0" rIns="18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000" b="1" dirty="0">
                  <a:solidFill>
                    <a:srgbClr val="9BC742"/>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03</a:t>
              </a:r>
              <a:endParaRPr lang="zh-CN" altLang="en-US" sz="6000" b="1" dirty="0">
                <a:solidFill>
                  <a:srgbClr val="9BC742"/>
                </a:solidFill>
                <a:latin typeface="Verdana" panose="020B0604030504040204" pitchFamily="34" charset="0"/>
                <a:ea typeface="微软雅黑" panose="020B0503020204020204" pitchFamily="34" charset="-122"/>
                <a:cs typeface="Verdana" panose="020B0604030504040204" pitchFamily="34" charset="0"/>
                <a:sym typeface="微软雅黑" panose="020B0503020204020204" pitchFamily="34" charset="-122"/>
              </a:endParaRPr>
            </a:p>
          </p:txBody>
        </p:sp>
        <p:sp>
          <p:nvSpPr>
            <p:cNvPr id="18" name="直角三角形 60"/>
            <p:cNvSpPr>
              <a:spLocks noChangeArrowheads="1"/>
            </p:cNvSpPr>
            <p:nvPr/>
          </p:nvSpPr>
          <p:spPr bwMode="auto">
            <a:xfrm flipH="1">
              <a:off x="4860020" y="1207544"/>
              <a:ext cx="504232" cy="324000"/>
            </a:xfrm>
            <a:prstGeom prst="rtTriangle">
              <a:avLst/>
            </a:prstGeom>
            <a:solidFill>
              <a:schemeClr val="tx1">
                <a:lumMod val="50000"/>
                <a:lumOff val="50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等腰三角形 61"/>
            <p:cNvSpPr>
              <a:spLocks noChangeArrowheads="1"/>
            </p:cNvSpPr>
            <p:nvPr/>
          </p:nvSpPr>
          <p:spPr bwMode="auto">
            <a:xfrm rot="5400000" flipH="1">
              <a:off x="5078524" y="1094094"/>
              <a:ext cx="307377" cy="264075"/>
            </a:xfrm>
            <a:prstGeom prst="triangle">
              <a:avLst>
                <a:gd name="adj" fmla="val 55782"/>
              </a:avLst>
            </a:prstGeom>
            <a:solidFill>
              <a:schemeClr val="bg1">
                <a:lumMod val="65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任意多边形 64"/>
          <p:cNvSpPr>
            <a:spLocks noChangeArrowheads="1"/>
          </p:cNvSpPr>
          <p:nvPr/>
        </p:nvSpPr>
        <p:spPr bwMode="auto">
          <a:xfrm>
            <a:off x="6984000" y="555610"/>
            <a:ext cx="36000" cy="3835400"/>
          </a:xfrm>
          <a:custGeom>
            <a:avLst/>
            <a:gdLst>
              <a:gd name="T0" fmla="*/ 0 w 676656"/>
              <a:gd name="T1" fmla="*/ 56489 h 2877764"/>
              <a:gd name="T2" fmla="*/ 0 w 676656"/>
              <a:gd name="T3" fmla="*/ 5060217 h 2877764"/>
              <a:gd name="T4" fmla="*/ 29220 w 676656"/>
              <a:gd name="T5" fmla="*/ 2525862 h 2877764"/>
              <a:gd name="T6" fmla="*/ 0 w 676656"/>
              <a:gd name="T7" fmla="*/ 56489 h 2877764"/>
              <a:gd name="T8" fmla="*/ 0 60000 65536"/>
              <a:gd name="T9" fmla="*/ 0 60000 65536"/>
              <a:gd name="T10" fmla="*/ 0 60000 65536"/>
              <a:gd name="T11" fmla="*/ 0 60000 65536"/>
              <a:gd name="T12" fmla="*/ 0 w 676656"/>
              <a:gd name="T13" fmla="*/ 0 h 2877764"/>
              <a:gd name="T14" fmla="*/ 676656 w 676656"/>
              <a:gd name="T15" fmla="*/ 2877764 h 2877764"/>
            </a:gdLst>
            <a:ahLst/>
            <a:cxnLst>
              <a:cxn ang="T8">
                <a:pos x="T0" y="T1"/>
              </a:cxn>
              <a:cxn ang="T9">
                <a:pos x="T2" y="T3"/>
              </a:cxn>
              <a:cxn ang="T10">
                <a:pos x="T4" y="T5"/>
              </a:cxn>
              <a:cxn ang="T11">
                <a:pos x="T6" y="T7"/>
              </a:cxn>
            </a:cxnLst>
            <a:rect l="T12" t="T13" r="T14" b="T15"/>
            <a:pathLst>
              <a:path w="676656" h="2877764">
                <a:moveTo>
                  <a:pt x="0" y="31795"/>
                </a:moveTo>
                <a:lnTo>
                  <a:pt x="0" y="2848147"/>
                </a:lnTo>
                <a:cubicBezTo>
                  <a:pt x="33528" y="3079795"/>
                  <a:pt x="676656" y="1891075"/>
                  <a:pt x="676656" y="1421683"/>
                </a:cubicBezTo>
                <a:cubicBezTo>
                  <a:pt x="676656" y="952291"/>
                  <a:pt x="33528" y="-205949"/>
                  <a:pt x="0" y="31795"/>
                </a:cubicBezTo>
                <a:close/>
              </a:path>
            </a:pathLst>
          </a:custGeom>
          <a:solidFill>
            <a:srgbClr val="6FB5BC"/>
          </a:solidFill>
          <a:ln>
            <a:noFill/>
          </a:ln>
          <a:extLst/>
        </p:spPr>
        <p:txBody>
          <a:bodyPr anchor="ctr"/>
          <a:lstStyle/>
          <a:p>
            <a:endParaRPr lang="zh-CN" altLang="en-US"/>
          </a:p>
        </p:txBody>
      </p:sp>
      <p:grpSp>
        <p:nvGrpSpPr>
          <p:cNvPr id="9" name="组合 8"/>
          <p:cNvGrpSpPr/>
          <p:nvPr/>
        </p:nvGrpSpPr>
        <p:grpSpPr>
          <a:xfrm>
            <a:off x="6752320" y="1062167"/>
            <a:ext cx="1728788" cy="1637030"/>
            <a:chOff x="6752320" y="1062167"/>
            <a:chExt cx="1728788" cy="1637030"/>
          </a:xfrm>
        </p:grpSpPr>
        <p:sp>
          <p:nvSpPr>
            <p:cNvPr id="23" name="平行四边形 15"/>
            <p:cNvSpPr>
              <a:spLocks noChangeArrowheads="1"/>
            </p:cNvSpPr>
            <p:nvPr/>
          </p:nvSpPr>
          <p:spPr bwMode="auto">
            <a:xfrm>
              <a:off x="6752322" y="1531544"/>
              <a:ext cx="1728786" cy="1167653"/>
            </a:xfrm>
            <a:custGeom>
              <a:avLst/>
              <a:gdLst>
                <a:gd name="T0" fmla="*/ 0 w 1872208"/>
                <a:gd name="T1" fmla="*/ 0 h 2088232"/>
                <a:gd name="T2" fmla="*/ 1872208 w 1872208"/>
                <a:gd name="T3" fmla="*/ 2088232 h 2088232"/>
              </a:gdLst>
              <a:ahLst/>
              <a:cxnLst/>
              <a:rect l="T0" t="T1" r="T2" b="T3"/>
              <a:pathLst>
                <a:path w="1872208" h="2088232">
                  <a:moveTo>
                    <a:pt x="0" y="0"/>
                  </a:moveTo>
                  <a:lnTo>
                    <a:pt x="1872208" y="0"/>
                  </a:lnTo>
                  <a:lnTo>
                    <a:pt x="1350150" y="2088232"/>
                  </a:lnTo>
                  <a:lnTo>
                    <a:pt x="0" y="2088232"/>
                  </a:lnTo>
                  <a:lnTo>
                    <a:pt x="0" y="0"/>
                  </a:lnTo>
                  <a:close/>
                </a:path>
              </a:pathLst>
            </a:custGeom>
            <a:solidFill>
              <a:schemeClr val="tx1">
                <a:lumMod val="85000"/>
                <a:lumOff val="15000"/>
              </a:schemeClr>
            </a:solidFill>
            <a:ln>
              <a:noFill/>
            </a:ln>
            <a:extLst/>
          </p:spPr>
          <p:txBody>
            <a:bodyPr lIns="0" rIns="18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000" b="1" dirty="0">
                  <a:solidFill>
                    <a:srgbClr val="9BC742"/>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04</a:t>
              </a:r>
              <a:endParaRPr lang="zh-CN" altLang="en-US" sz="6000" b="1" dirty="0">
                <a:solidFill>
                  <a:srgbClr val="9BC742"/>
                </a:solidFill>
                <a:latin typeface="Verdana" panose="020B0604030504040204" pitchFamily="34" charset="0"/>
                <a:ea typeface="微软雅黑" panose="020B0503020204020204" pitchFamily="34" charset="-122"/>
                <a:cs typeface="Verdana" panose="020B0604030504040204" pitchFamily="34" charset="0"/>
                <a:sym typeface="微软雅黑" panose="020B0503020204020204" pitchFamily="34" charset="-122"/>
              </a:endParaRPr>
            </a:p>
          </p:txBody>
        </p:sp>
        <p:sp>
          <p:nvSpPr>
            <p:cNvPr id="24" name="直角三角形 66"/>
            <p:cNvSpPr>
              <a:spLocks noChangeArrowheads="1"/>
            </p:cNvSpPr>
            <p:nvPr/>
          </p:nvSpPr>
          <p:spPr bwMode="auto">
            <a:xfrm flipH="1">
              <a:off x="6752320" y="1207544"/>
              <a:ext cx="504232" cy="324000"/>
            </a:xfrm>
            <a:prstGeom prst="rtTriangle">
              <a:avLst/>
            </a:prstGeom>
            <a:solidFill>
              <a:schemeClr val="tx1">
                <a:lumMod val="50000"/>
                <a:lumOff val="50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等腰三角形 67"/>
            <p:cNvSpPr>
              <a:spLocks noChangeArrowheads="1"/>
            </p:cNvSpPr>
            <p:nvPr/>
          </p:nvSpPr>
          <p:spPr bwMode="auto">
            <a:xfrm rot="5400000" flipH="1">
              <a:off x="6982783" y="1083818"/>
              <a:ext cx="307377" cy="264075"/>
            </a:xfrm>
            <a:prstGeom prst="triangle">
              <a:avLst>
                <a:gd name="adj" fmla="val 50000"/>
              </a:avLst>
            </a:prstGeom>
            <a:solidFill>
              <a:schemeClr val="bg1">
                <a:lumMod val="65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7" name="矩形 26"/>
          <p:cNvSpPr/>
          <p:nvPr/>
        </p:nvSpPr>
        <p:spPr>
          <a:xfrm>
            <a:off x="1444463" y="3291800"/>
            <a:ext cx="1210837" cy="861774"/>
          </a:xfrm>
          <a:prstGeom prst="rect">
            <a:avLst/>
          </a:prstGeom>
        </p:spPr>
        <p:txBody>
          <a:bodyPr wrap="square">
            <a:spAutoFit/>
          </a:bodyPr>
          <a:lstStyle/>
          <a:p>
            <a:pPr eaLnBrk="1" hangingPunct="1"/>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文字</a:t>
            </a:r>
          </a:p>
        </p:txBody>
      </p:sp>
      <p:sp>
        <p:nvSpPr>
          <p:cNvPr id="28" name="矩形 27"/>
          <p:cNvSpPr/>
          <p:nvPr/>
        </p:nvSpPr>
        <p:spPr>
          <a:xfrm>
            <a:off x="3420359" y="3291800"/>
            <a:ext cx="1210837" cy="861774"/>
          </a:xfrm>
          <a:prstGeom prst="rect">
            <a:avLst/>
          </a:prstGeom>
        </p:spPr>
        <p:txBody>
          <a:bodyPr wrap="square">
            <a:spAutoFit/>
          </a:bodyPr>
          <a:lstStyle/>
          <a:p>
            <a:pPr eaLnBrk="1" hangingPunct="1"/>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文字</a:t>
            </a:r>
          </a:p>
        </p:txBody>
      </p:sp>
      <p:sp>
        <p:nvSpPr>
          <p:cNvPr id="29" name="矩形 28"/>
          <p:cNvSpPr/>
          <p:nvPr/>
        </p:nvSpPr>
        <p:spPr>
          <a:xfrm>
            <a:off x="5302998" y="3291800"/>
            <a:ext cx="1210837" cy="861774"/>
          </a:xfrm>
          <a:prstGeom prst="rect">
            <a:avLst/>
          </a:prstGeom>
        </p:spPr>
        <p:txBody>
          <a:bodyPr wrap="square">
            <a:spAutoFit/>
          </a:bodyPr>
          <a:lstStyle/>
          <a:p>
            <a:pPr eaLnBrk="1" hangingPunct="1"/>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文字</a:t>
            </a:r>
          </a:p>
        </p:txBody>
      </p:sp>
      <p:sp>
        <p:nvSpPr>
          <p:cNvPr id="30" name="矩形 29"/>
          <p:cNvSpPr/>
          <p:nvPr/>
        </p:nvSpPr>
        <p:spPr>
          <a:xfrm>
            <a:off x="7197465" y="3291800"/>
            <a:ext cx="1210837" cy="861774"/>
          </a:xfrm>
          <a:prstGeom prst="rect">
            <a:avLst/>
          </a:prstGeom>
        </p:spPr>
        <p:txBody>
          <a:bodyPr wrap="square">
            <a:spAutoFit/>
          </a:bodyPr>
          <a:lstStyle/>
          <a:p>
            <a:pPr eaLnBrk="1" hangingPunct="1"/>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添加文字请</a:t>
            </a:r>
            <a:r>
              <a:rPr lang="zh-CN" altLang="en-US" sz="1000" dirty="0" smtClean="0">
                <a:solidFill>
                  <a:schemeClr val="bg1">
                    <a:lumMod val="75000"/>
                  </a:schemeClr>
                </a:solidFill>
                <a:latin typeface="微软雅黑" panose="020B0503020204020204" pitchFamily="34" charset="-122"/>
                <a:ea typeface="微软雅黑" panose="020B0503020204020204" pitchFamily="34" charset="-122"/>
              </a:rPr>
              <a:t>添加</a:t>
            </a:r>
            <a:r>
              <a:rPr lang="zh-CN" altLang="en-US" sz="1000" dirty="0">
                <a:solidFill>
                  <a:schemeClr val="bg1">
                    <a:lumMod val="75000"/>
                  </a:schemeClr>
                </a:solidFill>
                <a:latin typeface="微软雅黑" panose="020B0503020204020204" pitchFamily="34" charset="-122"/>
                <a:ea typeface="微软雅黑" panose="020B0503020204020204" pitchFamily="34" charset="-122"/>
              </a:rPr>
              <a:t>文字</a:t>
            </a:r>
          </a:p>
        </p:txBody>
      </p:sp>
    </p:spTree>
    <p:extLst>
      <p:ext uri="{BB962C8B-B14F-4D97-AF65-F5344CB8AC3E}">
        <p14:creationId xmlns:p14="http://schemas.microsoft.com/office/powerpoint/2010/main" val="3845878496"/>
      </p:ext>
    </p:extLst>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500"/>
                                        <p:tgtEl>
                                          <p:spTgt spid="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par>
                                <p:cTn id="36" presetID="14" presetClass="entr" presetSubtype="10" fill="hold" grpId="0" nodeType="withEffect">
                                  <p:stCondLst>
                                    <p:cond delay="250"/>
                                  </p:stCondLst>
                                  <p:childTnLst>
                                    <p:set>
                                      <p:cBhvr>
                                        <p:cTn id="37" dur="1" fill="hold">
                                          <p:stCondLst>
                                            <p:cond delay="0"/>
                                          </p:stCondLst>
                                        </p:cTn>
                                        <p:tgtEl>
                                          <p:spTgt spid="27"/>
                                        </p:tgtEl>
                                        <p:attrNameLst>
                                          <p:attrName>style.visibility</p:attrName>
                                        </p:attrNameLst>
                                      </p:cBhvr>
                                      <p:to>
                                        <p:strVal val="visible"/>
                                      </p:to>
                                    </p:set>
                                    <p:animEffect transition="in" filter="randombar(horizontal)">
                                      <p:cBhvr>
                                        <p:cTn id="38" dur="500"/>
                                        <p:tgtEl>
                                          <p:spTgt spid="27"/>
                                        </p:tgtEl>
                                      </p:cBhvr>
                                    </p:animEffect>
                                  </p:childTnLst>
                                </p:cTn>
                              </p:par>
                              <p:par>
                                <p:cTn id="39" presetID="14" presetClass="entr" presetSubtype="10" fill="hold" grpId="0" nodeType="withEffect">
                                  <p:stCondLst>
                                    <p:cond delay="50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par>
                                <p:cTn id="42" presetID="14" presetClass="entr" presetSubtype="10" fill="hold" grpId="0" nodeType="withEffect">
                                  <p:stCondLst>
                                    <p:cond delay="750"/>
                                  </p:stCondLst>
                                  <p:childTnLst>
                                    <p:set>
                                      <p:cBhvr>
                                        <p:cTn id="43" dur="1" fill="hold">
                                          <p:stCondLst>
                                            <p:cond delay="0"/>
                                          </p:stCondLst>
                                        </p:cTn>
                                        <p:tgtEl>
                                          <p:spTgt spid="29"/>
                                        </p:tgtEl>
                                        <p:attrNameLst>
                                          <p:attrName>style.visibility</p:attrName>
                                        </p:attrNameLst>
                                      </p:cBhvr>
                                      <p:to>
                                        <p:strVal val="visible"/>
                                      </p:to>
                                    </p:set>
                                    <p:animEffect transition="in" filter="randombar(horizontal)">
                                      <p:cBhvr>
                                        <p:cTn id="44" dur="500"/>
                                        <p:tgtEl>
                                          <p:spTgt spid="29"/>
                                        </p:tgtEl>
                                      </p:cBhvr>
                                    </p:animEffect>
                                  </p:childTnLst>
                                </p:cTn>
                              </p:par>
                              <p:par>
                                <p:cTn id="45" presetID="14" presetClass="entr" presetSubtype="10" fill="hold" grpId="0" nodeType="withEffect">
                                  <p:stCondLst>
                                    <p:cond delay="1000"/>
                                  </p:stCondLst>
                                  <p:childTnLst>
                                    <p:set>
                                      <p:cBhvr>
                                        <p:cTn id="46" dur="1" fill="hold">
                                          <p:stCondLst>
                                            <p:cond delay="0"/>
                                          </p:stCondLst>
                                        </p:cTn>
                                        <p:tgtEl>
                                          <p:spTgt spid="30"/>
                                        </p:tgtEl>
                                        <p:attrNameLst>
                                          <p:attrName>style.visibility</p:attrName>
                                        </p:attrNameLst>
                                      </p:cBhvr>
                                      <p:to>
                                        <p:strVal val="visible"/>
                                      </p:to>
                                    </p:set>
                                    <p:animEffect transition="in" filter="randombar(horizontal)">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6" grpId="0" animBg="1"/>
      <p:bldP spid="22" grpId="0" animBg="1"/>
      <p:bldP spid="27" grpId="0"/>
      <p:bldP spid="28" grpId="0"/>
      <p:bldP spid="29"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9"/>
          <p:cNvSpPr/>
          <p:nvPr/>
        </p:nvSpPr>
        <p:spPr>
          <a:xfrm>
            <a:off x="4451619" y="3307426"/>
            <a:ext cx="360363" cy="281850"/>
          </a:xfrm>
          <a:prstGeom prst="triangle">
            <a:avLst/>
          </a:prstGeom>
          <a:solidFill>
            <a:srgbClr val="404040">
              <a:alpha val="50000"/>
            </a:srgb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71" name="组合 70"/>
          <p:cNvGrpSpPr/>
          <p:nvPr/>
        </p:nvGrpSpPr>
        <p:grpSpPr>
          <a:xfrm>
            <a:off x="5417501" y="620640"/>
            <a:ext cx="1348922" cy="686747"/>
            <a:chOff x="5417501" y="620640"/>
            <a:chExt cx="1348922" cy="686747"/>
          </a:xfrm>
        </p:grpSpPr>
        <p:grpSp>
          <p:nvGrpSpPr>
            <p:cNvPr id="70" name="组合 69"/>
            <p:cNvGrpSpPr/>
            <p:nvPr/>
          </p:nvGrpSpPr>
          <p:grpSpPr>
            <a:xfrm>
              <a:off x="5417501" y="620640"/>
              <a:ext cx="1348922" cy="686747"/>
              <a:chOff x="5417501" y="620640"/>
              <a:chExt cx="1348922" cy="686747"/>
            </a:xfrm>
          </p:grpSpPr>
          <p:sp>
            <p:nvSpPr>
              <p:cNvPr id="14" name="等腰三角形 13"/>
              <p:cNvSpPr/>
              <p:nvPr/>
            </p:nvSpPr>
            <p:spPr>
              <a:xfrm rot="5400000">
                <a:off x="5378244" y="852255"/>
                <a:ext cx="360363" cy="281850"/>
              </a:xfrm>
              <a:prstGeom prst="triangle">
                <a:avLst/>
              </a:prstGeom>
              <a:solidFill>
                <a:schemeClr val="tx1">
                  <a:lumMod val="50000"/>
                  <a:lumOff val="50000"/>
                  <a:alpha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任意多边形 14"/>
              <p:cNvSpPr/>
              <p:nvPr/>
            </p:nvSpPr>
            <p:spPr>
              <a:xfrm>
                <a:off x="6079676" y="620640"/>
                <a:ext cx="686747" cy="686747"/>
              </a:xfrm>
              <a:custGeom>
                <a:avLst/>
                <a:gdLst>
                  <a:gd name="connsiteX0" fmla="*/ 0 w 976800"/>
                  <a:gd name="connsiteY0" fmla="*/ 488400 h 976800"/>
                  <a:gd name="connsiteX1" fmla="*/ 488400 w 976800"/>
                  <a:gd name="connsiteY1" fmla="*/ 0 h 976800"/>
                  <a:gd name="connsiteX2" fmla="*/ 976800 w 976800"/>
                  <a:gd name="connsiteY2" fmla="*/ 488400 h 976800"/>
                  <a:gd name="connsiteX3" fmla="*/ 488400 w 976800"/>
                  <a:gd name="connsiteY3" fmla="*/ 976800 h 976800"/>
                  <a:gd name="connsiteX4" fmla="*/ 0 w 976800"/>
                  <a:gd name="connsiteY4" fmla="*/ 488400 h 9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800" h="976800">
                    <a:moveTo>
                      <a:pt x="0" y="488400"/>
                    </a:moveTo>
                    <a:cubicBezTo>
                      <a:pt x="0" y="218664"/>
                      <a:pt x="218664" y="0"/>
                      <a:pt x="488400" y="0"/>
                    </a:cubicBezTo>
                    <a:cubicBezTo>
                      <a:pt x="758136" y="0"/>
                      <a:pt x="976800" y="218664"/>
                      <a:pt x="976800" y="488400"/>
                    </a:cubicBezTo>
                    <a:cubicBezTo>
                      <a:pt x="976800" y="758136"/>
                      <a:pt x="758136" y="976800"/>
                      <a:pt x="488400" y="976800"/>
                    </a:cubicBezTo>
                    <a:cubicBezTo>
                      <a:pt x="218664" y="976800"/>
                      <a:pt x="0" y="758136"/>
                      <a:pt x="0" y="488400"/>
                    </a:cubicBezTo>
                    <a:close/>
                  </a:path>
                </a:pathLst>
              </a:custGeom>
              <a:solidFill>
                <a:srgbClr val="40404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719" tIns="169719" rIns="169719" bIns="169719" numCol="1" spcCol="1270" anchor="ctr" anchorCtr="0">
                <a:noAutofit/>
              </a:bodyPr>
              <a:lstStyle/>
              <a:p>
                <a:pPr lvl="0" algn="ctr" defTabSz="933450">
                  <a:lnSpc>
                    <a:spcPct val="90000"/>
                  </a:lnSpc>
                  <a:spcBef>
                    <a:spcPct val="0"/>
                  </a:spcBef>
                  <a:spcAft>
                    <a:spcPct val="35000"/>
                  </a:spcAft>
                </a:pPr>
                <a:endParaRPr lang="zh-CN" altLang="en-US" sz="2100" kern="1200"/>
              </a:p>
            </p:txBody>
          </p:sp>
        </p:grpSp>
        <p:sp>
          <p:nvSpPr>
            <p:cNvPr id="20" name="KSO_Shape"/>
            <p:cNvSpPr>
              <a:spLocks/>
            </p:cNvSpPr>
            <p:nvPr/>
          </p:nvSpPr>
          <p:spPr bwMode="auto">
            <a:xfrm>
              <a:off x="6199517" y="754401"/>
              <a:ext cx="483403" cy="406058"/>
            </a:xfrm>
            <a:custGeom>
              <a:avLst/>
              <a:gdLst>
                <a:gd name="T0" fmla="*/ 2147483646 w 232"/>
                <a:gd name="T1" fmla="*/ 2147483646 h 195"/>
                <a:gd name="T2" fmla="*/ 2147483646 w 232"/>
                <a:gd name="T3" fmla="*/ 0 h 195"/>
                <a:gd name="T4" fmla="*/ 2147483646 w 232"/>
                <a:gd name="T5" fmla="*/ 0 h 195"/>
                <a:gd name="T6" fmla="*/ 2147483646 w 232"/>
                <a:gd name="T7" fmla="*/ 2147483646 h 195"/>
                <a:gd name="T8" fmla="*/ 2147483646 w 232"/>
                <a:gd name="T9" fmla="*/ 2147483646 h 195"/>
                <a:gd name="T10" fmla="*/ 2147483646 w 232"/>
                <a:gd name="T11" fmla="*/ 2147483646 h 195"/>
                <a:gd name="T12" fmla="*/ 2147483646 w 232"/>
                <a:gd name="T13" fmla="*/ 2147483646 h 195"/>
                <a:gd name="T14" fmla="*/ 2147483646 w 232"/>
                <a:gd name="T15" fmla="*/ 2147483646 h 195"/>
                <a:gd name="T16" fmla="*/ 2147483646 w 232"/>
                <a:gd name="T17" fmla="*/ 2147483646 h 195"/>
                <a:gd name="T18" fmla="*/ 2147483646 w 232"/>
                <a:gd name="T19" fmla="*/ 2147483646 h 195"/>
                <a:gd name="T20" fmla="*/ 2147483646 w 232"/>
                <a:gd name="T21" fmla="*/ 2147483646 h 195"/>
                <a:gd name="T22" fmla="*/ 2147483646 w 232"/>
                <a:gd name="T23" fmla="*/ 2147483646 h 195"/>
                <a:gd name="T24" fmla="*/ 2147483646 w 232"/>
                <a:gd name="T25" fmla="*/ 2147483646 h 195"/>
                <a:gd name="T26" fmla="*/ 2147483646 w 232"/>
                <a:gd name="T27" fmla="*/ 2147483646 h 195"/>
                <a:gd name="T28" fmla="*/ 2147483646 w 232"/>
                <a:gd name="T29" fmla="*/ 2147483646 h 195"/>
                <a:gd name="T30" fmla="*/ 2147483646 w 232"/>
                <a:gd name="T31" fmla="*/ 2147483646 h 195"/>
                <a:gd name="T32" fmla="*/ 0 w 232"/>
                <a:gd name="T33" fmla="*/ 2147483646 h 195"/>
                <a:gd name="T34" fmla="*/ 0 w 232"/>
                <a:gd name="T35" fmla="*/ 2147483646 h 195"/>
                <a:gd name="T36" fmla="*/ 2147483646 w 232"/>
                <a:gd name="T37" fmla="*/ 2147483646 h 195"/>
                <a:gd name="T38" fmla="*/ 2147483646 w 232"/>
                <a:gd name="T39" fmla="*/ 2147483646 h 195"/>
                <a:gd name="T40" fmla="*/ 2147483646 w 232"/>
                <a:gd name="T41" fmla="*/ 2147483646 h 195"/>
                <a:gd name="T42" fmla="*/ 2147483646 w 232"/>
                <a:gd name="T43" fmla="*/ 2147483646 h 195"/>
                <a:gd name="T44" fmla="*/ 2147483646 w 232"/>
                <a:gd name="T45" fmla="*/ 2147483646 h 195"/>
                <a:gd name="T46" fmla="*/ 2147483646 w 232"/>
                <a:gd name="T47" fmla="*/ 2147483646 h 195"/>
                <a:gd name="T48" fmla="*/ 2147483646 w 232"/>
                <a:gd name="T49" fmla="*/ 2147483646 h 195"/>
                <a:gd name="T50" fmla="*/ 2147483646 w 232"/>
                <a:gd name="T51" fmla="*/ 2147483646 h 195"/>
                <a:gd name="T52" fmla="*/ 2147483646 w 232"/>
                <a:gd name="T53" fmla="*/ 2147483646 h 195"/>
                <a:gd name="T54" fmla="*/ 2147483646 w 232"/>
                <a:gd name="T55" fmla="*/ 2147483646 h 195"/>
                <a:gd name="T56" fmla="*/ 2147483646 w 232"/>
                <a:gd name="T57" fmla="*/ 2147483646 h 195"/>
                <a:gd name="T58" fmla="*/ 2147483646 w 232"/>
                <a:gd name="T59" fmla="*/ 2147483646 h 195"/>
                <a:gd name="T60" fmla="*/ 2147483646 w 232"/>
                <a:gd name="T61" fmla="*/ 2147483646 h 195"/>
                <a:gd name="T62" fmla="*/ 2147483646 w 232"/>
                <a:gd name="T63" fmla="*/ 2147483646 h 195"/>
                <a:gd name="T64" fmla="*/ 2147483646 w 232"/>
                <a:gd name="T65" fmla="*/ 2147483646 h 195"/>
                <a:gd name="T66" fmla="*/ 2147483646 w 232"/>
                <a:gd name="T67" fmla="*/ 2147483646 h 195"/>
                <a:gd name="T68" fmla="*/ 2147483646 w 232"/>
                <a:gd name="T69" fmla="*/ 2147483646 h 195"/>
                <a:gd name="T70" fmla="*/ 2147483646 w 232"/>
                <a:gd name="T71" fmla="*/ 2147483646 h 195"/>
                <a:gd name="T72" fmla="*/ 2147483646 w 232"/>
                <a:gd name="T73" fmla="*/ 2147483646 h 195"/>
                <a:gd name="T74" fmla="*/ 2147483646 w 232"/>
                <a:gd name="T75" fmla="*/ 2147483646 h 195"/>
                <a:gd name="T76" fmla="*/ 2147483646 w 232"/>
                <a:gd name="T77" fmla="*/ 2147483646 h 195"/>
                <a:gd name="T78" fmla="*/ 2147483646 w 232"/>
                <a:gd name="T79" fmla="*/ 2147483646 h 195"/>
                <a:gd name="T80" fmla="*/ 2147483646 w 232"/>
                <a:gd name="T81" fmla="*/ 2147483646 h 195"/>
                <a:gd name="T82" fmla="*/ 2147483646 w 232"/>
                <a:gd name="T83" fmla="*/ 2147483646 h 195"/>
                <a:gd name="T84" fmla="*/ 2147483646 w 232"/>
                <a:gd name="T85" fmla="*/ 2147483646 h 195"/>
                <a:gd name="T86" fmla="*/ 2147483646 w 232"/>
                <a:gd name="T87" fmla="*/ 2147483646 h 195"/>
                <a:gd name="T88" fmla="*/ 2147483646 w 232"/>
                <a:gd name="T89" fmla="*/ 2147483646 h 195"/>
                <a:gd name="T90" fmla="*/ 2147483646 w 232"/>
                <a:gd name="T91" fmla="*/ 2147483646 h 195"/>
                <a:gd name="T92" fmla="*/ 2147483646 w 232"/>
                <a:gd name="T93" fmla="*/ 2147483646 h 195"/>
                <a:gd name="T94" fmla="*/ 2147483646 w 232"/>
                <a:gd name="T95" fmla="*/ 2147483646 h 195"/>
                <a:gd name="T96" fmla="*/ 2147483646 w 232"/>
                <a:gd name="T97" fmla="*/ 2147483646 h 1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2" h="195">
                  <a:moveTo>
                    <a:pt x="155" y="27"/>
                  </a:moveTo>
                  <a:cubicBezTo>
                    <a:pt x="153" y="10"/>
                    <a:pt x="142" y="0"/>
                    <a:pt x="127" y="0"/>
                  </a:cubicBezTo>
                  <a:cubicBezTo>
                    <a:pt x="105" y="0"/>
                    <a:pt x="105" y="0"/>
                    <a:pt x="105" y="0"/>
                  </a:cubicBezTo>
                  <a:cubicBezTo>
                    <a:pt x="90" y="0"/>
                    <a:pt x="79" y="10"/>
                    <a:pt x="77" y="28"/>
                  </a:cubicBezTo>
                  <a:cubicBezTo>
                    <a:pt x="58" y="28"/>
                    <a:pt x="58" y="28"/>
                    <a:pt x="58" y="28"/>
                  </a:cubicBezTo>
                  <a:cubicBezTo>
                    <a:pt x="58" y="195"/>
                    <a:pt x="58" y="195"/>
                    <a:pt x="58" y="195"/>
                  </a:cubicBezTo>
                  <a:cubicBezTo>
                    <a:pt x="174" y="195"/>
                    <a:pt x="174" y="195"/>
                    <a:pt x="174" y="195"/>
                  </a:cubicBezTo>
                  <a:cubicBezTo>
                    <a:pt x="174" y="28"/>
                    <a:pt x="174" y="28"/>
                    <a:pt x="174" y="28"/>
                  </a:cubicBezTo>
                  <a:lnTo>
                    <a:pt x="155" y="27"/>
                  </a:lnTo>
                  <a:close/>
                  <a:moveTo>
                    <a:pt x="105" y="12"/>
                  </a:moveTo>
                  <a:cubicBezTo>
                    <a:pt x="127" y="12"/>
                    <a:pt x="127" y="12"/>
                    <a:pt x="127" y="12"/>
                  </a:cubicBezTo>
                  <a:cubicBezTo>
                    <a:pt x="135" y="12"/>
                    <a:pt x="140" y="18"/>
                    <a:pt x="141" y="28"/>
                  </a:cubicBezTo>
                  <a:cubicBezTo>
                    <a:pt x="91" y="28"/>
                    <a:pt x="91" y="28"/>
                    <a:pt x="91" y="28"/>
                  </a:cubicBezTo>
                  <a:cubicBezTo>
                    <a:pt x="93" y="13"/>
                    <a:pt x="102" y="12"/>
                    <a:pt x="105" y="12"/>
                  </a:cubicBezTo>
                  <a:close/>
                  <a:moveTo>
                    <a:pt x="45" y="28"/>
                  </a:moveTo>
                  <a:cubicBezTo>
                    <a:pt x="21" y="28"/>
                    <a:pt x="21" y="28"/>
                    <a:pt x="21" y="28"/>
                  </a:cubicBezTo>
                  <a:cubicBezTo>
                    <a:pt x="9" y="28"/>
                    <a:pt x="0" y="37"/>
                    <a:pt x="0" y="49"/>
                  </a:cubicBezTo>
                  <a:cubicBezTo>
                    <a:pt x="0" y="174"/>
                    <a:pt x="0" y="174"/>
                    <a:pt x="0" y="174"/>
                  </a:cubicBezTo>
                  <a:cubicBezTo>
                    <a:pt x="0" y="185"/>
                    <a:pt x="9" y="195"/>
                    <a:pt x="21" y="195"/>
                  </a:cubicBezTo>
                  <a:cubicBezTo>
                    <a:pt x="45" y="195"/>
                    <a:pt x="45" y="195"/>
                    <a:pt x="45" y="195"/>
                  </a:cubicBezTo>
                  <a:lnTo>
                    <a:pt x="45" y="28"/>
                  </a:lnTo>
                  <a:close/>
                  <a:moveTo>
                    <a:pt x="232" y="174"/>
                  </a:moveTo>
                  <a:cubicBezTo>
                    <a:pt x="232" y="185"/>
                    <a:pt x="223" y="195"/>
                    <a:pt x="211" y="195"/>
                  </a:cubicBezTo>
                  <a:cubicBezTo>
                    <a:pt x="187" y="195"/>
                    <a:pt x="187" y="195"/>
                    <a:pt x="187" y="195"/>
                  </a:cubicBezTo>
                  <a:cubicBezTo>
                    <a:pt x="187" y="28"/>
                    <a:pt x="187" y="28"/>
                    <a:pt x="187" y="28"/>
                  </a:cubicBezTo>
                  <a:cubicBezTo>
                    <a:pt x="211" y="28"/>
                    <a:pt x="211" y="28"/>
                    <a:pt x="211" y="28"/>
                  </a:cubicBezTo>
                  <a:cubicBezTo>
                    <a:pt x="223" y="28"/>
                    <a:pt x="232" y="37"/>
                    <a:pt x="232" y="49"/>
                  </a:cubicBezTo>
                  <a:lnTo>
                    <a:pt x="232" y="174"/>
                  </a:lnTo>
                  <a:close/>
                  <a:moveTo>
                    <a:pt x="125" y="128"/>
                  </a:moveTo>
                  <a:cubicBezTo>
                    <a:pt x="125" y="123"/>
                    <a:pt x="121" y="120"/>
                    <a:pt x="111" y="117"/>
                  </a:cubicBezTo>
                  <a:cubicBezTo>
                    <a:pt x="98" y="113"/>
                    <a:pt x="89" y="107"/>
                    <a:pt x="89" y="94"/>
                  </a:cubicBezTo>
                  <a:cubicBezTo>
                    <a:pt x="89" y="83"/>
                    <a:pt x="97" y="75"/>
                    <a:pt x="110" y="72"/>
                  </a:cubicBezTo>
                  <a:cubicBezTo>
                    <a:pt x="110" y="60"/>
                    <a:pt x="110" y="60"/>
                    <a:pt x="110" y="60"/>
                  </a:cubicBezTo>
                  <a:cubicBezTo>
                    <a:pt x="122" y="60"/>
                    <a:pt x="122" y="60"/>
                    <a:pt x="122" y="60"/>
                  </a:cubicBezTo>
                  <a:cubicBezTo>
                    <a:pt x="122" y="71"/>
                    <a:pt x="122" y="71"/>
                    <a:pt x="122" y="71"/>
                  </a:cubicBezTo>
                  <a:cubicBezTo>
                    <a:pt x="131" y="72"/>
                    <a:pt x="136" y="73"/>
                    <a:pt x="141" y="75"/>
                  </a:cubicBezTo>
                  <a:cubicBezTo>
                    <a:pt x="137" y="90"/>
                    <a:pt x="137" y="90"/>
                    <a:pt x="137" y="90"/>
                  </a:cubicBezTo>
                  <a:cubicBezTo>
                    <a:pt x="134" y="88"/>
                    <a:pt x="128" y="85"/>
                    <a:pt x="119" y="85"/>
                  </a:cubicBezTo>
                  <a:cubicBezTo>
                    <a:pt x="111" y="85"/>
                    <a:pt x="108" y="89"/>
                    <a:pt x="108" y="92"/>
                  </a:cubicBezTo>
                  <a:cubicBezTo>
                    <a:pt x="108" y="96"/>
                    <a:pt x="112" y="99"/>
                    <a:pt x="123" y="103"/>
                  </a:cubicBezTo>
                  <a:cubicBezTo>
                    <a:pt x="138" y="108"/>
                    <a:pt x="144" y="115"/>
                    <a:pt x="144" y="126"/>
                  </a:cubicBezTo>
                  <a:cubicBezTo>
                    <a:pt x="144" y="137"/>
                    <a:pt x="136" y="147"/>
                    <a:pt x="122" y="149"/>
                  </a:cubicBezTo>
                  <a:cubicBezTo>
                    <a:pt x="122" y="162"/>
                    <a:pt x="122" y="162"/>
                    <a:pt x="122" y="162"/>
                  </a:cubicBezTo>
                  <a:cubicBezTo>
                    <a:pt x="109" y="162"/>
                    <a:pt x="109" y="162"/>
                    <a:pt x="109" y="162"/>
                  </a:cubicBezTo>
                  <a:cubicBezTo>
                    <a:pt x="109" y="150"/>
                    <a:pt x="109" y="150"/>
                    <a:pt x="109" y="150"/>
                  </a:cubicBezTo>
                  <a:cubicBezTo>
                    <a:pt x="101" y="150"/>
                    <a:pt x="93" y="148"/>
                    <a:pt x="88" y="145"/>
                  </a:cubicBezTo>
                  <a:cubicBezTo>
                    <a:pt x="92" y="130"/>
                    <a:pt x="92" y="130"/>
                    <a:pt x="92" y="130"/>
                  </a:cubicBezTo>
                  <a:cubicBezTo>
                    <a:pt x="97" y="133"/>
                    <a:pt x="105" y="136"/>
                    <a:pt x="113" y="136"/>
                  </a:cubicBezTo>
                  <a:cubicBezTo>
                    <a:pt x="120" y="136"/>
                    <a:pt x="125" y="133"/>
                    <a:pt x="125" y="128"/>
                  </a:cubicBezTo>
                  <a:close/>
                </a:path>
              </a:pathLst>
            </a:custGeom>
            <a:solidFill>
              <a:schemeClr val="bg1"/>
            </a:solidFill>
            <a:ln>
              <a:noFill/>
            </a:ln>
          </p:spPr>
          <p:txBody>
            <a:bodyPr/>
            <a:lstStyle/>
            <a:p>
              <a:endParaRPr lang="zh-CN" altLang="en-US"/>
            </a:p>
          </p:txBody>
        </p:sp>
      </p:grpSp>
      <p:grpSp>
        <p:nvGrpSpPr>
          <p:cNvPr id="72" name="组合 71"/>
          <p:cNvGrpSpPr/>
          <p:nvPr/>
        </p:nvGrpSpPr>
        <p:grpSpPr>
          <a:xfrm>
            <a:off x="6079676" y="1687858"/>
            <a:ext cx="686747" cy="1819188"/>
            <a:chOff x="6079676" y="1687858"/>
            <a:chExt cx="686747" cy="1819188"/>
          </a:xfrm>
        </p:grpSpPr>
        <p:sp>
          <p:nvSpPr>
            <p:cNvPr id="16" name="等腰三角形 15"/>
            <p:cNvSpPr/>
            <p:nvPr/>
          </p:nvSpPr>
          <p:spPr>
            <a:xfrm rot="10800000">
              <a:off x="6272032" y="1687858"/>
              <a:ext cx="360363" cy="281850"/>
            </a:xfrm>
            <a:prstGeom prst="triangle">
              <a:avLst/>
            </a:prstGeom>
            <a:solidFill>
              <a:schemeClr val="tx1">
                <a:lumMod val="50000"/>
                <a:lumOff val="50000"/>
                <a:alpha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任意多边形 16"/>
            <p:cNvSpPr/>
            <p:nvPr/>
          </p:nvSpPr>
          <p:spPr>
            <a:xfrm>
              <a:off x="6079676" y="2259013"/>
              <a:ext cx="686747" cy="686747"/>
            </a:xfrm>
            <a:custGeom>
              <a:avLst/>
              <a:gdLst>
                <a:gd name="connsiteX0" fmla="*/ 0 w 976800"/>
                <a:gd name="connsiteY0" fmla="*/ 488400 h 976800"/>
                <a:gd name="connsiteX1" fmla="*/ 488400 w 976800"/>
                <a:gd name="connsiteY1" fmla="*/ 0 h 976800"/>
                <a:gd name="connsiteX2" fmla="*/ 976800 w 976800"/>
                <a:gd name="connsiteY2" fmla="*/ 488400 h 976800"/>
                <a:gd name="connsiteX3" fmla="*/ 488400 w 976800"/>
                <a:gd name="connsiteY3" fmla="*/ 976800 h 976800"/>
                <a:gd name="connsiteX4" fmla="*/ 0 w 976800"/>
                <a:gd name="connsiteY4" fmla="*/ 488400 h 9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800" h="976800">
                  <a:moveTo>
                    <a:pt x="0" y="488400"/>
                  </a:moveTo>
                  <a:cubicBezTo>
                    <a:pt x="0" y="218664"/>
                    <a:pt x="218664" y="0"/>
                    <a:pt x="488400" y="0"/>
                  </a:cubicBezTo>
                  <a:cubicBezTo>
                    <a:pt x="758136" y="0"/>
                    <a:pt x="976800" y="218664"/>
                    <a:pt x="976800" y="488400"/>
                  </a:cubicBezTo>
                  <a:cubicBezTo>
                    <a:pt x="976800" y="758136"/>
                    <a:pt x="758136" y="976800"/>
                    <a:pt x="488400" y="976800"/>
                  </a:cubicBezTo>
                  <a:cubicBezTo>
                    <a:pt x="218664" y="976800"/>
                    <a:pt x="0" y="758136"/>
                    <a:pt x="0" y="488400"/>
                  </a:cubicBezTo>
                  <a:close/>
                </a:path>
              </a:pathLst>
            </a:custGeom>
            <a:solidFill>
              <a:srgbClr val="40404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719" tIns="169719" rIns="169719" bIns="169719" numCol="1" spcCol="1270" anchor="ctr" anchorCtr="0">
              <a:noAutofit/>
            </a:bodyPr>
            <a:lstStyle/>
            <a:p>
              <a:pPr lvl="0" algn="ctr" defTabSz="933450">
                <a:lnSpc>
                  <a:spcPct val="90000"/>
                </a:lnSpc>
                <a:spcBef>
                  <a:spcPct val="0"/>
                </a:spcBef>
                <a:spcAft>
                  <a:spcPct val="35000"/>
                </a:spcAft>
              </a:pPr>
              <a:endParaRPr lang="zh-CN" altLang="en-US" sz="2100" kern="1200"/>
            </a:p>
          </p:txBody>
        </p:sp>
        <p:sp>
          <p:nvSpPr>
            <p:cNvPr id="18" name="等腰三角形 17"/>
            <p:cNvSpPr/>
            <p:nvPr/>
          </p:nvSpPr>
          <p:spPr>
            <a:xfrm rot="10800000">
              <a:off x="6272032" y="3225196"/>
              <a:ext cx="360363" cy="281850"/>
            </a:xfrm>
            <a:prstGeom prst="triangle">
              <a:avLst/>
            </a:prstGeom>
            <a:solidFill>
              <a:schemeClr val="tx1">
                <a:lumMod val="50000"/>
                <a:lumOff val="50000"/>
                <a:alpha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1" name="KSO_Shape"/>
            <p:cNvSpPr>
              <a:spLocks/>
            </p:cNvSpPr>
            <p:nvPr/>
          </p:nvSpPr>
          <p:spPr bwMode="auto">
            <a:xfrm>
              <a:off x="6228913" y="2361757"/>
              <a:ext cx="452097" cy="475059"/>
            </a:xfrm>
            <a:custGeom>
              <a:avLst/>
              <a:gdLst>
                <a:gd name="T0" fmla="*/ 2147483646 w 475"/>
                <a:gd name="T1" fmla="*/ 2147483646 h 499"/>
                <a:gd name="T2" fmla="*/ 0 w 475"/>
                <a:gd name="T3" fmla="*/ 2147483646 h 499"/>
                <a:gd name="T4" fmla="*/ 0 w 475"/>
                <a:gd name="T5" fmla="*/ 2147483646 h 499"/>
                <a:gd name="T6" fmla="*/ 2147483646 w 475"/>
                <a:gd name="T7" fmla="*/ 2147483646 h 499"/>
                <a:gd name="T8" fmla="*/ 2147483646 w 475"/>
                <a:gd name="T9" fmla="*/ 2147483646 h 499"/>
                <a:gd name="T10" fmla="*/ 2147483646 w 475"/>
                <a:gd name="T11" fmla="*/ 2147483646 h 499"/>
                <a:gd name="T12" fmla="*/ 2147483646 w 475"/>
                <a:gd name="T13" fmla="*/ 2147483646 h 499"/>
                <a:gd name="T14" fmla="*/ 2147483646 w 475"/>
                <a:gd name="T15" fmla="*/ 2147483646 h 499"/>
                <a:gd name="T16" fmla="*/ 2147483646 w 475"/>
                <a:gd name="T17" fmla="*/ 2147483646 h 499"/>
                <a:gd name="T18" fmla="*/ 2147483646 w 475"/>
                <a:gd name="T19" fmla="*/ 2147483646 h 499"/>
                <a:gd name="T20" fmla="*/ 2147483646 w 475"/>
                <a:gd name="T21" fmla="*/ 2147483646 h 499"/>
                <a:gd name="T22" fmla="*/ 2147483646 w 475"/>
                <a:gd name="T23" fmla="*/ 2147483646 h 499"/>
                <a:gd name="T24" fmla="*/ 2147483646 w 475"/>
                <a:gd name="T25" fmla="*/ 2147483646 h 499"/>
                <a:gd name="T26" fmla="*/ 2147483646 w 475"/>
                <a:gd name="T27" fmla="*/ 2147483646 h 499"/>
                <a:gd name="T28" fmla="*/ 2147483646 w 475"/>
                <a:gd name="T29" fmla="*/ 2147483646 h 499"/>
                <a:gd name="T30" fmla="*/ 2147483646 w 475"/>
                <a:gd name="T31" fmla="*/ 2147483646 h 499"/>
                <a:gd name="T32" fmla="*/ 2147483646 w 475"/>
                <a:gd name="T33" fmla="*/ 2147483646 h 499"/>
                <a:gd name="T34" fmla="*/ 2147483646 w 475"/>
                <a:gd name="T35" fmla="*/ 2147483646 h 499"/>
                <a:gd name="T36" fmla="*/ 2147483646 w 475"/>
                <a:gd name="T37" fmla="*/ 2147483646 h 499"/>
                <a:gd name="T38" fmla="*/ 2147483646 w 475"/>
                <a:gd name="T39" fmla="*/ 2147483646 h 499"/>
                <a:gd name="T40" fmla="*/ 2147483646 w 475"/>
                <a:gd name="T41" fmla="*/ 2147483646 h 499"/>
                <a:gd name="T42" fmla="*/ 2147483646 w 475"/>
                <a:gd name="T43" fmla="*/ 2147483646 h 499"/>
                <a:gd name="T44" fmla="*/ 2147483646 w 475"/>
                <a:gd name="T45" fmla="*/ 2147483646 h 499"/>
                <a:gd name="T46" fmla="*/ 2147483646 w 475"/>
                <a:gd name="T47" fmla="*/ 2147483646 h 499"/>
                <a:gd name="T48" fmla="*/ 2147483646 w 475"/>
                <a:gd name="T49" fmla="*/ 0 h 499"/>
                <a:gd name="T50" fmla="*/ 2147483646 w 475"/>
                <a:gd name="T51" fmla="*/ 2147483646 h 499"/>
                <a:gd name="T52" fmla="*/ 2147483646 w 475"/>
                <a:gd name="T53" fmla="*/ 2147483646 h 499"/>
                <a:gd name="T54" fmla="*/ 2147483646 w 475"/>
                <a:gd name="T55" fmla="*/ 2147483646 h 499"/>
                <a:gd name="T56" fmla="*/ 2147483646 w 475"/>
                <a:gd name="T57" fmla="*/ 2147483646 h 499"/>
                <a:gd name="T58" fmla="*/ 2147483646 w 475"/>
                <a:gd name="T59" fmla="*/ 2147483646 h 499"/>
                <a:gd name="T60" fmla="*/ 2147483646 w 475"/>
                <a:gd name="T61" fmla="*/ 2147483646 h 499"/>
                <a:gd name="T62" fmla="*/ 2147483646 w 475"/>
                <a:gd name="T63" fmla="*/ 2147483646 h 499"/>
                <a:gd name="T64" fmla="*/ 2147483646 w 475"/>
                <a:gd name="T65" fmla="*/ 2147483646 h 499"/>
                <a:gd name="T66" fmla="*/ 2147483646 w 475"/>
                <a:gd name="T67" fmla="*/ 2147483646 h 499"/>
                <a:gd name="T68" fmla="*/ 2147483646 w 475"/>
                <a:gd name="T69" fmla="*/ 2147483646 h 499"/>
                <a:gd name="T70" fmla="*/ 2147483646 w 475"/>
                <a:gd name="T71" fmla="*/ 2147483646 h 4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5" h="499">
                  <a:moveTo>
                    <a:pt x="0" y="227"/>
                  </a:moveTo>
                  <a:lnTo>
                    <a:pt x="120" y="293"/>
                  </a:lnTo>
                  <a:lnTo>
                    <a:pt x="120" y="487"/>
                  </a:lnTo>
                  <a:lnTo>
                    <a:pt x="0" y="421"/>
                  </a:lnTo>
                  <a:lnTo>
                    <a:pt x="0" y="227"/>
                  </a:lnTo>
                  <a:close/>
                  <a:moveTo>
                    <a:pt x="373" y="229"/>
                  </a:moveTo>
                  <a:lnTo>
                    <a:pt x="411" y="217"/>
                  </a:lnTo>
                  <a:lnTo>
                    <a:pt x="411" y="231"/>
                  </a:lnTo>
                  <a:lnTo>
                    <a:pt x="373" y="246"/>
                  </a:lnTo>
                  <a:lnTo>
                    <a:pt x="373" y="229"/>
                  </a:lnTo>
                  <a:close/>
                  <a:moveTo>
                    <a:pt x="106" y="146"/>
                  </a:moveTo>
                  <a:lnTo>
                    <a:pt x="231" y="113"/>
                  </a:lnTo>
                  <a:lnTo>
                    <a:pt x="236" y="127"/>
                  </a:lnTo>
                  <a:lnTo>
                    <a:pt x="108" y="163"/>
                  </a:lnTo>
                  <a:lnTo>
                    <a:pt x="106" y="146"/>
                  </a:lnTo>
                  <a:close/>
                  <a:moveTo>
                    <a:pt x="97" y="111"/>
                  </a:moveTo>
                  <a:lnTo>
                    <a:pt x="101" y="125"/>
                  </a:lnTo>
                  <a:lnTo>
                    <a:pt x="227" y="92"/>
                  </a:lnTo>
                  <a:lnTo>
                    <a:pt x="222" y="75"/>
                  </a:lnTo>
                  <a:lnTo>
                    <a:pt x="97" y="111"/>
                  </a:lnTo>
                  <a:close/>
                  <a:moveTo>
                    <a:pt x="87" y="75"/>
                  </a:moveTo>
                  <a:lnTo>
                    <a:pt x="212" y="42"/>
                  </a:lnTo>
                  <a:lnTo>
                    <a:pt x="217" y="56"/>
                  </a:lnTo>
                  <a:lnTo>
                    <a:pt x="92" y="89"/>
                  </a:lnTo>
                  <a:lnTo>
                    <a:pt x="87" y="75"/>
                  </a:lnTo>
                  <a:close/>
                  <a:moveTo>
                    <a:pt x="264" y="463"/>
                  </a:moveTo>
                  <a:lnTo>
                    <a:pt x="432" y="407"/>
                  </a:lnTo>
                  <a:lnTo>
                    <a:pt x="399" y="390"/>
                  </a:lnTo>
                  <a:lnTo>
                    <a:pt x="399" y="352"/>
                  </a:lnTo>
                  <a:lnTo>
                    <a:pt x="399" y="300"/>
                  </a:lnTo>
                  <a:lnTo>
                    <a:pt x="191" y="364"/>
                  </a:lnTo>
                  <a:lnTo>
                    <a:pt x="191" y="423"/>
                  </a:lnTo>
                  <a:lnTo>
                    <a:pt x="264" y="463"/>
                  </a:lnTo>
                  <a:close/>
                  <a:moveTo>
                    <a:pt x="475" y="428"/>
                  </a:moveTo>
                  <a:lnTo>
                    <a:pt x="475" y="392"/>
                  </a:lnTo>
                  <a:lnTo>
                    <a:pt x="432" y="369"/>
                  </a:lnTo>
                  <a:lnTo>
                    <a:pt x="432" y="189"/>
                  </a:lnTo>
                  <a:lnTo>
                    <a:pt x="312" y="134"/>
                  </a:lnTo>
                  <a:lnTo>
                    <a:pt x="290" y="139"/>
                  </a:lnTo>
                  <a:lnTo>
                    <a:pt x="279" y="108"/>
                  </a:lnTo>
                  <a:lnTo>
                    <a:pt x="262" y="113"/>
                  </a:lnTo>
                  <a:lnTo>
                    <a:pt x="236" y="7"/>
                  </a:lnTo>
                  <a:lnTo>
                    <a:pt x="234" y="0"/>
                  </a:lnTo>
                  <a:lnTo>
                    <a:pt x="227" y="0"/>
                  </a:lnTo>
                  <a:lnTo>
                    <a:pt x="52" y="47"/>
                  </a:lnTo>
                  <a:lnTo>
                    <a:pt x="44" y="49"/>
                  </a:lnTo>
                  <a:lnTo>
                    <a:pt x="47" y="56"/>
                  </a:lnTo>
                  <a:lnTo>
                    <a:pt x="73" y="158"/>
                  </a:lnTo>
                  <a:lnTo>
                    <a:pt x="54" y="165"/>
                  </a:lnTo>
                  <a:lnTo>
                    <a:pt x="59" y="205"/>
                  </a:lnTo>
                  <a:lnTo>
                    <a:pt x="26" y="215"/>
                  </a:lnTo>
                  <a:lnTo>
                    <a:pt x="144" y="279"/>
                  </a:lnTo>
                  <a:lnTo>
                    <a:pt x="141" y="478"/>
                  </a:lnTo>
                  <a:lnTo>
                    <a:pt x="189" y="461"/>
                  </a:lnTo>
                  <a:lnTo>
                    <a:pt x="264" y="499"/>
                  </a:lnTo>
                  <a:lnTo>
                    <a:pt x="475" y="428"/>
                  </a:lnTo>
                  <a:close/>
                  <a:moveTo>
                    <a:pt x="260" y="151"/>
                  </a:moveTo>
                  <a:lnTo>
                    <a:pt x="255" y="153"/>
                  </a:lnTo>
                  <a:lnTo>
                    <a:pt x="224" y="18"/>
                  </a:lnTo>
                  <a:lnTo>
                    <a:pt x="63" y="59"/>
                  </a:lnTo>
                  <a:lnTo>
                    <a:pt x="97" y="196"/>
                  </a:lnTo>
                  <a:lnTo>
                    <a:pt x="130" y="210"/>
                  </a:lnTo>
                  <a:lnTo>
                    <a:pt x="290" y="163"/>
                  </a:lnTo>
                  <a:lnTo>
                    <a:pt x="260" y="151"/>
                  </a:lnTo>
                  <a:close/>
                </a:path>
              </a:pathLst>
            </a:custGeom>
            <a:solidFill>
              <a:schemeClr val="bg1"/>
            </a:solidFill>
            <a:ln>
              <a:noFill/>
            </a:ln>
          </p:spPr>
          <p:txBody>
            <a:bodyPr/>
            <a:lstStyle/>
            <a:p>
              <a:endParaRPr lang="zh-CN" altLang="en-US"/>
            </a:p>
          </p:txBody>
        </p:sp>
      </p:grpSp>
      <p:grpSp>
        <p:nvGrpSpPr>
          <p:cNvPr id="61" name="组合 60"/>
          <p:cNvGrpSpPr/>
          <p:nvPr/>
        </p:nvGrpSpPr>
        <p:grpSpPr>
          <a:xfrm>
            <a:off x="2318308" y="418575"/>
            <a:ext cx="1029607" cy="1029607"/>
            <a:chOff x="2236784" y="418575"/>
            <a:chExt cx="1029607" cy="1029607"/>
          </a:xfrm>
        </p:grpSpPr>
        <p:sp>
          <p:nvSpPr>
            <p:cNvPr id="3" name="任意多边形 2"/>
            <p:cNvSpPr/>
            <p:nvPr/>
          </p:nvSpPr>
          <p:spPr>
            <a:xfrm>
              <a:off x="2236784" y="418575"/>
              <a:ext cx="1029607" cy="1029607"/>
            </a:xfrm>
            <a:custGeom>
              <a:avLst/>
              <a:gdLst>
                <a:gd name="connsiteX0" fmla="*/ 0 w 1464468"/>
                <a:gd name="connsiteY0" fmla="*/ 732234 h 1464468"/>
                <a:gd name="connsiteX1" fmla="*/ 732234 w 1464468"/>
                <a:gd name="connsiteY1" fmla="*/ 0 h 1464468"/>
                <a:gd name="connsiteX2" fmla="*/ 1464468 w 1464468"/>
                <a:gd name="connsiteY2" fmla="*/ 732234 h 1464468"/>
                <a:gd name="connsiteX3" fmla="*/ 732234 w 1464468"/>
                <a:gd name="connsiteY3" fmla="*/ 1464468 h 1464468"/>
                <a:gd name="connsiteX4" fmla="*/ 0 w 1464468"/>
                <a:gd name="connsiteY4" fmla="*/ 732234 h 1464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4468" h="1464468">
                  <a:moveTo>
                    <a:pt x="0" y="732234"/>
                  </a:moveTo>
                  <a:cubicBezTo>
                    <a:pt x="0" y="327832"/>
                    <a:pt x="327832" y="0"/>
                    <a:pt x="732234" y="0"/>
                  </a:cubicBezTo>
                  <a:cubicBezTo>
                    <a:pt x="1136636" y="0"/>
                    <a:pt x="1464468" y="327832"/>
                    <a:pt x="1464468" y="732234"/>
                  </a:cubicBezTo>
                  <a:cubicBezTo>
                    <a:pt x="1464468" y="1136636"/>
                    <a:pt x="1136636" y="1464468"/>
                    <a:pt x="732234" y="1464468"/>
                  </a:cubicBezTo>
                  <a:cubicBezTo>
                    <a:pt x="327832" y="1464468"/>
                    <a:pt x="0" y="1136636"/>
                    <a:pt x="0" y="732234"/>
                  </a:cubicBezTo>
                  <a:close/>
                </a:path>
              </a:pathLst>
            </a:custGeom>
            <a:solidFill>
              <a:srgbClr val="9BC74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5106" tIns="255106" rIns="255106" bIns="255106"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23" name="文本框 22"/>
            <p:cNvSpPr txBox="1"/>
            <p:nvPr/>
          </p:nvSpPr>
          <p:spPr>
            <a:xfrm>
              <a:off x="2348209" y="698794"/>
              <a:ext cx="806756"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en-US" altLang="zh-CN"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5940095" y="3695318"/>
            <a:ext cx="1029607" cy="1029607"/>
            <a:chOff x="5877610" y="3695318"/>
            <a:chExt cx="1029607" cy="1029607"/>
          </a:xfrm>
        </p:grpSpPr>
        <p:sp>
          <p:nvSpPr>
            <p:cNvPr id="19" name="任意多边形 18"/>
            <p:cNvSpPr/>
            <p:nvPr/>
          </p:nvSpPr>
          <p:spPr>
            <a:xfrm>
              <a:off x="5877610" y="3695318"/>
              <a:ext cx="1029607" cy="1029607"/>
            </a:xfrm>
            <a:custGeom>
              <a:avLst/>
              <a:gdLst>
                <a:gd name="connsiteX0" fmla="*/ 0 w 1464468"/>
                <a:gd name="connsiteY0" fmla="*/ 732234 h 1464468"/>
                <a:gd name="connsiteX1" fmla="*/ 732234 w 1464468"/>
                <a:gd name="connsiteY1" fmla="*/ 0 h 1464468"/>
                <a:gd name="connsiteX2" fmla="*/ 1464468 w 1464468"/>
                <a:gd name="connsiteY2" fmla="*/ 732234 h 1464468"/>
                <a:gd name="connsiteX3" fmla="*/ 732234 w 1464468"/>
                <a:gd name="connsiteY3" fmla="*/ 1464468 h 1464468"/>
                <a:gd name="connsiteX4" fmla="*/ 0 w 1464468"/>
                <a:gd name="connsiteY4" fmla="*/ 732234 h 1464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4468" h="1464468">
                  <a:moveTo>
                    <a:pt x="0" y="732234"/>
                  </a:moveTo>
                  <a:cubicBezTo>
                    <a:pt x="0" y="327832"/>
                    <a:pt x="327832" y="0"/>
                    <a:pt x="732234" y="0"/>
                  </a:cubicBezTo>
                  <a:cubicBezTo>
                    <a:pt x="1136636" y="0"/>
                    <a:pt x="1464468" y="327832"/>
                    <a:pt x="1464468" y="732234"/>
                  </a:cubicBezTo>
                  <a:cubicBezTo>
                    <a:pt x="1464468" y="1136636"/>
                    <a:pt x="1136636" y="1464468"/>
                    <a:pt x="732234" y="1464468"/>
                  </a:cubicBezTo>
                  <a:cubicBezTo>
                    <a:pt x="327832" y="1464468"/>
                    <a:pt x="0" y="1136636"/>
                    <a:pt x="0" y="732234"/>
                  </a:cubicBezTo>
                  <a:close/>
                </a:path>
              </a:pathLst>
            </a:custGeom>
            <a:solidFill>
              <a:srgbClr val="6FB5B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5106" tIns="255106" rIns="255106" bIns="255106"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24" name="文本框 23"/>
            <p:cNvSpPr txBox="1"/>
            <p:nvPr/>
          </p:nvSpPr>
          <p:spPr>
            <a:xfrm>
              <a:off x="5989035" y="3986440"/>
              <a:ext cx="806756"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en-US" altLang="zh-CN"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7" name="组合 66"/>
          <p:cNvGrpSpPr/>
          <p:nvPr/>
        </p:nvGrpSpPr>
        <p:grpSpPr>
          <a:xfrm>
            <a:off x="2438849" y="1788890"/>
            <a:ext cx="686747" cy="2795241"/>
            <a:chOff x="2438849" y="1788890"/>
            <a:chExt cx="686747" cy="2795241"/>
          </a:xfrm>
        </p:grpSpPr>
        <p:sp>
          <p:nvSpPr>
            <p:cNvPr id="4" name="等腰三角形 3"/>
            <p:cNvSpPr/>
            <p:nvPr/>
          </p:nvSpPr>
          <p:spPr>
            <a:xfrm rot="10800000">
              <a:off x="2631205" y="1788890"/>
              <a:ext cx="360363" cy="281850"/>
            </a:xfrm>
            <a:prstGeom prst="triangle">
              <a:avLst/>
            </a:prstGeom>
            <a:solidFill>
              <a:schemeClr val="tx1">
                <a:lumMod val="50000"/>
                <a:lumOff val="50000"/>
                <a:alpha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等腰三角形 5"/>
            <p:cNvSpPr/>
            <p:nvPr/>
          </p:nvSpPr>
          <p:spPr>
            <a:xfrm rot="10800000">
              <a:off x="2631205" y="3326230"/>
              <a:ext cx="360363" cy="281850"/>
            </a:xfrm>
            <a:prstGeom prst="triangle">
              <a:avLst/>
            </a:prstGeom>
            <a:solidFill>
              <a:schemeClr val="tx1">
                <a:lumMod val="50000"/>
                <a:lumOff val="50000"/>
                <a:alpha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63" name="组合 62"/>
            <p:cNvGrpSpPr/>
            <p:nvPr/>
          </p:nvGrpSpPr>
          <p:grpSpPr>
            <a:xfrm>
              <a:off x="2438849" y="3897384"/>
              <a:ext cx="686747" cy="686747"/>
              <a:chOff x="2155258" y="3904359"/>
              <a:chExt cx="686747" cy="686747"/>
            </a:xfrm>
          </p:grpSpPr>
          <p:sp>
            <p:nvSpPr>
              <p:cNvPr id="7" name="任意多边形 6"/>
              <p:cNvSpPr/>
              <p:nvPr/>
            </p:nvSpPr>
            <p:spPr>
              <a:xfrm>
                <a:off x="2155258" y="3904359"/>
                <a:ext cx="686747" cy="686747"/>
              </a:xfrm>
              <a:custGeom>
                <a:avLst/>
                <a:gdLst>
                  <a:gd name="connsiteX0" fmla="*/ 0 w 976800"/>
                  <a:gd name="connsiteY0" fmla="*/ 488400 h 976800"/>
                  <a:gd name="connsiteX1" fmla="*/ 488400 w 976800"/>
                  <a:gd name="connsiteY1" fmla="*/ 0 h 976800"/>
                  <a:gd name="connsiteX2" fmla="*/ 976800 w 976800"/>
                  <a:gd name="connsiteY2" fmla="*/ 488400 h 976800"/>
                  <a:gd name="connsiteX3" fmla="*/ 488400 w 976800"/>
                  <a:gd name="connsiteY3" fmla="*/ 976800 h 976800"/>
                  <a:gd name="connsiteX4" fmla="*/ 0 w 976800"/>
                  <a:gd name="connsiteY4" fmla="*/ 488400 h 9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800" h="976800">
                    <a:moveTo>
                      <a:pt x="0" y="488400"/>
                    </a:moveTo>
                    <a:cubicBezTo>
                      <a:pt x="0" y="218664"/>
                      <a:pt x="218664" y="0"/>
                      <a:pt x="488400" y="0"/>
                    </a:cubicBezTo>
                    <a:cubicBezTo>
                      <a:pt x="758136" y="0"/>
                      <a:pt x="976800" y="218664"/>
                      <a:pt x="976800" y="488400"/>
                    </a:cubicBezTo>
                    <a:cubicBezTo>
                      <a:pt x="976800" y="758136"/>
                      <a:pt x="758136" y="976800"/>
                      <a:pt x="488400" y="976800"/>
                    </a:cubicBezTo>
                    <a:cubicBezTo>
                      <a:pt x="218664" y="976800"/>
                      <a:pt x="0" y="758136"/>
                      <a:pt x="0" y="488400"/>
                    </a:cubicBezTo>
                    <a:close/>
                  </a:path>
                </a:pathLst>
              </a:custGeom>
              <a:solidFill>
                <a:srgbClr val="40404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719" tIns="169719" rIns="169719" bIns="169719" numCol="1" spcCol="1270" anchor="ctr" anchorCtr="0">
                <a:noAutofit/>
              </a:bodyPr>
              <a:lstStyle/>
              <a:p>
                <a:pPr lvl="0" algn="ctr" defTabSz="933450">
                  <a:lnSpc>
                    <a:spcPct val="90000"/>
                  </a:lnSpc>
                  <a:spcBef>
                    <a:spcPct val="0"/>
                  </a:spcBef>
                  <a:spcAft>
                    <a:spcPct val="35000"/>
                  </a:spcAft>
                </a:pPr>
                <a:endParaRPr lang="zh-CN" altLang="en-US" sz="2100" kern="1200"/>
              </a:p>
            </p:txBody>
          </p:sp>
          <p:grpSp>
            <p:nvGrpSpPr>
              <p:cNvPr id="25" name="Group 30"/>
              <p:cNvGrpSpPr>
                <a:grpSpLocks noChangeAspect="1"/>
              </p:cNvGrpSpPr>
              <p:nvPr/>
            </p:nvGrpSpPr>
            <p:grpSpPr bwMode="auto">
              <a:xfrm>
                <a:off x="2318716" y="3965543"/>
                <a:ext cx="411674" cy="543847"/>
                <a:chOff x="3818" y="459"/>
                <a:chExt cx="978" cy="1292"/>
              </a:xfrm>
            </p:grpSpPr>
            <p:sp>
              <p:nvSpPr>
                <p:cNvPr id="26" name="Freeform 31"/>
                <p:cNvSpPr>
                  <a:spLocks/>
                </p:cNvSpPr>
                <p:nvPr/>
              </p:nvSpPr>
              <p:spPr bwMode="auto">
                <a:xfrm>
                  <a:off x="3818" y="844"/>
                  <a:ext cx="978" cy="907"/>
                </a:xfrm>
                <a:custGeom>
                  <a:avLst/>
                  <a:gdLst>
                    <a:gd name="T0" fmla="*/ 2208 w 411"/>
                    <a:gd name="T1" fmla="*/ 0 h 382"/>
                    <a:gd name="T2" fmla="*/ 119 w 411"/>
                    <a:gd name="T3" fmla="*/ 0 h 382"/>
                    <a:gd name="T4" fmla="*/ 0 w 411"/>
                    <a:gd name="T5" fmla="*/ 119 h 382"/>
                    <a:gd name="T6" fmla="*/ 119 w 411"/>
                    <a:gd name="T7" fmla="*/ 237 h 382"/>
                    <a:gd name="T8" fmla="*/ 148 w 411"/>
                    <a:gd name="T9" fmla="*/ 237 h 382"/>
                    <a:gd name="T10" fmla="*/ 424 w 411"/>
                    <a:gd name="T11" fmla="*/ 1933 h 382"/>
                    <a:gd name="T12" fmla="*/ 333 w 411"/>
                    <a:gd name="T13" fmla="*/ 2047 h 382"/>
                    <a:gd name="T14" fmla="*/ 443 w 411"/>
                    <a:gd name="T15" fmla="*/ 2154 h 382"/>
                    <a:gd name="T16" fmla="*/ 1885 w 411"/>
                    <a:gd name="T17" fmla="*/ 2154 h 382"/>
                    <a:gd name="T18" fmla="*/ 1994 w 411"/>
                    <a:gd name="T19" fmla="*/ 2047 h 382"/>
                    <a:gd name="T20" fmla="*/ 1904 w 411"/>
                    <a:gd name="T21" fmla="*/ 1933 h 382"/>
                    <a:gd name="T22" fmla="*/ 2180 w 411"/>
                    <a:gd name="T23" fmla="*/ 237 h 382"/>
                    <a:gd name="T24" fmla="*/ 2208 w 411"/>
                    <a:gd name="T25" fmla="*/ 237 h 382"/>
                    <a:gd name="T26" fmla="*/ 2327 w 411"/>
                    <a:gd name="T27" fmla="*/ 119 h 382"/>
                    <a:gd name="T28" fmla="*/ 2208 w 411"/>
                    <a:gd name="T29" fmla="*/ 0 h 38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11" h="382">
                      <a:moveTo>
                        <a:pt x="390" y="0"/>
                      </a:moveTo>
                      <a:cubicBezTo>
                        <a:pt x="21" y="0"/>
                        <a:pt x="21" y="0"/>
                        <a:pt x="21" y="0"/>
                      </a:cubicBezTo>
                      <a:cubicBezTo>
                        <a:pt x="9" y="0"/>
                        <a:pt x="0" y="9"/>
                        <a:pt x="0" y="21"/>
                      </a:cubicBezTo>
                      <a:cubicBezTo>
                        <a:pt x="0" y="32"/>
                        <a:pt x="9" y="42"/>
                        <a:pt x="21" y="42"/>
                      </a:cubicBezTo>
                      <a:cubicBezTo>
                        <a:pt x="26" y="42"/>
                        <a:pt x="26" y="42"/>
                        <a:pt x="26" y="42"/>
                      </a:cubicBezTo>
                      <a:cubicBezTo>
                        <a:pt x="75" y="343"/>
                        <a:pt x="75" y="343"/>
                        <a:pt x="75" y="343"/>
                      </a:cubicBezTo>
                      <a:cubicBezTo>
                        <a:pt x="66" y="345"/>
                        <a:pt x="59" y="353"/>
                        <a:pt x="59" y="363"/>
                      </a:cubicBezTo>
                      <a:cubicBezTo>
                        <a:pt x="59" y="374"/>
                        <a:pt x="68" y="382"/>
                        <a:pt x="78" y="382"/>
                      </a:cubicBezTo>
                      <a:cubicBezTo>
                        <a:pt x="333" y="382"/>
                        <a:pt x="333" y="382"/>
                        <a:pt x="333" y="382"/>
                      </a:cubicBezTo>
                      <a:cubicBezTo>
                        <a:pt x="343" y="382"/>
                        <a:pt x="352" y="374"/>
                        <a:pt x="352" y="363"/>
                      </a:cubicBezTo>
                      <a:cubicBezTo>
                        <a:pt x="352" y="353"/>
                        <a:pt x="345" y="345"/>
                        <a:pt x="336" y="343"/>
                      </a:cubicBezTo>
                      <a:cubicBezTo>
                        <a:pt x="385" y="42"/>
                        <a:pt x="385" y="42"/>
                        <a:pt x="385" y="42"/>
                      </a:cubicBezTo>
                      <a:cubicBezTo>
                        <a:pt x="390" y="42"/>
                        <a:pt x="390" y="42"/>
                        <a:pt x="390" y="42"/>
                      </a:cubicBezTo>
                      <a:cubicBezTo>
                        <a:pt x="402" y="42"/>
                        <a:pt x="411" y="32"/>
                        <a:pt x="411" y="21"/>
                      </a:cubicBezTo>
                      <a:cubicBezTo>
                        <a:pt x="411" y="9"/>
                        <a:pt x="402" y="0"/>
                        <a:pt x="39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32"/>
                <p:cNvSpPr>
                  <a:spLocks/>
                </p:cNvSpPr>
                <p:nvPr/>
              </p:nvSpPr>
              <p:spPr bwMode="auto">
                <a:xfrm>
                  <a:off x="4151" y="459"/>
                  <a:ext cx="312" cy="344"/>
                </a:xfrm>
                <a:custGeom>
                  <a:avLst/>
                  <a:gdLst>
                    <a:gd name="T0" fmla="*/ 233 w 131"/>
                    <a:gd name="T1" fmla="*/ 0 h 145"/>
                    <a:gd name="T2" fmla="*/ 181 w 131"/>
                    <a:gd name="T3" fmla="*/ 50 h 145"/>
                    <a:gd name="T4" fmla="*/ 181 w 131"/>
                    <a:gd name="T5" fmla="*/ 308 h 145"/>
                    <a:gd name="T6" fmla="*/ 136 w 131"/>
                    <a:gd name="T7" fmla="*/ 361 h 145"/>
                    <a:gd name="T8" fmla="*/ 40 w 131"/>
                    <a:gd name="T9" fmla="*/ 365 h 145"/>
                    <a:gd name="T10" fmla="*/ 17 w 131"/>
                    <a:gd name="T11" fmla="*/ 406 h 145"/>
                    <a:gd name="T12" fmla="*/ 345 w 131"/>
                    <a:gd name="T13" fmla="*/ 788 h 145"/>
                    <a:gd name="T14" fmla="*/ 398 w 131"/>
                    <a:gd name="T15" fmla="*/ 795 h 145"/>
                    <a:gd name="T16" fmla="*/ 726 w 131"/>
                    <a:gd name="T17" fmla="*/ 406 h 145"/>
                    <a:gd name="T18" fmla="*/ 703 w 131"/>
                    <a:gd name="T19" fmla="*/ 365 h 145"/>
                    <a:gd name="T20" fmla="*/ 600 w 131"/>
                    <a:gd name="T21" fmla="*/ 361 h 145"/>
                    <a:gd name="T22" fmla="*/ 550 w 131"/>
                    <a:gd name="T23" fmla="*/ 316 h 145"/>
                    <a:gd name="T24" fmla="*/ 550 w 131"/>
                    <a:gd name="T25" fmla="*/ 50 h 145"/>
                    <a:gd name="T26" fmla="*/ 500 w 131"/>
                    <a:gd name="T27" fmla="*/ 0 h 145"/>
                    <a:gd name="T28" fmla="*/ 233 w 131"/>
                    <a:gd name="T29" fmla="*/ 0 h 1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1" h="145">
                      <a:moveTo>
                        <a:pt x="41" y="0"/>
                      </a:moveTo>
                      <a:cubicBezTo>
                        <a:pt x="36" y="0"/>
                        <a:pt x="33" y="4"/>
                        <a:pt x="32" y="9"/>
                      </a:cubicBezTo>
                      <a:cubicBezTo>
                        <a:pt x="32" y="55"/>
                        <a:pt x="32" y="55"/>
                        <a:pt x="32" y="55"/>
                      </a:cubicBezTo>
                      <a:cubicBezTo>
                        <a:pt x="32" y="60"/>
                        <a:pt x="28" y="64"/>
                        <a:pt x="24" y="64"/>
                      </a:cubicBezTo>
                      <a:cubicBezTo>
                        <a:pt x="7" y="65"/>
                        <a:pt x="7" y="65"/>
                        <a:pt x="7" y="65"/>
                      </a:cubicBezTo>
                      <a:cubicBezTo>
                        <a:pt x="2" y="65"/>
                        <a:pt x="0" y="68"/>
                        <a:pt x="3" y="72"/>
                      </a:cubicBezTo>
                      <a:cubicBezTo>
                        <a:pt x="61" y="140"/>
                        <a:pt x="61" y="140"/>
                        <a:pt x="61" y="140"/>
                      </a:cubicBezTo>
                      <a:cubicBezTo>
                        <a:pt x="63" y="145"/>
                        <a:pt x="68" y="145"/>
                        <a:pt x="70" y="141"/>
                      </a:cubicBezTo>
                      <a:cubicBezTo>
                        <a:pt x="128" y="72"/>
                        <a:pt x="128" y="72"/>
                        <a:pt x="128" y="72"/>
                      </a:cubicBezTo>
                      <a:cubicBezTo>
                        <a:pt x="131" y="68"/>
                        <a:pt x="129" y="65"/>
                        <a:pt x="124" y="65"/>
                      </a:cubicBezTo>
                      <a:cubicBezTo>
                        <a:pt x="106" y="64"/>
                        <a:pt x="106" y="64"/>
                        <a:pt x="106" y="64"/>
                      </a:cubicBezTo>
                      <a:cubicBezTo>
                        <a:pt x="101" y="64"/>
                        <a:pt x="97" y="60"/>
                        <a:pt x="97" y="56"/>
                      </a:cubicBezTo>
                      <a:cubicBezTo>
                        <a:pt x="97" y="9"/>
                        <a:pt x="97" y="9"/>
                        <a:pt x="97" y="9"/>
                      </a:cubicBezTo>
                      <a:cubicBezTo>
                        <a:pt x="97" y="4"/>
                        <a:pt x="93" y="0"/>
                        <a:pt x="88" y="0"/>
                      </a:cubicBezTo>
                      <a:lnTo>
                        <a:pt x="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33"/>
                <p:cNvSpPr>
                  <a:spLocks noEditPoints="1"/>
                </p:cNvSpPr>
                <p:nvPr/>
              </p:nvSpPr>
              <p:spPr bwMode="auto">
                <a:xfrm>
                  <a:off x="4058" y="988"/>
                  <a:ext cx="464" cy="468"/>
                </a:xfrm>
                <a:custGeom>
                  <a:avLst/>
                  <a:gdLst>
                    <a:gd name="T0" fmla="*/ 952 w 195"/>
                    <a:gd name="T1" fmla="*/ 135 h 197"/>
                    <a:gd name="T2" fmla="*/ 571 w 195"/>
                    <a:gd name="T3" fmla="*/ 0 h 197"/>
                    <a:gd name="T4" fmla="*/ 169 w 195"/>
                    <a:gd name="T5" fmla="*/ 159 h 197"/>
                    <a:gd name="T6" fmla="*/ 0 w 195"/>
                    <a:gd name="T7" fmla="*/ 554 h 197"/>
                    <a:gd name="T8" fmla="*/ 159 w 195"/>
                    <a:gd name="T9" fmla="*/ 948 h 197"/>
                    <a:gd name="T10" fmla="*/ 588 w 195"/>
                    <a:gd name="T11" fmla="*/ 1112 h 197"/>
                    <a:gd name="T12" fmla="*/ 968 w 195"/>
                    <a:gd name="T13" fmla="*/ 1017 h 197"/>
                    <a:gd name="T14" fmla="*/ 916 w 195"/>
                    <a:gd name="T15" fmla="*/ 886 h 197"/>
                    <a:gd name="T16" fmla="*/ 588 w 195"/>
                    <a:gd name="T17" fmla="*/ 976 h 197"/>
                    <a:gd name="T18" fmla="*/ 267 w 195"/>
                    <a:gd name="T19" fmla="*/ 853 h 197"/>
                    <a:gd name="T20" fmla="*/ 152 w 195"/>
                    <a:gd name="T21" fmla="*/ 554 h 197"/>
                    <a:gd name="T22" fmla="*/ 278 w 195"/>
                    <a:gd name="T23" fmla="*/ 249 h 197"/>
                    <a:gd name="T24" fmla="*/ 578 w 195"/>
                    <a:gd name="T25" fmla="*/ 124 h 197"/>
                    <a:gd name="T26" fmla="*/ 849 w 195"/>
                    <a:gd name="T27" fmla="*/ 226 h 197"/>
                    <a:gd name="T28" fmla="*/ 964 w 195"/>
                    <a:gd name="T29" fmla="*/ 480 h 197"/>
                    <a:gd name="T30" fmla="*/ 911 w 195"/>
                    <a:gd name="T31" fmla="*/ 656 h 197"/>
                    <a:gd name="T32" fmla="*/ 804 w 195"/>
                    <a:gd name="T33" fmla="*/ 727 h 197"/>
                    <a:gd name="T34" fmla="*/ 776 w 195"/>
                    <a:gd name="T35" fmla="*/ 694 h 197"/>
                    <a:gd name="T36" fmla="*/ 780 w 195"/>
                    <a:gd name="T37" fmla="*/ 632 h 197"/>
                    <a:gd name="T38" fmla="*/ 821 w 195"/>
                    <a:gd name="T39" fmla="*/ 287 h 197"/>
                    <a:gd name="T40" fmla="*/ 673 w 195"/>
                    <a:gd name="T41" fmla="*/ 287 h 197"/>
                    <a:gd name="T42" fmla="*/ 669 w 195"/>
                    <a:gd name="T43" fmla="*/ 321 h 197"/>
                    <a:gd name="T44" fmla="*/ 543 w 195"/>
                    <a:gd name="T45" fmla="*/ 276 h 197"/>
                    <a:gd name="T46" fmla="*/ 362 w 195"/>
                    <a:gd name="T47" fmla="*/ 361 h 197"/>
                    <a:gd name="T48" fmla="*/ 288 w 195"/>
                    <a:gd name="T49" fmla="*/ 575 h 197"/>
                    <a:gd name="T50" fmla="*/ 357 w 195"/>
                    <a:gd name="T51" fmla="*/ 779 h 197"/>
                    <a:gd name="T52" fmla="*/ 516 w 195"/>
                    <a:gd name="T53" fmla="*/ 858 h 197"/>
                    <a:gd name="T54" fmla="*/ 657 w 195"/>
                    <a:gd name="T55" fmla="*/ 791 h 197"/>
                    <a:gd name="T56" fmla="*/ 792 w 195"/>
                    <a:gd name="T57" fmla="*/ 858 h 197"/>
                    <a:gd name="T58" fmla="*/ 1014 w 195"/>
                    <a:gd name="T59" fmla="*/ 746 h 197"/>
                    <a:gd name="T60" fmla="*/ 1104 w 195"/>
                    <a:gd name="T61" fmla="*/ 480 h 197"/>
                    <a:gd name="T62" fmla="*/ 952 w 195"/>
                    <a:gd name="T63" fmla="*/ 135 h 197"/>
                    <a:gd name="T64" fmla="*/ 616 w 195"/>
                    <a:gd name="T65" fmla="*/ 660 h 197"/>
                    <a:gd name="T66" fmla="*/ 526 w 195"/>
                    <a:gd name="T67" fmla="*/ 710 h 197"/>
                    <a:gd name="T68" fmla="*/ 464 w 195"/>
                    <a:gd name="T69" fmla="*/ 672 h 197"/>
                    <a:gd name="T70" fmla="*/ 443 w 195"/>
                    <a:gd name="T71" fmla="*/ 582 h 197"/>
                    <a:gd name="T72" fmla="*/ 476 w 195"/>
                    <a:gd name="T73" fmla="*/ 468 h 197"/>
                    <a:gd name="T74" fmla="*/ 554 w 195"/>
                    <a:gd name="T75" fmla="*/ 423 h 197"/>
                    <a:gd name="T76" fmla="*/ 623 w 195"/>
                    <a:gd name="T77" fmla="*/ 456 h 197"/>
                    <a:gd name="T78" fmla="*/ 657 w 195"/>
                    <a:gd name="T79" fmla="*/ 542 h 197"/>
                    <a:gd name="T80" fmla="*/ 616 w 195"/>
                    <a:gd name="T81" fmla="*/ 660 h 1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5" h="197">
                      <a:moveTo>
                        <a:pt x="168" y="24"/>
                      </a:moveTo>
                      <a:cubicBezTo>
                        <a:pt x="150" y="8"/>
                        <a:pt x="128" y="0"/>
                        <a:pt x="101" y="0"/>
                      </a:cubicBezTo>
                      <a:cubicBezTo>
                        <a:pt x="73" y="0"/>
                        <a:pt x="49" y="9"/>
                        <a:pt x="30" y="28"/>
                      </a:cubicBezTo>
                      <a:cubicBezTo>
                        <a:pt x="10" y="47"/>
                        <a:pt x="0" y="70"/>
                        <a:pt x="0" y="98"/>
                      </a:cubicBezTo>
                      <a:cubicBezTo>
                        <a:pt x="0" y="125"/>
                        <a:pt x="9" y="148"/>
                        <a:pt x="28" y="168"/>
                      </a:cubicBezTo>
                      <a:cubicBezTo>
                        <a:pt x="47" y="187"/>
                        <a:pt x="72" y="197"/>
                        <a:pt x="104" y="197"/>
                      </a:cubicBezTo>
                      <a:cubicBezTo>
                        <a:pt x="127" y="197"/>
                        <a:pt x="149" y="191"/>
                        <a:pt x="171" y="180"/>
                      </a:cubicBezTo>
                      <a:cubicBezTo>
                        <a:pt x="162" y="157"/>
                        <a:pt x="162" y="157"/>
                        <a:pt x="162" y="157"/>
                      </a:cubicBezTo>
                      <a:cubicBezTo>
                        <a:pt x="142" y="168"/>
                        <a:pt x="123" y="173"/>
                        <a:pt x="104" y="173"/>
                      </a:cubicBezTo>
                      <a:cubicBezTo>
                        <a:pt x="80" y="173"/>
                        <a:pt x="61" y="166"/>
                        <a:pt x="47" y="151"/>
                      </a:cubicBezTo>
                      <a:cubicBezTo>
                        <a:pt x="34" y="136"/>
                        <a:pt x="27" y="118"/>
                        <a:pt x="27" y="98"/>
                      </a:cubicBezTo>
                      <a:cubicBezTo>
                        <a:pt x="27" y="77"/>
                        <a:pt x="34" y="58"/>
                        <a:pt x="49" y="44"/>
                      </a:cubicBezTo>
                      <a:cubicBezTo>
                        <a:pt x="63" y="29"/>
                        <a:pt x="81" y="22"/>
                        <a:pt x="102" y="22"/>
                      </a:cubicBezTo>
                      <a:cubicBezTo>
                        <a:pt x="121" y="22"/>
                        <a:pt x="137" y="28"/>
                        <a:pt x="150" y="40"/>
                      </a:cubicBezTo>
                      <a:cubicBezTo>
                        <a:pt x="164" y="52"/>
                        <a:pt x="170" y="67"/>
                        <a:pt x="170" y="85"/>
                      </a:cubicBezTo>
                      <a:cubicBezTo>
                        <a:pt x="170" y="98"/>
                        <a:pt x="167" y="108"/>
                        <a:pt x="161" y="116"/>
                      </a:cubicBezTo>
                      <a:cubicBezTo>
                        <a:pt x="155" y="124"/>
                        <a:pt x="149" y="129"/>
                        <a:pt x="142" y="129"/>
                      </a:cubicBezTo>
                      <a:cubicBezTo>
                        <a:pt x="139" y="129"/>
                        <a:pt x="137" y="127"/>
                        <a:pt x="137" y="123"/>
                      </a:cubicBezTo>
                      <a:cubicBezTo>
                        <a:pt x="137" y="120"/>
                        <a:pt x="137" y="116"/>
                        <a:pt x="138" y="112"/>
                      </a:cubicBezTo>
                      <a:cubicBezTo>
                        <a:pt x="145" y="51"/>
                        <a:pt x="145" y="51"/>
                        <a:pt x="145" y="51"/>
                      </a:cubicBezTo>
                      <a:cubicBezTo>
                        <a:pt x="119" y="51"/>
                        <a:pt x="119" y="51"/>
                        <a:pt x="119" y="51"/>
                      </a:cubicBezTo>
                      <a:cubicBezTo>
                        <a:pt x="118" y="57"/>
                        <a:pt x="118" y="57"/>
                        <a:pt x="118" y="57"/>
                      </a:cubicBezTo>
                      <a:cubicBezTo>
                        <a:pt x="111" y="51"/>
                        <a:pt x="104" y="49"/>
                        <a:pt x="96" y="49"/>
                      </a:cubicBezTo>
                      <a:cubicBezTo>
                        <a:pt x="84" y="49"/>
                        <a:pt x="73" y="54"/>
                        <a:pt x="64" y="64"/>
                      </a:cubicBezTo>
                      <a:cubicBezTo>
                        <a:pt x="56" y="73"/>
                        <a:pt x="51" y="86"/>
                        <a:pt x="51" y="102"/>
                      </a:cubicBezTo>
                      <a:cubicBezTo>
                        <a:pt x="51" y="117"/>
                        <a:pt x="55" y="129"/>
                        <a:pt x="63" y="138"/>
                      </a:cubicBezTo>
                      <a:cubicBezTo>
                        <a:pt x="71" y="148"/>
                        <a:pt x="80" y="152"/>
                        <a:pt x="91" y="152"/>
                      </a:cubicBezTo>
                      <a:cubicBezTo>
                        <a:pt x="101" y="152"/>
                        <a:pt x="109" y="148"/>
                        <a:pt x="116" y="140"/>
                      </a:cubicBezTo>
                      <a:cubicBezTo>
                        <a:pt x="122" y="148"/>
                        <a:pt x="129" y="152"/>
                        <a:pt x="140" y="152"/>
                      </a:cubicBezTo>
                      <a:cubicBezTo>
                        <a:pt x="155" y="152"/>
                        <a:pt x="168" y="145"/>
                        <a:pt x="179" y="132"/>
                      </a:cubicBezTo>
                      <a:cubicBezTo>
                        <a:pt x="190" y="119"/>
                        <a:pt x="195" y="103"/>
                        <a:pt x="195" y="85"/>
                      </a:cubicBezTo>
                      <a:cubicBezTo>
                        <a:pt x="195" y="61"/>
                        <a:pt x="186" y="41"/>
                        <a:pt x="168" y="24"/>
                      </a:cubicBezTo>
                      <a:close/>
                      <a:moveTo>
                        <a:pt x="109" y="117"/>
                      </a:moveTo>
                      <a:cubicBezTo>
                        <a:pt x="104" y="123"/>
                        <a:pt x="99" y="126"/>
                        <a:pt x="93" y="126"/>
                      </a:cubicBezTo>
                      <a:cubicBezTo>
                        <a:pt x="88" y="126"/>
                        <a:pt x="85" y="124"/>
                        <a:pt x="82" y="119"/>
                      </a:cubicBezTo>
                      <a:cubicBezTo>
                        <a:pt x="80" y="115"/>
                        <a:pt x="78" y="109"/>
                        <a:pt x="78" y="103"/>
                      </a:cubicBezTo>
                      <a:cubicBezTo>
                        <a:pt x="78" y="94"/>
                        <a:pt x="80" y="88"/>
                        <a:pt x="84" y="83"/>
                      </a:cubicBezTo>
                      <a:cubicBezTo>
                        <a:pt x="88" y="77"/>
                        <a:pt x="92" y="75"/>
                        <a:pt x="98" y="75"/>
                      </a:cubicBezTo>
                      <a:cubicBezTo>
                        <a:pt x="102" y="75"/>
                        <a:pt x="107" y="77"/>
                        <a:pt x="110" y="81"/>
                      </a:cubicBezTo>
                      <a:cubicBezTo>
                        <a:pt x="114" y="84"/>
                        <a:pt x="116" y="90"/>
                        <a:pt x="116" y="96"/>
                      </a:cubicBezTo>
                      <a:cubicBezTo>
                        <a:pt x="116" y="104"/>
                        <a:pt x="113" y="111"/>
                        <a:pt x="109" y="117"/>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62" name="组合 61"/>
            <p:cNvGrpSpPr/>
            <p:nvPr/>
          </p:nvGrpSpPr>
          <p:grpSpPr>
            <a:xfrm>
              <a:off x="2438849" y="2259013"/>
              <a:ext cx="686747" cy="686747"/>
              <a:chOff x="2155258" y="2265988"/>
              <a:chExt cx="686747" cy="686747"/>
            </a:xfrm>
          </p:grpSpPr>
          <p:sp>
            <p:nvSpPr>
              <p:cNvPr id="5" name="任意多边形 4"/>
              <p:cNvSpPr/>
              <p:nvPr/>
            </p:nvSpPr>
            <p:spPr>
              <a:xfrm>
                <a:off x="2155258" y="2265988"/>
                <a:ext cx="686747" cy="686747"/>
              </a:xfrm>
              <a:custGeom>
                <a:avLst/>
                <a:gdLst>
                  <a:gd name="connsiteX0" fmla="*/ 0 w 976800"/>
                  <a:gd name="connsiteY0" fmla="*/ 488400 h 976800"/>
                  <a:gd name="connsiteX1" fmla="*/ 488400 w 976800"/>
                  <a:gd name="connsiteY1" fmla="*/ 0 h 976800"/>
                  <a:gd name="connsiteX2" fmla="*/ 976800 w 976800"/>
                  <a:gd name="connsiteY2" fmla="*/ 488400 h 976800"/>
                  <a:gd name="connsiteX3" fmla="*/ 488400 w 976800"/>
                  <a:gd name="connsiteY3" fmla="*/ 976800 h 976800"/>
                  <a:gd name="connsiteX4" fmla="*/ 0 w 976800"/>
                  <a:gd name="connsiteY4" fmla="*/ 488400 h 9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800" h="976800">
                    <a:moveTo>
                      <a:pt x="0" y="488400"/>
                    </a:moveTo>
                    <a:cubicBezTo>
                      <a:pt x="0" y="218664"/>
                      <a:pt x="218664" y="0"/>
                      <a:pt x="488400" y="0"/>
                    </a:cubicBezTo>
                    <a:cubicBezTo>
                      <a:pt x="758136" y="0"/>
                      <a:pt x="976800" y="218664"/>
                      <a:pt x="976800" y="488400"/>
                    </a:cubicBezTo>
                    <a:cubicBezTo>
                      <a:pt x="976800" y="758136"/>
                      <a:pt x="758136" y="976800"/>
                      <a:pt x="488400" y="976800"/>
                    </a:cubicBezTo>
                    <a:cubicBezTo>
                      <a:pt x="218664" y="976800"/>
                      <a:pt x="0" y="758136"/>
                      <a:pt x="0" y="488400"/>
                    </a:cubicBezTo>
                    <a:close/>
                  </a:path>
                </a:pathLst>
              </a:custGeom>
              <a:solidFill>
                <a:srgbClr val="40404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719" tIns="169719" rIns="169719" bIns="169719" numCol="1" spcCol="1270" anchor="ctr" anchorCtr="0">
                <a:noAutofit/>
              </a:bodyPr>
              <a:lstStyle/>
              <a:p>
                <a:pPr lvl="0" algn="ctr" defTabSz="933450">
                  <a:lnSpc>
                    <a:spcPct val="90000"/>
                  </a:lnSpc>
                  <a:spcBef>
                    <a:spcPct val="0"/>
                  </a:spcBef>
                  <a:spcAft>
                    <a:spcPct val="35000"/>
                  </a:spcAft>
                </a:pPr>
                <a:endParaRPr lang="zh-CN" altLang="en-US" sz="2100" kern="1200"/>
              </a:p>
            </p:txBody>
          </p:sp>
          <p:grpSp>
            <p:nvGrpSpPr>
              <p:cNvPr id="29" name="Group 70"/>
              <p:cNvGrpSpPr>
                <a:grpSpLocks noChangeAspect="1"/>
              </p:cNvGrpSpPr>
              <p:nvPr/>
            </p:nvGrpSpPr>
            <p:grpSpPr bwMode="auto">
              <a:xfrm>
                <a:off x="2280379" y="2391399"/>
                <a:ext cx="427598" cy="452392"/>
                <a:chOff x="2047" y="3029"/>
                <a:chExt cx="1052" cy="1113"/>
              </a:xfrm>
            </p:grpSpPr>
            <p:sp>
              <p:nvSpPr>
                <p:cNvPr id="30" name="Freeform 71"/>
                <p:cNvSpPr>
                  <a:spLocks/>
                </p:cNvSpPr>
                <p:nvPr/>
              </p:nvSpPr>
              <p:spPr bwMode="auto">
                <a:xfrm>
                  <a:off x="2047" y="3642"/>
                  <a:ext cx="179" cy="98"/>
                </a:xfrm>
                <a:custGeom>
                  <a:avLst/>
                  <a:gdLst>
                    <a:gd name="T0" fmla="*/ 119 w 75"/>
                    <a:gd name="T1" fmla="*/ 234 h 41"/>
                    <a:gd name="T2" fmla="*/ 308 w 75"/>
                    <a:gd name="T3" fmla="*/ 234 h 41"/>
                    <a:gd name="T4" fmla="*/ 427 w 75"/>
                    <a:gd name="T5" fmla="*/ 120 h 41"/>
                    <a:gd name="T6" fmla="*/ 308 w 75"/>
                    <a:gd name="T7" fmla="*/ 0 h 41"/>
                    <a:gd name="T8" fmla="*/ 119 w 75"/>
                    <a:gd name="T9" fmla="*/ 0 h 41"/>
                    <a:gd name="T10" fmla="*/ 0 w 75"/>
                    <a:gd name="T11" fmla="*/ 120 h 41"/>
                    <a:gd name="T12" fmla="*/ 119 w 75"/>
                    <a:gd name="T13" fmla="*/ 234 h 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41">
                      <a:moveTo>
                        <a:pt x="21" y="41"/>
                      </a:moveTo>
                      <a:cubicBezTo>
                        <a:pt x="54" y="41"/>
                        <a:pt x="54" y="41"/>
                        <a:pt x="54" y="41"/>
                      </a:cubicBezTo>
                      <a:cubicBezTo>
                        <a:pt x="66" y="41"/>
                        <a:pt x="75" y="32"/>
                        <a:pt x="75" y="21"/>
                      </a:cubicBezTo>
                      <a:cubicBezTo>
                        <a:pt x="75" y="9"/>
                        <a:pt x="66" y="0"/>
                        <a:pt x="54" y="0"/>
                      </a:cubicBezTo>
                      <a:cubicBezTo>
                        <a:pt x="21" y="0"/>
                        <a:pt x="21" y="0"/>
                        <a:pt x="21" y="0"/>
                      </a:cubicBezTo>
                      <a:cubicBezTo>
                        <a:pt x="10" y="0"/>
                        <a:pt x="0" y="9"/>
                        <a:pt x="0" y="21"/>
                      </a:cubicBezTo>
                      <a:cubicBezTo>
                        <a:pt x="0" y="32"/>
                        <a:pt x="10" y="41"/>
                        <a:pt x="21"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72"/>
                <p:cNvSpPr>
                  <a:spLocks/>
                </p:cNvSpPr>
                <p:nvPr/>
              </p:nvSpPr>
              <p:spPr bwMode="auto">
                <a:xfrm>
                  <a:off x="2047" y="3219"/>
                  <a:ext cx="179" cy="97"/>
                </a:xfrm>
                <a:custGeom>
                  <a:avLst/>
                  <a:gdLst>
                    <a:gd name="T0" fmla="*/ 119 w 75"/>
                    <a:gd name="T1" fmla="*/ 229 h 41"/>
                    <a:gd name="T2" fmla="*/ 308 w 75"/>
                    <a:gd name="T3" fmla="*/ 229 h 41"/>
                    <a:gd name="T4" fmla="*/ 427 w 75"/>
                    <a:gd name="T5" fmla="*/ 111 h 41"/>
                    <a:gd name="T6" fmla="*/ 308 w 75"/>
                    <a:gd name="T7" fmla="*/ 0 h 41"/>
                    <a:gd name="T8" fmla="*/ 119 w 75"/>
                    <a:gd name="T9" fmla="*/ 0 h 41"/>
                    <a:gd name="T10" fmla="*/ 0 w 75"/>
                    <a:gd name="T11" fmla="*/ 111 h 41"/>
                    <a:gd name="T12" fmla="*/ 119 w 75"/>
                    <a:gd name="T13" fmla="*/ 229 h 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41">
                      <a:moveTo>
                        <a:pt x="21" y="41"/>
                      </a:moveTo>
                      <a:cubicBezTo>
                        <a:pt x="54" y="41"/>
                        <a:pt x="54" y="41"/>
                        <a:pt x="54" y="41"/>
                      </a:cubicBezTo>
                      <a:cubicBezTo>
                        <a:pt x="66" y="41"/>
                        <a:pt x="75" y="32"/>
                        <a:pt x="75" y="20"/>
                      </a:cubicBezTo>
                      <a:cubicBezTo>
                        <a:pt x="75" y="9"/>
                        <a:pt x="66" y="0"/>
                        <a:pt x="54" y="0"/>
                      </a:cubicBezTo>
                      <a:cubicBezTo>
                        <a:pt x="21" y="0"/>
                        <a:pt x="21" y="0"/>
                        <a:pt x="21" y="0"/>
                      </a:cubicBezTo>
                      <a:cubicBezTo>
                        <a:pt x="10" y="0"/>
                        <a:pt x="0" y="9"/>
                        <a:pt x="0" y="20"/>
                      </a:cubicBezTo>
                      <a:cubicBezTo>
                        <a:pt x="0" y="32"/>
                        <a:pt x="10" y="41"/>
                        <a:pt x="21"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73"/>
                <p:cNvSpPr>
                  <a:spLocks/>
                </p:cNvSpPr>
                <p:nvPr/>
              </p:nvSpPr>
              <p:spPr bwMode="auto">
                <a:xfrm>
                  <a:off x="2047" y="3431"/>
                  <a:ext cx="179" cy="97"/>
                </a:xfrm>
                <a:custGeom>
                  <a:avLst/>
                  <a:gdLst>
                    <a:gd name="T0" fmla="*/ 119 w 75"/>
                    <a:gd name="T1" fmla="*/ 229 h 41"/>
                    <a:gd name="T2" fmla="*/ 308 w 75"/>
                    <a:gd name="T3" fmla="*/ 229 h 41"/>
                    <a:gd name="T4" fmla="*/ 427 w 75"/>
                    <a:gd name="T5" fmla="*/ 118 h 41"/>
                    <a:gd name="T6" fmla="*/ 308 w 75"/>
                    <a:gd name="T7" fmla="*/ 0 h 41"/>
                    <a:gd name="T8" fmla="*/ 119 w 75"/>
                    <a:gd name="T9" fmla="*/ 0 h 41"/>
                    <a:gd name="T10" fmla="*/ 0 w 75"/>
                    <a:gd name="T11" fmla="*/ 118 h 41"/>
                    <a:gd name="T12" fmla="*/ 119 w 75"/>
                    <a:gd name="T13" fmla="*/ 229 h 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41">
                      <a:moveTo>
                        <a:pt x="21" y="41"/>
                      </a:moveTo>
                      <a:cubicBezTo>
                        <a:pt x="54" y="41"/>
                        <a:pt x="54" y="41"/>
                        <a:pt x="54" y="41"/>
                      </a:cubicBezTo>
                      <a:cubicBezTo>
                        <a:pt x="66" y="41"/>
                        <a:pt x="75" y="32"/>
                        <a:pt x="75" y="21"/>
                      </a:cubicBezTo>
                      <a:cubicBezTo>
                        <a:pt x="75" y="9"/>
                        <a:pt x="66" y="0"/>
                        <a:pt x="54" y="0"/>
                      </a:cubicBezTo>
                      <a:cubicBezTo>
                        <a:pt x="21" y="0"/>
                        <a:pt x="21" y="0"/>
                        <a:pt x="21" y="0"/>
                      </a:cubicBezTo>
                      <a:cubicBezTo>
                        <a:pt x="10" y="0"/>
                        <a:pt x="0" y="9"/>
                        <a:pt x="0" y="21"/>
                      </a:cubicBezTo>
                      <a:cubicBezTo>
                        <a:pt x="0" y="32"/>
                        <a:pt x="10" y="41"/>
                        <a:pt x="21"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74"/>
                <p:cNvSpPr>
                  <a:spLocks/>
                </p:cNvSpPr>
                <p:nvPr/>
              </p:nvSpPr>
              <p:spPr bwMode="auto">
                <a:xfrm>
                  <a:off x="2047" y="3854"/>
                  <a:ext cx="179" cy="97"/>
                </a:xfrm>
                <a:custGeom>
                  <a:avLst/>
                  <a:gdLst>
                    <a:gd name="T0" fmla="*/ 427 w 75"/>
                    <a:gd name="T1" fmla="*/ 118 h 41"/>
                    <a:gd name="T2" fmla="*/ 308 w 75"/>
                    <a:gd name="T3" fmla="*/ 0 h 41"/>
                    <a:gd name="T4" fmla="*/ 119 w 75"/>
                    <a:gd name="T5" fmla="*/ 0 h 41"/>
                    <a:gd name="T6" fmla="*/ 0 w 75"/>
                    <a:gd name="T7" fmla="*/ 118 h 41"/>
                    <a:gd name="T8" fmla="*/ 119 w 75"/>
                    <a:gd name="T9" fmla="*/ 229 h 41"/>
                    <a:gd name="T10" fmla="*/ 308 w 75"/>
                    <a:gd name="T11" fmla="*/ 229 h 41"/>
                    <a:gd name="T12" fmla="*/ 427 w 75"/>
                    <a:gd name="T13" fmla="*/ 118 h 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41">
                      <a:moveTo>
                        <a:pt x="75" y="21"/>
                      </a:moveTo>
                      <a:cubicBezTo>
                        <a:pt x="75" y="9"/>
                        <a:pt x="66" y="0"/>
                        <a:pt x="54" y="0"/>
                      </a:cubicBezTo>
                      <a:cubicBezTo>
                        <a:pt x="21" y="0"/>
                        <a:pt x="21" y="0"/>
                        <a:pt x="21" y="0"/>
                      </a:cubicBezTo>
                      <a:cubicBezTo>
                        <a:pt x="10" y="0"/>
                        <a:pt x="0" y="9"/>
                        <a:pt x="0" y="21"/>
                      </a:cubicBezTo>
                      <a:cubicBezTo>
                        <a:pt x="0" y="32"/>
                        <a:pt x="10" y="41"/>
                        <a:pt x="21" y="41"/>
                      </a:cubicBezTo>
                      <a:cubicBezTo>
                        <a:pt x="54" y="41"/>
                        <a:pt x="54" y="41"/>
                        <a:pt x="54" y="41"/>
                      </a:cubicBezTo>
                      <a:cubicBezTo>
                        <a:pt x="66" y="41"/>
                        <a:pt x="75" y="32"/>
                        <a:pt x="75"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75"/>
                <p:cNvSpPr>
                  <a:spLocks noEditPoints="1"/>
                </p:cNvSpPr>
                <p:nvPr/>
              </p:nvSpPr>
              <p:spPr bwMode="auto">
                <a:xfrm>
                  <a:off x="2121" y="3029"/>
                  <a:ext cx="978" cy="1113"/>
                </a:xfrm>
                <a:custGeom>
                  <a:avLst/>
                  <a:gdLst>
                    <a:gd name="T0" fmla="*/ 2089 w 411"/>
                    <a:gd name="T1" fmla="*/ 0 h 468"/>
                    <a:gd name="T2" fmla="*/ 243 w 411"/>
                    <a:gd name="T3" fmla="*/ 0 h 468"/>
                    <a:gd name="T4" fmla="*/ 0 w 411"/>
                    <a:gd name="T5" fmla="*/ 238 h 468"/>
                    <a:gd name="T6" fmla="*/ 0 w 411"/>
                    <a:gd name="T7" fmla="*/ 378 h 468"/>
                    <a:gd name="T8" fmla="*/ 131 w 411"/>
                    <a:gd name="T9" fmla="*/ 378 h 468"/>
                    <a:gd name="T10" fmla="*/ 316 w 411"/>
                    <a:gd name="T11" fmla="*/ 566 h 468"/>
                    <a:gd name="T12" fmla="*/ 131 w 411"/>
                    <a:gd name="T13" fmla="*/ 759 h 468"/>
                    <a:gd name="T14" fmla="*/ 0 w 411"/>
                    <a:gd name="T15" fmla="*/ 759 h 468"/>
                    <a:gd name="T16" fmla="*/ 0 w 411"/>
                    <a:gd name="T17" fmla="*/ 882 h 468"/>
                    <a:gd name="T18" fmla="*/ 131 w 411"/>
                    <a:gd name="T19" fmla="*/ 882 h 468"/>
                    <a:gd name="T20" fmla="*/ 316 w 411"/>
                    <a:gd name="T21" fmla="*/ 1068 h 468"/>
                    <a:gd name="T22" fmla="*/ 131 w 411"/>
                    <a:gd name="T23" fmla="*/ 1260 h 468"/>
                    <a:gd name="T24" fmla="*/ 0 w 411"/>
                    <a:gd name="T25" fmla="*/ 1260 h 468"/>
                    <a:gd name="T26" fmla="*/ 0 w 411"/>
                    <a:gd name="T27" fmla="*/ 1386 h 468"/>
                    <a:gd name="T28" fmla="*/ 131 w 411"/>
                    <a:gd name="T29" fmla="*/ 1386 h 468"/>
                    <a:gd name="T30" fmla="*/ 316 w 411"/>
                    <a:gd name="T31" fmla="*/ 1579 h 468"/>
                    <a:gd name="T32" fmla="*/ 131 w 411"/>
                    <a:gd name="T33" fmla="*/ 1765 h 468"/>
                    <a:gd name="T34" fmla="*/ 0 w 411"/>
                    <a:gd name="T35" fmla="*/ 1765 h 468"/>
                    <a:gd name="T36" fmla="*/ 0 w 411"/>
                    <a:gd name="T37" fmla="*/ 1895 h 468"/>
                    <a:gd name="T38" fmla="*/ 131 w 411"/>
                    <a:gd name="T39" fmla="*/ 1895 h 468"/>
                    <a:gd name="T40" fmla="*/ 316 w 411"/>
                    <a:gd name="T41" fmla="*/ 2081 h 468"/>
                    <a:gd name="T42" fmla="*/ 131 w 411"/>
                    <a:gd name="T43" fmla="*/ 2269 h 468"/>
                    <a:gd name="T44" fmla="*/ 0 w 411"/>
                    <a:gd name="T45" fmla="*/ 2269 h 468"/>
                    <a:gd name="T46" fmla="*/ 0 w 411"/>
                    <a:gd name="T47" fmla="*/ 2409 h 468"/>
                    <a:gd name="T48" fmla="*/ 243 w 411"/>
                    <a:gd name="T49" fmla="*/ 2647 h 468"/>
                    <a:gd name="T50" fmla="*/ 2089 w 411"/>
                    <a:gd name="T51" fmla="*/ 2647 h 468"/>
                    <a:gd name="T52" fmla="*/ 2327 w 411"/>
                    <a:gd name="T53" fmla="*/ 2409 h 468"/>
                    <a:gd name="T54" fmla="*/ 2327 w 411"/>
                    <a:gd name="T55" fmla="*/ 238 h 468"/>
                    <a:gd name="T56" fmla="*/ 2089 w 411"/>
                    <a:gd name="T57" fmla="*/ 0 h 468"/>
                    <a:gd name="T58" fmla="*/ 1199 w 411"/>
                    <a:gd name="T59" fmla="*/ 488 h 468"/>
                    <a:gd name="T60" fmla="*/ 1540 w 411"/>
                    <a:gd name="T61" fmla="*/ 820 h 468"/>
                    <a:gd name="T62" fmla="*/ 1199 w 411"/>
                    <a:gd name="T63" fmla="*/ 1161 h 468"/>
                    <a:gd name="T64" fmla="*/ 866 w 411"/>
                    <a:gd name="T65" fmla="*/ 820 h 468"/>
                    <a:gd name="T66" fmla="*/ 1199 w 411"/>
                    <a:gd name="T67" fmla="*/ 488 h 468"/>
                    <a:gd name="T68" fmla="*/ 1739 w 411"/>
                    <a:gd name="T69" fmla="*/ 2052 h 468"/>
                    <a:gd name="T70" fmla="*/ 1739 w 411"/>
                    <a:gd name="T71" fmla="*/ 2052 h 468"/>
                    <a:gd name="T72" fmla="*/ 1199 w 411"/>
                    <a:gd name="T73" fmla="*/ 2159 h 468"/>
                    <a:gd name="T74" fmla="*/ 662 w 411"/>
                    <a:gd name="T75" fmla="*/ 2052 h 468"/>
                    <a:gd name="T76" fmla="*/ 662 w 411"/>
                    <a:gd name="T77" fmla="*/ 2052 h 468"/>
                    <a:gd name="T78" fmla="*/ 662 w 411"/>
                    <a:gd name="T79" fmla="*/ 1724 h 468"/>
                    <a:gd name="T80" fmla="*/ 1026 w 411"/>
                    <a:gd name="T81" fmla="*/ 1211 h 468"/>
                    <a:gd name="T82" fmla="*/ 1199 w 411"/>
                    <a:gd name="T83" fmla="*/ 1448 h 468"/>
                    <a:gd name="T84" fmla="*/ 1383 w 411"/>
                    <a:gd name="T85" fmla="*/ 1211 h 468"/>
                    <a:gd name="T86" fmla="*/ 1739 w 411"/>
                    <a:gd name="T87" fmla="*/ 1724 h 468"/>
                    <a:gd name="T88" fmla="*/ 1739 w 411"/>
                    <a:gd name="T89" fmla="*/ 2052 h 4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11" h="468">
                      <a:moveTo>
                        <a:pt x="369" y="0"/>
                      </a:moveTo>
                      <a:cubicBezTo>
                        <a:pt x="43" y="0"/>
                        <a:pt x="43" y="0"/>
                        <a:pt x="43" y="0"/>
                      </a:cubicBezTo>
                      <a:cubicBezTo>
                        <a:pt x="19" y="0"/>
                        <a:pt x="0" y="19"/>
                        <a:pt x="0" y="42"/>
                      </a:cubicBezTo>
                      <a:cubicBezTo>
                        <a:pt x="0" y="67"/>
                        <a:pt x="0" y="67"/>
                        <a:pt x="0" y="67"/>
                      </a:cubicBezTo>
                      <a:cubicBezTo>
                        <a:pt x="23" y="67"/>
                        <a:pt x="23" y="67"/>
                        <a:pt x="23" y="67"/>
                      </a:cubicBezTo>
                      <a:cubicBezTo>
                        <a:pt x="42" y="67"/>
                        <a:pt x="56" y="82"/>
                        <a:pt x="56" y="100"/>
                      </a:cubicBezTo>
                      <a:cubicBezTo>
                        <a:pt x="56" y="119"/>
                        <a:pt x="42" y="134"/>
                        <a:pt x="23" y="134"/>
                      </a:cubicBezTo>
                      <a:cubicBezTo>
                        <a:pt x="0" y="134"/>
                        <a:pt x="0" y="134"/>
                        <a:pt x="0" y="134"/>
                      </a:cubicBezTo>
                      <a:cubicBezTo>
                        <a:pt x="0" y="156"/>
                        <a:pt x="0" y="156"/>
                        <a:pt x="0" y="156"/>
                      </a:cubicBezTo>
                      <a:cubicBezTo>
                        <a:pt x="23" y="156"/>
                        <a:pt x="23" y="156"/>
                        <a:pt x="23" y="156"/>
                      </a:cubicBezTo>
                      <a:cubicBezTo>
                        <a:pt x="42" y="156"/>
                        <a:pt x="56" y="171"/>
                        <a:pt x="56" y="189"/>
                      </a:cubicBezTo>
                      <a:cubicBezTo>
                        <a:pt x="56" y="208"/>
                        <a:pt x="42" y="223"/>
                        <a:pt x="23" y="223"/>
                      </a:cubicBezTo>
                      <a:cubicBezTo>
                        <a:pt x="0" y="223"/>
                        <a:pt x="0" y="223"/>
                        <a:pt x="0" y="223"/>
                      </a:cubicBezTo>
                      <a:cubicBezTo>
                        <a:pt x="0" y="245"/>
                        <a:pt x="0" y="245"/>
                        <a:pt x="0" y="245"/>
                      </a:cubicBezTo>
                      <a:cubicBezTo>
                        <a:pt x="23" y="245"/>
                        <a:pt x="23" y="245"/>
                        <a:pt x="23" y="245"/>
                      </a:cubicBezTo>
                      <a:cubicBezTo>
                        <a:pt x="42" y="245"/>
                        <a:pt x="56" y="260"/>
                        <a:pt x="56" y="279"/>
                      </a:cubicBezTo>
                      <a:cubicBezTo>
                        <a:pt x="56" y="297"/>
                        <a:pt x="42" y="312"/>
                        <a:pt x="23" y="312"/>
                      </a:cubicBezTo>
                      <a:cubicBezTo>
                        <a:pt x="0" y="312"/>
                        <a:pt x="0" y="312"/>
                        <a:pt x="0" y="312"/>
                      </a:cubicBezTo>
                      <a:cubicBezTo>
                        <a:pt x="0" y="335"/>
                        <a:pt x="0" y="335"/>
                        <a:pt x="0" y="335"/>
                      </a:cubicBezTo>
                      <a:cubicBezTo>
                        <a:pt x="23" y="335"/>
                        <a:pt x="23" y="335"/>
                        <a:pt x="23" y="335"/>
                      </a:cubicBezTo>
                      <a:cubicBezTo>
                        <a:pt x="42" y="335"/>
                        <a:pt x="56" y="349"/>
                        <a:pt x="56" y="368"/>
                      </a:cubicBezTo>
                      <a:cubicBezTo>
                        <a:pt x="56" y="386"/>
                        <a:pt x="42" y="401"/>
                        <a:pt x="23" y="401"/>
                      </a:cubicBezTo>
                      <a:cubicBezTo>
                        <a:pt x="0" y="401"/>
                        <a:pt x="0" y="401"/>
                        <a:pt x="0" y="401"/>
                      </a:cubicBezTo>
                      <a:cubicBezTo>
                        <a:pt x="0" y="426"/>
                        <a:pt x="0" y="426"/>
                        <a:pt x="0" y="426"/>
                      </a:cubicBezTo>
                      <a:cubicBezTo>
                        <a:pt x="0" y="449"/>
                        <a:pt x="19" y="468"/>
                        <a:pt x="43" y="468"/>
                      </a:cubicBezTo>
                      <a:cubicBezTo>
                        <a:pt x="369" y="468"/>
                        <a:pt x="369" y="468"/>
                        <a:pt x="369" y="468"/>
                      </a:cubicBezTo>
                      <a:cubicBezTo>
                        <a:pt x="392" y="468"/>
                        <a:pt x="411" y="449"/>
                        <a:pt x="411" y="426"/>
                      </a:cubicBezTo>
                      <a:cubicBezTo>
                        <a:pt x="411" y="42"/>
                        <a:pt x="411" y="42"/>
                        <a:pt x="411" y="42"/>
                      </a:cubicBezTo>
                      <a:cubicBezTo>
                        <a:pt x="411" y="19"/>
                        <a:pt x="392" y="0"/>
                        <a:pt x="369" y="0"/>
                      </a:cubicBezTo>
                      <a:close/>
                      <a:moveTo>
                        <a:pt x="212" y="86"/>
                      </a:moveTo>
                      <a:cubicBezTo>
                        <a:pt x="245" y="86"/>
                        <a:pt x="272" y="113"/>
                        <a:pt x="272" y="145"/>
                      </a:cubicBezTo>
                      <a:cubicBezTo>
                        <a:pt x="272" y="178"/>
                        <a:pt x="245" y="205"/>
                        <a:pt x="212" y="205"/>
                      </a:cubicBezTo>
                      <a:cubicBezTo>
                        <a:pt x="180" y="205"/>
                        <a:pt x="153" y="178"/>
                        <a:pt x="153" y="145"/>
                      </a:cubicBezTo>
                      <a:cubicBezTo>
                        <a:pt x="153" y="113"/>
                        <a:pt x="180" y="86"/>
                        <a:pt x="212" y="86"/>
                      </a:cubicBezTo>
                      <a:close/>
                      <a:moveTo>
                        <a:pt x="307" y="363"/>
                      </a:moveTo>
                      <a:cubicBezTo>
                        <a:pt x="307" y="363"/>
                        <a:pt x="307" y="363"/>
                        <a:pt x="307" y="363"/>
                      </a:cubicBezTo>
                      <a:cubicBezTo>
                        <a:pt x="305" y="373"/>
                        <a:pt x="264" y="382"/>
                        <a:pt x="212" y="382"/>
                      </a:cubicBezTo>
                      <a:cubicBezTo>
                        <a:pt x="161" y="382"/>
                        <a:pt x="119" y="373"/>
                        <a:pt x="117" y="363"/>
                      </a:cubicBezTo>
                      <a:cubicBezTo>
                        <a:pt x="117" y="363"/>
                        <a:pt x="117" y="363"/>
                        <a:pt x="117" y="363"/>
                      </a:cubicBezTo>
                      <a:cubicBezTo>
                        <a:pt x="117" y="305"/>
                        <a:pt x="117" y="305"/>
                        <a:pt x="117" y="305"/>
                      </a:cubicBezTo>
                      <a:cubicBezTo>
                        <a:pt x="117" y="263"/>
                        <a:pt x="144" y="227"/>
                        <a:pt x="181" y="214"/>
                      </a:cubicBezTo>
                      <a:cubicBezTo>
                        <a:pt x="212" y="256"/>
                        <a:pt x="212" y="256"/>
                        <a:pt x="212" y="256"/>
                      </a:cubicBezTo>
                      <a:cubicBezTo>
                        <a:pt x="244" y="214"/>
                        <a:pt x="244" y="214"/>
                        <a:pt x="244" y="214"/>
                      </a:cubicBezTo>
                      <a:cubicBezTo>
                        <a:pt x="281" y="227"/>
                        <a:pt x="307" y="263"/>
                        <a:pt x="307" y="305"/>
                      </a:cubicBezTo>
                      <a:lnTo>
                        <a:pt x="307" y="3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grpSp>
        <p:nvGrpSpPr>
          <p:cNvPr id="68" name="组合 67"/>
          <p:cNvGrpSpPr/>
          <p:nvPr/>
        </p:nvGrpSpPr>
        <p:grpSpPr>
          <a:xfrm>
            <a:off x="3597088" y="3897384"/>
            <a:ext cx="1348922" cy="686747"/>
            <a:chOff x="3597088" y="3897384"/>
            <a:chExt cx="1348922" cy="686747"/>
          </a:xfrm>
        </p:grpSpPr>
        <p:sp>
          <p:nvSpPr>
            <p:cNvPr id="8" name="等腰三角形 7"/>
            <p:cNvSpPr/>
            <p:nvPr/>
          </p:nvSpPr>
          <p:spPr>
            <a:xfrm rot="5400000">
              <a:off x="3557831" y="4128998"/>
              <a:ext cx="360363" cy="281850"/>
            </a:xfrm>
            <a:prstGeom prst="triangle">
              <a:avLst/>
            </a:prstGeom>
            <a:solidFill>
              <a:schemeClr val="tx1">
                <a:lumMod val="50000"/>
                <a:lumOff val="50000"/>
                <a:alpha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64" name="组合 63"/>
            <p:cNvGrpSpPr/>
            <p:nvPr/>
          </p:nvGrpSpPr>
          <p:grpSpPr>
            <a:xfrm>
              <a:off x="4259263" y="3897384"/>
              <a:ext cx="686747" cy="686747"/>
              <a:chOff x="3975672" y="3904359"/>
              <a:chExt cx="686747" cy="686747"/>
            </a:xfrm>
          </p:grpSpPr>
          <p:sp>
            <p:nvSpPr>
              <p:cNvPr id="9" name="任意多边形 8"/>
              <p:cNvSpPr/>
              <p:nvPr/>
            </p:nvSpPr>
            <p:spPr>
              <a:xfrm>
                <a:off x="3975672" y="3904359"/>
                <a:ext cx="686747" cy="686747"/>
              </a:xfrm>
              <a:custGeom>
                <a:avLst/>
                <a:gdLst>
                  <a:gd name="connsiteX0" fmla="*/ 0 w 976800"/>
                  <a:gd name="connsiteY0" fmla="*/ 488400 h 976800"/>
                  <a:gd name="connsiteX1" fmla="*/ 488400 w 976800"/>
                  <a:gd name="connsiteY1" fmla="*/ 0 h 976800"/>
                  <a:gd name="connsiteX2" fmla="*/ 976800 w 976800"/>
                  <a:gd name="connsiteY2" fmla="*/ 488400 h 976800"/>
                  <a:gd name="connsiteX3" fmla="*/ 488400 w 976800"/>
                  <a:gd name="connsiteY3" fmla="*/ 976800 h 976800"/>
                  <a:gd name="connsiteX4" fmla="*/ 0 w 976800"/>
                  <a:gd name="connsiteY4" fmla="*/ 488400 h 9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800" h="976800">
                    <a:moveTo>
                      <a:pt x="0" y="488400"/>
                    </a:moveTo>
                    <a:cubicBezTo>
                      <a:pt x="0" y="218664"/>
                      <a:pt x="218664" y="0"/>
                      <a:pt x="488400" y="0"/>
                    </a:cubicBezTo>
                    <a:cubicBezTo>
                      <a:pt x="758136" y="0"/>
                      <a:pt x="976800" y="218664"/>
                      <a:pt x="976800" y="488400"/>
                    </a:cubicBezTo>
                    <a:cubicBezTo>
                      <a:pt x="976800" y="758136"/>
                      <a:pt x="758136" y="976800"/>
                      <a:pt x="488400" y="976800"/>
                    </a:cubicBezTo>
                    <a:cubicBezTo>
                      <a:pt x="218664" y="976800"/>
                      <a:pt x="0" y="758136"/>
                      <a:pt x="0" y="488400"/>
                    </a:cubicBezTo>
                    <a:close/>
                  </a:path>
                </a:pathLst>
              </a:custGeom>
              <a:solidFill>
                <a:srgbClr val="40404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719" tIns="169719" rIns="169719" bIns="169719" numCol="1" spcCol="1270" anchor="ctr" anchorCtr="0">
                <a:noAutofit/>
              </a:bodyPr>
              <a:lstStyle/>
              <a:p>
                <a:pPr lvl="0" algn="ctr" defTabSz="933450">
                  <a:lnSpc>
                    <a:spcPct val="90000"/>
                  </a:lnSpc>
                  <a:spcBef>
                    <a:spcPct val="0"/>
                  </a:spcBef>
                  <a:spcAft>
                    <a:spcPct val="35000"/>
                  </a:spcAft>
                </a:pPr>
                <a:endParaRPr lang="zh-CN" altLang="en-US" sz="2100" kern="1200"/>
              </a:p>
            </p:txBody>
          </p:sp>
          <p:grpSp>
            <p:nvGrpSpPr>
              <p:cNvPr id="35" name="Group 32"/>
              <p:cNvGrpSpPr>
                <a:grpSpLocks noChangeAspect="1"/>
              </p:cNvGrpSpPr>
              <p:nvPr/>
            </p:nvGrpSpPr>
            <p:grpSpPr bwMode="auto">
              <a:xfrm>
                <a:off x="4100921" y="4016900"/>
                <a:ext cx="436248" cy="461665"/>
                <a:chOff x="3355" y="2586"/>
                <a:chExt cx="1150" cy="1217"/>
              </a:xfrm>
            </p:grpSpPr>
            <p:sp>
              <p:nvSpPr>
                <p:cNvPr id="36" name="Freeform 33"/>
                <p:cNvSpPr>
                  <a:spLocks noEditPoints="1"/>
                </p:cNvSpPr>
                <p:nvPr/>
              </p:nvSpPr>
              <p:spPr bwMode="auto">
                <a:xfrm>
                  <a:off x="3588" y="2781"/>
                  <a:ext cx="682" cy="1022"/>
                </a:xfrm>
                <a:custGeom>
                  <a:avLst/>
                  <a:gdLst>
                    <a:gd name="T0" fmla="*/ 813 w 287"/>
                    <a:gd name="T1" fmla="*/ 1485 h 430"/>
                    <a:gd name="T2" fmla="*/ 554 w 287"/>
                    <a:gd name="T3" fmla="*/ 1740 h 430"/>
                    <a:gd name="T4" fmla="*/ 813 w 287"/>
                    <a:gd name="T5" fmla="*/ 1999 h 430"/>
                    <a:gd name="T6" fmla="*/ 1067 w 287"/>
                    <a:gd name="T7" fmla="*/ 1740 h 430"/>
                    <a:gd name="T8" fmla="*/ 813 w 287"/>
                    <a:gd name="T9" fmla="*/ 1485 h 430"/>
                    <a:gd name="T10" fmla="*/ 1395 w 287"/>
                    <a:gd name="T11" fmla="*/ 0 h 430"/>
                    <a:gd name="T12" fmla="*/ 226 w 287"/>
                    <a:gd name="T13" fmla="*/ 0 h 430"/>
                    <a:gd name="T14" fmla="*/ 0 w 287"/>
                    <a:gd name="T15" fmla="*/ 226 h 430"/>
                    <a:gd name="T16" fmla="*/ 0 w 287"/>
                    <a:gd name="T17" fmla="*/ 2203 h 430"/>
                    <a:gd name="T18" fmla="*/ 226 w 287"/>
                    <a:gd name="T19" fmla="*/ 2429 h 430"/>
                    <a:gd name="T20" fmla="*/ 1395 w 287"/>
                    <a:gd name="T21" fmla="*/ 2429 h 430"/>
                    <a:gd name="T22" fmla="*/ 1621 w 287"/>
                    <a:gd name="T23" fmla="*/ 2203 h 430"/>
                    <a:gd name="T24" fmla="*/ 1621 w 287"/>
                    <a:gd name="T25" fmla="*/ 226 h 430"/>
                    <a:gd name="T26" fmla="*/ 1395 w 287"/>
                    <a:gd name="T27" fmla="*/ 0 h 430"/>
                    <a:gd name="T28" fmla="*/ 813 w 287"/>
                    <a:gd name="T29" fmla="*/ 2260 h 430"/>
                    <a:gd name="T30" fmla="*/ 295 w 287"/>
                    <a:gd name="T31" fmla="*/ 1740 h 430"/>
                    <a:gd name="T32" fmla="*/ 813 w 287"/>
                    <a:gd name="T33" fmla="*/ 1219 h 430"/>
                    <a:gd name="T34" fmla="*/ 1333 w 287"/>
                    <a:gd name="T35" fmla="*/ 1740 h 430"/>
                    <a:gd name="T36" fmla="*/ 813 w 287"/>
                    <a:gd name="T37" fmla="*/ 2260 h 430"/>
                    <a:gd name="T38" fmla="*/ 1469 w 287"/>
                    <a:gd name="T39" fmla="*/ 939 h 430"/>
                    <a:gd name="T40" fmla="*/ 1333 w 287"/>
                    <a:gd name="T41" fmla="*/ 1074 h 430"/>
                    <a:gd name="T42" fmla="*/ 295 w 287"/>
                    <a:gd name="T43" fmla="*/ 1074 h 430"/>
                    <a:gd name="T44" fmla="*/ 152 w 287"/>
                    <a:gd name="T45" fmla="*/ 939 h 430"/>
                    <a:gd name="T46" fmla="*/ 152 w 287"/>
                    <a:gd name="T47" fmla="*/ 295 h 430"/>
                    <a:gd name="T48" fmla="*/ 295 w 287"/>
                    <a:gd name="T49" fmla="*/ 159 h 430"/>
                    <a:gd name="T50" fmla="*/ 1333 w 287"/>
                    <a:gd name="T51" fmla="*/ 159 h 430"/>
                    <a:gd name="T52" fmla="*/ 1469 w 287"/>
                    <a:gd name="T53" fmla="*/ 295 h 430"/>
                    <a:gd name="T54" fmla="*/ 1469 w 287"/>
                    <a:gd name="T55" fmla="*/ 939 h 4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7" h="430">
                      <a:moveTo>
                        <a:pt x="144" y="263"/>
                      </a:moveTo>
                      <a:cubicBezTo>
                        <a:pt x="119" y="263"/>
                        <a:pt x="98" y="283"/>
                        <a:pt x="98" y="308"/>
                      </a:cubicBezTo>
                      <a:cubicBezTo>
                        <a:pt x="98" y="333"/>
                        <a:pt x="119" y="354"/>
                        <a:pt x="144" y="354"/>
                      </a:cubicBezTo>
                      <a:cubicBezTo>
                        <a:pt x="169" y="354"/>
                        <a:pt x="189" y="333"/>
                        <a:pt x="189" y="308"/>
                      </a:cubicBezTo>
                      <a:cubicBezTo>
                        <a:pt x="189" y="283"/>
                        <a:pt x="169" y="263"/>
                        <a:pt x="144" y="263"/>
                      </a:cubicBezTo>
                      <a:close/>
                      <a:moveTo>
                        <a:pt x="247" y="0"/>
                      </a:moveTo>
                      <a:cubicBezTo>
                        <a:pt x="40" y="0"/>
                        <a:pt x="40" y="0"/>
                        <a:pt x="40" y="0"/>
                      </a:cubicBezTo>
                      <a:cubicBezTo>
                        <a:pt x="18" y="0"/>
                        <a:pt x="0" y="18"/>
                        <a:pt x="0" y="40"/>
                      </a:cubicBezTo>
                      <a:cubicBezTo>
                        <a:pt x="0" y="390"/>
                        <a:pt x="0" y="390"/>
                        <a:pt x="0" y="390"/>
                      </a:cubicBezTo>
                      <a:cubicBezTo>
                        <a:pt x="0" y="412"/>
                        <a:pt x="18" y="430"/>
                        <a:pt x="40" y="430"/>
                      </a:cubicBezTo>
                      <a:cubicBezTo>
                        <a:pt x="247" y="430"/>
                        <a:pt x="247" y="430"/>
                        <a:pt x="247" y="430"/>
                      </a:cubicBezTo>
                      <a:cubicBezTo>
                        <a:pt x="269" y="430"/>
                        <a:pt x="287" y="412"/>
                        <a:pt x="287" y="390"/>
                      </a:cubicBezTo>
                      <a:cubicBezTo>
                        <a:pt x="287" y="40"/>
                        <a:pt x="287" y="40"/>
                        <a:pt x="287" y="40"/>
                      </a:cubicBezTo>
                      <a:cubicBezTo>
                        <a:pt x="287" y="18"/>
                        <a:pt x="269" y="0"/>
                        <a:pt x="247" y="0"/>
                      </a:cubicBezTo>
                      <a:close/>
                      <a:moveTo>
                        <a:pt x="144" y="400"/>
                      </a:moveTo>
                      <a:cubicBezTo>
                        <a:pt x="93" y="400"/>
                        <a:pt x="52" y="359"/>
                        <a:pt x="52" y="308"/>
                      </a:cubicBezTo>
                      <a:cubicBezTo>
                        <a:pt x="52" y="257"/>
                        <a:pt x="93" y="216"/>
                        <a:pt x="144" y="216"/>
                      </a:cubicBezTo>
                      <a:cubicBezTo>
                        <a:pt x="194" y="216"/>
                        <a:pt x="236" y="257"/>
                        <a:pt x="236" y="308"/>
                      </a:cubicBezTo>
                      <a:cubicBezTo>
                        <a:pt x="236" y="359"/>
                        <a:pt x="194" y="400"/>
                        <a:pt x="144" y="400"/>
                      </a:cubicBezTo>
                      <a:close/>
                      <a:moveTo>
                        <a:pt x="260" y="166"/>
                      </a:moveTo>
                      <a:cubicBezTo>
                        <a:pt x="260" y="179"/>
                        <a:pt x="249" y="190"/>
                        <a:pt x="236" y="190"/>
                      </a:cubicBezTo>
                      <a:cubicBezTo>
                        <a:pt x="52" y="190"/>
                        <a:pt x="52" y="190"/>
                        <a:pt x="52" y="190"/>
                      </a:cubicBezTo>
                      <a:cubicBezTo>
                        <a:pt x="38" y="190"/>
                        <a:pt x="27" y="179"/>
                        <a:pt x="27" y="166"/>
                      </a:cubicBezTo>
                      <a:cubicBezTo>
                        <a:pt x="27" y="52"/>
                        <a:pt x="27" y="52"/>
                        <a:pt x="27" y="52"/>
                      </a:cubicBezTo>
                      <a:cubicBezTo>
                        <a:pt x="27" y="39"/>
                        <a:pt x="38" y="28"/>
                        <a:pt x="52" y="28"/>
                      </a:cubicBezTo>
                      <a:cubicBezTo>
                        <a:pt x="236" y="28"/>
                        <a:pt x="236" y="28"/>
                        <a:pt x="236" y="28"/>
                      </a:cubicBezTo>
                      <a:cubicBezTo>
                        <a:pt x="249" y="28"/>
                        <a:pt x="260" y="39"/>
                        <a:pt x="260" y="52"/>
                      </a:cubicBezTo>
                      <a:lnTo>
                        <a:pt x="260" y="1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34"/>
                <p:cNvSpPr>
                  <a:spLocks/>
                </p:cNvSpPr>
                <p:nvPr/>
              </p:nvSpPr>
              <p:spPr bwMode="auto">
                <a:xfrm>
                  <a:off x="3355" y="3080"/>
                  <a:ext cx="121" cy="250"/>
                </a:xfrm>
                <a:custGeom>
                  <a:avLst/>
                  <a:gdLst>
                    <a:gd name="T0" fmla="*/ 287 w 51"/>
                    <a:gd name="T1" fmla="*/ 0 h 105"/>
                    <a:gd name="T2" fmla="*/ 0 w 51"/>
                    <a:gd name="T3" fmla="*/ 300 h 105"/>
                    <a:gd name="T4" fmla="*/ 287 w 51"/>
                    <a:gd name="T5" fmla="*/ 595 h 105"/>
                    <a:gd name="T6" fmla="*/ 287 w 51"/>
                    <a:gd name="T7" fmla="*/ 0 h 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 h="105">
                      <a:moveTo>
                        <a:pt x="51" y="0"/>
                      </a:moveTo>
                      <a:cubicBezTo>
                        <a:pt x="22" y="1"/>
                        <a:pt x="0" y="24"/>
                        <a:pt x="0" y="53"/>
                      </a:cubicBezTo>
                      <a:cubicBezTo>
                        <a:pt x="0" y="81"/>
                        <a:pt x="22" y="105"/>
                        <a:pt x="51" y="105"/>
                      </a:cubicBezTo>
                      <a:lnTo>
                        <a:pt x="5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35"/>
                <p:cNvSpPr>
                  <a:spLocks/>
                </p:cNvSpPr>
                <p:nvPr/>
              </p:nvSpPr>
              <p:spPr bwMode="auto">
                <a:xfrm>
                  <a:off x="3447" y="3049"/>
                  <a:ext cx="114" cy="312"/>
                </a:xfrm>
                <a:custGeom>
                  <a:avLst/>
                  <a:gdLst>
                    <a:gd name="T0" fmla="*/ 271 w 48"/>
                    <a:gd name="T1" fmla="*/ 636 h 131"/>
                    <a:gd name="T2" fmla="*/ 169 w 48"/>
                    <a:gd name="T3" fmla="*/ 743 h 131"/>
                    <a:gd name="T4" fmla="*/ 102 w 48"/>
                    <a:gd name="T5" fmla="*/ 743 h 131"/>
                    <a:gd name="T6" fmla="*/ 0 w 48"/>
                    <a:gd name="T7" fmla="*/ 636 h 131"/>
                    <a:gd name="T8" fmla="*/ 0 w 48"/>
                    <a:gd name="T9" fmla="*/ 107 h 131"/>
                    <a:gd name="T10" fmla="*/ 102 w 48"/>
                    <a:gd name="T11" fmla="*/ 0 h 131"/>
                    <a:gd name="T12" fmla="*/ 169 w 48"/>
                    <a:gd name="T13" fmla="*/ 0 h 131"/>
                    <a:gd name="T14" fmla="*/ 271 w 48"/>
                    <a:gd name="T15" fmla="*/ 107 h 131"/>
                    <a:gd name="T16" fmla="*/ 271 w 48"/>
                    <a:gd name="T17" fmla="*/ 636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 h="131">
                      <a:moveTo>
                        <a:pt x="48" y="112"/>
                      </a:moveTo>
                      <a:cubicBezTo>
                        <a:pt x="48" y="122"/>
                        <a:pt x="40" y="131"/>
                        <a:pt x="30" y="131"/>
                      </a:cubicBezTo>
                      <a:cubicBezTo>
                        <a:pt x="18" y="131"/>
                        <a:pt x="18" y="131"/>
                        <a:pt x="18" y="131"/>
                      </a:cubicBezTo>
                      <a:cubicBezTo>
                        <a:pt x="8" y="131"/>
                        <a:pt x="0" y="122"/>
                        <a:pt x="0" y="112"/>
                      </a:cubicBezTo>
                      <a:cubicBezTo>
                        <a:pt x="0" y="19"/>
                        <a:pt x="0" y="19"/>
                        <a:pt x="0" y="19"/>
                      </a:cubicBezTo>
                      <a:cubicBezTo>
                        <a:pt x="0" y="9"/>
                        <a:pt x="8" y="0"/>
                        <a:pt x="18" y="0"/>
                      </a:cubicBezTo>
                      <a:cubicBezTo>
                        <a:pt x="30" y="0"/>
                        <a:pt x="30" y="0"/>
                        <a:pt x="30" y="0"/>
                      </a:cubicBezTo>
                      <a:cubicBezTo>
                        <a:pt x="40" y="0"/>
                        <a:pt x="48" y="9"/>
                        <a:pt x="48" y="19"/>
                      </a:cubicBezTo>
                      <a:lnTo>
                        <a:pt x="48" y="1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36"/>
                <p:cNvSpPr>
                  <a:spLocks/>
                </p:cNvSpPr>
                <p:nvPr/>
              </p:nvSpPr>
              <p:spPr bwMode="auto">
                <a:xfrm>
                  <a:off x="4384" y="3080"/>
                  <a:ext cx="121" cy="250"/>
                </a:xfrm>
                <a:custGeom>
                  <a:avLst/>
                  <a:gdLst>
                    <a:gd name="T0" fmla="*/ 0 w 51"/>
                    <a:gd name="T1" fmla="*/ 0 h 105"/>
                    <a:gd name="T2" fmla="*/ 287 w 51"/>
                    <a:gd name="T3" fmla="*/ 300 h 105"/>
                    <a:gd name="T4" fmla="*/ 0 w 51"/>
                    <a:gd name="T5" fmla="*/ 595 h 105"/>
                    <a:gd name="T6" fmla="*/ 0 w 51"/>
                    <a:gd name="T7" fmla="*/ 0 h 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 h="105">
                      <a:moveTo>
                        <a:pt x="0" y="0"/>
                      </a:moveTo>
                      <a:cubicBezTo>
                        <a:pt x="28" y="1"/>
                        <a:pt x="51" y="24"/>
                        <a:pt x="51" y="53"/>
                      </a:cubicBezTo>
                      <a:cubicBezTo>
                        <a:pt x="51" y="81"/>
                        <a:pt x="28" y="105"/>
                        <a:pt x="0" y="105"/>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37"/>
                <p:cNvSpPr>
                  <a:spLocks/>
                </p:cNvSpPr>
                <p:nvPr/>
              </p:nvSpPr>
              <p:spPr bwMode="auto">
                <a:xfrm>
                  <a:off x="4296" y="3049"/>
                  <a:ext cx="116" cy="312"/>
                </a:xfrm>
                <a:custGeom>
                  <a:avLst/>
                  <a:gdLst>
                    <a:gd name="T0" fmla="*/ 0 w 49"/>
                    <a:gd name="T1" fmla="*/ 636 h 131"/>
                    <a:gd name="T2" fmla="*/ 102 w 49"/>
                    <a:gd name="T3" fmla="*/ 743 h 131"/>
                    <a:gd name="T4" fmla="*/ 168 w 49"/>
                    <a:gd name="T5" fmla="*/ 743 h 131"/>
                    <a:gd name="T6" fmla="*/ 275 w 49"/>
                    <a:gd name="T7" fmla="*/ 636 h 131"/>
                    <a:gd name="T8" fmla="*/ 275 w 49"/>
                    <a:gd name="T9" fmla="*/ 107 h 131"/>
                    <a:gd name="T10" fmla="*/ 168 w 49"/>
                    <a:gd name="T11" fmla="*/ 0 h 131"/>
                    <a:gd name="T12" fmla="*/ 102 w 49"/>
                    <a:gd name="T13" fmla="*/ 0 h 131"/>
                    <a:gd name="T14" fmla="*/ 0 w 49"/>
                    <a:gd name="T15" fmla="*/ 107 h 131"/>
                    <a:gd name="T16" fmla="*/ 0 w 49"/>
                    <a:gd name="T17" fmla="*/ 636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131">
                      <a:moveTo>
                        <a:pt x="0" y="112"/>
                      </a:moveTo>
                      <a:cubicBezTo>
                        <a:pt x="0" y="122"/>
                        <a:pt x="8" y="131"/>
                        <a:pt x="18" y="131"/>
                      </a:cubicBezTo>
                      <a:cubicBezTo>
                        <a:pt x="30" y="131"/>
                        <a:pt x="30" y="131"/>
                        <a:pt x="30" y="131"/>
                      </a:cubicBezTo>
                      <a:cubicBezTo>
                        <a:pt x="40" y="131"/>
                        <a:pt x="49" y="122"/>
                        <a:pt x="49" y="112"/>
                      </a:cubicBezTo>
                      <a:cubicBezTo>
                        <a:pt x="49" y="19"/>
                        <a:pt x="49" y="19"/>
                        <a:pt x="49" y="19"/>
                      </a:cubicBezTo>
                      <a:cubicBezTo>
                        <a:pt x="49" y="9"/>
                        <a:pt x="40" y="0"/>
                        <a:pt x="30" y="0"/>
                      </a:cubicBezTo>
                      <a:cubicBezTo>
                        <a:pt x="18" y="0"/>
                        <a:pt x="18" y="0"/>
                        <a:pt x="18" y="0"/>
                      </a:cubicBezTo>
                      <a:cubicBezTo>
                        <a:pt x="8" y="0"/>
                        <a:pt x="0" y="9"/>
                        <a:pt x="0" y="19"/>
                      </a:cubicBezTo>
                      <a:lnTo>
                        <a:pt x="0" y="1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38"/>
                <p:cNvSpPr>
                  <a:spLocks/>
                </p:cNvSpPr>
                <p:nvPr/>
              </p:nvSpPr>
              <p:spPr bwMode="auto">
                <a:xfrm>
                  <a:off x="3428" y="2586"/>
                  <a:ext cx="1001" cy="461"/>
                </a:xfrm>
                <a:custGeom>
                  <a:avLst/>
                  <a:gdLst>
                    <a:gd name="T0" fmla="*/ 1194 w 421"/>
                    <a:gd name="T1" fmla="*/ 0 h 194"/>
                    <a:gd name="T2" fmla="*/ 0 w 421"/>
                    <a:gd name="T3" fmla="*/ 1095 h 194"/>
                    <a:gd name="T4" fmla="*/ 147 w 421"/>
                    <a:gd name="T5" fmla="*/ 1022 h 194"/>
                    <a:gd name="T6" fmla="*/ 152 w 421"/>
                    <a:gd name="T7" fmla="*/ 1022 h 194"/>
                    <a:gd name="T8" fmla="*/ 447 w 421"/>
                    <a:gd name="T9" fmla="*/ 451 h 194"/>
                    <a:gd name="T10" fmla="*/ 1194 w 421"/>
                    <a:gd name="T11" fmla="*/ 135 h 194"/>
                    <a:gd name="T12" fmla="*/ 1940 w 421"/>
                    <a:gd name="T13" fmla="*/ 451 h 194"/>
                    <a:gd name="T14" fmla="*/ 2233 w 421"/>
                    <a:gd name="T15" fmla="*/ 1022 h 194"/>
                    <a:gd name="T16" fmla="*/ 2233 w 421"/>
                    <a:gd name="T17" fmla="*/ 1022 h 194"/>
                    <a:gd name="T18" fmla="*/ 2380 w 421"/>
                    <a:gd name="T19" fmla="*/ 1095 h 194"/>
                    <a:gd name="T20" fmla="*/ 1194 w 421"/>
                    <a:gd name="T21" fmla="*/ 0 h 1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21" h="194">
                      <a:moveTo>
                        <a:pt x="211" y="0"/>
                      </a:moveTo>
                      <a:cubicBezTo>
                        <a:pt x="100" y="0"/>
                        <a:pt x="10" y="85"/>
                        <a:pt x="0" y="194"/>
                      </a:cubicBezTo>
                      <a:cubicBezTo>
                        <a:pt x="6" y="186"/>
                        <a:pt x="15" y="181"/>
                        <a:pt x="26" y="181"/>
                      </a:cubicBezTo>
                      <a:cubicBezTo>
                        <a:pt x="27" y="181"/>
                        <a:pt x="27" y="181"/>
                        <a:pt x="27" y="181"/>
                      </a:cubicBezTo>
                      <a:cubicBezTo>
                        <a:pt x="33" y="142"/>
                        <a:pt x="52" y="107"/>
                        <a:pt x="79" y="80"/>
                      </a:cubicBezTo>
                      <a:cubicBezTo>
                        <a:pt x="112" y="46"/>
                        <a:pt x="159" y="24"/>
                        <a:pt x="211" y="24"/>
                      </a:cubicBezTo>
                      <a:cubicBezTo>
                        <a:pt x="262" y="24"/>
                        <a:pt x="309" y="46"/>
                        <a:pt x="343" y="80"/>
                      </a:cubicBezTo>
                      <a:cubicBezTo>
                        <a:pt x="369" y="107"/>
                        <a:pt x="388" y="142"/>
                        <a:pt x="395" y="181"/>
                      </a:cubicBezTo>
                      <a:cubicBezTo>
                        <a:pt x="395" y="181"/>
                        <a:pt x="395" y="181"/>
                        <a:pt x="395" y="181"/>
                      </a:cubicBezTo>
                      <a:cubicBezTo>
                        <a:pt x="406" y="181"/>
                        <a:pt x="415" y="186"/>
                        <a:pt x="421" y="194"/>
                      </a:cubicBezTo>
                      <a:cubicBezTo>
                        <a:pt x="411" y="85"/>
                        <a:pt x="321" y="0"/>
                        <a:pt x="21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39"/>
                <p:cNvSpPr>
                  <a:spLocks/>
                </p:cNvSpPr>
                <p:nvPr/>
              </p:nvSpPr>
              <p:spPr bwMode="auto">
                <a:xfrm>
                  <a:off x="4068" y="3147"/>
                  <a:ext cx="80" cy="31"/>
                </a:xfrm>
                <a:custGeom>
                  <a:avLst/>
                  <a:gdLst>
                    <a:gd name="T0" fmla="*/ 188 w 34"/>
                    <a:gd name="T1" fmla="*/ 69 h 13"/>
                    <a:gd name="T2" fmla="*/ 184 w 34"/>
                    <a:gd name="T3" fmla="*/ 74 h 13"/>
                    <a:gd name="T4" fmla="*/ 5 w 34"/>
                    <a:gd name="T5" fmla="*/ 74 h 13"/>
                    <a:gd name="T6" fmla="*/ 0 w 34"/>
                    <a:gd name="T7" fmla="*/ 69 h 13"/>
                    <a:gd name="T8" fmla="*/ 0 w 34"/>
                    <a:gd name="T9" fmla="*/ 5 h 13"/>
                    <a:gd name="T10" fmla="*/ 5 w 34"/>
                    <a:gd name="T11" fmla="*/ 0 h 13"/>
                    <a:gd name="T12" fmla="*/ 184 w 34"/>
                    <a:gd name="T13" fmla="*/ 0 h 13"/>
                    <a:gd name="T14" fmla="*/ 188 w 34"/>
                    <a:gd name="T15" fmla="*/ 5 h 13"/>
                    <a:gd name="T16" fmla="*/ 188 w 34"/>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40"/>
                <p:cNvSpPr>
                  <a:spLocks/>
                </p:cNvSpPr>
                <p:nvPr/>
              </p:nvSpPr>
              <p:spPr bwMode="auto">
                <a:xfrm>
                  <a:off x="4068" y="3104"/>
                  <a:ext cx="80" cy="31"/>
                </a:xfrm>
                <a:custGeom>
                  <a:avLst/>
                  <a:gdLst>
                    <a:gd name="T0" fmla="*/ 188 w 34"/>
                    <a:gd name="T1" fmla="*/ 74 h 13"/>
                    <a:gd name="T2" fmla="*/ 184 w 34"/>
                    <a:gd name="T3" fmla="*/ 74 h 13"/>
                    <a:gd name="T4" fmla="*/ 5 w 34"/>
                    <a:gd name="T5" fmla="*/ 74 h 13"/>
                    <a:gd name="T6" fmla="*/ 0 w 34"/>
                    <a:gd name="T7" fmla="*/ 74 h 13"/>
                    <a:gd name="T8" fmla="*/ 0 w 34"/>
                    <a:gd name="T9" fmla="*/ 5 h 13"/>
                    <a:gd name="T10" fmla="*/ 5 w 34"/>
                    <a:gd name="T11" fmla="*/ 0 h 13"/>
                    <a:gd name="T12" fmla="*/ 184 w 34"/>
                    <a:gd name="T13" fmla="*/ 0 h 13"/>
                    <a:gd name="T14" fmla="*/ 188 w 34"/>
                    <a:gd name="T15" fmla="*/ 5 h 13"/>
                    <a:gd name="T16" fmla="*/ 188 w 34"/>
                    <a:gd name="T17" fmla="*/ 74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3"/>
                      </a:moveTo>
                      <a:cubicBezTo>
                        <a:pt x="34" y="13"/>
                        <a:pt x="34" y="13"/>
                        <a:pt x="33" y="13"/>
                      </a:cubicBezTo>
                      <a:cubicBezTo>
                        <a:pt x="1" y="13"/>
                        <a:pt x="1" y="13"/>
                        <a:pt x="1" y="13"/>
                      </a:cubicBezTo>
                      <a:cubicBezTo>
                        <a:pt x="1" y="13"/>
                        <a:pt x="0" y="13"/>
                        <a:pt x="0" y="13"/>
                      </a:cubicBezTo>
                      <a:cubicBezTo>
                        <a:pt x="0" y="1"/>
                        <a:pt x="0" y="1"/>
                        <a:pt x="0" y="1"/>
                      </a:cubicBezTo>
                      <a:cubicBezTo>
                        <a:pt x="0" y="1"/>
                        <a:pt x="1" y="0"/>
                        <a:pt x="1" y="0"/>
                      </a:cubicBezTo>
                      <a:cubicBezTo>
                        <a:pt x="33" y="0"/>
                        <a:pt x="33" y="0"/>
                        <a:pt x="33" y="0"/>
                      </a:cubicBezTo>
                      <a:cubicBezTo>
                        <a:pt x="34" y="0"/>
                        <a:pt x="34" y="1"/>
                        <a:pt x="34" y="1"/>
                      </a:cubicBezTo>
                      <a:lnTo>
                        <a:pt x="34" y="13"/>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41"/>
                <p:cNvSpPr>
                  <a:spLocks/>
                </p:cNvSpPr>
                <p:nvPr/>
              </p:nvSpPr>
              <p:spPr bwMode="auto">
                <a:xfrm>
                  <a:off x="3949" y="3147"/>
                  <a:ext cx="81" cy="31"/>
                </a:xfrm>
                <a:custGeom>
                  <a:avLst/>
                  <a:gdLst>
                    <a:gd name="T0" fmla="*/ 193 w 34"/>
                    <a:gd name="T1" fmla="*/ 69 h 13"/>
                    <a:gd name="T2" fmla="*/ 188 w 34"/>
                    <a:gd name="T3" fmla="*/ 74 h 13"/>
                    <a:gd name="T4" fmla="*/ 5 w 34"/>
                    <a:gd name="T5" fmla="*/ 74 h 13"/>
                    <a:gd name="T6" fmla="*/ 0 w 34"/>
                    <a:gd name="T7" fmla="*/ 69 h 13"/>
                    <a:gd name="T8" fmla="*/ 0 w 34"/>
                    <a:gd name="T9" fmla="*/ 5 h 13"/>
                    <a:gd name="T10" fmla="*/ 5 w 34"/>
                    <a:gd name="T11" fmla="*/ 0 h 13"/>
                    <a:gd name="T12" fmla="*/ 188 w 34"/>
                    <a:gd name="T13" fmla="*/ 0 h 13"/>
                    <a:gd name="T14" fmla="*/ 193 w 34"/>
                    <a:gd name="T15" fmla="*/ 5 h 13"/>
                    <a:gd name="T16" fmla="*/ 193 w 34"/>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42"/>
                <p:cNvSpPr>
                  <a:spLocks/>
                </p:cNvSpPr>
                <p:nvPr/>
              </p:nvSpPr>
              <p:spPr bwMode="auto">
                <a:xfrm>
                  <a:off x="3949" y="3104"/>
                  <a:ext cx="81" cy="31"/>
                </a:xfrm>
                <a:custGeom>
                  <a:avLst/>
                  <a:gdLst>
                    <a:gd name="T0" fmla="*/ 193 w 34"/>
                    <a:gd name="T1" fmla="*/ 74 h 13"/>
                    <a:gd name="T2" fmla="*/ 188 w 34"/>
                    <a:gd name="T3" fmla="*/ 74 h 13"/>
                    <a:gd name="T4" fmla="*/ 5 w 34"/>
                    <a:gd name="T5" fmla="*/ 74 h 13"/>
                    <a:gd name="T6" fmla="*/ 0 w 34"/>
                    <a:gd name="T7" fmla="*/ 74 h 13"/>
                    <a:gd name="T8" fmla="*/ 0 w 34"/>
                    <a:gd name="T9" fmla="*/ 5 h 13"/>
                    <a:gd name="T10" fmla="*/ 5 w 34"/>
                    <a:gd name="T11" fmla="*/ 0 h 13"/>
                    <a:gd name="T12" fmla="*/ 188 w 34"/>
                    <a:gd name="T13" fmla="*/ 0 h 13"/>
                    <a:gd name="T14" fmla="*/ 193 w 34"/>
                    <a:gd name="T15" fmla="*/ 5 h 13"/>
                    <a:gd name="T16" fmla="*/ 193 w 34"/>
                    <a:gd name="T17" fmla="*/ 74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3"/>
                      </a:moveTo>
                      <a:cubicBezTo>
                        <a:pt x="34" y="13"/>
                        <a:pt x="33" y="13"/>
                        <a:pt x="33" y="13"/>
                      </a:cubicBezTo>
                      <a:cubicBezTo>
                        <a:pt x="1" y="13"/>
                        <a:pt x="1" y="13"/>
                        <a:pt x="1" y="13"/>
                      </a:cubicBezTo>
                      <a:cubicBezTo>
                        <a:pt x="0" y="13"/>
                        <a:pt x="0" y="13"/>
                        <a:pt x="0" y="13"/>
                      </a:cubicBezTo>
                      <a:cubicBezTo>
                        <a:pt x="0" y="1"/>
                        <a:pt x="0" y="1"/>
                        <a:pt x="0" y="1"/>
                      </a:cubicBezTo>
                      <a:cubicBezTo>
                        <a:pt x="0" y="1"/>
                        <a:pt x="0" y="0"/>
                        <a:pt x="1" y="0"/>
                      </a:cubicBezTo>
                      <a:cubicBezTo>
                        <a:pt x="33" y="0"/>
                        <a:pt x="33" y="0"/>
                        <a:pt x="33" y="0"/>
                      </a:cubicBezTo>
                      <a:cubicBezTo>
                        <a:pt x="33" y="0"/>
                        <a:pt x="34" y="1"/>
                        <a:pt x="34" y="1"/>
                      </a:cubicBezTo>
                      <a:lnTo>
                        <a:pt x="34" y="13"/>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43"/>
                <p:cNvSpPr>
                  <a:spLocks/>
                </p:cNvSpPr>
                <p:nvPr/>
              </p:nvSpPr>
              <p:spPr bwMode="auto">
                <a:xfrm>
                  <a:off x="3949" y="3064"/>
                  <a:ext cx="81" cy="31"/>
                </a:xfrm>
                <a:custGeom>
                  <a:avLst/>
                  <a:gdLst>
                    <a:gd name="T0" fmla="*/ 193 w 34"/>
                    <a:gd name="T1" fmla="*/ 69 h 13"/>
                    <a:gd name="T2" fmla="*/ 188 w 34"/>
                    <a:gd name="T3" fmla="*/ 74 h 13"/>
                    <a:gd name="T4" fmla="*/ 5 w 34"/>
                    <a:gd name="T5" fmla="*/ 74 h 13"/>
                    <a:gd name="T6" fmla="*/ 0 w 34"/>
                    <a:gd name="T7" fmla="*/ 69 h 13"/>
                    <a:gd name="T8" fmla="*/ 0 w 34"/>
                    <a:gd name="T9" fmla="*/ 0 h 13"/>
                    <a:gd name="T10" fmla="*/ 5 w 34"/>
                    <a:gd name="T11" fmla="*/ 0 h 13"/>
                    <a:gd name="T12" fmla="*/ 188 w 34"/>
                    <a:gd name="T13" fmla="*/ 0 h 13"/>
                    <a:gd name="T14" fmla="*/ 193 w 34"/>
                    <a:gd name="T15" fmla="*/ 0 h 13"/>
                    <a:gd name="T16" fmla="*/ 193 w 34"/>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0"/>
                        <a:pt x="0" y="0"/>
                        <a:pt x="0" y="0"/>
                      </a:cubicBezTo>
                      <a:cubicBezTo>
                        <a:pt x="0" y="0"/>
                        <a:pt x="0" y="0"/>
                        <a:pt x="1" y="0"/>
                      </a:cubicBezTo>
                      <a:cubicBezTo>
                        <a:pt x="33" y="0"/>
                        <a:pt x="33" y="0"/>
                        <a:pt x="33" y="0"/>
                      </a:cubicBezTo>
                      <a:cubicBezTo>
                        <a:pt x="33" y="0"/>
                        <a:pt x="34" y="0"/>
                        <a:pt x="34" y="0"/>
                      </a:cubicBezTo>
                      <a:lnTo>
                        <a:pt x="34"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44"/>
                <p:cNvSpPr>
                  <a:spLocks/>
                </p:cNvSpPr>
                <p:nvPr/>
              </p:nvSpPr>
              <p:spPr bwMode="auto">
                <a:xfrm>
                  <a:off x="3949" y="3021"/>
                  <a:ext cx="81" cy="31"/>
                </a:xfrm>
                <a:custGeom>
                  <a:avLst/>
                  <a:gdLst>
                    <a:gd name="T0" fmla="*/ 193 w 34"/>
                    <a:gd name="T1" fmla="*/ 69 h 13"/>
                    <a:gd name="T2" fmla="*/ 188 w 34"/>
                    <a:gd name="T3" fmla="*/ 74 h 13"/>
                    <a:gd name="T4" fmla="*/ 5 w 34"/>
                    <a:gd name="T5" fmla="*/ 74 h 13"/>
                    <a:gd name="T6" fmla="*/ 0 w 34"/>
                    <a:gd name="T7" fmla="*/ 69 h 13"/>
                    <a:gd name="T8" fmla="*/ 0 w 34"/>
                    <a:gd name="T9" fmla="*/ 5 h 13"/>
                    <a:gd name="T10" fmla="*/ 5 w 34"/>
                    <a:gd name="T11" fmla="*/ 0 h 13"/>
                    <a:gd name="T12" fmla="*/ 188 w 34"/>
                    <a:gd name="T13" fmla="*/ 0 h 13"/>
                    <a:gd name="T14" fmla="*/ 193 w 34"/>
                    <a:gd name="T15" fmla="*/ 5 h 13"/>
                    <a:gd name="T16" fmla="*/ 193 w 34"/>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45"/>
                <p:cNvSpPr>
                  <a:spLocks/>
                </p:cNvSpPr>
                <p:nvPr/>
              </p:nvSpPr>
              <p:spPr bwMode="auto">
                <a:xfrm>
                  <a:off x="3709" y="3147"/>
                  <a:ext cx="81" cy="31"/>
                </a:xfrm>
                <a:custGeom>
                  <a:avLst/>
                  <a:gdLst>
                    <a:gd name="T0" fmla="*/ 193 w 34"/>
                    <a:gd name="T1" fmla="*/ 69 h 13"/>
                    <a:gd name="T2" fmla="*/ 188 w 34"/>
                    <a:gd name="T3" fmla="*/ 74 h 13"/>
                    <a:gd name="T4" fmla="*/ 5 w 34"/>
                    <a:gd name="T5" fmla="*/ 74 h 13"/>
                    <a:gd name="T6" fmla="*/ 0 w 34"/>
                    <a:gd name="T7" fmla="*/ 69 h 13"/>
                    <a:gd name="T8" fmla="*/ 0 w 34"/>
                    <a:gd name="T9" fmla="*/ 5 h 13"/>
                    <a:gd name="T10" fmla="*/ 5 w 34"/>
                    <a:gd name="T11" fmla="*/ 0 h 13"/>
                    <a:gd name="T12" fmla="*/ 188 w 34"/>
                    <a:gd name="T13" fmla="*/ 0 h 13"/>
                    <a:gd name="T14" fmla="*/ 193 w 34"/>
                    <a:gd name="T15" fmla="*/ 5 h 13"/>
                    <a:gd name="T16" fmla="*/ 193 w 34"/>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46"/>
                <p:cNvSpPr>
                  <a:spLocks/>
                </p:cNvSpPr>
                <p:nvPr/>
              </p:nvSpPr>
              <p:spPr bwMode="auto">
                <a:xfrm>
                  <a:off x="3709" y="3104"/>
                  <a:ext cx="81" cy="31"/>
                </a:xfrm>
                <a:custGeom>
                  <a:avLst/>
                  <a:gdLst>
                    <a:gd name="T0" fmla="*/ 193 w 34"/>
                    <a:gd name="T1" fmla="*/ 74 h 13"/>
                    <a:gd name="T2" fmla="*/ 188 w 34"/>
                    <a:gd name="T3" fmla="*/ 74 h 13"/>
                    <a:gd name="T4" fmla="*/ 5 w 34"/>
                    <a:gd name="T5" fmla="*/ 74 h 13"/>
                    <a:gd name="T6" fmla="*/ 0 w 34"/>
                    <a:gd name="T7" fmla="*/ 74 h 13"/>
                    <a:gd name="T8" fmla="*/ 0 w 34"/>
                    <a:gd name="T9" fmla="*/ 5 h 13"/>
                    <a:gd name="T10" fmla="*/ 5 w 34"/>
                    <a:gd name="T11" fmla="*/ 0 h 13"/>
                    <a:gd name="T12" fmla="*/ 188 w 34"/>
                    <a:gd name="T13" fmla="*/ 0 h 13"/>
                    <a:gd name="T14" fmla="*/ 193 w 34"/>
                    <a:gd name="T15" fmla="*/ 5 h 13"/>
                    <a:gd name="T16" fmla="*/ 193 w 34"/>
                    <a:gd name="T17" fmla="*/ 74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3"/>
                      </a:moveTo>
                      <a:cubicBezTo>
                        <a:pt x="34" y="13"/>
                        <a:pt x="34" y="13"/>
                        <a:pt x="33" y="13"/>
                      </a:cubicBezTo>
                      <a:cubicBezTo>
                        <a:pt x="1" y="13"/>
                        <a:pt x="1" y="13"/>
                        <a:pt x="1" y="13"/>
                      </a:cubicBezTo>
                      <a:cubicBezTo>
                        <a:pt x="1" y="13"/>
                        <a:pt x="0" y="13"/>
                        <a:pt x="0" y="13"/>
                      </a:cubicBezTo>
                      <a:cubicBezTo>
                        <a:pt x="0" y="1"/>
                        <a:pt x="0" y="1"/>
                        <a:pt x="0" y="1"/>
                      </a:cubicBezTo>
                      <a:cubicBezTo>
                        <a:pt x="0" y="1"/>
                        <a:pt x="1" y="0"/>
                        <a:pt x="1" y="0"/>
                      </a:cubicBezTo>
                      <a:cubicBezTo>
                        <a:pt x="33" y="0"/>
                        <a:pt x="33" y="0"/>
                        <a:pt x="33" y="0"/>
                      </a:cubicBezTo>
                      <a:cubicBezTo>
                        <a:pt x="34" y="0"/>
                        <a:pt x="34" y="1"/>
                        <a:pt x="34" y="1"/>
                      </a:cubicBezTo>
                      <a:lnTo>
                        <a:pt x="34" y="13"/>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47"/>
                <p:cNvSpPr>
                  <a:spLocks/>
                </p:cNvSpPr>
                <p:nvPr/>
              </p:nvSpPr>
              <p:spPr bwMode="auto">
                <a:xfrm>
                  <a:off x="3709" y="3064"/>
                  <a:ext cx="81" cy="31"/>
                </a:xfrm>
                <a:custGeom>
                  <a:avLst/>
                  <a:gdLst>
                    <a:gd name="T0" fmla="*/ 193 w 34"/>
                    <a:gd name="T1" fmla="*/ 69 h 13"/>
                    <a:gd name="T2" fmla="*/ 188 w 34"/>
                    <a:gd name="T3" fmla="*/ 74 h 13"/>
                    <a:gd name="T4" fmla="*/ 5 w 34"/>
                    <a:gd name="T5" fmla="*/ 74 h 13"/>
                    <a:gd name="T6" fmla="*/ 0 w 34"/>
                    <a:gd name="T7" fmla="*/ 69 h 13"/>
                    <a:gd name="T8" fmla="*/ 0 w 34"/>
                    <a:gd name="T9" fmla="*/ 0 h 13"/>
                    <a:gd name="T10" fmla="*/ 5 w 34"/>
                    <a:gd name="T11" fmla="*/ 0 h 13"/>
                    <a:gd name="T12" fmla="*/ 188 w 34"/>
                    <a:gd name="T13" fmla="*/ 0 h 13"/>
                    <a:gd name="T14" fmla="*/ 193 w 34"/>
                    <a:gd name="T15" fmla="*/ 0 h 13"/>
                    <a:gd name="T16" fmla="*/ 193 w 34"/>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0"/>
                        <a:pt x="0" y="0"/>
                        <a:pt x="0" y="0"/>
                      </a:cubicBezTo>
                      <a:cubicBezTo>
                        <a:pt x="0" y="0"/>
                        <a:pt x="1" y="0"/>
                        <a:pt x="1" y="0"/>
                      </a:cubicBezTo>
                      <a:cubicBezTo>
                        <a:pt x="33" y="0"/>
                        <a:pt x="33" y="0"/>
                        <a:pt x="33" y="0"/>
                      </a:cubicBezTo>
                      <a:cubicBezTo>
                        <a:pt x="34" y="0"/>
                        <a:pt x="34" y="0"/>
                        <a:pt x="34" y="0"/>
                      </a:cubicBezTo>
                      <a:lnTo>
                        <a:pt x="34"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48"/>
                <p:cNvSpPr>
                  <a:spLocks/>
                </p:cNvSpPr>
                <p:nvPr/>
              </p:nvSpPr>
              <p:spPr bwMode="auto">
                <a:xfrm>
                  <a:off x="3830" y="3147"/>
                  <a:ext cx="78" cy="31"/>
                </a:xfrm>
                <a:custGeom>
                  <a:avLst/>
                  <a:gdLst>
                    <a:gd name="T0" fmla="*/ 184 w 33"/>
                    <a:gd name="T1" fmla="*/ 69 h 13"/>
                    <a:gd name="T2" fmla="*/ 180 w 33"/>
                    <a:gd name="T3" fmla="*/ 74 h 13"/>
                    <a:gd name="T4" fmla="*/ 0 w 33"/>
                    <a:gd name="T5" fmla="*/ 74 h 13"/>
                    <a:gd name="T6" fmla="*/ 0 w 33"/>
                    <a:gd name="T7" fmla="*/ 69 h 13"/>
                    <a:gd name="T8" fmla="*/ 0 w 33"/>
                    <a:gd name="T9" fmla="*/ 5 h 13"/>
                    <a:gd name="T10" fmla="*/ 0 w 33"/>
                    <a:gd name="T11" fmla="*/ 0 h 13"/>
                    <a:gd name="T12" fmla="*/ 180 w 33"/>
                    <a:gd name="T13" fmla="*/ 0 h 13"/>
                    <a:gd name="T14" fmla="*/ 184 w 33"/>
                    <a:gd name="T15" fmla="*/ 5 h 13"/>
                    <a:gd name="T16" fmla="*/ 184 w 33"/>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13">
                      <a:moveTo>
                        <a:pt x="33" y="12"/>
                      </a:moveTo>
                      <a:cubicBezTo>
                        <a:pt x="33" y="13"/>
                        <a:pt x="33" y="13"/>
                        <a:pt x="32" y="13"/>
                      </a:cubicBezTo>
                      <a:cubicBezTo>
                        <a:pt x="0" y="13"/>
                        <a:pt x="0" y="13"/>
                        <a:pt x="0" y="13"/>
                      </a:cubicBezTo>
                      <a:cubicBezTo>
                        <a:pt x="0" y="13"/>
                        <a:pt x="0" y="13"/>
                        <a:pt x="0" y="12"/>
                      </a:cubicBezTo>
                      <a:cubicBezTo>
                        <a:pt x="0" y="1"/>
                        <a:pt x="0" y="1"/>
                        <a:pt x="0" y="1"/>
                      </a:cubicBezTo>
                      <a:cubicBezTo>
                        <a:pt x="0" y="0"/>
                        <a:pt x="0" y="0"/>
                        <a:pt x="0" y="0"/>
                      </a:cubicBezTo>
                      <a:cubicBezTo>
                        <a:pt x="32" y="0"/>
                        <a:pt x="32" y="0"/>
                        <a:pt x="32" y="0"/>
                      </a:cubicBezTo>
                      <a:cubicBezTo>
                        <a:pt x="33" y="0"/>
                        <a:pt x="33" y="0"/>
                        <a:pt x="33" y="1"/>
                      </a:cubicBezTo>
                      <a:lnTo>
                        <a:pt x="33"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49"/>
                <p:cNvSpPr>
                  <a:spLocks/>
                </p:cNvSpPr>
                <p:nvPr/>
              </p:nvSpPr>
              <p:spPr bwMode="auto">
                <a:xfrm>
                  <a:off x="3830" y="3104"/>
                  <a:ext cx="78" cy="31"/>
                </a:xfrm>
                <a:custGeom>
                  <a:avLst/>
                  <a:gdLst>
                    <a:gd name="T0" fmla="*/ 184 w 33"/>
                    <a:gd name="T1" fmla="*/ 74 h 13"/>
                    <a:gd name="T2" fmla="*/ 180 w 33"/>
                    <a:gd name="T3" fmla="*/ 74 h 13"/>
                    <a:gd name="T4" fmla="*/ 0 w 33"/>
                    <a:gd name="T5" fmla="*/ 74 h 13"/>
                    <a:gd name="T6" fmla="*/ 0 w 33"/>
                    <a:gd name="T7" fmla="*/ 74 h 13"/>
                    <a:gd name="T8" fmla="*/ 0 w 33"/>
                    <a:gd name="T9" fmla="*/ 5 h 13"/>
                    <a:gd name="T10" fmla="*/ 0 w 33"/>
                    <a:gd name="T11" fmla="*/ 0 h 13"/>
                    <a:gd name="T12" fmla="*/ 180 w 33"/>
                    <a:gd name="T13" fmla="*/ 0 h 13"/>
                    <a:gd name="T14" fmla="*/ 184 w 33"/>
                    <a:gd name="T15" fmla="*/ 5 h 13"/>
                    <a:gd name="T16" fmla="*/ 184 w 33"/>
                    <a:gd name="T17" fmla="*/ 74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13">
                      <a:moveTo>
                        <a:pt x="33" y="13"/>
                      </a:moveTo>
                      <a:cubicBezTo>
                        <a:pt x="33" y="13"/>
                        <a:pt x="33" y="13"/>
                        <a:pt x="32" y="13"/>
                      </a:cubicBezTo>
                      <a:cubicBezTo>
                        <a:pt x="0" y="13"/>
                        <a:pt x="0" y="13"/>
                        <a:pt x="0" y="13"/>
                      </a:cubicBezTo>
                      <a:cubicBezTo>
                        <a:pt x="0" y="13"/>
                        <a:pt x="0" y="13"/>
                        <a:pt x="0" y="13"/>
                      </a:cubicBezTo>
                      <a:cubicBezTo>
                        <a:pt x="0" y="1"/>
                        <a:pt x="0" y="1"/>
                        <a:pt x="0" y="1"/>
                      </a:cubicBezTo>
                      <a:cubicBezTo>
                        <a:pt x="0" y="1"/>
                        <a:pt x="0" y="0"/>
                        <a:pt x="0" y="0"/>
                      </a:cubicBezTo>
                      <a:cubicBezTo>
                        <a:pt x="32" y="0"/>
                        <a:pt x="32" y="0"/>
                        <a:pt x="32" y="0"/>
                      </a:cubicBezTo>
                      <a:cubicBezTo>
                        <a:pt x="33" y="0"/>
                        <a:pt x="33" y="1"/>
                        <a:pt x="33" y="1"/>
                      </a:cubicBezTo>
                      <a:lnTo>
                        <a:pt x="33" y="13"/>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50"/>
                <p:cNvSpPr>
                  <a:spLocks/>
                </p:cNvSpPr>
                <p:nvPr/>
              </p:nvSpPr>
              <p:spPr bwMode="auto">
                <a:xfrm>
                  <a:off x="3830" y="3064"/>
                  <a:ext cx="78" cy="31"/>
                </a:xfrm>
                <a:custGeom>
                  <a:avLst/>
                  <a:gdLst>
                    <a:gd name="T0" fmla="*/ 184 w 33"/>
                    <a:gd name="T1" fmla="*/ 69 h 13"/>
                    <a:gd name="T2" fmla="*/ 180 w 33"/>
                    <a:gd name="T3" fmla="*/ 74 h 13"/>
                    <a:gd name="T4" fmla="*/ 0 w 33"/>
                    <a:gd name="T5" fmla="*/ 74 h 13"/>
                    <a:gd name="T6" fmla="*/ 0 w 33"/>
                    <a:gd name="T7" fmla="*/ 69 h 13"/>
                    <a:gd name="T8" fmla="*/ 0 w 33"/>
                    <a:gd name="T9" fmla="*/ 0 h 13"/>
                    <a:gd name="T10" fmla="*/ 0 w 33"/>
                    <a:gd name="T11" fmla="*/ 0 h 13"/>
                    <a:gd name="T12" fmla="*/ 180 w 33"/>
                    <a:gd name="T13" fmla="*/ 0 h 13"/>
                    <a:gd name="T14" fmla="*/ 184 w 33"/>
                    <a:gd name="T15" fmla="*/ 0 h 13"/>
                    <a:gd name="T16" fmla="*/ 184 w 33"/>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13">
                      <a:moveTo>
                        <a:pt x="33" y="12"/>
                      </a:moveTo>
                      <a:cubicBezTo>
                        <a:pt x="33" y="12"/>
                        <a:pt x="33" y="13"/>
                        <a:pt x="32" y="13"/>
                      </a:cubicBezTo>
                      <a:cubicBezTo>
                        <a:pt x="0" y="13"/>
                        <a:pt x="0" y="13"/>
                        <a:pt x="0" y="13"/>
                      </a:cubicBezTo>
                      <a:cubicBezTo>
                        <a:pt x="0" y="13"/>
                        <a:pt x="0" y="12"/>
                        <a:pt x="0" y="12"/>
                      </a:cubicBezTo>
                      <a:cubicBezTo>
                        <a:pt x="0" y="0"/>
                        <a:pt x="0" y="0"/>
                        <a:pt x="0" y="0"/>
                      </a:cubicBezTo>
                      <a:cubicBezTo>
                        <a:pt x="0" y="0"/>
                        <a:pt x="0" y="0"/>
                        <a:pt x="0" y="0"/>
                      </a:cubicBezTo>
                      <a:cubicBezTo>
                        <a:pt x="32" y="0"/>
                        <a:pt x="32" y="0"/>
                        <a:pt x="32" y="0"/>
                      </a:cubicBezTo>
                      <a:cubicBezTo>
                        <a:pt x="33" y="0"/>
                        <a:pt x="33" y="0"/>
                        <a:pt x="33" y="0"/>
                      </a:cubicBezTo>
                      <a:lnTo>
                        <a:pt x="33"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51"/>
                <p:cNvSpPr>
                  <a:spLocks/>
                </p:cNvSpPr>
                <p:nvPr/>
              </p:nvSpPr>
              <p:spPr bwMode="auto">
                <a:xfrm>
                  <a:off x="3830" y="3021"/>
                  <a:ext cx="78" cy="31"/>
                </a:xfrm>
                <a:custGeom>
                  <a:avLst/>
                  <a:gdLst>
                    <a:gd name="T0" fmla="*/ 184 w 33"/>
                    <a:gd name="T1" fmla="*/ 69 h 13"/>
                    <a:gd name="T2" fmla="*/ 180 w 33"/>
                    <a:gd name="T3" fmla="*/ 74 h 13"/>
                    <a:gd name="T4" fmla="*/ 0 w 33"/>
                    <a:gd name="T5" fmla="*/ 74 h 13"/>
                    <a:gd name="T6" fmla="*/ 0 w 33"/>
                    <a:gd name="T7" fmla="*/ 69 h 13"/>
                    <a:gd name="T8" fmla="*/ 0 w 33"/>
                    <a:gd name="T9" fmla="*/ 5 h 13"/>
                    <a:gd name="T10" fmla="*/ 0 w 33"/>
                    <a:gd name="T11" fmla="*/ 0 h 13"/>
                    <a:gd name="T12" fmla="*/ 180 w 33"/>
                    <a:gd name="T13" fmla="*/ 0 h 13"/>
                    <a:gd name="T14" fmla="*/ 184 w 33"/>
                    <a:gd name="T15" fmla="*/ 5 h 13"/>
                    <a:gd name="T16" fmla="*/ 184 w 33"/>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13">
                      <a:moveTo>
                        <a:pt x="33" y="12"/>
                      </a:moveTo>
                      <a:cubicBezTo>
                        <a:pt x="33" y="12"/>
                        <a:pt x="33" y="13"/>
                        <a:pt x="32" y="13"/>
                      </a:cubicBezTo>
                      <a:cubicBezTo>
                        <a:pt x="0" y="13"/>
                        <a:pt x="0" y="13"/>
                        <a:pt x="0" y="13"/>
                      </a:cubicBezTo>
                      <a:cubicBezTo>
                        <a:pt x="0" y="13"/>
                        <a:pt x="0" y="12"/>
                        <a:pt x="0" y="12"/>
                      </a:cubicBezTo>
                      <a:cubicBezTo>
                        <a:pt x="0" y="1"/>
                        <a:pt x="0" y="1"/>
                        <a:pt x="0" y="1"/>
                      </a:cubicBezTo>
                      <a:cubicBezTo>
                        <a:pt x="0" y="0"/>
                        <a:pt x="0" y="0"/>
                        <a:pt x="0" y="0"/>
                      </a:cubicBezTo>
                      <a:cubicBezTo>
                        <a:pt x="32" y="0"/>
                        <a:pt x="32" y="0"/>
                        <a:pt x="32" y="0"/>
                      </a:cubicBezTo>
                      <a:cubicBezTo>
                        <a:pt x="33" y="0"/>
                        <a:pt x="33" y="0"/>
                        <a:pt x="33" y="1"/>
                      </a:cubicBezTo>
                      <a:lnTo>
                        <a:pt x="33"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52"/>
                <p:cNvSpPr>
                  <a:spLocks/>
                </p:cNvSpPr>
                <p:nvPr/>
              </p:nvSpPr>
              <p:spPr bwMode="auto">
                <a:xfrm>
                  <a:off x="3830" y="2978"/>
                  <a:ext cx="78" cy="31"/>
                </a:xfrm>
                <a:custGeom>
                  <a:avLst/>
                  <a:gdLst>
                    <a:gd name="T0" fmla="*/ 184 w 33"/>
                    <a:gd name="T1" fmla="*/ 69 h 13"/>
                    <a:gd name="T2" fmla="*/ 180 w 33"/>
                    <a:gd name="T3" fmla="*/ 74 h 13"/>
                    <a:gd name="T4" fmla="*/ 0 w 33"/>
                    <a:gd name="T5" fmla="*/ 74 h 13"/>
                    <a:gd name="T6" fmla="*/ 0 w 33"/>
                    <a:gd name="T7" fmla="*/ 69 h 13"/>
                    <a:gd name="T8" fmla="*/ 0 w 33"/>
                    <a:gd name="T9" fmla="*/ 5 h 13"/>
                    <a:gd name="T10" fmla="*/ 0 w 33"/>
                    <a:gd name="T11" fmla="*/ 0 h 13"/>
                    <a:gd name="T12" fmla="*/ 180 w 33"/>
                    <a:gd name="T13" fmla="*/ 0 h 13"/>
                    <a:gd name="T14" fmla="*/ 184 w 33"/>
                    <a:gd name="T15" fmla="*/ 5 h 13"/>
                    <a:gd name="T16" fmla="*/ 184 w 33"/>
                    <a:gd name="T17" fmla="*/ 69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13">
                      <a:moveTo>
                        <a:pt x="33" y="12"/>
                      </a:moveTo>
                      <a:cubicBezTo>
                        <a:pt x="33" y="13"/>
                        <a:pt x="33" y="13"/>
                        <a:pt x="32" y="13"/>
                      </a:cubicBezTo>
                      <a:cubicBezTo>
                        <a:pt x="0" y="13"/>
                        <a:pt x="0" y="13"/>
                        <a:pt x="0" y="13"/>
                      </a:cubicBezTo>
                      <a:cubicBezTo>
                        <a:pt x="0" y="13"/>
                        <a:pt x="0" y="13"/>
                        <a:pt x="0" y="12"/>
                      </a:cubicBezTo>
                      <a:cubicBezTo>
                        <a:pt x="0" y="1"/>
                        <a:pt x="0" y="1"/>
                        <a:pt x="0" y="1"/>
                      </a:cubicBezTo>
                      <a:cubicBezTo>
                        <a:pt x="0" y="0"/>
                        <a:pt x="0" y="0"/>
                        <a:pt x="0" y="0"/>
                      </a:cubicBezTo>
                      <a:cubicBezTo>
                        <a:pt x="32" y="0"/>
                        <a:pt x="32" y="0"/>
                        <a:pt x="32" y="0"/>
                      </a:cubicBezTo>
                      <a:cubicBezTo>
                        <a:pt x="33" y="0"/>
                        <a:pt x="33" y="0"/>
                        <a:pt x="33" y="1"/>
                      </a:cubicBezTo>
                      <a:lnTo>
                        <a:pt x="33" y="12"/>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53"/>
                <p:cNvSpPr>
                  <a:spLocks/>
                </p:cNvSpPr>
                <p:nvPr/>
              </p:nvSpPr>
              <p:spPr bwMode="auto">
                <a:xfrm>
                  <a:off x="3830" y="2935"/>
                  <a:ext cx="78" cy="31"/>
                </a:xfrm>
                <a:custGeom>
                  <a:avLst/>
                  <a:gdLst>
                    <a:gd name="T0" fmla="*/ 184 w 33"/>
                    <a:gd name="T1" fmla="*/ 74 h 13"/>
                    <a:gd name="T2" fmla="*/ 180 w 33"/>
                    <a:gd name="T3" fmla="*/ 74 h 13"/>
                    <a:gd name="T4" fmla="*/ 0 w 33"/>
                    <a:gd name="T5" fmla="*/ 74 h 13"/>
                    <a:gd name="T6" fmla="*/ 0 w 33"/>
                    <a:gd name="T7" fmla="*/ 74 h 13"/>
                    <a:gd name="T8" fmla="*/ 0 w 33"/>
                    <a:gd name="T9" fmla="*/ 5 h 13"/>
                    <a:gd name="T10" fmla="*/ 0 w 33"/>
                    <a:gd name="T11" fmla="*/ 0 h 13"/>
                    <a:gd name="T12" fmla="*/ 180 w 33"/>
                    <a:gd name="T13" fmla="*/ 0 h 13"/>
                    <a:gd name="T14" fmla="*/ 184 w 33"/>
                    <a:gd name="T15" fmla="*/ 5 h 13"/>
                    <a:gd name="T16" fmla="*/ 184 w 33"/>
                    <a:gd name="T17" fmla="*/ 74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13">
                      <a:moveTo>
                        <a:pt x="33" y="13"/>
                      </a:moveTo>
                      <a:cubicBezTo>
                        <a:pt x="33" y="13"/>
                        <a:pt x="33" y="13"/>
                        <a:pt x="32" y="13"/>
                      </a:cubicBezTo>
                      <a:cubicBezTo>
                        <a:pt x="0" y="13"/>
                        <a:pt x="0" y="13"/>
                        <a:pt x="0" y="13"/>
                      </a:cubicBezTo>
                      <a:cubicBezTo>
                        <a:pt x="0" y="13"/>
                        <a:pt x="0" y="13"/>
                        <a:pt x="0" y="13"/>
                      </a:cubicBezTo>
                      <a:cubicBezTo>
                        <a:pt x="0" y="1"/>
                        <a:pt x="0" y="1"/>
                        <a:pt x="0" y="1"/>
                      </a:cubicBezTo>
                      <a:cubicBezTo>
                        <a:pt x="0" y="1"/>
                        <a:pt x="0" y="0"/>
                        <a:pt x="0" y="0"/>
                      </a:cubicBezTo>
                      <a:cubicBezTo>
                        <a:pt x="32" y="0"/>
                        <a:pt x="32" y="0"/>
                        <a:pt x="32" y="0"/>
                      </a:cubicBezTo>
                      <a:cubicBezTo>
                        <a:pt x="33" y="0"/>
                        <a:pt x="33" y="1"/>
                        <a:pt x="33" y="1"/>
                      </a:cubicBezTo>
                      <a:lnTo>
                        <a:pt x="33" y="13"/>
                      </a:lnTo>
                      <a:close/>
                    </a:path>
                  </a:pathLst>
                </a:custGeom>
                <a:solidFill>
                  <a:srgbClr val="ACD1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grpSp>
        <p:nvGrpSpPr>
          <p:cNvPr id="69" name="组合 68"/>
          <p:cNvGrpSpPr/>
          <p:nvPr/>
        </p:nvGrpSpPr>
        <p:grpSpPr>
          <a:xfrm>
            <a:off x="4259263" y="620640"/>
            <a:ext cx="686747" cy="2325120"/>
            <a:chOff x="4259263" y="620640"/>
            <a:chExt cx="686747" cy="2325120"/>
          </a:xfrm>
        </p:grpSpPr>
        <p:sp>
          <p:nvSpPr>
            <p:cNvPr id="12" name="等腰三角形 11"/>
            <p:cNvSpPr/>
            <p:nvPr/>
          </p:nvSpPr>
          <p:spPr>
            <a:xfrm>
              <a:off x="4451619" y="1669053"/>
              <a:ext cx="360363" cy="281850"/>
            </a:xfrm>
            <a:prstGeom prst="triangle">
              <a:avLst/>
            </a:prstGeom>
            <a:solidFill>
              <a:schemeClr val="tx1">
                <a:lumMod val="50000"/>
                <a:lumOff val="50000"/>
                <a:alpha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60" name="组合 59"/>
            <p:cNvGrpSpPr/>
            <p:nvPr/>
          </p:nvGrpSpPr>
          <p:grpSpPr>
            <a:xfrm>
              <a:off x="4259263" y="620640"/>
              <a:ext cx="686747" cy="686747"/>
              <a:chOff x="3975672" y="627615"/>
              <a:chExt cx="686747" cy="686747"/>
            </a:xfrm>
          </p:grpSpPr>
          <p:sp>
            <p:nvSpPr>
              <p:cNvPr id="13" name="任意多边形 12"/>
              <p:cNvSpPr/>
              <p:nvPr/>
            </p:nvSpPr>
            <p:spPr>
              <a:xfrm>
                <a:off x="3975672" y="627615"/>
                <a:ext cx="686747" cy="686747"/>
              </a:xfrm>
              <a:custGeom>
                <a:avLst/>
                <a:gdLst>
                  <a:gd name="connsiteX0" fmla="*/ 0 w 976800"/>
                  <a:gd name="connsiteY0" fmla="*/ 488400 h 976800"/>
                  <a:gd name="connsiteX1" fmla="*/ 488400 w 976800"/>
                  <a:gd name="connsiteY1" fmla="*/ 0 h 976800"/>
                  <a:gd name="connsiteX2" fmla="*/ 976800 w 976800"/>
                  <a:gd name="connsiteY2" fmla="*/ 488400 h 976800"/>
                  <a:gd name="connsiteX3" fmla="*/ 488400 w 976800"/>
                  <a:gd name="connsiteY3" fmla="*/ 976800 h 976800"/>
                  <a:gd name="connsiteX4" fmla="*/ 0 w 976800"/>
                  <a:gd name="connsiteY4" fmla="*/ 488400 h 9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800" h="976800">
                    <a:moveTo>
                      <a:pt x="0" y="488400"/>
                    </a:moveTo>
                    <a:cubicBezTo>
                      <a:pt x="0" y="218664"/>
                      <a:pt x="218664" y="0"/>
                      <a:pt x="488400" y="0"/>
                    </a:cubicBezTo>
                    <a:cubicBezTo>
                      <a:pt x="758136" y="0"/>
                      <a:pt x="976800" y="218664"/>
                      <a:pt x="976800" y="488400"/>
                    </a:cubicBezTo>
                    <a:cubicBezTo>
                      <a:pt x="976800" y="758136"/>
                      <a:pt x="758136" y="976800"/>
                      <a:pt x="488400" y="976800"/>
                    </a:cubicBezTo>
                    <a:cubicBezTo>
                      <a:pt x="218664" y="976800"/>
                      <a:pt x="0" y="758136"/>
                      <a:pt x="0" y="488400"/>
                    </a:cubicBezTo>
                    <a:close/>
                  </a:path>
                </a:pathLst>
              </a:custGeom>
              <a:solidFill>
                <a:srgbClr val="40404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719" tIns="169719" rIns="169719" bIns="169719" numCol="1" spcCol="1270" anchor="ctr" anchorCtr="0">
                <a:noAutofit/>
              </a:bodyPr>
              <a:lstStyle/>
              <a:p>
                <a:pPr lvl="0" algn="ctr" defTabSz="933450">
                  <a:lnSpc>
                    <a:spcPct val="90000"/>
                  </a:lnSpc>
                  <a:spcBef>
                    <a:spcPct val="0"/>
                  </a:spcBef>
                  <a:spcAft>
                    <a:spcPct val="35000"/>
                  </a:spcAft>
                </a:pPr>
                <a:endParaRPr lang="zh-CN" altLang="en-US" sz="2100" kern="1200"/>
              </a:p>
            </p:txBody>
          </p:sp>
          <p:sp>
            <p:nvSpPr>
              <p:cNvPr id="22" name="KSO_Shape"/>
              <p:cNvSpPr/>
              <p:nvPr/>
            </p:nvSpPr>
            <p:spPr>
              <a:xfrm>
                <a:off x="4084113" y="792321"/>
                <a:ext cx="444278" cy="341354"/>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 name="组合 1"/>
            <p:cNvGrpSpPr/>
            <p:nvPr/>
          </p:nvGrpSpPr>
          <p:grpSpPr>
            <a:xfrm>
              <a:off x="4259263" y="2259013"/>
              <a:ext cx="686747" cy="686747"/>
              <a:chOff x="3975672" y="2265988"/>
              <a:chExt cx="686747" cy="686747"/>
            </a:xfrm>
          </p:grpSpPr>
          <p:sp>
            <p:nvSpPr>
              <p:cNvPr id="11" name="任意多边形 10"/>
              <p:cNvSpPr/>
              <p:nvPr/>
            </p:nvSpPr>
            <p:spPr>
              <a:xfrm>
                <a:off x="3975672" y="2265988"/>
                <a:ext cx="686747" cy="686747"/>
              </a:xfrm>
              <a:custGeom>
                <a:avLst/>
                <a:gdLst>
                  <a:gd name="connsiteX0" fmla="*/ 0 w 976800"/>
                  <a:gd name="connsiteY0" fmla="*/ 488400 h 976800"/>
                  <a:gd name="connsiteX1" fmla="*/ 488400 w 976800"/>
                  <a:gd name="connsiteY1" fmla="*/ 0 h 976800"/>
                  <a:gd name="connsiteX2" fmla="*/ 976800 w 976800"/>
                  <a:gd name="connsiteY2" fmla="*/ 488400 h 976800"/>
                  <a:gd name="connsiteX3" fmla="*/ 488400 w 976800"/>
                  <a:gd name="connsiteY3" fmla="*/ 976800 h 976800"/>
                  <a:gd name="connsiteX4" fmla="*/ 0 w 976800"/>
                  <a:gd name="connsiteY4" fmla="*/ 488400 h 9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800" h="976800">
                    <a:moveTo>
                      <a:pt x="0" y="488400"/>
                    </a:moveTo>
                    <a:cubicBezTo>
                      <a:pt x="0" y="218664"/>
                      <a:pt x="218664" y="0"/>
                      <a:pt x="488400" y="0"/>
                    </a:cubicBezTo>
                    <a:cubicBezTo>
                      <a:pt x="758136" y="0"/>
                      <a:pt x="976800" y="218664"/>
                      <a:pt x="976800" y="488400"/>
                    </a:cubicBezTo>
                    <a:cubicBezTo>
                      <a:pt x="976800" y="758136"/>
                      <a:pt x="758136" y="976800"/>
                      <a:pt x="488400" y="976800"/>
                    </a:cubicBezTo>
                    <a:cubicBezTo>
                      <a:pt x="218664" y="976800"/>
                      <a:pt x="0" y="758136"/>
                      <a:pt x="0" y="488400"/>
                    </a:cubicBezTo>
                    <a:close/>
                  </a:path>
                </a:pathLst>
              </a:custGeom>
              <a:solidFill>
                <a:srgbClr val="40404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719" tIns="169719" rIns="169719" bIns="169719" numCol="1" spcCol="1270" anchor="ctr" anchorCtr="0">
                <a:noAutofit/>
              </a:bodyPr>
              <a:lstStyle/>
              <a:p>
                <a:pPr lvl="0" algn="ctr" defTabSz="933450">
                  <a:lnSpc>
                    <a:spcPct val="90000"/>
                  </a:lnSpc>
                  <a:spcBef>
                    <a:spcPct val="0"/>
                  </a:spcBef>
                  <a:spcAft>
                    <a:spcPct val="35000"/>
                  </a:spcAft>
                </a:pPr>
                <a:endParaRPr lang="zh-CN" altLang="en-US" sz="2100" kern="1200"/>
              </a:p>
            </p:txBody>
          </p:sp>
          <p:grpSp>
            <p:nvGrpSpPr>
              <p:cNvPr id="57" name="组合 56"/>
              <p:cNvGrpSpPr/>
              <p:nvPr/>
            </p:nvGrpSpPr>
            <p:grpSpPr>
              <a:xfrm>
                <a:off x="4059417" y="2349733"/>
                <a:ext cx="519256" cy="519256"/>
                <a:chOff x="7401258" y="3046899"/>
                <a:chExt cx="798465" cy="798465"/>
              </a:xfrm>
            </p:grpSpPr>
            <p:sp>
              <p:nvSpPr>
                <p:cNvPr id="58" name="任意多边形 57"/>
                <p:cNvSpPr/>
                <p:nvPr/>
              </p:nvSpPr>
              <p:spPr>
                <a:xfrm>
                  <a:off x="7401258" y="3046899"/>
                  <a:ext cx="798465" cy="798465"/>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69016" tIns="767963" rIns="669016" bIns="820085" numCol="1" spcCol="1270" anchor="ctr" anchorCtr="0">
                  <a:noAutofit/>
                </a:bodyPr>
                <a:lstStyle/>
                <a:p>
                  <a:pPr lvl="0" algn="ctr" defTabSz="2444750">
                    <a:lnSpc>
                      <a:spcPct val="90000"/>
                    </a:lnSpc>
                    <a:spcBef>
                      <a:spcPct val="0"/>
                    </a:spcBef>
                    <a:spcAft>
                      <a:spcPct val="35000"/>
                    </a:spcAft>
                  </a:pPr>
                  <a:endParaRPr lang="zh-CN" altLang="en-US" sz="5500" kern="1200"/>
                </a:p>
              </p:txBody>
            </p:sp>
            <p:sp>
              <p:nvSpPr>
                <p:cNvPr id="59" name="流程图: 联系 58"/>
                <p:cNvSpPr/>
                <p:nvPr/>
              </p:nvSpPr>
              <p:spPr>
                <a:xfrm>
                  <a:off x="7619384" y="3257182"/>
                  <a:ext cx="379494" cy="379494"/>
                </a:xfrm>
                <a:prstGeom prst="flowChartConnector">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extLst>
      <p:ext uri="{BB962C8B-B14F-4D97-AF65-F5344CB8AC3E}">
        <p14:creationId xmlns:p14="http://schemas.microsoft.com/office/powerpoint/2010/main" val="2292506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6" presetClass="emph" presetSubtype="0" autoRev="1" fill="hold" nodeType="afterEffect">
                                  <p:stCondLst>
                                    <p:cond delay="0"/>
                                  </p:stCondLst>
                                  <p:childTnLst>
                                    <p:animScale>
                                      <p:cBhvr>
                                        <p:cTn id="12" dur="150" fill="hold"/>
                                        <p:tgtEl>
                                          <p:spTgt spid="61"/>
                                        </p:tgtEl>
                                      </p:cBhvr>
                                      <p:by x="110000" y="110000"/>
                                    </p:animScale>
                                  </p:childTnLst>
                                </p:cTn>
                              </p:par>
                            </p:childTnLst>
                          </p:cTn>
                        </p:par>
                        <p:par>
                          <p:cTn id="13" fill="hold">
                            <p:stCondLst>
                              <p:cond delay="800"/>
                            </p:stCondLst>
                            <p:childTnLst>
                              <p:par>
                                <p:cTn id="14" presetID="22" presetClass="entr" presetSubtype="1" fill="hold"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up)">
                                      <p:cBhvr>
                                        <p:cTn id="16" dur="500"/>
                                        <p:tgtEl>
                                          <p:spTgt spid="67"/>
                                        </p:tgtEl>
                                      </p:cBhvr>
                                    </p:animEffect>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wipe(left)">
                                      <p:cBhvr>
                                        <p:cTn id="20" dur="500"/>
                                        <p:tgtEl>
                                          <p:spTgt spid="68"/>
                                        </p:tgtEl>
                                      </p:cBhvr>
                                    </p:animEffect>
                                  </p:childTnLst>
                                </p:cTn>
                              </p:par>
                            </p:childTnLst>
                          </p:cTn>
                        </p:par>
                        <p:par>
                          <p:cTn id="21" fill="hold">
                            <p:stCondLst>
                              <p:cond delay="1800"/>
                            </p:stCondLst>
                            <p:childTnLst>
                              <p:par>
                                <p:cTn id="22" presetID="22" presetClass="entr" presetSubtype="4"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down)">
                                      <p:cBhvr>
                                        <p:cTn id="24" dur="500"/>
                                        <p:tgtEl>
                                          <p:spTgt spid="69"/>
                                        </p:tgtEl>
                                      </p:cBhvr>
                                    </p:animEffect>
                                  </p:childTnLst>
                                </p:cTn>
                              </p:par>
                            </p:childTnLst>
                          </p:cTn>
                        </p:par>
                        <p:par>
                          <p:cTn id="25" fill="hold">
                            <p:stCondLst>
                              <p:cond delay="2300"/>
                            </p:stCondLst>
                            <p:childTnLst>
                              <p:par>
                                <p:cTn id="26" presetID="22" presetClass="entr" presetSubtype="8" fill="hold"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ipe(left)">
                                      <p:cBhvr>
                                        <p:cTn id="28" dur="500"/>
                                        <p:tgtEl>
                                          <p:spTgt spid="71"/>
                                        </p:tgtEl>
                                      </p:cBhvr>
                                    </p:animEffect>
                                  </p:childTnLst>
                                </p:cTn>
                              </p:par>
                            </p:childTnLst>
                          </p:cTn>
                        </p:par>
                        <p:par>
                          <p:cTn id="29" fill="hold">
                            <p:stCondLst>
                              <p:cond delay="2800"/>
                            </p:stCondLst>
                            <p:childTnLst>
                              <p:par>
                                <p:cTn id="30" presetID="22" presetClass="entr" presetSubtype="1" fill="hold" nodeType="after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up)">
                                      <p:cBhvr>
                                        <p:cTn id="32" dur="500"/>
                                        <p:tgtEl>
                                          <p:spTgt spid="72"/>
                                        </p:tgtEl>
                                      </p:cBhvr>
                                    </p:animEffect>
                                  </p:childTnLst>
                                </p:cTn>
                              </p:par>
                            </p:childTnLst>
                          </p:cTn>
                        </p:par>
                        <p:par>
                          <p:cTn id="33" fill="hold">
                            <p:stCondLst>
                              <p:cond delay="3300"/>
                            </p:stCondLst>
                            <p:childTnLst>
                              <p:par>
                                <p:cTn id="34" presetID="53" presetClass="entr" presetSubtype="16" fill="hold"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p:cTn id="36" dur="500" fill="hold"/>
                                        <p:tgtEl>
                                          <p:spTgt spid="66"/>
                                        </p:tgtEl>
                                        <p:attrNameLst>
                                          <p:attrName>ppt_w</p:attrName>
                                        </p:attrNameLst>
                                      </p:cBhvr>
                                      <p:tavLst>
                                        <p:tav tm="0">
                                          <p:val>
                                            <p:fltVal val="0"/>
                                          </p:val>
                                        </p:tav>
                                        <p:tav tm="100000">
                                          <p:val>
                                            <p:strVal val="#ppt_w"/>
                                          </p:val>
                                        </p:tav>
                                      </p:tavLst>
                                    </p:anim>
                                    <p:anim calcmode="lin" valueType="num">
                                      <p:cBhvr>
                                        <p:cTn id="37" dur="500" fill="hold"/>
                                        <p:tgtEl>
                                          <p:spTgt spid="66"/>
                                        </p:tgtEl>
                                        <p:attrNameLst>
                                          <p:attrName>ppt_h</p:attrName>
                                        </p:attrNameLst>
                                      </p:cBhvr>
                                      <p:tavLst>
                                        <p:tav tm="0">
                                          <p:val>
                                            <p:fltVal val="0"/>
                                          </p:val>
                                        </p:tav>
                                        <p:tav tm="100000">
                                          <p:val>
                                            <p:strVal val="#ppt_h"/>
                                          </p:val>
                                        </p:tav>
                                      </p:tavLst>
                                    </p:anim>
                                    <p:animEffect transition="in" filter="fade">
                                      <p:cBhvr>
                                        <p:cTn id="38" dur="500"/>
                                        <p:tgtEl>
                                          <p:spTgt spid="66"/>
                                        </p:tgtEl>
                                      </p:cBhvr>
                                    </p:animEffect>
                                  </p:childTnLst>
                                </p:cTn>
                              </p:par>
                            </p:childTnLst>
                          </p:cTn>
                        </p:par>
                        <p:par>
                          <p:cTn id="39" fill="hold">
                            <p:stCondLst>
                              <p:cond delay="3800"/>
                            </p:stCondLst>
                            <p:childTnLst>
                              <p:par>
                                <p:cTn id="40" presetID="6" presetClass="emph" presetSubtype="0" autoRev="1" fill="hold" nodeType="afterEffect">
                                  <p:stCondLst>
                                    <p:cond delay="0"/>
                                  </p:stCondLst>
                                  <p:childTnLst>
                                    <p:animScale>
                                      <p:cBhvr>
                                        <p:cTn id="41" dur="150" fill="hold"/>
                                        <p:tgtEl>
                                          <p:spTgt spid="66"/>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691800" y="948646"/>
            <a:ext cx="5163398" cy="3713450"/>
            <a:chOff x="1691800" y="948646"/>
            <a:chExt cx="5163398" cy="3713450"/>
          </a:xfrm>
        </p:grpSpPr>
        <p:sp>
          <p:nvSpPr>
            <p:cNvPr id="6" name="Freeform 8"/>
            <p:cNvSpPr>
              <a:spLocks/>
            </p:cNvSpPr>
            <p:nvPr/>
          </p:nvSpPr>
          <p:spPr bwMode="auto">
            <a:xfrm>
              <a:off x="3038812" y="2521310"/>
              <a:ext cx="1302261" cy="803979"/>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solidFill>
              <a:schemeClr val="bg1">
                <a:lumMod val="50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7" name="Freeform 9"/>
            <p:cNvSpPr>
              <a:spLocks/>
            </p:cNvSpPr>
            <p:nvPr/>
          </p:nvSpPr>
          <p:spPr bwMode="auto">
            <a:xfrm>
              <a:off x="5653180" y="948646"/>
              <a:ext cx="1202018" cy="915881"/>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solidFill>
              <a:schemeClr val="tx1">
                <a:lumMod val="50000"/>
                <a:lumOff val="50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 name="Freeform 12"/>
            <p:cNvSpPr>
              <a:spLocks/>
            </p:cNvSpPr>
            <p:nvPr/>
          </p:nvSpPr>
          <p:spPr bwMode="auto">
            <a:xfrm>
              <a:off x="3825539" y="1002876"/>
              <a:ext cx="2269783" cy="1747405"/>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solidFill>
              <a:schemeClr val="tx1">
                <a:lumMod val="65000"/>
                <a:lumOff val="3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grpSp>
          <p:nvGrpSpPr>
            <p:cNvPr id="39" name="组合 38"/>
            <p:cNvGrpSpPr/>
            <p:nvPr/>
          </p:nvGrpSpPr>
          <p:grpSpPr>
            <a:xfrm>
              <a:off x="1691800" y="1489222"/>
              <a:ext cx="5056890" cy="3172874"/>
              <a:chOff x="1691800" y="1489222"/>
              <a:chExt cx="5056890" cy="3172874"/>
            </a:xfrm>
          </p:grpSpPr>
          <p:sp>
            <p:nvSpPr>
              <p:cNvPr id="24" name="Freeform 26"/>
              <p:cNvSpPr>
                <a:spLocks/>
              </p:cNvSpPr>
              <p:nvPr/>
            </p:nvSpPr>
            <p:spPr bwMode="auto">
              <a:xfrm>
                <a:off x="5038298" y="2785573"/>
                <a:ext cx="625622" cy="484625"/>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 name="Freeform 5"/>
              <p:cNvSpPr>
                <a:spLocks/>
              </p:cNvSpPr>
              <p:nvPr/>
            </p:nvSpPr>
            <p:spPr bwMode="auto">
              <a:xfrm>
                <a:off x="4992651" y="4442594"/>
                <a:ext cx="279248" cy="219502"/>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4" name="Freeform 6"/>
              <p:cNvSpPr>
                <a:spLocks/>
              </p:cNvSpPr>
              <p:nvPr/>
            </p:nvSpPr>
            <p:spPr bwMode="auto">
              <a:xfrm>
                <a:off x="1691800" y="1489222"/>
                <a:ext cx="2064822" cy="1371239"/>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5" name="Freeform 7"/>
              <p:cNvSpPr>
                <a:spLocks/>
              </p:cNvSpPr>
              <p:nvPr/>
            </p:nvSpPr>
            <p:spPr bwMode="auto">
              <a:xfrm>
                <a:off x="1942407" y="2746837"/>
                <a:ext cx="2012911" cy="94428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8" name="Freeform 10"/>
              <p:cNvSpPr>
                <a:spLocks/>
              </p:cNvSpPr>
              <p:nvPr/>
            </p:nvSpPr>
            <p:spPr bwMode="auto">
              <a:xfrm>
                <a:off x="5719412" y="1954910"/>
                <a:ext cx="605932" cy="521639"/>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 name="Freeform 11"/>
              <p:cNvSpPr>
                <a:spLocks/>
              </p:cNvSpPr>
              <p:nvPr/>
            </p:nvSpPr>
            <p:spPr bwMode="auto">
              <a:xfrm>
                <a:off x="5850085" y="1681178"/>
                <a:ext cx="881599" cy="524221"/>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 name="Freeform 13"/>
              <p:cNvSpPr>
                <a:spLocks/>
              </p:cNvSpPr>
              <p:nvPr/>
            </p:nvSpPr>
            <p:spPr bwMode="auto">
              <a:xfrm>
                <a:off x="5097369" y="3877055"/>
                <a:ext cx="783147" cy="567261"/>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 name="Freeform 14"/>
              <p:cNvSpPr>
                <a:spLocks/>
              </p:cNvSpPr>
              <p:nvPr/>
            </p:nvSpPr>
            <p:spPr bwMode="auto">
              <a:xfrm>
                <a:off x="4944320" y="3443217"/>
                <a:ext cx="595191" cy="551767"/>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 name="Freeform 15"/>
              <p:cNvSpPr>
                <a:spLocks/>
              </p:cNvSpPr>
              <p:nvPr/>
            </p:nvSpPr>
            <p:spPr bwMode="auto">
              <a:xfrm>
                <a:off x="3760202" y="3555980"/>
                <a:ext cx="938881" cy="832385"/>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 name="Freeform 16"/>
              <p:cNvSpPr>
                <a:spLocks/>
              </p:cNvSpPr>
              <p:nvPr/>
            </p:nvSpPr>
            <p:spPr bwMode="auto">
              <a:xfrm>
                <a:off x="4510233" y="3810774"/>
                <a:ext cx="819843" cy="517335"/>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 name="Freeform 17"/>
              <p:cNvSpPr>
                <a:spLocks/>
              </p:cNvSpPr>
              <p:nvPr/>
            </p:nvSpPr>
            <p:spPr bwMode="auto">
              <a:xfrm>
                <a:off x="4597946" y="2498069"/>
                <a:ext cx="528065" cy="793649"/>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6" name="Freeform 18"/>
              <p:cNvSpPr>
                <a:spLocks/>
              </p:cNvSpPr>
              <p:nvPr/>
            </p:nvSpPr>
            <p:spPr bwMode="auto">
              <a:xfrm>
                <a:off x="4411780" y="3550815"/>
                <a:ext cx="626517" cy="474295"/>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7" name="Freeform 19"/>
              <p:cNvSpPr>
                <a:spLocks/>
              </p:cNvSpPr>
              <p:nvPr/>
            </p:nvSpPr>
            <p:spPr bwMode="auto">
              <a:xfrm>
                <a:off x="3785263" y="3064469"/>
                <a:ext cx="1274515" cy="82119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8" name="Freeform 20"/>
              <p:cNvSpPr>
                <a:spLocks/>
              </p:cNvSpPr>
              <p:nvPr/>
            </p:nvSpPr>
            <p:spPr bwMode="auto">
              <a:xfrm>
                <a:off x="3480954" y="2195931"/>
                <a:ext cx="1398924" cy="1036392"/>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9" name="Freeform 21"/>
              <p:cNvSpPr>
                <a:spLocks/>
              </p:cNvSpPr>
              <p:nvPr/>
            </p:nvSpPr>
            <p:spPr bwMode="auto">
              <a:xfrm>
                <a:off x="4483382" y="2538526"/>
                <a:ext cx="271193" cy="4131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0" name="Freeform 22"/>
              <p:cNvSpPr>
                <a:spLocks/>
              </p:cNvSpPr>
              <p:nvPr/>
            </p:nvSpPr>
            <p:spPr bwMode="auto">
              <a:xfrm>
                <a:off x="5438374" y="3381239"/>
                <a:ext cx="508374" cy="593945"/>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1" name="Freeform 23"/>
              <p:cNvSpPr>
                <a:spLocks/>
              </p:cNvSpPr>
              <p:nvPr/>
            </p:nvSpPr>
            <p:spPr bwMode="auto">
              <a:xfrm>
                <a:off x="4876298" y="3124724"/>
                <a:ext cx="801942" cy="425231"/>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2" name="Freeform 24"/>
              <p:cNvSpPr>
                <a:spLocks/>
              </p:cNvSpPr>
              <p:nvPr/>
            </p:nvSpPr>
            <p:spPr bwMode="auto">
              <a:xfrm>
                <a:off x="5718516" y="3524131"/>
                <a:ext cx="451093" cy="49409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3" name="Freeform 25"/>
              <p:cNvSpPr>
                <a:spLocks/>
              </p:cNvSpPr>
              <p:nvPr/>
            </p:nvSpPr>
            <p:spPr bwMode="auto">
              <a:xfrm>
                <a:off x="5007867" y="2360342"/>
                <a:ext cx="366960" cy="641289"/>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5" name="Freeform 27"/>
              <p:cNvSpPr>
                <a:spLocks/>
              </p:cNvSpPr>
              <p:nvPr/>
            </p:nvSpPr>
            <p:spPr bwMode="auto">
              <a:xfrm>
                <a:off x="5501025" y="2935350"/>
                <a:ext cx="503899" cy="507006"/>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6" name="Freeform 28"/>
              <p:cNvSpPr>
                <a:spLocks/>
              </p:cNvSpPr>
              <p:nvPr/>
            </p:nvSpPr>
            <p:spPr bwMode="auto">
              <a:xfrm>
                <a:off x="5618274" y="2853575"/>
                <a:ext cx="600562" cy="403711"/>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7" name="Freeform 29"/>
              <p:cNvSpPr>
                <a:spLocks/>
              </p:cNvSpPr>
              <p:nvPr/>
            </p:nvSpPr>
            <p:spPr bwMode="auto">
              <a:xfrm>
                <a:off x="5871566" y="3226297"/>
                <a:ext cx="407236" cy="388217"/>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8" name="Freeform 30"/>
              <p:cNvSpPr>
                <a:spLocks/>
              </p:cNvSpPr>
              <p:nvPr/>
            </p:nvSpPr>
            <p:spPr bwMode="auto">
              <a:xfrm>
                <a:off x="6120382" y="3145383"/>
                <a:ext cx="114563" cy="115346"/>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29" name="Freeform 31"/>
              <p:cNvSpPr>
                <a:spLocks/>
              </p:cNvSpPr>
              <p:nvPr/>
            </p:nvSpPr>
            <p:spPr bwMode="auto">
              <a:xfrm>
                <a:off x="5463434" y="2548855"/>
                <a:ext cx="699014" cy="408876"/>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0" name="Freeform 32"/>
              <p:cNvSpPr>
                <a:spLocks/>
              </p:cNvSpPr>
              <p:nvPr/>
            </p:nvSpPr>
            <p:spPr bwMode="auto">
              <a:xfrm>
                <a:off x="5282639" y="2120182"/>
                <a:ext cx="558496" cy="693797"/>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1" name="Freeform 33"/>
              <p:cNvSpPr>
                <a:spLocks/>
              </p:cNvSpPr>
              <p:nvPr/>
            </p:nvSpPr>
            <p:spPr bwMode="auto">
              <a:xfrm>
                <a:off x="5443744" y="2303530"/>
                <a:ext cx="183480" cy="16613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2" name="Freeform 34"/>
              <p:cNvSpPr>
                <a:spLocks/>
              </p:cNvSpPr>
              <p:nvPr/>
            </p:nvSpPr>
            <p:spPr bwMode="auto">
              <a:xfrm>
                <a:off x="5569047" y="2376697"/>
                <a:ext cx="126199" cy="168715"/>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3" name="Freeform 35"/>
              <p:cNvSpPr>
                <a:spLocks/>
              </p:cNvSpPr>
              <p:nvPr/>
            </p:nvSpPr>
            <p:spPr bwMode="auto">
              <a:xfrm>
                <a:off x="6195565" y="3780647"/>
                <a:ext cx="179900" cy="354646"/>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4" name="Freeform 36"/>
              <p:cNvSpPr>
                <a:spLocks/>
              </p:cNvSpPr>
              <p:nvPr/>
            </p:nvSpPr>
            <p:spPr bwMode="auto">
              <a:xfrm>
                <a:off x="6567000" y="3827129"/>
                <a:ext cx="34011" cy="18937"/>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5" name="Freeform 37"/>
              <p:cNvSpPr>
                <a:spLocks/>
              </p:cNvSpPr>
              <p:nvPr/>
            </p:nvSpPr>
            <p:spPr bwMode="auto">
              <a:xfrm>
                <a:off x="6612646" y="3806470"/>
                <a:ext cx="22376" cy="27545"/>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36" name="Freeform 38"/>
              <p:cNvSpPr>
                <a:spLocks/>
              </p:cNvSpPr>
              <p:nvPr/>
            </p:nvSpPr>
            <p:spPr bwMode="auto">
              <a:xfrm>
                <a:off x="6716469" y="3753962"/>
                <a:ext cx="32221" cy="22380"/>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solidFill>
                <a:schemeClr val="bg1">
                  <a:lumMod val="8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grpSp>
      </p:grpSp>
      <p:grpSp>
        <p:nvGrpSpPr>
          <p:cNvPr id="43" name="组合 42"/>
          <p:cNvGrpSpPr/>
          <p:nvPr/>
        </p:nvGrpSpPr>
        <p:grpSpPr>
          <a:xfrm>
            <a:off x="3038812" y="948524"/>
            <a:ext cx="3816386" cy="2376643"/>
            <a:chOff x="3038812" y="948524"/>
            <a:chExt cx="3816386" cy="2376643"/>
          </a:xfrm>
        </p:grpSpPr>
        <p:sp>
          <p:nvSpPr>
            <p:cNvPr id="53" name="Freeform 8"/>
            <p:cNvSpPr>
              <a:spLocks/>
            </p:cNvSpPr>
            <p:nvPr/>
          </p:nvSpPr>
          <p:spPr bwMode="auto">
            <a:xfrm>
              <a:off x="3038812" y="2521188"/>
              <a:ext cx="1302261" cy="803979"/>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solidFill>
              <a:schemeClr val="bg1">
                <a:lumMod val="50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57" name="Freeform 9"/>
            <p:cNvSpPr>
              <a:spLocks/>
            </p:cNvSpPr>
            <p:nvPr/>
          </p:nvSpPr>
          <p:spPr bwMode="auto">
            <a:xfrm>
              <a:off x="5653180" y="948524"/>
              <a:ext cx="1202018" cy="915881"/>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solidFill>
              <a:schemeClr val="tx1">
                <a:lumMod val="50000"/>
                <a:lumOff val="50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58" name="Freeform 12"/>
            <p:cNvSpPr>
              <a:spLocks/>
            </p:cNvSpPr>
            <p:nvPr/>
          </p:nvSpPr>
          <p:spPr bwMode="auto">
            <a:xfrm>
              <a:off x="3825539" y="1002754"/>
              <a:ext cx="2269783" cy="1747405"/>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solidFill>
              <a:schemeClr val="tx1">
                <a:lumMod val="65000"/>
                <a:lumOff val="35000"/>
              </a:schemeClr>
            </a:solidFill>
            <a:ln w="9525" cap="rnd" cmpd="sng">
              <a:solidFill>
                <a:srgbClr val="6FB5B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grpSp>
      <p:grpSp>
        <p:nvGrpSpPr>
          <p:cNvPr id="2" name="组合 1"/>
          <p:cNvGrpSpPr/>
          <p:nvPr/>
        </p:nvGrpSpPr>
        <p:grpSpPr>
          <a:xfrm>
            <a:off x="3022108" y="619880"/>
            <a:ext cx="770967" cy="2011611"/>
            <a:chOff x="3022108" y="619880"/>
            <a:chExt cx="770967" cy="2011611"/>
          </a:xfrm>
        </p:grpSpPr>
        <p:grpSp>
          <p:nvGrpSpPr>
            <p:cNvPr id="50" name="组合 49"/>
            <p:cNvGrpSpPr/>
            <p:nvPr/>
          </p:nvGrpSpPr>
          <p:grpSpPr>
            <a:xfrm>
              <a:off x="3046242" y="619880"/>
              <a:ext cx="717702" cy="2011611"/>
              <a:chOff x="7452200" y="-1729"/>
              <a:chExt cx="717702" cy="2011611"/>
            </a:xfrm>
          </p:grpSpPr>
          <p:sp>
            <p:nvSpPr>
              <p:cNvPr id="51" name="AutoShape 15"/>
              <p:cNvSpPr>
                <a:spLocks/>
              </p:cNvSpPr>
              <p:nvPr/>
            </p:nvSpPr>
            <p:spPr bwMode="auto">
              <a:xfrm>
                <a:off x="7452200" y="-1729"/>
                <a:ext cx="717702" cy="821685"/>
              </a:xfrm>
              <a:custGeom>
                <a:avLst/>
                <a:gdLst>
                  <a:gd name="T0" fmla="*/ 2147483647 w 21600"/>
                  <a:gd name="T1" fmla="*/ 2033175307 h 21600"/>
                  <a:gd name="T2" fmla="*/ 1353391700 w 21600"/>
                  <a:gd name="T3" fmla="*/ 0 h 21600"/>
                  <a:gd name="T4" fmla="*/ 0 w 21600"/>
                  <a:gd name="T5" fmla="*/ 2033175307 h 21600"/>
                  <a:gd name="T6" fmla="*/ 1140106225 w 21600"/>
                  <a:gd name="T7" fmla="*/ 2147483647 h 21600"/>
                  <a:gd name="T8" fmla="*/ 1353391700 w 21600"/>
                  <a:gd name="T9" fmla="*/ 2147483647 h 21600"/>
                  <a:gd name="T10" fmla="*/ 1566677513 w 21600"/>
                  <a:gd name="T11" fmla="*/ 2147483647 h 21600"/>
                  <a:gd name="T12" fmla="*/ 2147483647 w 21600"/>
                  <a:gd name="T13" fmla="*/ 2033175307 h 21600"/>
                  <a:gd name="T14" fmla="*/ 2147483647 w 21600"/>
                  <a:gd name="T15" fmla="*/ 203317530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9455"/>
                    </a:moveTo>
                    <a:cubicBezTo>
                      <a:pt x="21600" y="4233"/>
                      <a:pt x="16765" y="0"/>
                      <a:pt x="10800" y="0"/>
                    </a:cubicBezTo>
                    <a:cubicBezTo>
                      <a:pt x="4835" y="0"/>
                      <a:pt x="0" y="4233"/>
                      <a:pt x="0" y="9455"/>
                    </a:cubicBezTo>
                    <a:cubicBezTo>
                      <a:pt x="0" y="14168"/>
                      <a:pt x="3944" y="18065"/>
                      <a:pt x="9098" y="18781"/>
                    </a:cubicBezTo>
                    <a:cubicBezTo>
                      <a:pt x="10099" y="19261"/>
                      <a:pt x="10800" y="20340"/>
                      <a:pt x="10800" y="21600"/>
                    </a:cubicBezTo>
                    <a:cubicBezTo>
                      <a:pt x="10800" y="20340"/>
                      <a:pt x="11501" y="19261"/>
                      <a:pt x="12502" y="18781"/>
                    </a:cubicBezTo>
                    <a:cubicBezTo>
                      <a:pt x="17657" y="18065"/>
                      <a:pt x="21600" y="14169"/>
                      <a:pt x="21600" y="9455"/>
                    </a:cubicBezTo>
                    <a:close/>
                    <a:moveTo>
                      <a:pt x="21600" y="9455"/>
                    </a:moveTo>
                  </a:path>
                </a:pathLst>
              </a:custGeom>
              <a:solidFill>
                <a:srgbClr val="9BC742"/>
              </a:solidFill>
              <a:ln>
                <a:noFill/>
              </a:ln>
            </p:spPr>
            <p:txBody>
              <a:bodyPr lIns="0" tIns="0" rIns="0" bIns="0"/>
              <a:lstStyle/>
              <a:p>
                <a:endParaRPr lang="en-US">
                  <a:latin typeface="Roboto condensed"/>
                  <a:cs typeface="Roboto condensed"/>
                </a:endParaRPr>
              </a:p>
            </p:txBody>
          </p:sp>
          <p:cxnSp>
            <p:nvCxnSpPr>
              <p:cNvPr id="52" name="Straight Connector 119"/>
              <p:cNvCxnSpPr/>
              <p:nvPr/>
            </p:nvCxnSpPr>
            <p:spPr>
              <a:xfrm flipV="1">
                <a:off x="7805307" y="867613"/>
                <a:ext cx="0" cy="1142269"/>
              </a:xfrm>
              <a:prstGeom prst="line">
                <a:avLst/>
              </a:prstGeom>
              <a:ln w="6350">
                <a:solidFill>
                  <a:srgbClr val="9BC742"/>
                </a:solidFill>
                <a:prstDash val="sysDash"/>
                <a:headEnd type="oval" w="sm" len="sm"/>
                <a:tailEnd type="oval" w="sm" len="sm"/>
              </a:ln>
            </p:spPr>
            <p:style>
              <a:lnRef idx="1">
                <a:schemeClr val="dk1"/>
              </a:lnRef>
              <a:fillRef idx="0">
                <a:schemeClr val="dk1"/>
              </a:fillRef>
              <a:effectRef idx="0">
                <a:schemeClr val="dk1"/>
              </a:effectRef>
              <a:fontRef idx="minor">
                <a:schemeClr val="tx1"/>
              </a:fontRef>
            </p:style>
          </p:cxnSp>
        </p:grpSp>
        <p:sp>
          <p:nvSpPr>
            <p:cNvPr id="54" name="文本框 21"/>
            <p:cNvSpPr txBox="1">
              <a:spLocks noChangeArrowheads="1"/>
            </p:cNvSpPr>
            <p:nvPr/>
          </p:nvSpPr>
          <p:spPr bwMode="auto">
            <a:xfrm>
              <a:off x="3022108" y="807952"/>
              <a:ext cx="770967"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sz="1050" b="1" dirty="0" smtClean="0">
                  <a:solidFill>
                    <a:schemeClr val="tx1">
                      <a:lumMod val="85000"/>
                      <a:lumOff val="15000"/>
                    </a:schemeClr>
                  </a:solidFill>
                  <a:effectLst/>
                  <a:latin typeface="Verdana" panose="020B0604030504040204" pitchFamily="34" charset="0"/>
                  <a:ea typeface="Verdana" panose="020B0604030504040204" pitchFamily="34" charset="0"/>
                  <a:cs typeface="Verdana" panose="020B0604030504040204" pitchFamily="34" charset="0"/>
                </a:rPr>
                <a:t>NO.</a:t>
              </a:r>
              <a:r>
                <a:rPr lang="en-US" altLang="zh-CN" sz="1600" b="1" dirty="0" smtClean="0">
                  <a:solidFill>
                    <a:schemeClr val="tx1">
                      <a:lumMod val="85000"/>
                      <a:lumOff val="15000"/>
                    </a:schemeClr>
                  </a:solidFill>
                  <a:effectLst/>
                  <a:latin typeface="Verdana" panose="020B0604030504040204" pitchFamily="34" charset="0"/>
                  <a:ea typeface="Verdana" panose="020B0604030504040204" pitchFamily="34" charset="0"/>
                  <a:cs typeface="Verdana" panose="020B0604030504040204" pitchFamily="34" charset="0"/>
                </a:rPr>
                <a:t>3</a:t>
              </a:r>
              <a:endParaRPr lang="zh-CN" altLang="en-US" sz="1600" b="1" dirty="0">
                <a:solidFill>
                  <a:schemeClr val="tx1">
                    <a:lumMod val="85000"/>
                    <a:lumOff val="15000"/>
                  </a:schemeClr>
                </a:solidFill>
                <a:effectLst/>
                <a:latin typeface="Verdana" panose="020B0604030504040204" pitchFamily="34" charset="0"/>
                <a:cs typeface="Verdana" panose="020B0604030504040204" pitchFamily="34" charset="0"/>
              </a:endParaRPr>
            </a:p>
          </p:txBody>
        </p:sp>
      </p:grpSp>
      <p:grpSp>
        <p:nvGrpSpPr>
          <p:cNvPr id="37" name="组合 36"/>
          <p:cNvGrpSpPr/>
          <p:nvPr/>
        </p:nvGrpSpPr>
        <p:grpSpPr>
          <a:xfrm>
            <a:off x="4491329" y="894719"/>
            <a:ext cx="770967" cy="1472079"/>
            <a:chOff x="4491329" y="894719"/>
            <a:chExt cx="770967" cy="1472079"/>
          </a:xfrm>
        </p:grpSpPr>
        <p:grpSp>
          <p:nvGrpSpPr>
            <p:cNvPr id="47" name="组合 46"/>
            <p:cNvGrpSpPr/>
            <p:nvPr/>
          </p:nvGrpSpPr>
          <p:grpSpPr>
            <a:xfrm>
              <a:off x="4531577" y="894719"/>
              <a:ext cx="717702" cy="1472079"/>
              <a:chOff x="7452200" y="537803"/>
              <a:chExt cx="717702" cy="1472079"/>
            </a:xfrm>
          </p:grpSpPr>
          <p:sp>
            <p:nvSpPr>
              <p:cNvPr id="48" name="AutoShape 15"/>
              <p:cNvSpPr>
                <a:spLocks/>
              </p:cNvSpPr>
              <p:nvPr/>
            </p:nvSpPr>
            <p:spPr bwMode="auto">
              <a:xfrm>
                <a:off x="7452200" y="537803"/>
                <a:ext cx="717702" cy="821685"/>
              </a:xfrm>
              <a:custGeom>
                <a:avLst/>
                <a:gdLst>
                  <a:gd name="T0" fmla="*/ 2147483647 w 21600"/>
                  <a:gd name="T1" fmla="*/ 2033175307 h 21600"/>
                  <a:gd name="T2" fmla="*/ 1353391700 w 21600"/>
                  <a:gd name="T3" fmla="*/ 0 h 21600"/>
                  <a:gd name="T4" fmla="*/ 0 w 21600"/>
                  <a:gd name="T5" fmla="*/ 2033175307 h 21600"/>
                  <a:gd name="T6" fmla="*/ 1140106225 w 21600"/>
                  <a:gd name="T7" fmla="*/ 2147483647 h 21600"/>
                  <a:gd name="T8" fmla="*/ 1353391700 w 21600"/>
                  <a:gd name="T9" fmla="*/ 2147483647 h 21600"/>
                  <a:gd name="T10" fmla="*/ 1566677513 w 21600"/>
                  <a:gd name="T11" fmla="*/ 2147483647 h 21600"/>
                  <a:gd name="T12" fmla="*/ 2147483647 w 21600"/>
                  <a:gd name="T13" fmla="*/ 2033175307 h 21600"/>
                  <a:gd name="T14" fmla="*/ 2147483647 w 21600"/>
                  <a:gd name="T15" fmla="*/ 203317530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9455"/>
                    </a:moveTo>
                    <a:cubicBezTo>
                      <a:pt x="21600" y="4233"/>
                      <a:pt x="16765" y="0"/>
                      <a:pt x="10800" y="0"/>
                    </a:cubicBezTo>
                    <a:cubicBezTo>
                      <a:pt x="4835" y="0"/>
                      <a:pt x="0" y="4233"/>
                      <a:pt x="0" y="9455"/>
                    </a:cubicBezTo>
                    <a:cubicBezTo>
                      <a:pt x="0" y="14168"/>
                      <a:pt x="3944" y="18065"/>
                      <a:pt x="9098" y="18781"/>
                    </a:cubicBezTo>
                    <a:cubicBezTo>
                      <a:pt x="10099" y="19261"/>
                      <a:pt x="10800" y="20340"/>
                      <a:pt x="10800" y="21600"/>
                    </a:cubicBezTo>
                    <a:cubicBezTo>
                      <a:pt x="10800" y="20340"/>
                      <a:pt x="11501" y="19261"/>
                      <a:pt x="12502" y="18781"/>
                    </a:cubicBezTo>
                    <a:cubicBezTo>
                      <a:pt x="17657" y="18065"/>
                      <a:pt x="21600" y="14169"/>
                      <a:pt x="21600" y="9455"/>
                    </a:cubicBezTo>
                    <a:close/>
                    <a:moveTo>
                      <a:pt x="21600" y="9455"/>
                    </a:moveTo>
                  </a:path>
                </a:pathLst>
              </a:custGeom>
              <a:solidFill>
                <a:srgbClr val="9BC742"/>
              </a:solidFill>
              <a:ln>
                <a:noFill/>
              </a:ln>
            </p:spPr>
            <p:txBody>
              <a:bodyPr lIns="0" tIns="0" rIns="0" bIns="0"/>
              <a:lstStyle/>
              <a:p>
                <a:endParaRPr lang="en-US">
                  <a:latin typeface="Roboto condensed"/>
                  <a:cs typeface="Roboto condensed"/>
                </a:endParaRPr>
              </a:p>
            </p:txBody>
          </p:sp>
          <p:cxnSp>
            <p:nvCxnSpPr>
              <p:cNvPr id="49" name="Straight Connector 119"/>
              <p:cNvCxnSpPr/>
              <p:nvPr/>
            </p:nvCxnSpPr>
            <p:spPr>
              <a:xfrm flipV="1">
                <a:off x="7805307" y="1416484"/>
                <a:ext cx="0" cy="593398"/>
              </a:xfrm>
              <a:prstGeom prst="line">
                <a:avLst/>
              </a:prstGeom>
              <a:ln w="6350">
                <a:solidFill>
                  <a:srgbClr val="9BC742"/>
                </a:solidFill>
                <a:prstDash val="sysDash"/>
                <a:headEnd type="oval" w="sm" len="sm"/>
                <a:tailEnd type="oval" w="sm" len="sm"/>
              </a:ln>
            </p:spPr>
            <p:style>
              <a:lnRef idx="1">
                <a:schemeClr val="dk1"/>
              </a:lnRef>
              <a:fillRef idx="0">
                <a:schemeClr val="dk1"/>
              </a:fillRef>
              <a:effectRef idx="0">
                <a:schemeClr val="dk1"/>
              </a:effectRef>
              <a:fontRef idx="minor">
                <a:schemeClr val="tx1"/>
              </a:fontRef>
            </p:style>
          </p:cxnSp>
        </p:grpSp>
        <p:sp>
          <p:nvSpPr>
            <p:cNvPr id="55" name="文本框 21"/>
            <p:cNvSpPr txBox="1">
              <a:spLocks noChangeArrowheads="1"/>
            </p:cNvSpPr>
            <p:nvPr/>
          </p:nvSpPr>
          <p:spPr bwMode="auto">
            <a:xfrm>
              <a:off x="4491329" y="1079634"/>
              <a:ext cx="770967"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sz="1050" b="1" dirty="0" smtClean="0">
                  <a:solidFill>
                    <a:schemeClr val="tx1">
                      <a:lumMod val="85000"/>
                      <a:lumOff val="15000"/>
                    </a:schemeClr>
                  </a:solidFill>
                  <a:effectLst/>
                  <a:latin typeface="Verdana" panose="020B0604030504040204" pitchFamily="34" charset="0"/>
                  <a:ea typeface="Verdana" panose="020B0604030504040204" pitchFamily="34" charset="0"/>
                  <a:cs typeface="Verdana" panose="020B0604030504040204" pitchFamily="34" charset="0"/>
                </a:rPr>
                <a:t>NO.</a:t>
              </a:r>
              <a:r>
                <a:rPr lang="en-US" altLang="zh-CN" sz="1600" b="1" dirty="0" smtClean="0">
                  <a:solidFill>
                    <a:schemeClr val="tx1">
                      <a:lumMod val="85000"/>
                      <a:lumOff val="15000"/>
                    </a:schemeClr>
                  </a:solidFill>
                  <a:effectLst/>
                  <a:latin typeface="Verdana" panose="020B0604030504040204" pitchFamily="34" charset="0"/>
                  <a:ea typeface="Verdana" panose="020B0604030504040204" pitchFamily="34" charset="0"/>
                  <a:cs typeface="Verdana" panose="020B0604030504040204" pitchFamily="34" charset="0"/>
                </a:rPr>
                <a:t>2</a:t>
              </a:r>
              <a:endParaRPr lang="zh-CN" altLang="en-US" sz="1600" b="1" dirty="0">
                <a:solidFill>
                  <a:schemeClr val="tx1">
                    <a:lumMod val="85000"/>
                    <a:lumOff val="15000"/>
                  </a:schemeClr>
                </a:solidFill>
                <a:effectLst/>
                <a:latin typeface="Verdana" panose="020B0604030504040204" pitchFamily="34" charset="0"/>
                <a:cs typeface="Verdana" panose="020B0604030504040204" pitchFamily="34" charset="0"/>
              </a:endParaRPr>
            </a:p>
          </p:txBody>
        </p:sp>
      </p:grpSp>
      <p:grpSp>
        <p:nvGrpSpPr>
          <p:cNvPr id="38" name="组合 37"/>
          <p:cNvGrpSpPr/>
          <p:nvPr/>
        </p:nvGrpSpPr>
        <p:grpSpPr>
          <a:xfrm>
            <a:off x="5971340" y="156343"/>
            <a:ext cx="770967" cy="1472079"/>
            <a:chOff x="5971340" y="156343"/>
            <a:chExt cx="770967" cy="1472079"/>
          </a:xfrm>
        </p:grpSpPr>
        <p:grpSp>
          <p:nvGrpSpPr>
            <p:cNvPr id="46" name="组合 45"/>
            <p:cNvGrpSpPr/>
            <p:nvPr/>
          </p:nvGrpSpPr>
          <p:grpSpPr>
            <a:xfrm>
              <a:off x="5995565" y="156343"/>
              <a:ext cx="717702" cy="1472079"/>
              <a:chOff x="7452200" y="537803"/>
              <a:chExt cx="717702" cy="1472079"/>
            </a:xfrm>
          </p:grpSpPr>
          <p:sp>
            <p:nvSpPr>
              <p:cNvPr id="40" name="AutoShape 15"/>
              <p:cNvSpPr>
                <a:spLocks/>
              </p:cNvSpPr>
              <p:nvPr/>
            </p:nvSpPr>
            <p:spPr bwMode="auto">
              <a:xfrm>
                <a:off x="7452200" y="537803"/>
                <a:ext cx="717702" cy="821685"/>
              </a:xfrm>
              <a:custGeom>
                <a:avLst/>
                <a:gdLst>
                  <a:gd name="T0" fmla="*/ 2147483647 w 21600"/>
                  <a:gd name="T1" fmla="*/ 2033175307 h 21600"/>
                  <a:gd name="T2" fmla="*/ 1353391700 w 21600"/>
                  <a:gd name="T3" fmla="*/ 0 h 21600"/>
                  <a:gd name="T4" fmla="*/ 0 w 21600"/>
                  <a:gd name="T5" fmla="*/ 2033175307 h 21600"/>
                  <a:gd name="T6" fmla="*/ 1140106225 w 21600"/>
                  <a:gd name="T7" fmla="*/ 2147483647 h 21600"/>
                  <a:gd name="T8" fmla="*/ 1353391700 w 21600"/>
                  <a:gd name="T9" fmla="*/ 2147483647 h 21600"/>
                  <a:gd name="T10" fmla="*/ 1566677513 w 21600"/>
                  <a:gd name="T11" fmla="*/ 2147483647 h 21600"/>
                  <a:gd name="T12" fmla="*/ 2147483647 w 21600"/>
                  <a:gd name="T13" fmla="*/ 2033175307 h 21600"/>
                  <a:gd name="T14" fmla="*/ 2147483647 w 21600"/>
                  <a:gd name="T15" fmla="*/ 203317530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9455"/>
                    </a:moveTo>
                    <a:cubicBezTo>
                      <a:pt x="21600" y="4233"/>
                      <a:pt x="16765" y="0"/>
                      <a:pt x="10800" y="0"/>
                    </a:cubicBezTo>
                    <a:cubicBezTo>
                      <a:pt x="4835" y="0"/>
                      <a:pt x="0" y="4233"/>
                      <a:pt x="0" y="9455"/>
                    </a:cubicBezTo>
                    <a:cubicBezTo>
                      <a:pt x="0" y="14168"/>
                      <a:pt x="3944" y="18065"/>
                      <a:pt x="9098" y="18781"/>
                    </a:cubicBezTo>
                    <a:cubicBezTo>
                      <a:pt x="10099" y="19261"/>
                      <a:pt x="10800" y="20340"/>
                      <a:pt x="10800" y="21600"/>
                    </a:cubicBezTo>
                    <a:cubicBezTo>
                      <a:pt x="10800" y="20340"/>
                      <a:pt x="11501" y="19261"/>
                      <a:pt x="12502" y="18781"/>
                    </a:cubicBezTo>
                    <a:cubicBezTo>
                      <a:pt x="17657" y="18065"/>
                      <a:pt x="21600" y="14169"/>
                      <a:pt x="21600" y="9455"/>
                    </a:cubicBezTo>
                    <a:close/>
                    <a:moveTo>
                      <a:pt x="21600" y="9455"/>
                    </a:moveTo>
                  </a:path>
                </a:pathLst>
              </a:custGeom>
              <a:solidFill>
                <a:srgbClr val="9BC742"/>
              </a:solidFill>
              <a:ln>
                <a:noFill/>
              </a:ln>
            </p:spPr>
            <p:txBody>
              <a:bodyPr lIns="0" tIns="0" rIns="0" bIns="0"/>
              <a:lstStyle/>
              <a:p>
                <a:endParaRPr lang="en-US">
                  <a:latin typeface="Roboto condensed"/>
                  <a:cs typeface="Roboto condensed"/>
                </a:endParaRPr>
              </a:p>
            </p:txBody>
          </p:sp>
          <p:cxnSp>
            <p:nvCxnSpPr>
              <p:cNvPr id="41" name="Straight Connector 119"/>
              <p:cNvCxnSpPr/>
              <p:nvPr/>
            </p:nvCxnSpPr>
            <p:spPr>
              <a:xfrm flipV="1">
                <a:off x="7805307" y="1416484"/>
                <a:ext cx="0" cy="593398"/>
              </a:xfrm>
              <a:prstGeom prst="line">
                <a:avLst/>
              </a:prstGeom>
              <a:ln w="6350">
                <a:solidFill>
                  <a:srgbClr val="9BC742"/>
                </a:solidFill>
                <a:prstDash val="sysDash"/>
                <a:headEnd type="oval" w="sm" len="sm"/>
                <a:tailEnd type="oval" w="sm" len="sm"/>
              </a:ln>
            </p:spPr>
            <p:style>
              <a:lnRef idx="1">
                <a:schemeClr val="dk1"/>
              </a:lnRef>
              <a:fillRef idx="0">
                <a:schemeClr val="dk1"/>
              </a:fillRef>
              <a:effectRef idx="0">
                <a:schemeClr val="dk1"/>
              </a:effectRef>
              <a:fontRef idx="minor">
                <a:schemeClr val="tx1"/>
              </a:fontRef>
            </p:style>
          </p:cxnSp>
        </p:grpSp>
        <p:sp>
          <p:nvSpPr>
            <p:cNvPr id="56" name="文本框 21"/>
            <p:cNvSpPr txBox="1">
              <a:spLocks noChangeArrowheads="1"/>
            </p:cNvSpPr>
            <p:nvPr/>
          </p:nvSpPr>
          <p:spPr bwMode="auto">
            <a:xfrm>
              <a:off x="5971340" y="342685"/>
              <a:ext cx="770967"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sz="1050" b="1" dirty="0" smtClean="0">
                  <a:solidFill>
                    <a:schemeClr val="tx1">
                      <a:lumMod val="85000"/>
                      <a:lumOff val="15000"/>
                    </a:schemeClr>
                  </a:solidFill>
                  <a:effectLst/>
                  <a:latin typeface="Verdana" panose="020B0604030504040204" pitchFamily="34" charset="0"/>
                  <a:ea typeface="Verdana" panose="020B0604030504040204" pitchFamily="34" charset="0"/>
                  <a:cs typeface="Verdana" panose="020B0604030504040204" pitchFamily="34" charset="0"/>
                </a:rPr>
                <a:t>NO.</a:t>
              </a:r>
              <a:r>
                <a:rPr lang="en-US" altLang="zh-CN" sz="1600" b="1" dirty="0" smtClean="0">
                  <a:solidFill>
                    <a:schemeClr val="tx1">
                      <a:lumMod val="85000"/>
                      <a:lumOff val="15000"/>
                    </a:schemeClr>
                  </a:solidFill>
                  <a:effectLst/>
                  <a:latin typeface="Verdana" panose="020B0604030504040204" pitchFamily="34" charset="0"/>
                  <a:ea typeface="Verdana" panose="020B0604030504040204" pitchFamily="34" charset="0"/>
                  <a:cs typeface="Verdana" panose="020B0604030504040204" pitchFamily="34" charset="0"/>
                </a:rPr>
                <a:t>1</a:t>
              </a:r>
              <a:endParaRPr lang="zh-CN" altLang="en-US" sz="1600" b="1" dirty="0">
                <a:solidFill>
                  <a:schemeClr val="tx1">
                    <a:lumMod val="85000"/>
                    <a:lumOff val="15000"/>
                  </a:schemeClr>
                </a:solidFill>
                <a:effectLst/>
                <a:latin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24561797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par>
                          <p:cTn id="13" fill="hold">
                            <p:stCondLst>
                              <p:cond delay="1000"/>
                            </p:stCondLst>
                            <p:childTnLst>
                              <p:par>
                                <p:cTn id="14" presetID="26" presetClass="emph" presetSubtype="0" fill="hold" nodeType="afterEffect">
                                  <p:stCondLst>
                                    <p:cond delay="0"/>
                                  </p:stCondLst>
                                  <p:childTnLst>
                                    <p:animEffect transition="out" filter="fade">
                                      <p:cBhvr>
                                        <p:cTn id="15" dur="500" tmFilter="0, 0; .2, .5; .8, .5; 1, 0"/>
                                        <p:tgtEl>
                                          <p:spTgt spid="43"/>
                                        </p:tgtEl>
                                      </p:cBhvr>
                                    </p:animEffect>
                                    <p:animScale>
                                      <p:cBhvr>
                                        <p:cTn id="16" dur="250" autoRev="1" fill="hold"/>
                                        <p:tgtEl>
                                          <p:spTgt spid="43"/>
                                        </p:tgtEl>
                                      </p:cBhvr>
                                      <p:by x="105000" y="105000"/>
                                    </p:animScale>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par>
                          <p:cTn id="21" fill="hold">
                            <p:stCondLst>
                              <p:cond delay="2000"/>
                            </p:stCondLst>
                            <p:childTnLst>
                              <p:par>
                                <p:cTn id="22" presetID="6" presetClass="emph" presetSubtype="0" autoRev="1" fill="hold" nodeType="afterEffect">
                                  <p:stCondLst>
                                    <p:cond delay="0"/>
                                  </p:stCondLst>
                                  <p:childTnLst>
                                    <p:animScale>
                                      <p:cBhvr>
                                        <p:cTn id="23" dur="150" fill="hold"/>
                                        <p:tgtEl>
                                          <p:spTgt spid="2"/>
                                        </p:tgtEl>
                                      </p:cBhvr>
                                      <p:by x="108000" y="108000"/>
                                    </p:animScale>
                                  </p:childTnLst>
                                </p:cTn>
                              </p:par>
                            </p:childTnLst>
                          </p:cTn>
                        </p:par>
                        <p:par>
                          <p:cTn id="24" fill="hold">
                            <p:stCondLst>
                              <p:cond delay="2300"/>
                            </p:stCondLst>
                            <p:childTnLst>
                              <p:par>
                                <p:cTn id="25" presetID="22" presetClass="entr" presetSubtype="4"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2800"/>
                            </p:stCondLst>
                            <p:childTnLst>
                              <p:par>
                                <p:cTn id="29" presetID="6" presetClass="emph" presetSubtype="0" autoRev="1" fill="hold" nodeType="afterEffect">
                                  <p:stCondLst>
                                    <p:cond delay="0"/>
                                  </p:stCondLst>
                                  <p:childTnLst>
                                    <p:animScale>
                                      <p:cBhvr>
                                        <p:cTn id="30" dur="150" fill="hold"/>
                                        <p:tgtEl>
                                          <p:spTgt spid="37"/>
                                        </p:tgtEl>
                                      </p:cBhvr>
                                      <p:by x="108000" y="108000"/>
                                    </p:animScale>
                                  </p:childTnLst>
                                </p:cTn>
                              </p:par>
                            </p:childTnLst>
                          </p:cTn>
                        </p:par>
                        <p:par>
                          <p:cTn id="31" fill="hold">
                            <p:stCondLst>
                              <p:cond delay="3100"/>
                            </p:stCondLst>
                            <p:childTnLst>
                              <p:par>
                                <p:cTn id="32" presetID="22" presetClass="entr" presetSubtype="4"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down)">
                                      <p:cBhvr>
                                        <p:cTn id="34" dur="500"/>
                                        <p:tgtEl>
                                          <p:spTgt spid="38"/>
                                        </p:tgtEl>
                                      </p:cBhvr>
                                    </p:animEffect>
                                  </p:childTnLst>
                                </p:cTn>
                              </p:par>
                              <p:par>
                                <p:cTn id="35" presetID="6" presetClass="emph" presetSubtype="0" autoRev="1" fill="hold" nodeType="withEffect">
                                  <p:stCondLst>
                                    <p:cond delay="500"/>
                                  </p:stCondLst>
                                  <p:childTnLst>
                                    <p:animScale>
                                      <p:cBhvr>
                                        <p:cTn id="36" dur="150" fill="hold"/>
                                        <p:tgtEl>
                                          <p:spTgt spid="38"/>
                                        </p:tgtEl>
                                      </p:cBhvr>
                                      <p:by x="108000" y="10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2"/>
          <p:cNvSpPr>
            <a:spLocks noChangeArrowheads="1"/>
          </p:cNvSpPr>
          <p:nvPr/>
        </p:nvSpPr>
        <p:spPr bwMode="auto">
          <a:xfrm>
            <a:off x="2279428" y="421013"/>
            <a:ext cx="48958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dirty="0" smtClean="0">
                <a:solidFill>
                  <a:srgbClr val="9BC742"/>
                </a:solidFill>
                <a:latin typeface="方正兰亭粗黑_GBK" panose="02000000000000000000" pitchFamily="2" charset="-122"/>
                <a:ea typeface="方正兰亭粗黑_GBK" panose="02000000000000000000" pitchFamily="2" charset="-122"/>
                <a:sym typeface="宋体" panose="02010600030101010101" pitchFamily="2" charset="-122"/>
              </a:rPr>
              <a:t>请在此处添加标题名称</a:t>
            </a:r>
            <a:endParaRPr lang="en-US" altLang="zh-CN" sz="2800" dirty="0" smtClean="0">
              <a:solidFill>
                <a:srgbClr val="9BC742"/>
              </a:solidFill>
              <a:latin typeface="方正兰亭粗黑_GBK" panose="02000000000000000000" pitchFamily="2" charset="-122"/>
              <a:ea typeface="方正兰亭粗黑_GBK" panose="02000000000000000000" pitchFamily="2" charset="-122"/>
              <a:cs typeface="Calibri" panose="020F05020202040A0204" pitchFamily="34" charset="0"/>
              <a:sym typeface="Calibri" panose="020F05020202040A0204" pitchFamily="34" charset="0"/>
            </a:endParaRPr>
          </a:p>
          <a:p>
            <a:pPr algn="ctr" eaLnBrk="1" hangingPunct="1"/>
            <a:r>
              <a:rPr lang="en-US" altLang="zh-CN" sz="1400" dirty="0" smtClean="0">
                <a:solidFill>
                  <a:schemeClr val="bg1">
                    <a:lumMod val="65000"/>
                  </a:schemeClr>
                </a:solidFill>
                <a:latin typeface="方正兰亭粗黑_GBK" panose="02000000000000000000" pitchFamily="2" charset="-122"/>
                <a:ea typeface="方正兰亭粗黑_GBK" panose="02000000000000000000" pitchFamily="2" charset="-122"/>
                <a:sym typeface="宋体" panose="02010600030101010101" pitchFamily="2" charset="-122"/>
              </a:rPr>
              <a:t>Please add title name here</a:t>
            </a:r>
            <a:endParaRPr lang="zh-CN" altLang="en-US" dirty="0">
              <a:solidFill>
                <a:schemeClr val="bg1">
                  <a:lumMod val="65000"/>
                </a:schemeClr>
              </a:solidFill>
              <a:latin typeface="方正兰亭粗黑_GBK" panose="02000000000000000000" pitchFamily="2" charset="-122"/>
              <a:ea typeface="方正兰亭粗黑_GBK" panose="02000000000000000000" pitchFamily="2" charset="-122"/>
            </a:endParaRPr>
          </a:p>
        </p:txBody>
      </p:sp>
      <p:grpSp>
        <p:nvGrpSpPr>
          <p:cNvPr id="6" name="Group 5"/>
          <p:cNvGrpSpPr>
            <a:grpSpLocks/>
          </p:cNvGrpSpPr>
          <p:nvPr/>
        </p:nvGrpSpPr>
        <p:grpSpPr bwMode="auto">
          <a:xfrm>
            <a:off x="4554188" y="1463440"/>
            <a:ext cx="1571865" cy="2973407"/>
            <a:chOff x="0" y="0"/>
            <a:chExt cx="957262" cy="1811338"/>
          </a:xfrm>
          <a:solidFill>
            <a:schemeClr val="bg1">
              <a:lumMod val="65000"/>
            </a:schemeClr>
          </a:solidFill>
        </p:grpSpPr>
        <p:sp>
          <p:nvSpPr>
            <p:cNvPr id="7" name="Freeform 5"/>
            <p:cNvSpPr>
              <a:spLocks noChangeArrowheads="1"/>
            </p:cNvSpPr>
            <p:nvPr/>
          </p:nvSpPr>
          <p:spPr bwMode="auto">
            <a:xfrm>
              <a:off x="0" y="320675"/>
              <a:ext cx="957262" cy="1490663"/>
            </a:xfrm>
            <a:custGeom>
              <a:avLst/>
              <a:gdLst>
                <a:gd name="T0" fmla="*/ 2147483647 w 254"/>
                <a:gd name="T1" fmla="*/ 0 h 395"/>
                <a:gd name="T2" fmla="*/ 2147483647 w 254"/>
                <a:gd name="T3" fmla="*/ 498462612 h 395"/>
                <a:gd name="T4" fmla="*/ 2147483647 w 254"/>
                <a:gd name="T5" fmla="*/ 2050820191 h 395"/>
                <a:gd name="T6" fmla="*/ 2147483647 w 254"/>
                <a:gd name="T7" fmla="*/ 2147483647 h 395"/>
                <a:gd name="T8" fmla="*/ 2147483647 w 254"/>
                <a:gd name="T9" fmla="*/ 769057572 h 395"/>
                <a:gd name="T10" fmla="*/ 2147483647 w 254"/>
                <a:gd name="T11" fmla="*/ 769057572 h 395"/>
                <a:gd name="T12" fmla="*/ 2147483647 w 254"/>
                <a:gd name="T13" fmla="*/ 2147483647 h 395"/>
                <a:gd name="T14" fmla="*/ 2147483647 w 254"/>
                <a:gd name="T15" fmla="*/ 2147483647 h 395"/>
                <a:gd name="T16" fmla="*/ 2147483647 w 254"/>
                <a:gd name="T17" fmla="*/ 2147483647 h 395"/>
                <a:gd name="T18" fmla="*/ 1931671804 w 254"/>
                <a:gd name="T19" fmla="*/ 2147483647 h 395"/>
                <a:gd name="T20" fmla="*/ 1931671804 w 254"/>
                <a:gd name="T21" fmla="*/ 2147483647 h 395"/>
                <a:gd name="T22" fmla="*/ 1676007475 w 254"/>
                <a:gd name="T23" fmla="*/ 2147483647 h 395"/>
                <a:gd name="T24" fmla="*/ 1676007475 w 254"/>
                <a:gd name="T25" fmla="*/ 2147483647 h 395"/>
                <a:gd name="T26" fmla="*/ 1164682585 w 254"/>
                <a:gd name="T27" fmla="*/ 2147483647 h 395"/>
                <a:gd name="T28" fmla="*/ 1164682585 w 254"/>
                <a:gd name="T29" fmla="*/ 2147483647 h 395"/>
                <a:gd name="T30" fmla="*/ 497120478 w 254"/>
                <a:gd name="T31" fmla="*/ 2147483647 h 395"/>
                <a:gd name="T32" fmla="*/ 1193091408 w 254"/>
                <a:gd name="T33" fmla="*/ 769057572 h 395"/>
                <a:gd name="T34" fmla="*/ 965835902 w 254"/>
                <a:gd name="T35" fmla="*/ 769057572 h 395"/>
                <a:gd name="T36" fmla="*/ 539729943 w 254"/>
                <a:gd name="T37" fmla="*/ 2147483647 h 395"/>
                <a:gd name="T38" fmla="*/ 99423342 w 254"/>
                <a:gd name="T39" fmla="*/ 2050820191 h 395"/>
                <a:gd name="T40" fmla="*/ 582343177 w 254"/>
                <a:gd name="T41" fmla="*/ 498462612 h 395"/>
                <a:gd name="T42" fmla="*/ 1235700873 w 254"/>
                <a:gd name="T43" fmla="*/ 0 h 395"/>
                <a:gd name="T44" fmla="*/ 2147483647 w 254"/>
                <a:gd name="T45" fmla="*/ 0 h 3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4"/>
                <a:gd name="T70" fmla="*/ 0 h 395"/>
                <a:gd name="T71" fmla="*/ 254 w 254"/>
                <a:gd name="T72" fmla="*/ 395 h 39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4" h="395">
                  <a:moveTo>
                    <a:pt x="163" y="0"/>
                  </a:moveTo>
                  <a:cubicBezTo>
                    <a:pt x="190" y="0"/>
                    <a:pt x="210" y="23"/>
                    <a:pt x="214" y="35"/>
                  </a:cubicBezTo>
                  <a:cubicBezTo>
                    <a:pt x="247" y="144"/>
                    <a:pt x="247" y="144"/>
                    <a:pt x="247" y="144"/>
                  </a:cubicBezTo>
                  <a:cubicBezTo>
                    <a:pt x="254" y="167"/>
                    <a:pt x="224" y="177"/>
                    <a:pt x="217" y="154"/>
                  </a:cubicBezTo>
                  <a:cubicBezTo>
                    <a:pt x="187" y="54"/>
                    <a:pt x="187" y="54"/>
                    <a:pt x="187" y="54"/>
                  </a:cubicBezTo>
                  <a:cubicBezTo>
                    <a:pt x="170" y="54"/>
                    <a:pt x="170" y="54"/>
                    <a:pt x="170" y="54"/>
                  </a:cubicBezTo>
                  <a:cubicBezTo>
                    <a:pt x="220" y="232"/>
                    <a:pt x="220" y="232"/>
                    <a:pt x="220" y="232"/>
                  </a:cubicBezTo>
                  <a:cubicBezTo>
                    <a:pt x="172" y="232"/>
                    <a:pt x="172" y="232"/>
                    <a:pt x="172" y="232"/>
                  </a:cubicBezTo>
                  <a:cubicBezTo>
                    <a:pt x="172" y="371"/>
                    <a:pt x="172" y="371"/>
                    <a:pt x="172" y="371"/>
                  </a:cubicBezTo>
                  <a:cubicBezTo>
                    <a:pt x="172" y="395"/>
                    <a:pt x="136" y="395"/>
                    <a:pt x="136" y="371"/>
                  </a:cubicBezTo>
                  <a:cubicBezTo>
                    <a:pt x="136" y="231"/>
                    <a:pt x="136" y="231"/>
                    <a:pt x="136" y="231"/>
                  </a:cubicBezTo>
                  <a:cubicBezTo>
                    <a:pt x="118" y="231"/>
                    <a:pt x="118" y="231"/>
                    <a:pt x="118" y="231"/>
                  </a:cubicBezTo>
                  <a:cubicBezTo>
                    <a:pt x="118" y="371"/>
                    <a:pt x="118" y="371"/>
                    <a:pt x="118" y="371"/>
                  </a:cubicBezTo>
                  <a:cubicBezTo>
                    <a:pt x="118" y="395"/>
                    <a:pt x="82" y="395"/>
                    <a:pt x="82" y="371"/>
                  </a:cubicBezTo>
                  <a:cubicBezTo>
                    <a:pt x="82" y="232"/>
                    <a:pt x="82" y="232"/>
                    <a:pt x="82" y="232"/>
                  </a:cubicBezTo>
                  <a:cubicBezTo>
                    <a:pt x="35" y="232"/>
                    <a:pt x="35" y="232"/>
                    <a:pt x="35" y="232"/>
                  </a:cubicBezTo>
                  <a:cubicBezTo>
                    <a:pt x="84" y="54"/>
                    <a:pt x="84" y="54"/>
                    <a:pt x="84" y="54"/>
                  </a:cubicBezTo>
                  <a:cubicBezTo>
                    <a:pt x="68" y="54"/>
                    <a:pt x="68" y="54"/>
                    <a:pt x="68" y="54"/>
                  </a:cubicBezTo>
                  <a:cubicBezTo>
                    <a:pt x="38" y="155"/>
                    <a:pt x="38" y="155"/>
                    <a:pt x="38" y="155"/>
                  </a:cubicBezTo>
                  <a:cubicBezTo>
                    <a:pt x="31" y="176"/>
                    <a:pt x="0" y="168"/>
                    <a:pt x="7" y="144"/>
                  </a:cubicBezTo>
                  <a:cubicBezTo>
                    <a:pt x="41" y="35"/>
                    <a:pt x="41" y="35"/>
                    <a:pt x="41" y="35"/>
                  </a:cubicBezTo>
                  <a:cubicBezTo>
                    <a:pt x="44" y="22"/>
                    <a:pt x="60" y="0"/>
                    <a:pt x="87" y="0"/>
                  </a:cubicBezTo>
                  <a:lnTo>
                    <a:pt x="163"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 name="Oval 6"/>
            <p:cNvSpPr>
              <a:spLocks noChangeArrowheads="1"/>
            </p:cNvSpPr>
            <p:nvPr/>
          </p:nvSpPr>
          <p:spPr bwMode="auto">
            <a:xfrm>
              <a:off x="336550" y="0"/>
              <a:ext cx="288925" cy="290513"/>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grpSp>
      <p:grpSp>
        <p:nvGrpSpPr>
          <p:cNvPr id="13" name="Group 12"/>
          <p:cNvGrpSpPr>
            <a:grpSpLocks/>
          </p:cNvGrpSpPr>
          <p:nvPr/>
        </p:nvGrpSpPr>
        <p:grpSpPr bwMode="auto">
          <a:xfrm>
            <a:off x="3251723" y="1463440"/>
            <a:ext cx="1255710" cy="2945576"/>
            <a:chOff x="0" y="0"/>
            <a:chExt cx="765175" cy="1793876"/>
          </a:xfrm>
          <a:solidFill>
            <a:schemeClr val="bg1">
              <a:lumMod val="85000"/>
            </a:schemeClr>
          </a:solidFill>
        </p:grpSpPr>
        <p:sp>
          <p:nvSpPr>
            <p:cNvPr id="14" name="Oval 7"/>
            <p:cNvSpPr>
              <a:spLocks noChangeArrowheads="1"/>
            </p:cNvSpPr>
            <p:nvPr/>
          </p:nvSpPr>
          <p:spPr bwMode="auto">
            <a:xfrm>
              <a:off x="238125" y="0"/>
              <a:ext cx="288925" cy="290513"/>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A0204" pitchFamily="34" charset="0"/>
                <a:sym typeface="宋体" panose="02010600030101010101" pitchFamily="2" charset="-122"/>
              </a:endParaRPr>
            </a:p>
          </p:txBody>
        </p:sp>
        <p:sp>
          <p:nvSpPr>
            <p:cNvPr id="15" name="Freeform 8"/>
            <p:cNvSpPr>
              <a:spLocks noChangeArrowheads="1"/>
            </p:cNvSpPr>
            <p:nvPr/>
          </p:nvSpPr>
          <p:spPr bwMode="auto">
            <a:xfrm>
              <a:off x="0" y="322263"/>
              <a:ext cx="765175" cy="1471613"/>
            </a:xfrm>
            <a:custGeom>
              <a:avLst/>
              <a:gdLst>
                <a:gd name="T0" fmla="*/ 696184862 w 203"/>
                <a:gd name="T1" fmla="*/ 2147483647 h 390"/>
                <a:gd name="T2" fmla="*/ 1008760734 w 203"/>
                <a:gd name="T3" fmla="*/ 2147483647 h 390"/>
                <a:gd name="T4" fmla="*/ 1307126213 w 203"/>
                <a:gd name="T5" fmla="*/ 2147483647 h 390"/>
                <a:gd name="T6" fmla="*/ 1307126213 w 203"/>
                <a:gd name="T7" fmla="*/ 2147483647 h 390"/>
                <a:gd name="T8" fmla="*/ 1577074676 w 203"/>
                <a:gd name="T9" fmla="*/ 2147483647 h 390"/>
                <a:gd name="T10" fmla="*/ 1577074676 w 203"/>
                <a:gd name="T11" fmla="*/ 2147483647 h 390"/>
                <a:gd name="T12" fmla="*/ 1875440156 w 203"/>
                <a:gd name="T13" fmla="*/ 2147483647 h 390"/>
                <a:gd name="T14" fmla="*/ 2147483647 w 203"/>
                <a:gd name="T15" fmla="*/ 2147483647 h 390"/>
                <a:gd name="T16" fmla="*/ 2147483647 w 203"/>
                <a:gd name="T17" fmla="*/ 768868739 h 390"/>
                <a:gd name="T18" fmla="*/ 2147483647 w 203"/>
                <a:gd name="T19" fmla="*/ 768868739 h 390"/>
                <a:gd name="T20" fmla="*/ 2147483647 w 203"/>
                <a:gd name="T21" fmla="*/ 2147483647 h 390"/>
                <a:gd name="T22" fmla="*/ 2147483647 w 203"/>
                <a:gd name="T23" fmla="*/ 2147483647 h 390"/>
                <a:gd name="T24" fmla="*/ 2147483647 w 203"/>
                <a:gd name="T25" fmla="*/ 726154228 h 390"/>
                <a:gd name="T26" fmla="*/ 2147483647 w 203"/>
                <a:gd name="T27" fmla="*/ 14236912 h 390"/>
                <a:gd name="T28" fmla="*/ 710395255 w 203"/>
                <a:gd name="T29" fmla="*/ 0 h 390"/>
                <a:gd name="T30" fmla="*/ 0 w 203"/>
                <a:gd name="T31" fmla="*/ 726154228 h 390"/>
                <a:gd name="T32" fmla="*/ 0 w 203"/>
                <a:gd name="T33" fmla="*/ 2147483647 h 390"/>
                <a:gd name="T34" fmla="*/ 440443023 w 203"/>
                <a:gd name="T35" fmla="*/ 2147483647 h 390"/>
                <a:gd name="T36" fmla="*/ 440443023 w 203"/>
                <a:gd name="T37" fmla="*/ 768868739 h 390"/>
                <a:gd name="T38" fmla="*/ 696184862 w 203"/>
                <a:gd name="T39" fmla="*/ 768868739 h 390"/>
                <a:gd name="T40" fmla="*/ 696184862 w 203"/>
                <a:gd name="T41" fmla="*/ 2147483647 h 3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3"/>
                <a:gd name="T64" fmla="*/ 0 h 390"/>
                <a:gd name="T65" fmla="*/ 203 w 203"/>
                <a:gd name="T66" fmla="*/ 390 h 39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3" h="390">
                  <a:moveTo>
                    <a:pt x="49" y="368"/>
                  </a:moveTo>
                  <a:cubicBezTo>
                    <a:pt x="49" y="380"/>
                    <a:pt x="59" y="390"/>
                    <a:pt x="71" y="390"/>
                  </a:cubicBezTo>
                  <a:cubicBezTo>
                    <a:pt x="83" y="390"/>
                    <a:pt x="92" y="380"/>
                    <a:pt x="92" y="368"/>
                  </a:cubicBezTo>
                  <a:cubicBezTo>
                    <a:pt x="92" y="186"/>
                    <a:pt x="92" y="186"/>
                    <a:pt x="92" y="186"/>
                  </a:cubicBezTo>
                  <a:cubicBezTo>
                    <a:pt x="111" y="186"/>
                    <a:pt x="111" y="186"/>
                    <a:pt x="111" y="186"/>
                  </a:cubicBezTo>
                  <a:cubicBezTo>
                    <a:pt x="111" y="368"/>
                    <a:pt x="111" y="368"/>
                    <a:pt x="111" y="368"/>
                  </a:cubicBezTo>
                  <a:cubicBezTo>
                    <a:pt x="111" y="380"/>
                    <a:pt x="120" y="390"/>
                    <a:pt x="132" y="390"/>
                  </a:cubicBezTo>
                  <a:cubicBezTo>
                    <a:pt x="144" y="390"/>
                    <a:pt x="154" y="380"/>
                    <a:pt x="154" y="368"/>
                  </a:cubicBezTo>
                  <a:cubicBezTo>
                    <a:pt x="154" y="54"/>
                    <a:pt x="154" y="54"/>
                    <a:pt x="154" y="54"/>
                  </a:cubicBezTo>
                  <a:cubicBezTo>
                    <a:pt x="172" y="54"/>
                    <a:pt x="172" y="54"/>
                    <a:pt x="172" y="54"/>
                  </a:cubicBezTo>
                  <a:cubicBezTo>
                    <a:pt x="172" y="170"/>
                    <a:pt x="172" y="170"/>
                    <a:pt x="172" y="170"/>
                  </a:cubicBezTo>
                  <a:cubicBezTo>
                    <a:pt x="172" y="193"/>
                    <a:pt x="203" y="193"/>
                    <a:pt x="202" y="170"/>
                  </a:cubicBezTo>
                  <a:cubicBezTo>
                    <a:pt x="202" y="51"/>
                    <a:pt x="202" y="51"/>
                    <a:pt x="202" y="51"/>
                  </a:cubicBezTo>
                  <a:cubicBezTo>
                    <a:pt x="202" y="26"/>
                    <a:pt x="183" y="1"/>
                    <a:pt x="152" y="1"/>
                  </a:cubicBezTo>
                  <a:cubicBezTo>
                    <a:pt x="50" y="0"/>
                    <a:pt x="50" y="0"/>
                    <a:pt x="50" y="0"/>
                  </a:cubicBezTo>
                  <a:cubicBezTo>
                    <a:pt x="22" y="0"/>
                    <a:pt x="0" y="23"/>
                    <a:pt x="0" y="51"/>
                  </a:cubicBezTo>
                  <a:cubicBezTo>
                    <a:pt x="0" y="170"/>
                    <a:pt x="0" y="170"/>
                    <a:pt x="0" y="170"/>
                  </a:cubicBezTo>
                  <a:cubicBezTo>
                    <a:pt x="0" y="193"/>
                    <a:pt x="31" y="193"/>
                    <a:pt x="31" y="170"/>
                  </a:cubicBezTo>
                  <a:cubicBezTo>
                    <a:pt x="31" y="54"/>
                    <a:pt x="31" y="54"/>
                    <a:pt x="31" y="54"/>
                  </a:cubicBezTo>
                  <a:cubicBezTo>
                    <a:pt x="49" y="54"/>
                    <a:pt x="49" y="54"/>
                    <a:pt x="49" y="54"/>
                  </a:cubicBezTo>
                  <a:lnTo>
                    <a:pt x="49" y="36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 name="组合 1"/>
          <p:cNvGrpSpPr/>
          <p:nvPr/>
        </p:nvGrpSpPr>
        <p:grpSpPr>
          <a:xfrm>
            <a:off x="1291501" y="1219646"/>
            <a:ext cx="2053731" cy="1074255"/>
            <a:chOff x="1291501" y="1219646"/>
            <a:chExt cx="2053731" cy="1074255"/>
          </a:xfrm>
        </p:grpSpPr>
        <p:sp>
          <p:nvSpPr>
            <p:cNvPr id="16" name="直接连接符 30"/>
            <p:cNvSpPr>
              <a:spLocks noChangeShapeType="1"/>
            </p:cNvSpPr>
            <p:nvPr/>
          </p:nvSpPr>
          <p:spPr bwMode="auto">
            <a:xfrm flipH="1" flipV="1">
              <a:off x="2334430" y="1941011"/>
              <a:ext cx="1010802" cy="352890"/>
            </a:xfrm>
            <a:prstGeom prst="line">
              <a:avLst/>
            </a:prstGeom>
            <a:noFill/>
            <a:ln w="25400">
              <a:solidFill>
                <a:srgbClr val="21AFE6"/>
              </a:solidFill>
              <a:bevel/>
              <a:headEnd type="oval" w="lg" len="lg"/>
              <a:tailEnd/>
            </a:ln>
            <a:extLst>
              <a:ext uri="{909E8E84-426E-40DD-AFC4-6F175D3DCCD1}">
                <a14:hiddenFill xmlns:a14="http://schemas.microsoft.com/office/drawing/2010/main">
                  <a:noFill/>
                </a14:hiddenFill>
              </a:ext>
            </a:extLst>
          </p:spPr>
          <p:txBody>
            <a:bodyPr/>
            <a:lstStyle/>
            <a:p>
              <a:endParaRPr lang="zh-CN" altLang="en-US"/>
            </a:p>
          </p:txBody>
        </p:sp>
        <p:grpSp>
          <p:nvGrpSpPr>
            <p:cNvPr id="43" name="组合 42"/>
            <p:cNvGrpSpPr/>
            <p:nvPr/>
          </p:nvGrpSpPr>
          <p:grpSpPr>
            <a:xfrm>
              <a:off x="1358825" y="1219646"/>
              <a:ext cx="1072455" cy="1072455"/>
              <a:chOff x="3458352" y="3668920"/>
              <a:chExt cx="1072455" cy="1072455"/>
            </a:xfrm>
          </p:grpSpPr>
          <p:sp>
            <p:nvSpPr>
              <p:cNvPr id="44" name="椭圆 43"/>
              <p:cNvSpPr/>
              <p:nvPr/>
            </p:nvSpPr>
            <p:spPr bwMode="auto">
              <a:xfrm flipV="1">
                <a:off x="3458352" y="366892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5" name="椭圆 44"/>
              <p:cNvSpPr/>
              <p:nvPr/>
            </p:nvSpPr>
            <p:spPr bwMode="auto">
              <a:xfrm flipV="1">
                <a:off x="3513882" y="3724449"/>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3" name="矩形 2"/>
            <p:cNvSpPr/>
            <p:nvPr/>
          </p:nvSpPr>
          <p:spPr>
            <a:xfrm>
              <a:off x="1291501" y="1474780"/>
              <a:ext cx="1300529" cy="523220"/>
            </a:xfrm>
            <a:prstGeom prst="rect">
              <a:avLst/>
            </a:prstGeom>
          </p:spPr>
          <p:txBody>
            <a:bodyPr wrap="square">
              <a:spAutoFit/>
            </a:bodyPr>
            <a:lstStyle/>
            <a:p>
              <a:pPr algn="ctr" eaLnBrk="1" hangingPunct="1"/>
              <a:r>
                <a:rPr lang="en-US" altLang="zh-CN" sz="2800" b="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59</a:t>
              </a:r>
              <a:r>
                <a:rPr lang="en-US" altLang="zh-CN" sz="1400" b="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a:t>
              </a:r>
              <a:endParaRPr lang="zh-CN" altLang="en-US" sz="2800" b="1" dirty="0">
                <a:solidFill>
                  <a:schemeClr val="tx1">
                    <a:lumMod val="75000"/>
                    <a:lumOff val="25000"/>
                  </a:schemeClr>
                </a:solidFill>
                <a:latin typeface="Verdana" panose="020B0604030504040204" pitchFamily="34" charset="0"/>
                <a:ea typeface="微软雅黑" panose="020B0503020204020204" pitchFamily="34" charset="-122"/>
                <a:cs typeface="Verdana" panose="020B0604030504040204" pitchFamily="34" charset="0"/>
                <a:sym typeface="微软雅黑" panose="020B0503020204020204" pitchFamily="34" charset="-122"/>
              </a:endParaRPr>
            </a:p>
          </p:txBody>
        </p:sp>
      </p:grpSp>
      <p:grpSp>
        <p:nvGrpSpPr>
          <p:cNvPr id="21" name="组合 20"/>
          <p:cNvGrpSpPr/>
          <p:nvPr/>
        </p:nvGrpSpPr>
        <p:grpSpPr>
          <a:xfrm>
            <a:off x="5832758" y="1219646"/>
            <a:ext cx="2110818" cy="1074669"/>
            <a:chOff x="5832758" y="1219646"/>
            <a:chExt cx="2110818" cy="1074669"/>
          </a:xfrm>
        </p:grpSpPr>
        <p:sp>
          <p:nvSpPr>
            <p:cNvPr id="10" name="直接连接符 38"/>
            <p:cNvSpPr>
              <a:spLocks noChangeShapeType="1"/>
            </p:cNvSpPr>
            <p:nvPr/>
          </p:nvSpPr>
          <p:spPr bwMode="auto">
            <a:xfrm flipV="1">
              <a:off x="5832758" y="1941011"/>
              <a:ext cx="1010747" cy="353304"/>
            </a:xfrm>
            <a:prstGeom prst="line">
              <a:avLst/>
            </a:prstGeom>
            <a:noFill/>
            <a:ln w="25400">
              <a:solidFill>
                <a:srgbClr val="21AFE6"/>
              </a:solidFill>
              <a:bevel/>
              <a:headEnd type="oval" w="lg" len="lg"/>
              <a:tailEnd/>
            </a:ln>
            <a:extLst>
              <a:ext uri="{909E8E84-426E-40DD-AFC4-6F175D3DCCD1}">
                <a14:hiddenFill xmlns:a14="http://schemas.microsoft.com/office/drawing/2010/main">
                  <a:noFill/>
                </a14:hiddenFill>
              </a:ext>
            </a:extLst>
          </p:spPr>
          <p:txBody>
            <a:bodyPr/>
            <a:lstStyle/>
            <a:p>
              <a:endParaRPr lang="zh-CN" altLang="en-US"/>
            </a:p>
          </p:txBody>
        </p:sp>
        <p:grpSp>
          <p:nvGrpSpPr>
            <p:cNvPr id="56" name="组合 55"/>
            <p:cNvGrpSpPr/>
            <p:nvPr/>
          </p:nvGrpSpPr>
          <p:grpSpPr>
            <a:xfrm>
              <a:off x="6726192" y="1219646"/>
              <a:ext cx="1072455" cy="1072455"/>
              <a:chOff x="3458352" y="3668920"/>
              <a:chExt cx="1072455" cy="1072455"/>
            </a:xfrm>
          </p:grpSpPr>
          <p:sp>
            <p:nvSpPr>
              <p:cNvPr id="57" name="椭圆 56"/>
              <p:cNvSpPr/>
              <p:nvPr/>
            </p:nvSpPr>
            <p:spPr bwMode="auto">
              <a:xfrm flipV="1">
                <a:off x="3458352" y="366892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8" name="椭圆 57"/>
              <p:cNvSpPr/>
              <p:nvPr/>
            </p:nvSpPr>
            <p:spPr bwMode="auto">
              <a:xfrm flipV="1">
                <a:off x="3513882" y="3724449"/>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5" name="矩形 64"/>
            <p:cNvSpPr/>
            <p:nvPr/>
          </p:nvSpPr>
          <p:spPr>
            <a:xfrm>
              <a:off x="6643047" y="1482501"/>
              <a:ext cx="1300529" cy="523220"/>
            </a:xfrm>
            <a:prstGeom prst="rect">
              <a:avLst/>
            </a:prstGeom>
          </p:spPr>
          <p:txBody>
            <a:bodyPr wrap="square">
              <a:spAutoFit/>
            </a:bodyPr>
            <a:lstStyle/>
            <a:p>
              <a:pPr algn="ctr" eaLnBrk="1" hangingPunct="1"/>
              <a:r>
                <a:rPr lang="en-US" altLang="zh-CN" sz="2800" b="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41</a:t>
              </a:r>
              <a:r>
                <a:rPr lang="en-US" altLang="zh-CN" sz="1400" b="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sym typeface="微软雅黑" panose="020B0503020204020204" pitchFamily="34" charset="-122"/>
                </a:rPr>
                <a:t>%</a:t>
              </a:r>
              <a:endParaRPr lang="zh-CN" altLang="en-US" sz="2800" b="1" dirty="0">
                <a:solidFill>
                  <a:schemeClr val="tx1">
                    <a:lumMod val="75000"/>
                    <a:lumOff val="25000"/>
                  </a:schemeClr>
                </a:solidFill>
                <a:latin typeface="Verdana" panose="020B0604030504040204" pitchFamily="34" charset="0"/>
                <a:ea typeface="微软雅黑" panose="020B0503020204020204" pitchFamily="34" charset="-122"/>
                <a:cs typeface="Verdana" panose="020B0604030504040204" pitchFamily="34" charset="0"/>
                <a:sym typeface="微软雅黑" panose="020B0503020204020204" pitchFamily="34" charset="-122"/>
              </a:endParaRPr>
            </a:p>
          </p:txBody>
        </p:sp>
      </p:grpSp>
      <p:grpSp>
        <p:nvGrpSpPr>
          <p:cNvPr id="4" name="组合 3"/>
          <p:cNvGrpSpPr/>
          <p:nvPr/>
        </p:nvGrpSpPr>
        <p:grpSpPr>
          <a:xfrm>
            <a:off x="716085" y="2479033"/>
            <a:ext cx="2953094" cy="1072455"/>
            <a:chOff x="716085" y="2479033"/>
            <a:chExt cx="2953094" cy="1072455"/>
          </a:xfrm>
        </p:grpSpPr>
        <p:sp>
          <p:nvSpPr>
            <p:cNvPr id="17" name="直接连接符 32"/>
            <p:cNvSpPr>
              <a:spLocks noChangeShapeType="1"/>
            </p:cNvSpPr>
            <p:nvPr/>
          </p:nvSpPr>
          <p:spPr bwMode="auto">
            <a:xfrm flipH="1">
              <a:off x="1610838" y="3015266"/>
              <a:ext cx="2058341" cy="0"/>
            </a:xfrm>
            <a:prstGeom prst="line">
              <a:avLst/>
            </a:prstGeom>
            <a:noFill/>
            <a:ln w="25400">
              <a:solidFill>
                <a:srgbClr val="AEDC46"/>
              </a:solidFill>
              <a:bevel/>
              <a:headEnd type="oval" w="lg" len="lg"/>
              <a:tailEnd/>
            </a:ln>
            <a:extLst>
              <a:ext uri="{909E8E84-426E-40DD-AFC4-6F175D3DCCD1}">
                <a14:hiddenFill xmlns:a14="http://schemas.microsoft.com/office/drawing/2010/main">
                  <a:noFill/>
                </a14:hiddenFill>
              </a:ext>
            </a:extLst>
          </p:spPr>
          <p:txBody>
            <a:bodyPr/>
            <a:lstStyle/>
            <a:p>
              <a:endParaRPr lang="zh-CN" altLang="en-US"/>
            </a:p>
          </p:txBody>
        </p:sp>
        <p:grpSp>
          <p:nvGrpSpPr>
            <p:cNvPr id="50" name="组合 49"/>
            <p:cNvGrpSpPr/>
            <p:nvPr/>
          </p:nvGrpSpPr>
          <p:grpSpPr>
            <a:xfrm>
              <a:off x="716085" y="2479033"/>
              <a:ext cx="1072455" cy="1072455"/>
              <a:chOff x="3458352" y="3668920"/>
              <a:chExt cx="1072455" cy="1072455"/>
            </a:xfrm>
          </p:grpSpPr>
          <p:sp>
            <p:nvSpPr>
              <p:cNvPr id="51" name="椭圆 50"/>
              <p:cNvSpPr/>
              <p:nvPr/>
            </p:nvSpPr>
            <p:spPr bwMode="auto">
              <a:xfrm flipV="1">
                <a:off x="3458352" y="366892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2" name="椭圆 51"/>
              <p:cNvSpPr/>
              <p:nvPr/>
            </p:nvSpPr>
            <p:spPr bwMode="auto">
              <a:xfrm flipV="1">
                <a:off x="3513882" y="3724449"/>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6" name="矩形 65"/>
            <p:cNvSpPr/>
            <p:nvPr/>
          </p:nvSpPr>
          <p:spPr>
            <a:xfrm>
              <a:off x="820430" y="2807511"/>
              <a:ext cx="886380" cy="415498"/>
            </a:xfrm>
            <a:prstGeom prst="rect">
              <a:avLst/>
            </a:prstGeom>
            <a:noFill/>
          </p:spPr>
          <p:txBody>
            <a:bodyPr wrap="square">
              <a:spAutoFit/>
            </a:bodyPr>
            <a:lstStyle/>
            <a:p>
              <a:pPr algn="ctr" eaLnBrk="1" hangingPunct="1"/>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请添加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en-US" altLang="zh-CN"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endParaRPr>
            </a:p>
            <a:p>
              <a:pPr algn="ctr" eaLnBrk="1" hangingPunct="1"/>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请</a:t>
              </a:r>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endParaRPr>
            </a:p>
          </p:txBody>
        </p:sp>
      </p:grpSp>
      <p:grpSp>
        <p:nvGrpSpPr>
          <p:cNvPr id="5" name="组合 4"/>
          <p:cNvGrpSpPr/>
          <p:nvPr/>
        </p:nvGrpSpPr>
        <p:grpSpPr>
          <a:xfrm>
            <a:off x="1346050" y="3592456"/>
            <a:ext cx="2322016" cy="1072455"/>
            <a:chOff x="1346050" y="3592456"/>
            <a:chExt cx="2322016" cy="1072455"/>
          </a:xfrm>
        </p:grpSpPr>
        <p:sp>
          <p:nvSpPr>
            <p:cNvPr id="18" name="直接连接符 35"/>
            <p:cNvSpPr>
              <a:spLocks noChangeShapeType="1"/>
            </p:cNvSpPr>
            <p:nvPr/>
          </p:nvSpPr>
          <p:spPr bwMode="auto">
            <a:xfrm flipH="1">
              <a:off x="2334430" y="3625310"/>
              <a:ext cx="1333636" cy="338418"/>
            </a:xfrm>
            <a:prstGeom prst="line">
              <a:avLst/>
            </a:prstGeom>
            <a:noFill/>
            <a:ln w="25400">
              <a:solidFill>
                <a:schemeClr val="bg1"/>
              </a:solidFill>
              <a:bevel/>
              <a:headEnd type="oval" w="lg" len="lg"/>
              <a:tailEnd/>
            </a:ln>
            <a:extLst>
              <a:ext uri="{909E8E84-426E-40DD-AFC4-6F175D3DCCD1}">
                <a14:hiddenFill xmlns:a14="http://schemas.microsoft.com/office/drawing/2010/main">
                  <a:noFill/>
                </a14:hiddenFill>
              </a:ext>
            </a:extLst>
          </p:spPr>
          <p:txBody>
            <a:bodyPr/>
            <a:lstStyle/>
            <a:p>
              <a:endParaRPr lang="zh-CN" altLang="en-US"/>
            </a:p>
          </p:txBody>
        </p:sp>
        <p:grpSp>
          <p:nvGrpSpPr>
            <p:cNvPr id="53" name="组合 52"/>
            <p:cNvGrpSpPr/>
            <p:nvPr/>
          </p:nvGrpSpPr>
          <p:grpSpPr>
            <a:xfrm>
              <a:off x="1346050" y="3592456"/>
              <a:ext cx="1072455" cy="1072455"/>
              <a:chOff x="3458352" y="3668920"/>
              <a:chExt cx="1072455" cy="1072455"/>
            </a:xfrm>
          </p:grpSpPr>
          <p:sp>
            <p:nvSpPr>
              <p:cNvPr id="54" name="椭圆 53"/>
              <p:cNvSpPr/>
              <p:nvPr/>
            </p:nvSpPr>
            <p:spPr bwMode="auto">
              <a:xfrm flipV="1">
                <a:off x="3458352" y="366892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5" name="椭圆 54"/>
              <p:cNvSpPr/>
              <p:nvPr/>
            </p:nvSpPr>
            <p:spPr bwMode="auto">
              <a:xfrm flipV="1">
                <a:off x="3513882" y="3724449"/>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7" name="矩形 66"/>
            <p:cNvSpPr/>
            <p:nvPr/>
          </p:nvSpPr>
          <p:spPr>
            <a:xfrm>
              <a:off x="1463507" y="3938734"/>
              <a:ext cx="886380" cy="415498"/>
            </a:xfrm>
            <a:prstGeom prst="rect">
              <a:avLst/>
            </a:prstGeom>
            <a:noFill/>
          </p:spPr>
          <p:txBody>
            <a:bodyPr wrap="square">
              <a:spAutoFit/>
            </a:bodyPr>
            <a:lstStyle/>
            <a:p>
              <a:pPr algn="ctr" eaLnBrk="1" hangingPunct="1"/>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请添加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en-US" altLang="zh-CN"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endParaRPr>
            </a:p>
            <a:p>
              <a:pPr algn="ctr" eaLnBrk="1" hangingPunct="1"/>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请</a:t>
              </a:r>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endParaRPr>
            </a:p>
          </p:txBody>
        </p:sp>
      </p:grpSp>
      <p:grpSp>
        <p:nvGrpSpPr>
          <p:cNvPr id="23" name="组合 22"/>
          <p:cNvGrpSpPr/>
          <p:nvPr/>
        </p:nvGrpSpPr>
        <p:grpSpPr>
          <a:xfrm>
            <a:off x="5509330" y="3592456"/>
            <a:ext cx="2276542" cy="1072455"/>
            <a:chOff x="5509330" y="3592456"/>
            <a:chExt cx="2276542" cy="1072455"/>
          </a:xfrm>
        </p:grpSpPr>
        <p:grpSp>
          <p:nvGrpSpPr>
            <p:cNvPr id="62" name="组合 61"/>
            <p:cNvGrpSpPr/>
            <p:nvPr/>
          </p:nvGrpSpPr>
          <p:grpSpPr>
            <a:xfrm>
              <a:off x="6713417" y="3592456"/>
              <a:ext cx="1072455" cy="1072455"/>
              <a:chOff x="3458352" y="3668920"/>
              <a:chExt cx="1072455" cy="1072455"/>
            </a:xfrm>
          </p:grpSpPr>
          <p:sp>
            <p:nvSpPr>
              <p:cNvPr id="63" name="椭圆 62"/>
              <p:cNvSpPr/>
              <p:nvPr/>
            </p:nvSpPr>
            <p:spPr bwMode="auto">
              <a:xfrm flipV="1">
                <a:off x="3458352" y="366892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4" name="椭圆 63"/>
              <p:cNvSpPr/>
              <p:nvPr/>
            </p:nvSpPr>
            <p:spPr bwMode="auto">
              <a:xfrm flipV="1">
                <a:off x="3513882" y="3724449"/>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2" name="直接连接符 40"/>
            <p:cNvSpPr>
              <a:spLocks noChangeShapeType="1"/>
            </p:cNvSpPr>
            <p:nvPr/>
          </p:nvSpPr>
          <p:spPr bwMode="auto">
            <a:xfrm>
              <a:off x="5509330" y="3625322"/>
              <a:ext cx="1334175" cy="338407"/>
            </a:xfrm>
            <a:prstGeom prst="line">
              <a:avLst/>
            </a:prstGeom>
            <a:noFill/>
            <a:ln w="25400">
              <a:solidFill>
                <a:schemeClr val="bg1"/>
              </a:solidFill>
              <a:bevel/>
              <a:headEnd type="oval" w="lg" len="lg"/>
              <a:tailEnd/>
            </a:ln>
            <a:extLst>
              <a:ext uri="{909E8E84-426E-40DD-AFC4-6F175D3DCCD1}">
                <a14:hiddenFill xmlns:a14="http://schemas.microsoft.com/office/drawing/2010/main">
                  <a:noFill/>
                </a14:hiddenFill>
              </a:ext>
            </a:extLst>
          </p:spPr>
          <p:txBody>
            <a:bodyPr/>
            <a:lstStyle/>
            <a:p>
              <a:endParaRPr lang="zh-CN" altLang="en-US"/>
            </a:p>
          </p:txBody>
        </p:sp>
        <p:sp>
          <p:nvSpPr>
            <p:cNvPr id="68" name="矩形 67"/>
            <p:cNvSpPr/>
            <p:nvPr/>
          </p:nvSpPr>
          <p:spPr>
            <a:xfrm>
              <a:off x="6843505" y="3920933"/>
              <a:ext cx="886380" cy="415498"/>
            </a:xfrm>
            <a:prstGeom prst="rect">
              <a:avLst/>
            </a:prstGeom>
            <a:noFill/>
          </p:spPr>
          <p:txBody>
            <a:bodyPr wrap="square">
              <a:spAutoFit/>
            </a:bodyPr>
            <a:lstStyle/>
            <a:p>
              <a:pPr algn="ctr" eaLnBrk="1" hangingPunct="1"/>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请添加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en-US" altLang="zh-CN"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endParaRPr>
            </a:p>
            <a:p>
              <a:pPr algn="ctr" eaLnBrk="1" hangingPunct="1"/>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请</a:t>
              </a:r>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endParaRPr>
            </a:p>
          </p:txBody>
        </p:sp>
      </p:grpSp>
      <p:grpSp>
        <p:nvGrpSpPr>
          <p:cNvPr id="22" name="组合 21"/>
          <p:cNvGrpSpPr/>
          <p:nvPr/>
        </p:nvGrpSpPr>
        <p:grpSpPr>
          <a:xfrm>
            <a:off x="5509330" y="2479033"/>
            <a:ext cx="2770015" cy="1072455"/>
            <a:chOff x="5509330" y="2479033"/>
            <a:chExt cx="2770015" cy="1072455"/>
          </a:xfrm>
        </p:grpSpPr>
        <p:grpSp>
          <p:nvGrpSpPr>
            <p:cNvPr id="59" name="组合 58"/>
            <p:cNvGrpSpPr/>
            <p:nvPr/>
          </p:nvGrpSpPr>
          <p:grpSpPr>
            <a:xfrm>
              <a:off x="7206890" y="2479033"/>
              <a:ext cx="1072455" cy="1072455"/>
              <a:chOff x="3458352" y="3668920"/>
              <a:chExt cx="1072455" cy="1072455"/>
            </a:xfrm>
          </p:grpSpPr>
          <p:sp>
            <p:nvSpPr>
              <p:cNvPr id="60" name="椭圆 59"/>
              <p:cNvSpPr/>
              <p:nvPr/>
            </p:nvSpPr>
            <p:spPr bwMode="auto">
              <a:xfrm flipV="1">
                <a:off x="3458352" y="3668920"/>
                <a:ext cx="1072455" cy="1072455"/>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1" name="椭圆 60"/>
              <p:cNvSpPr/>
              <p:nvPr/>
            </p:nvSpPr>
            <p:spPr bwMode="auto">
              <a:xfrm flipV="1">
                <a:off x="3513882" y="3724449"/>
                <a:ext cx="961396" cy="961396"/>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1" name="直接连接符 39"/>
            <p:cNvSpPr>
              <a:spLocks noChangeShapeType="1"/>
            </p:cNvSpPr>
            <p:nvPr/>
          </p:nvSpPr>
          <p:spPr bwMode="auto">
            <a:xfrm>
              <a:off x="5509330" y="3015261"/>
              <a:ext cx="2058341" cy="1"/>
            </a:xfrm>
            <a:prstGeom prst="line">
              <a:avLst/>
            </a:prstGeom>
            <a:noFill/>
            <a:ln w="25400">
              <a:solidFill>
                <a:srgbClr val="AEDC46"/>
              </a:solidFill>
              <a:bevel/>
              <a:headEnd type="oval" w="lg" len="lg"/>
              <a:tailEnd/>
            </a:ln>
            <a:extLst>
              <a:ext uri="{909E8E84-426E-40DD-AFC4-6F175D3DCCD1}">
                <a14:hiddenFill xmlns:a14="http://schemas.microsoft.com/office/drawing/2010/main">
                  <a:noFill/>
                </a14:hiddenFill>
              </a:ext>
            </a:extLst>
          </p:spPr>
          <p:txBody>
            <a:bodyPr/>
            <a:lstStyle/>
            <a:p>
              <a:endParaRPr lang="zh-CN" altLang="en-US"/>
            </a:p>
          </p:txBody>
        </p:sp>
        <p:sp>
          <p:nvSpPr>
            <p:cNvPr id="69" name="矩形 68"/>
            <p:cNvSpPr/>
            <p:nvPr/>
          </p:nvSpPr>
          <p:spPr>
            <a:xfrm>
              <a:off x="7299927" y="2832735"/>
              <a:ext cx="886380" cy="415498"/>
            </a:xfrm>
            <a:prstGeom prst="rect">
              <a:avLst/>
            </a:prstGeom>
            <a:noFill/>
          </p:spPr>
          <p:txBody>
            <a:bodyPr wrap="square">
              <a:spAutoFit/>
            </a:bodyPr>
            <a:lstStyle/>
            <a:p>
              <a:pPr algn="ctr" eaLnBrk="1" hangingPunct="1"/>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请添加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en-US" altLang="zh-CN"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endParaRPr>
            </a:p>
            <a:p>
              <a:pPr algn="ctr" eaLnBrk="1" hangingPunct="1"/>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请</a:t>
              </a:r>
              <a:r>
                <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rPr>
                <a:t>添加</a:t>
              </a:r>
              <a:r>
                <a:rPr lang="zh-CN" altLang="en-US" sz="1050" dirty="0" smtClean="0">
                  <a:solidFill>
                    <a:schemeClr val="tx1">
                      <a:lumMod val="75000"/>
                      <a:lumOff val="25000"/>
                    </a:schemeClr>
                  </a:solidFill>
                  <a:latin typeface="方正兰亭黑_GBK" panose="02000000000000000000" pitchFamily="2" charset="-122"/>
                  <a:ea typeface="方正兰亭黑_GBK" panose="02000000000000000000" pitchFamily="2" charset="-122"/>
                </a:rPr>
                <a:t>文字</a:t>
              </a:r>
              <a:endParaRPr lang="zh-CN" altLang="en-US" sz="1050" dirty="0">
                <a:solidFill>
                  <a:schemeClr val="tx1">
                    <a:lumMod val="75000"/>
                    <a:lumOff val="25000"/>
                  </a:schemeClr>
                </a:solidFill>
                <a:latin typeface="方正兰亭黑_GBK" panose="02000000000000000000" pitchFamily="2" charset="-122"/>
                <a:ea typeface="方正兰亭黑_GBK" panose="02000000000000000000" pitchFamily="2" charset="-122"/>
              </a:endParaRPr>
            </a:p>
          </p:txBody>
        </p:sp>
      </p:grpSp>
    </p:spTree>
    <p:extLst>
      <p:ext uri="{BB962C8B-B14F-4D97-AF65-F5344CB8AC3E}">
        <p14:creationId xmlns:p14="http://schemas.microsoft.com/office/powerpoint/2010/main" val="454380736"/>
      </p:ext>
    </p:extLst>
  </p:cSld>
  <p:clrMapOvr>
    <a:masterClrMapping/>
  </p:clrMapOvr>
  <p:transition spd="slow" advTm="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anim calcmode="lin" valueType="num">
                                      <p:cBhvr>
                                        <p:cTn id="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
                                        </p:tgtEl>
                                      </p:cBhvr>
                                    </p:animEffect>
                                  </p:childTnLst>
                                </p:cTn>
                              </p:par>
                              <p:par>
                                <p:cTn id="12" presetID="10" presetClass="entr" presetSubtype="0" fill="hold" nodeType="withEffect">
                                  <p:stCondLst>
                                    <p:cond delay="125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22" presetClass="entr" presetSubtype="2" fill="hold" nodeType="withEffect">
                                  <p:stCondLst>
                                    <p:cond delay="1750"/>
                                  </p:stCondLst>
                                  <p:childTnLst>
                                    <p:set>
                                      <p:cBhvr>
                                        <p:cTn id="19" dur="1" fill="hold">
                                          <p:stCondLst>
                                            <p:cond delay="0"/>
                                          </p:stCondLst>
                                        </p:cTn>
                                        <p:tgtEl>
                                          <p:spTgt spid="2"/>
                                        </p:tgtEl>
                                        <p:attrNameLst>
                                          <p:attrName>style.visibility</p:attrName>
                                        </p:attrNameLst>
                                      </p:cBhvr>
                                      <p:to>
                                        <p:strVal val="visible"/>
                                      </p:to>
                                    </p:set>
                                    <p:animEffect transition="in" filter="wipe(right)">
                                      <p:cBhvr>
                                        <p:cTn id="20" dur="500"/>
                                        <p:tgtEl>
                                          <p:spTgt spid="2"/>
                                        </p:tgtEl>
                                      </p:cBhvr>
                                    </p:animEffect>
                                  </p:childTnLst>
                                </p:cTn>
                              </p:par>
                              <p:par>
                                <p:cTn id="21" presetID="22" presetClass="entr" presetSubtype="2" fill="hold" nodeType="withEffect">
                                  <p:stCondLst>
                                    <p:cond delay="200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500"/>
                                        <p:tgtEl>
                                          <p:spTgt spid="4"/>
                                        </p:tgtEl>
                                      </p:cBhvr>
                                    </p:animEffect>
                                  </p:childTnLst>
                                </p:cTn>
                              </p:par>
                              <p:par>
                                <p:cTn id="24" presetID="22" presetClass="entr" presetSubtype="2" fill="hold" nodeType="withEffect">
                                  <p:stCondLst>
                                    <p:cond delay="225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500"/>
                                        <p:tgtEl>
                                          <p:spTgt spid="5"/>
                                        </p:tgtEl>
                                      </p:cBhvr>
                                    </p:animEffect>
                                  </p:childTnLst>
                                </p:cTn>
                              </p:par>
                              <p:par>
                                <p:cTn id="27" presetID="22" presetClass="entr" presetSubtype="8" fill="hold" nodeType="withEffect">
                                  <p:stCondLst>
                                    <p:cond delay="250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nodeType="withEffect">
                                  <p:stCondLst>
                                    <p:cond delay="275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par>
                                <p:cTn id="33" presetID="22" presetClass="entr" presetSubtype="8" fill="hold" nodeType="withEffect">
                                  <p:stCondLst>
                                    <p:cond delay="300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6"/>
          <p:cNvSpPr>
            <a:spLocks noEditPoints="1" noChangeArrowheads="1"/>
          </p:cNvSpPr>
          <p:nvPr/>
        </p:nvSpPr>
        <p:spPr bwMode="auto">
          <a:xfrm>
            <a:off x="6950075" y="2657475"/>
            <a:ext cx="315913" cy="257175"/>
          </a:xfrm>
          <a:custGeom>
            <a:avLst/>
            <a:gdLst>
              <a:gd name="T0" fmla="*/ 2147483646 w 84"/>
              <a:gd name="T1" fmla="*/ 0 h 92"/>
              <a:gd name="T2" fmla="*/ 2147483646 w 84"/>
              <a:gd name="T3" fmla="*/ 2147483646 h 92"/>
              <a:gd name="T4" fmla="*/ 2147483646 w 84"/>
              <a:gd name="T5" fmla="*/ 2147483646 h 92"/>
              <a:gd name="T6" fmla="*/ 0 w 84"/>
              <a:gd name="T7" fmla="*/ 2147483646 h 92"/>
              <a:gd name="T8" fmla="*/ 2147483646 w 84"/>
              <a:gd name="T9" fmla="*/ 2147483646 h 92"/>
              <a:gd name="T10" fmla="*/ 2147483646 w 84"/>
              <a:gd name="T11" fmla="*/ 2147483646 h 92"/>
              <a:gd name="T12" fmla="*/ 2147483646 w 84"/>
              <a:gd name="T13" fmla="*/ 2147483646 h 92"/>
              <a:gd name="T14" fmla="*/ 2147483646 w 84"/>
              <a:gd name="T15" fmla="*/ 2147483646 h 92"/>
              <a:gd name="T16" fmla="*/ 2147483646 w 84"/>
              <a:gd name="T17" fmla="*/ 2147483646 h 92"/>
              <a:gd name="T18" fmla="*/ 2147483646 w 84"/>
              <a:gd name="T19" fmla="*/ 2147483646 h 92"/>
              <a:gd name="T20" fmla="*/ 2147483646 w 84"/>
              <a:gd name="T21" fmla="*/ 2147483646 h 92"/>
              <a:gd name="T22" fmla="*/ 2147483646 w 84"/>
              <a:gd name="T23" fmla="*/ 2147483646 h 92"/>
              <a:gd name="T24" fmla="*/ 2147483646 w 84"/>
              <a:gd name="T25" fmla="*/ 2147483646 h 92"/>
              <a:gd name="T26" fmla="*/ 2147483646 w 84"/>
              <a:gd name="T27" fmla="*/ 2147483646 h 92"/>
              <a:gd name="T28" fmla="*/ 2147483646 w 84"/>
              <a:gd name="T29" fmla="*/ 2147483646 h 92"/>
              <a:gd name="T30" fmla="*/ 2147483646 w 84"/>
              <a:gd name="T31" fmla="*/ 2147483646 h 92"/>
              <a:gd name="T32" fmla="*/ 2147483646 w 84"/>
              <a:gd name="T33" fmla="*/ 2147483646 h 92"/>
              <a:gd name="T34" fmla="*/ 2147483646 w 84"/>
              <a:gd name="T35" fmla="*/ 2147483646 h 92"/>
              <a:gd name="T36" fmla="*/ 2147483646 w 84"/>
              <a:gd name="T37" fmla="*/ 2147483646 h 92"/>
              <a:gd name="T38" fmla="*/ 2147483646 w 84"/>
              <a:gd name="T39" fmla="*/ 2147483646 h 92"/>
              <a:gd name="T40" fmla="*/ 2147483646 w 84"/>
              <a:gd name="T41" fmla="*/ 2147483646 h 92"/>
              <a:gd name="T42" fmla="*/ 2147483646 w 84"/>
              <a:gd name="T43" fmla="*/ 2147483646 h 92"/>
              <a:gd name="T44" fmla="*/ 2147483646 w 84"/>
              <a:gd name="T45" fmla="*/ 2147483646 h 92"/>
              <a:gd name="T46" fmla="*/ 2147483646 w 84"/>
              <a:gd name="T47" fmla="*/ 2147483646 h 92"/>
              <a:gd name="T48" fmla="*/ 2147483646 w 84"/>
              <a:gd name="T49" fmla="*/ 2147483646 h 92"/>
              <a:gd name="T50" fmla="*/ 2147483646 w 84"/>
              <a:gd name="T51" fmla="*/ 2147483646 h 92"/>
              <a:gd name="T52" fmla="*/ 2147483646 w 84"/>
              <a:gd name="T53" fmla="*/ 2147483646 h 92"/>
              <a:gd name="T54" fmla="*/ 2147483646 w 84"/>
              <a:gd name="T55" fmla="*/ 2147483646 h 92"/>
              <a:gd name="T56" fmla="*/ 2147483646 w 84"/>
              <a:gd name="T57" fmla="*/ 2147483646 h 92"/>
              <a:gd name="T58" fmla="*/ 2147483646 w 84"/>
              <a:gd name="T59" fmla="*/ 2147483646 h 92"/>
              <a:gd name="T60" fmla="*/ 2147483646 w 84"/>
              <a:gd name="T61" fmla="*/ 2147483646 h 92"/>
              <a:gd name="T62" fmla="*/ 2147483646 w 84"/>
              <a:gd name="T63" fmla="*/ 2147483646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2"/>
              <a:gd name="T98" fmla="*/ 84 w 84"/>
              <a:gd name="T99" fmla="*/ 92 h 9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2">
                <a:moveTo>
                  <a:pt x="6" y="0"/>
                </a:moveTo>
                <a:cubicBezTo>
                  <a:pt x="77" y="0"/>
                  <a:pt x="77" y="0"/>
                  <a:pt x="77" y="0"/>
                </a:cubicBezTo>
                <a:cubicBezTo>
                  <a:pt x="81" y="0"/>
                  <a:pt x="84" y="2"/>
                  <a:pt x="84" y="6"/>
                </a:cubicBezTo>
                <a:cubicBezTo>
                  <a:pt x="84" y="74"/>
                  <a:pt x="84" y="74"/>
                  <a:pt x="84" y="74"/>
                </a:cubicBezTo>
                <a:cubicBezTo>
                  <a:pt x="84" y="78"/>
                  <a:pt x="81" y="81"/>
                  <a:pt x="77" y="81"/>
                </a:cubicBezTo>
                <a:cubicBezTo>
                  <a:pt x="6" y="81"/>
                  <a:pt x="6" y="81"/>
                  <a:pt x="6" y="81"/>
                </a:cubicBezTo>
                <a:cubicBezTo>
                  <a:pt x="3" y="81"/>
                  <a:pt x="0" y="78"/>
                  <a:pt x="0" y="74"/>
                </a:cubicBezTo>
                <a:cubicBezTo>
                  <a:pt x="0" y="6"/>
                  <a:pt x="0" y="6"/>
                  <a:pt x="0" y="6"/>
                </a:cubicBezTo>
                <a:cubicBezTo>
                  <a:pt x="0" y="2"/>
                  <a:pt x="3" y="0"/>
                  <a:pt x="6" y="0"/>
                </a:cubicBezTo>
                <a:close/>
                <a:moveTo>
                  <a:pt x="72" y="83"/>
                </a:moveTo>
                <a:cubicBezTo>
                  <a:pt x="62" y="83"/>
                  <a:pt x="62" y="83"/>
                  <a:pt x="62" y="83"/>
                </a:cubicBezTo>
                <a:cubicBezTo>
                  <a:pt x="62" y="92"/>
                  <a:pt x="62" y="92"/>
                  <a:pt x="62" y="92"/>
                </a:cubicBezTo>
                <a:cubicBezTo>
                  <a:pt x="68" y="92"/>
                  <a:pt x="68" y="92"/>
                  <a:pt x="68" y="92"/>
                </a:cubicBezTo>
                <a:cubicBezTo>
                  <a:pt x="72" y="83"/>
                  <a:pt x="72" y="83"/>
                  <a:pt x="72" y="83"/>
                </a:cubicBezTo>
                <a:close/>
                <a:moveTo>
                  <a:pt x="9" y="83"/>
                </a:moveTo>
                <a:cubicBezTo>
                  <a:pt x="19" y="83"/>
                  <a:pt x="19" y="83"/>
                  <a:pt x="19" y="83"/>
                </a:cubicBezTo>
                <a:cubicBezTo>
                  <a:pt x="19" y="92"/>
                  <a:pt x="19" y="92"/>
                  <a:pt x="19" y="92"/>
                </a:cubicBezTo>
                <a:cubicBezTo>
                  <a:pt x="13" y="92"/>
                  <a:pt x="13" y="92"/>
                  <a:pt x="13" y="92"/>
                </a:cubicBezTo>
                <a:cubicBezTo>
                  <a:pt x="9" y="83"/>
                  <a:pt x="9" y="83"/>
                  <a:pt x="9" y="83"/>
                </a:cubicBezTo>
                <a:close/>
                <a:moveTo>
                  <a:pt x="31" y="17"/>
                </a:moveTo>
                <a:cubicBezTo>
                  <a:pt x="21" y="17"/>
                  <a:pt x="13" y="25"/>
                  <a:pt x="13" y="35"/>
                </a:cubicBezTo>
                <a:cubicBezTo>
                  <a:pt x="13" y="44"/>
                  <a:pt x="21" y="52"/>
                  <a:pt x="31" y="52"/>
                </a:cubicBezTo>
                <a:cubicBezTo>
                  <a:pt x="40" y="52"/>
                  <a:pt x="48" y="44"/>
                  <a:pt x="48" y="35"/>
                </a:cubicBezTo>
                <a:cubicBezTo>
                  <a:pt x="48" y="25"/>
                  <a:pt x="40" y="17"/>
                  <a:pt x="31" y="17"/>
                </a:cubicBezTo>
                <a:close/>
                <a:moveTo>
                  <a:pt x="70" y="27"/>
                </a:moveTo>
                <a:cubicBezTo>
                  <a:pt x="66" y="26"/>
                  <a:pt x="62" y="28"/>
                  <a:pt x="61" y="31"/>
                </a:cubicBezTo>
                <a:cubicBezTo>
                  <a:pt x="60" y="34"/>
                  <a:pt x="61" y="36"/>
                  <a:pt x="63" y="38"/>
                </a:cubicBezTo>
                <a:cubicBezTo>
                  <a:pt x="54" y="59"/>
                  <a:pt x="54" y="59"/>
                  <a:pt x="54" y="59"/>
                </a:cubicBezTo>
                <a:cubicBezTo>
                  <a:pt x="56" y="62"/>
                  <a:pt x="60" y="63"/>
                  <a:pt x="65" y="63"/>
                </a:cubicBezTo>
                <a:cubicBezTo>
                  <a:pt x="69" y="40"/>
                  <a:pt x="69" y="40"/>
                  <a:pt x="69" y="40"/>
                </a:cubicBezTo>
                <a:cubicBezTo>
                  <a:pt x="72" y="39"/>
                  <a:pt x="74" y="38"/>
                  <a:pt x="74" y="35"/>
                </a:cubicBezTo>
                <a:cubicBezTo>
                  <a:pt x="75" y="32"/>
                  <a:pt x="73" y="28"/>
                  <a:pt x="70" y="27"/>
                </a:cubicBezTo>
                <a:close/>
                <a:moveTo>
                  <a:pt x="31" y="26"/>
                </a:moveTo>
                <a:cubicBezTo>
                  <a:pt x="31" y="20"/>
                  <a:pt x="31" y="20"/>
                  <a:pt x="31" y="20"/>
                </a:cubicBezTo>
                <a:cubicBezTo>
                  <a:pt x="29" y="20"/>
                  <a:pt x="29" y="20"/>
                  <a:pt x="29" y="20"/>
                </a:cubicBezTo>
                <a:cubicBezTo>
                  <a:pt x="29" y="27"/>
                  <a:pt x="29" y="27"/>
                  <a:pt x="29" y="27"/>
                </a:cubicBezTo>
                <a:cubicBezTo>
                  <a:pt x="28" y="27"/>
                  <a:pt x="26" y="27"/>
                  <a:pt x="25" y="28"/>
                </a:cubicBezTo>
                <a:cubicBezTo>
                  <a:pt x="21" y="24"/>
                  <a:pt x="21" y="24"/>
                  <a:pt x="21" y="24"/>
                </a:cubicBezTo>
                <a:cubicBezTo>
                  <a:pt x="20" y="25"/>
                  <a:pt x="20" y="25"/>
                  <a:pt x="20" y="25"/>
                </a:cubicBezTo>
                <a:cubicBezTo>
                  <a:pt x="24" y="30"/>
                  <a:pt x="24" y="30"/>
                  <a:pt x="24" y="30"/>
                </a:cubicBezTo>
                <a:cubicBezTo>
                  <a:pt x="23" y="31"/>
                  <a:pt x="23" y="32"/>
                  <a:pt x="23" y="34"/>
                </a:cubicBezTo>
                <a:cubicBezTo>
                  <a:pt x="17" y="34"/>
                  <a:pt x="17" y="34"/>
                  <a:pt x="17" y="34"/>
                </a:cubicBezTo>
                <a:cubicBezTo>
                  <a:pt x="17" y="36"/>
                  <a:pt x="17" y="36"/>
                  <a:pt x="17" y="36"/>
                </a:cubicBezTo>
                <a:cubicBezTo>
                  <a:pt x="23" y="36"/>
                  <a:pt x="23" y="36"/>
                  <a:pt x="23" y="36"/>
                </a:cubicBezTo>
                <a:cubicBezTo>
                  <a:pt x="23" y="37"/>
                  <a:pt x="24" y="39"/>
                  <a:pt x="25" y="40"/>
                </a:cubicBezTo>
                <a:cubicBezTo>
                  <a:pt x="20" y="44"/>
                  <a:pt x="20" y="44"/>
                  <a:pt x="20" y="44"/>
                </a:cubicBezTo>
                <a:cubicBezTo>
                  <a:pt x="22" y="46"/>
                  <a:pt x="22" y="46"/>
                  <a:pt x="22" y="46"/>
                </a:cubicBezTo>
                <a:cubicBezTo>
                  <a:pt x="26" y="41"/>
                  <a:pt x="26" y="41"/>
                  <a:pt x="26" y="41"/>
                </a:cubicBezTo>
                <a:cubicBezTo>
                  <a:pt x="27" y="42"/>
                  <a:pt x="29" y="42"/>
                  <a:pt x="30" y="43"/>
                </a:cubicBezTo>
                <a:cubicBezTo>
                  <a:pt x="30" y="49"/>
                  <a:pt x="30" y="49"/>
                  <a:pt x="30" y="49"/>
                </a:cubicBezTo>
                <a:cubicBezTo>
                  <a:pt x="32" y="49"/>
                  <a:pt x="32" y="49"/>
                  <a:pt x="32" y="49"/>
                </a:cubicBezTo>
                <a:cubicBezTo>
                  <a:pt x="32" y="42"/>
                  <a:pt x="32" y="42"/>
                  <a:pt x="32" y="42"/>
                </a:cubicBezTo>
                <a:cubicBezTo>
                  <a:pt x="34" y="42"/>
                  <a:pt x="35" y="42"/>
                  <a:pt x="36" y="41"/>
                </a:cubicBezTo>
                <a:cubicBezTo>
                  <a:pt x="40" y="45"/>
                  <a:pt x="40" y="45"/>
                  <a:pt x="40" y="45"/>
                </a:cubicBezTo>
                <a:cubicBezTo>
                  <a:pt x="42" y="44"/>
                  <a:pt x="42" y="44"/>
                  <a:pt x="42" y="44"/>
                </a:cubicBezTo>
                <a:cubicBezTo>
                  <a:pt x="37" y="39"/>
                  <a:pt x="37" y="39"/>
                  <a:pt x="37" y="39"/>
                </a:cubicBezTo>
                <a:cubicBezTo>
                  <a:pt x="38" y="38"/>
                  <a:pt x="39" y="37"/>
                  <a:pt x="39" y="35"/>
                </a:cubicBezTo>
                <a:cubicBezTo>
                  <a:pt x="45" y="35"/>
                  <a:pt x="45" y="35"/>
                  <a:pt x="45" y="35"/>
                </a:cubicBezTo>
                <a:cubicBezTo>
                  <a:pt x="45" y="33"/>
                  <a:pt x="45" y="33"/>
                  <a:pt x="45" y="33"/>
                </a:cubicBezTo>
                <a:cubicBezTo>
                  <a:pt x="39" y="33"/>
                  <a:pt x="39" y="33"/>
                  <a:pt x="39" y="33"/>
                </a:cubicBezTo>
                <a:cubicBezTo>
                  <a:pt x="38" y="32"/>
                  <a:pt x="38" y="30"/>
                  <a:pt x="37" y="29"/>
                </a:cubicBezTo>
                <a:cubicBezTo>
                  <a:pt x="41" y="25"/>
                  <a:pt x="41" y="25"/>
                  <a:pt x="41" y="25"/>
                </a:cubicBezTo>
                <a:cubicBezTo>
                  <a:pt x="40" y="24"/>
                  <a:pt x="40" y="24"/>
                  <a:pt x="40" y="24"/>
                </a:cubicBezTo>
                <a:cubicBezTo>
                  <a:pt x="35" y="28"/>
                  <a:pt x="35" y="28"/>
                  <a:pt x="35" y="28"/>
                </a:cubicBezTo>
                <a:cubicBezTo>
                  <a:pt x="34" y="27"/>
                  <a:pt x="33" y="27"/>
                  <a:pt x="31" y="2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47" name="Freeform 7"/>
          <p:cNvSpPr>
            <a:spLocks noEditPoints="1" noChangeArrowheads="1"/>
          </p:cNvSpPr>
          <p:nvPr/>
        </p:nvSpPr>
        <p:spPr bwMode="auto">
          <a:xfrm>
            <a:off x="6902450" y="3213100"/>
            <a:ext cx="430213" cy="214313"/>
          </a:xfrm>
          <a:custGeom>
            <a:avLst/>
            <a:gdLst>
              <a:gd name="T0" fmla="*/ 2147483646 w 115"/>
              <a:gd name="T1" fmla="*/ 0 h 76"/>
              <a:gd name="T2" fmla="*/ 2147483646 w 115"/>
              <a:gd name="T3" fmla="*/ 2147483646 h 76"/>
              <a:gd name="T4" fmla="*/ 2147483646 w 115"/>
              <a:gd name="T5" fmla="*/ 2147483646 h 76"/>
              <a:gd name="T6" fmla="*/ 2147483646 w 115"/>
              <a:gd name="T7" fmla="*/ 2147483646 h 76"/>
              <a:gd name="T8" fmla="*/ 2147483646 w 115"/>
              <a:gd name="T9" fmla="*/ 2147483646 h 76"/>
              <a:gd name="T10" fmla="*/ 2147483646 w 115"/>
              <a:gd name="T11" fmla="*/ 2147483646 h 76"/>
              <a:gd name="T12" fmla="*/ 2147483646 w 115"/>
              <a:gd name="T13" fmla="*/ 2147483646 h 76"/>
              <a:gd name="T14" fmla="*/ 2147483646 w 115"/>
              <a:gd name="T15" fmla="*/ 2147483646 h 76"/>
              <a:gd name="T16" fmla="*/ 2147483646 w 115"/>
              <a:gd name="T17" fmla="*/ 2147483646 h 76"/>
              <a:gd name="T18" fmla="*/ 2147483646 w 115"/>
              <a:gd name="T19" fmla="*/ 2147483646 h 76"/>
              <a:gd name="T20" fmla="*/ 2147483646 w 115"/>
              <a:gd name="T21" fmla="*/ 2147483646 h 76"/>
              <a:gd name="T22" fmla="*/ 2147483646 w 115"/>
              <a:gd name="T23" fmla="*/ 2147483646 h 76"/>
              <a:gd name="T24" fmla="*/ 2147483646 w 115"/>
              <a:gd name="T25" fmla="*/ 2147483646 h 76"/>
              <a:gd name="T26" fmla="*/ 2147483646 w 115"/>
              <a:gd name="T27" fmla="*/ 2147483646 h 76"/>
              <a:gd name="T28" fmla="*/ 2147483646 w 115"/>
              <a:gd name="T29" fmla="*/ 2147483646 h 76"/>
              <a:gd name="T30" fmla="*/ 2147483646 w 115"/>
              <a:gd name="T31" fmla="*/ 2147483646 h 76"/>
              <a:gd name="T32" fmla="*/ 2147483646 w 115"/>
              <a:gd name="T33" fmla="*/ 2147483646 h 76"/>
              <a:gd name="T34" fmla="*/ 2147483646 w 115"/>
              <a:gd name="T35" fmla="*/ 2147483646 h 76"/>
              <a:gd name="T36" fmla="*/ 2147483646 w 115"/>
              <a:gd name="T37" fmla="*/ 2147483646 h 76"/>
              <a:gd name="T38" fmla="*/ 2147483646 w 115"/>
              <a:gd name="T39" fmla="*/ 2147483646 h 76"/>
              <a:gd name="T40" fmla="*/ 2147483646 w 115"/>
              <a:gd name="T41" fmla="*/ 2147483646 h 76"/>
              <a:gd name="T42" fmla="*/ 2147483646 w 115"/>
              <a:gd name="T43" fmla="*/ 2147483646 h 76"/>
              <a:gd name="T44" fmla="*/ 2147483646 w 115"/>
              <a:gd name="T45" fmla="*/ 2147483646 h 76"/>
              <a:gd name="T46" fmla="*/ 2147483646 w 115"/>
              <a:gd name="T47" fmla="*/ 2147483646 h 76"/>
              <a:gd name="T48" fmla="*/ 2147483646 w 115"/>
              <a:gd name="T49" fmla="*/ 2147483646 h 76"/>
              <a:gd name="T50" fmla="*/ 2147483646 w 115"/>
              <a:gd name="T51" fmla="*/ 2147483646 h 76"/>
              <a:gd name="T52" fmla="*/ 2147483646 w 115"/>
              <a:gd name="T53" fmla="*/ 2147483646 h 76"/>
              <a:gd name="T54" fmla="*/ 2147483646 w 115"/>
              <a:gd name="T55" fmla="*/ 2147483646 h 76"/>
              <a:gd name="T56" fmla="*/ 2147483646 w 115"/>
              <a:gd name="T57" fmla="*/ 2147483646 h 76"/>
              <a:gd name="T58" fmla="*/ 2147483646 w 115"/>
              <a:gd name="T59" fmla="*/ 2147483646 h 76"/>
              <a:gd name="T60" fmla="*/ 2147483646 w 115"/>
              <a:gd name="T61" fmla="*/ 2147483646 h 76"/>
              <a:gd name="T62" fmla="*/ 2147483646 w 115"/>
              <a:gd name="T63" fmla="*/ 2147483646 h 76"/>
              <a:gd name="T64" fmla="*/ 2147483646 w 115"/>
              <a:gd name="T65" fmla="*/ 2147483646 h 76"/>
              <a:gd name="T66" fmla="*/ 2147483646 w 115"/>
              <a:gd name="T67" fmla="*/ 2147483646 h 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5"/>
              <a:gd name="T103" fmla="*/ 0 h 76"/>
              <a:gd name="T104" fmla="*/ 115 w 115"/>
              <a:gd name="T105" fmla="*/ 76 h 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48" name="Freeform 8"/>
          <p:cNvSpPr>
            <a:spLocks noEditPoints="1" noChangeArrowheads="1"/>
          </p:cNvSpPr>
          <p:nvPr/>
        </p:nvSpPr>
        <p:spPr bwMode="auto">
          <a:xfrm>
            <a:off x="6219825" y="2636838"/>
            <a:ext cx="404813" cy="300037"/>
          </a:xfrm>
          <a:custGeom>
            <a:avLst/>
            <a:gdLst>
              <a:gd name="T0" fmla="*/ 2147483646 w 108"/>
              <a:gd name="T1" fmla="*/ 2147483646 h 107"/>
              <a:gd name="T2" fmla="*/ 2147483646 w 108"/>
              <a:gd name="T3" fmla="*/ 2147483646 h 107"/>
              <a:gd name="T4" fmla="*/ 2147483646 w 108"/>
              <a:gd name="T5" fmla="*/ 2147483646 h 107"/>
              <a:gd name="T6" fmla="*/ 2147483646 w 108"/>
              <a:gd name="T7" fmla="*/ 2147483646 h 107"/>
              <a:gd name="T8" fmla="*/ 2147483646 w 108"/>
              <a:gd name="T9" fmla="*/ 2147483646 h 107"/>
              <a:gd name="T10" fmla="*/ 2147483646 w 108"/>
              <a:gd name="T11" fmla="*/ 2147483646 h 107"/>
              <a:gd name="T12" fmla="*/ 2147483646 w 108"/>
              <a:gd name="T13" fmla="*/ 2147483646 h 107"/>
              <a:gd name="T14" fmla="*/ 2147483646 w 108"/>
              <a:gd name="T15" fmla="*/ 2147483646 h 107"/>
              <a:gd name="T16" fmla="*/ 2147483646 w 108"/>
              <a:gd name="T17" fmla="*/ 2147483646 h 107"/>
              <a:gd name="T18" fmla="*/ 2147483646 w 108"/>
              <a:gd name="T19" fmla="*/ 2147483646 h 107"/>
              <a:gd name="T20" fmla="*/ 2147483646 w 108"/>
              <a:gd name="T21" fmla="*/ 2147483646 h 107"/>
              <a:gd name="T22" fmla="*/ 2147483646 w 108"/>
              <a:gd name="T23" fmla="*/ 2147483646 h 107"/>
              <a:gd name="T24" fmla="*/ 2147483646 w 108"/>
              <a:gd name="T25" fmla="*/ 2147483646 h 107"/>
              <a:gd name="T26" fmla="*/ 2147483646 w 108"/>
              <a:gd name="T27" fmla="*/ 2147483646 h 107"/>
              <a:gd name="T28" fmla="*/ 2147483646 w 108"/>
              <a:gd name="T29" fmla="*/ 2147483646 h 107"/>
              <a:gd name="T30" fmla="*/ 2147483646 w 108"/>
              <a:gd name="T31" fmla="*/ 2147483646 h 107"/>
              <a:gd name="T32" fmla="*/ 2147483646 w 108"/>
              <a:gd name="T33" fmla="*/ 2147483646 h 107"/>
              <a:gd name="T34" fmla="*/ 2147483646 w 108"/>
              <a:gd name="T35" fmla="*/ 2147483646 h 107"/>
              <a:gd name="T36" fmla="*/ 2147483646 w 108"/>
              <a:gd name="T37" fmla="*/ 2147483646 h 107"/>
              <a:gd name="T38" fmla="*/ 2147483646 w 108"/>
              <a:gd name="T39" fmla="*/ 2147483646 h 107"/>
              <a:gd name="T40" fmla="*/ 2147483646 w 108"/>
              <a:gd name="T41" fmla="*/ 2147483646 h 107"/>
              <a:gd name="T42" fmla="*/ 2147483646 w 108"/>
              <a:gd name="T43" fmla="*/ 2147483646 h 107"/>
              <a:gd name="T44" fmla="*/ 2147483646 w 108"/>
              <a:gd name="T45" fmla="*/ 2147483646 h 107"/>
              <a:gd name="T46" fmla="*/ 2147483646 w 108"/>
              <a:gd name="T47" fmla="*/ 2147483646 h 107"/>
              <a:gd name="T48" fmla="*/ 2147483646 w 108"/>
              <a:gd name="T49" fmla="*/ 2147483646 h 107"/>
              <a:gd name="T50" fmla="*/ 2147483646 w 108"/>
              <a:gd name="T51" fmla="*/ 2147483646 h 107"/>
              <a:gd name="T52" fmla="*/ 2147483646 w 108"/>
              <a:gd name="T53" fmla="*/ 2147483646 h 107"/>
              <a:gd name="T54" fmla="*/ 2147483646 w 108"/>
              <a:gd name="T55" fmla="*/ 2147483646 h 107"/>
              <a:gd name="T56" fmla="*/ 2147483646 w 108"/>
              <a:gd name="T57" fmla="*/ 2147483646 h 107"/>
              <a:gd name="T58" fmla="*/ 2147483646 w 108"/>
              <a:gd name="T59" fmla="*/ 2147483646 h 107"/>
              <a:gd name="T60" fmla="*/ 2147483646 w 108"/>
              <a:gd name="T61" fmla="*/ 2147483646 h 107"/>
              <a:gd name="T62" fmla="*/ 2147483646 w 108"/>
              <a:gd name="T63" fmla="*/ 2147483646 h 107"/>
              <a:gd name="T64" fmla="*/ 2147483646 w 108"/>
              <a:gd name="T65" fmla="*/ 2147483646 h 107"/>
              <a:gd name="T66" fmla="*/ 2147483646 w 108"/>
              <a:gd name="T67" fmla="*/ 2147483646 h 107"/>
              <a:gd name="T68" fmla="*/ 2147483646 w 108"/>
              <a:gd name="T69" fmla="*/ 2147483646 h 107"/>
              <a:gd name="T70" fmla="*/ 2147483646 w 108"/>
              <a:gd name="T71" fmla="*/ 2147483646 h 107"/>
              <a:gd name="T72" fmla="*/ 2147483646 w 108"/>
              <a:gd name="T73" fmla="*/ 2147483646 h 107"/>
              <a:gd name="T74" fmla="*/ 2147483646 w 108"/>
              <a:gd name="T75" fmla="*/ 2147483646 h 107"/>
              <a:gd name="T76" fmla="*/ 2147483646 w 108"/>
              <a:gd name="T77" fmla="*/ 2147483646 h 107"/>
              <a:gd name="T78" fmla="*/ 2147483646 w 108"/>
              <a:gd name="T79" fmla="*/ 2147483646 h 107"/>
              <a:gd name="T80" fmla="*/ 2147483646 w 108"/>
              <a:gd name="T81" fmla="*/ 2147483646 h 107"/>
              <a:gd name="T82" fmla="*/ 2147483646 w 108"/>
              <a:gd name="T83" fmla="*/ 2147483646 h 107"/>
              <a:gd name="T84" fmla="*/ 2147483646 w 108"/>
              <a:gd name="T85" fmla="*/ 2147483646 h 107"/>
              <a:gd name="T86" fmla="*/ 2147483646 w 108"/>
              <a:gd name="T87" fmla="*/ 2147483646 h 107"/>
              <a:gd name="T88" fmla="*/ 2147483646 w 108"/>
              <a:gd name="T89" fmla="*/ 2147483646 h 107"/>
              <a:gd name="T90" fmla="*/ 2147483646 w 108"/>
              <a:gd name="T91" fmla="*/ 2147483646 h 107"/>
              <a:gd name="T92" fmla="*/ 2147483646 w 108"/>
              <a:gd name="T93" fmla="*/ 2147483646 h 107"/>
              <a:gd name="T94" fmla="*/ 2147483646 w 108"/>
              <a:gd name="T95" fmla="*/ 2147483646 h 107"/>
              <a:gd name="T96" fmla="*/ 2147483646 w 108"/>
              <a:gd name="T97" fmla="*/ 2147483646 h 107"/>
              <a:gd name="T98" fmla="*/ 2147483646 w 108"/>
              <a:gd name="T99" fmla="*/ 2147483646 h 10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8"/>
              <a:gd name="T151" fmla="*/ 0 h 107"/>
              <a:gd name="T152" fmla="*/ 108 w 108"/>
              <a:gd name="T153" fmla="*/ 107 h 10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8" h="107">
                <a:moveTo>
                  <a:pt x="39" y="4"/>
                </a:moveTo>
                <a:cubicBezTo>
                  <a:pt x="39" y="4"/>
                  <a:pt x="39" y="4"/>
                  <a:pt x="39" y="4"/>
                </a:cubicBezTo>
                <a:cubicBezTo>
                  <a:pt x="39" y="4"/>
                  <a:pt x="39" y="4"/>
                  <a:pt x="39" y="4"/>
                </a:cubicBezTo>
                <a:cubicBezTo>
                  <a:pt x="53" y="0"/>
                  <a:pt x="67" y="2"/>
                  <a:pt x="78" y="8"/>
                </a:cubicBezTo>
                <a:cubicBezTo>
                  <a:pt x="90" y="14"/>
                  <a:pt x="99" y="24"/>
                  <a:pt x="103" y="38"/>
                </a:cubicBezTo>
                <a:cubicBezTo>
                  <a:pt x="104" y="38"/>
                  <a:pt x="104" y="38"/>
                  <a:pt x="104" y="38"/>
                </a:cubicBezTo>
                <a:cubicBezTo>
                  <a:pt x="104" y="38"/>
                  <a:pt x="104" y="38"/>
                  <a:pt x="104" y="38"/>
                </a:cubicBezTo>
                <a:cubicBezTo>
                  <a:pt x="108" y="52"/>
                  <a:pt x="106" y="66"/>
                  <a:pt x="100" y="78"/>
                </a:cubicBezTo>
                <a:cubicBezTo>
                  <a:pt x="94" y="89"/>
                  <a:pt x="83" y="99"/>
                  <a:pt x="70" y="103"/>
                </a:cubicBezTo>
                <a:cubicBezTo>
                  <a:pt x="70" y="103"/>
                  <a:pt x="70" y="103"/>
                  <a:pt x="70" y="103"/>
                </a:cubicBezTo>
                <a:cubicBezTo>
                  <a:pt x="69" y="103"/>
                  <a:pt x="69" y="103"/>
                  <a:pt x="69" y="103"/>
                </a:cubicBezTo>
                <a:cubicBezTo>
                  <a:pt x="56" y="107"/>
                  <a:pt x="42" y="106"/>
                  <a:pt x="30" y="99"/>
                </a:cubicBezTo>
                <a:cubicBezTo>
                  <a:pt x="18" y="93"/>
                  <a:pt x="9" y="83"/>
                  <a:pt x="5" y="69"/>
                </a:cubicBezTo>
                <a:cubicBezTo>
                  <a:pt x="5" y="69"/>
                  <a:pt x="5" y="69"/>
                  <a:pt x="5" y="69"/>
                </a:cubicBezTo>
                <a:cubicBezTo>
                  <a:pt x="5" y="69"/>
                  <a:pt x="5" y="69"/>
                  <a:pt x="5" y="69"/>
                </a:cubicBezTo>
                <a:cubicBezTo>
                  <a:pt x="0" y="55"/>
                  <a:pt x="2" y="41"/>
                  <a:pt x="8" y="29"/>
                </a:cubicBezTo>
                <a:cubicBezTo>
                  <a:pt x="15" y="18"/>
                  <a:pt x="25" y="8"/>
                  <a:pt x="39" y="4"/>
                </a:cubicBezTo>
                <a:close/>
                <a:moveTo>
                  <a:pt x="95" y="61"/>
                </a:moveTo>
                <a:cubicBezTo>
                  <a:pt x="92" y="54"/>
                  <a:pt x="92" y="54"/>
                  <a:pt x="92" y="54"/>
                </a:cubicBezTo>
                <a:cubicBezTo>
                  <a:pt x="91" y="48"/>
                  <a:pt x="91" y="48"/>
                  <a:pt x="91" y="48"/>
                </a:cubicBezTo>
                <a:cubicBezTo>
                  <a:pt x="90" y="45"/>
                  <a:pt x="90" y="45"/>
                  <a:pt x="90" y="45"/>
                </a:cubicBezTo>
                <a:cubicBezTo>
                  <a:pt x="84" y="47"/>
                  <a:pt x="84" y="47"/>
                  <a:pt x="84" y="47"/>
                </a:cubicBezTo>
                <a:cubicBezTo>
                  <a:pt x="81" y="46"/>
                  <a:pt x="81" y="46"/>
                  <a:pt x="81" y="46"/>
                </a:cubicBezTo>
                <a:cubicBezTo>
                  <a:pt x="81" y="46"/>
                  <a:pt x="79" y="43"/>
                  <a:pt x="79" y="42"/>
                </a:cubicBezTo>
                <a:cubicBezTo>
                  <a:pt x="79" y="41"/>
                  <a:pt x="77" y="40"/>
                  <a:pt x="77" y="40"/>
                </a:cubicBezTo>
                <a:cubicBezTo>
                  <a:pt x="75" y="38"/>
                  <a:pt x="75" y="38"/>
                  <a:pt x="75" y="38"/>
                </a:cubicBezTo>
                <a:cubicBezTo>
                  <a:pt x="74" y="35"/>
                  <a:pt x="74" y="35"/>
                  <a:pt x="74" y="35"/>
                </a:cubicBezTo>
                <a:cubicBezTo>
                  <a:pt x="75" y="27"/>
                  <a:pt x="75" y="27"/>
                  <a:pt x="75" y="27"/>
                </a:cubicBezTo>
                <a:cubicBezTo>
                  <a:pt x="76" y="26"/>
                  <a:pt x="76" y="26"/>
                  <a:pt x="76" y="26"/>
                </a:cubicBezTo>
                <a:cubicBezTo>
                  <a:pt x="76" y="26"/>
                  <a:pt x="78" y="25"/>
                  <a:pt x="78" y="25"/>
                </a:cubicBezTo>
                <a:cubicBezTo>
                  <a:pt x="79" y="25"/>
                  <a:pt x="79" y="23"/>
                  <a:pt x="79" y="23"/>
                </a:cubicBezTo>
                <a:cubicBezTo>
                  <a:pt x="79" y="23"/>
                  <a:pt x="77" y="23"/>
                  <a:pt x="76" y="23"/>
                </a:cubicBezTo>
                <a:cubicBezTo>
                  <a:pt x="75" y="23"/>
                  <a:pt x="73" y="24"/>
                  <a:pt x="72" y="24"/>
                </a:cubicBezTo>
                <a:cubicBezTo>
                  <a:pt x="71" y="25"/>
                  <a:pt x="73" y="27"/>
                  <a:pt x="73" y="27"/>
                </a:cubicBezTo>
                <a:cubicBezTo>
                  <a:pt x="72" y="31"/>
                  <a:pt x="72" y="31"/>
                  <a:pt x="72" y="31"/>
                </a:cubicBezTo>
                <a:cubicBezTo>
                  <a:pt x="69" y="31"/>
                  <a:pt x="69" y="31"/>
                  <a:pt x="69" y="31"/>
                </a:cubicBezTo>
                <a:cubicBezTo>
                  <a:pt x="69" y="29"/>
                  <a:pt x="69" y="29"/>
                  <a:pt x="69" y="29"/>
                </a:cubicBezTo>
                <a:cubicBezTo>
                  <a:pt x="66" y="28"/>
                  <a:pt x="66" y="28"/>
                  <a:pt x="66" y="28"/>
                </a:cubicBezTo>
                <a:cubicBezTo>
                  <a:pt x="66" y="25"/>
                  <a:pt x="66" y="25"/>
                  <a:pt x="66" y="25"/>
                </a:cubicBezTo>
                <a:cubicBezTo>
                  <a:pt x="67" y="21"/>
                  <a:pt x="67" y="21"/>
                  <a:pt x="67" y="21"/>
                </a:cubicBezTo>
                <a:cubicBezTo>
                  <a:pt x="64" y="18"/>
                  <a:pt x="64" y="18"/>
                  <a:pt x="64" y="18"/>
                </a:cubicBezTo>
                <a:cubicBezTo>
                  <a:pt x="65" y="15"/>
                  <a:pt x="65" y="15"/>
                  <a:pt x="65" y="15"/>
                </a:cubicBezTo>
                <a:cubicBezTo>
                  <a:pt x="58" y="17"/>
                  <a:pt x="58" y="17"/>
                  <a:pt x="58" y="17"/>
                </a:cubicBezTo>
                <a:cubicBezTo>
                  <a:pt x="56" y="16"/>
                  <a:pt x="56" y="16"/>
                  <a:pt x="56" y="16"/>
                </a:cubicBezTo>
                <a:cubicBezTo>
                  <a:pt x="57" y="13"/>
                  <a:pt x="57" y="13"/>
                  <a:pt x="57" y="13"/>
                </a:cubicBezTo>
                <a:cubicBezTo>
                  <a:pt x="58" y="12"/>
                  <a:pt x="58" y="12"/>
                  <a:pt x="58" y="12"/>
                </a:cubicBezTo>
                <a:cubicBezTo>
                  <a:pt x="54" y="12"/>
                  <a:pt x="49" y="12"/>
                  <a:pt x="44" y="14"/>
                </a:cubicBezTo>
                <a:cubicBezTo>
                  <a:pt x="46" y="15"/>
                  <a:pt x="46" y="15"/>
                  <a:pt x="46" y="15"/>
                </a:cubicBezTo>
                <a:cubicBezTo>
                  <a:pt x="46" y="15"/>
                  <a:pt x="46" y="21"/>
                  <a:pt x="45" y="21"/>
                </a:cubicBezTo>
                <a:cubicBezTo>
                  <a:pt x="45" y="22"/>
                  <a:pt x="43" y="22"/>
                  <a:pt x="43" y="22"/>
                </a:cubicBezTo>
                <a:cubicBezTo>
                  <a:pt x="40" y="23"/>
                  <a:pt x="40" y="23"/>
                  <a:pt x="40" y="23"/>
                </a:cubicBezTo>
                <a:cubicBezTo>
                  <a:pt x="39" y="18"/>
                  <a:pt x="39" y="18"/>
                  <a:pt x="39" y="18"/>
                </a:cubicBezTo>
                <a:cubicBezTo>
                  <a:pt x="38" y="18"/>
                  <a:pt x="38" y="18"/>
                  <a:pt x="38" y="18"/>
                </a:cubicBezTo>
                <a:cubicBezTo>
                  <a:pt x="36" y="20"/>
                  <a:pt x="36" y="20"/>
                  <a:pt x="36" y="20"/>
                </a:cubicBezTo>
                <a:cubicBezTo>
                  <a:pt x="34" y="26"/>
                  <a:pt x="34" y="26"/>
                  <a:pt x="34" y="26"/>
                </a:cubicBezTo>
                <a:cubicBezTo>
                  <a:pt x="34" y="28"/>
                  <a:pt x="34" y="28"/>
                  <a:pt x="34" y="28"/>
                </a:cubicBezTo>
                <a:cubicBezTo>
                  <a:pt x="31" y="28"/>
                  <a:pt x="31" y="28"/>
                  <a:pt x="31" y="28"/>
                </a:cubicBezTo>
                <a:cubicBezTo>
                  <a:pt x="28" y="28"/>
                  <a:pt x="28" y="28"/>
                  <a:pt x="28" y="28"/>
                </a:cubicBezTo>
                <a:cubicBezTo>
                  <a:pt x="26" y="30"/>
                  <a:pt x="26" y="30"/>
                  <a:pt x="26" y="30"/>
                </a:cubicBezTo>
                <a:cubicBezTo>
                  <a:pt x="25" y="31"/>
                  <a:pt x="25" y="31"/>
                  <a:pt x="25" y="31"/>
                </a:cubicBezTo>
                <a:cubicBezTo>
                  <a:pt x="26" y="34"/>
                  <a:pt x="26" y="34"/>
                  <a:pt x="26" y="34"/>
                </a:cubicBezTo>
                <a:cubicBezTo>
                  <a:pt x="28" y="36"/>
                  <a:pt x="28" y="36"/>
                  <a:pt x="28" y="36"/>
                </a:cubicBezTo>
                <a:cubicBezTo>
                  <a:pt x="29" y="34"/>
                  <a:pt x="29" y="34"/>
                  <a:pt x="29" y="34"/>
                </a:cubicBezTo>
                <a:cubicBezTo>
                  <a:pt x="29" y="31"/>
                  <a:pt x="29" y="31"/>
                  <a:pt x="29" y="31"/>
                </a:cubicBezTo>
                <a:cubicBezTo>
                  <a:pt x="31" y="30"/>
                  <a:pt x="31" y="30"/>
                  <a:pt x="31" y="30"/>
                </a:cubicBezTo>
                <a:cubicBezTo>
                  <a:pt x="34" y="29"/>
                  <a:pt x="34" y="29"/>
                  <a:pt x="34" y="29"/>
                </a:cubicBezTo>
                <a:cubicBezTo>
                  <a:pt x="36" y="31"/>
                  <a:pt x="36" y="31"/>
                  <a:pt x="36" y="31"/>
                </a:cubicBezTo>
                <a:cubicBezTo>
                  <a:pt x="39" y="32"/>
                  <a:pt x="39" y="32"/>
                  <a:pt x="39" y="32"/>
                </a:cubicBezTo>
                <a:cubicBezTo>
                  <a:pt x="39" y="32"/>
                  <a:pt x="40" y="35"/>
                  <a:pt x="39" y="35"/>
                </a:cubicBezTo>
                <a:cubicBezTo>
                  <a:pt x="35" y="36"/>
                  <a:pt x="35" y="36"/>
                  <a:pt x="35" y="36"/>
                </a:cubicBezTo>
                <a:cubicBezTo>
                  <a:pt x="35" y="36"/>
                  <a:pt x="38" y="39"/>
                  <a:pt x="36" y="39"/>
                </a:cubicBezTo>
                <a:cubicBezTo>
                  <a:pt x="33" y="40"/>
                  <a:pt x="33" y="40"/>
                  <a:pt x="33" y="40"/>
                </a:cubicBezTo>
                <a:cubicBezTo>
                  <a:pt x="31" y="44"/>
                  <a:pt x="31" y="44"/>
                  <a:pt x="31" y="44"/>
                </a:cubicBezTo>
                <a:cubicBezTo>
                  <a:pt x="33" y="43"/>
                  <a:pt x="33" y="43"/>
                  <a:pt x="33" y="43"/>
                </a:cubicBezTo>
                <a:cubicBezTo>
                  <a:pt x="32" y="46"/>
                  <a:pt x="32" y="46"/>
                  <a:pt x="32" y="46"/>
                </a:cubicBezTo>
                <a:cubicBezTo>
                  <a:pt x="31" y="48"/>
                  <a:pt x="31" y="48"/>
                  <a:pt x="31" y="48"/>
                </a:cubicBezTo>
                <a:cubicBezTo>
                  <a:pt x="31" y="48"/>
                  <a:pt x="31" y="51"/>
                  <a:pt x="32" y="52"/>
                </a:cubicBezTo>
                <a:cubicBezTo>
                  <a:pt x="32" y="52"/>
                  <a:pt x="31" y="52"/>
                  <a:pt x="30" y="52"/>
                </a:cubicBezTo>
                <a:cubicBezTo>
                  <a:pt x="29" y="53"/>
                  <a:pt x="28" y="49"/>
                  <a:pt x="28" y="49"/>
                </a:cubicBezTo>
                <a:cubicBezTo>
                  <a:pt x="26" y="51"/>
                  <a:pt x="26" y="51"/>
                  <a:pt x="26" y="51"/>
                </a:cubicBezTo>
                <a:cubicBezTo>
                  <a:pt x="22" y="52"/>
                  <a:pt x="22" y="52"/>
                  <a:pt x="22" y="52"/>
                </a:cubicBezTo>
                <a:cubicBezTo>
                  <a:pt x="21" y="56"/>
                  <a:pt x="21" y="56"/>
                  <a:pt x="21" y="56"/>
                </a:cubicBezTo>
                <a:cubicBezTo>
                  <a:pt x="22" y="59"/>
                  <a:pt x="22" y="59"/>
                  <a:pt x="22" y="59"/>
                </a:cubicBezTo>
                <a:cubicBezTo>
                  <a:pt x="24" y="60"/>
                  <a:pt x="24" y="60"/>
                  <a:pt x="24" y="60"/>
                </a:cubicBezTo>
                <a:cubicBezTo>
                  <a:pt x="24" y="57"/>
                  <a:pt x="24" y="57"/>
                  <a:pt x="24" y="57"/>
                </a:cubicBezTo>
                <a:cubicBezTo>
                  <a:pt x="26" y="57"/>
                  <a:pt x="26" y="57"/>
                  <a:pt x="26" y="57"/>
                </a:cubicBezTo>
                <a:cubicBezTo>
                  <a:pt x="26" y="60"/>
                  <a:pt x="26" y="60"/>
                  <a:pt x="26" y="60"/>
                </a:cubicBezTo>
                <a:cubicBezTo>
                  <a:pt x="30" y="60"/>
                  <a:pt x="30" y="60"/>
                  <a:pt x="30" y="60"/>
                </a:cubicBezTo>
                <a:cubicBezTo>
                  <a:pt x="31" y="62"/>
                  <a:pt x="31" y="62"/>
                  <a:pt x="31" y="62"/>
                </a:cubicBezTo>
                <a:cubicBezTo>
                  <a:pt x="32" y="64"/>
                  <a:pt x="32" y="64"/>
                  <a:pt x="32" y="64"/>
                </a:cubicBezTo>
                <a:cubicBezTo>
                  <a:pt x="34" y="66"/>
                  <a:pt x="34" y="66"/>
                  <a:pt x="34" y="66"/>
                </a:cubicBezTo>
                <a:cubicBezTo>
                  <a:pt x="38" y="67"/>
                  <a:pt x="38" y="67"/>
                  <a:pt x="38" y="67"/>
                </a:cubicBezTo>
                <a:cubicBezTo>
                  <a:pt x="38" y="67"/>
                  <a:pt x="38" y="66"/>
                  <a:pt x="38" y="66"/>
                </a:cubicBezTo>
                <a:cubicBezTo>
                  <a:pt x="39" y="65"/>
                  <a:pt x="38" y="65"/>
                  <a:pt x="40" y="64"/>
                </a:cubicBezTo>
                <a:cubicBezTo>
                  <a:pt x="41" y="63"/>
                  <a:pt x="44" y="62"/>
                  <a:pt x="44" y="62"/>
                </a:cubicBezTo>
                <a:cubicBezTo>
                  <a:pt x="45" y="62"/>
                  <a:pt x="45" y="62"/>
                  <a:pt x="46" y="62"/>
                </a:cubicBezTo>
                <a:cubicBezTo>
                  <a:pt x="47" y="62"/>
                  <a:pt x="48" y="62"/>
                  <a:pt x="48" y="62"/>
                </a:cubicBezTo>
                <a:cubicBezTo>
                  <a:pt x="49" y="62"/>
                  <a:pt x="50" y="61"/>
                  <a:pt x="51" y="62"/>
                </a:cubicBezTo>
                <a:cubicBezTo>
                  <a:pt x="52" y="62"/>
                  <a:pt x="55" y="62"/>
                  <a:pt x="56" y="63"/>
                </a:cubicBezTo>
                <a:cubicBezTo>
                  <a:pt x="56" y="63"/>
                  <a:pt x="57" y="63"/>
                  <a:pt x="57" y="63"/>
                </a:cubicBezTo>
                <a:cubicBezTo>
                  <a:pt x="58" y="64"/>
                  <a:pt x="58" y="64"/>
                  <a:pt x="59" y="65"/>
                </a:cubicBezTo>
                <a:cubicBezTo>
                  <a:pt x="61" y="65"/>
                  <a:pt x="61" y="66"/>
                  <a:pt x="62" y="66"/>
                </a:cubicBezTo>
                <a:cubicBezTo>
                  <a:pt x="64" y="66"/>
                  <a:pt x="65" y="66"/>
                  <a:pt x="66" y="66"/>
                </a:cubicBezTo>
                <a:cubicBezTo>
                  <a:pt x="67" y="66"/>
                  <a:pt x="68" y="66"/>
                  <a:pt x="69" y="66"/>
                </a:cubicBezTo>
                <a:cubicBezTo>
                  <a:pt x="69" y="66"/>
                  <a:pt x="71" y="66"/>
                  <a:pt x="71" y="66"/>
                </a:cubicBezTo>
                <a:cubicBezTo>
                  <a:pt x="72" y="68"/>
                  <a:pt x="72" y="68"/>
                  <a:pt x="72" y="68"/>
                </a:cubicBezTo>
                <a:cubicBezTo>
                  <a:pt x="72" y="68"/>
                  <a:pt x="71" y="70"/>
                  <a:pt x="71" y="71"/>
                </a:cubicBezTo>
                <a:cubicBezTo>
                  <a:pt x="72" y="72"/>
                  <a:pt x="72" y="72"/>
                  <a:pt x="72" y="73"/>
                </a:cubicBezTo>
                <a:cubicBezTo>
                  <a:pt x="72" y="74"/>
                  <a:pt x="73" y="75"/>
                  <a:pt x="72" y="76"/>
                </a:cubicBezTo>
                <a:cubicBezTo>
                  <a:pt x="71" y="76"/>
                  <a:pt x="71" y="77"/>
                  <a:pt x="70" y="77"/>
                </a:cubicBezTo>
                <a:cubicBezTo>
                  <a:pt x="70" y="78"/>
                  <a:pt x="70" y="77"/>
                  <a:pt x="69" y="79"/>
                </a:cubicBezTo>
                <a:cubicBezTo>
                  <a:pt x="69" y="80"/>
                  <a:pt x="68" y="81"/>
                  <a:pt x="68" y="81"/>
                </a:cubicBezTo>
                <a:cubicBezTo>
                  <a:pt x="68" y="81"/>
                  <a:pt x="68" y="81"/>
                  <a:pt x="68" y="82"/>
                </a:cubicBezTo>
                <a:cubicBezTo>
                  <a:pt x="68" y="84"/>
                  <a:pt x="69" y="84"/>
                  <a:pt x="68" y="85"/>
                </a:cubicBezTo>
                <a:cubicBezTo>
                  <a:pt x="67" y="86"/>
                  <a:pt x="68" y="87"/>
                  <a:pt x="67" y="88"/>
                </a:cubicBezTo>
                <a:cubicBezTo>
                  <a:pt x="66" y="88"/>
                  <a:pt x="64" y="89"/>
                  <a:pt x="64" y="89"/>
                </a:cubicBezTo>
                <a:cubicBezTo>
                  <a:pt x="64" y="89"/>
                  <a:pt x="64" y="89"/>
                  <a:pt x="64" y="90"/>
                </a:cubicBezTo>
                <a:cubicBezTo>
                  <a:pt x="64" y="91"/>
                  <a:pt x="65" y="91"/>
                  <a:pt x="63" y="92"/>
                </a:cubicBezTo>
                <a:cubicBezTo>
                  <a:pt x="62" y="93"/>
                  <a:pt x="60" y="93"/>
                  <a:pt x="60" y="93"/>
                </a:cubicBezTo>
                <a:cubicBezTo>
                  <a:pt x="60" y="93"/>
                  <a:pt x="61" y="94"/>
                  <a:pt x="61" y="94"/>
                </a:cubicBezTo>
                <a:cubicBezTo>
                  <a:pt x="63" y="94"/>
                  <a:pt x="64" y="94"/>
                  <a:pt x="66" y="93"/>
                </a:cubicBezTo>
                <a:cubicBezTo>
                  <a:pt x="66" y="93"/>
                  <a:pt x="66" y="93"/>
                  <a:pt x="66" y="93"/>
                </a:cubicBezTo>
                <a:cubicBezTo>
                  <a:pt x="77" y="90"/>
                  <a:pt x="86" y="82"/>
                  <a:pt x="91" y="73"/>
                </a:cubicBezTo>
                <a:cubicBezTo>
                  <a:pt x="93" y="69"/>
                  <a:pt x="94" y="65"/>
                  <a:pt x="95" y="61"/>
                </a:cubicBezTo>
                <a:close/>
                <a:moveTo>
                  <a:pt x="53" y="95"/>
                </a:moveTo>
                <a:cubicBezTo>
                  <a:pt x="53" y="94"/>
                  <a:pt x="52" y="94"/>
                  <a:pt x="52" y="94"/>
                </a:cubicBezTo>
                <a:cubicBezTo>
                  <a:pt x="52" y="94"/>
                  <a:pt x="52" y="90"/>
                  <a:pt x="52" y="89"/>
                </a:cubicBezTo>
                <a:cubicBezTo>
                  <a:pt x="52" y="88"/>
                  <a:pt x="49" y="84"/>
                  <a:pt x="49" y="84"/>
                </a:cubicBezTo>
                <a:cubicBezTo>
                  <a:pt x="45" y="84"/>
                  <a:pt x="45" y="84"/>
                  <a:pt x="45" y="84"/>
                </a:cubicBezTo>
                <a:cubicBezTo>
                  <a:pt x="45" y="84"/>
                  <a:pt x="44" y="84"/>
                  <a:pt x="44" y="84"/>
                </a:cubicBezTo>
                <a:cubicBezTo>
                  <a:pt x="44" y="83"/>
                  <a:pt x="41" y="82"/>
                  <a:pt x="41" y="82"/>
                </a:cubicBezTo>
                <a:cubicBezTo>
                  <a:pt x="41" y="82"/>
                  <a:pt x="41" y="81"/>
                  <a:pt x="41" y="80"/>
                </a:cubicBezTo>
                <a:cubicBezTo>
                  <a:pt x="40" y="79"/>
                  <a:pt x="40" y="79"/>
                  <a:pt x="39" y="79"/>
                </a:cubicBezTo>
                <a:cubicBezTo>
                  <a:pt x="38" y="78"/>
                  <a:pt x="38" y="78"/>
                  <a:pt x="37" y="77"/>
                </a:cubicBezTo>
                <a:cubicBezTo>
                  <a:pt x="37" y="76"/>
                  <a:pt x="37" y="76"/>
                  <a:pt x="36" y="75"/>
                </a:cubicBezTo>
                <a:cubicBezTo>
                  <a:pt x="36" y="74"/>
                  <a:pt x="38" y="71"/>
                  <a:pt x="38" y="70"/>
                </a:cubicBezTo>
                <a:cubicBezTo>
                  <a:pt x="38" y="70"/>
                  <a:pt x="37" y="68"/>
                  <a:pt x="37" y="68"/>
                </a:cubicBezTo>
                <a:cubicBezTo>
                  <a:pt x="37" y="68"/>
                  <a:pt x="37" y="68"/>
                  <a:pt x="38" y="67"/>
                </a:cubicBezTo>
                <a:cubicBezTo>
                  <a:pt x="34" y="68"/>
                  <a:pt x="34" y="68"/>
                  <a:pt x="34" y="68"/>
                </a:cubicBezTo>
                <a:cubicBezTo>
                  <a:pt x="31" y="66"/>
                  <a:pt x="31" y="66"/>
                  <a:pt x="31" y="66"/>
                </a:cubicBezTo>
                <a:cubicBezTo>
                  <a:pt x="29" y="64"/>
                  <a:pt x="29" y="64"/>
                  <a:pt x="29" y="64"/>
                </a:cubicBezTo>
                <a:cubicBezTo>
                  <a:pt x="25" y="63"/>
                  <a:pt x="25" y="63"/>
                  <a:pt x="25" y="63"/>
                </a:cubicBezTo>
                <a:cubicBezTo>
                  <a:pt x="22" y="63"/>
                  <a:pt x="22" y="63"/>
                  <a:pt x="22" y="63"/>
                </a:cubicBezTo>
                <a:cubicBezTo>
                  <a:pt x="22" y="63"/>
                  <a:pt x="21" y="62"/>
                  <a:pt x="20" y="62"/>
                </a:cubicBezTo>
                <a:cubicBezTo>
                  <a:pt x="20" y="61"/>
                  <a:pt x="19" y="61"/>
                  <a:pt x="17" y="60"/>
                </a:cubicBezTo>
                <a:cubicBezTo>
                  <a:pt x="14" y="53"/>
                  <a:pt x="14" y="53"/>
                  <a:pt x="14" y="53"/>
                </a:cubicBezTo>
                <a:cubicBezTo>
                  <a:pt x="13" y="56"/>
                  <a:pt x="13" y="56"/>
                  <a:pt x="13" y="56"/>
                </a:cubicBezTo>
                <a:cubicBezTo>
                  <a:pt x="13" y="59"/>
                  <a:pt x="14" y="62"/>
                  <a:pt x="15" y="66"/>
                </a:cubicBezTo>
                <a:cubicBezTo>
                  <a:pt x="15" y="66"/>
                  <a:pt x="15" y="66"/>
                  <a:pt x="15" y="66"/>
                </a:cubicBezTo>
                <a:cubicBezTo>
                  <a:pt x="18" y="77"/>
                  <a:pt x="25" y="85"/>
                  <a:pt x="35" y="90"/>
                </a:cubicBezTo>
                <a:cubicBezTo>
                  <a:pt x="40" y="93"/>
                  <a:pt x="47" y="95"/>
                  <a:pt x="53" y="9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49" name="Freeform 9"/>
          <p:cNvSpPr>
            <a:spLocks noEditPoints="1" noChangeArrowheads="1"/>
          </p:cNvSpPr>
          <p:nvPr/>
        </p:nvSpPr>
        <p:spPr bwMode="auto">
          <a:xfrm>
            <a:off x="4876800" y="1627188"/>
            <a:ext cx="319088" cy="239712"/>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0" name="Freeform 10"/>
          <p:cNvSpPr>
            <a:spLocks noEditPoints="1" noChangeArrowheads="1"/>
          </p:cNvSpPr>
          <p:nvPr/>
        </p:nvSpPr>
        <p:spPr bwMode="auto">
          <a:xfrm>
            <a:off x="6272213" y="2163763"/>
            <a:ext cx="333375" cy="228600"/>
          </a:xfrm>
          <a:custGeom>
            <a:avLst/>
            <a:gdLst>
              <a:gd name="T0" fmla="*/ 2147483646 w 210"/>
              <a:gd name="T1" fmla="*/ 0 h 192"/>
              <a:gd name="T2" fmla="*/ 2147483646 w 210"/>
              <a:gd name="T3" fmla="*/ 2147483646 h 192"/>
              <a:gd name="T4" fmla="*/ 2147483646 w 210"/>
              <a:gd name="T5" fmla="*/ 2147483646 h 192"/>
              <a:gd name="T6" fmla="*/ 2147483646 w 210"/>
              <a:gd name="T7" fmla="*/ 2147483646 h 192"/>
              <a:gd name="T8" fmla="*/ 2147483646 w 210"/>
              <a:gd name="T9" fmla="*/ 2147483646 h 192"/>
              <a:gd name="T10" fmla="*/ 2147483646 w 210"/>
              <a:gd name="T11" fmla="*/ 2147483646 h 192"/>
              <a:gd name="T12" fmla="*/ 2147483646 w 210"/>
              <a:gd name="T13" fmla="*/ 2147483646 h 192"/>
              <a:gd name="T14" fmla="*/ 2147483646 w 210"/>
              <a:gd name="T15" fmla="*/ 2147483646 h 192"/>
              <a:gd name="T16" fmla="*/ 2147483646 w 210"/>
              <a:gd name="T17" fmla="*/ 2147483646 h 192"/>
              <a:gd name="T18" fmla="*/ 2147483646 w 210"/>
              <a:gd name="T19" fmla="*/ 2147483646 h 192"/>
              <a:gd name="T20" fmla="*/ 2147483646 w 210"/>
              <a:gd name="T21" fmla="*/ 2147483646 h 192"/>
              <a:gd name="T22" fmla="*/ 2147483646 w 210"/>
              <a:gd name="T23" fmla="*/ 2147483646 h 192"/>
              <a:gd name="T24" fmla="*/ 2147483646 w 210"/>
              <a:gd name="T25" fmla="*/ 2147483646 h 192"/>
              <a:gd name="T26" fmla="*/ 2147483646 w 210"/>
              <a:gd name="T27" fmla="*/ 2147483646 h 192"/>
              <a:gd name="T28" fmla="*/ 2147483646 w 210"/>
              <a:gd name="T29" fmla="*/ 2147483646 h 192"/>
              <a:gd name="T30" fmla="*/ 2147483646 w 210"/>
              <a:gd name="T31" fmla="*/ 2147483646 h 192"/>
              <a:gd name="T32" fmla="*/ 2147483646 w 210"/>
              <a:gd name="T33" fmla="*/ 2147483646 h 192"/>
              <a:gd name="T34" fmla="*/ 2147483646 w 210"/>
              <a:gd name="T35" fmla="*/ 2147483646 h 192"/>
              <a:gd name="T36" fmla="*/ 2147483646 w 210"/>
              <a:gd name="T37" fmla="*/ 2147483646 h 192"/>
              <a:gd name="T38" fmla="*/ 2147483646 w 210"/>
              <a:gd name="T39" fmla="*/ 2147483646 h 192"/>
              <a:gd name="T40" fmla="*/ 2147483646 w 210"/>
              <a:gd name="T41" fmla="*/ 2147483646 h 192"/>
              <a:gd name="T42" fmla="*/ 2147483646 w 210"/>
              <a:gd name="T43" fmla="*/ 2147483646 h 192"/>
              <a:gd name="T44" fmla="*/ 2147483646 w 210"/>
              <a:gd name="T45" fmla="*/ 2147483646 h 192"/>
              <a:gd name="T46" fmla="*/ 2147483646 w 210"/>
              <a:gd name="T47" fmla="*/ 2147483646 h 192"/>
              <a:gd name="T48" fmla="*/ 2147483646 w 210"/>
              <a:gd name="T49" fmla="*/ 2147483646 h 192"/>
              <a:gd name="T50" fmla="*/ 0 w 210"/>
              <a:gd name="T51" fmla="*/ 2147483646 h 192"/>
              <a:gd name="T52" fmla="*/ 2147483646 w 210"/>
              <a:gd name="T53" fmla="*/ 2147483646 h 192"/>
              <a:gd name="T54" fmla="*/ 0 w 210"/>
              <a:gd name="T55" fmla="*/ 2147483646 h 192"/>
              <a:gd name="T56" fmla="*/ 2147483646 w 210"/>
              <a:gd name="T57" fmla="*/ 2147483646 h 192"/>
              <a:gd name="T58" fmla="*/ 0 w 210"/>
              <a:gd name="T59" fmla="*/ 2147483646 h 192"/>
              <a:gd name="T60" fmla="*/ 2147483646 w 210"/>
              <a:gd name="T61" fmla="*/ 2147483646 h 192"/>
              <a:gd name="T62" fmla="*/ 0 w 210"/>
              <a:gd name="T63" fmla="*/ 2147483646 h 192"/>
              <a:gd name="T64" fmla="*/ 2147483646 w 210"/>
              <a:gd name="T65" fmla="*/ 2147483646 h 192"/>
              <a:gd name="T66" fmla="*/ 0 w 210"/>
              <a:gd name="T67" fmla="*/ 2147483646 h 192"/>
              <a:gd name="T68" fmla="*/ 2147483646 w 210"/>
              <a:gd name="T69" fmla="*/ 2147483646 h 192"/>
              <a:gd name="T70" fmla="*/ 2147483646 w 210"/>
              <a:gd name="T71" fmla="*/ 0 h 192"/>
              <a:gd name="T72" fmla="*/ 2147483646 w 210"/>
              <a:gd name="T73" fmla="*/ 2147483646 h 192"/>
              <a:gd name="T74" fmla="*/ 2147483646 w 210"/>
              <a:gd name="T75" fmla="*/ 2147483646 h 192"/>
              <a:gd name="T76" fmla="*/ 2147483646 w 210"/>
              <a:gd name="T77" fmla="*/ 2147483646 h 192"/>
              <a:gd name="T78" fmla="*/ 2147483646 w 210"/>
              <a:gd name="T79" fmla="*/ 2147483646 h 192"/>
              <a:gd name="T80" fmla="*/ 2147483646 w 210"/>
              <a:gd name="T81" fmla="*/ 2147483646 h 192"/>
              <a:gd name="T82" fmla="*/ 2147483646 w 210"/>
              <a:gd name="T83" fmla="*/ 2147483646 h 192"/>
              <a:gd name="T84" fmla="*/ 2147483646 w 210"/>
              <a:gd name="T85" fmla="*/ 2147483646 h 192"/>
              <a:gd name="T86" fmla="*/ 2147483646 w 210"/>
              <a:gd name="T87" fmla="*/ 2147483646 h 192"/>
              <a:gd name="T88" fmla="*/ 2147483646 w 210"/>
              <a:gd name="T89" fmla="*/ 2147483646 h 192"/>
              <a:gd name="T90" fmla="*/ 2147483646 w 210"/>
              <a:gd name="T91" fmla="*/ 2147483646 h 192"/>
              <a:gd name="T92" fmla="*/ 2147483646 w 210"/>
              <a:gd name="T93" fmla="*/ 2147483646 h 192"/>
              <a:gd name="T94" fmla="*/ 2147483646 w 210"/>
              <a:gd name="T95" fmla="*/ 2147483646 h 192"/>
              <a:gd name="T96" fmla="*/ 2147483646 w 210"/>
              <a:gd name="T97" fmla="*/ 2147483646 h 192"/>
              <a:gd name="T98" fmla="*/ 2147483646 w 210"/>
              <a:gd name="T99" fmla="*/ 2147483646 h 192"/>
              <a:gd name="T100" fmla="*/ 2147483646 w 210"/>
              <a:gd name="T101" fmla="*/ 2147483646 h 192"/>
              <a:gd name="T102" fmla="*/ 2147483646 w 210"/>
              <a:gd name="T103" fmla="*/ 2147483646 h 192"/>
              <a:gd name="T104" fmla="*/ 2147483646 w 210"/>
              <a:gd name="T105" fmla="*/ 2147483646 h 192"/>
              <a:gd name="T106" fmla="*/ 2147483646 w 210"/>
              <a:gd name="T107" fmla="*/ 2147483646 h 192"/>
              <a:gd name="T108" fmla="*/ 2147483646 w 210"/>
              <a:gd name="T109" fmla="*/ 2147483646 h 1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0"/>
              <a:gd name="T166" fmla="*/ 0 h 192"/>
              <a:gd name="T167" fmla="*/ 210 w 210"/>
              <a:gd name="T168" fmla="*/ 192 h 1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0" h="192">
                <a:moveTo>
                  <a:pt x="30" y="0"/>
                </a:moveTo>
                <a:lnTo>
                  <a:pt x="163" y="0"/>
                </a:lnTo>
                <a:lnTo>
                  <a:pt x="172" y="0"/>
                </a:lnTo>
                <a:lnTo>
                  <a:pt x="172" y="10"/>
                </a:lnTo>
                <a:lnTo>
                  <a:pt x="172" y="41"/>
                </a:lnTo>
                <a:lnTo>
                  <a:pt x="156" y="55"/>
                </a:lnTo>
                <a:lnTo>
                  <a:pt x="156" y="17"/>
                </a:lnTo>
                <a:lnTo>
                  <a:pt x="37" y="17"/>
                </a:lnTo>
                <a:lnTo>
                  <a:pt x="37" y="29"/>
                </a:lnTo>
                <a:lnTo>
                  <a:pt x="45" y="24"/>
                </a:lnTo>
                <a:lnTo>
                  <a:pt x="54" y="22"/>
                </a:lnTo>
                <a:lnTo>
                  <a:pt x="59" y="36"/>
                </a:lnTo>
                <a:lnTo>
                  <a:pt x="52" y="41"/>
                </a:lnTo>
                <a:lnTo>
                  <a:pt x="37" y="45"/>
                </a:lnTo>
                <a:lnTo>
                  <a:pt x="37" y="55"/>
                </a:lnTo>
                <a:lnTo>
                  <a:pt x="45" y="52"/>
                </a:lnTo>
                <a:lnTo>
                  <a:pt x="54" y="48"/>
                </a:lnTo>
                <a:lnTo>
                  <a:pt x="59" y="64"/>
                </a:lnTo>
                <a:lnTo>
                  <a:pt x="52" y="67"/>
                </a:lnTo>
                <a:lnTo>
                  <a:pt x="37" y="74"/>
                </a:lnTo>
                <a:lnTo>
                  <a:pt x="37" y="83"/>
                </a:lnTo>
                <a:lnTo>
                  <a:pt x="45" y="78"/>
                </a:lnTo>
                <a:lnTo>
                  <a:pt x="54" y="76"/>
                </a:lnTo>
                <a:lnTo>
                  <a:pt x="59" y="90"/>
                </a:lnTo>
                <a:lnTo>
                  <a:pt x="52" y="95"/>
                </a:lnTo>
                <a:lnTo>
                  <a:pt x="37" y="100"/>
                </a:lnTo>
                <a:lnTo>
                  <a:pt x="37" y="109"/>
                </a:lnTo>
                <a:lnTo>
                  <a:pt x="45" y="104"/>
                </a:lnTo>
                <a:lnTo>
                  <a:pt x="54" y="102"/>
                </a:lnTo>
                <a:lnTo>
                  <a:pt x="59" y="116"/>
                </a:lnTo>
                <a:lnTo>
                  <a:pt x="52" y="121"/>
                </a:lnTo>
                <a:lnTo>
                  <a:pt x="37" y="128"/>
                </a:lnTo>
                <a:lnTo>
                  <a:pt x="37" y="137"/>
                </a:lnTo>
                <a:lnTo>
                  <a:pt x="45" y="135"/>
                </a:lnTo>
                <a:lnTo>
                  <a:pt x="54" y="130"/>
                </a:lnTo>
                <a:lnTo>
                  <a:pt x="59" y="147"/>
                </a:lnTo>
                <a:lnTo>
                  <a:pt x="52" y="149"/>
                </a:lnTo>
                <a:lnTo>
                  <a:pt x="37" y="156"/>
                </a:lnTo>
                <a:lnTo>
                  <a:pt x="37" y="170"/>
                </a:lnTo>
                <a:lnTo>
                  <a:pt x="37" y="175"/>
                </a:lnTo>
                <a:lnTo>
                  <a:pt x="156" y="175"/>
                </a:lnTo>
                <a:lnTo>
                  <a:pt x="156" y="137"/>
                </a:lnTo>
                <a:lnTo>
                  <a:pt x="172" y="123"/>
                </a:lnTo>
                <a:lnTo>
                  <a:pt x="172" y="182"/>
                </a:lnTo>
                <a:lnTo>
                  <a:pt x="172" y="192"/>
                </a:lnTo>
                <a:lnTo>
                  <a:pt x="163" y="192"/>
                </a:lnTo>
                <a:lnTo>
                  <a:pt x="30" y="192"/>
                </a:lnTo>
                <a:lnTo>
                  <a:pt x="21" y="192"/>
                </a:lnTo>
                <a:lnTo>
                  <a:pt x="21" y="182"/>
                </a:lnTo>
                <a:lnTo>
                  <a:pt x="21" y="170"/>
                </a:lnTo>
                <a:lnTo>
                  <a:pt x="4" y="170"/>
                </a:lnTo>
                <a:lnTo>
                  <a:pt x="0" y="154"/>
                </a:lnTo>
                <a:lnTo>
                  <a:pt x="21" y="144"/>
                </a:lnTo>
                <a:lnTo>
                  <a:pt x="21" y="140"/>
                </a:lnTo>
                <a:lnTo>
                  <a:pt x="4" y="140"/>
                </a:lnTo>
                <a:lnTo>
                  <a:pt x="0" y="126"/>
                </a:lnTo>
                <a:lnTo>
                  <a:pt x="21" y="116"/>
                </a:lnTo>
                <a:lnTo>
                  <a:pt x="21" y="114"/>
                </a:lnTo>
                <a:lnTo>
                  <a:pt x="4" y="114"/>
                </a:lnTo>
                <a:lnTo>
                  <a:pt x="0" y="97"/>
                </a:lnTo>
                <a:lnTo>
                  <a:pt x="21" y="90"/>
                </a:lnTo>
                <a:lnTo>
                  <a:pt x="21" y="88"/>
                </a:lnTo>
                <a:lnTo>
                  <a:pt x="4" y="88"/>
                </a:lnTo>
                <a:lnTo>
                  <a:pt x="0" y="71"/>
                </a:lnTo>
                <a:lnTo>
                  <a:pt x="21" y="62"/>
                </a:lnTo>
                <a:lnTo>
                  <a:pt x="21" y="59"/>
                </a:lnTo>
                <a:lnTo>
                  <a:pt x="4" y="59"/>
                </a:lnTo>
                <a:lnTo>
                  <a:pt x="0" y="45"/>
                </a:lnTo>
                <a:lnTo>
                  <a:pt x="21" y="36"/>
                </a:lnTo>
                <a:lnTo>
                  <a:pt x="21" y="10"/>
                </a:lnTo>
                <a:lnTo>
                  <a:pt x="21" y="0"/>
                </a:lnTo>
                <a:lnTo>
                  <a:pt x="30" y="0"/>
                </a:lnTo>
                <a:close/>
                <a:moveTo>
                  <a:pt x="73" y="92"/>
                </a:moveTo>
                <a:lnTo>
                  <a:pt x="73" y="102"/>
                </a:lnTo>
                <a:lnTo>
                  <a:pt x="96" y="102"/>
                </a:lnTo>
                <a:lnTo>
                  <a:pt x="96" y="92"/>
                </a:lnTo>
                <a:lnTo>
                  <a:pt x="73" y="92"/>
                </a:lnTo>
                <a:close/>
                <a:moveTo>
                  <a:pt x="73" y="71"/>
                </a:moveTo>
                <a:lnTo>
                  <a:pt x="73" y="81"/>
                </a:lnTo>
                <a:lnTo>
                  <a:pt x="115" y="81"/>
                </a:lnTo>
                <a:lnTo>
                  <a:pt x="115" y="71"/>
                </a:lnTo>
                <a:lnTo>
                  <a:pt x="73" y="71"/>
                </a:lnTo>
                <a:close/>
                <a:moveTo>
                  <a:pt x="73" y="52"/>
                </a:moveTo>
                <a:lnTo>
                  <a:pt x="73" y="62"/>
                </a:lnTo>
                <a:lnTo>
                  <a:pt x="134" y="62"/>
                </a:lnTo>
                <a:lnTo>
                  <a:pt x="134" y="52"/>
                </a:lnTo>
                <a:lnTo>
                  <a:pt x="73" y="52"/>
                </a:lnTo>
                <a:close/>
                <a:moveTo>
                  <a:pt x="73" y="33"/>
                </a:moveTo>
                <a:lnTo>
                  <a:pt x="73" y="41"/>
                </a:lnTo>
                <a:lnTo>
                  <a:pt x="134" y="41"/>
                </a:lnTo>
                <a:lnTo>
                  <a:pt x="134" y="33"/>
                </a:lnTo>
                <a:lnTo>
                  <a:pt x="73" y="33"/>
                </a:lnTo>
                <a:close/>
                <a:moveTo>
                  <a:pt x="96" y="152"/>
                </a:moveTo>
                <a:lnTo>
                  <a:pt x="111" y="152"/>
                </a:lnTo>
                <a:lnTo>
                  <a:pt x="122" y="152"/>
                </a:lnTo>
                <a:lnTo>
                  <a:pt x="111" y="137"/>
                </a:lnTo>
                <a:lnTo>
                  <a:pt x="99" y="126"/>
                </a:lnTo>
                <a:lnTo>
                  <a:pt x="99" y="140"/>
                </a:lnTo>
                <a:lnTo>
                  <a:pt x="96" y="152"/>
                </a:lnTo>
                <a:close/>
                <a:moveTo>
                  <a:pt x="186" y="43"/>
                </a:moveTo>
                <a:lnTo>
                  <a:pt x="111" y="116"/>
                </a:lnTo>
                <a:lnTo>
                  <a:pt x="134" y="140"/>
                </a:lnTo>
                <a:lnTo>
                  <a:pt x="210" y="67"/>
                </a:lnTo>
                <a:lnTo>
                  <a:pt x="186" y="4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1" name="Freeform 11"/>
          <p:cNvSpPr>
            <a:spLocks noEditPoints="1" noChangeArrowheads="1"/>
          </p:cNvSpPr>
          <p:nvPr/>
        </p:nvSpPr>
        <p:spPr bwMode="auto">
          <a:xfrm>
            <a:off x="6275388" y="1619250"/>
            <a:ext cx="292100" cy="257175"/>
          </a:xfrm>
          <a:custGeom>
            <a:avLst/>
            <a:gdLst>
              <a:gd name="T0" fmla="*/ 0 w 78"/>
              <a:gd name="T1" fmla="*/ 2147483646 h 92"/>
              <a:gd name="T2" fmla="*/ 2147483646 w 78"/>
              <a:gd name="T3" fmla="*/ 2147483646 h 92"/>
              <a:gd name="T4" fmla="*/ 2147483646 w 78"/>
              <a:gd name="T5" fmla="*/ 2147483646 h 92"/>
              <a:gd name="T6" fmla="*/ 2147483646 w 78"/>
              <a:gd name="T7" fmla="*/ 2147483646 h 92"/>
              <a:gd name="T8" fmla="*/ 2147483646 w 78"/>
              <a:gd name="T9" fmla="*/ 2147483646 h 92"/>
              <a:gd name="T10" fmla="*/ 2147483646 w 78"/>
              <a:gd name="T11" fmla="*/ 2147483646 h 92"/>
              <a:gd name="T12" fmla="*/ 2147483646 w 78"/>
              <a:gd name="T13" fmla="*/ 2147483646 h 92"/>
              <a:gd name="T14" fmla="*/ 2147483646 w 78"/>
              <a:gd name="T15" fmla="*/ 2147483646 h 92"/>
              <a:gd name="T16" fmla="*/ 2147483646 w 78"/>
              <a:gd name="T17" fmla="*/ 2147483646 h 92"/>
              <a:gd name="T18" fmla="*/ 2147483646 w 78"/>
              <a:gd name="T19" fmla="*/ 2147483646 h 92"/>
              <a:gd name="T20" fmla="*/ 2147483646 w 78"/>
              <a:gd name="T21" fmla="*/ 2147483646 h 92"/>
              <a:gd name="T22" fmla="*/ 2147483646 w 78"/>
              <a:gd name="T23" fmla="*/ 2147483646 h 92"/>
              <a:gd name="T24" fmla="*/ 2147483646 w 78"/>
              <a:gd name="T25" fmla="*/ 2147483646 h 92"/>
              <a:gd name="T26" fmla="*/ 2147483646 w 78"/>
              <a:gd name="T27" fmla="*/ 2147483646 h 92"/>
              <a:gd name="T28" fmla="*/ 2147483646 w 78"/>
              <a:gd name="T29" fmla="*/ 2147483646 h 92"/>
              <a:gd name="T30" fmla="*/ 2147483646 w 78"/>
              <a:gd name="T31" fmla="*/ 2147483646 h 92"/>
              <a:gd name="T32" fmla="*/ 2147483646 w 78"/>
              <a:gd name="T33" fmla="*/ 2147483646 h 92"/>
              <a:gd name="T34" fmla="*/ 2147483646 w 78"/>
              <a:gd name="T35" fmla="*/ 2147483646 h 92"/>
              <a:gd name="T36" fmla="*/ 2147483646 w 78"/>
              <a:gd name="T37" fmla="*/ 2147483646 h 92"/>
              <a:gd name="T38" fmla="*/ 2147483646 w 78"/>
              <a:gd name="T39" fmla="*/ 2147483646 h 92"/>
              <a:gd name="T40" fmla="*/ 2147483646 w 78"/>
              <a:gd name="T41" fmla="*/ 2147483646 h 92"/>
              <a:gd name="T42" fmla="*/ 2147483646 w 78"/>
              <a:gd name="T43" fmla="*/ 2147483646 h 92"/>
              <a:gd name="T44" fmla="*/ 2147483646 w 78"/>
              <a:gd name="T45" fmla="*/ 2147483646 h 92"/>
              <a:gd name="T46" fmla="*/ 2147483646 w 78"/>
              <a:gd name="T47" fmla="*/ 2147483646 h 92"/>
              <a:gd name="T48" fmla="*/ 2147483646 w 78"/>
              <a:gd name="T49" fmla="*/ 2147483646 h 92"/>
              <a:gd name="T50" fmla="*/ 2147483646 w 78"/>
              <a:gd name="T51" fmla="*/ 2147483646 h 92"/>
              <a:gd name="T52" fmla="*/ 2147483646 w 78"/>
              <a:gd name="T53" fmla="*/ 2147483646 h 92"/>
              <a:gd name="T54" fmla="*/ 2147483646 w 78"/>
              <a:gd name="T55" fmla="*/ 2147483646 h 92"/>
              <a:gd name="T56" fmla="*/ 2147483646 w 78"/>
              <a:gd name="T57" fmla="*/ 2147483646 h 92"/>
              <a:gd name="T58" fmla="*/ 2147483646 w 78"/>
              <a:gd name="T59" fmla="*/ 2147483646 h 92"/>
              <a:gd name="T60" fmla="*/ 2147483646 w 78"/>
              <a:gd name="T61" fmla="*/ 2147483646 h 92"/>
              <a:gd name="T62" fmla="*/ 2147483646 w 78"/>
              <a:gd name="T63" fmla="*/ 2147483646 h 92"/>
              <a:gd name="T64" fmla="*/ 2147483646 w 78"/>
              <a:gd name="T65" fmla="*/ 2147483646 h 92"/>
              <a:gd name="T66" fmla="*/ 2147483646 w 78"/>
              <a:gd name="T67" fmla="*/ 2147483646 h 92"/>
              <a:gd name="T68" fmla="*/ 2147483646 w 78"/>
              <a:gd name="T69" fmla="*/ 2147483646 h 92"/>
              <a:gd name="T70" fmla="*/ 2147483646 w 78"/>
              <a:gd name="T71" fmla="*/ 2147483646 h 92"/>
              <a:gd name="T72" fmla="*/ 2147483646 w 78"/>
              <a:gd name="T73" fmla="*/ 0 h 92"/>
              <a:gd name="T74" fmla="*/ 2147483646 w 78"/>
              <a:gd name="T75" fmla="*/ 2147483646 h 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8"/>
              <a:gd name="T115" fmla="*/ 0 h 92"/>
              <a:gd name="T116" fmla="*/ 78 w 78"/>
              <a:gd name="T117" fmla="*/ 92 h 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2" name="Freeform 12"/>
          <p:cNvSpPr>
            <a:spLocks noChangeArrowheads="1"/>
          </p:cNvSpPr>
          <p:nvPr/>
        </p:nvSpPr>
        <p:spPr bwMode="auto">
          <a:xfrm>
            <a:off x="6999288" y="1587500"/>
            <a:ext cx="231775" cy="320675"/>
          </a:xfrm>
          <a:custGeom>
            <a:avLst/>
            <a:gdLst>
              <a:gd name="T0" fmla="*/ 2147483646 w 146"/>
              <a:gd name="T1" fmla="*/ 0 h 269"/>
              <a:gd name="T2" fmla="*/ 2147483646 w 146"/>
              <a:gd name="T3" fmla="*/ 0 h 269"/>
              <a:gd name="T4" fmla="*/ 2147483646 w 146"/>
              <a:gd name="T5" fmla="*/ 2147483646 h 269"/>
              <a:gd name="T6" fmla="*/ 2147483646 w 146"/>
              <a:gd name="T7" fmla="*/ 2147483646 h 269"/>
              <a:gd name="T8" fmla="*/ 2147483646 w 146"/>
              <a:gd name="T9" fmla="*/ 2147483646 h 269"/>
              <a:gd name="T10" fmla="*/ 2147483646 w 146"/>
              <a:gd name="T11" fmla="*/ 2147483646 h 269"/>
              <a:gd name="T12" fmla="*/ 2147483646 w 146"/>
              <a:gd name="T13" fmla="*/ 2147483646 h 269"/>
              <a:gd name="T14" fmla="*/ 2147483646 w 146"/>
              <a:gd name="T15" fmla="*/ 2147483646 h 269"/>
              <a:gd name="T16" fmla="*/ 2147483646 w 146"/>
              <a:gd name="T17" fmla="*/ 2147483646 h 269"/>
              <a:gd name="T18" fmla="*/ 0 w 146"/>
              <a:gd name="T19" fmla="*/ 2147483646 h 269"/>
              <a:gd name="T20" fmla="*/ 2147483646 w 146"/>
              <a:gd name="T21" fmla="*/ 2147483646 h 269"/>
              <a:gd name="T22" fmla="*/ 2147483646 w 146"/>
              <a:gd name="T23" fmla="*/ 2147483646 h 269"/>
              <a:gd name="T24" fmla="*/ 2147483646 w 146"/>
              <a:gd name="T25" fmla="*/ 2147483646 h 269"/>
              <a:gd name="T26" fmla="*/ 2147483646 w 146"/>
              <a:gd name="T27" fmla="*/ 0 h 2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6"/>
              <a:gd name="T43" fmla="*/ 0 h 269"/>
              <a:gd name="T44" fmla="*/ 146 w 146"/>
              <a:gd name="T45" fmla="*/ 269 h 2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6" h="269">
                <a:moveTo>
                  <a:pt x="61" y="0"/>
                </a:moveTo>
                <a:lnTo>
                  <a:pt x="132" y="0"/>
                </a:lnTo>
                <a:lnTo>
                  <a:pt x="132" y="43"/>
                </a:lnTo>
                <a:lnTo>
                  <a:pt x="118" y="43"/>
                </a:lnTo>
                <a:lnTo>
                  <a:pt x="146" y="222"/>
                </a:lnTo>
                <a:lnTo>
                  <a:pt x="99" y="269"/>
                </a:lnTo>
                <a:lnTo>
                  <a:pt x="47" y="225"/>
                </a:lnTo>
                <a:lnTo>
                  <a:pt x="64" y="125"/>
                </a:lnTo>
                <a:lnTo>
                  <a:pt x="12" y="170"/>
                </a:lnTo>
                <a:lnTo>
                  <a:pt x="0" y="151"/>
                </a:lnTo>
                <a:lnTo>
                  <a:pt x="71" y="76"/>
                </a:lnTo>
                <a:lnTo>
                  <a:pt x="76" y="43"/>
                </a:lnTo>
                <a:lnTo>
                  <a:pt x="61" y="43"/>
                </a:lnTo>
                <a:lnTo>
                  <a:pt x="61"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3" name="Freeform 13"/>
          <p:cNvSpPr>
            <a:spLocks noEditPoints="1" noChangeArrowheads="1"/>
          </p:cNvSpPr>
          <p:nvPr/>
        </p:nvSpPr>
        <p:spPr bwMode="auto">
          <a:xfrm>
            <a:off x="6931025" y="571500"/>
            <a:ext cx="390525" cy="301625"/>
          </a:xfrm>
          <a:custGeom>
            <a:avLst/>
            <a:gdLst>
              <a:gd name="T0" fmla="*/ 2147483646 w 104"/>
              <a:gd name="T1" fmla="*/ 2147483646 h 107"/>
              <a:gd name="T2" fmla="*/ 2147483646 w 104"/>
              <a:gd name="T3" fmla="*/ 2147483646 h 107"/>
              <a:gd name="T4" fmla="*/ 2147483646 w 104"/>
              <a:gd name="T5" fmla="*/ 2147483646 h 107"/>
              <a:gd name="T6" fmla="*/ 2147483646 w 104"/>
              <a:gd name="T7" fmla="*/ 2147483646 h 107"/>
              <a:gd name="T8" fmla="*/ 2147483646 w 104"/>
              <a:gd name="T9" fmla="*/ 2147483646 h 107"/>
              <a:gd name="T10" fmla="*/ 2147483646 w 104"/>
              <a:gd name="T11" fmla="*/ 2147483646 h 107"/>
              <a:gd name="T12" fmla="*/ 2147483646 w 104"/>
              <a:gd name="T13" fmla="*/ 2147483646 h 107"/>
              <a:gd name="T14" fmla="*/ 2147483646 w 104"/>
              <a:gd name="T15" fmla="*/ 2147483646 h 107"/>
              <a:gd name="T16" fmla="*/ 2147483646 w 104"/>
              <a:gd name="T17" fmla="*/ 0 h 107"/>
              <a:gd name="T18" fmla="*/ 2147483646 w 104"/>
              <a:gd name="T19" fmla="*/ 2147483646 h 107"/>
              <a:gd name="T20" fmla="*/ 2147483646 w 104"/>
              <a:gd name="T21" fmla="*/ 2147483646 h 107"/>
              <a:gd name="T22" fmla="*/ 2147483646 w 104"/>
              <a:gd name="T23" fmla="*/ 2147483646 h 107"/>
              <a:gd name="T24" fmla="*/ 2147483646 w 104"/>
              <a:gd name="T25" fmla="*/ 2147483646 h 107"/>
              <a:gd name="T26" fmla="*/ 2147483646 w 104"/>
              <a:gd name="T27" fmla="*/ 2147483646 h 107"/>
              <a:gd name="T28" fmla="*/ 2147483646 w 104"/>
              <a:gd name="T29" fmla="*/ 2147483646 h 107"/>
              <a:gd name="T30" fmla="*/ 2147483646 w 104"/>
              <a:gd name="T31" fmla="*/ 2147483646 h 107"/>
              <a:gd name="T32" fmla="*/ 2147483646 w 104"/>
              <a:gd name="T33" fmla="*/ 2147483646 h 107"/>
              <a:gd name="T34" fmla="*/ 2147483646 w 104"/>
              <a:gd name="T35" fmla="*/ 2147483646 h 107"/>
              <a:gd name="T36" fmla="*/ 2147483646 w 104"/>
              <a:gd name="T37" fmla="*/ 2147483646 h 107"/>
              <a:gd name="T38" fmla="*/ 2147483646 w 104"/>
              <a:gd name="T39" fmla="*/ 2147483646 h 107"/>
              <a:gd name="T40" fmla="*/ 2147483646 w 104"/>
              <a:gd name="T41" fmla="*/ 2147483646 h 107"/>
              <a:gd name="T42" fmla="*/ 2147483646 w 104"/>
              <a:gd name="T43" fmla="*/ 2147483646 h 107"/>
              <a:gd name="T44" fmla="*/ 2147483646 w 104"/>
              <a:gd name="T45" fmla="*/ 2147483646 h 107"/>
              <a:gd name="T46" fmla="*/ 2147483646 w 104"/>
              <a:gd name="T47" fmla="*/ 2147483646 h 107"/>
              <a:gd name="T48" fmla="*/ 2147483646 w 104"/>
              <a:gd name="T49" fmla="*/ 2147483646 h 107"/>
              <a:gd name="T50" fmla="*/ 2147483646 w 104"/>
              <a:gd name="T51" fmla="*/ 2147483646 h 107"/>
              <a:gd name="T52" fmla="*/ 2147483646 w 104"/>
              <a:gd name="T53" fmla="*/ 2147483646 h 107"/>
              <a:gd name="T54" fmla="*/ 2147483646 w 104"/>
              <a:gd name="T55" fmla="*/ 2147483646 h 107"/>
              <a:gd name="T56" fmla="*/ 2147483646 w 104"/>
              <a:gd name="T57" fmla="*/ 2147483646 h 107"/>
              <a:gd name="T58" fmla="*/ 2147483646 w 104"/>
              <a:gd name="T59" fmla="*/ 2147483646 h 107"/>
              <a:gd name="T60" fmla="*/ 2147483646 w 104"/>
              <a:gd name="T61" fmla="*/ 2147483646 h 107"/>
              <a:gd name="T62" fmla="*/ 2147483646 w 104"/>
              <a:gd name="T63" fmla="*/ 2147483646 h 107"/>
              <a:gd name="T64" fmla="*/ 2147483646 w 104"/>
              <a:gd name="T65" fmla="*/ 2147483646 h 107"/>
              <a:gd name="T66" fmla="*/ 2147483646 w 104"/>
              <a:gd name="T67" fmla="*/ 2147483646 h 107"/>
              <a:gd name="T68" fmla="*/ 2147483646 w 104"/>
              <a:gd name="T69" fmla="*/ 2147483646 h 107"/>
              <a:gd name="T70" fmla="*/ 2147483646 w 104"/>
              <a:gd name="T71" fmla="*/ 2147483646 h 107"/>
              <a:gd name="T72" fmla="*/ 2147483646 w 104"/>
              <a:gd name="T73" fmla="*/ 2147483646 h 107"/>
              <a:gd name="T74" fmla="*/ 2147483646 w 104"/>
              <a:gd name="T75" fmla="*/ 2147483646 h 107"/>
              <a:gd name="T76" fmla="*/ 2147483646 w 104"/>
              <a:gd name="T77" fmla="*/ 2147483646 h 107"/>
              <a:gd name="T78" fmla="*/ 2147483646 w 104"/>
              <a:gd name="T79" fmla="*/ 2147483646 h 107"/>
              <a:gd name="T80" fmla="*/ 2147483646 w 104"/>
              <a:gd name="T81" fmla="*/ 2147483646 h 107"/>
              <a:gd name="T82" fmla="*/ 2147483646 w 104"/>
              <a:gd name="T83" fmla="*/ 2147483646 h 1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07"/>
              <a:gd name="T128" fmla="*/ 104 w 104"/>
              <a:gd name="T129" fmla="*/ 107 h 1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07">
                <a:moveTo>
                  <a:pt x="16" y="42"/>
                </a:moveTo>
                <a:cubicBezTo>
                  <a:pt x="19" y="40"/>
                  <a:pt x="19" y="40"/>
                  <a:pt x="19" y="40"/>
                </a:cubicBezTo>
                <a:cubicBezTo>
                  <a:pt x="19" y="34"/>
                  <a:pt x="19" y="34"/>
                  <a:pt x="19" y="34"/>
                </a:cubicBezTo>
                <a:cubicBezTo>
                  <a:pt x="25" y="36"/>
                  <a:pt x="25" y="36"/>
                  <a:pt x="25" y="36"/>
                </a:cubicBezTo>
                <a:cubicBezTo>
                  <a:pt x="28" y="33"/>
                  <a:pt x="28" y="33"/>
                  <a:pt x="28" y="33"/>
                </a:cubicBezTo>
                <a:cubicBezTo>
                  <a:pt x="27" y="27"/>
                  <a:pt x="27" y="27"/>
                  <a:pt x="27" y="27"/>
                </a:cubicBezTo>
                <a:cubicBezTo>
                  <a:pt x="34" y="29"/>
                  <a:pt x="34" y="29"/>
                  <a:pt x="34" y="29"/>
                </a:cubicBezTo>
                <a:cubicBezTo>
                  <a:pt x="37" y="27"/>
                  <a:pt x="37" y="27"/>
                  <a:pt x="37" y="27"/>
                </a:cubicBezTo>
                <a:cubicBezTo>
                  <a:pt x="36" y="20"/>
                  <a:pt x="36" y="20"/>
                  <a:pt x="36" y="20"/>
                </a:cubicBezTo>
                <a:cubicBezTo>
                  <a:pt x="42" y="22"/>
                  <a:pt x="42" y="22"/>
                  <a:pt x="42" y="22"/>
                </a:cubicBezTo>
                <a:cubicBezTo>
                  <a:pt x="45" y="20"/>
                  <a:pt x="45" y="20"/>
                  <a:pt x="45" y="20"/>
                </a:cubicBezTo>
                <a:cubicBezTo>
                  <a:pt x="45" y="14"/>
                  <a:pt x="45" y="14"/>
                  <a:pt x="45" y="14"/>
                </a:cubicBezTo>
                <a:cubicBezTo>
                  <a:pt x="51" y="16"/>
                  <a:pt x="51" y="16"/>
                  <a:pt x="51" y="16"/>
                </a:cubicBezTo>
                <a:cubicBezTo>
                  <a:pt x="54" y="13"/>
                  <a:pt x="54" y="13"/>
                  <a:pt x="54" y="13"/>
                </a:cubicBezTo>
                <a:cubicBezTo>
                  <a:pt x="53" y="7"/>
                  <a:pt x="53" y="7"/>
                  <a:pt x="53" y="7"/>
                </a:cubicBezTo>
                <a:cubicBezTo>
                  <a:pt x="60" y="9"/>
                  <a:pt x="60" y="9"/>
                  <a:pt x="60" y="9"/>
                </a:cubicBezTo>
                <a:cubicBezTo>
                  <a:pt x="63" y="7"/>
                  <a:pt x="63" y="7"/>
                  <a:pt x="63" y="7"/>
                </a:cubicBezTo>
                <a:cubicBezTo>
                  <a:pt x="62" y="0"/>
                  <a:pt x="62" y="0"/>
                  <a:pt x="62" y="0"/>
                </a:cubicBezTo>
                <a:cubicBezTo>
                  <a:pt x="72" y="4"/>
                  <a:pt x="72" y="4"/>
                  <a:pt x="72" y="4"/>
                </a:cubicBezTo>
                <a:cubicBezTo>
                  <a:pt x="99" y="39"/>
                  <a:pt x="99" y="39"/>
                  <a:pt x="99" y="39"/>
                </a:cubicBezTo>
                <a:cubicBezTo>
                  <a:pt x="99" y="39"/>
                  <a:pt x="99" y="39"/>
                  <a:pt x="99" y="39"/>
                </a:cubicBezTo>
                <a:cubicBezTo>
                  <a:pt x="102" y="42"/>
                  <a:pt x="103" y="45"/>
                  <a:pt x="103" y="48"/>
                </a:cubicBezTo>
                <a:cubicBezTo>
                  <a:pt x="104" y="51"/>
                  <a:pt x="103" y="55"/>
                  <a:pt x="101" y="59"/>
                </a:cubicBezTo>
                <a:cubicBezTo>
                  <a:pt x="100" y="60"/>
                  <a:pt x="100" y="60"/>
                  <a:pt x="100" y="60"/>
                </a:cubicBezTo>
                <a:cubicBezTo>
                  <a:pt x="44" y="103"/>
                  <a:pt x="44" y="103"/>
                  <a:pt x="44" y="103"/>
                </a:cubicBezTo>
                <a:cubicBezTo>
                  <a:pt x="42" y="105"/>
                  <a:pt x="40" y="106"/>
                  <a:pt x="37" y="107"/>
                </a:cubicBezTo>
                <a:cubicBezTo>
                  <a:pt x="34" y="107"/>
                  <a:pt x="31" y="107"/>
                  <a:pt x="28" y="105"/>
                </a:cubicBezTo>
                <a:cubicBezTo>
                  <a:pt x="28" y="105"/>
                  <a:pt x="28" y="105"/>
                  <a:pt x="28" y="105"/>
                </a:cubicBezTo>
                <a:cubicBezTo>
                  <a:pt x="27" y="104"/>
                  <a:pt x="27" y="104"/>
                  <a:pt x="27" y="104"/>
                </a:cubicBezTo>
                <a:cubicBezTo>
                  <a:pt x="1" y="71"/>
                  <a:pt x="1" y="71"/>
                  <a:pt x="1" y="71"/>
                </a:cubicBezTo>
                <a:cubicBezTo>
                  <a:pt x="0" y="69"/>
                  <a:pt x="0" y="69"/>
                  <a:pt x="0" y="69"/>
                </a:cubicBezTo>
                <a:cubicBezTo>
                  <a:pt x="1" y="67"/>
                  <a:pt x="1" y="67"/>
                  <a:pt x="1" y="67"/>
                </a:cubicBezTo>
                <a:cubicBezTo>
                  <a:pt x="6" y="57"/>
                  <a:pt x="6" y="57"/>
                  <a:pt x="6" y="57"/>
                </a:cubicBezTo>
                <a:cubicBezTo>
                  <a:pt x="8" y="52"/>
                  <a:pt x="8" y="52"/>
                  <a:pt x="8" y="52"/>
                </a:cubicBezTo>
                <a:cubicBezTo>
                  <a:pt x="12" y="56"/>
                  <a:pt x="12" y="56"/>
                  <a:pt x="12" y="56"/>
                </a:cubicBezTo>
                <a:cubicBezTo>
                  <a:pt x="33" y="84"/>
                  <a:pt x="33" y="84"/>
                  <a:pt x="33" y="84"/>
                </a:cubicBezTo>
                <a:cubicBezTo>
                  <a:pt x="27" y="88"/>
                  <a:pt x="27" y="88"/>
                  <a:pt x="27" y="88"/>
                </a:cubicBezTo>
                <a:cubicBezTo>
                  <a:pt x="10" y="65"/>
                  <a:pt x="10" y="65"/>
                  <a:pt x="10" y="65"/>
                </a:cubicBezTo>
                <a:cubicBezTo>
                  <a:pt x="8" y="68"/>
                  <a:pt x="8" y="68"/>
                  <a:pt x="8" y="68"/>
                </a:cubicBezTo>
                <a:cubicBezTo>
                  <a:pt x="32" y="100"/>
                  <a:pt x="32" y="100"/>
                  <a:pt x="32" y="100"/>
                </a:cubicBezTo>
                <a:cubicBezTo>
                  <a:pt x="33" y="100"/>
                  <a:pt x="34" y="100"/>
                  <a:pt x="36" y="100"/>
                </a:cubicBezTo>
                <a:cubicBezTo>
                  <a:pt x="37" y="100"/>
                  <a:pt x="38" y="99"/>
                  <a:pt x="39" y="98"/>
                </a:cubicBezTo>
                <a:cubicBezTo>
                  <a:pt x="40" y="96"/>
                  <a:pt x="40" y="93"/>
                  <a:pt x="40" y="91"/>
                </a:cubicBezTo>
                <a:cubicBezTo>
                  <a:pt x="40" y="89"/>
                  <a:pt x="39" y="87"/>
                  <a:pt x="37" y="84"/>
                </a:cubicBezTo>
                <a:cubicBezTo>
                  <a:pt x="37" y="84"/>
                  <a:pt x="37" y="84"/>
                  <a:pt x="37" y="84"/>
                </a:cubicBezTo>
                <a:cubicBezTo>
                  <a:pt x="11" y="51"/>
                  <a:pt x="11" y="51"/>
                  <a:pt x="11" y="51"/>
                </a:cubicBezTo>
                <a:cubicBezTo>
                  <a:pt x="10" y="40"/>
                  <a:pt x="10" y="40"/>
                  <a:pt x="10" y="40"/>
                </a:cubicBezTo>
                <a:cubicBezTo>
                  <a:pt x="16" y="42"/>
                  <a:pt x="16" y="42"/>
                  <a:pt x="16" y="42"/>
                </a:cubicBezTo>
                <a:close/>
                <a:moveTo>
                  <a:pt x="28" y="49"/>
                </a:moveTo>
                <a:cubicBezTo>
                  <a:pt x="40" y="65"/>
                  <a:pt x="40" y="65"/>
                  <a:pt x="40" y="65"/>
                </a:cubicBezTo>
                <a:cubicBezTo>
                  <a:pt x="79" y="35"/>
                  <a:pt x="79" y="35"/>
                  <a:pt x="79" y="35"/>
                </a:cubicBezTo>
                <a:cubicBezTo>
                  <a:pt x="66" y="19"/>
                  <a:pt x="66" y="19"/>
                  <a:pt x="66" y="19"/>
                </a:cubicBezTo>
                <a:cubicBezTo>
                  <a:pt x="28" y="49"/>
                  <a:pt x="28" y="49"/>
                  <a:pt x="28" y="49"/>
                </a:cubicBezTo>
                <a:close/>
                <a:moveTo>
                  <a:pt x="67" y="59"/>
                </a:moveTo>
                <a:cubicBezTo>
                  <a:pt x="70" y="63"/>
                  <a:pt x="70" y="63"/>
                  <a:pt x="70" y="63"/>
                </a:cubicBezTo>
                <a:cubicBezTo>
                  <a:pt x="88" y="49"/>
                  <a:pt x="88" y="49"/>
                  <a:pt x="88" y="49"/>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9"/>
                </a:moveTo>
                <a:cubicBezTo>
                  <a:pt x="45" y="72"/>
                  <a:pt x="45" y="72"/>
                  <a:pt x="45" y="72"/>
                </a:cubicBezTo>
                <a:cubicBezTo>
                  <a:pt x="63" y="58"/>
                  <a:pt x="63" y="58"/>
                  <a:pt x="63" y="58"/>
                </a:cubicBezTo>
                <a:cubicBezTo>
                  <a:pt x="60" y="55"/>
                  <a:pt x="60" y="55"/>
                  <a:pt x="60" y="55"/>
                </a:cubicBezTo>
                <a:cubicBezTo>
                  <a:pt x="42" y="69"/>
                  <a:pt x="42" y="69"/>
                  <a:pt x="42" y="69"/>
                </a:cubicBezTo>
                <a:close/>
                <a:moveTo>
                  <a:pt x="69" y="11"/>
                </a:moveTo>
                <a:cubicBezTo>
                  <a:pt x="19" y="49"/>
                  <a:pt x="19" y="49"/>
                  <a:pt x="19" y="49"/>
                </a:cubicBezTo>
                <a:cubicBezTo>
                  <a:pt x="42" y="80"/>
                  <a:pt x="42" y="80"/>
                  <a:pt x="42" y="80"/>
                </a:cubicBezTo>
                <a:cubicBezTo>
                  <a:pt x="42" y="80"/>
                  <a:pt x="42" y="80"/>
                  <a:pt x="42" y="80"/>
                </a:cubicBezTo>
                <a:cubicBezTo>
                  <a:pt x="45" y="83"/>
                  <a:pt x="46" y="87"/>
                  <a:pt x="47" y="90"/>
                </a:cubicBezTo>
                <a:cubicBezTo>
                  <a:pt x="47" y="91"/>
                  <a:pt x="47" y="91"/>
                  <a:pt x="47" y="92"/>
                </a:cubicBezTo>
                <a:cubicBezTo>
                  <a:pt x="95" y="55"/>
                  <a:pt x="95" y="55"/>
                  <a:pt x="95" y="55"/>
                </a:cubicBezTo>
                <a:cubicBezTo>
                  <a:pt x="96" y="52"/>
                  <a:pt x="97" y="50"/>
                  <a:pt x="96" y="49"/>
                </a:cubicBezTo>
                <a:cubicBezTo>
                  <a:pt x="96" y="47"/>
                  <a:pt x="95" y="45"/>
                  <a:pt x="94" y="43"/>
                </a:cubicBezTo>
                <a:cubicBezTo>
                  <a:pt x="94" y="43"/>
                  <a:pt x="94" y="43"/>
                  <a:pt x="94" y="43"/>
                </a:cubicBezTo>
                <a:lnTo>
                  <a:pt x="69" y="1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4" name="Freeform 14"/>
          <p:cNvSpPr>
            <a:spLocks noEditPoints="1" noChangeArrowheads="1"/>
          </p:cNvSpPr>
          <p:nvPr/>
        </p:nvSpPr>
        <p:spPr bwMode="auto">
          <a:xfrm>
            <a:off x="3484563" y="1081088"/>
            <a:ext cx="274637" cy="301625"/>
          </a:xfrm>
          <a:custGeom>
            <a:avLst/>
            <a:gdLst>
              <a:gd name="T0" fmla="*/ 2147483646 w 73"/>
              <a:gd name="T1" fmla="*/ 2147483646 h 107"/>
              <a:gd name="T2" fmla="*/ 2147483646 w 73"/>
              <a:gd name="T3" fmla="*/ 2147483646 h 107"/>
              <a:gd name="T4" fmla="*/ 2147483646 w 73"/>
              <a:gd name="T5" fmla="*/ 2147483646 h 107"/>
              <a:gd name="T6" fmla="*/ 2147483646 w 73"/>
              <a:gd name="T7" fmla="*/ 2147483646 h 107"/>
              <a:gd name="T8" fmla="*/ 2147483646 w 73"/>
              <a:gd name="T9" fmla="*/ 2147483646 h 107"/>
              <a:gd name="T10" fmla="*/ 2147483646 w 73"/>
              <a:gd name="T11" fmla="*/ 2147483646 h 107"/>
              <a:gd name="T12" fmla="*/ 2147483646 w 73"/>
              <a:gd name="T13" fmla="*/ 2147483646 h 107"/>
              <a:gd name="T14" fmla="*/ 2147483646 w 73"/>
              <a:gd name="T15" fmla="*/ 2147483646 h 107"/>
              <a:gd name="T16" fmla="*/ 2147483646 w 73"/>
              <a:gd name="T17" fmla="*/ 2147483646 h 107"/>
              <a:gd name="T18" fmla="*/ 2147483646 w 73"/>
              <a:gd name="T19" fmla="*/ 2147483646 h 107"/>
              <a:gd name="T20" fmla="*/ 2147483646 w 73"/>
              <a:gd name="T21" fmla="*/ 2147483646 h 107"/>
              <a:gd name="T22" fmla="*/ 2147483646 w 73"/>
              <a:gd name="T23" fmla="*/ 2147483646 h 107"/>
              <a:gd name="T24" fmla="*/ 2147483646 w 73"/>
              <a:gd name="T25" fmla="*/ 2147483646 h 107"/>
              <a:gd name="T26" fmla="*/ 2147483646 w 73"/>
              <a:gd name="T27" fmla="*/ 2147483646 h 107"/>
              <a:gd name="T28" fmla="*/ 2147483646 w 73"/>
              <a:gd name="T29" fmla="*/ 2147483646 h 107"/>
              <a:gd name="T30" fmla="*/ 2147483646 w 73"/>
              <a:gd name="T31" fmla="*/ 2147483646 h 107"/>
              <a:gd name="T32" fmla="*/ 2147483646 w 73"/>
              <a:gd name="T33" fmla="*/ 2147483646 h 107"/>
              <a:gd name="T34" fmla="*/ 2147483646 w 73"/>
              <a:gd name="T35" fmla="*/ 2147483646 h 107"/>
              <a:gd name="T36" fmla="*/ 2147483646 w 73"/>
              <a:gd name="T37" fmla="*/ 2147483646 h 107"/>
              <a:gd name="T38" fmla="*/ 2147483646 w 73"/>
              <a:gd name="T39" fmla="*/ 2147483646 h 107"/>
              <a:gd name="T40" fmla="*/ 2147483646 w 73"/>
              <a:gd name="T41" fmla="*/ 2147483646 h 107"/>
              <a:gd name="T42" fmla="*/ 2147483646 w 73"/>
              <a:gd name="T43" fmla="*/ 2147483646 h 107"/>
              <a:gd name="T44" fmla="*/ 2147483646 w 73"/>
              <a:gd name="T45" fmla="*/ 2147483646 h 107"/>
              <a:gd name="T46" fmla="*/ 2147483646 w 73"/>
              <a:gd name="T47" fmla="*/ 2147483646 h 107"/>
              <a:gd name="T48" fmla="*/ 2147483646 w 73"/>
              <a:gd name="T49" fmla="*/ 2147483646 h 107"/>
              <a:gd name="T50" fmla="*/ 2147483646 w 73"/>
              <a:gd name="T51" fmla="*/ 2147483646 h 107"/>
              <a:gd name="T52" fmla="*/ 2147483646 w 73"/>
              <a:gd name="T53" fmla="*/ 2147483646 h 107"/>
              <a:gd name="T54" fmla="*/ 2147483646 w 73"/>
              <a:gd name="T55" fmla="*/ 2147483646 h 107"/>
              <a:gd name="T56" fmla="*/ 2147483646 w 73"/>
              <a:gd name="T57" fmla="*/ 2147483646 h 107"/>
              <a:gd name="T58" fmla="*/ 2147483646 w 73"/>
              <a:gd name="T59" fmla="*/ 2147483646 h 107"/>
              <a:gd name="T60" fmla="*/ 2147483646 w 73"/>
              <a:gd name="T61" fmla="*/ 2147483646 h 107"/>
              <a:gd name="T62" fmla="*/ 2147483646 w 73"/>
              <a:gd name="T63" fmla="*/ 2147483646 h 107"/>
              <a:gd name="T64" fmla="*/ 2147483646 w 73"/>
              <a:gd name="T65" fmla="*/ 2147483646 h 107"/>
              <a:gd name="T66" fmla="*/ 2147483646 w 73"/>
              <a:gd name="T67" fmla="*/ 2147483646 h 107"/>
              <a:gd name="T68" fmla="*/ 2147483646 w 73"/>
              <a:gd name="T69" fmla="*/ 2147483646 h 107"/>
              <a:gd name="T70" fmla="*/ 2147483646 w 73"/>
              <a:gd name="T71" fmla="*/ 2147483646 h 107"/>
              <a:gd name="T72" fmla="*/ 2147483646 w 73"/>
              <a:gd name="T73" fmla="*/ 2147483646 h 107"/>
              <a:gd name="T74" fmla="*/ 2147483646 w 73"/>
              <a:gd name="T75" fmla="*/ 2147483646 h 107"/>
              <a:gd name="T76" fmla="*/ 2147483646 w 73"/>
              <a:gd name="T77" fmla="*/ 2147483646 h 107"/>
              <a:gd name="T78" fmla="*/ 2147483646 w 73"/>
              <a:gd name="T79" fmla="*/ 2147483646 h 107"/>
              <a:gd name="T80" fmla="*/ 2147483646 w 73"/>
              <a:gd name="T81" fmla="*/ 2147483646 h 107"/>
              <a:gd name="T82" fmla="*/ 2147483646 w 73"/>
              <a:gd name="T83" fmla="*/ 2147483646 h 107"/>
              <a:gd name="T84" fmla="*/ 2147483646 w 73"/>
              <a:gd name="T85" fmla="*/ 2147483646 h 107"/>
              <a:gd name="T86" fmla="*/ 2147483646 w 73"/>
              <a:gd name="T87" fmla="*/ 2147483646 h 107"/>
              <a:gd name="T88" fmla="*/ 2147483646 w 73"/>
              <a:gd name="T89" fmla="*/ 2147483646 h 107"/>
              <a:gd name="T90" fmla="*/ 2147483646 w 73"/>
              <a:gd name="T91" fmla="*/ 2147483646 h 1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3"/>
              <a:gd name="T139" fmla="*/ 0 h 107"/>
              <a:gd name="T140" fmla="*/ 73 w 73"/>
              <a:gd name="T141" fmla="*/ 107 h 1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5" name="Freeform 15"/>
          <p:cNvSpPr>
            <a:spLocks noEditPoints="1" noChangeArrowheads="1"/>
          </p:cNvSpPr>
          <p:nvPr/>
        </p:nvSpPr>
        <p:spPr bwMode="auto">
          <a:xfrm>
            <a:off x="5532438" y="1114425"/>
            <a:ext cx="404812" cy="247650"/>
          </a:xfrm>
          <a:custGeom>
            <a:avLst/>
            <a:gdLst>
              <a:gd name="T0" fmla="*/ 2147483646 w 108"/>
              <a:gd name="T1" fmla="*/ 2147483646 h 88"/>
              <a:gd name="T2" fmla="*/ 2147483646 w 108"/>
              <a:gd name="T3" fmla="*/ 2147483646 h 88"/>
              <a:gd name="T4" fmla="*/ 2147483646 w 108"/>
              <a:gd name="T5" fmla="*/ 2147483646 h 88"/>
              <a:gd name="T6" fmla="*/ 2147483646 w 108"/>
              <a:gd name="T7" fmla="*/ 0 h 88"/>
              <a:gd name="T8" fmla="*/ 2147483646 w 108"/>
              <a:gd name="T9" fmla="*/ 2147483646 h 88"/>
              <a:gd name="T10" fmla="*/ 2147483646 w 108"/>
              <a:gd name="T11" fmla="*/ 2147483646 h 88"/>
              <a:gd name="T12" fmla="*/ 2147483646 w 108"/>
              <a:gd name="T13" fmla="*/ 2147483646 h 88"/>
              <a:gd name="T14" fmla="*/ 2147483646 w 108"/>
              <a:gd name="T15" fmla="*/ 2147483646 h 88"/>
              <a:gd name="T16" fmla="*/ 2147483646 w 108"/>
              <a:gd name="T17" fmla="*/ 2147483646 h 88"/>
              <a:gd name="T18" fmla="*/ 0 w 108"/>
              <a:gd name="T19" fmla="*/ 2147483646 h 88"/>
              <a:gd name="T20" fmla="*/ 2147483646 w 108"/>
              <a:gd name="T21" fmla="*/ 2147483646 h 88"/>
              <a:gd name="T22" fmla="*/ 2147483646 w 108"/>
              <a:gd name="T23" fmla="*/ 2147483646 h 88"/>
              <a:gd name="T24" fmla="*/ 2147483646 w 108"/>
              <a:gd name="T25" fmla="*/ 2147483646 h 88"/>
              <a:gd name="T26" fmla="*/ 2147483646 w 108"/>
              <a:gd name="T27" fmla="*/ 2147483646 h 88"/>
              <a:gd name="T28" fmla="*/ 2147483646 w 108"/>
              <a:gd name="T29" fmla="*/ 2147483646 h 88"/>
              <a:gd name="T30" fmla="*/ 2147483646 w 108"/>
              <a:gd name="T31" fmla="*/ 2147483646 h 88"/>
              <a:gd name="T32" fmla="*/ 2147483646 w 108"/>
              <a:gd name="T33" fmla="*/ 0 h 88"/>
              <a:gd name="T34" fmla="*/ 2147483646 w 108"/>
              <a:gd name="T35" fmla="*/ 2147483646 h 88"/>
              <a:gd name="T36" fmla="*/ 2147483646 w 108"/>
              <a:gd name="T37" fmla="*/ 2147483646 h 88"/>
              <a:gd name="T38" fmla="*/ 2147483646 w 108"/>
              <a:gd name="T39" fmla="*/ 2147483646 h 88"/>
              <a:gd name="T40" fmla="*/ 2147483646 w 108"/>
              <a:gd name="T41" fmla="*/ 2147483646 h 88"/>
              <a:gd name="T42" fmla="*/ 2147483646 w 108"/>
              <a:gd name="T43" fmla="*/ 2147483646 h 88"/>
              <a:gd name="T44" fmla="*/ 2147483646 w 108"/>
              <a:gd name="T45" fmla="*/ 2147483646 h 88"/>
              <a:gd name="T46" fmla="*/ 2147483646 w 108"/>
              <a:gd name="T47" fmla="*/ 2147483646 h 88"/>
              <a:gd name="T48" fmla="*/ 2147483646 w 108"/>
              <a:gd name="T49" fmla="*/ 2147483646 h 88"/>
              <a:gd name="T50" fmla="*/ 2147483646 w 108"/>
              <a:gd name="T51" fmla="*/ 2147483646 h 88"/>
              <a:gd name="T52" fmla="*/ 2147483646 w 108"/>
              <a:gd name="T53" fmla="*/ 2147483646 h 88"/>
              <a:gd name="T54" fmla="*/ 2147483646 w 108"/>
              <a:gd name="T55" fmla="*/ 2147483646 h 88"/>
              <a:gd name="T56" fmla="*/ 2147483646 w 108"/>
              <a:gd name="T57" fmla="*/ 2147483646 h 88"/>
              <a:gd name="T58" fmla="*/ 2147483646 w 108"/>
              <a:gd name="T59" fmla="*/ 2147483646 h 88"/>
              <a:gd name="T60" fmla="*/ 2147483646 w 108"/>
              <a:gd name="T61" fmla="*/ 2147483646 h 88"/>
              <a:gd name="T62" fmla="*/ 2147483646 w 108"/>
              <a:gd name="T63" fmla="*/ 2147483646 h 88"/>
              <a:gd name="T64" fmla="*/ 2147483646 w 108"/>
              <a:gd name="T65" fmla="*/ 2147483646 h 88"/>
              <a:gd name="T66" fmla="*/ 2147483646 w 108"/>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8"/>
              <a:gd name="T103" fmla="*/ 0 h 88"/>
              <a:gd name="T104" fmla="*/ 108 w 108"/>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8" h="88">
                <a:moveTo>
                  <a:pt x="79" y="88"/>
                </a:moveTo>
                <a:cubicBezTo>
                  <a:pt x="86" y="88"/>
                  <a:pt x="86" y="88"/>
                  <a:pt x="86" y="88"/>
                </a:cubicBezTo>
                <a:cubicBezTo>
                  <a:pt x="86" y="43"/>
                  <a:pt x="86" y="43"/>
                  <a:pt x="86" y="43"/>
                </a:cubicBezTo>
                <a:cubicBezTo>
                  <a:pt x="83" y="44"/>
                  <a:pt x="83" y="44"/>
                  <a:pt x="83" y="44"/>
                </a:cubicBezTo>
                <a:cubicBezTo>
                  <a:pt x="82" y="69"/>
                  <a:pt x="82" y="69"/>
                  <a:pt x="82" y="69"/>
                </a:cubicBezTo>
                <a:cubicBezTo>
                  <a:pt x="79" y="70"/>
                  <a:pt x="79" y="70"/>
                  <a:pt x="79" y="70"/>
                </a:cubicBezTo>
                <a:cubicBezTo>
                  <a:pt x="79" y="88"/>
                  <a:pt x="79" y="88"/>
                  <a:pt x="79" y="88"/>
                </a:cubicBezTo>
                <a:close/>
                <a:moveTo>
                  <a:pt x="108" y="0"/>
                </a:moveTo>
                <a:cubicBezTo>
                  <a:pt x="100" y="16"/>
                  <a:pt x="100" y="16"/>
                  <a:pt x="100" y="16"/>
                </a:cubicBezTo>
                <a:cubicBezTo>
                  <a:pt x="91" y="33"/>
                  <a:pt x="91" y="33"/>
                  <a:pt x="91" y="33"/>
                </a:cubicBezTo>
                <a:cubicBezTo>
                  <a:pt x="84" y="22"/>
                  <a:pt x="84" y="22"/>
                  <a:pt x="84" y="22"/>
                </a:cubicBezTo>
                <a:cubicBezTo>
                  <a:pt x="80" y="24"/>
                  <a:pt x="80" y="24"/>
                  <a:pt x="80" y="24"/>
                </a:cubicBezTo>
                <a:cubicBezTo>
                  <a:pt x="77" y="63"/>
                  <a:pt x="77" y="63"/>
                  <a:pt x="77" y="63"/>
                </a:cubicBezTo>
                <a:cubicBezTo>
                  <a:pt x="67" y="67"/>
                  <a:pt x="67" y="67"/>
                  <a:pt x="67" y="67"/>
                </a:cubicBezTo>
                <a:cubicBezTo>
                  <a:pt x="47" y="49"/>
                  <a:pt x="47" y="49"/>
                  <a:pt x="47" y="49"/>
                </a:cubicBezTo>
                <a:cubicBezTo>
                  <a:pt x="36" y="72"/>
                  <a:pt x="36" y="72"/>
                  <a:pt x="36" y="72"/>
                </a:cubicBezTo>
                <a:cubicBezTo>
                  <a:pt x="25" y="73"/>
                  <a:pt x="25" y="73"/>
                  <a:pt x="25" y="73"/>
                </a:cubicBezTo>
                <a:cubicBezTo>
                  <a:pt x="19" y="62"/>
                  <a:pt x="19" y="62"/>
                  <a:pt x="19" y="62"/>
                </a:cubicBezTo>
                <a:cubicBezTo>
                  <a:pt x="3" y="67"/>
                  <a:pt x="3" y="67"/>
                  <a:pt x="3" y="67"/>
                </a:cubicBezTo>
                <a:cubicBezTo>
                  <a:pt x="0" y="55"/>
                  <a:pt x="0" y="55"/>
                  <a:pt x="0" y="55"/>
                </a:cubicBezTo>
                <a:cubicBezTo>
                  <a:pt x="20" y="49"/>
                  <a:pt x="20" y="49"/>
                  <a:pt x="20" y="49"/>
                </a:cubicBezTo>
                <a:cubicBezTo>
                  <a:pt x="24" y="48"/>
                  <a:pt x="24" y="48"/>
                  <a:pt x="24" y="48"/>
                </a:cubicBezTo>
                <a:cubicBezTo>
                  <a:pt x="27" y="52"/>
                  <a:pt x="27" y="52"/>
                  <a:pt x="27" y="52"/>
                </a:cubicBezTo>
                <a:cubicBezTo>
                  <a:pt x="30" y="57"/>
                  <a:pt x="30" y="57"/>
                  <a:pt x="30" y="57"/>
                </a:cubicBezTo>
                <a:cubicBezTo>
                  <a:pt x="39" y="36"/>
                  <a:pt x="39" y="36"/>
                  <a:pt x="39" y="36"/>
                </a:cubicBezTo>
                <a:cubicBezTo>
                  <a:pt x="43" y="29"/>
                  <a:pt x="43" y="29"/>
                  <a:pt x="43" y="29"/>
                </a:cubicBezTo>
                <a:cubicBezTo>
                  <a:pt x="49" y="35"/>
                  <a:pt x="49" y="35"/>
                  <a:pt x="49" y="35"/>
                </a:cubicBezTo>
                <a:cubicBezTo>
                  <a:pt x="65" y="50"/>
                  <a:pt x="65" y="50"/>
                  <a:pt x="65" y="50"/>
                </a:cubicBezTo>
                <a:cubicBezTo>
                  <a:pt x="67" y="21"/>
                  <a:pt x="67" y="21"/>
                  <a:pt x="67" y="21"/>
                </a:cubicBezTo>
                <a:cubicBezTo>
                  <a:pt x="68" y="18"/>
                  <a:pt x="68" y="18"/>
                  <a:pt x="68" y="18"/>
                </a:cubicBezTo>
                <a:cubicBezTo>
                  <a:pt x="70" y="16"/>
                  <a:pt x="70" y="16"/>
                  <a:pt x="70" y="16"/>
                </a:cubicBezTo>
                <a:cubicBezTo>
                  <a:pt x="77" y="11"/>
                  <a:pt x="77" y="11"/>
                  <a:pt x="77" y="11"/>
                </a:cubicBezTo>
                <a:cubicBezTo>
                  <a:pt x="71" y="1"/>
                  <a:pt x="71" y="1"/>
                  <a:pt x="71" y="1"/>
                </a:cubicBezTo>
                <a:cubicBezTo>
                  <a:pt x="90" y="0"/>
                  <a:pt x="90" y="0"/>
                  <a:pt x="90" y="0"/>
                </a:cubicBezTo>
                <a:cubicBezTo>
                  <a:pt x="108" y="0"/>
                  <a:pt x="108" y="0"/>
                  <a:pt x="108" y="0"/>
                </a:cubicBezTo>
                <a:close/>
                <a:moveTo>
                  <a:pt x="22" y="88"/>
                </a:moveTo>
                <a:cubicBezTo>
                  <a:pt x="24" y="88"/>
                  <a:pt x="26" y="88"/>
                  <a:pt x="28" y="88"/>
                </a:cubicBezTo>
                <a:cubicBezTo>
                  <a:pt x="28" y="80"/>
                  <a:pt x="28" y="80"/>
                  <a:pt x="28" y="80"/>
                </a:cubicBezTo>
                <a:cubicBezTo>
                  <a:pt x="23" y="80"/>
                  <a:pt x="23" y="80"/>
                  <a:pt x="23" y="80"/>
                </a:cubicBezTo>
                <a:cubicBezTo>
                  <a:pt x="22" y="78"/>
                  <a:pt x="22" y="78"/>
                  <a:pt x="22" y="78"/>
                </a:cubicBezTo>
                <a:cubicBezTo>
                  <a:pt x="22" y="88"/>
                  <a:pt x="22" y="88"/>
                  <a:pt x="22" y="88"/>
                </a:cubicBezTo>
                <a:close/>
                <a:moveTo>
                  <a:pt x="10" y="88"/>
                </a:moveTo>
                <a:cubicBezTo>
                  <a:pt x="17" y="88"/>
                  <a:pt x="17" y="88"/>
                  <a:pt x="17" y="88"/>
                </a:cubicBezTo>
                <a:cubicBezTo>
                  <a:pt x="17" y="71"/>
                  <a:pt x="17" y="71"/>
                  <a:pt x="17" y="71"/>
                </a:cubicBezTo>
                <a:cubicBezTo>
                  <a:pt x="17" y="70"/>
                  <a:pt x="17" y="70"/>
                  <a:pt x="17" y="70"/>
                </a:cubicBezTo>
                <a:cubicBezTo>
                  <a:pt x="10" y="72"/>
                  <a:pt x="10" y="72"/>
                  <a:pt x="10" y="72"/>
                </a:cubicBezTo>
                <a:cubicBezTo>
                  <a:pt x="10" y="88"/>
                  <a:pt x="10" y="88"/>
                  <a:pt x="10" y="88"/>
                </a:cubicBezTo>
                <a:close/>
                <a:moveTo>
                  <a:pt x="33" y="88"/>
                </a:moveTo>
                <a:cubicBezTo>
                  <a:pt x="35" y="88"/>
                  <a:pt x="38" y="88"/>
                  <a:pt x="40" y="88"/>
                </a:cubicBezTo>
                <a:cubicBezTo>
                  <a:pt x="40" y="78"/>
                  <a:pt x="40" y="78"/>
                  <a:pt x="40" y="78"/>
                </a:cubicBezTo>
                <a:cubicBezTo>
                  <a:pt x="39" y="79"/>
                  <a:pt x="39" y="79"/>
                  <a:pt x="39" y="79"/>
                </a:cubicBezTo>
                <a:cubicBezTo>
                  <a:pt x="33" y="80"/>
                  <a:pt x="33" y="80"/>
                  <a:pt x="33" y="80"/>
                </a:cubicBezTo>
                <a:cubicBezTo>
                  <a:pt x="33" y="88"/>
                  <a:pt x="33" y="88"/>
                  <a:pt x="33" y="88"/>
                </a:cubicBezTo>
                <a:close/>
                <a:moveTo>
                  <a:pt x="45" y="88"/>
                </a:moveTo>
                <a:cubicBezTo>
                  <a:pt x="47" y="88"/>
                  <a:pt x="49" y="88"/>
                  <a:pt x="51" y="88"/>
                </a:cubicBezTo>
                <a:cubicBezTo>
                  <a:pt x="51" y="62"/>
                  <a:pt x="51" y="62"/>
                  <a:pt x="51" y="62"/>
                </a:cubicBezTo>
                <a:cubicBezTo>
                  <a:pt x="49" y="60"/>
                  <a:pt x="49" y="60"/>
                  <a:pt x="49" y="60"/>
                </a:cubicBezTo>
                <a:cubicBezTo>
                  <a:pt x="45" y="68"/>
                  <a:pt x="45" y="68"/>
                  <a:pt x="45" y="68"/>
                </a:cubicBezTo>
                <a:cubicBezTo>
                  <a:pt x="45" y="88"/>
                  <a:pt x="45" y="88"/>
                  <a:pt x="45" y="88"/>
                </a:cubicBezTo>
                <a:close/>
                <a:moveTo>
                  <a:pt x="56" y="88"/>
                </a:moveTo>
                <a:cubicBezTo>
                  <a:pt x="58" y="88"/>
                  <a:pt x="60" y="88"/>
                  <a:pt x="63" y="88"/>
                </a:cubicBezTo>
                <a:cubicBezTo>
                  <a:pt x="63" y="73"/>
                  <a:pt x="63" y="73"/>
                  <a:pt x="63" y="73"/>
                </a:cubicBezTo>
                <a:cubicBezTo>
                  <a:pt x="56" y="67"/>
                  <a:pt x="56" y="67"/>
                  <a:pt x="56" y="67"/>
                </a:cubicBezTo>
                <a:cubicBezTo>
                  <a:pt x="56" y="88"/>
                  <a:pt x="56" y="88"/>
                  <a:pt x="56" y="88"/>
                </a:cubicBezTo>
                <a:close/>
                <a:moveTo>
                  <a:pt x="68" y="88"/>
                </a:moveTo>
                <a:cubicBezTo>
                  <a:pt x="70" y="88"/>
                  <a:pt x="72" y="88"/>
                  <a:pt x="74" y="88"/>
                </a:cubicBezTo>
                <a:cubicBezTo>
                  <a:pt x="74" y="72"/>
                  <a:pt x="74" y="72"/>
                  <a:pt x="74" y="72"/>
                </a:cubicBezTo>
                <a:cubicBezTo>
                  <a:pt x="68" y="75"/>
                  <a:pt x="68" y="75"/>
                  <a:pt x="68" y="75"/>
                </a:cubicBezTo>
                <a:lnTo>
                  <a:pt x="68" y="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6" name="Freeform 16"/>
          <p:cNvSpPr>
            <a:spLocks noEditPoints="1" noChangeArrowheads="1"/>
          </p:cNvSpPr>
          <p:nvPr/>
        </p:nvSpPr>
        <p:spPr bwMode="auto">
          <a:xfrm>
            <a:off x="6245225" y="1123950"/>
            <a:ext cx="390525" cy="222250"/>
          </a:xfrm>
          <a:custGeom>
            <a:avLst/>
            <a:gdLst>
              <a:gd name="T0" fmla="*/ 2147483646 w 104"/>
              <a:gd name="T1" fmla="*/ 2147483646 h 79"/>
              <a:gd name="T2" fmla="*/ 2147483646 w 104"/>
              <a:gd name="T3" fmla="*/ 2147483646 h 79"/>
              <a:gd name="T4" fmla="*/ 0 w 104"/>
              <a:gd name="T5" fmla="*/ 2147483646 h 79"/>
              <a:gd name="T6" fmla="*/ 2147483646 w 104"/>
              <a:gd name="T7" fmla="*/ 2147483646 h 79"/>
              <a:gd name="T8" fmla="*/ 2147483646 w 104"/>
              <a:gd name="T9" fmla="*/ 2147483646 h 79"/>
              <a:gd name="T10" fmla="*/ 2147483646 w 104"/>
              <a:gd name="T11" fmla="*/ 2147483646 h 79"/>
              <a:gd name="T12" fmla="*/ 2147483646 w 104"/>
              <a:gd name="T13" fmla="*/ 2147483646 h 79"/>
              <a:gd name="T14" fmla="*/ 2147483646 w 104"/>
              <a:gd name="T15" fmla="*/ 2147483646 h 79"/>
              <a:gd name="T16" fmla="*/ 2147483646 w 104"/>
              <a:gd name="T17" fmla="*/ 2147483646 h 79"/>
              <a:gd name="T18" fmla="*/ 2147483646 w 104"/>
              <a:gd name="T19" fmla="*/ 2147483646 h 79"/>
              <a:gd name="T20" fmla="*/ 2147483646 w 104"/>
              <a:gd name="T21" fmla="*/ 2147483646 h 79"/>
              <a:gd name="T22" fmla="*/ 2147483646 w 104"/>
              <a:gd name="T23" fmla="*/ 2147483646 h 79"/>
              <a:gd name="T24" fmla="*/ 2147483646 w 104"/>
              <a:gd name="T25" fmla="*/ 2147483646 h 79"/>
              <a:gd name="T26" fmla="*/ 2147483646 w 104"/>
              <a:gd name="T27" fmla="*/ 2147483646 h 79"/>
              <a:gd name="T28" fmla="*/ 2147483646 w 104"/>
              <a:gd name="T29" fmla="*/ 2147483646 h 79"/>
              <a:gd name="T30" fmla="*/ 2147483646 w 104"/>
              <a:gd name="T31" fmla="*/ 2147483646 h 79"/>
              <a:gd name="T32" fmla="*/ 2147483646 w 104"/>
              <a:gd name="T33" fmla="*/ 2147483646 h 79"/>
              <a:gd name="T34" fmla="*/ 2147483646 w 104"/>
              <a:gd name="T35" fmla="*/ 2147483646 h 79"/>
              <a:gd name="T36" fmla="*/ 2147483646 w 104"/>
              <a:gd name="T37" fmla="*/ 2147483646 h 79"/>
              <a:gd name="T38" fmla="*/ 2147483646 w 104"/>
              <a:gd name="T39" fmla="*/ 2147483646 h 79"/>
              <a:gd name="T40" fmla="*/ 2147483646 w 104"/>
              <a:gd name="T41" fmla="*/ 2147483646 h 79"/>
              <a:gd name="T42" fmla="*/ 2147483646 w 104"/>
              <a:gd name="T43" fmla="*/ 2147483646 h 79"/>
              <a:gd name="T44" fmla="*/ 2147483646 w 104"/>
              <a:gd name="T45" fmla="*/ 2147483646 h 79"/>
              <a:gd name="T46" fmla="*/ 2147483646 w 104"/>
              <a:gd name="T47" fmla="*/ 2147483646 h 79"/>
              <a:gd name="T48" fmla="*/ 2147483646 w 104"/>
              <a:gd name="T49" fmla="*/ 2147483646 h 79"/>
              <a:gd name="T50" fmla="*/ 2147483646 w 104"/>
              <a:gd name="T51" fmla="*/ 2147483646 h 79"/>
              <a:gd name="T52" fmla="*/ 2147483646 w 104"/>
              <a:gd name="T53" fmla="*/ 2147483646 h 79"/>
              <a:gd name="T54" fmla="*/ 2147483646 w 104"/>
              <a:gd name="T55" fmla="*/ 2147483646 h 79"/>
              <a:gd name="T56" fmla="*/ 2147483646 w 104"/>
              <a:gd name="T57" fmla="*/ 2147483646 h 79"/>
              <a:gd name="T58" fmla="*/ 2147483646 w 104"/>
              <a:gd name="T59" fmla="*/ 2147483646 h 79"/>
              <a:gd name="T60" fmla="*/ 2147483646 w 104"/>
              <a:gd name="T61" fmla="*/ 2147483646 h 79"/>
              <a:gd name="T62" fmla="*/ 2147483646 w 104"/>
              <a:gd name="T63" fmla="*/ 2147483646 h 79"/>
              <a:gd name="T64" fmla="*/ 2147483646 w 104"/>
              <a:gd name="T65" fmla="*/ 2147483646 h 79"/>
              <a:gd name="T66" fmla="*/ 2147483646 w 104"/>
              <a:gd name="T67" fmla="*/ 2147483646 h 79"/>
              <a:gd name="T68" fmla="*/ 2147483646 w 104"/>
              <a:gd name="T69" fmla="*/ 2147483646 h 79"/>
              <a:gd name="T70" fmla="*/ 2147483646 w 104"/>
              <a:gd name="T71" fmla="*/ 2147483646 h 79"/>
              <a:gd name="T72" fmla="*/ 2147483646 w 104"/>
              <a:gd name="T73" fmla="*/ 2147483646 h 79"/>
              <a:gd name="T74" fmla="*/ 2147483646 w 104"/>
              <a:gd name="T75" fmla="*/ 2147483646 h 7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79"/>
              <a:gd name="T116" fmla="*/ 104 w 104"/>
              <a:gd name="T117" fmla="*/ 79 h 7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79">
                <a:moveTo>
                  <a:pt x="6" y="57"/>
                </a:moveTo>
                <a:cubicBezTo>
                  <a:pt x="49" y="57"/>
                  <a:pt x="49" y="57"/>
                  <a:pt x="49" y="57"/>
                </a:cubicBezTo>
                <a:cubicBezTo>
                  <a:pt x="49" y="65"/>
                  <a:pt x="49" y="65"/>
                  <a:pt x="49" y="65"/>
                </a:cubicBezTo>
                <a:cubicBezTo>
                  <a:pt x="54" y="65"/>
                  <a:pt x="54" y="65"/>
                  <a:pt x="54" y="65"/>
                </a:cubicBezTo>
                <a:cubicBezTo>
                  <a:pt x="54" y="79"/>
                  <a:pt x="54" y="79"/>
                  <a:pt x="54" y="79"/>
                </a:cubicBezTo>
                <a:cubicBezTo>
                  <a:pt x="0" y="79"/>
                  <a:pt x="0" y="79"/>
                  <a:pt x="0" y="79"/>
                </a:cubicBezTo>
                <a:cubicBezTo>
                  <a:pt x="0" y="65"/>
                  <a:pt x="0" y="65"/>
                  <a:pt x="0" y="65"/>
                </a:cubicBezTo>
                <a:cubicBezTo>
                  <a:pt x="6" y="65"/>
                  <a:pt x="6" y="65"/>
                  <a:pt x="6" y="65"/>
                </a:cubicBezTo>
                <a:cubicBezTo>
                  <a:pt x="6" y="57"/>
                  <a:pt x="6" y="57"/>
                  <a:pt x="6" y="57"/>
                </a:cubicBezTo>
                <a:close/>
                <a:moveTo>
                  <a:pt x="104" y="39"/>
                </a:moveTo>
                <a:cubicBezTo>
                  <a:pt x="102" y="14"/>
                  <a:pt x="102" y="14"/>
                  <a:pt x="102" y="14"/>
                </a:cubicBezTo>
                <a:cubicBezTo>
                  <a:pt x="87" y="29"/>
                  <a:pt x="87" y="29"/>
                  <a:pt x="87" y="29"/>
                </a:cubicBezTo>
                <a:cubicBezTo>
                  <a:pt x="70" y="31"/>
                  <a:pt x="70" y="31"/>
                  <a:pt x="70" y="31"/>
                </a:cubicBezTo>
                <a:cubicBezTo>
                  <a:pt x="65" y="34"/>
                  <a:pt x="65" y="34"/>
                  <a:pt x="65" y="34"/>
                </a:cubicBezTo>
                <a:cubicBezTo>
                  <a:pt x="69" y="36"/>
                  <a:pt x="69" y="36"/>
                  <a:pt x="69" y="36"/>
                </a:cubicBezTo>
                <a:cubicBezTo>
                  <a:pt x="68" y="37"/>
                  <a:pt x="68" y="37"/>
                  <a:pt x="68" y="37"/>
                </a:cubicBezTo>
                <a:cubicBezTo>
                  <a:pt x="60" y="34"/>
                  <a:pt x="60" y="34"/>
                  <a:pt x="60" y="34"/>
                </a:cubicBezTo>
                <a:cubicBezTo>
                  <a:pt x="61" y="32"/>
                  <a:pt x="61" y="32"/>
                  <a:pt x="61" y="32"/>
                </a:cubicBezTo>
                <a:cubicBezTo>
                  <a:pt x="55" y="29"/>
                  <a:pt x="55" y="29"/>
                  <a:pt x="55" y="29"/>
                </a:cubicBezTo>
                <a:cubicBezTo>
                  <a:pt x="54" y="31"/>
                  <a:pt x="54" y="31"/>
                  <a:pt x="54" y="31"/>
                </a:cubicBezTo>
                <a:cubicBezTo>
                  <a:pt x="51" y="30"/>
                  <a:pt x="51" y="30"/>
                  <a:pt x="51" y="30"/>
                </a:cubicBezTo>
                <a:cubicBezTo>
                  <a:pt x="52" y="26"/>
                  <a:pt x="52" y="26"/>
                  <a:pt x="52" y="26"/>
                </a:cubicBezTo>
                <a:cubicBezTo>
                  <a:pt x="47" y="23"/>
                  <a:pt x="47" y="23"/>
                  <a:pt x="47" y="23"/>
                </a:cubicBezTo>
                <a:cubicBezTo>
                  <a:pt x="51" y="15"/>
                  <a:pt x="51" y="15"/>
                  <a:pt x="51" y="15"/>
                </a:cubicBezTo>
                <a:cubicBezTo>
                  <a:pt x="53" y="17"/>
                  <a:pt x="53" y="17"/>
                  <a:pt x="53" y="17"/>
                </a:cubicBezTo>
                <a:cubicBezTo>
                  <a:pt x="55" y="12"/>
                  <a:pt x="55" y="12"/>
                  <a:pt x="55" y="12"/>
                </a:cubicBezTo>
                <a:cubicBezTo>
                  <a:pt x="29" y="0"/>
                  <a:pt x="29" y="0"/>
                  <a:pt x="29" y="0"/>
                </a:cubicBezTo>
                <a:cubicBezTo>
                  <a:pt x="27" y="4"/>
                  <a:pt x="27" y="4"/>
                  <a:pt x="27" y="4"/>
                </a:cubicBezTo>
                <a:cubicBezTo>
                  <a:pt x="30" y="6"/>
                  <a:pt x="30" y="6"/>
                  <a:pt x="30" y="6"/>
                </a:cubicBezTo>
                <a:cubicBezTo>
                  <a:pt x="25" y="16"/>
                  <a:pt x="25" y="16"/>
                  <a:pt x="25" y="16"/>
                </a:cubicBezTo>
                <a:cubicBezTo>
                  <a:pt x="23" y="15"/>
                  <a:pt x="23" y="15"/>
                  <a:pt x="23" y="15"/>
                </a:cubicBezTo>
                <a:cubicBezTo>
                  <a:pt x="18" y="24"/>
                  <a:pt x="18" y="24"/>
                  <a:pt x="18" y="24"/>
                </a:cubicBezTo>
                <a:cubicBezTo>
                  <a:pt x="21" y="25"/>
                  <a:pt x="21" y="25"/>
                  <a:pt x="21" y="25"/>
                </a:cubicBezTo>
                <a:cubicBezTo>
                  <a:pt x="14" y="38"/>
                  <a:pt x="14" y="38"/>
                  <a:pt x="14" y="38"/>
                </a:cubicBezTo>
                <a:cubicBezTo>
                  <a:pt x="12" y="37"/>
                  <a:pt x="12" y="37"/>
                  <a:pt x="12" y="37"/>
                </a:cubicBezTo>
                <a:cubicBezTo>
                  <a:pt x="10" y="42"/>
                  <a:pt x="10" y="42"/>
                  <a:pt x="10" y="42"/>
                </a:cubicBezTo>
                <a:cubicBezTo>
                  <a:pt x="36" y="54"/>
                  <a:pt x="36" y="54"/>
                  <a:pt x="36" y="54"/>
                </a:cubicBezTo>
                <a:cubicBezTo>
                  <a:pt x="38" y="49"/>
                  <a:pt x="38" y="49"/>
                  <a:pt x="38" y="49"/>
                </a:cubicBezTo>
                <a:cubicBezTo>
                  <a:pt x="35" y="48"/>
                  <a:pt x="35" y="48"/>
                  <a:pt x="35" y="48"/>
                </a:cubicBezTo>
                <a:cubicBezTo>
                  <a:pt x="40" y="39"/>
                  <a:pt x="40" y="39"/>
                  <a:pt x="40" y="39"/>
                </a:cubicBezTo>
                <a:cubicBezTo>
                  <a:pt x="45" y="42"/>
                  <a:pt x="45" y="42"/>
                  <a:pt x="45" y="42"/>
                </a:cubicBezTo>
                <a:cubicBezTo>
                  <a:pt x="47" y="38"/>
                  <a:pt x="47" y="38"/>
                  <a:pt x="47" y="38"/>
                </a:cubicBezTo>
                <a:cubicBezTo>
                  <a:pt x="50" y="39"/>
                  <a:pt x="50" y="39"/>
                  <a:pt x="50" y="39"/>
                </a:cubicBezTo>
                <a:cubicBezTo>
                  <a:pt x="49" y="41"/>
                  <a:pt x="49" y="41"/>
                  <a:pt x="49" y="41"/>
                </a:cubicBezTo>
                <a:cubicBezTo>
                  <a:pt x="55" y="44"/>
                  <a:pt x="55" y="44"/>
                  <a:pt x="55" y="44"/>
                </a:cubicBezTo>
                <a:cubicBezTo>
                  <a:pt x="56" y="42"/>
                  <a:pt x="56" y="42"/>
                  <a:pt x="56" y="42"/>
                </a:cubicBezTo>
                <a:cubicBezTo>
                  <a:pt x="64" y="46"/>
                  <a:pt x="64" y="46"/>
                  <a:pt x="64" y="46"/>
                </a:cubicBezTo>
                <a:cubicBezTo>
                  <a:pt x="62" y="49"/>
                  <a:pt x="62" y="49"/>
                  <a:pt x="62" y="49"/>
                </a:cubicBezTo>
                <a:cubicBezTo>
                  <a:pt x="60" y="52"/>
                  <a:pt x="60" y="52"/>
                  <a:pt x="60" y="52"/>
                </a:cubicBezTo>
                <a:cubicBezTo>
                  <a:pt x="65" y="55"/>
                  <a:pt x="65" y="55"/>
                  <a:pt x="65" y="55"/>
                </a:cubicBezTo>
                <a:cubicBezTo>
                  <a:pt x="67" y="54"/>
                  <a:pt x="67" y="54"/>
                  <a:pt x="67" y="54"/>
                </a:cubicBezTo>
                <a:cubicBezTo>
                  <a:pt x="67" y="57"/>
                  <a:pt x="67" y="57"/>
                  <a:pt x="67" y="57"/>
                </a:cubicBezTo>
                <a:cubicBezTo>
                  <a:pt x="72" y="59"/>
                  <a:pt x="72" y="59"/>
                  <a:pt x="72" y="59"/>
                </a:cubicBezTo>
                <a:cubicBezTo>
                  <a:pt x="74" y="55"/>
                  <a:pt x="74" y="55"/>
                  <a:pt x="74" y="55"/>
                </a:cubicBezTo>
                <a:cubicBezTo>
                  <a:pt x="74" y="59"/>
                  <a:pt x="74" y="59"/>
                  <a:pt x="74" y="59"/>
                </a:cubicBezTo>
                <a:cubicBezTo>
                  <a:pt x="79" y="61"/>
                  <a:pt x="79" y="61"/>
                  <a:pt x="79" y="61"/>
                </a:cubicBezTo>
                <a:cubicBezTo>
                  <a:pt x="81" y="58"/>
                  <a:pt x="81" y="58"/>
                  <a:pt x="81" y="58"/>
                </a:cubicBezTo>
                <a:cubicBezTo>
                  <a:pt x="82" y="58"/>
                  <a:pt x="82" y="58"/>
                  <a:pt x="82" y="58"/>
                </a:cubicBezTo>
                <a:cubicBezTo>
                  <a:pt x="82" y="61"/>
                  <a:pt x="82" y="61"/>
                  <a:pt x="82" y="61"/>
                </a:cubicBezTo>
                <a:cubicBezTo>
                  <a:pt x="87" y="63"/>
                  <a:pt x="87" y="63"/>
                  <a:pt x="87" y="63"/>
                </a:cubicBezTo>
                <a:cubicBezTo>
                  <a:pt x="89" y="62"/>
                  <a:pt x="89" y="62"/>
                  <a:pt x="89" y="62"/>
                </a:cubicBezTo>
                <a:cubicBezTo>
                  <a:pt x="91" y="60"/>
                  <a:pt x="91" y="60"/>
                  <a:pt x="91" y="60"/>
                </a:cubicBezTo>
                <a:cubicBezTo>
                  <a:pt x="97" y="63"/>
                  <a:pt x="97" y="63"/>
                  <a:pt x="97" y="63"/>
                </a:cubicBezTo>
                <a:cubicBezTo>
                  <a:pt x="100" y="60"/>
                  <a:pt x="102" y="57"/>
                  <a:pt x="102" y="52"/>
                </a:cubicBezTo>
                <a:cubicBezTo>
                  <a:pt x="99" y="51"/>
                  <a:pt x="99" y="51"/>
                  <a:pt x="99" y="51"/>
                </a:cubicBezTo>
                <a:cubicBezTo>
                  <a:pt x="99" y="51"/>
                  <a:pt x="99" y="51"/>
                  <a:pt x="99" y="51"/>
                </a:cubicBezTo>
                <a:cubicBezTo>
                  <a:pt x="102" y="41"/>
                  <a:pt x="102" y="41"/>
                  <a:pt x="102" y="41"/>
                </a:cubicBezTo>
                <a:cubicBezTo>
                  <a:pt x="104" y="39"/>
                  <a:pt x="104" y="39"/>
                  <a:pt x="104" y="39"/>
                </a:cubicBezTo>
                <a:close/>
                <a:moveTo>
                  <a:pt x="26" y="29"/>
                </a:moveTo>
                <a:cubicBezTo>
                  <a:pt x="24" y="32"/>
                  <a:pt x="24" y="32"/>
                  <a:pt x="24" y="32"/>
                </a:cubicBezTo>
                <a:cubicBezTo>
                  <a:pt x="21" y="40"/>
                  <a:pt x="21" y="40"/>
                  <a:pt x="21" y="40"/>
                </a:cubicBezTo>
                <a:cubicBezTo>
                  <a:pt x="17" y="39"/>
                  <a:pt x="17" y="39"/>
                  <a:pt x="17" y="39"/>
                </a:cubicBezTo>
                <a:cubicBezTo>
                  <a:pt x="21" y="30"/>
                  <a:pt x="21" y="30"/>
                  <a:pt x="21" y="30"/>
                </a:cubicBezTo>
                <a:cubicBezTo>
                  <a:pt x="22" y="27"/>
                  <a:pt x="22" y="27"/>
                  <a:pt x="22" y="27"/>
                </a:cubicBezTo>
                <a:cubicBezTo>
                  <a:pt x="32" y="7"/>
                  <a:pt x="32" y="7"/>
                  <a:pt x="32" y="7"/>
                </a:cubicBezTo>
                <a:cubicBezTo>
                  <a:pt x="35" y="9"/>
                  <a:pt x="35" y="9"/>
                  <a:pt x="35" y="9"/>
                </a:cubicBezTo>
                <a:lnTo>
                  <a:pt x="26" y="2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7" name="Freeform 17"/>
          <p:cNvSpPr>
            <a:spLocks noEditPoints="1" noChangeArrowheads="1"/>
          </p:cNvSpPr>
          <p:nvPr/>
        </p:nvSpPr>
        <p:spPr bwMode="auto">
          <a:xfrm>
            <a:off x="6248400" y="622300"/>
            <a:ext cx="349250" cy="244475"/>
          </a:xfrm>
          <a:custGeom>
            <a:avLst/>
            <a:gdLst>
              <a:gd name="T0" fmla="*/ 2147483646 w 93"/>
              <a:gd name="T1" fmla="*/ 0 h 87"/>
              <a:gd name="T2" fmla="*/ 2147483646 w 93"/>
              <a:gd name="T3" fmla="*/ 2147483646 h 87"/>
              <a:gd name="T4" fmla="*/ 2147483646 w 93"/>
              <a:gd name="T5" fmla="*/ 2147483646 h 87"/>
              <a:gd name="T6" fmla="*/ 2147483646 w 93"/>
              <a:gd name="T7" fmla="*/ 2147483646 h 87"/>
              <a:gd name="T8" fmla="*/ 2147483646 w 93"/>
              <a:gd name="T9" fmla="*/ 2147483646 h 87"/>
              <a:gd name="T10" fmla="*/ 2147483646 w 93"/>
              <a:gd name="T11" fmla="*/ 2147483646 h 87"/>
              <a:gd name="T12" fmla="*/ 2147483646 w 93"/>
              <a:gd name="T13" fmla="*/ 2147483646 h 87"/>
              <a:gd name="T14" fmla="*/ 2147483646 w 93"/>
              <a:gd name="T15" fmla="*/ 2147483646 h 87"/>
              <a:gd name="T16" fmla="*/ 2147483646 w 93"/>
              <a:gd name="T17" fmla="*/ 2147483646 h 87"/>
              <a:gd name="T18" fmla="*/ 0 w 93"/>
              <a:gd name="T19" fmla="*/ 2147483646 h 87"/>
              <a:gd name="T20" fmla="*/ 0 w 93"/>
              <a:gd name="T21" fmla="*/ 0 h 87"/>
              <a:gd name="T22" fmla="*/ 2147483646 w 93"/>
              <a:gd name="T23" fmla="*/ 2147483646 h 87"/>
              <a:gd name="T24" fmla="*/ 2147483646 w 93"/>
              <a:gd name="T25" fmla="*/ 2147483646 h 87"/>
              <a:gd name="T26" fmla="*/ 2147483646 w 93"/>
              <a:gd name="T27" fmla="*/ 2147483646 h 87"/>
              <a:gd name="T28" fmla="*/ 2147483646 w 93"/>
              <a:gd name="T29" fmla="*/ 2147483646 h 87"/>
              <a:gd name="T30" fmla="*/ 2147483646 w 93"/>
              <a:gd name="T31" fmla="*/ 2147483646 h 87"/>
              <a:gd name="T32" fmla="*/ 2147483646 w 93"/>
              <a:gd name="T33" fmla="*/ 2147483646 h 87"/>
              <a:gd name="T34" fmla="*/ 2147483646 w 93"/>
              <a:gd name="T35" fmla="*/ 2147483646 h 87"/>
              <a:gd name="T36" fmla="*/ 2147483646 w 93"/>
              <a:gd name="T37" fmla="*/ 2147483646 h 87"/>
              <a:gd name="T38" fmla="*/ 2147483646 w 93"/>
              <a:gd name="T39" fmla="*/ 2147483646 h 87"/>
              <a:gd name="T40" fmla="*/ 2147483646 w 93"/>
              <a:gd name="T41" fmla="*/ 2147483646 h 87"/>
              <a:gd name="T42" fmla="*/ 2147483646 w 93"/>
              <a:gd name="T43" fmla="*/ 2147483646 h 87"/>
              <a:gd name="T44" fmla="*/ 2147483646 w 93"/>
              <a:gd name="T45" fmla="*/ 2147483646 h 87"/>
              <a:gd name="T46" fmla="*/ 2147483646 w 93"/>
              <a:gd name="T47" fmla="*/ 2147483646 h 87"/>
              <a:gd name="T48" fmla="*/ 2147483646 w 93"/>
              <a:gd name="T49" fmla="*/ 2147483646 h 87"/>
              <a:gd name="T50" fmla="*/ 2147483646 w 93"/>
              <a:gd name="T51" fmla="*/ 2147483646 h 87"/>
              <a:gd name="T52" fmla="*/ 2147483646 w 93"/>
              <a:gd name="T53" fmla="*/ 2147483646 h 87"/>
              <a:gd name="T54" fmla="*/ 2147483646 w 93"/>
              <a:gd name="T55" fmla="*/ 2147483646 h 87"/>
              <a:gd name="T56" fmla="*/ 2147483646 w 93"/>
              <a:gd name="T57" fmla="*/ 2147483646 h 87"/>
              <a:gd name="T58" fmla="*/ 2147483646 w 93"/>
              <a:gd name="T59" fmla="*/ 2147483646 h 87"/>
              <a:gd name="T60" fmla="*/ 2147483646 w 93"/>
              <a:gd name="T61" fmla="*/ 2147483646 h 87"/>
              <a:gd name="T62" fmla="*/ 2147483646 w 93"/>
              <a:gd name="T63" fmla="*/ 2147483646 h 87"/>
              <a:gd name="T64" fmla="*/ 2147483646 w 93"/>
              <a:gd name="T65" fmla="*/ 2147483646 h 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87"/>
              <a:gd name="T101" fmla="*/ 93 w 93"/>
              <a:gd name="T102" fmla="*/ 87 h 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87">
                <a:moveTo>
                  <a:pt x="4" y="0"/>
                </a:moveTo>
                <a:cubicBezTo>
                  <a:pt x="88" y="0"/>
                  <a:pt x="88" y="0"/>
                  <a:pt x="88" y="0"/>
                </a:cubicBezTo>
                <a:cubicBezTo>
                  <a:pt x="93" y="0"/>
                  <a:pt x="93" y="0"/>
                  <a:pt x="93" y="0"/>
                </a:cubicBezTo>
                <a:cubicBezTo>
                  <a:pt x="93" y="4"/>
                  <a:pt x="93" y="4"/>
                  <a:pt x="93" y="4"/>
                </a:cubicBezTo>
                <a:cubicBezTo>
                  <a:pt x="93" y="69"/>
                  <a:pt x="93" y="69"/>
                  <a:pt x="93" y="69"/>
                </a:cubicBezTo>
                <a:cubicBezTo>
                  <a:pt x="93" y="73"/>
                  <a:pt x="93" y="73"/>
                  <a:pt x="93" y="73"/>
                </a:cubicBezTo>
                <a:cubicBezTo>
                  <a:pt x="88" y="73"/>
                  <a:pt x="88" y="73"/>
                  <a:pt x="88" y="73"/>
                </a:cubicBezTo>
                <a:cubicBezTo>
                  <a:pt x="80" y="73"/>
                  <a:pt x="80" y="73"/>
                  <a:pt x="80" y="73"/>
                </a:cubicBezTo>
                <a:cubicBezTo>
                  <a:pt x="79" y="71"/>
                  <a:pt x="79" y="71"/>
                  <a:pt x="79" y="71"/>
                </a:cubicBezTo>
                <a:cubicBezTo>
                  <a:pt x="81" y="69"/>
                  <a:pt x="81" y="66"/>
                  <a:pt x="82" y="64"/>
                </a:cubicBezTo>
                <a:cubicBezTo>
                  <a:pt x="83" y="64"/>
                  <a:pt x="83" y="64"/>
                  <a:pt x="83" y="64"/>
                </a:cubicBezTo>
                <a:cubicBezTo>
                  <a:pt x="83" y="9"/>
                  <a:pt x="83" y="9"/>
                  <a:pt x="83" y="9"/>
                </a:cubicBezTo>
                <a:cubicBezTo>
                  <a:pt x="9" y="9"/>
                  <a:pt x="9" y="9"/>
                  <a:pt x="9" y="9"/>
                </a:cubicBezTo>
                <a:cubicBezTo>
                  <a:pt x="9" y="64"/>
                  <a:pt x="9" y="64"/>
                  <a:pt x="9" y="64"/>
                </a:cubicBezTo>
                <a:cubicBezTo>
                  <a:pt x="45" y="64"/>
                  <a:pt x="45" y="64"/>
                  <a:pt x="45" y="64"/>
                </a:cubicBezTo>
                <a:cubicBezTo>
                  <a:pt x="46" y="66"/>
                  <a:pt x="46" y="69"/>
                  <a:pt x="48" y="71"/>
                </a:cubicBezTo>
                <a:cubicBezTo>
                  <a:pt x="47" y="73"/>
                  <a:pt x="47" y="73"/>
                  <a:pt x="47" y="73"/>
                </a:cubicBezTo>
                <a:cubicBezTo>
                  <a:pt x="4" y="73"/>
                  <a:pt x="4" y="73"/>
                  <a:pt x="4" y="73"/>
                </a:cubicBezTo>
                <a:cubicBezTo>
                  <a:pt x="0" y="73"/>
                  <a:pt x="0" y="73"/>
                  <a:pt x="0" y="73"/>
                </a:cubicBezTo>
                <a:cubicBezTo>
                  <a:pt x="0" y="69"/>
                  <a:pt x="0" y="69"/>
                  <a:pt x="0" y="69"/>
                </a:cubicBezTo>
                <a:cubicBezTo>
                  <a:pt x="0" y="4"/>
                  <a:pt x="0" y="4"/>
                  <a:pt x="0" y="4"/>
                </a:cubicBezTo>
                <a:cubicBezTo>
                  <a:pt x="0" y="0"/>
                  <a:pt x="0" y="0"/>
                  <a:pt x="0" y="0"/>
                </a:cubicBezTo>
                <a:cubicBezTo>
                  <a:pt x="4" y="0"/>
                  <a:pt x="4" y="0"/>
                  <a:pt x="4" y="0"/>
                </a:cubicBezTo>
                <a:close/>
                <a:moveTo>
                  <a:pt x="64" y="50"/>
                </a:moveTo>
                <a:cubicBezTo>
                  <a:pt x="57" y="50"/>
                  <a:pt x="51" y="55"/>
                  <a:pt x="51" y="62"/>
                </a:cubicBezTo>
                <a:cubicBezTo>
                  <a:pt x="51" y="65"/>
                  <a:pt x="52" y="68"/>
                  <a:pt x="54" y="70"/>
                </a:cubicBezTo>
                <a:cubicBezTo>
                  <a:pt x="50" y="81"/>
                  <a:pt x="50" y="81"/>
                  <a:pt x="50" y="81"/>
                </a:cubicBezTo>
                <a:cubicBezTo>
                  <a:pt x="56" y="81"/>
                  <a:pt x="56" y="81"/>
                  <a:pt x="56" y="81"/>
                </a:cubicBezTo>
                <a:cubicBezTo>
                  <a:pt x="60" y="86"/>
                  <a:pt x="60" y="86"/>
                  <a:pt x="60" y="86"/>
                </a:cubicBezTo>
                <a:cubicBezTo>
                  <a:pt x="64" y="77"/>
                  <a:pt x="64" y="77"/>
                  <a:pt x="64" y="77"/>
                </a:cubicBezTo>
                <a:cubicBezTo>
                  <a:pt x="67" y="87"/>
                  <a:pt x="67" y="87"/>
                  <a:pt x="67" y="87"/>
                </a:cubicBezTo>
                <a:cubicBezTo>
                  <a:pt x="72" y="83"/>
                  <a:pt x="72" y="83"/>
                  <a:pt x="72" y="83"/>
                </a:cubicBezTo>
                <a:cubicBezTo>
                  <a:pt x="78" y="83"/>
                  <a:pt x="78" y="83"/>
                  <a:pt x="78" y="83"/>
                </a:cubicBezTo>
                <a:cubicBezTo>
                  <a:pt x="73" y="70"/>
                  <a:pt x="73" y="70"/>
                  <a:pt x="73" y="70"/>
                </a:cubicBezTo>
                <a:cubicBezTo>
                  <a:pt x="75" y="68"/>
                  <a:pt x="76" y="65"/>
                  <a:pt x="76" y="62"/>
                </a:cubicBezTo>
                <a:cubicBezTo>
                  <a:pt x="76" y="55"/>
                  <a:pt x="70" y="50"/>
                  <a:pt x="64" y="50"/>
                </a:cubicBezTo>
                <a:close/>
                <a:moveTo>
                  <a:pt x="71" y="66"/>
                </a:moveTo>
                <a:cubicBezTo>
                  <a:pt x="69" y="67"/>
                  <a:pt x="66" y="68"/>
                  <a:pt x="64" y="68"/>
                </a:cubicBezTo>
                <a:cubicBezTo>
                  <a:pt x="61" y="68"/>
                  <a:pt x="58" y="67"/>
                  <a:pt x="56" y="66"/>
                </a:cubicBezTo>
                <a:cubicBezTo>
                  <a:pt x="57" y="69"/>
                  <a:pt x="60" y="71"/>
                  <a:pt x="64" y="71"/>
                </a:cubicBezTo>
                <a:cubicBezTo>
                  <a:pt x="67" y="71"/>
                  <a:pt x="69" y="69"/>
                  <a:pt x="71" y="66"/>
                </a:cubicBezTo>
                <a:close/>
                <a:moveTo>
                  <a:pt x="62" y="54"/>
                </a:moveTo>
                <a:cubicBezTo>
                  <a:pt x="64" y="54"/>
                  <a:pt x="66" y="55"/>
                  <a:pt x="67" y="57"/>
                </a:cubicBezTo>
                <a:cubicBezTo>
                  <a:pt x="69" y="59"/>
                  <a:pt x="70" y="61"/>
                  <a:pt x="71" y="64"/>
                </a:cubicBezTo>
                <a:cubicBezTo>
                  <a:pt x="72" y="61"/>
                  <a:pt x="72" y="58"/>
                  <a:pt x="69" y="55"/>
                </a:cubicBezTo>
                <a:cubicBezTo>
                  <a:pt x="67" y="53"/>
                  <a:pt x="64" y="53"/>
                  <a:pt x="62" y="54"/>
                </a:cubicBezTo>
                <a:close/>
                <a:moveTo>
                  <a:pt x="17" y="40"/>
                </a:moveTo>
                <a:cubicBezTo>
                  <a:pt x="17" y="45"/>
                  <a:pt x="17" y="45"/>
                  <a:pt x="17" y="45"/>
                </a:cubicBezTo>
                <a:cubicBezTo>
                  <a:pt x="76" y="45"/>
                  <a:pt x="76" y="45"/>
                  <a:pt x="76" y="45"/>
                </a:cubicBezTo>
                <a:cubicBezTo>
                  <a:pt x="76" y="40"/>
                  <a:pt x="76" y="40"/>
                  <a:pt x="76" y="40"/>
                </a:cubicBezTo>
                <a:cubicBezTo>
                  <a:pt x="17" y="40"/>
                  <a:pt x="17" y="40"/>
                  <a:pt x="17" y="40"/>
                </a:cubicBezTo>
                <a:close/>
                <a:moveTo>
                  <a:pt x="46" y="28"/>
                </a:moveTo>
                <a:cubicBezTo>
                  <a:pt x="46" y="33"/>
                  <a:pt x="46" y="33"/>
                  <a:pt x="46" y="33"/>
                </a:cubicBezTo>
                <a:cubicBezTo>
                  <a:pt x="76" y="33"/>
                  <a:pt x="76" y="33"/>
                  <a:pt x="76" y="33"/>
                </a:cubicBezTo>
                <a:cubicBezTo>
                  <a:pt x="76" y="28"/>
                  <a:pt x="76" y="28"/>
                  <a:pt x="76" y="28"/>
                </a:cubicBezTo>
                <a:cubicBezTo>
                  <a:pt x="46" y="28"/>
                  <a:pt x="46" y="28"/>
                  <a:pt x="46" y="28"/>
                </a:cubicBezTo>
                <a:close/>
                <a:moveTo>
                  <a:pt x="46" y="16"/>
                </a:moveTo>
                <a:cubicBezTo>
                  <a:pt x="46" y="21"/>
                  <a:pt x="46" y="21"/>
                  <a:pt x="46" y="21"/>
                </a:cubicBezTo>
                <a:cubicBezTo>
                  <a:pt x="76" y="21"/>
                  <a:pt x="76" y="21"/>
                  <a:pt x="76" y="21"/>
                </a:cubicBezTo>
                <a:cubicBezTo>
                  <a:pt x="76" y="16"/>
                  <a:pt x="76" y="16"/>
                  <a:pt x="76" y="16"/>
                </a:cubicBezTo>
                <a:cubicBezTo>
                  <a:pt x="46" y="16"/>
                  <a:pt x="46" y="16"/>
                  <a:pt x="46" y="16"/>
                </a:cubicBezTo>
                <a:close/>
                <a:moveTo>
                  <a:pt x="17" y="16"/>
                </a:moveTo>
                <a:cubicBezTo>
                  <a:pt x="17" y="34"/>
                  <a:pt x="17" y="34"/>
                  <a:pt x="17" y="34"/>
                </a:cubicBezTo>
                <a:cubicBezTo>
                  <a:pt x="39" y="34"/>
                  <a:pt x="39" y="34"/>
                  <a:pt x="39" y="34"/>
                </a:cubicBezTo>
                <a:cubicBezTo>
                  <a:pt x="39" y="16"/>
                  <a:pt x="39" y="16"/>
                  <a:pt x="39" y="16"/>
                </a:cubicBezTo>
                <a:lnTo>
                  <a:pt x="17" y="1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8" name="Freeform 18"/>
          <p:cNvSpPr>
            <a:spLocks noEditPoints="1" noChangeArrowheads="1"/>
          </p:cNvSpPr>
          <p:nvPr/>
        </p:nvSpPr>
        <p:spPr bwMode="auto">
          <a:xfrm>
            <a:off x="6938963" y="1101725"/>
            <a:ext cx="333375" cy="266700"/>
          </a:xfrm>
          <a:custGeom>
            <a:avLst/>
            <a:gdLst>
              <a:gd name="T0" fmla="*/ 2147483646 w 89"/>
              <a:gd name="T1" fmla="*/ 2147483646 h 95"/>
              <a:gd name="T2" fmla="*/ 2147483646 w 89"/>
              <a:gd name="T3" fmla="*/ 2147483646 h 95"/>
              <a:gd name="T4" fmla="*/ 2147483646 w 89"/>
              <a:gd name="T5" fmla="*/ 2147483646 h 95"/>
              <a:gd name="T6" fmla="*/ 2147483646 w 89"/>
              <a:gd name="T7" fmla="*/ 2147483646 h 95"/>
              <a:gd name="T8" fmla="*/ 2147483646 w 89"/>
              <a:gd name="T9" fmla="*/ 2147483646 h 95"/>
              <a:gd name="T10" fmla="*/ 2147483646 w 89"/>
              <a:gd name="T11" fmla="*/ 2147483646 h 95"/>
              <a:gd name="T12" fmla="*/ 2147483646 w 89"/>
              <a:gd name="T13" fmla="*/ 2147483646 h 95"/>
              <a:gd name="T14" fmla="*/ 2147483646 w 89"/>
              <a:gd name="T15" fmla="*/ 2147483646 h 95"/>
              <a:gd name="T16" fmla="*/ 2147483646 w 89"/>
              <a:gd name="T17" fmla="*/ 2147483646 h 95"/>
              <a:gd name="T18" fmla="*/ 2147483646 w 89"/>
              <a:gd name="T19" fmla="*/ 2147483646 h 95"/>
              <a:gd name="T20" fmla="*/ 2147483646 w 89"/>
              <a:gd name="T21" fmla="*/ 2147483646 h 95"/>
              <a:gd name="T22" fmla="*/ 2147483646 w 89"/>
              <a:gd name="T23" fmla="*/ 2147483646 h 95"/>
              <a:gd name="T24" fmla="*/ 2147483646 w 89"/>
              <a:gd name="T25" fmla="*/ 2147483646 h 95"/>
              <a:gd name="T26" fmla="*/ 2147483646 w 89"/>
              <a:gd name="T27" fmla="*/ 2147483646 h 95"/>
              <a:gd name="T28" fmla="*/ 2147483646 w 89"/>
              <a:gd name="T29" fmla="*/ 2147483646 h 95"/>
              <a:gd name="T30" fmla="*/ 2147483646 w 89"/>
              <a:gd name="T31" fmla="*/ 2147483646 h 95"/>
              <a:gd name="T32" fmla="*/ 2147483646 w 89"/>
              <a:gd name="T33" fmla="*/ 2147483646 h 95"/>
              <a:gd name="T34" fmla="*/ 2147483646 w 89"/>
              <a:gd name="T35" fmla="*/ 2147483646 h 95"/>
              <a:gd name="T36" fmla="*/ 2147483646 w 89"/>
              <a:gd name="T37" fmla="*/ 2147483646 h 95"/>
              <a:gd name="T38" fmla="*/ 2147483646 w 89"/>
              <a:gd name="T39" fmla="*/ 2147483646 h 95"/>
              <a:gd name="T40" fmla="*/ 2147483646 w 89"/>
              <a:gd name="T41" fmla="*/ 2147483646 h 95"/>
              <a:gd name="T42" fmla="*/ 2147483646 w 89"/>
              <a:gd name="T43" fmla="*/ 2147483646 h 95"/>
              <a:gd name="T44" fmla="*/ 2147483646 w 89"/>
              <a:gd name="T45" fmla="*/ 2147483646 h 95"/>
              <a:gd name="T46" fmla="*/ 2147483646 w 89"/>
              <a:gd name="T47" fmla="*/ 2147483646 h 95"/>
              <a:gd name="T48" fmla="*/ 2147483646 w 89"/>
              <a:gd name="T49" fmla="*/ 2147483646 h 95"/>
              <a:gd name="T50" fmla="*/ 2147483646 w 89"/>
              <a:gd name="T51" fmla="*/ 2147483646 h 95"/>
              <a:gd name="T52" fmla="*/ 2147483646 w 89"/>
              <a:gd name="T53" fmla="*/ 2147483646 h 95"/>
              <a:gd name="T54" fmla="*/ 2147483646 w 89"/>
              <a:gd name="T55" fmla="*/ 2147483646 h 95"/>
              <a:gd name="T56" fmla="*/ 2147483646 w 89"/>
              <a:gd name="T57" fmla="*/ 2147483646 h 95"/>
              <a:gd name="T58" fmla="*/ 2147483646 w 89"/>
              <a:gd name="T59" fmla="*/ 2147483646 h 95"/>
              <a:gd name="T60" fmla="*/ 2147483646 w 89"/>
              <a:gd name="T61" fmla="*/ 2147483646 h 95"/>
              <a:gd name="T62" fmla="*/ 2147483646 w 89"/>
              <a:gd name="T63" fmla="*/ 2147483646 h 95"/>
              <a:gd name="T64" fmla="*/ 2147483646 w 89"/>
              <a:gd name="T65" fmla="*/ 2147483646 h 95"/>
              <a:gd name="T66" fmla="*/ 2147483646 w 89"/>
              <a:gd name="T67" fmla="*/ 2147483646 h 95"/>
              <a:gd name="T68" fmla="*/ 2147483646 w 89"/>
              <a:gd name="T69" fmla="*/ 2147483646 h 95"/>
              <a:gd name="T70" fmla="*/ 2147483646 w 89"/>
              <a:gd name="T71" fmla="*/ 2147483646 h 95"/>
              <a:gd name="T72" fmla="*/ 2147483646 w 89"/>
              <a:gd name="T73" fmla="*/ 2147483646 h 95"/>
              <a:gd name="T74" fmla="*/ 2147483646 w 89"/>
              <a:gd name="T75" fmla="*/ 2147483646 h 95"/>
              <a:gd name="T76" fmla="*/ 2147483646 w 89"/>
              <a:gd name="T77" fmla="*/ 2147483646 h 95"/>
              <a:gd name="T78" fmla="*/ 2147483646 w 89"/>
              <a:gd name="T79" fmla="*/ 2147483646 h 95"/>
              <a:gd name="T80" fmla="*/ 2147483646 w 89"/>
              <a:gd name="T81" fmla="*/ 2147483646 h 95"/>
              <a:gd name="T82" fmla="*/ 2147483646 w 89"/>
              <a:gd name="T83" fmla="*/ 2147483646 h 95"/>
              <a:gd name="T84" fmla="*/ 2147483646 w 89"/>
              <a:gd name="T85" fmla="*/ 2147483646 h 95"/>
              <a:gd name="T86" fmla="*/ 2147483646 w 89"/>
              <a:gd name="T87" fmla="*/ 2147483646 h 95"/>
              <a:gd name="T88" fmla="*/ 2147483646 w 89"/>
              <a:gd name="T89" fmla="*/ 2147483646 h 95"/>
              <a:gd name="T90" fmla="*/ 2147483646 w 89"/>
              <a:gd name="T91" fmla="*/ 2147483646 h 95"/>
              <a:gd name="T92" fmla="*/ 0 w 89"/>
              <a:gd name="T93" fmla="*/ 2147483646 h 95"/>
              <a:gd name="T94" fmla="*/ 2147483646 w 89"/>
              <a:gd name="T95" fmla="*/ 2147483646 h 95"/>
              <a:gd name="T96" fmla="*/ 2147483646 w 89"/>
              <a:gd name="T97" fmla="*/ 2147483646 h 95"/>
              <a:gd name="T98" fmla="*/ 2147483646 w 89"/>
              <a:gd name="T99" fmla="*/ 2147483646 h 95"/>
              <a:gd name="T100" fmla="*/ 2147483646 w 89"/>
              <a:gd name="T101" fmla="*/ 2147483646 h 95"/>
              <a:gd name="T102" fmla="*/ 2147483646 w 89"/>
              <a:gd name="T103" fmla="*/ 2147483646 h 95"/>
              <a:gd name="T104" fmla="*/ 2147483646 w 89"/>
              <a:gd name="T105" fmla="*/ 0 h 95"/>
              <a:gd name="T106" fmla="*/ 2147483646 w 89"/>
              <a:gd name="T107" fmla="*/ 0 h 95"/>
              <a:gd name="T108" fmla="*/ 2147483646 w 89"/>
              <a:gd name="T109" fmla="*/ 2147483646 h 95"/>
              <a:gd name="T110" fmla="*/ 2147483646 w 89"/>
              <a:gd name="T111" fmla="*/ 2147483646 h 95"/>
              <a:gd name="T112" fmla="*/ 2147483646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1"/>
                </a:moveTo>
                <a:cubicBezTo>
                  <a:pt x="84" y="29"/>
                  <a:pt x="89" y="40"/>
                  <a:pt x="89" y="53"/>
                </a:cubicBezTo>
                <a:cubicBezTo>
                  <a:pt x="89" y="63"/>
                  <a:pt x="85" y="73"/>
                  <a:pt x="78" y="80"/>
                </a:cubicBezTo>
                <a:cubicBezTo>
                  <a:pt x="48" y="53"/>
                  <a:pt x="48" y="53"/>
                  <a:pt x="48" y="53"/>
                </a:cubicBezTo>
                <a:cubicBezTo>
                  <a:pt x="75" y="21"/>
                  <a:pt x="75" y="21"/>
                  <a:pt x="75" y="21"/>
                </a:cubicBezTo>
                <a:close/>
                <a:moveTo>
                  <a:pt x="76" y="83"/>
                </a:moveTo>
                <a:cubicBezTo>
                  <a:pt x="74" y="85"/>
                  <a:pt x="72" y="87"/>
                  <a:pt x="70" y="88"/>
                </a:cubicBezTo>
                <a:cubicBezTo>
                  <a:pt x="74" y="81"/>
                  <a:pt x="74" y="81"/>
                  <a:pt x="74" y="81"/>
                </a:cubicBezTo>
                <a:cubicBezTo>
                  <a:pt x="76" y="83"/>
                  <a:pt x="76" y="83"/>
                  <a:pt x="76" y="83"/>
                </a:cubicBezTo>
                <a:close/>
                <a:moveTo>
                  <a:pt x="65" y="92"/>
                </a:moveTo>
                <a:cubicBezTo>
                  <a:pt x="72" y="79"/>
                  <a:pt x="72" y="79"/>
                  <a:pt x="72" y="79"/>
                </a:cubicBezTo>
                <a:cubicBezTo>
                  <a:pt x="70" y="77"/>
                  <a:pt x="70" y="77"/>
                  <a:pt x="70" y="77"/>
                </a:cubicBezTo>
                <a:cubicBezTo>
                  <a:pt x="60" y="93"/>
                  <a:pt x="60" y="93"/>
                  <a:pt x="60" y="93"/>
                </a:cubicBezTo>
                <a:cubicBezTo>
                  <a:pt x="62" y="93"/>
                  <a:pt x="63" y="92"/>
                  <a:pt x="65" y="92"/>
                </a:cubicBezTo>
                <a:close/>
                <a:moveTo>
                  <a:pt x="59" y="91"/>
                </a:moveTo>
                <a:cubicBezTo>
                  <a:pt x="68" y="75"/>
                  <a:pt x="68" y="75"/>
                  <a:pt x="68" y="75"/>
                </a:cubicBezTo>
                <a:cubicBezTo>
                  <a:pt x="66" y="73"/>
                  <a:pt x="66" y="73"/>
                  <a:pt x="66" y="73"/>
                </a:cubicBezTo>
                <a:cubicBezTo>
                  <a:pt x="57" y="88"/>
                  <a:pt x="57" y="88"/>
                  <a:pt x="57" y="88"/>
                </a:cubicBezTo>
                <a:cubicBezTo>
                  <a:pt x="59" y="91"/>
                  <a:pt x="59" y="91"/>
                  <a:pt x="59" y="91"/>
                </a:cubicBezTo>
                <a:close/>
                <a:moveTo>
                  <a:pt x="56" y="84"/>
                </a:moveTo>
                <a:cubicBezTo>
                  <a:pt x="64" y="72"/>
                  <a:pt x="64" y="72"/>
                  <a:pt x="64" y="72"/>
                </a:cubicBezTo>
                <a:cubicBezTo>
                  <a:pt x="62" y="70"/>
                  <a:pt x="62" y="70"/>
                  <a:pt x="62" y="70"/>
                </a:cubicBezTo>
                <a:cubicBezTo>
                  <a:pt x="55" y="81"/>
                  <a:pt x="55" y="81"/>
                  <a:pt x="55" y="81"/>
                </a:cubicBezTo>
                <a:cubicBezTo>
                  <a:pt x="56" y="84"/>
                  <a:pt x="56" y="84"/>
                  <a:pt x="56" y="84"/>
                </a:cubicBezTo>
                <a:close/>
                <a:moveTo>
                  <a:pt x="54" y="78"/>
                </a:moveTo>
                <a:cubicBezTo>
                  <a:pt x="60" y="68"/>
                  <a:pt x="60" y="68"/>
                  <a:pt x="60" y="68"/>
                </a:cubicBezTo>
                <a:cubicBezTo>
                  <a:pt x="58" y="66"/>
                  <a:pt x="58" y="66"/>
                  <a:pt x="58" y="66"/>
                </a:cubicBezTo>
                <a:cubicBezTo>
                  <a:pt x="53" y="74"/>
                  <a:pt x="53" y="74"/>
                  <a:pt x="53" y="74"/>
                </a:cubicBezTo>
                <a:cubicBezTo>
                  <a:pt x="54" y="78"/>
                  <a:pt x="54" y="78"/>
                  <a:pt x="54"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9" y="65"/>
                </a:moveTo>
                <a:cubicBezTo>
                  <a:pt x="51" y="60"/>
                  <a:pt x="51" y="60"/>
                  <a:pt x="51" y="60"/>
                </a:cubicBezTo>
                <a:cubicBezTo>
                  <a:pt x="49" y="59"/>
                  <a:pt x="49" y="59"/>
                  <a:pt x="49" y="59"/>
                </a:cubicBezTo>
                <a:cubicBezTo>
                  <a:pt x="48" y="61"/>
                  <a:pt x="48" y="61"/>
                  <a:pt x="48" y="61"/>
                </a:cubicBezTo>
                <a:cubicBezTo>
                  <a:pt x="49" y="65"/>
                  <a:pt x="49" y="65"/>
                  <a:pt x="49" y="65"/>
                </a:cubicBezTo>
                <a:close/>
                <a:moveTo>
                  <a:pt x="46" y="58"/>
                </a:moveTo>
                <a:cubicBezTo>
                  <a:pt x="45" y="55"/>
                  <a:pt x="45" y="55"/>
                  <a:pt x="45" y="55"/>
                </a:cubicBezTo>
                <a:cubicBezTo>
                  <a:pt x="47" y="57"/>
                  <a:pt x="47" y="57"/>
                  <a:pt x="47" y="57"/>
                </a:cubicBezTo>
                <a:cubicBezTo>
                  <a:pt x="46" y="58"/>
                  <a:pt x="46" y="58"/>
                  <a:pt x="46" y="58"/>
                </a:cubicBezTo>
                <a:close/>
                <a:moveTo>
                  <a:pt x="60" y="17"/>
                </a:moveTo>
                <a:cubicBezTo>
                  <a:pt x="42" y="54"/>
                  <a:pt x="42" y="54"/>
                  <a:pt x="42" y="54"/>
                </a:cubicBezTo>
                <a:cubicBezTo>
                  <a:pt x="42" y="54"/>
                  <a:pt x="38" y="27"/>
                  <a:pt x="37" y="13"/>
                </a:cubicBezTo>
                <a:cubicBezTo>
                  <a:pt x="16" y="15"/>
                  <a:pt x="0" y="33"/>
                  <a:pt x="0" y="54"/>
                </a:cubicBezTo>
                <a:cubicBezTo>
                  <a:pt x="0" y="77"/>
                  <a:pt x="19" y="95"/>
                  <a:pt x="42" y="95"/>
                </a:cubicBezTo>
                <a:cubicBezTo>
                  <a:pt x="47" y="95"/>
                  <a:pt x="52" y="94"/>
                  <a:pt x="56" y="92"/>
                </a:cubicBezTo>
                <a:cubicBezTo>
                  <a:pt x="42" y="54"/>
                  <a:pt x="42" y="54"/>
                  <a:pt x="42" y="54"/>
                </a:cubicBezTo>
                <a:cubicBezTo>
                  <a:pt x="69" y="23"/>
                  <a:pt x="69" y="23"/>
                  <a:pt x="69" y="23"/>
                </a:cubicBezTo>
                <a:cubicBezTo>
                  <a:pt x="66" y="20"/>
                  <a:pt x="63" y="18"/>
                  <a:pt x="60" y="17"/>
                </a:cubicBezTo>
                <a:close/>
                <a:moveTo>
                  <a:pt x="43" y="0"/>
                </a:moveTo>
                <a:cubicBezTo>
                  <a:pt x="42" y="0"/>
                  <a:pt x="40" y="0"/>
                  <a:pt x="39" y="0"/>
                </a:cubicBezTo>
                <a:cubicBezTo>
                  <a:pt x="40" y="15"/>
                  <a:pt x="43" y="41"/>
                  <a:pt x="43" y="41"/>
                </a:cubicBezTo>
                <a:cubicBezTo>
                  <a:pt x="62" y="4"/>
                  <a:pt x="62" y="4"/>
                  <a:pt x="62" y="4"/>
                </a:cubicBezTo>
                <a:cubicBezTo>
                  <a:pt x="56" y="1"/>
                  <a:pt x="50" y="0"/>
                  <a:pt x="43"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9" name="Freeform 19"/>
          <p:cNvSpPr>
            <a:spLocks noEditPoints="1" noChangeArrowheads="1"/>
          </p:cNvSpPr>
          <p:nvPr/>
        </p:nvSpPr>
        <p:spPr bwMode="auto">
          <a:xfrm>
            <a:off x="5551488" y="2127250"/>
            <a:ext cx="352425" cy="279400"/>
          </a:xfrm>
          <a:custGeom>
            <a:avLst/>
            <a:gdLst>
              <a:gd name="T0" fmla="*/ 2147483646 w 222"/>
              <a:gd name="T1" fmla="*/ 2147483646 h 234"/>
              <a:gd name="T2" fmla="*/ 2147483646 w 222"/>
              <a:gd name="T3" fmla="*/ 2147483646 h 234"/>
              <a:gd name="T4" fmla="*/ 2147483646 w 222"/>
              <a:gd name="T5" fmla="*/ 2147483646 h 234"/>
              <a:gd name="T6" fmla="*/ 2147483646 w 222"/>
              <a:gd name="T7" fmla="*/ 2147483646 h 234"/>
              <a:gd name="T8" fmla="*/ 2147483646 w 222"/>
              <a:gd name="T9" fmla="*/ 2147483646 h 234"/>
              <a:gd name="T10" fmla="*/ 2147483646 w 222"/>
              <a:gd name="T11" fmla="*/ 2147483646 h 234"/>
              <a:gd name="T12" fmla="*/ 2147483646 w 222"/>
              <a:gd name="T13" fmla="*/ 2147483646 h 234"/>
              <a:gd name="T14" fmla="*/ 2147483646 w 222"/>
              <a:gd name="T15" fmla="*/ 2147483646 h 234"/>
              <a:gd name="T16" fmla="*/ 2147483646 w 222"/>
              <a:gd name="T17" fmla="*/ 2147483646 h 234"/>
              <a:gd name="T18" fmla="*/ 2147483646 w 222"/>
              <a:gd name="T19" fmla="*/ 2147483646 h 234"/>
              <a:gd name="T20" fmla="*/ 2147483646 w 222"/>
              <a:gd name="T21" fmla="*/ 2147483646 h 234"/>
              <a:gd name="T22" fmla="*/ 2147483646 w 222"/>
              <a:gd name="T23" fmla="*/ 2147483646 h 234"/>
              <a:gd name="T24" fmla="*/ 2147483646 w 222"/>
              <a:gd name="T25" fmla="*/ 2147483646 h 234"/>
              <a:gd name="T26" fmla="*/ 2147483646 w 222"/>
              <a:gd name="T27" fmla="*/ 0 h 234"/>
              <a:gd name="T28" fmla="*/ 2147483646 w 222"/>
              <a:gd name="T29" fmla="*/ 0 h 234"/>
              <a:gd name="T30" fmla="*/ 2147483646 w 222"/>
              <a:gd name="T31" fmla="*/ 2147483646 h 234"/>
              <a:gd name="T32" fmla="*/ 2147483646 w 222"/>
              <a:gd name="T33" fmla="*/ 2147483646 h 234"/>
              <a:gd name="T34" fmla="*/ 2147483646 w 222"/>
              <a:gd name="T35" fmla="*/ 2147483646 h 234"/>
              <a:gd name="T36" fmla="*/ 2147483646 w 222"/>
              <a:gd name="T37" fmla="*/ 2147483646 h 234"/>
              <a:gd name="T38" fmla="*/ 2147483646 w 222"/>
              <a:gd name="T39" fmla="*/ 2147483646 h 234"/>
              <a:gd name="T40" fmla="*/ 2147483646 w 222"/>
              <a:gd name="T41" fmla="*/ 2147483646 h 234"/>
              <a:gd name="T42" fmla="*/ 2147483646 w 222"/>
              <a:gd name="T43" fmla="*/ 2147483646 h 234"/>
              <a:gd name="T44" fmla="*/ 0 w 222"/>
              <a:gd name="T45" fmla="*/ 2147483646 h 234"/>
              <a:gd name="T46" fmla="*/ 0 w 222"/>
              <a:gd name="T47" fmla="*/ 2147483646 h 234"/>
              <a:gd name="T48" fmla="*/ 2147483646 w 222"/>
              <a:gd name="T49" fmla="*/ 2147483646 h 234"/>
              <a:gd name="T50" fmla="*/ 2147483646 w 222"/>
              <a:gd name="T51" fmla="*/ 2147483646 h 234"/>
              <a:gd name="T52" fmla="*/ 2147483646 w 222"/>
              <a:gd name="T53" fmla="*/ 2147483646 h 234"/>
              <a:gd name="T54" fmla="*/ 2147483646 w 222"/>
              <a:gd name="T55" fmla="*/ 2147483646 h 234"/>
              <a:gd name="T56" fmla="*/ 2147483646 w 222"/>
              <a:gd name="T57" fmla="*/ 2147483646 h 234"/>
              <a:gd name="T58" fmla="*/ 2147483646 w 222"/>
              <a:gd name="T59" fmla="*/ 2147483646 h 234"/>
              <a:gd name="T60" fmla="*/ 2147483646 w 222"/>
              <a:gd name="T61" fmla="*/ 2147483646 h 234"/>
              <a:gd name="T62" fmla="*/ 2147483646 w 222"/>
              <a:gd name="T63" fmla="*/ 2147483646 h 234"/>
              <a:gd name="T64" fmla="*/ 2147483646 w 222"/>
              <a:gd name="T65" fmla="*/ 2147483646 h 234"/>
              <a:gd name="T66" fmla="*/ 2147483646 w 222"/>
              <a:gd name="T67" fmla="*/ 2147483646 h 234"/>
              <a:gd name="T68" fmla="*/ 2147483646 w 222"/>
              <a:gd name="T69" fmla="*/ 2147483646 h 234"/>
              <a:gd name="T70" fmla="*/ 2147483646 w 222"/>
              <a:gd name="T71" fmla="*/ 2147483646 h 234"/>
              <a:gd name="T72" fmla="*/ 2147483646 w 222"/>
              <a:gd name="T73" fmla="*/ 2147483646 h 234"/>
              <a:gd name="T74" fmla="*/ 2147483646 w 222"/>
              <a:gd name="T75" fmla="*/ 2147483646 h 234"/>
              <a:gd name="T76" fmla="*/ 2147483646 w 222"/>
              <a:gd name="T77" fmla="*/ 2147483646 h 234"/>
              <a:gd name="T78" fmla="*/ 2147483646 w 222"/>
              <a:gd name="T79" fmla="*/ 2147483646 h 234"/>
              <a:gd name="T80" fmla="*/ 2147483646 w 222"/>
              <a:gd name="T81" fmla="*/ 2147483646 h 23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2"/>
              <a:gd name="T124" fmla="*/ 0 h 234"/>
              <a:gd name="T125" fmla="*/ 222 w 222"/>
              <a:gd name="T126" fmla="*/ 234 h 23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2" h="234">
                <a:moveTo>
                  <a:pt x="149" y="19"/>
                </a:moveTo>
                <a:lnTo>
                  <a:pt x="170" y="30"/>
                </a:lnTo>
                <a:lnTo>
                  <a:pt x="201" y="19"/>
                </a:lnTo>
                <a:lnTo>
                  <a:pt x="180" y="9"/>
                </a:lnTo>
                <a:lnTo>
                  <a:pt x="149" y="19"/>
                </a:lnTo>
                <a:close/>
                <a:moveTo>
                  <a:pt x="31" y="170"/>
                </a:moveTo>
                <a:lnTo>
                  <a:pt x="7" y="158"/>
                </a:lnTo>
                <a:lnTo>
                  <a:pt x="7" y="212"/>
                </a:lnTo>
                <a:lnTo>
                  <a:pt x="31" y="222"/>
                </a:lnTo>
                <a:lnTo>
                  <a:pt x="31" y="170"/>
                </a:lnTo>
                <a:close/>
                <a:moveTo>
                  <a:pt x="85" y="104"/>
                </a:moveTo>
                <a:lnTo>
                  <a:pt x="106" y="115"/>
                </a:lnTo>
                <a:lnTo>
                  <a:pt x="137" y="101"/>
                </a:lnTo>
                <a:lnTo>
                  <a:pt x="116" y="92"/>
                </a:lnTo>
                <a:lnTo>
                  <a:pt x="85" y="104"/>
                </a:lnTo>
                <a:close/>
                <a:moveTo>
                  <a:pt x="69" y="104"/>
                </a:moveTo>
                <a:lnTo>
                  <a:pt x="76" y="99"/>
                </a:lnTo>
                <a:lnTo>
                  <a:pt x="113" y="85"/>
                </a:lnTo>
                <a:lnTo>
                  <a:pt x="116" y="82"/>
                </a:lnTo>
                <a:lnTo>
                  <a:pt x="116" y="85"/>
                </a:lnTo>
                <a:lnTo>
                  <a:pt x="132" y="92"/>
                </a:lnTo>
                <a:lnTo>
                  <a:pt x="132" y="26"/>
                </a:lnTo>
                <a:lnTo>
                  <a:pt x="132" y="19"/>
                </a:lnTo>
                <a:lnTo>
                  <a:pt x="139" y="16"/>
                </a:lnTo>
                <a:lnTo>
                  <a:pt x="180" y="0"/>
                </a:lnTo>
                <a:lnTo>
                  <a:pt x="182" y="0"/>
                </a:lnTo>
                <a:lnTo>
                  <a:pt x="213" y="16"/>
                </a:lnTo>
                <a:lnTo>
                  <a:pt x="222" y="19"/>
                </a:lnTo>
                <a:lnTo>
                  <a:pt x="222" y="167"/>
                </a:lnTo>
                <a:lnTo>
                  <a:pt x="170" y="186"/>
                </a:lnTo>
                <a:lnTo>
                  <a:pt x="165" y="184"/>
                </a:lnTo>
                <a:lnTo>
                  <a:pt x="156" y="179"/>
                </a:lnTo>
                <a:lnTo>
                  <a:pt x="156" y="191"/>
                </a:lnTo>
                <a:lnTo>
                  <a:pt x="106" y="210"/>
                </a:lnTo>
                <a:lnTo>
                  <a:pt x="99" y="208"/>
                </a:lnTo>
                <a:lnTo>
                  <a:pt x="87" y="200"/>
                </a:lnTo>
                <a:lnTo>
                  <a:pt x="87" y="217"/>
                </a:lnTo>
                <a:lnTo>
                  <a:pt x="38" y="234"/>
                </a:lnTo>
                <a:lnTo>
                  <a:pt x="33" y="231"/>
                </a:lnTo>
                <a:lnTo>
                  <a:pt x="2" y="217"/>
                </a:lnTo>
                <a:lnTo>
                  <a:pt x="0" y="217"/>
                </a:lnTo>
                <a:lnTo>
                  <a:pt x="0" y="215"/>
                </a:lnTo>
                <a:lnTo>
                  <a:pt x="0" y="153"/>
                </a:lnTo>
                <a:lnTo>
                  <a:pt x="0" y="148"/>
                </a:lnTo>
                <a:lnTo>
                  <a:pt x="7" y="144"/>
                </a:lnTo>
                <a:lnTo>
                  <a:pt x="45" y="130"/>
                </a:lnTo>
                <a:lnTo>
                  <a:pt x="47" y="127"/>
                </a:lnTo>
                <a:lnTo>
                  <a:pt x="47" y="130"/>
                </a:lnTo>
                <a:lnTo>
                  <a:pt x="80" y="144"/>
                </a:lnTo>
                <a:lnTo>
                  <a:pt x="87" y="148"/>
                </a:lnTo>
                <a:lnTo>
                  <a:pt x="87" y="193"/>
                </a:lnTo>
                <a:lnTo>
                  <a:pt x="99" y="198"/>
                </a:lnTo>
                <a:lnTo>
                  <a:pt x="99" y="125"/>
                </a:lnTo>
                <a:lnTo>
                  <a:pt x="76" y="115"/>
                </a:lnTo>
                <a:lnTo>
                  <a:pt x="76" y="141"/>
                </a:lnTo>
                <a:lnTo>
                  <a:pt x="69" y="139"/>
                </a:lnTo>
                <a:lnTo>
                  <a:pt x="69" y="108"/>
                </a:lnTo>
                <a:lnTo>
                  <a:pt x="69" y="104"/>
                </a:lnTo>
                <a:close/>
                <a:moveTo>
                  <a:pt x="139" y="94"/>
                </a:moveTo>
                <a:lnTo>
                  <a:pt x="149" y="99"/>
                </a:lnTo>
                <a:lnTo>
                  <a:pt x="156" y="104"/>
                </a:lnTo>
                <a:lnTo>
                  <a:pt x="156" y="172"/>
                </a:lnTo>
                <a:lnTo>
                  <a:pt x="163" y="174"/>
                </a:lnTo>
                <a:lnTo>
                  <a:pt x="163" y="42"/>
                </a:lnTo>
                <a:lnTo>
                  <a:pt x="139" y="30"/>
                </a:lnTo>
                <a:lnTo>
                  <a:pt x="139" y="94"/>
                </a:lnTo>
                <a:close/>
                <a:moveTo>
                  <a:pt x="17" y="148"/>
                </a:moveTo>
                <a:lnTo>
                  <a:pt x="38" y="158"/>
                </a:lnTo>
                <a:lnTo>
                  <a:pt x="69" y="146"/>
                </a:lnTo>
                <a:lnTo>
                  <a:pt x="47" y="137"/>
                </a:lnTo>
                <a:lnTo>
                  <a:pt x="17" y="148"/>
                </a:lnTo>
                <a:close/>
                <a:moveTo>
                  <a:pt x="170" y="37"/>
                </a:moveTo>
                <a:lnTo>
                  <a:pt x="173" y="37"/>
                </a:lnTo>
                <a:lnTo>
                  <a:pt x="170" y="3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0" name="Freeform 20"/>
          <p:cNvSpPr>
            <a:spLocks noChangeArrowheads="1"/>
          </p:cNvSpPr>
          <p:nvPr/>
        </p:nvSpPr>
        <p:spPr bwMode="auto">
          <a:xfrm>
            <a:off x="4860925" y="1123950"/>
            <a:ext cx="323850" cy="215900"/>
          </a:xfrm>
          <a:custGeom>
            <a:avLst/>
            <a:gdLst>
              <a:gd name="T0" fmla="*/ 2147483646 w 86"/>
              <a:gd name="T1" fmla="*/ 0 h 77"/>
              <a:gd name="T2" fmla="*/ 2147483646 w 86"/>
              <a:gd name="T3" fmla="*/ 2147483646 h 77"/>
              <a:gd name="T4" fmla="*/ 2147483646 w 86"/>
              <a:gd name="T5" fmla="*/ 2147483646 h 77"/>
              <a:gd name="T6" fmla="*/ 2147483646 w 86"/>
              <a:gd name="T7" fmla="*/ 2147483646 h 77"/>
              <a:gd name="T8" fmla="*/ 0 w 86"/>
              <a:gd name="T9" fmla="*/ 2147483646 h 77"/>
              <a:gd name="T10" fmla="*/ 0 w 86"/>
              <a:gd name="T11" fmla="*/ 2147483646 h 77"/>
              <a:gd name="T12" fmla="*/ 2147483646 w 86"/>
              <a:gd name="T13" fmla="*/ 2147483646 h 77"/>
              <a:gd name="T14" fmla="*/ 2147483646 w 86"/>
              <a:gd name="T15" fmla="*/ 2147483646 h 77"/>
              <a:gd name="T16" fmla="*/ 2147483646 w 86"/>
              <a:gd name="T17" fmla="*/ 2147483646 h 77"/>
              <a:gd name="T18" fmla="*/ 2147483646 w 86"/>
              <a:gd name="T19" fmla="*/ 2147483646 h 77"/>
              <a:gd name="T20" fmla="*/ 2147483646 w 86"/>
              <a:gd name="T21" fmla="*/ 2147483646 h 77"/>
              <a:gd name="T22" fmla="*/ 2147483646 w 86"/>
              <a:gd name="T23" fmla="*/ 2147483646 h 77"/>
              <a:gd name="T24" fmla="*/ 2147483646 w 86"/>
              <a:gd name="T25" fmla="*/ 2147483646 h 77"/>
              <a:gd name="T26" fmla="*/ 2147483646 w 86"/>
              <a:gd name="T27" fmla="*/ 2147483646 h 77"/>
              <a:gd name="T28" fmla="*/ 2147483646 w 86"/>
              <a:gd name="T29" fmla="*/ 2147483646 h 77"/>
              <a:gd name="T30" fmla="*/ 2147483646 w 86"/>
              <a:gd name="T31" fmla="*/ 2147483646 h 77"/>
              <a:gd name="T32" fmla="*/ 2147483646 w 86"/>
              <a:gd name="T33" fmla="*/ 2147483646 h 77"/>
              <a:gd name="T34" fmla="*/ 2147483646 w 86"/>
              <a:gd name="T35" fmla="*/ 2147483646 h 77"/>
              <a:gd name="T36" fmla="*/ 2147483646 w 86"/>
              <a:gd name="T37" fmla="*/ 2147483646 h 77"/>
              <a:gd name="T38" fmla="*/ 2147483646 w 86"/>
              <a:gd name="T39" fmla="*/ 2147483646 h 77"/>
              <a:gd name="T40" fmla="*/ 2147483646 w 86"/>
              <a:gd name="T41" fmla="*/ 2147483646 h 77"/>
              <a:gd name="T42" fmla="*/ 2147483646 w 86"/>
              <a:gd name="T43" fmla="*/ 2147483646 h 77"/>
              <a:gd name="T44" fmla="*/ 2147483646 w 86"/>
              <a:gd name="T45" fmla="*/ 2147483646 h 77"/>
              <a:gd name="T46" fmla="*/ 2147483646 w 86"/>
              <a:gd name="T47" fmla="*/ 2147483646 h 77"/>
              <a:gd name="T48" fmla="*/ 2147483646 w 86"/>
              <a:gd name="T49" fmla="*/ 2147483646 h 77"/>
              <a:gd name="T50" fmla="*/ 2147483646 w 86"/>
              <a:gd name="T51" fmla="*/ 2147483646 h 77"/>
              <a:gd name="T52" fmla="*/ 2147483646 w 86"/>
              <a:gd name="T53" fmla="*/ 2147483646 h 77"/>
              <a:gd name="T54" fmla="*/ 2147483646 w 86"/>
              <a:gd name="T55" fmla="*/ 2147483646 h 77"/>
              <a:gd name="T56" fmla="*/ 2147483646 w 86"/>
              <a:gd name="T57" fmla="*/ 0 h 7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6"/>
              <a:gd name="T88" fmla="*/ 0 h 77"/>
              <a:gd name="T89" fmla="*/ 86 w 86"/>
              <a:gd name="T90" fmla="*/ 77 h 7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6"/>
                  <a:pt x="16" y="76"/>
                </a:cubicBezTo>
                <a:cubicBezTo>
                  <a:pt x="29" y="76"/>
                  <a:pt x="29" y="76"/>
                  <a:pt x="29" y="76"/>
                </a:cubicBezTo>
                <a:cubicBezTo>
                  <a:pt x="46" y="76"/>
                  <a:pt x="46" y="76"/>
                  <a:pt x="46" y="76"/>
                </a:cubicBezTo>
                <a:cubicBezTo>
                  <a:pt x="46" y="76"/>
                  <a:pt x="46" y="76"/>
                  <a:pt x="46" y="76"/>
                </a:cubicBezTo>
                <a:cubicBezTo>
                  <a:pt x="52" y="71"/>
                  <a:pt x="52" y="71"/>
                  <a:pt x="52" y="71"/>
                </a:cubicBezTo>
                <a:cubicBezTo>
                  <a:pt x="66" y="69"/>
                  <a:pt x="66" y="69"/>
                  <a:pt x="66" y="69"/>
                </a:cubicBezTo>
                <a:cubicBezTo>
                  <a:pt x="66" y="77"/>
                  <a:pt x="66" y="77"/>
                  <a:pt x="66" y="77"/>
                </a:cubicBezTo>
                <a:cubicBezTo>
                  <a:pt x="86" y="77"/>
                  <a:pt x="86" y="77"/>
                  <a:pt x="86" y="77"/>
                </a:cubicBezTo>
                <a:cubicBezTo>
                  <a:pt x="86" y="25"/>
                  <a:pt x="86" y="25"/>
                  <a:pt x="86" y="25"/>
                </a:cubicBezTo>
                <a:cubicBezTo>
                  <a:pt x="66" y="25"/>
                  <a:pt x="66" y="25"/>
                  <a:pt x="66" y="25"/>
                </a:cubicBezTo>
                <a:cubicBezTo>
                  <a:pt x="66" y="32"/>
                  <a:pt x="66" y="32"/>
                  <a:pt x="66" y="32"/>
                </a:cubicBezTo>
                <a:cubicBezTo>
                  <a:pt x="62" y="32"/>
                  <a:pt x="62" y="32"/>
                  <a:pt x="62" y="32"/>
                </a:cubicBezTo>
                <a:cubicBezTo>
                  <a:pt x="58" y="16"/>
                  <a:pt x="32" y="17"/>
                  <a:pt x="3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1" name="Freeform 21"/>
          <p:cNvSpPr>
            <a:spLocks noEditPoints="1" noChangeArrowheads="1"/>
          </p:cNvSpPr>
          <p:nvPr/>
        </p:nvSpPr>
        <p:spPr bwMode="auto">
          <a:xfrm>
            <a:off x="5614988" y="1631950"/>
            <a:ext cx="236537" cy="242888"/>
          </a:xfrm>
          <a:custGeom>
            <a:avLst/>
            <a:gdLst>
              <a:gd name="T0" fmla="*/ 2147483646 w 63"/>
              <a:gd name="T1" fmla="*/ 2147483646 h 86"/>
              <a:gd name="T2" fmla="*/ 0 w 63"/>
              <a:gd name="T3" fmla="*/ 2147483646 h 86"/>
              <a:gd name="T4" fmla="*/ 2147483646 w 63"/>
              <a:gd name="T5" fmla="*/ 2147483646 h 86"/>
              <a:gd name="T6" fmla="*/ 2147483646 w 63"/>
              <a:gd name="T7" fmla="*/ 2147483646 h 86"/>
              <a:gd name="T8" fmla="*/ 2147483646 w 63"/>
              <a:gd name="T9" fmla="*/ 2147483646 h 86"/>
              <a:gd name="T10" fmla="*/ 2147483646 w 63"/>
              <a:gd name="T11" fmla="*/ 2147483646 h 86"/>
              <a:gd name="T12" fmla="*/ 2147483646 w 63"/>
              <a:gd name="T13" fmla="*/ 2147483646 h 86"/>
              <a:gd name="T14" fmla="*/ 2147483646 w 63"/>
              <a:gd name="T15" fmla="*/ 2147483646 h 86"/>
              <a:gd name="T16" fmla="*/ 2147483646 w 63"/>
              <a:gd name="T17" fmla="*/ 2147483646 h 86"/>
              <a:gd name="T18" fmla="*/ 2147483646 w 63"/>
              <a:gd name="T19" fmla="*/ 2147483646 h 86"/>
              <a:gd name="T20" fmla="*/ 2147483646 w 63"/>
              <a:gd name="T21" fmla="*/ 2147483646 h 86"/>
              <a:gd name="T22" fmla="*/ 2147483646 w 63"/>
              <a:gd name="T23" fmla="*/ 2147483646 h 86"/>
              <a:gd name="T24" fmla="*/ 2147483646 w 63"/>
              <a:gd name="T25" fmla="*/ 2147483646 h 86"/>
              <a:gd name="T26" fmla="*/ 2147483646 w 63"/>
              <a:gd name="T27" fmla="*/ 2147483646 h 86"/>
              <a:gd name="T28" fmla="*/ 2147483646 w 63"/>
              <a:gd name="T29" fmla="*/ 2147483646 h 86"/>
              <a:gd name="T30" fmla="*/ 2147483646 w 63"/>
              <a:gd name="T31" fmla="*/ 2147483646 h 86"/>
              <a:gd name="T32" fmla="*/ 2147483646 w 63"/>
              <a:gd name="T33" fmla="*/ 2147483646 h 86"/>
              <a:gd name="T34" fmla="*/ 2147483646 w 63"/>
              <a:gd name="T35" fmla="*/ 2147483646 h 86"/>
              <a:gd name="T36" fmla="*/ 2147483646 w 63"/>
              <a:gd name="T37" fmla="*/ 2147483646 h 86"/>
              <a:gd name="T38" fmla="*/ 2147483646 w 63"/>
              <a:gd name="T39" fmla="*/ 2147483646 h 86"/>
              <a:gd name="T40" fmla="*/ 2147483646 w 63"/>
              <a:gd name="T41" fmla="*/ 2147483646 h 86"/>
              <a:gd name="T42" fmla="*/ 2147483646 w 63"/>
              <a:gd name="T43" fmla="*/ 2147483646 h 86"/>
              <a:gd name="T44" fmla="*/ 2147483646 w 63"/>
              <a:gd name="T45" fmla="*/ 2147483646 h 86"/>
              <a:gd name="T46" fmla="*/ 2147483646 w 63"/>
              <a:gd name="T47" fmla="*/ 2147483646 h 86"/>
              <a:gd name="T48" fmla="*/ 2147483646 w 63"/>
              <a:gd name="T49" fmla="*/ 2147483646 h 86"/>
              <a:gd name="T50" fmla="*/ 2147483646 w 63"/>
              <a:gd name="T51" fmla="*/ 2147483646 h 86"/>
              <a:gd name="T52" fmla="*/ 2147483646 w 63"/>
              <a:gd name="T53" fmla="*/ 2147483646 h 86"/>
              <a:gd name="T54" fmla="*/ 2147483646 w 63"/>
              <a:gd name="T55" fmla="*/ 2147483646 h 86"/>
              <a:gd name="T56" fmla="*/ 2147483646 w 63"/>
              <a:gd name="T57" fmla="*/ 2147483646 h 86"/>
              <a:gd name="T58" fmla="*/ 2147483646 w 63"/>
              <a:gd name="T59" fmla="*/ 2147483646 h 86"/>
              <a:gd name="T60" fmla="*/ 2147483646 w 63"/>
              <a:gd name="T61" fmla="*/ 2147483646 h 86"/>
              <a:gd name="T62" fmla="*/ 2147483646 w 63"/>
              <a:gd name="T63" fmla="*/ 2147483646 h 86"/>
              <a:gd name="T64" fmla="*/ 2147483646 w 63"/>
              <a:gd name="T65" fmla="*/ 2147483646 h 86"/>
              <a:gd name="T66" fmla="*/ 2147483646 w 63"/>
              <a:gd name="T67" fmla="*/ 2147483646 h 86"/>
              <a:gd name="T68" fmla="*/ 2147483646 w 63"/>
              <a:gd name="T69" fmla="*/ 214748364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
              <a:gd name="T106" fmla="*/ 0 h 86"/>
              <a:gd name="T107" fmla="*/ 63 w 63"/>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 h="86">
                <a:moveTo>
                  <a:pt x="0" y="8"/>
                </a:moveTo>
                <a:cubicBezTo>
                  <a:pt x="21" y="0"/>
                  <a:pt x="42" y="1"/>
                  <a:pt x="63" y="8"/>
                </a:cubicBezTo>
                <a:cubicBezTo>
                  <a:pt x="63" y="34"/>
                  <a:pt x="63" y="60"/>
                  <a:pt x="63" y="86"/>
                </a:cubicBezTo>
                <a:cubicBezTo>
                  <a:pt x="42" y="86"/>
                  <a:pt x="21" y="86"/>
                  <a:pt x="0" y="86"/>
                </a:cubicBezTo>
                <a:cubicBezTo>
                  <a:pt x="0" y="60"/>
                  <a:pt x="0" y="34"/>
                  <a:pt x="0" y="8"/>
                </a:cubicBezTo>
                <a:close/>
                <a:moveTo>
                  <a:pt x="8" y="15"/>
                </a:moveTo>
                <a:cubicBezTo>
                  <a:pt x="8" y="30"/>
                  <a:pt x="8" y="30"/>
                  <a:pt x="8" y="30"/>
                </a:cubicBezTo>
                <a:cubicBezTo>
                  <a:pt x="54" y="30"/>
                  <a:pt x="54" y="30"/>
                  <a:pt x="54" y="30"/>
                </a:cubicBezTo>
                <a:cubicBezTo>
                  <a:pt x="54" y="15"/>
                  <a:pt x="54" y="15"/>
                  <a:pt x="54" y="15"/>
                </a:cubicBezTo>
                <a:cubicBezTo>
                  <a:pt x="8" y="15"/>
                  <a:pt x="8" y="15"/>
                  <a:pt x="8" y="15"/>
                </a:cubicBezTo>
                <a:close/>
                <a:moveTo>
                  <a:pt x="13" y="37"/>
                </a:moveTo>
                <a:cubicBezTo>
                  <a:pt x="11" y="37"/>
                  <a:pt x="9" y="39"/>
                  <a:pt x="9" y="41"/>
                </a:cubicBezTo>
                <a:cubicBezTo>
                  <a:pt x="9" y="44"/>
                  <a:pt x="11" y="46"/>
                  <a:pt x="13" y="46"/>
                </a:cubicBezTo>
                <a:cubicBezTo>
                  <a:pt x="16" y="46"/>
                  <a:pt x="18" y="44"/>
                  <a:pt x="18" y="41"/>
                </a:cubicBezTo>
                <a:cubicBezTo>
                  <a:pt x="18" y="39"/>
                  <a:pt x="16" y="37"/>
                  <a:pt x="13" y="37"/>
                </a:cubicBezTo>
                <a:close/>
                <a:moveTo>
                  <a:pt x="50" y="64"/>
                </a:moveTo>
                <a:cubicBezTo>
                  <a:pt x="47" y="64"/>
                  <a:pt x="45" y="66"/>
                  <a:pt x="45" y="69"/>
                </a:cubicBezTo>
                <a:cubicBezTo>
                  <a:pt x="45" y="72"/>
                  <a:pt x="47" y="74"/>
                  <a:pt x="50" y="74"/>
                </a:cubicBezTo>
                <a:cubicBezTo>
                  <a:pt x="53" y="74"/>
                  <a:pt x="55" y="72"/>
                  <a:pt x="55" y="69"/>
                </a:cubicBezTo>
                <a:cubicBezTo>
                  <a:pt x="55" y="66"/>
                  <a:pt x="53" y="64"/>
                  <a:pt x="50" y="64"/>
                </a:cubicBezTo>
                <a:close/>
                <a:moveTo>
                  <a:pt x="37" y="64"/>
                </a:moveTo>
                <a:cubicBezTo>
                  <a:pt x="35" y="64"/>
                  <a:pt x="33" y="66"/>
                  <a:pt x="33" y="69"/>
                </a:cubicBezTo>
                <a:cubicBezTo>
                  <a:pt x="33" y="72"/>
                  <a:pt x="35" y="74"/>
                  <a:pt x="37" y="74"/>
                </a:cubicBezTo>
                <a:cubicBezTo>
                  <a:pt x="40" y="74"/>
                  <a:pt x="42" y="72"/>
                  <a:pt x="42" y="69"/>
                </a:cubicBezTo>
                <a:cubicBezTo>
                  <a:pt x="42" y="66"/>
                  <a:pt x="40" y="64"/>
                  <a:pt x="37" y="64"/>
                </a:cubicBezTo>
                <a:close/>
                <a:moveTo>
                  <a:pt x="26" y="64"/>
                </a:moveTo>
                <a:cubicBezTo>
                  <a:pt x="23" y="64"/>
                  <a:pt x="21" y="66"/>
                  <a:pt x="21" y="69"/>
                </a:cubicBezTo>
                <a:cubicBezTo>
                  <a:pt x="21" y="72"/>
                  <a:pt x="23" y="74"/>
                  <a:pt x="26" y="74"/>
                </a:cubicBezTo>
                <a:cubicBezTo>
                  <a:pt x="28" y="74"/>
                  <a:pt x="30" y="72"/>
                  <a:pt x="30" y="69"/>
                </a:cubicBezTo>
                <a:cubicBezTo>
                  <a:pt x="30" y="66"/>
                  <a:pt x="28" y="64"/>
                  <a:pt x="26" y="64"/>
                </a:cubicBezTo>
                <a:close/>
                <a:moveTo>
                  <a:pt x="13" y="64"/>
                </a:moveTo>
                <a:cubicBezTo>
                  <a:pt x="11" y="64"/>
                  <a:pt x="9" y="66"/>
                  <a:pt x="9" y="69"/>
                </a:cubicBezTo>
                <a:cubicBezTo>
                  <a:pt x="9" y="72"/>
                  <a:pt x="11" y="74"/>
                  <a:pt x="13" y="74"/>
                </a:cubicBezTo>
                <a:cubicBezTo>
                  <a:pt x="16" y="74"/>
                  <a:pt x="18" y="72"/>
                  <a:pt x="18" y="69"/>
                </a:cubicBezTo>
                <a:cubicBezTo>
                  <a:pt x="18" y="66"/>
                  <a:pt x="16" y="64"/>
                  <a:pt x="13" y="64"/>
                </a:cubicBezTo>
                <a:close/>
                <a:moveTo>
                  <a:pt x="50" y="50"/>
                </a:moveTo>
                <a:cubicBezTo>
                  <a:pt x="47" y="50"/>
                  <a:pt x="45" y="52"/>
                  <a:pt x="45" y="55"/>
                </a:cubicBezTo>
                <a:cubicBezTo>
                  <a:pt x="45" y="58"/>
                  <a:pt x="47" y="60"/>
                  <a:pt x="50" y="60"/>
                </a:cubicBezTo>
                <a:cubicBezTo>
                  <a:pt x="53" y="60"/>
                  <a:pt x="55" y="58"/>
                  <a:pt x="55" y="55"/>
                </a:cubicBezTo>
                <a:cubicBezTo>
                  <a:pt x="55" y="52"/>
                  <a:pt x="53" y="50"/>
                  <a:pt x="50" y="50"/>
                </a:cubicBezTo>
                <a:close/>
                <a:moveTo>
                  <a:pt x="37" y="50"/>
                </a:moveTo>
                <a:cubicBezTo>
                  <a:pt x="35" y="50"/>
                  <a:pt x="33" y="52"/>
                  <a:pt x="33" y="55"/>
                </a:cubicBezTo>
                <a:cubicBezTo>
                  <a:pt x="33" y="58"/>
                  <a:pt x="35" y="60"/>
                  <a:pt x="37" y="60"/>
                </a:cubicBezTo>
                <a:cubicBezTo>
                  <a:pt x="40" y="60"/>
                  <a:pt x="42" y="58"/>
                  <a:pt x="42" y="55"/>
                </a:cubicBezTo>
                <a:cubicBezTo>
                  <a:pt x="42" y="52"/>
                  <a:pt x="40" y="50"/>
                  <a:pt x="37" y="50"/>
                </a:cubicBezTo>
                <a:close/>
                <a:moveTo>
                  <a:pt x="26" y="50"/>
                </a:moveTo>
                <a:cubicBezTo>
                  <a:pt x="23" y="50"/>
                  <a:pt x="21" y="52"/>
                  <a:pt x="21" y="55"/>
                </a:cubicBezTo>
                <a:cubicBezTo>
                  <a:pt x="21" y="58"/>
                  <a:pt x="23" y="60"/>
                  <a:pt x="26" y="60"/>
                </a:cubicBezTo>
                <a:cubicBezTo>
                  <a:pt x="28" y="60"/>
                  <a:pt x="30" y="58"/>
                  <a:pt x="30" y="55"/>
                </a:cubicBezTo>
                <a:cubicBezTo>
                  <a:pt x="30" y="52"/>
                  <a:pt x="28" y="50"/>
                  <a:pt x="26" y="50"/>
                </a:cubicBezTo>
                <a:close/>
                <a:moveTo>
                  <a:pt x="13" y="50"/>
                </a:moveTo>
                <a:cubicBezTo>
                  <a:pt x="11" y="50"/>
                  <a:pt x="9" y="52"/>
                  <a:pt x="9" y="55"/>
                </a:cubicBezTo>
                <a:cubicBezTo>
                  <a:pt x="9" y="58"/>
                  <a:pt x="11" y="60"/>
                  <a:pt x="13" y="60"/>
                </a:cubicBezTo>
                <a:cubicBezTo>
                  <a:pt x="16" y="60"/>
                  <a:pt x="18" y="58"/>
                  <a:pt x="18" y="55"/>
                </a:cubicBezTo>
                <a:cubicBezTo>
                  <a:pt x="18" y="52"/>
                  <a:pt x="16" y="50"/>
                  <a:pt x="13" y="50"/>
                </a:cubicBezTo>
                <a:close/>
                <a:moveTo>
                  <a:pt x="50" y="37"/>
                </a:moveTo>
                <a:cubicBezTo>
                  <a:pt x="47" y="37"/>
                  <a:pt x="45" y="39"/>
                  <a:pt x="45" y="41"/>
                </a:cubicBezTo>
                <a:cubicBezTo>
                  <a:pt x="45" y="44"/>
                  <a:pt x="47" y="46"/>
                  <a:pt x="50" y="46"/>
                </a:cubicBezTo>
                <a:cubicBezTo>
                  <a:pt x="53" y="46"/>
                  <a:pt x="55" y="44"/>
                  <a:pt x="55" y="41"/>
                </a:cubicBezTo>
                <a:cubicBezTo>
                  <a:pt x="55" y="39"/>
                  <a:pt x="53" y="37"/>
                  <a:pt x="50" y="37"/>
                </a:cubicBezTo>
                <a:close/>
                <a:moveTo>
                  <a:pt x="37" y="37"/>
                </a:moveTo>
                <a:cubicBezTo>
                  <a:pt x="35" y="37"/>
                  <a:pt x="33" y="39"/>
                  <a:pt x="33" y="41"/>
                </a:cubicBezTo>
                <a:cubicBezTo>
                  <a:pt x="33" y="44"/>
                  <a:pt x="35" y="46"/>
                  <a:pt x="37" y="46"/>
                </a:cubicBezTo>
                <a:cubicBezTo>
                  <a:pt x="40" y="46"/>
                  <a:pt x="42" y="44"/>
                  <a:pt x="42" y="41"/>
                </a:cubicBezTo>
                <a:cubicBezTo>
                  <a:pt x="42" y="39"/>
                  <a:pt x="40" y="37"/>
                  <a:pt x="37" y="37"/>
                </a:cubicBezTo>
                <a:close/>
                <a:moveTo>
                  <a:pt x="26" y="37"/>
                </a:moveTo>
                <a:cubicBezTo>
                  <a:pt x="23" y="37"/>
                  <a:pt x="21" y="39"/>
                  <a:pt x="21" y="41"/>
                </a:cubicBezTo>
                <a:cubicBezTo>
                  <a:pt x="21" y="44"/>
                  <a:pt x="23" y="46"/>
                  <a:pt x="26" y="46"/>
                </a:cubicBezTo>
                <a:cubicBezTo>
                  <a:pt x="28" y="46"/>
                  <a:pt x="30" y="44"/>
                  <a:pt x="30" y="41"/>
                </a:cubicBezTo>
                <a:cubicBezTo>
                  <a:pt x="30" y="39"/>
                  <a:pt x="28" y="37"/>
                  <a:pt x="26" y="3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2" name="Freeform 22"/>
          <p:cNvSpPr>
            <a:spLocks noEditPoints="1" noChangeArrowheads="1"/>
          </p:cNvSpPr>
          <p:nvPr/>
        </p:nvSpPr>
        <p:spPr bwMode="auto">
          <a:xfrm>
            <a:off x="4913313" y="2151063"/>
            <a:ext cx="241300" cy="268287"/>
          </a:xfrm>
          <a:custGeom>
            <a:avLst/>
            <a:gdLst>
              <a:gd name="T0" fmla="*/ 2147483646 w 64"/>
              <a:gd name="T1" fmla="*/ 0 h 96"/>
              <a:gd name="T2" fmla="*/ 2147483646 w 64"/>
              <a:gd name="T3" fmla="*/ 2147483646 h 96"/>
              <a:gd name="T4" fmla="*/ 2147483646 w 64"/>
              <a:gd name="T5" fmla="*/ 2147483646 h 96"/>
              <a:gd name="T6" fmla="*/ 0 w 64"/>
              <a:gd name="T7" fmla="*/ 2147483646 h 96"/>
              <a:gd name="T8" fmla="*/ 2147483646 w 64"/>
              <a:gd name="T9" fmla="*/ 2147483646 h 96"/>
              <a:gd name="T10" fmla="*/ 2147483646 w 64"/>
              <a:gd name="T11" fmla="*/ 2147483646 h 96"/>
              <a:gd name="T12" fmla="*/ 2147483646 w 64"/>
              <a:gd name="T13" fmla="*/ 2147483646 h 96"/>
              <a:gd name="T14" fmla="*/ 2147483646 w 64"/>
              <a:gd name="T15" fmla="*/ 2147483646 h 96"/>
              <a:gd name="T16" fmla="*/ 2147483646 w 64"/>
              <a:gd name="T17" fmla="*/ 2147483646 h 96"/>
              <a:gd name="T18" fmla="*/ 2147483646 w 64"/>
              <a:gd name="T19" fmla="*/ 2147483646 h 96"/>
              <a:gd name="T20" fmla="*/ 2147483646 w 64"/>
              <a:gd name="T21" fmla="*/ 2147483646 h 96"/>
              <a:gd name="T22" fmla="*/ 2147483646 w 64"/>
              <a:gd name="T23" fmla="*/ 2147483646 h 96"/>
              <a:gd name="T24" fmla="*/ 2147483646 w 64"/>
              <a:gd name="T25" fmla="*/ 2147483646 h 96"/>
              <a:gd name="T26" fmla="*/ 2147483646 w 64"/>
              <a:gd name="T27" fmla="*/ 2147483646 h 96"/>
              <a:gd name="T28" fmla="*/ 2147483646 w 64"/>
              <a:gd name="T29" fmla="*/ 2147483646 h 96"/>
              <a:gd name="T30" fmla="*/ 2147483646 w 64"/>
              <a:gd name="T31" fmla="*/ 2147483646 h 96"/>
              <a:gd name="T32" fmla="*/ 2147483646 w 64"/>
              <a:gd name="T33" fmla="*/ 2147483646 h 96"/>
              <a:gd name="T34" fmla="*/ 2147483646 w 64"/>
              <a:gd name="T35" fmla="*/ 2147483646 h 96"/>
              <a:gd name="T36" fmla="*/ 2147483646 w 64"/>
              <a:gd name="T37" fmla="*/ 2147483646 h 96"/>
              <a:gd name="T38" fmla="*/ 2147483646 w 64"/>
              <a:gd name="T39" fmla="*/ 2147483646 h 96"/>
              <a:gd name="T40" fmla="*/ 2147483646 w 64"/>
              <a:gd name="T41" fmla="*/ 2147483646 h 96"/>
              <a:gd name="T42" fmla="*/ 2147483646 w 64"/>
              <a:gd name="T43" fmla="*/ 2147483646 h 96"/>
              <a:gd name="T44" fmla="*/ 2147483646 w 64"/>
              <a:gd name="T45" fmla="*/ 2147483646 h 96"/>
              <a:gd name="T46" fmla="*/ 2147483646 w 64"/>
              <a:gd name="T47" fmla="*/ 2147483646 h 96"/>
              <a:gd name="T48" fmla="*/ 2147483646 w 64"/>
              <a:gd name="T49" fmla="*/ 2147483646 h 96"/>
              <a:gd name="T50" fmla="*/ 2147483646 w 64"/>
              <a:gd name="T51" fmla="*/ 2147483646 h 96"/>
              <a:gd name="T52" fmla="*/ 2147483646 w 64"/>
              <a:gd name="T53" fmla="*/ 2147483646 h 96"/>
              <a:gd name="T54" fmla="*/ 2147483646 w 64"/>
              <a:gd name="T55" fmla="*/ 2147483646 h 96"/>
              <a:gd name="T56" fmla="*/ 2147483646 w 64"/>
              <a:gd name="T57" fmla="*/ 2147483646 h 96"/>
              <a:gd name="T58" fmla="*/ 2147483646 w 64"/>
              <a:gd name="T59" fmla="*/ 2147483646 h 96"/>
              <a:gd name="T60" fmla="*/ 2147483646 w 64"/>
              <a:gd name="T61" fmla="*/ 2147483646 h 96"/>
              <a:gd name="T62" fmla="*/ 2147483646 w 64"/>
              <a:gd name="T63" fmla="*/ 2147483646 h 96"/>
              <a:gd name="T64" fmla="*/ 2147483646 w 64"/>
              <a:gd name="T65" fmla="*/ 2147483646 h 96"/>
              <a:gd name="T66" fmla="*/ 2147483646 w 64"/>
              <a:gd name="T67" fmla="*/ 2147483646 h 96"/>
              <a:gd name="T68" fmla="*/ 2147483646 w 64"/>
              <a:gd name="T69" fmla="*/ 2147483646 h 96"/>
              <a:gd name="T70" fmla="*/ 2147483646 w 64"/>
              <a:gd name="T71" fmla="*/ 2147483646 h 96"/>
              <a:gd name="T72" fmla="*/ 2147483646 w 64"/>
              <a:gd name="T73" fmla="*/ 2147483646 h 96"/>
              <a:gd name="T74" fmla="*/ 2147483646 w 64"/>
              <a:gd name="T75" fmla="*/ 2147483646 h 96"/>
              <a:gd name="T76" fmla="*/ 2147483646 w 64"/>
              <a:gd name="T77" fmla="*/ 2147483646 h 96"/>
              <a:gd name="T78" fmla="*/ 2147483646 w 64"/>
              <a:gd name="T79" fmla="*/ 2147483646 h 96"/>
              <a:gd name="T80" fmla="*/ 2147483646 w 64"/>
              <a:gd name="T81" fmla="*/ 2147483646 h 9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4"/>
              <a:gd name="T124" fmla="*/ 0 h 96"/>
              <a:gd name="T125" fmla="*/ 64 w 64"/>
              <a:gd name="T126" fmla="*/ 96 h 9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4" h="96">
                <a:moveTo>
                  <a:pt x="9" y="0"/>
                </a:moveTo>
                <a:cubicBezTo>
                  <a:pt x="56" y="0"/>
                  <a:pt x="56" y="0"/>
                  <a:pt x="56" y="0"/>
                </a:cubicBezTo>
                <a:cubicBezTo>
                  <a:pt x="60" y="0"/>
                  <a:pt x="64" y="3"/>
                  <a:pt x="64" y="8"/>
                </a:cubicBezTo>
                <a:cubicBezTo>
                  <a:pt x="64" y="88"/>
                  <a:pt x="64" y="88"/>
                  <a:pt x="64" y="88"/>
                </a:cubicBezTo>
                <a:cubicBezTo>
                  <a:pt x="64" y="93"/>
                  <a:pt x="60" y="96"/>
                  <a:pt x="56" y="96"/>
                </a:cubicBezTo>
                <a:cubicBezTo>
                  <a:pt x="9" y="96"/>
                  <a:pt x="9" y="96"/>
                  <a:pt x="9" y="96"/>
                </a:cubicBezTo>
                <a:cubicBezTo>
                  <a:pt x="4" y="96"/>
                  <a:pt x="0" y="93"/>
                  <a:pt x="0" y="88"/>
                </a:cubicBezTo>
                <a:cubicBezTo>
                  <a:pt x="0" y="8"/>
                  <a:pt x="0" y="8"/>
                  <a:pt x="0" y="8"/>
                </a:cubicBezTo>
                <a:cubicBezTo>
                  <a:pt x="0" y="3"/>
                  <a:pt x="4" y="0"/>
                  <a:pt x="9" y="0"/>
                </a:cubicBezTo>
                <a:close/>
                <a:moveTo>
                  <a:pt x="7" y="13"/>
                </a:moveTo>
                <a:cubicBezTo>
                  <a:pt x="7" y="47"/>
                  <a:pt x="7" y="47"/>
                  <a:pt x="7" y="47"/>
                </a:cubicBezTo>
                <a:cubicBezTo>
                  <a:pt x="57" y="47"/>
                  <a:pt x="57" y="47"/>
                  <a:pt x="57" y="47"/>
                </a:cubicBezTo>
                <a:cubicBezTo>
                  <a:pt x="57" y="13"/>
                  <a:pt x="57" y="13"/>
                  <a:pt x="57" y="13"/>
                </a:cubicBezTo>
                <a:cubicBezTo>
                  <a:pt x="7" y="13"/>
                  <a:pt x="7" y="13"/>
                  <a:pt x="7" y="13"/>
                </a:cubicBezTo>
                <a:close/>
                <a:moveTo>
                  <a:pt x="20" y="4"/>
                </a:moveTo>
                <a:cubicBezTo>
                  <a:pt x="20" y="8"/>
                  <a:pt x="20" y="8"/>
                  <a:pt x="20" y="8"/>
                </a:cubicBezTo>
                <a:cubicBezTo>
                  <a:pt x="43" y="8"/>
                  <a:pt x="43" y="8"/>
                  <a:pt x="43" y="8"/>
                </a:cubicBezTo>
                <a:cubicBezTo>
                  <a:pt x="43" y="4"/>
                  <a:pt x="43" y="4"/>
                  <a:pt x="43" y="4"/>
                </a:cubicBezTo>
                <a:cubicBezTo>
                  <a:pt x="20" y="4"/>
                  <a:pt x="20" y="4"/>
                  <a:pt x="20" y="4"/>
                </a:cubicBezTo>
                <a:close/>
                <a:moveTo>
                  <a:pt x="27" y="51"/>
                </a:moveTo>
                <a:cubicBezTo>
                  <a:pt x="25" y="51"/>
                  <a:pt x="24" y="53"/>
                  <a:pt x="24" y="54"/>
                </a:cubicBezTo>
                <a:cubicBezTo>
                  <a:pt x="24" y="59"/>
                  <a:pt x="24" y="59"/>
                  <a:pt x="24" y="59"/>
                </a:cubicBezTo>
                <a:cubicBezTo>
                  <a:pt x="24" y="61"/>
                  <a:pt x="25" y="62"/>
                  <a:pt x="27" y="62"/>
                </a:cubicBezTo>
                <a:cubicBezTo>
                  <a:pt x="36" y="62"/>
                  <a:pt x="36" y="62"/>
                  <a:pt x="36" y="62"/>
                </a:cubicBezTo>
                <a:cubicBezTo>
                  <a:pt x="38" y="62"/>
                  <a:pt x="39" y="61"/>
                  <a:pt x="39" y="59"/>
                </a:cubicBezTo>
                <a:cubicBezTo>
                  <a:pt x="39" y="54"/>
                  <a:pt x="39" y="54"/>
                  <a:pt x="39" y="54"/>
                </a:cubicBezTo>
                <a:cubicBezTo>
                  <a:pt x="39" y="53"/>
                  <a:pt x="38" y="51"/>
                  <a:pt x="36" y="51"/>
                </a:cubicBezTo>
                <a:cubicBezTo>
                  <a:pt x="27" y="51"/>
                  <a:pt x="27" y="51"/>
                  <a:pt x="27" y="51"/>
                </a:cubicBezTo>
                <a:close/>
                <a:moveTo>
                  <a:pt x="22" y="55"/>
                </a:moveTo>
                <a:cubicBezTo>
                  <a:pt x="8" y="55"/>
                  <a:pt x="8" y="55"/>
                  <a:pt x="8" y="55"/>
                </a:cubicBezTo>
                <a:cubicBezTo>
                  <a:pt x="8" y="58"/>
                  <a:pt x="8" y="58"/>
                  <a:pt x="8" y="58"/>
                </a:cubicBezTo>
                <a:cubicBezTo>
                  <a:pt x="22" y="58"/>
                  <a:pt x="22" y="58"/>
                  <a:pt x="22" y="58"/>
                </a:cubicBezTo>
                <a:cubicBezTo>
                  <a:pt x="22" y="55"/>
                  <a:pt x="22" y="55"/>
                  <a:pt x="22" y="55"/>
                </a:cubicBezTo>
                <a:close/>
                <a:moveTo>
                  <a:pt x="55" y="55"/>
                </a:moveTo>
                <a:cubicBezTo>
                  <a:pt x="41" y="55"/>
                  <a:pt x="41" y="55"/>
                  <a:pt x="41" y="55"/>
                </a:cubicBezTo>
                <a:cubicBezTo>
                  <a:pt x="41" y="58"/>
                  <a:pt x="41" y="58"/>
                  <a:pt x="41" y="58"/>
                </a:cubicBezTo>
                <a:cubicBezTo>
                  <a:pt x="55" y="58"/>
                  <a:pt x="55" y="58"/>
                  <a:pt x="55" y="58"/>
                </a:cubicBezTo>
                <a:cubicBezTo>
                  <a:pt x="55" y="55"/>
                  <a:pt x="55" y="55"/>
                  <a:pt x="55" y="55"/>
                </a:cubicBezTo>
                <a:close/>
                <a:moveTo>
                  <a:pt x="22" y="65"/>
                </a:moveTo>
                <a:cubicBezTo>
                  <a:pt x="8" y="65"/>
                  <a:pt x="8" y="65"/>
                  <a:pt x="8" y="65"/>
                </a:cubicBezTo>
                <a:cubicBezTo>
                  <a:pt x="8" y="71"/>
                  <a:pt x="8" y="71"/>
                  <a:pt x="8" y="71"/>
                </a:cubicBezTo>
                <a:cubicBezTo>
                  <a:pt x="22" y="71"/>
                  <a:pt x="22" y="71"/>
                  <a:pt x="22" y="71"/>
                </a:cubicBezTo>
                <a:cubicBezTo>
                  <a:pt x="22" y="65"/>
                  <a:pt x="22" y="65"/>
                  <a:pt x="22" y="65"/>
                </a:cubicBezTo>
                <a:close/>
                <a:moveTo>
                  <a:pt x="38" y="65"/>
                </a:moveTo>
                <a:cubicBezTo>
                  <a:pt x="25" y="65"/>
                  <a:pt x="25" y="65"/>
                  <a:pt x="25" y="65"/>
                </a:cubicBezTo>
                <a:cubicBezTo>
                  <a:pt x="25" y="71"/>
                  <a:pt x="25" y="71"/>
                  <a:pt x="25" y="71"/>
                </a:cubicBezTo>
                <a:cubicBezTo>
                  <a:pt x="38" y="71"/>
                  <a:pt x="38" y="71"/>
                  <a:pt x="38" y="71"/>
                </a:cubicBezTo>
                <a:cubicBezTo>
                  <a:pt x="38" y="65"/>
                  <a:pt x="38" y="65"/>
                  <a:pt x="38" y="65"/>
                </a:cubicBezTo>
                <a:close/>
                <a:moveTo>
                  <a:pt x="55" y="65"/>
                </a:moveTo>
                <a:cubicBezTo>
                  <a:pt x="41" y="65"/>
                  <a:pt x="41" y="65"/>
                  <a:pt x="41" y="65"/>
                </a:cubicBezTo>
                <a:cubicBezTo>
                  <a:pt x="41" y="71"/>
                  <a:pt x="41" y="71"/>
                  <a:pt x="41" y="71"/>
                </a:cubicBezTo>
                <a:cubicBezTo>
                  <a:pt x="55" y="71"/>
                  <a:pt x="55" y="71"/>
                  <a:pt x="55" y="71"/>
                </a:cubicBezTo>
                <a:cubicBezTo>
                  <a:pt x="55" y="65"/>
                  <a:pt x="55" y="65"/>
                  <a:pt x="55" y="65"/>
                </a:cubicBezTo>
                <a:close/>
                <a:moveTo>
                  <a:pt x="22" y="73"/>
                </a:moveTo>
                <a:cubicBezTo>
                  <a:pt x="8" y="73"/>
                  <a:pt x="8" y="73"/>
                  <a:pt x="8" y="73"/>
                </a:cubicBezTo>
                <a:cubicBezTo>
                  <a:pt x="8" y="80"/>
                  <a:pt x="8" y="80"/>
                  <a:pt x="8" y="80"/>
                </a:cubicBezTo>
                <a:cubicBezTo>
                  <a:pt x="22" y="80"/>
                  <a:pt x="22" y="80"/>
                  <a:pt x="22" y="80"/>
                </a:cubicBezTo>
                <a:cubicBezTo>
                  <a:pt x="22" y="73"/>
                  <a:pt x="22" y="73"/>
                  <a:pt x="22" y="73"/>
                </a:cubicBezTo>
                <a:close/>
                <a:moveTo>
                  <a:pt x="38" y="73"/>
                </a:moveTo>
                <a:cubicBezTo>
                  <a:pt x="25" y="73"/>
                  <a:pt x="25" y="73"/>
                  <a:pt x="25" y="73"/>
                </a:cubicBezTo>
                <a:cubicBezTo>
                  <a:pt x="25" y="80"/>
                  <a:pt x="25" y="80"/>
                  <a:pt x="25" y="80"/>
                </a:cubicBezTo>
                <a:cubicBezTo>
                  <a:pt x="38" y="80"/>
                  <a:pt x="38" y="80"/>
                  <a:pt x="38" y="80"/>
                </a:cubicBezTo>
                <a:cubicBezTo>
                  <a:pt x="38" y="73"/>
                  <a:pt x="38" y="73"/>
                  <a:pt x="38" y="73"/>
                </a:cubicBezTo>
                <a:close/>
                <a:moveTo>
                  <a:pt x="55" y="73"/>
                </a:moveTo>
                <a:cubicBezTo>
                  <a:pt x="41" y="73"/>
                  <a:pt x="41" y="73"/>
                  <a:pt x="41" y="73"/>
                </a:cubicBezTo>
                <a:cubicBezTo>
                  <a:pt x="41" y="80"/>
                  <a:pt x="41" y="80"/>
                  <a:pt x="41" y="80"/>
                </a:cubicBezTo>
                <a:cubicBezTo>
                  <a:pt x="55" y="80"/>
                  <a:pt x="55" y="80"/>
                  <a:pt x="55" y="80"/>
                </a:cubicBezTo>
                <a:cubicBezTo>
                  <a:pt x="55" y="73"/>
                  <a:pt x="55" y="73"/>
                  <a:pt x="55" y="73"/>
                </a:cubicBezTo>
                <a:close/>
                <a:moveTo>
                  <a:pt x="22" y="82"/>
                </a:moveTo>
                <a:cubicBezTo>
                  <a:pt x="8" y="82"/>
                  <a:pt x="8" y="82"/>
                  <a:pt x="8" y="82"/>
                </a:cubicBezTo>
                <a:cubicBezTo>
                  <a:pt x="8" y="89"/>
                  <a:pt x="8" y="89"/>
                  <a:pt x="8" y="89"/>
                </a:cubicBezTo>
                <a:cubicBezTo>
                  <a:pt x="22" y="89"/>
                  <a:pt x="22" y="89"/>
                  <a:pt x="22" y="89"/>
                </a:cubicBezTo>
                <a:cubicBezTo>
                  <a:pt x="22" y="82"/>
                  <a:pt x="22" y="82"/>
                  <a:pt x="22" y="82"/>
                </a:cubicBezTo>
                <a:close/>
                <a:moveTo>
                  <a:pt x="38" y="82"/>
                </a:moveTo>
                <a:cubicBezTo>
                  <a:pt x="25" y="82"/>
                  <a:pt x="25" y="82"/>
                  <a:pt x="25" y="82"/>
                </a:cubicBezTo>
                <a:cubicBezTo>
                  <a:pt x="25" y="89"/>
                  <a:pt x="25" y="89"/>
                  <a:pt x="25" y="89"/>
                </a:cubicBezTo>
                <a:cubicBezTo>
                  <a:pt x="38" y="89"/>
                  <a:pt x="38" y="89"/>
                  <a:pt x="38" y="89"/>
                </a:cubicBezTo>
                <a:cubicBezTo>
                  <a:pt x="38" y="82"/>
                  <a:pt x="38" y="82"/>
                  <a:pt x="38" y="82"/>
                </a:cubicBezTo>
                <a:close/>
                <a:moveTo>
                  <a:pt x="55" y="82"/>
                </a:moveTo>
                <a:cubicBezTo>
                  <a:pt x="41" y="82"/>
                  <a:pt x="41" y="82"/>
                  <a:pt x="41" y="82"/>
                </a:cubicBezTo>
                <a:cubicBezTo>
                  <a:pt x="41" y="89"/>
                  <a:pt x="41" y="89"/>
                  <a:pt x="41" y="89"/>
                </a:cubicBezTo>
                <a:cubicBezTo>
                  <a:pt x="55" y="89"/>
                  <a:pt x="55" y="89"/>
                  <a:pt x="55" y="89"/>
                </a:cubicBezTo>
                <a:lnTo>
                  <a:pt x="55" y="8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3" name="Freeform 23"/>
          <p:cNvSpPr>
            <a:spLocks noEditPoints="1" noChangeArrowheads="1"/>
          </p:cNvSpPr>
          <p:nvPr/>
        </p:nvSpPr>
        <p:spPr bwMode="auto">
          <a:xfrm>
            <a:off x="4141788" y="2151063"/>
            <a:ext cx="341312" cy="227012"/>
          </a:xfrm>
          <a:custGeom>
            <a:avLst/>
            <a:gdLst>
              <a:gd name="T0" fmla="*/ 2147483646 w 91"/>
              <a:gd name="T1" fmla="*/ 2147483646 h 81"/>
              <a:gd name="T2" fmla="*/ 2147483646 w 91"/>
              <a:gd name="T3" fmla="*/ 2147483646 h 81"/>
              <a:gd name="T4" fmla="*/ 2147483646 w 91"/>
              <a:gd name="T5" fmla="*/ 2147483646 h 81"/>
              <a:gd name="T6" fmla="*/ 2147483646 w 91"/>
              <a:gd name="T7" fmla="*/ 2147483646 h 81"/>
              <a:gd name="T8" fmla="*/ 2147483646 w 91"/>
              <a:gd name="T9" fmla="*/ 2147483646 h 81"/>
              <a:gd name="T10" fmla="*/ 2147483646 w 91"/>
              <a:gd name="T11" fmla="*/ 2147483646 h 81"/>
              <a:gd name="T12" fmla="*/ 0 w 91"/>
              <a:gd name="T13" fmla="*/ 2147483646 h 81"/>
              <a:gd name="T14" fmla="*/ 0 w 91"/>
              <a:gd name="T15" fmla="*/ 2147483646 h 81"/>
              <a:gd name="T16" fmla="*/ 0 w 91"/>
              <a:gd name="T17" fmla="*/ 2147483646 h 81"/>
              <a:gd name="T18" fmla="*/ 2147483646 w 91"/>
              <a:gd name="T19" fmla="*/ 2147483646 h 81"/>
              <a:gd name="T20" fmla="*/ 2147483646 w 91"/>
              <a:gd name="T21" fmla="*/ 2147483646 h 81"/>
              <a:gd name="T22" fmla="*/ 2147483646 w 91"/>
              <a:gd name="T23" fmla="*/ 2147483646 h 81"/>
              <a:gd name="T24" fmla="*/ 2147483646 w 91"/>
              <a:gd name="T25" fmla="*/ 2147483646 h 81"/>
              <a:gd name="T26" fmla="*/ 2147483646 w 91"/>
              <a:gd name="T27" fmla="*/ 2147483646 h 81"/>
              <a:gd name="T28" fmla="*/ 2147483646 w 91"/>
              <a:gd name="T29" fmla="*/ 2147483646 h 81"/>
              <a:gd name="T30" fmla="*/ 2147483646 w 91"/>
              <a:gd name="T31" fmla="*/ 2147483646 h 81"/>
              <a:gd name="T32" fmla="*/ 2147483646 w 91"/>
              <a:gd name="T33" fmla="*/ 2147483646 h 81"/>
              <a:gd name="T34" fmla="*/ 2147483646 w 91"/>
              <a:gd name="T35" fmla="*/ 0 h 81"/>
              <a:gd name="T36" fmla="*/ 2147483646 w 91"/>
              <a:gd name="T37" fmla="*/ 0 h 81"/>
              <a:gd name="T38" fmla="*/ 2147483646 w 91"/>
              <a:gd name="T39" fmla="*/ 2147483646 h 81"/>
              <a:gd name="T40" fmla="*/ 2147483646 w 91"/>
              <a:gd name="T41" fmla="*/ 2147483646 h 81"/>
              <a:gd name="T42" fmla="*/ 2147483646 w 91"/>
              <a:gd name="T43" fmla="*/ 2147483646 h 81"/>
              <a:gd name="T44" fmla="*/ 2147483646 w 91"/>
              <a:gd name="T45" fmla="*/ 2147483646 h 81"/>
              <a:gd name="T46" fmla="*/ 2147483646 w 91"/>
              <a:gd name="T47" fmla="*/ 2147483646 h 81"/>
              <a:gd name="T48" fmla="*/ 2147483646 w 91"/>
              <a:gd name="T49" fmla="*/ 2147483646 h 81"/>
              <a:gd name="T50" fmla="*/ 2147483646 w 91"/>
              <a:gd name="T51" fmla="*/ 2147483646 h 81"/>
              <a:gd name="T52" fmla="*/ 2147483646 w 91"/>
              <a:gd name="T53" fmla="*/ 2147483646 h 81"/>
              <a:gd name="T54" fmla="*/ 2147483646 w 91"/>
              <a:gd name="T55" fmla="*/ 2147483646 h 81"/>
              <a:gd name="T56" fmla="*/ 2147483646 w 91"/>
              <a:gd name="T57" fmla="*/ 0 h 81"/>
              <a:gd name="T58" fmla="*/ 2147483646 w 91"/>
              <a:gd name="T59" fmla="*/ 0 h 81"/>
              <a:gd name="T60" fmla="*/ 2147483646 w 91"/>
              <a:gd name="T61" fmla="*/ 2147483646 h 81"/>
              <a:gd name="T62" fmla="*/ 2147483646 w 91"/>
              <a:gd name="T63" fmla="*/ 2147483646 h 81"/>
              <a:gd name="T64" fmla="*/ 2147483646 w 91"/>
              <a:gd name="T65" fmla="*/ 2147483646 h 81"/>
              <a:gd name="T66" fmla="*/ 2147483646 w 91"/>
              <a:gd name="T67" fmla="*/ 2147483646 h 81"/>
              <a:gd name="T68" fmla="*/ 2147483646 w 91"/>
              <a:gd name="T69" fmla="*/ 2147483646 h 81"/>
              <a:gd name="T70" fmla="*/ 2147483646 w 91"/>
              <a:gd name="T71" fmla="*/ 2147483646 h 81"/>
              <a:gd name="T72" fmla="*/ 2147483646 w 91"/>
              <a:gd name="T73" fmla="*/ 2147483646 h 81"/>
              <a:gd name="T74" fmla="*/ 2147483646 w 91"/>
              <a:gd name="T75" fmla="*/ 2147483646 h 81"/>
              <a:gd name="T76" fmla="*/ 2147483646 w 91"/>
              <a:gd name="T77" fmla="*/ 2147483646 h 81"/>
              <a:gd name="T78" fmla="*/ 2147483646 w 91"/>
              <a:gd name="T79" fmla="*/ 2147483646 h 81"/>
              <a:gd name="T80" fmla="*/ 2147483646 w 91"/>
              <a:gd name="T81" fmla="*/ 2147483646 h 81"/>
              <a:gd name="T82" fmla="*/ 2147483646 w 91"/>
              <a:gd name="T83" fmla="*/ 2147483646 h 81"/>
              <a:gd name="T84" fmla="*/ 2147483646 w 91"/>
              <a:gd name="T85" fmla="*/ 2147483646 h 81"/>
              <a:gd name="T86" fmla="*/ 2147483646 w 91"/>
              <a:gd name="T87" fmla="*/ 2147483646 h 81"/>
              <a:gd name="T88" fmla="*/ 2147483646 w 91"/>
              <a:gd name="T89" fmla="*/ 2147483646 h 81"/>
              <a:gd name="T90" fmla="*/ 2147483646 w 91"/>
              <a:gd name="T91" fmla="*/ 2147483646 h 81"/>
              <a:gd name="T92" fmla="*/ 2147483646 w 91"/>
              <a:gd name="T93" fmla="*/ 2147483646 h 81"/>
              <a:gd name="T94" fmla="*/ 2147483646 w 91"/>
              <a:gd name="T95" fmla="*/ 2147483646 h 81"/>
              <a:gd name="T96" fmla="*/ 2147483646 w 91"/>
              <a:gd name="T97" fmla="*/ 2147483646 h 81"/>
              <a:gd name="T98" fmla="*/ 2147483646 w 91"/>
              <a:gd name="T99" fmla="*/ 2147483646 h 81"/>
              <a:gd name="T100" fmla="*/ 2147483646 w 91"/>
              <a:gd name="T101" fmla="*/ 2147483646 h 81"/>
              <a:gd name="T102" fmla="*/ 2147483646 w 91"/>
              <a:gd name="T103" fmla="*/ 2147483646 h 81"/>
              <a:gd name="T104" fmla="*/ 2147483646 w 91"/>
              <a:gd name="T105" fmla="*/ 2147483646 h 81"/>
              <a:gd name="T106" fmla="*/ 2147483646 w 91"/>
              <a:gd name="T107" fmla="*/ 2147483646 h 81"/>
              <a:gd name="T108" fmla="*/ 2147483646 w 91"/>
              <a:gd name="T109" fmla="*/ 2147483646 h 81"/>
              <a:gd name="T110" fmla="*/ 2147483646 w 91"/>
              <a:gd name="T111" fmla="*/ 2147483646 h 81"/>
              <a:gd name="T112" fmla="*/ 2147483646 w 91"/>
              <a:gd name="T113" fmla="*/ 2147483646 h 81"/>
              <a:gd name="T114" fmla="*/ 2147483646 w 91"/>
              <a:gd name="T115" fmla="*/ 2147483646 h 81"/>
              <a:gd name="T116" fmla="*/ 2147483646 w 91"/>
              <a:gd name="T117" fmla="*/ 2147483646 h 81"/>
              <a:gd name="T118" fmla="*/ 2147483646 w 91"/>
              <a:gd name="T119" fmla="*/ 2147483646 h 81"/>
              <a:gd name="T120" fmla="*/ 2147483646 w 91"/>
              <a:gd name="T121" fmla="*/ 2147483646 h 81"/>
              <a:gd name="T122" fmla="*/ 2147483646 w 91"/>
              <a:gd name="T123" fmla="*/ 2147483646 h 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1"/>
              <a:gd name="T187" fmla="*/ 0 h 81"/>
              <a:gd name="T188" fmla="*/ 91 w 91"/>
              <a:gd name="T189" fmla="*/ 81 h 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1" h="81">
                <a:moveTo>
                  <a:pt x="91" y="17"/>
                </a:moveTo>
                <a:cubicBezTo>
                  <a:pt x="91" y="63"/>
                  <a:pt x="91" y="63"/>
                  <a:pt x="91" y="63"/>
                </a:cubicBezTo>
                <a:cubicBezTo>
                  <a:pt x="91" y="68"/>
                  <a:pt x="89" y="72"/>
                  <a:pt x="86" y="76"/>
                </a:cubicBezTo>
                <a:cubicBezTo>
                  <a:pt x="83" y="79"/>
                  <a:pt x="79" y="81"/>
                  <a:pt x="74" y="81"/>
                </a:cubicBezTo>
                <a:cubicBezTo>
                  <a:pt x="18" y="81"/>
                  <a:pt x="18" y="81"/>
                  <a:pt x="18"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29"/>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5" y="30"/>
                </a:cubicBezTo>
                <a:cubicBezTo>
                  <a:pt x="65" y="30"/>
                  <a:pt x="65" y="30"/>
                  <a:pt x="65" y="30"/>
                </a:cubicBezTo>
                <a:cubicBezTo>
                  <a:pt x="66" y="30"/>
                  <a:pt x="67" y="30"/>
                  <a:pt x="68" y="29"/>
                </a:cubicBezTo>
                <a:cubicBezTo>
                  <a:pt x="66" y="28"/>
                  <a:pt x="65" y="27"/>
                  <a:pt x="65" y="24"/>
                </a:cubicBezTo>
                <a:cubicBezTo>
                  <a:pt x="65" y="6"/>
                  <a:pt x="65" y="6"/>
                  <a:pt x="65" y="6"/>
                </a:cubicBezTo>
                <a:cubicBezTo>
                  <a:pt x="65"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5" y="68"/>
                </a:moveTo>
                <a:cubicBezTo>
                  <a:pt x="45" y="40"/>
                  <a:pt x="45" y="40"/>
                  <a:pt x="45" y="40"/>
                </a:cubicBezTo>
                <a:cubicBezTo>
                  <a:pt x="39" y="40"/>
                  <a:pt x="39" y="40"/>
                  <a:pt x="39" y="40"/>
                </a:cubicBezTo>
                <a:cubicBezTo>
                  <a:pt x="39" y="40"/>
                  <a:pt x="39" y="41"/>
                  <a:pt x="38" y="42"/>
                </a:cubicBezTo>
                <a:cubicBezTo>
                  <a:pt x="38" y="43"/>
                  <a:pt x="37" y="43"/>
                  <a:pt x="36" y="43"/>
                </a:cubicBezTo>
                <a:cubicBezTo>
                  <a:pt x="36" y="47"/>
                  <a:pt x="36" y="47"/>
                  <a:pt x="36" y="47"/>
                </a:cubicBezTo>
                <a:cubicBezTo>
                  <a:pt x="38" y="47"/>
                  <a:pt x="38" y="47"/>
                  <a:pt x="38" y="47"/>
                </a:cubicBezTo>
                <a:cubicBezTo>
                  <a:pt x="38" y="68"/>
                  <a:pt x="38" y="68"/>
                  <a:pt x="38" y="68"/>
                </a:cubicBezTo>
                <a:cubicBezTo>
                  <a:pt x="45" y="68"/>
                  <a:pt x="45" y="68"/>
                  <a:pt x="45" y="68"/>
                </a:cubicBezTo>
                <a:close/>
                <a:moveTo>
                  <a:pt x="55" y="68"/>
                </a:moveTo>
                <a:cubicBezTo>
                  <a:pt x="55" y="40"/>
                  <a:pt x="55" y="40"/>
                  <a:pt x="55" y="40"/>
                </a:cubicBezTo>
                <a:cubicBezTo>
                  <a:pt x="49" y="40"/>
                  <a:pt x="49" y="40"/>
                  <a:pt x="49" y="40"/>
                </a:cubicBezTo>
                <a:cubicBezTo>
                  <a:pt x="49" y="40"/>
                  <a:pt x="49" y="41"/>
                  <a:pt x="48" y="42"/>
                </a:cubicBezTo>
                <a:cubicBezTo>
                  <a:pt x="48" y="43"/>
                  <a:pt x="47" y="43"/>
                  <a:pt x="46" y="43"/>
                </a:cubicBezTo>
                <a:cubicBezTo>
                  <a:pt x="46" y="47"/>
                  <a:pt x="46" y="47"/>
                  <a:pt x="46" y="47"/>
                </a:cubicBezTo>
                <a:cubicBezTo>
                  <a:pt x="48" y="47"/>
                  <a:pt x="48" y="47"/>
                  <a:pt x="48" y="47"/>
                </a:cubicBezTo>
                <a:cubicBezTo>
                  <a:pt x="48" y="68"/>
                  <a:pt x="48" y="68"/>
                  <a:pt x="48" y="68"/>
                </a:cubicBezTo>
                <a:cubicBezTo>
                  <a:pt x="55" y="68"/>
                  <a:pt x="55" y="68"/>
                  <a:pt x="55" y="68"/>
                </a:cubicBezTo>
                <a:close/>
                <a:moveTo>
                  <a:pt x="81" y="36"/>
                </a:moveTo>
                <a:cubicBezTo>
                  <a:pt x="10" y="36"/>
                  <a:pt x="10" y="36"/>
                  <a:pt x="10" y="36"/>
                </a:cubicBezTo>
                <a:cubicBezTo>
                  <a:pt x="10" y="63"/>
                  <a:pt x="10" y="63"/>
                  <a:pt x="10" y="63"/>
                </a:cubicBezTo>
                <a:cubicBezTo>
                  <a:pt x="10" y="65"/>
                  <a:pt x="11" y="67"/>
                  <a:pt x="12" y="69"/>
                </a:cubicBezTo>
                <a:cubicBezTo>
                  <a:pt x="14" y="70"/>
                  <a:pt x="15" y="71"/>
                  <a:pt x="18" y="71"/>
                </a:cubicBezTo>
                <a:cubicBezTo>
                  <a:pt x="74" y="71"/>
                  <a:pt x="74" y="71"/>
                  <a:pt x="74" y="71"/>
                </a:cubicBezTo>
                <a:cubicBezTo>
                  <a:pt x="76" y="71"/>
                  <a:pt x="78" y="70"/>
                  <a:pt x="79" y="69"/>
                </a:cubicBezTo>
                <a:cubicBezTo>
                  <a:pt x="80" y="67"/>
                  <a:pt x="81" y="65"/>
                  <a:pt x="81" y="63"/>
                </a:cubicBezTo>
                <a:lnTo>
                  <a:pt x="81" y="3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4" name="Freeform 24"/>
          <p:cNvSpPr>
            <a:spLocks noEditPoints="1" noChangeArrowheads="1"/>
          </p:cNvSpPr>
          <p:nvPr/>
        </p:nvSpPr>
        <p:spPr bwMode="auto">
          <a:xfrm>
            <a:off x="3492500" y="2127250"/>
            <a:ext cx="307975" cy="292100"/>
          </a:xfrm>
          <a:custGeom>
            <a:avLst/>
            <a:gdLst>
              <a:gd name="T0" fmla="*/ 2147483646 w 82"/>
              <a:gd name="T1" fmla="*/ 2147483646 h 104"/>
              <a:gd name="T2" fmla="*/ 2147483646 w 82"/>
              <a:gd name="T3" fmla="*/ 2147483646 h 104"/>
              <a:gd name="T4" fmla="*/ 2147483646 w 82"/>
              <a:gd name="T5" fmla="*/ 2147483646 h 104"/>
              <a:gd name="T6" fmla="*/ 2147483646 w 82"/>
              <a:gd name="T7" fmla="*/ 2147483646 h 104"/>
              <a:gd name="T8" fmla="*/ 2147483646 w 82"/>
              <a:gd name="T9" fmla="*/ 2147483646 h 104"/>
              <a:gd name="T10" fmla="*/ 2147483646 w 82"/>
              <a:gd name="T11" fmla="*/ 2147483646 h 104"/>
              <a:gd name="T12" fmla="*/ 2147483646 w 82"/>
              <a:gd name="T13" fmla="*/ 2147483646 h 104"/>
              <a:gd name="T14" fmla="*/ 2147483646 w 82"/>
              <a:gd name="T15" fmla="*/ 2147483646 h 104"/>
              <a:gd name="T16" fmla="*/ 2147483646 w 82"/>
              <a:gd name="T17" fmla="*/ 2147483646 h 104"/>
              <a:gd name="T18" fmla="*/ 2147483646 w 82"/>
              <a:gd name="T19" fmla="*/ 2147483646 h 104"/>
              <a:gd name="T20" fmla="*/ 2147483646 w 82"/>
              <a:gd name="T21" fmla="*/ 2147483646 h 104"/>
              <a:gd name="T22" fmla="*/ 2147483646 w 82"/>
              <a:gd name="T23" fmla="*/ 2147483646 h 104"/>
              <a:gd name="T24" fmla="*/ 2147483646 w 82"/>
              <a:gd name="T25" fmla="*/ 2147483646 h 104"/>
              <a:gd name="T26" fmla="*/ 2147483646 w 82"/>
              <a:gd name="T27" fmla="*/ 0 h 104"/>
              <a:gd name="T28" fmla="*/ 2147483646 w 82"/>
              <a:gd name="T29" fmla="*/ 2147483646 h 104"/>
              <a:gd name="T30" fmla="*/ 2147483646 w 82"/>
              <a:gd name="T31" fmla="*/ 2147483646 h 104"/>
              <a:gd name="T32" fmla="*/ 2147483646 w 82"/>
              <a:gd name="T33" fmla="*/ 2147483646 h 104"/>
              <a:gd name="T34" fmla="*/ 2147483646 w 82"/>
              <a:gd name="T35" fmla="*/ 0 h 104"/>
              <a:gd name="T36" fmla="*/ 2147483646 w 82"/>
              <a:gd name="T37" fmla="*/ 2147483646 h 104"/>
              <a:gd name="T38" fmla="*/ 2147483646 w 82"/>
              <a:gd name="T39" fmla="*/ 2147483646 h 104"/>
              <a:gd name="T40" fmla="*/ 2147483646 w 82"/>
              <a:gd name="T41" fmla="*/ 2147483646 h 104"/>
              <a:gd name="T42" fmla="*/ 2147483646 w 82"/>
              <a:gd name="T43" fmla="*/ 2147483646 h 104"/>
              <a:gd name="T44" fmla="*/ 2147483646 w 82"/>
              <a:gd name="T45" fmla="*/ 2147483646 h 104"/>
              <a:gd name="T46" fmla="*/ 2147483646 w 82"/>
              <a:gd name="T47" fmla="*/ 2147483646 h 104"/>
              <a:gd name="T48" fmla="*/ 2147483646 w 82"/>
              <a:gd name="T49" fmla="*/ 2147483646 h 104"/>
              <a:gd name="T50" fmla="*/ 2147483646 w 82"/>
              <a:gd name="T51" fmla="*/ 2147483646 h 104"/>
              <a:gd name="T52" fmla="*/ 2147483646 w 82"/>
              <a:gd name="T53" fmla="*/ 2147483646 h 104"/>
              <a:gd name="T54" fmla="*/ 2147483646 w 82"/>
              <a:gd name="T55" fmla="*/ 2147483646 h 104"/>
              <a:gd name="T56" fmla="*/ 2147483646 w 82"/>
              <a:gd name="T57" fmla="*/ 2147483646 h 104"/>
              <a:gd name="T58" fmla="*/ 2147483646 w 82"/>
              <a:gd name="T59" fmla="*/ 2147483646 h 104"/>
              <a:gd name="T60" fmla="*/ 2147483646 w 82"/>
              <a:gd name="T61" fmla="*/ 2147483646 h 104"/>
              <a:gd name="T62" fmla="*/ 2147483646 w 82"/>
              <a:gd name="T63" fmla="*/ 2147483646 h 104"/>
              <a:gd name="T64" fmla="*/ 2147483646 w 82"/>
              <a:gd name="T65" fmla="*/ 2147483646 h 104"/>
              <a:gd name="T66" fmla="*/ 2147483646 w 82"/>
              <a:gd name="T67" fmla="*/ 2147483646 h 104"/>
              <a:gd name="T68" fmla="*/ 2147483646 w 82"/>
              <a:gd name="T69" fmla="*/ 2147483646 h 104"/>
              <a:gd name="T70" fmla="*/ 2147483646 w 82"/>
              <a:gd name="T71" fmla="*/ 2147483646 h 104"/>
              <a:gd name="T72" fmla="*/ 2147483646 w 82"/>
              <a:gd name="T73" fmla="*/ 2147483646 h 104"/>
              <a:gd name="T74" fmla="*/ 2147483646 w 82"/>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104"/>
              <a:gd name="T116" fmla="*/ 82 w 82"/>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104">
                <a:moveTo>
                  <a:pt x="46" y="67"/>
                </a:moveTo>
                <a:cubicBezTo>
                  <a:pt x="48" y="67"/>
                  <a:pt x="49" y="69"/>
                  <a:pt x="49" y="72"/>
                </a:cubicBezTo>
                <a:cubicBezTo>
                  <a:pt x="49" y="74"/>
                  <a:pt x="48" y="76"/>
                  <a:pt x="46" y="76"/>
                </a:cubicBezTo>
                <a:cubicBezTo>
                  <a:pt x="44" y="76"/>
                  <a:pt x="43" y="74"/>
                  <a:pt x="43" y="72"/>
                </a:cubicBezTo>
                <a:cubicBezTo>
                  <a:pt x="43" y="69"/>
                  <a:pt x="44" y="67"/>
                  <a:pt x="46" y="67"/>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5"/>
                </a:cubicBezTo>
                <a:cubicBezTo>
                  <a:pt x="79" y="48"/>
                  <a:pt x="82" y="37"/>
                  <a:pt x="77" y="27"/>
                </a:cubicBezTo>
                <a:cubicBezTo>
                  <a:pt x="70" y="28"/>
                  <a:pt x="62" y="32"/>
                  <a:pt x="58" y="38"/>
                </a:cubicBezTo>
                <a:cubicBezTo>
                  <a:pt x="56" y="37"/>
                  <a:pt x="54" y="36"/>
                  <a:pt x="52" y="35"/>
                </a:cubicBezTo>
                <a:cubicBezTo>
                  <a:pt x="51" y="38"/>
                  <a:pt x="51" y="38"/>
                  <a:pt x="51" y="38"/>
                </a:cubicBezTo>
                <a:cubicBezTo>
                  <a:pt x="43" y="37"/>
                  <a:pt x="40" y="37"/>
                  <a:pt x="32" y="38"/>
                </a:cubicBezTo>
                <a:cubicBezTo>
                  <a:pt x="31" y="35"/>
                  <a:pt x="31" y="35"/>
                  <a:pt x="31" y="35"/>
                </a:cubicBezTo>
                <a:cubicBezTo>
                  <a:pt x="28" y="36"/>
                  <a:pt x="26" y="36"/>
                  <a:pt x="24" y="38"/>
                </a:cubicBezTo>
                <a:cubicBezTo>
                  <a:pt x="19" y="32"/>
                  <a:pt x="12" y="28"/>
                  <a:pt x="5" y="27"/>
                </a:cubicBezTo>
                <a:cubicBezTo>
                  <a:pt x="0" y="37"/>
                  <a:pt x="2" y="48"/>
                  <a:pt x="8" y="54"/>
                </a:cubicBezTo>
                <a:cubicBezTo>
                  <a:pt x="6" y="59"/>
                  <a:pt x="5" y="64"/>
                  <a:pt x="5" y="69"/>
                </a:cubicBezTo>
                <a:cubicBezTo>
                  <a:pt x="5" y="77"/>
                  <a:pt x="7" y="84"/>
                  <a:pt x="12" y="90"/>
                </a:cubicBezTo>
                <a:cubicBezTo>
                  <a:pt x="12" y="104"/>
                  <a:pt x="12" y="104"/>
                  <a:pt x="12" y="104"/>
                </a:cubicBezTo>
                <a:cubicBezTo>
                  <a:pt x="19" y="104"/>
                  <a:pt x="19" y="104"/>
                  <a:pt x="19" y="104"/>
                </a:cubicBezTo>
                <a:cubicBezTo>
                  <a:pt x="21" y="99"/>
                  <a:pt x="21" y="99"/>
                  <a:pt x="21" y="99"/>
                </a:cubicBezTo>
                <a:cubicBezTo>
                  <a:pt x="27" y="102"/>
                  <a:pt x="33" y="104"/>
                  <a:pt x="41" y="104"/>
                </a:cubicBezTo>
                <a:cubicBezTo>
                  <a:pt x="48" y="104"/>
                  <a:pt x="54" y="102"/>
                  <a:pt x="60" y="99"/>
                </a:cubicBezTo>
                <a:close/>
                <a:moveTo>
                  <a:pt x="41" y="0"/>
                </a:moveTo>
                <a:cubicBezTo>
                  <a:pt x="46" y="0"/>
                  <a:pt x="50" y="2"/>
                  <a:pt x="53" y="5"/>
                </a:cubicBezTo>
                <a:cubicBezTo>
                  <a:pt x="57" y="9"/>
                  <a:pt x="58" y="13"/>
                  <a:pt x="58" y="18"/>
                </a:cubicBezTo>
                <a:cubicBezTo>
                  <a:pt x="58" y="22"/>
                  <a:pt x="57" y="27"/>
                  <a:pt x="53" y="30"/>
                </a:cubicBezTo>
                <a:cubicBezTo>
                  <a:pt x="50" y="33"/>
                  <a:pt x="46" y="35"/>
                  <a:pt x="41" y="35"/>
                </a:cubicBezTo>
                <a:cubicBezTo>
                  <a:pt x="36" y="35"/>
                  <a:pt x="32" y="33"/>
                  <a:pt x="29" y="30"/>
                </a:cubicBezTo>
                <a:cubicBezTo>
                  <a:pt x="26" y="27"/>
                  <a:pt x="24" y="22"/>
                  <a:pt x="24" y="18"/>
                </a:cubicBezTo>
                <a:cubicBezTo>
                  <a:pt x="24" y="13"/>
                  <a:pt x="26" y="9"/>
                  <a:pt x="29" y="5"/>
                </a:cubicBezTo>
                <a:cubicBezTo>
                  <a:pt x="32" y="2"/>
                  <a:pt x="36" y="0"/>
                  <a:pt x="41" y="0"/>
                </a:cubicBezTo>
                <a:close/>
                <a:moveTo>
                  <a:pt x="48" y="11"/>
                </a:moveTo>
                <a:cubicBezTo>
                  <a:pt x="50" y="12"/>
                  <a:pt x="51" y="15"/>
                  <a:pt x="51" y="18"/>
                </a:cubicBezTo>
                <a:cubicBezTo>
                  <a:pt x="51" y="20"/>
                  <a:pt x="50" y="23"/>
                  <a:pt x="48" y="25"/>
                </a:cubicBezTo>
                <a:cubicBezTo>
                  <a:pt x="46" y="26"/>
                  <a:pt x="44" y="28"/>
                  <a:pt x="41" y="28"/>
                </a:cubicBezTo>
                <a:cubicBezTo>
                  <a:pt x="39" y="28"/>
                  <a:pt x="36" y="26"/>
                  <a:pt x="34" y="25"/>
                </a:cubicBezTo>
                <a:cubicBezTo>
                  <a:pt x="32" y="23"/>
                  <a:pt x="31" y="20"/>
                  <a:pt x="31" y="18"/>
                </a:cubicBezTo>
                <a:cubicBezTo>
                  <a:pt x="31" y="15"/>
                  <a:pt x="32" y="12"/>
                  <a:pt x="34" y="11"/>
                </a:cubicBezTo>
                <a:cubicBezTo>
                  <a:pt x="36" y="9"/>
                  <a:pt x="39" y="8"/>
                  <a:pt x="41" y="8"/>
                </a:cubicBezTo>
                <a:cubicBezTo>
                  <a:pt x="44" y="8"/>
                  <a:pt x="46" y="9"/>
                  <a:pt x="48" y="11"/>
                </a:cubicBezTo>
                <a:close/>
                <a:moveTo>
                  <a:pt x="41" y="58"/>
                </a:moveTo>
                <a:cubicBezTo>
                  <a:pt x="33" y="58"/>
                  <a:pt x="26" y="64"/>
                  <a:pt x="26" y="71"/>
                </a:cubicBezTo>
                <a:cubicBezTo>
                  <a:pt x="26" y="79"/>
                  <a:pt x="33" y="85"/>
                  <a:pt x="41" y="85"/>
                </a:cubicBezTo>
                <a:cubicBezTo>
                  <a:pt x="48" y="85"/>
                  <a:pt x="55" y="79"/>
                  <a:pt x="55" y="71"/>
                </a:cubicBezTo>
                <a:cubicBezTo>
                  <a:pt x="55" y="64"/>
                  <a:pt x="48" y="58"/>
                  <a:pt x="41" y="58"/>
                </a:cubicBezTo>
                <a:close/>
                <a:moveTo>
                  <a:pt x="20" y="57"/>
                </a:moveTo>
                <a:cubicBezTo>
                  <a:pt x="20" y="56"/>
                  <a:pt x="20" y="55"/>
                  <a:pt x="21" y="54"/>
                </a:cubicBezTo>
                <a:cubicBezTo>
                  <a:pt x="21" y="52"/>
                  <a:pt x="22" y="51"/>
                  <a:pt x="24" y="50"/>
                </a:cubicBezTo>
                <a:cubicBezTo>
                  <a:pt x="25" y="49"/>
                  <a:pt x="27" y="49"/>
                  <a:pt x="28" y="49"/>
                </a:cubicBezTo>
                <a:cubicBezTo>
                  <a:pt x="30" y="49"/>
                  <a:pt x="32" y="49"/>
                  <a:pt x="34" y="50"/>
                </a:cubicBezTo>
                <a:cubicBezTo>
                  <a:pt x="32" y="54"/>
                  <a:pt x="32" y="54"/>
                  <a:pt x="32" y="54"/>
                </a:cubicBezTo>
                <a:cubicBezTo>
                  <a:pt x="31" y="53"/>
                  <a:pt x="30" y="53"/>
                  <a:pt x="29" y="53"/>
                </a:cubicBezTo>
                <a:cubicBezTo>
                  <a:pt x="28" y="53"/>
                  <a:pt x="27" y="53"/>
                  <a:pt x="26" y="54"/>
                </a:cubicBezTo>
                <a:cubicBezTo>
                  <a:pt x="26" y="54"/>
                  <a:pt x="25" y="55"/>
                  <a:pt x="25" y="55"/>
                </a:cubicBezTo>
                <a:cubicBezTo>
                  <a:pt x="25" y="56"/>
                  <a:pt x="24" y="57"/>
                  <a:pt x="24" y="57"/>
                </a:cubicBezTo>
                <a:cubicBezTo>
                  <a:pt x="20" y="57"/>
                  <a:pt x="20" y="57"/>
                  <a:pt x="20" y="57"/>
                </a:cubicBezTo>
                <a:close/>
                <a:moveTo>
                  <a:pt x="62" y="57"/>
                </a:moveTo>
                <a:cubicBezTo>
                  <a:pt x="57" y="57"/>
                  <a:pt x="57" y="57"/>
                  <a:pt x="57" y="57"/>
                </a:cubicBezTo>
                <a:cubicBezTo>
                  <a:pt x="57" y="57"/>
                  <a:pt x="57" y="56"/>
                  <a:pt x="57" y="55"/>
                </a:cubicBezTo>
                <a:cubicBezTo>
                  <a:pt x="57" y="55"/>
                  <a:pt x="56" y="54"/>
                  <a:pt x="56" y="54"/>
                </a:cubicBezTo>
                <a:cubicBezTo>
                  <a:pt x="55" y="53"/>
                  <a:pt x="54" y="53"/>
                  <a:pt x="53" y="53"/>
                </a:cubicBezTo>
                <a:cubicBezTo>
                  <a:pt x="52" y="53"/>
                  <a:pt x="51" y="53"/>
                  <a:pt x="50" y="54"/>
                </a:cubicBezTo>
                <a:cubicBezTo>
                  <a:pt x="48" y="50"/>
                  <a:pt x="48" y="50"/>
                  <a:pt x="48" y="50"/>
                </a:cubicBezTo>
                <a:cubicBezTo>
                  <a:pt x="50" y="49"/>
                  <a:pt x="52" y="49"/>
                  <a:pt x="53" y="49"/>
                </a:cubicBezTo>
                <a:cubicBezTo>
                  <a:pt x="55" y="49"/>
                  <a:pt x="57" y="49"/>
                  <a:pt x="58" y="50"/>
                </a:cubicBezTo>
                <a:cubicBezTo>
                  <a:pt x="59" y="51"/>
                  <a:pt x="60" y="52"/>
                  <a:pt x="61" y="54"/>
                </a:cubicBezTo>
                <a:cubicBezTo>
                  <a:pt x="62" y="55"/>
                  <a:pt x="62" y="56"/>
                  <a:pt x="62" y="57"/>
                </a:cubicBezTo>
                <a:close/>
                <a:moveTo>
                  <a:pt x="35" y="67"/>
                </a:moveTo>
                <a:cubicBezTo>
                  <a:pt x="37" y="67"/>
                  <a:pt x="38" y="69"/>
                  <a:pt x="38" y="72"/>
                </a:cubicBezTo>
                <a:cubicBezTo>
                  <a:pt x="38" y="74"/>
                  <a:pt x="37" y="76"/>
                  <a:pt x="35" y="76"/>
                </a:cubicBezTo>
                <a:cubicBezTo>
                  <a:pt x="33" y="76"/>
                  <a:pt x="32" y="74"/>
                  <a:pt x="32" y="72"/>
                </a:cubicBezTo>
                <a:cubicBezTo>
                  <a:pt x="32" y="69"/>
                  <a:pt x="33" y="67"/>
                  <a:pt x="35" y="6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5" name="Freeform 25"/>
          <p:cNvSpPr>
            <a:spLocks noEditPoints="1" noChangeArrowheads="1"/>
          </p:cNvSpPr>
          <p:nvPr/>
        </p:nvSpPr>
        <p:spPr bwMode="auto">
          <a:xfrm>
            <a:off x="4202113" y="1573213"/>
            <a:ext cx="292100" cy="315912"/>
          </a:xfrm>
          <a:custGeom>
            <a:avLst/>
            <a:gdLst>
              <a:gd name="T0" fmla="*/ 2147483646 w 78"/>
              <a:gd name="T1" fmla="*/ 2147483646 h 112"/>
              <a:gd name="T2" fmla="*/ 2147483646 w 78"/>
              <a:gd name="T3" fmla="*/ 2147483646 h 112"/>
              <a:gd name="T4" fmla="*/ 2147483646 w 78"/>
              <a:gd name="T5" fmla="*/ 2147483646 h 112"/>
              <a:gd name="T6" fmla="*/ 2147483646 w 78"/>
              <a:gd name="T7" fmla="*/ 2147483646 h 112"/>
              <a:gd name="T8" fmla="*/ 2147483646 w 78"/>
              <a:gd name="T9" fmla="*/ 2147483646 h 112"/>
              <a:gd name="T10" fmla="*/ 2147483646 w 78"/>
              <a:gd name="T11" fmla="*/ 2147483646 h 112"/>
              <a:gd name="T12" fmla="*/ 2147483646 w 78"/>
              <a:gd name="T13" fmla="*/ 2147483646 h 112"/>
              <a:gd name="T14" fmla="*/ 2147483646 w 78"/>
              <a:gd name="T15" fmla="*/ 2147483646 h 112"/>
              <a:gd name="T16" fmla="*/ 2147483646 w 78"/>
              <a:gd name="T17" fmla="*/ 2147483646 h 112"/>
              <a:gd name="T18" fmla="*/ 2147483646 w 78"/>
              <a:gd name="T19" fmla="*/ 2147483646 h 112"/>
              <a:gd name="T20" fmla="*/ 2147483646 w 78"/>
              <a:gd name="T21" fmla="*/ 2147483646 h 112"/>
              <a:gd name="T22" fmla="*/ 2147483646 w 78"/>
              <a:gd name="T23" fmla="*/ 2147483646 h 112"/>
              <a:gd name="T24" fmla="*/ 2147483646 w 78"/>
              <a:gd name="T25" fmla="*/ 2147483646 h 112"/>
              <a:gd name="T26" fmla="*/ 2147483646 w 78"/>
              <a:gd name="T27" fmla="*/ 2147483646 h 112"/>
              <a:gd name="T28" fmla="*/ 2147483646 w 78"/>
              <a:gd name="T29" fmla="*/ 2147483646 h 112"/>
              <a:gd name="T30" fmla="*/ 2147483646 w 78"/>
              <a:gd name="T31" fmla="*/ 2147483646 h 112"/>
              <a:gd name="T32" fmla="*/ 2147483646 w 78"/>
              <a:gd name="T33" fmla="*/ 2147483646 h 112"/>
              <a:gd name="T34" fmla="*/ 2147483646 w 78"/>
              <a:gd name="T35" fmla="*/ 2147483646 h 112"/>
              <a:gd name="T36" fmla="*/ 2147483646 w 78"/>
              <a:gd name="T37" fmla="*/ 2147483646 h 112"/>
              <a:gd name="T38" fmla="*/ 2147483646 w 78"/>
              <a:gd name="T39" fmla="*/ 2147483646 h 112"/>
              <a:gd name="T40" fmla="*/ 2147483646 w 78"/>
              <a:gd name="T41" fmla="*/ 2147483646 h 112"/>
              <a:gd name="T42" fmla="*/ 2147483646 w 78"/>
              <a:gd name="T43" fmla="*/ 2147483646 h 112"/>
              <a:gd name="T44" fmla="*/ 2147483646 w 78"/>
              <a:gd name="T45" fmla="*/ 2147483646 h 112"/>
              <a:gd name="T46" fmla="*/ 2147483646 w 78"/>
              <a:gd name="T47" fmla="*/ 2147483646 h 112"/>
              <a:gd name="T48" fmla="*/ 2147483646 w 78"/>
              <a:gd name="T49" fmla="*/ 2147483646 h 112"/>
              <a:gd name="T50" fmla="*/ 2147483646 w 78"/>
              <a:gd name="T51" fmla="*/ 2147483646 h 112"/>
              <a:gd name="T52" fmla="*/ 2147483646 w 78"/>
              <a:gd name="T53" fmla="*/ 2147483646 h 112"/>
              <a:gd name="T54" fmla="*/ 2147483646 w 78"/>
              <a:gd name="T55" fmla="*/ 2147483646 h 112"/>
              <a:gd name="T56" fmla="*/ 2147483646 w 78"/>
              <a:gd name="T57" fmla="*/ 2147483646 h 112"/>
              <a:gd name="T58" fmla="*/ 2147483646 w 78"/>
              <a:gd name="T59" fmla="*/ 2147483646 h 112"/>
              <a:gd name="T60" fmla="*/ 2147483646 w 78"/>
              <a:gd name="T61" fmla="*/ 2147483646 h 112"/>
              <a:gd name="T62" fmla="*/ 2147483646 w 78"/>
              <a:gd name="T63" fmla="*/ 2147483646 h 112"/>
              <a:gd name="T64" fmla="*/ 2147483646 w 78"/>
              <a:gd name="T65" fmla="*/ 2147483646 h 112"/>
              <a:gd name="T66" fmla="*/ 2147483646 w 78"/>
              <a:gd name="T67" fmla="*/ 2147483646 h 112"/>
              <a:gd name="T68" fmla="*/ 2147483646 w 78"/>
              <a:gd name="T69" fmla="*/ 2147483646 h 112"/>
              <a:gd name="T70" fmla="*/ 2147483646 w 78"/>
              <a:gd name="T71" fmla="*/ 2147483646 h 112"/>
              <a:gd name="T72" fmla="*/ 2147483646 w 78"/>
              <a:gd name="T73" fmla="*/ 2147483646 h 112"/>
              <a:gd name="T74" fmla="*/ 2147483646 w 78"/>
              <a:gd name="T75" fmla="*/ 2147483646 h 112"/>
              <a:gd name="T76" fmla="*/ 2147483646 w 78"/>
              <a:gd name="T77" fmla="*/ 2147483646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8"/>
              <a:gd name="T118" fmla="*/ 0 h 112"/>
              <a:gd name="T119" fmla="*/ 78 w 78"/>
              <a:gd name="T120" fmla="*/ 112 h 1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6" name="Freeform 26"/>
          <p:cNvSpPr>
            <a:spLocks noEditPoints="1" noChangeArrowheads="1"/>
          </p:cNvSpPr>
          <p:nvPr/>
        </p:nvSpPr>
        <p:spPr bwMode="auto">
          <a:xfrm>
            <a:off x="4178300" y="1123950"/>
            <a:ext cx="319088" cy="266700"/>
          </a:xfrm>
          <a:custGeom>
            <a:avLst/>
            <a:gdLst>
              <a:gd name="T0" fmla="*/ 2147483646 w 85"/>
              <a:gd name="T1" fmla="*/ 2147483646 h 95"/>
              <a:gd name="T2" fmla="*/ 2147483646 w 85"/>
              <a:gd name="T3" fmla="*/ 2147483646 h 95"/>
              <a:gd name="T4" fmla="*/ 2147483646 w 85"/>
              <a:gd name="T5" fmla="*/ 2147483646 h 95"/>
              <a:gd name="T6" fmla="*/ 2147483646 w 85"/>
              <a:gd name="T7" fmla="*/ 2147483646 h 95"/>
              <a:gd name="T8" fmla="*/ 2147483646 w 85"/>
              <a:gd name="T9" fmla="*/ 2147483646 h 95"/>
              <a:gd name="T10" fmla="*/ 2147483646 w 85"/>
              <a:gd name="T11" fmla="*/ 2147483646 h 95"/>
              <a:gd name="T12" fmla="*/ 2147483646 w 85"/>
              <a:gd name="T13" fmla="*/ 2147483646 h 95"/>
              <a:gd name="T14" fmla="*/ 2147483646 w 85"/>
              <a:gd name="T15" fmla="*/ 2147483646 h 95"/>
              <a:gd name="T16" fmla="*/ 2147483646 w 85"/>
              <a:gd name="T17" fmla="*/ 2147483646 h 95"/>
              <a:gd name="T18" fmla="*/ 2147483646 w 85"/>
              <a:gd name="T19" fmla="*/ 2147483646 h 95"/>
              <a:gd name="T20" fmla="*/ 2147483646 w 85"/>
              <a:gd name="T21" fmla="*/ 2147483646 h 95"/>
              <a:gd name="T22" fmla="*/ 2147483646 w 85"/>
              <a:gd name="T23" fmla="*/ 2147483646 h 95"/>
              <a:gd name="T24" fmla="*/ 0 w 85"/>
              <a:gd name="T25" fmla="*/ 2147483646 h 95"/>
              <a:gd name="T26" fmla="*/ 2147483646 w 85"/>
              <a:gd name="T27" fmla="*/ 2147483646 h 95"/>
              <a:gd name="T28" fmla="*/ 2147483646 w 85"/>
              <a:gd name="T29" fmla="*/ 2147483646 h 95"/>
              <a:gd name="T30" fmla="*/ 2147483646 w 85"/>
              <a:gd name="T31" fmla="*/ 2147483646 h 95"/>
              <a:gd name="T32" fmla="*/ 2147483646 w 85"/>
              <a:gd name="T33" fmla="*/ 2147483646 h 95"/>
              <a:gd name="T34" fmla="*/ 2147483646 w 85"/>
              <a:gd name="T35" fmla="*/ 2147483646 h 95"/>
              <a:gd name="T36" fmla="*/ 2147483646 w 85"/>
              <a:gd name="T37" fmla="*/ 2147483646 h 95"/>
              <a:gd name="T38" fmla="*/ 2147483646 w 85"/>
              <a:gd name="T39" fmla="*/ 2147483646 h 95"/>
              <a:gd name="T40" fmla="*/ 2147483646 w 85"/>
              <a:gd name="T41" fmla="*/ 2147483646 h 95"/>
              <a:gd name="T42" fmla="*/ 2147483646 w 85"/>
              <a:gd name="T43" fmla="*/ 2147483646 h 95"/>
              <a:gd name="T44" fmla="*/ 2147483646 w 85"/>
              <a:gd name="T45" fmla="*/ 2147483646 h 95"/>
              <a:gd name="T46" fmla="*/ 2147483646 w 85"/>
              <a:gd name="T47" fmla="*/ 2147483646 h 95"/>
              <a:gd name="T48" fmla="*/ 2147483646 w 85"/>
              <a:gd name="T49" fmla="*/ 2147483646 h 95"/>
              <a:gd name="T50" fmla="*/ 2147483646 w 85"/>
              <a:gd name="T51" fmla="*/ 2147483646 h 95"/>
              <a:gd name="T52" fmla="*/ 2147483646 w 85"/>
              <a:gd name="T53" fmla="*/ 2147483646 h 95"/>
              <a:gd name="T54" fmla="*/ 2147483646 w 85"/>
              <a:gd name="T55" fmla="*/ 2147483646 h 95"/>
              <a:gd name="T56" fmla="*/ 2147483646 w 85"/>
              <a:gd name="T57" fmla="*/ 2147483646 h 95"/>
              <a:gd name="T58" fmla="*/ 2147483646 w 85"/>
              <a:gd name="T59" fmla="*/ 2147483646 h 95"/>
              <a:gd name="T60" fmla="*/ 2147483646 w 85"/>
              <a:gd name="T61" fmla="*/ 2147483646 h 95"/>
              <a:gd name="T62" fmla="*/ 2147483646 w 85"/>
              <a:gd name="T63" fmla="*/ 2147483646 h 95"/>
              <a:gd name="T64" fmla="*/ 2147483646 w 85"/>
              <a:gd name="T65" fmla="*/ 2147483646 h 95"/>
              <a:gd name="T66" fmla="*/ 2147483646 w 85"/>
              <a:gd name="T67" fmla="*/ 2147483646 h 95"/>
              <a:gd name="T68" fmla="*/ 2147483646 w 85"/>
              <a:gd name="T69" fmla="*/ 2147483646 h 95"/>
              <a:gd name="T70" fmla="*/ 2147483646 w 85"/>
              <a:gd name="T71" fmla="*/ 2147483646 h 95"/>
              <a:gd name="T72" fmla="*/ 2147483646 w 85"/>
              <a:gd name="T73" fmla="*/ 2147483646 h 95"/>
              <a:gd name="T74" fmla="*/ 2147483646 w 85"/>
              <a:gd name="T75" fmla="*/ 2147483646 h 95"/>
              <a:gd name="T76" fmla="*/ 2147483646 w 85"/>
              <a:gd name="T77" fmla="*/ 2147483646 h 95"/>
              <a:gd name="T78" fmla="*/ 2147483646 w 85"/>
              <a:gd name="T79" fmla="*/ 2147483646 h 95"/>
              <a:gd name="T80" fmla="*/ 2147483646 w 85"/>
              <a:gd name="T81" fmla="*/ 2147483646 h 95"/>
              <a:gd name="T82" fmla="*/ 2147483646 w 85"/>
              <a:gd name="T83" fmla="*/ 2147483646 h 95"/>
              <a:gd name="T84" fmla="*/ 2147483646 w 85"/>
              <a:gd name="T85" fmla="*/ 2147483646 h 95"/>
              <a:gd name="T86" fmla="*/ 2147483646 w 85"/>
              <a:gd name="T87" fmla="*/ 2147483646 h 95"/>
              <a:gd name="T88" fmla="*/ 2147483646 w 85"/>
              <a:gd name="T89" fmla="*/ 2147483646 h 95"/>
              <a:gd name="T90" fmla="*/ 2147483646 w 85"/>
              <a:gd name="T91" fmla="*/ 2147483646 h 95"/>
              <a:gd name="T92" fmla="*/ 2147483646 w 85"/>
              <a:gd name="T93" fmla="*/ 2147483646 h 95"/>
              <a:gd name="T94" fmla="*/ 2147483646 w 85"/>
              <a:gd name="T95" fmla="*/ 2147483646 h 95"/>
              <a:gd name="T96" fmla="*/ 2147483646 w 85"/>
              <a:gd name="T97" fmla="*/ 0 h 95"/>
              <a:gd name="T98" fmla="*/ 2147483646 w 85"/>
              <a:gd name="T99" fmla="*/ 2147483646 h 95"/>
              <a:gd name="T100" fmla="*/ 2147483646 w 85"/>
              <a:gd name="T101" fmla="*/ 2147483646 h 95"/>
              <a:gd name="T102" fmla="*/ 2147483646 w 85"/>
              <a:gd name="T103" fmla="*/ 2147483646 h 95"/>
              <a:gd name="T104" fmla="*/ 2147483646 w 85"/>
              <a:gd name="T105" fmla="*/ 2147483646 h 95"/>
              <a:gd name="T106" fmla="*/ 2147483646 w 85"/>
              <a:gd name="T107" fmla="*/ 2147483646 h 95"/>
              <a:gd name="T108" fmla="*/ 2147483646 w 85"/>
              <a:gd name="T109" fmla="*/ 2147483646 h 95"/>
              <a:gd name="T110" fmla="*/ 2147483646 w 85"/>
              <a:gd name="T111" fmla="*/ 2147483646 h 95"/>
              <a:gd name="T112" fmla="*/ 2147483646 w 85"/>
              <a:gd name="T113" fmla="*/ 2147483646 h 95"/>
              <a:gd name="T114" fmla="*/ 2147483646 w 85"/>
              <a:gd name="T115" fmla="*/ 2147483646 h 95"/>
              <a:gd name="T116" fmla="*/ 2147483646 w 85"/>
              <a:gd name="T117" fmla="*/ 2147483646 h 95"/>
              <a:gd name="T118" fmla="*/ 2147483646 w 85"/>
              <a:gd name="T119" fmla="*/ 2147483646 h 95"/>
              <a:gd name="T120" fmla="*/ 2147483646 w 85"/>
              <a:gd name="T121" fmla="*/ 2147483646 h 95"/>
              <a:gd name="T122" fmla="*/ 2147483646 w 85"/>
              <a:gd name="T123" fmla="*/ 2147483646 h 95"/>
              <a:gd name="T124" fmla="*/ 2147483646 w 85"/>
              <a:gd name="T125" fmla="*/ 0 h 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5"/>
              <a:gd name="T190" fmla="*/ 0 h 95"/>
              <a:gd name="T191" fmla="*/ 85 w 85"/>
              <a:gd name="T192" fmla="*/ 95 h 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7" name="Freeform 27"/>
          <p:cNvSpPr>
            <a:spLocks noEditPoints="1" noChangeArrowheads="1"/>
          </p:cNvSpPr>
          <p:nvPr/>
        </p:nvSpPr>
        <p:spPr bwMode="auto">
          <a:xfrm>
            <a:off x="3481388" y="1641475"/>
            <a:ext cx="311150" cy="230188"/>
          </a:xfrm>
          <a:custGeom>
            <a:avLst/>
            <a:gdLst>
              <a:gd name="T0" fmla="*/ 2147483646 w 83"/>
              <a:gd name="T1" fmla="*/ 0 h 82"/>
              <a:gd name="T2" fmla="*/ 2147483646 w 83"/>
              <a:gd name="T3" fmla="*/ 0 h 82"/>
              <a:gd name="T4" fmla="*/ 2147483646 w 83"/>
              <a:gd name="T5" fmla="*/ 2147483646 h 82"/>
              <a:gd name="T6" fmla="*/ 2147483646 w 83"/>
              <a:gd name="T7" fmla="*/ 2147483646 h 82"/>
              <a:gd name="T8" fmla="*/ 2147483646 w 83"/>
              <a:gd name="T9" fmla="*/ 2147483646 h 82"/>
              <a:gd name="T10" fmla="*/ 2147483646 w 83"/>
              <a:gd name="T11" fmla="*/ 2147483646 h 82"/>
              <a:gd name="T12" fmla="*/ 2147483646 w 83"/>
              <a:gd name="T13" fmla="*/ 0 h 82"/>
              <a:gd name="T14" fmla="*/ 2147483646 w 83"/>
              <a:gd name="T15" fmla="*/ 0 h 82"/>
              <a:gd name="T16" fmla="*/ 2147483646 w 83"/>
              <a:gd name="T17" fmla="*/ 2147483646 h 82"/>
              <a:gd name="T18" fmla="*/ 2147483646 w 83"/>
              <a:gd name="T19" fmla="*/ 2147483646 h 82"/>
              <a:gd name="T20" fmla="*/ 2147483646 w 83"/>
              <a:gd name="T21" fmla="*/ 2147483646 h 82"/>
              <a:gd name="T22" fmla="*/ 2147483646 w 83"/>
              <a:gd name="T23" fmla="*/ 2147483646 h 82"/>
              <a:gd name="T24" fmla="*/ 0 w 83"/>
              <a:gd name="T25" fmla="*/ 2147483646 h 82"/>
              <a:gd name="T26" fmla="*/ 0 w 83"/>
              <a:gd name="T27" fmla="*/ 2147483646 h 82"/>
              <a:gd name="T28" fmla="*/ 2147483646 w 83"/>
              <a:gd name="T29" fmla="*/ 0 h 82"/>
              <a:gd name="T30" fmla="*/ 2147483646 w 83"/>
              <a:gd name="T31" fmla="*/ 2147483646 h 82"/>
              <a:gd name="T32" fmla="*/ 2147483646 w 83"/>
              <a:gd name="T33" fmla="*/ 2147483646 h 82"/>
              <a:gd name="T34" fmla="*/ 2147483646 w 83"/>
              <a:gd name="T35" fmla="*/ 2147483646 h 82"/>
              <a:gd name="T36" fmla="*/ 2147483646 w 83"/>
              <a:gd name="T37" fmla="*/ 2147483646 h 82"/>
              <a:gd name="T38" fmla="*/ 2147483646 w 83"/>
              <a:gd name="T39" fmla="*/ 2147483646 h 82"/>
              <a:gd name="T40" fmla="*/ 2147483646 w 83"/>
              <a:gd name="T41" fmla="*/ 2147483646 h 82"/>
              <a:gd name="T42" fmla="*/ 2147483646 w 83"/>
              <a:gd name="T43" fmla="*/ 2147483646 h 82"/>
              <a:gd name="T44" fmla="*/ 2147483646 w 83"/>
              <a:gd name="T45" fmla="*/ 2147483646 h 82"/>
              <a:gd name="T46" fmla="*/ 2147483646 w 83"/>
              <a:gd name="T47" fmla="*/ 2147483646 h 82"/>
              <a:gd name="T48" fmla="*/ 2147483646 w 83"/>
              <a:gd name="T49" fmla="*/ 2147483646 h 82"/>
              <a:gd name="T50" fmla="*/ 2147483646 w 83"/>
              <a:gd name="T51" fmla="*/ 2147483646 h 82"/>
              <a:gd name="T52" fmla="*/ 2147483646 w 83"/>
              <a:gd name="T53" fmla="*/ 2147483646 h 82"/>
              <a:gd name="T54" fmla="*/ 2147483646 w 83"/>
              <a:gd name="T55" fmla="*/ 2147483646 h 82"/>
              <a:gd name="T56" fmla="*/ 2147483646 w 83"/>
              <a:gd name="T57" fmla="*/ 2147483646 h 82"/>
              <a:gd name="T58" fmla="*/ 2147483646 w 83"/>
              <a:gd name="T59" fmla="*/ 2147483646 h 8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3"/>
              <a:gd name="T91" fmla="*/ 0 h 82"/>
              <a:gd name="T92" fmla="*/ 83 w 83"/>
              <a:gd name="T93" fmla="*/ 82 h 8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3" h="82">
                <a:moveTo>
                  <a:pt x="12" y="0"/>
                </a:moveTo>
                <a:cubicBezTo>
                  <a:pt x="14" y="0"/>
                  <a:pt x="14" y="0"/>
                  <a:pt x="14" y="0"/>
                </a:cubicBezTo>
                <a:cubicBezTo>
                  <a:pt x="14" y="19"/>
                  <a:pt x="14" y="19"/>
                  <a:pt x="14" y="19"/>
                </a:cubicBezTo>
                <a:cubicBezTo>
                  <a:pt x="14" y="24"/>
                  <a:pt x="18" y="28"/>
                  <a:pt x="23" y="28"/>
                </a:cubicBezTo>
                <a:cubicBezTo>
                  <a:pt x="58" y="28"/>
                  <a:pt x="58" y="28"/>
                  <a:pt x="58" y="28"/>
                </a:cubicBezTo>
                <a:cubicBezTo>
                  <a:pt x="63" y="28"/>
                  <a:pt x="67" y="24"/>
                  <a:pt x="67" y="19"/>
                </a:cubicBezTo>
                <a:cubicBezTo>
                  <a:pt x="67" y="0"/>
                  <a:pt x="67" y="0"/>
                  <a:pt x="67" y="0"/>
                </a:cubicBezTo>
                <a:cubicBezTo>
                  <a:pt x="69" y="0"/>
                  <a:pt x="69" y="0"/>
                  <a:pt x="69" y="0"/>
                </a:cubicBezTo>
                <a:cubicBezTo>
                  <a:pt x="83" y="16"/>
                  <a:pt x="83" y="16"/>
                  <a:pt x="83" y="16"/>
                </a:cubicBezTo>
                <a:cubicBezTo>
                  <a:pt x="83" y="70"/>
                  <a:pt x="83" y="70"/>
                  <a:pt x="83" y="70"/>
                </a:cubicBezTo>
                <a:cubicBezTo>
                  <a:pt x="83" y="77"/>
                  <a:pt x="77" y="82"/>
                  <a:pt x="71" y="82"/>
                </a:cubicBezTo>
                <a:cubicBezTo>
                  <a:pt x="12" y="82"/>
                  <a:pt x="12" y="82"/>
                  <a:pt x="12" y="82"/>
                </a:cubicBezTo>
                <a:cubicBezTo>
                  <a:pt x="6" y="82"/>
                  <a:pt x="0" y="77"/>
                  <a:pt x="0" y="70"/>
                </a:cubicBezTo>
                <a:cubicBezTo>
                  <a:pt x="0" y="12"/>
                  <a:pt x="0" y="12"/>
                  <a:pt x="0" y="12"/>
                </a:cubicBezTo>
                <a:cubicBezTo>
                  <a:pt x="0" y="6"/>
                  <a:pt x="6" y="0"/>
                  <a:pt x="12" y="0"/>
                </a:cubicBezTo>
                <a:close/>
                <a:moveTo>
                  <a:pt x="22" y="4"/>
                </a:moveTo>
                <a:cubicBezTo>
                  <a:pt x="22" y="20"/>
                  <a:pt x="22" y="20"/>
                  <a:pt x="22" y="20"/>
                </a:cubicBezTo>
                <a:cubicBezTo>
                  <a:pt x="33" y="20"/>
                  <a:pt x="33" y="20"/>
                  <a:pt x="33" y="20"/>
                </a:cubicBezTo>
                <a:cubicBezTo>
                  <a:pt x="33" y="4"/>
                  <a:pt x="33" y="4"/>
                  <a:pt x="33" y="4"/>
                </a:cubicBezTo>
                <a:cubicBezTo>
                  <a:pt x="22" y="4"/>
                  <a:pt x="22" y="4"/>
                  <a:pt x="22" y="4"/>
                </a:cubicBezTo>
                <a:close/>
                <a:moveTo>
                  <a:pt x="8" y="68"/>
                </a:moveTo>
                <a:cubicBezTo>
                  <a:pt x="8" y="73"/>
                  <a:pt x="8" y="73"/>
                  <a:pt x="8" y="73"/>
                </a:cubicBezTo>
                <a:cubicBezTo>
                  <a:pt x="13" y="73"/>
                  <a:pt x="13" y="73"/>
                  <a:pt x="13" y="73"/>
                </a:cubicBezTo>
                <a:cubicBezTo>
                  <a:pt x="13" y="68"/>
                  <a:pt x="13" y="68"/>
                  <a:pt x="13" y="68"/>
                </a:cubicBezTo>
                <a:cubicBezTo>
                  <a:pt x="8" y="68"/>
                  <a:pt x="8" y="68"/>
                  <a:pt x="8" y="68"/>
                </a:cubicBezTo>
                <a:close/>
                <a:moveTo>
                  <a:pt x="69" y="68"/>
                </a:moveTo>
                <a:cubicBezTo>
                  <a:pt x="69" y="73"/>
                  <a:pt x="69" y="73"/>
                  <a:pt x="69" y="73"/>
                </a:cubicBezTo>
                <a:cubicBezTo>
                  <a:pt x="74" y="73"/>
                  <a:pt x="74" y="73"/>
                  <a:pt x="74" y="73"/>
                </a:cubicBezTo>
                <a:cubicBezTo>
                  <a:pt x="74" y="68"/>
                  <a:pt x="74" y="68"/>
                  <a:pt x="74" y="68"/>
                </a:cubicBezTo>
                <a:lnTo>
                  <a:pt x="69" y="6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8" name="Freeform 28"/>
          <p:cNvSpPr>
            <a:spLocks noEditPoints="1" noChangeArrowheads="1"/>
          </p:cNvSpPr>
          <p:nvPr/>
        </p:nvSpPr>
        <p:spPr bwMode="auto">
          <a:xfrm>
            <a:off x="4149725" y="606425"/>
            <a:ext cx="404813" cy="227013"/>
          </a:xfrm>
          <a:custGeom>
            <a:avLst/>
            <a:gdLst>
              <a:gd name="T0" fmla="*/ 2147483646 w 108"/>
              <a:gd name="T1" fmla="*/ 2147483646 h 81"/>
              <a:gd name="T2" fmla="*/ 2147483646 w 108"/>
              <a:gd name="T3" fmla="*/ 2147483646 h 81"/>
              <a:gd name="T4" fmla="*/ 2147483646 w 108"/>
              <a:gd name="T5" fmla="*/ 2147483646 h 81"/>
              <a:gd name="T6" fmla="*/ 2147483646 w 108"/>
              <a:gd name="T7" fmla="*/ 2147483646 h 81"/>
              <a:gd name="T8" fmla="*/ 2147483646 w 108"/>
              <a:gd name="T9" fmla="*/ 2147483646 h 81"/>
              <a:gd name="T10" fmla="*/ 2147483646 w 108"/>
              <a:gd name="T11" fmla="*/ 2147483646 h 81"/>
              <a:gd name="T12" fmla="*/ 2147483646 w 108"/>
              <a:gd name="T13" fmla="*/ 2147483646 h 81"/>
              <a:gd name="T14" fmla="*/ 2147483646 w 108"/>
              <a:gd name="T15" fmla="*/ 2147483646 h 81"/>
              <a:gd name="T16" fmla="*/ 2147483646 w 108"/>
              <a:gd name="T17" fmla="*/ 2147483646 h 81"/>
              <a:gd name="T18" fmla="*/ 2147483646 w 108"/>
              <a:gd name="T19" fmla="*/ 2147483646 h 81"/>
              <a:gd name="T20" fmla="*/ 2147483646 w 108"/>
              <a:gd name="T21" fmla="*/ 2147483646 h 81"/>
              <a:gd name="T22" fmla="*/ 2147483646 w 108"/>
              <a:gd name="T23" fmla="*/ 2147483646 h 81"/>
              <a:gd name="T24" fmla="*/ 2147483646 w 108"/>
              <a:gd name="T25" fmla="*/ 2147483646 h 81"/>
              <a:gd name="T26" fmla="*/ 2147483646 w 108"/>
              <a:gd name="T27" fmla="*/ 2147483646 h 81"/>
              <a:gd name="T28" fmla="*/ 2147483646 w 108"/>
              <a:gd name="T29" fmla="*/ 2147483646 h 81"/>
              <a:gd name="T30" fmla="*/ 0 w 108"/>
              <a:gd name="T31" fmla="*/ 2147483646 h 81"/>
              <a:gd name="T32" fmla="*/ 2147483646 w 108"/>
              <a:gd name="T33" fmla="*/ 2147483646 h 81"/>
              <a:gd name="T34" fmla="*/ 2147483646 w 108"/>
              <a:gd name="T35" fmla="*/ 2147483646 h 81"/>
              <a:gd name="T36" fmla="*/ 2147483646 w 108"/>
              <a:gd name="T37" fmla="*/ 2147483646 h 81"/>
              <a:gd name="T38" fmla="*/ 2147483646 w 108"/>
              <a:gd name="T39" fmla="*/ 2147483646 h 81"/>
              <a:gd name="T40" fmla="*/ 2147483646 w 108"/>
              <a:gd name="T41" fmla="*/ 2147483646 h 81"/>
              <a:gd name="T42" fmla="*/ 2147483646 w 108"/>
              <a:gd name="T43" fmla="*/ 2147483646 h 81"/>
              <a:gd name="T44" fmla="*/ 2147483646 w 108"/>
              <a:gd name="T45" fmla="*/ 2147483646 h 81"/>
              <a:gd name="T46" fmla="*/ 2147483646 w 108"/>
              <a:gd name="T47" fmla="*/ 2147483646 h 81"/>
              <a:gd name="T48" fmla="*/ 2147483646 w 108"/>
              <a:gd name="T49" fmla="*/ 2147483646 h 81"/>
              <a:gd name="T50" fmla="*/ 2147483646 w 108"/>
              <a:gd name="T51" fmla="*/ 2147483646 h 81"/>
              <a:gd name="T52" fmla="*/ 2147483646 w 108"/>
              <a:gd name="T53" fmla="*/ 2147483646 h 81"/>
              <a:gd name="T54" fmla="*/ 2147483646 w 108"/>
              <a:gd name="T55" fmla="*/ 2147483646 h 81"/>
              <a:gd name="T56" fmla="*/ 2147483646 w 108"/>
              <a:gd name="T57" fmla="*/ 2147483646 h 81"/>
              <a:gd name="T58" fmla="*/ 2147483646 w 108"/>
              <a:gd name="T59" fmla="*/ 2147483646 h 81"/>
              <a:gd name="T60" fmla="*/ 2147483646 w 108"/>
              <a:gd name="T61" fmla="*/ 2147483646 h 81"/>
              <a:gd name="T62" fmla="*/ 2147483646 w 108"/>
              <a:gd name="T63" fmla="*/ 2147483646 h 81"/>
              <a:gd name="T64" fmla="*/ 2147483646 w 108"/>
              <a:gd name="T65" fmla="*/ 2147483646 h 81"/>
              <a:gd name="T66" fmla="*/ 2147483646 w 108"/>
              <a:gd name="T67" fmla="*/ 2147483646 h 81"/>
              <a:gd name="T68" fmla="*/ 2147483646 w 108"/>
              <a:gd name="T69" fmla="*/ 2147483646 h 81"/>
              <a:gd name="T70" fmla="*/ 2147483646 w 108"/>
              <a:gd name="T71" fmla="*/ 2147483646 h 81"/>
              <a:gd name="T72" fmla="*/ 2147483646 w 108"/>
              <a:gd name="T73" fmla="*/ 2147483646 h 81"/>
              <a:gd name="T74" fmla="*/ 2147483646 w 108"/>
              <a:gd name="T75" fmla="*/ 2147483646 h 8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8"/>
              <a:gd name="T115" fmla="*/ 0 h 81"/>
              <a:gd name="T116" fmla="*/ 108 w 108"/>
              <a:gd name="T117" fmla="*/ 81 h 8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9" name="Freeform 29"/>
          <p:cNvSpPr>
            <a:spLocks noEditPoints="1" noChangeArrowheads="1"/>
          </p:cNvSpPr>
          <p:nvPr/>
        </p:nvSpPr>
        <p:spPr bwMode="auto">
          <a:xfrm>
            <a:off x="2071688" y="1109663"/>
            <a:ext cx="300037" cy="250825"/>
          </a:xfrm>
          <a:custGeom>
            <a:avLst/>
            <a:gdLst>
              <a:gd name="T0" fmla="*/ 2147483646 w 80"/>
              <a:gd name="T1" fmla="*/ 2147483646 h 89"/>
              <a:gd name="T2" fmla="*/ 2147483646 w 80"/>
              <a:gd name="T3" fmla="*/ 2147483646 h 89"/>
              <a:gd name="T4" fmla="*/ 2147483646 w 80"/>
              <a:gd name="T5" fmla="*/ 2147483646 h 89"/>
              <a:gd name="T6" fmla="*/ 2147483646 w 80"/>
              <a:gd name="T7" fmla="*/ 2147483646 h 89"/>
              <a:gd name="T8" fmla="*/ 2147483646 w 80"/>
              <a:gd name="T9" fmla="*/ 2147483646 h 89"/>
              <a:gd name="T10" fmla="*/ 2147483646 w 80"/>
              <a:gd name="T11" fmla="*/ 2147483646 h 89"/>
              <a:gd name="T12" fmla="*/ 2147483646 w 80"/>
              <a:gd name="T13" fmla="*/ 2147483646 h 89"/>
              <a:gd name="T14" fmla="*/ 2147483646 w 80"/>
              <a:gd name="T15" fmla="*/ 2147483646 h 89"/>
              <a:gd name="T16" fmla="*/ 2147483646 w 80"/>
              <a:gd name="T17" fmla="*/ 2147483646 h 89"/>
              <a:gd name="T18" fmla="*/ 2147483646 w 80"/>
              <a:gd name="T19" fmla="*/ 2147483646 h 89"/>
              <a:gd name="T20" fmla="*/ 2147483646 w 80"/>
              <a:gd name="T21" fmla="*/ 2147483646 h 89"/>
              <a:gd name="T22" fmla="*/ 2147483646 w 80"/>
              <a:gd name="T23" fmla="*/ 2147483646 h 89"/>
              <a:gd name="T24" fmla="*/ 2147483646 w 80"/>
              <a:gd name="T25" fmla="*/ 2147483646 h 89"/>
              <a:gd name="T26" fmla="*/ 2147483646 w 80"/>
              <a:gd name="T27" fmla="*/ 2147483646 h 89"/>
              <a:gd name="T28" fmla="*/ 2147483646 w 80"/>
              <a:gd name="T29" fmla="*/ 2147483646 h 89"/>
              <a:gd name="T30" fmla="*/ 2147483646 w 80"/>
              <a:gd name="T31" fmla="*/ 2147483646 h 89"/>
              <a:gd name="T32" fmla="*/ 2147483646 w 80"/>
              <a:gd name="T33" fmla="*/ 2147483646 h 89"/>
              <a:gd name="T34" fmla="*/ 2147483646 w 80"/>
              <a:gd name="T35" fmla="*/ 0 h 89"/>
              <a:gd name="T36" fmla="*/ 2147483646 w 80"/>
              <a:gd name="T37" fmla="*/ 2147483646 h 89"/>
              <a:gd name="T38" fmla="*/ 2147483646 w 80"/>
              <a:gd name="T39" fmla="*/ 2147483646 h 89"/>
              <a:gd name="T40" fmla="*/ 2147483646 w 80"/>
              <a:gd name="T41" fmla="*/ 2147483646 h 89"/>
              <a:gd name="T42" fmla="*/ 2147483646 w 80"/>
              <a:gd name="T43" fmla="*/ 2147483646 h 89"/>
              <a:gd name="T44" fmla="*/ 0 w 80"/>
              <a:gd name="T45" fmla="*/ 2147483646 h 89"/>
              <a:gd name="T46" fmla="*/ 2147483646 w 80"/>
              <a:gd name="T47" fmla="*/ 0 h 89"/>
              <a:gd name="T48" fmla="*/ 2147483646 w 80"/>
              <a:gd name="T49" fmla="*/ 2147483646 h 89"/>
              <a:gd name="T50" fmla="*/ 2147483646 w 80"/>
              <a:gd name="T51" fmla="*/ 2147483646 h 89"/>
              <a:gd name="T52" fmla="*/ 2147483646 w 80"/>
              <a:gd name="T53" fmla="*/ 2147483646 h 89"/>
              <a:gd name="T54" fmla="*/ 2147483646 w 80"/>
              <a:gd name="T55" fmla="*/ 2147483646 h 89"/>
              <a:gd name="T56" fmla="*/ 2147483646 w 80"/>
              <a:gd name="T57" fmla="*/ 2147483646 h 89"/>
              <a:gd name="T58" fmla="*/ 2147483646 w 80"/>
              <a:gd name="T59" fmla="*/ 2147483646 h 89"/>
              <a:gd name="T60" fmla="*/ 2147483646 w 80"/>
              <a:gd name="T61" fmla="*/ 2147483646 h 89"/>
              <a:gd name="T62" fmla="*/ 2147483646 w 80"/>
              <a:gd name="T63" fmla="*/ 2147483646 h 89"/>
              <a:gd name="T64" fmla="*/ 2147483646 w 80"/>
              <a:gd name="T65" fmla="*/ 2147483646 h 89"/>
              <a:gd name="T66" fmla="*/ 2147483646 w 80"/>
              <a:gd name="T67" fmla="*/ 2147483646 h 89"/>
              <a:gd name="T68" fmla="*/ 2147483646 w 80"/>
              <a:gd name="T69" fmla="*/ 2147483646 h 89"/>
              <a:gd name="T70" fmla="*/ 2147483646 w 80"/>
              <a:gd name="T71" fmla="*/ 2147483646 h 89"/>
              <a:gd name="T72" fmla="*/ 2147483646 w 80"/>
              <a:gd name="T73" fmla="*/ 2147483646 h 89"/>
              <a:gd name="T74" fmla="*/ 2147483646 w 80"/>
              <a:gd name="T75" fmla="*/ 2147483646 h 89"/>
              <a:gd name="T76" fmla="*/ 2147483646 w 80"/>
              <a:gd name="T77" fmla="*/ 2147483646 h 89"/>
              <a:gd name="T78" fmla="*/ 2147483646 w 80"/>
              <a:gd name="T79" fmla="*/ 2147483646 h 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0"/>
              <a:gd name="T121" fmla="*/ 0 h 89"/>
              <a:gd name="T122" fmla="*/ 80 w 80"/>
              <a:gd name="T123" fmla="*/ 89 h 8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0" h="89">
                <a:moveTo>
                  <a:pt x="70" y="78"/>
                </a:moveTo>
                <a:cubicBezTo>
                  <a:pt x="70" y="82"/>
                  <a:pt x="70" y="82"/>
                  <a:pt x="70" y="82"/>
                </a:cubicBezTo>
                <a:cubicBezTo>
                  <a:pt x="57" y="82"/>
                  <a:pt x="57" y="82"/>
                  <a:pt x="57" y="82"/>
                </a:cubicBezTo>
                <a:cubicBezTo>
                  <a:pt x="57" y="78"/>
                  <a:pt x="57" y="78"/>
                  <a:pt x="57" y="78"/>
                </a:cubicBezTo>
                <a:cubicBezTo>
                  <a:pt x="56" y="77"/>
                  <a:pt x="55" y="77"/>
                  <a:pt x="54" y="77"/>
                </a:cubicBezTo>
                <a:cubicBezTo>
                  <a:pt x="54" y="63"/>
                  <a:pt x="54" y="63"/>
                  <a:pt x="54" y="63"/>
                </a:cubicBezTo>
                <a:cubicBezTo>
                  <a:pt x="54" y="56"/>
                  <a:pt x="54" y="56"/>
                  <a:pt x="54" y="56"/>
                </a:cubicBezTo>
                <a:cubicBezTo>
                  <a:pt x="54" y="51"/>
                  <a:pt x="54" y="51"/>
                  <a:pt x="54" y="51"/>
                </a:cubicBezTo>
                <a:cubicBezTo>
                  <a:pt x="60" y="51"/>
                  <a:pt x="60" y="51"/>
                  <a:pt x="60" y="51"/>
                </a:cubicBezTo>
                <a:cubicBezTo>
                  <a:pt x="60" y="66"/>
                  <a:pt x="60" y="66"/>
                  <a:pt x="60" y="66"/>
                </a:cubicBezTo>
                <a:cubicBezTo>
                  <a:pt x="60" y="68"/>
                  <a:pt x="61" y="69"/>
                  <a:pt x="63" y="69"/>
                </a:cubicBezTo>
                <a:cubicBezTo>
                  <a:pt x="65" y="69"/>
                  <a:pt x="66" y="68"/>
                  <a:pt x="66" y="66"/>
                </a:cubicBezTo>
                <a:cubicBezTo>
                  <a:pt x="66" y="59"/>
                  <a:pt x="66" y="59"/>
                  <a:pt x="66" y="59"/>
                </a:cubicBezTo>
                <a:cubicBezTo>
                  <a:pt x="66" y="57"/>
                  <a:pt x="65" y="55"/>
                  <a:pt x="64" y="53"/>
                </a:cubicBezTo>
                <a:cubicBezTo>
                  <a:pt x="63" y="52"/>
                  <a:pt x="59" y="49"/>
                  <a:pt x="54" y="43"/>
                </a:cubicBezTo>
                <a:cubicBezTo>
                  <a:pt x="54" y="33"/>
                  <a:pt x="54" y="33"/>
                  <a:pt x="54" y="33"/>
                </a:cubicBezTo>
                <a:cubicBezTo>
                  <a:pt x="54" y="26"/>
                  <a:pt x="54" y="26"/>
                  <a:pt x="54" y="26"/>
                </a:cubicBezTo>
                <a:cubicBezTo>
                  <a:pt x="54" y="12"/>
                  <a:pt x="54" y="12"/>
                  <a:pt x="54" y="12"/>
                </a:cubicBezTo>
                <a:cubicBezTo>
                  <a:pt x="55" y="12"/>
                  <a:pt x="56" y="11"/>
                  <a:pt x="57" y="11"/>
                </a:cubicBezTo>
                <a:cubicBezTo>
                  <a:pt x="57" y="7"/>
                  <a:pt x="57" y="7"/>
                  <a:pt x="57" y="7"/>
                </a:cubicBezTo>
                <a:cubicBezTo>
                  <a:pt x="70" y="7"/>
                  <a:pt x="70" y="7"/>
                  <a:pt x="70" y="7"/>
                </a:cubicBezTo>
                <a:cubicBezTo>
                  <a:pt x="70" y="11"/>
                  <a:pt x="70" y="11"/>
                  <a:pt x="70" y="11"/>
                </a:cubicBezTo>
                <a:cubicBezTo>
                  <a:pt x="76" y="13"/>
                  <a:pt x="79" y="16"/>
                  <a:pt x="79" y="22"/>
                </a:cubicBezTo>
                <a:cubicBezTo>
                  <a:pt x="79" y="34"/>
                  <a:pt x="79" y="34"/>
                  <a:pt x="79" y="34"/>
                </a:cubicBezTo>
                <a:cubicBezTo>
                  <a:pt x="66" y="34"/>
                  <a:pt x="66" y="34"/>
                  <a:pt x="66" y="34"/>
                </a:cubicBezTo>
                <a:cubicBezTo>
                  <a:pt x="66" y="22"/>
                  <a:pt x="66" y="22"/>
                  <a:pt x="66" y="22"/>
                </a:cubicBezTo>
                <a:cubicBezTo>
                  <a:pt x="66" y="20"/>
                  <a:pt x="65" y="20"/>
                  <a:pt x="63" y="20"/>
                </a:cubicBezTo>
                <a:cubicBezTo>
                  <a:pt x="62" y="20"/>
                  <a:pt x="61" y="21"/>
                  <a:pt x="61" y="23"/>
                </a:cubicBezTo>
                <a:cubicBezTo>
                  <a:pt x="61" y="28"/>
                  <a:pt x="61" y="28"/>
                  <a:pt x="61" y="28"/>
                </a:cubicBezTo>
                <a:cubicBezTo>
                  <a:pt x="61" y="30"/>
                  <a:pt x="63" y="33"/>
                  <a:pt x="66" y="37"/>
                </a:cubicBezTo>
                <a:cubicBezTo>
                  <a:pt x="73" y="43"/>
                  <a:pt x="77" y="47"/>
                  <a:pt x="78" y="50"/>
                </a:cubicBezTo>
                <a:cubicBezTo>
                  <a:pt x="80" y="52"/>
                  <a:pt x="80" y="54"/>
                  <a:pt x="80" y="57"/>
                </a:cubicBezTo>
                <a:cubicBezTo>
                  <a:pt x="80" y="65"/>
                  <a:pt x="80" y="65"/>
                  <a:pt x="80" y="65"/>
                </a:cubicBezTo>
                <a:cubicBezTo>
                  <a:pt x="80" y="72"/>
                  <a:pt x="77" y="77"/>
                  <a:pt x="70" y="78"/>
                </a:cubicBezTo>
                <a:close/>
                <a:moveTo>
                  <a:pt x="45" y="0"/>
                </a:moveTo>
                <a:cubicBezTo>
                  <a:pt x="46" y="0"/>
                  <a:pt x="47" y="0"/>
                  <a:pt x="48" y="0"/>
                </a:cubicBezTo>
                <a:cubicBezTo>
                  <a:pt x="48" y="11"/>
                  <a:pt x="48" y="11"/>
                  <a:pt x="48" y="11"/>
                </a:cubicBezTo>
                <a:cubicBezTo>
                  <a:pt x="48" y="26"/>
                  <a:pt x="48" y="26"/>
                  <a:pt x="48" y="26"/>
                </a:cubicBezTo>
                <a:cubicBezTo>
                  <a:pt x="48" y="33"/>
                  <a:pt x="48" y="33"/>
                  <a:pt x="48" y="33"/>
                </a:cubicBezTo>
                <a:cubicBezTo>
                  <a:pt x="48" y="56"/>
                  <a:pt x="48" y="56"/>
                  <a:pt x="48" y="56"/>
                </a:cubicBezTo>
                <a:cubicBezTo>
                  <a:pt x="48" y="63"/>
                  <a:pt x="48" y="63"/>
                  <a:pt x="48" y="63"/>
                </a:cubicBezTo>
                <a:cubicBezTo>
                  <a:pt x="48" y="78"/>
                  <a:pt x="48" y="78"/>
                  <a:pt x="48" y="78"/>
                </a:cubicBezTo>
                <a:cubicBezTo>
                  <a:pt x="48" y="89"/>
                  <a:pt x="48" y="89"/>
                  <a:pt x="48" y="89"/>
                </a:cubicBezTo>
                <a:cubicBezTo>
                  <a:pt x="47" y="89"/>
                  <a:pt x="46" y="89"/>
                  <a:pt x="45" y="89"/>
                </a:cubicBezTo>
                <a:cubicBezTo>
                  <a:pt x="33" y="89"/>
                  <a:pt x="22" y="84"/>
                  <a:pt x="13" y="76"/>
                </a:cubicBezTo>
                <a:cubicBezTo>
                  <a:pt x="5" y="68"/>
                  <a:pt x="0" y="57"/>
                  <a:pt x="0" y="45"/>
                </a:cubicBezTo>
                <a:cubicBezTo>
                  <a:pt x="0" y="32"/>
                  <a:pt x="5" y="21"/>
                  <a:pt x="13" y="13"/>
                </a:cubicBezTo>
                <a:cubicBezTo>
                  <a:pt x="22" y="5"/>
                  <a:pt x="33" y="0"/>
                  <a:pt x="45" y="0"/>
                </a:cubicBezTo>
                <a:close/>
                <a:moveTo>
                  <a:pt x="38" y="63"/>
                </a:moveTo>
                <a:cubicBezTo>
                  <a:pt x="35" y="62"/>
                  <a:pt x="32" y="62"/>
                  <a:pt x="29" y="61"/>
                </a:cubicBezTo>
                <a:cubicBezTo>
                  <a:pt x="31" y="65"/>
                  <a:pt x="32" y="68"/>
                  <a:pt x="34" y="70"/>
                </a:cubicBezTo>
                <a:cubicBezTo>
                  <a:pt x="35" y="72"/>
                  <a:pt x="37" y="74"/>
                  <a:pt x="38" y="75"/>
                </a:cubicBezTo>
                <a:cubicBezTo>
                  <a:pt x="38" y="63"/>
                  <a:pt x="38" y="63"/>
                  <a:pt x="38" y="63"/>
                </a:cubicBezTo>
                <a:close/>
                <a:moveTo>
                  <a:pt x="21" y="59"/>
                </a:moveTo>
                <a:cubicBezTo>
                  <a:pt x="21" y="59"/>
                  <a:pt x="21" y="59"/>
                  <a:pt x="21" y="59"/>
                </a:cubicBezTo>
                <a:cubicBezTo>
                  <a:pt x="18" y="57"/>
                  <a:pt x="15" y="56"/>
                  <a:pt x="13" y="54"/>
                </a:cubicBezTo>
                <a:cubicBezTo>
                  <a:pt x="14" y="60"/>
                  <a:pt x="17" y="65"/>
                  <a:pt x="21" y="69"/>
                </a:cubicBezTo>
                <a:cubicBezTo>
                  <a:pt x="23" y="70"/>
                  <a:pt x="25" y="72"/>
                  <a:pt x="27" y="74"/>
                </a:cubicBezTo>
                <a:cubicBezTo>
                  <a:pt x="25" y="69"/>
                  <a:pt x="23" y="64"/>
                  <a:pt x="21" y="59"/>
                </a:cubicBezTo>
                <a:close/>
                <a:moveTo>
                  <a:pt x="13" y="35"/>
                </a:moveTo>
                <a:cubicBezTo>
                  <a:pt x="15" y="34"/>
                  <a:pt x="18" y="32"/>
                  <a:pt x="21" y="31"/>
                </a:cubicBezTo>
                <a:cubicBezTo>
                  <a:pt x="21" y="31"/>
                  <a:pt x="21" y="31"/>
                  <a:pt x="21" y="31"/>
                </a:cubicBezTo>
                <a:cubicBezTo>
                  <a:pt x="23" y="25"/>
                  <a:pt x="25" y="20"/>
                  <a:pt x="27" y="16"/>
                </a:cubicBezTo>
                <a:cubicBezTo>
                  <a:pt x="25" y="17"/>
                  <a:pt x="23" y="19"/>
                  <a:pt x="21" y="21"/>
                </a:cubicBezTo>
                <a:cubicBezTo>
                  <a:pt x="17" y="25"/>
                  <a:pt x="14" y="30"/>
                  <a:pt x="13" y="35"/>
                </a:cubicBezTo>
                <a:close/>
                <a:moveTo>
                  <a:pt x="29" y="28"/>
                </a:moveTo>
                <a:cubicBezTo>
                  <a:pt x="32" y="28"/>
                  <a:pt x="35" y="27"/>
                  <a:pt x="38" y="27"/>
                </a:cubicBezTo>
                <a:cubicBezTo>
                  <a:pt x="38" y="14"/>
                  <a:pt x="38" y="14"/>
                  <a:pt x="38" y="14"/>
                </a:cubicBezTo>
                <a:cubicBezTo>
                  <a:pt x="37" y="15"/>
                  <a:pt x="35" y="17"/>
                  <a:pt x="34" y="19"/>
                </a:cubicBezTo>
                <a:cubicBezTo>
                  <a:pt x="32" y="22"/>
                  <a:pt x="31" y="25"/>
                  <a:pt x="29" y="28"/>
                </a:cubicBezTo>
                <a:close/>
                <a:moveTo>
                  <a:pt x="38" y="34"/>
                </a:moveTo>
                <a:cubicBezTo>
                  <a:pt x="34" y="34"/>
                  <a:pt x="31" y="35"/>
                  <a:pt x="27" y="36"/>
                </a:cubicBezTo>
                <a:cubicBezTo>
                  <a:pt x="27" y="39"/>
                  <a:pt x="27" y="42"/>
                  <a:pt x="27" y="45"/>
                </a:cubicBezTo>
                <a:cubicBezTo>
                  <a:pt x="27" y="48"/>
                  <a:pt x="27" y="51"/>
                  <a:pt x="27" y="53"/>
                </a:cubicBezTo>
                <a:cubicBezTo>
                  <a:pt x="31" y="54"/>
                  <a:pt x="34" y="55"/>
                  <a:pt x="38" y="56"/>
                </a:cubicBezTo>
                <a:cubicBezTo>
                  <a:pt x="38" y="34"/>
                  <a:pt x="38" y="34"/>
                  <a:pt x="38" y="34"/>
                </a:cubicBezTo>
                <a:close/>
                <a:moveTo>
                  <a:pt x="20" y="39"/>
                </a:moveTo>
                <a:cubicBezTo>
                  <a:pt x="16" y="41"/>
                  <a:pt x="14" y="43"/>
                  <a:pt x="14" y="45"/>
                </a:cubicBezTo>
                <a:cubicBezTo>
                  <a:pt x="14" y="47"/>
                  <a:pt x="16" y="49"/>
                  <a:pt x="20" y="50"/>
                </a:cubicBezTo>
                <a:cubicBezTo>
                  <a:pt x="20" y="49"/>
                  <a:pt x="20" y="47"/>
                  <a:pt x="20" y="45"/>
                </a:cubicBezTo>
                <a:cubicBezTo>
                  <a:pt x="20" y="43"/>
                  <a:pt x="20" y="41"/>
                  <a:pt x="20" y="3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0" name="Freeform 30"/>
          <p:cNvSpPr>
            <a:spLocks noEditPoints="1" noChangeArrowheads="1"/>
          </p:cNvSpPr>
          <p:nvPr/>
        </p:nvSpPr>
        <p:spPr bwMode="auto">
          <a:xfrm>
            <a:off x="5567363" y="600075"/>
            <a:ext cx="336550" cy="261938"/>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90"/>
              <a:gd name="T148" fmla="*/ 0 h 93"/>
              <a:gd name="T149" fmla="*/ 90 w 90"/>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1" name="Freeform 31"/>
          <p:cNvSpPr>
            <a:spLocks noEditPoints="1" noChangeArrowheads="1"/>
          </p:cNvSpPr>
          <p:nvPr/>
        </p:nvSpPr>
        <p:spPr bwMode="auto">
          <a:xfrm>
            <a:off x="2784475" y="1087438"/>
            <a:ext cx="341313" cy="260350"/>
          </a:xfrm>
          <a:custGeom>
            <a:avLst/>
            <a:gdLst>
              <a:gd name="T0" fmla="*/ 2147483646 w 91"/>
              <a:gd name="T1" fmla="*/ 2147483646 h 93"/>
              <a:gd name="T2" fmla="*/ 2147483646 w 91"/>
              <a:gd name="T3" fmla="*/ 2147483646 h 93"/>
              <a:gd name="T4" fmla="*/ 2147483646 w 91"/>
              <a:gd name="T5" fmla="*/ 2147483646 h 93"/>
              <a:gd name="T6" fmla="*/ 2147483646 w 91"/>
              <a:gd name="T7" fmla="*/ 2147483646 h 93"/>
              <a:gd name="T8" fmla="*/ 2147483646 w 91"/>
              <a:gd name="T9" fmla="*/ 2147483646 h 93"/>
              <a:gd name="T10" fmla="*/ 2147483646 w 91"/>
              <a:gd name="T11" fmla="*/ 2147483646 h 93"/>
              <a:gd name="T12" fmla="*/ 2147483646 w 91"/>
              <a:gd name="T13" fmla="*/ 2147483646 h 93"/>
              <a:gd name="T14" fmla="*/ 2147483646 w 91"/>
              <a:gd name="T15" fmla="*/ 2147483646 h 93"/>
              <a:gd name="T16" fmla="*/ 2147483646 w 91"/>
              <a:gd name="T17" fmla="*/ 2147483646 h 93"/>
              <a:gd name="T18" fmla="*/ 2147483646 w 91"/>
              <a:gd name="T19" fmla="*/ 2147483646 h 93"/>
              <a:gd name="T20" fmla="*/ 2147483646 w 91"/>
              <a:gd name="T21" fmla="*/ 2147483646 h 93"/>
              <a:gd name="T22" fmla="*/ 2147483646 w 91"/>
              <a:gd name="T23" fmla="*/ 2147483646 h 93"/>
              <a:gd name="T24" fmla="*/ 2147483646 w 91"/>
              <a:gd name="T25" fmla="*/ 2147483646 h 93"/>
              <a:gd name="T26" fmla="*/ 2147483646 w 91"/>
              <a:gd name="T27" fmla="*/ 2147483646 h 93"/>
              <a:gd name="T28" fmla="*/ 2147483646 w 91"/>
              <a:gd name="T29" fmla="*/ 2147483646 h 93"/>
              <a:gd name="T30" fmla="*/ 2147483646 w 91"/>
              <a:gd name="T31" fmla="*/ 2147483646 h 93"/>
              <a:gd name="T32" fmla="*/ 2147483646 w 91"/>
              <a:gd name="T33" fmla="*/ 2147483646 h 93"/>
              <a:gd name="T34" fmla="*/ 2147483646 w 91"/>
              <a:gd name="T35" fmla="*/ 2147483646 h 93"/>
              <a:gd name="T36" fmla="*/ 2147483646 w 91"/>
              <a:gd name="T37" fmla="*/ 2147483646 h 93"/>
              <a:gd name="T38" fmla="*/ 2147483646 w 91"/>
              <a:gd name="T39" fmla="*/ 2147483646 h 93"/>
              <a:gd name="T40" fmla="*/ 0 w 91"/>
              <a:gd name="T41" fmla="*/ 2147483646 h 93"/>
              <a:gd name="T42" fmla="*/ 2147483646 w 91"/>
              <a:gd name="T43" fmla="*/ 2147483646 h 93"/>
              <a:gd name="T44" fmla="*/ 2147483646 w 91"/>
              <a:gd name="T45" fmla="*/ 2147483646 h 93"/>
              <a:gd name="T46" fmla="*/ 2147483646 w 91"/>
              <a:gd name="T47" fmla="*/ 2147483646 h 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93"/>
              <a:gd name="T74" fmla="*/ 91 w 91"/>
              <a:gd name="T75" fmla="*/ 93 h 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2" name="Freeform 32"/>
          <p:cNvSpPr>
            <a:spLocks noEditPoints="1" noChangeArrowheads="1"/>
          </p:cNvSpPr>
          <p:nvPr/>
        </p:nvSpPr>
        <p:spPr bwMode="auto">
          <a:xfrm>
            <a:off x="2055813" y="2146300"/>
            <a:ext cx="352425" cy="263525"/>
          </a:xfrm>
          <a:custGeom>
            <a:avLst/>
            <a:gdLst>
              <a:gd name="T0" fmla="*/ 2147483646 w 94"/>
              <a:gd name="T1" fmla="*/ 2147483646 h 93"/>
              <a:gd name="T2" fmla="*/ 2147483646 w 94"/>
              <a:gd name="T3" fmla="*/ 2147483646 h 93"/>
              <a:gd name="T4" fmla="*/ 2147483646 w 94"/>
              <a:gd name="T5" fmla="*/ 2147483646 h 93"/>
              <a:gd name="T6" fmla="*/ 2147483646 w 94"/>
              <a:gd name="T7" fmla="*/ 2147483646 h 93"/>
              <a:gd name="T8" fmla="*/ 2147483646 w 94"/>
              <a:gd name="T9" fmla="*/ 2147483646 h 93"/>
              <a:gd name="T10" fmla="*/ 2147483646 w 94"/>
              <a:gd name="T11" fmla="*/ 2147483646 h 93"/>
              <a:gd name="T12" fmla="*/ 2147483646 w 94"/>
              <a:gd name="T13" fmla="*/ 2147483646 h 93"/>
              <a:gd name="T14" fmla="*/ 2147483646 w 94"/>
              <a:gd name="T15" fmla="*/ 2147483646 h 93"/>
              <a:gd name="T16" fmla="*/ 2147483646 w 94"/>
              <a:gd name="T17" fmla="*/ 2147483646 h 93"/>
              <a:gd name="T18" fmla="*/ 2147483646 w 94"/>
              <a:gd name="T19" fmla="*/ 2147483646 h 93"/>
              <a:gd name="T20" fmla="*/ 2147483646 w 94"/>
              <a:gd name="T21" fmla="*/ 2147483646 h 93"/>
              <a:gd name="T22" fmla="*/ 2147483646 w 94"/>
              <a:gd name="T23" fmla="*/ 2147483646 h 93"/>
              <a:gd name="T24" fmla="*/ 2147483646 w 94"/>
              <a:gd name="T25" fmla="*/ 2147483646 h 93"/>
              <a:gd name="T26" fmla="*/ 2147483646 w 94"/>
              <a:gd name="T27" fmla="*/ 2147483646 h 93"/>
              <a:gd name="T28" fmla="*/ 2147483646 w 94"/>
              <a:gd name="T29" fmla="*/ 2147483646 h 93"/>
              <a:gd name="T30" fmla="*/ 2147483646 w 94"/>
              <a:gd name="T31" fmla="*/ 2147483646 h 93"/>
              <a:gd name="T32" fmla="*/ 2147483646 w 94"/>
              <a:gd name="T33" fmla="*/ 2147483646 h 93"/>
              <a:gd name="T34" fmla="*/ 2147483646 w 94"/>
              <a:gd name="T35" fmla="*/ 2147483646 h 93"/>
              <a:gd name="T36" fmla="*/ 2147483646 w 94"/>
              <a:gd name="T37" fmla="*/ 2147483646 h 93"/>
              <a:gd name="T38" fmla="*/ 2147483646 w 94"/>
              <a:gd name="T39" fmla="*/ 2147483646 h 93"/>
              <a:gd name="T40" fmla="*/ 2147483646 w 94"/>
              <a:gd name="T41" fmla="*/ 2147483646 h 93"/>
              <a:gd name="T42" fmla="*/ 2147483646 w 94"/>
              <a:gd name="T43" fmla="*/ 2147483646 h 93"/>
              <a:gd name="T44" fmla="*/ 2147483646 w 94"/>
              <a:gd name="T45" fmla="*/ 2147483646 h 93"/>
              <a:gd name="T46" fmla="*/ 2147483646 w 94"/>
              <a:gd name="T47" fmla="*/ 2147483646 h 93"/>
              <a:gd name="T48" fmla="*/ 2147483646 w 94"/>
              <a:gd name="T49" fmla="*/ 2147483646 h 93"/>
              <a:gd name="T50" fmla="*/ 2147483646 w 94"/>
              <a:gd name="T51" fmla="*/ 2147483646 h 93"/>
              <a:gd name="T52" fmla="*/ 2147483646 w 94"/>
              <a:gd name="T53" fmla="*/ 2147483646 h 93"/>
              <a:gd name="T54" fmla="*/ 2147483646 w 94"/>
              <a:gd name="T55" fmla="*/ 2147483646 h 93"/>
              <a:gd name="T56" fmla="*/ 2147483646 w 94"/>
              <a:gd name="T57" fmla="*/ 2147483646 h 93"/>
              <a:gd name="T58" fmla="*/ 2147483646 w 94"/>
              <a:gd name="T59" fmla="*/ 2147483646 h 93"/>
              <a:gd name="T60" fmla="*/ 2147483646 w 94"/>
              <a:gd name="T61" fmla="*/ 2147483646 h 93"/>
              <a:gd name="T62" fmla="*/ 2147483646 w 94"/>
              <a:gd name="T63" fmla="*/ 2147483646 h 93"/>
              <a:gd name="T64" fmla="*/ 2147483646 w 94"/>
              <a:gd name="T65" fmla="*/ 2147483646 h 93"/>
              <a:gd name="T66" fmla="*/ 2147483646 w 94"/>
              <a:gd name="T67" fmla="*/ 2147483646 h 93"/>
              <a:gd name="T68" fmla="*/ 2147483646 w 94"/>
              <a:gd name="T69" fmla="*/ 2147483646 h 93"/>
              <a:gd name="T70" fmla="*/ 2147483646 w 94"/>
              <a:gd name="T71" fmla="*/ 2147483646 h 93"/>
              <a:gd name="T72" fmla="*/ 2147483646 w 94"/>
              <a:gd name="T73" fmla="*/ 2147483646 h 93"/>
              <a:gd name="T74" fmla="*/ 2147483646 w 94"/>
              <a:gd name="T75" fmla="*/ 2147483646 h 93"/>
              <a:gd name="T76" fmla="*/ 2147483646 w 94"/>
              <a:gd name="T77" fmla="*/ 2147483646 h 93"/>
              <a:gd name="T78" fmla="*/ 2147483646 w 94"/>
              <a:gd name="T79" fmla="*/ 2147483646 h 93"/>
              <a:gd name="T80" fmla="*/ 2147483646 w 94"/>
              <a:gd name="T81" fmla="*/ 2147483646 h 93"/>
              <a:gd name="T82" fmla="*/ 2147483646 w 94"/>
              <a:gd name="T83" fmla="*/ 2147483646 h 93"/>
              <a:gd name="T84" fmla="*/ 2147483646 w 94"/>
              <a:gd name="T85" fmla="*/ 2147483646 h 93"/>
              <a:gd name="T86" fmla="*/ 2147483646 w 94"/>
              <a:gd name="T87" fmla="*/ 2147483646 h 93"/>
              <a:gd name="T88" fmla="*/ 2147483646 w 94"/>
              <a:gd name="T89" fmla="*/ 2147483646 h 93"/>
              <a:gd name="T90" fmla="*/ 2147483646 w 94"/>
              <a:gd name="T91" fmla="*/ 2147483646 h 93"/>
              <a:gd name="T92" fmla="*/ 2147483646 w 94"/>
              <a:gd name="T93" fmla="*/ 2147483646 h 93"/>
              <a:gd name="T94" fmla="*/ 0 w 94"/>
              <a:gd name="T95" fmla="*/ 2147483646 h 93"/>
              <a:gd name="T96" fmla="*/ 2147483646 w 94"/>
              <a:gd name="T97" fmla="*/ 2147483646 h 93"/>
              <a:gd name="T98" fmla="*/ 2147483646 w 94"/>
              <a:gd name="T99" fmla="*/ 0 h 93"/>
              <a:gd name="T100" fmla="*/ 2147483646 w 94"/>
              <a:gd name="T101" fmla="*/ 0 h 93"/>
              <a:gd name="T102" fmla="*/ 2147483646 w 94"/>
              <a:gd name="T103" fmla="*/ 2147483646 h 93"/>
              <a:gd name="T104" fmla="*/ 2147483646 w 94"/>
              <a:gd name="T105" fmla="*/ 2147483646 h 93"/>
              <a:gd name="T106" fmla="*/ 2147483646 w 94"/>
              <a:gd name="T107" fmla="*/ 2147483646 h 93"/>
              <a:gd name="T108" fmla="*/ 2147483646 w 94"/>
              <a:gd name="T109" fmla="*/ 2147483646 h 93"/>
              <a:gd name="T110" fmla="*/ 2147483646 w 94"/>
              <a:gd name="T111" fmla="*/ 2147483646 h 93"/>
              <a:gd name="T112" fmla="*/ 2147483646 w 94"/>
              <a:gd name="T113" fmla="*/ 2147483646 h 93"/>
              <a:gd name="T114" fmla="*/ 2147483646 w 94"/>
              <a:gd name="T115" fmla="*/ 2147483646 h 93"/>
              <a:gd name="T116" fmla="*/ 2147483646 w 94"/>
              <a:gd name="T117" fmla="*/ 2147483646 h 93"/>
              <a:gd name="T118" fmla="*/ 2147483646 w 94"/>
              <a:gd name="T119" fmla="*/ 2147483646 h 93"/>
              <a:gd name="T120" fmla="*/ 2147483646 w 94"/>
              <a:gd name="T121" fmla="*/ 2147483646 h 93"/>
              <a:gd name="T122" fmla="*/ 2147483646 w 94"/>
              <a:gd name="T123" fmla="*/ 2147483646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4"/>
              <a:gd name="T187" fmla="*/ 0 h 93"/>
              <a:gd name="T188" fmla="*/ 94 w 94"/>
              <a:gd name="T189" fmla="*/ 93 h 9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4" h="93">
                <a:moveTo>
                  <a:pt x="80" y="26"/>
                </a:moveTo>
                <a:cubicBezTo>
                  <a:pt x="84" y="26"/>
                  <a:pt x="84" y="26"/>
                  <a:pt x="84" y="26"/>
                </a:cubicBezTo>
                <a:cubicBezTo>
                  <a:pt x="85" y="26"/>
                  <a:pt x="85" y="26"/>
                  <a:pt x="85" y="26"/>
                </a:cubicBezTo>
                <a:cubicBezTo>
                  <a:pt x="85" y="26"/>
                  <a:pt x="85" y="24"/>
                  <a:pt x="85" y="22"/>
                </a:cubicBezTo>
                <a:cubicBezTo>
                  <a:pt x="86" y="21"/>
                  <a:pt x="86" y="20"/>
                  <a:pt x="86" y="18"/>
                </a:cubicBezTo>
                <a:cubicBezTo>
                  <a:pt x="86" y="17"/>
                  <a:pt x="86" y="15"/>
                  <a:pt x="85" y="14"/>
                </a:cubicBezTo>
                <a:cubicBezTo>
                  <a:pt x="84" y="11"/>
                  <a:pt x="83" y="9"/>
                  <a:pt x="79" y="9"/>
                </a:cubicBezTo>
                <a:cubicBezTo>
                  <a:pt x="79" y="9"/>
                  <a:pt x="79" y="9"/>
                  <a:pt x="79" y="9"/>
                </a:cubicBezTo>
                <a:cubicBezTo>
                  <a:pt x="34" y="9"/>
                  <a:pt x="34" y="9"/>
                  <a:pt x="34" y="9"/>
                </a:cubicBezTo>
                <a:cubicBezTo>
                  <a:pt x="35" y="9"/>
                  <a:pt x="35" y="10"/>
                  <a:pt x="35" y="11"/>
                </a:cubicBezTo>
                <a:cubicBezTo>
                  <a:pt x="36" y="13"/>
                  <a:pt x="36" y="16"/>
                  <a:pt x="37" y="18"/>
                </a:cubicBezTo>
                <a:cubicBezTo>
                  <a:pt x="37" y="20"/>
                  <a:pt x="36" y="22"/>
                  <a:pt x="36" y="24"/>
                </a:cubicBezTo>
                <a:cubicBezTo>
                  <a:pt x="36" y="25"/>
                  <a:pt x="36" y="25"/>
                  <a:pt x="36" y="26"/>
                </a:cubicBezTo>
                <a:cubicBezTo>
                  <a:pt x="80" y="26"/>
                  <a:pt x="80" y="26"/>
                  <a:pt x="80" y="26"/>
                </a:cubicBezTo>
                <a:close/>
                <a:moveTo>
                  <a:pt x="52" y="45"/>
                </a:moveTo>
                <a:cubicBezTo>
                  <a:pt x="42" y="45"/>
                  <a:pt x="35" y="52"/>
                  <a:pt x="35" y="62"/>
                </a:cubicBezTo>
                <a:cubicBezTo>
                  <a:pt x="35" y="72"/>
                  <a:pt x="42" y="79"/>
                  <a:pt x="52" y="79"/>
                </a:cubicBezTo>
                <a:cubicBezTo>
                  <a:pt x="58" y="79"/>
                  <a:pt x="63" y="77"/>
                  <a:pt x="66" y="73"/>
                </a:cubicBezTo>
                <a:cubicBezTo>
                  <a:pt x="52" y="62"/>
                  <a:pt x="52" y="62"/>
                  <a:pt x="52" y="62"/>
                </a:cubicBezTo>
                <a:cubicBezTo>
                  <a:pt x="55" y="45"/>
                  <a:pt x="55" y="45"/>
                  <a:pt x="55" y="45"/>
                </a:cubicBezTo>
                <a:cubicBezTo>
                  <a:pt x="54" y="45"/>
                  <a:pt x="53" y="45"/>
                  <a:pt x="52" y="45"/>
                </a:cubicBezTo>
                <a:close/>
                <a:moveTo>
                  <a:pt x="70" y="66"/>
                </a:moveTo>
                <a:cubicBezTo>
                  <a:pt x="61" y="60"/>
                  <a:pt x="61" y="60"/>
                  <a:pt x="61" y="60"/>
                </a:cubicBezTo>
                <a:cubicBezTo>
                  <a:pt x="62" y="59"/>
                  <a:pt x="62" y="59"/>
                  <a:pt x="62" y="59"/>
                </a:cubicBezTo>
                <a:cubicBezTo>
                  <a:pt x="70" y="66"/>
                  <a:pt x="70" y="66"/>
                  <a:pt x="70" y="66"/>
                </a:cubicBezTo>
                <a:cubicBezTo>
                  <a:pt x="70" y="66"/>
                  <a:pt x="70" y="66"/>
                  <a:pt x="70" y="66"/>
                </a:cubicBezTo>
                <a:close/>
                <a:moveTo>
                  <a:pt x="60" y="60"/>
                </a:moveTo>
                <a:cubicBezTo>
                  <a:pt x="69" y="67"/>
                  <a:pt x="69" y="67"/>
                  <a:pt x="69" y="67"/>
                </a:cubicBezTo>
                <a:cubicBezTo>
                  <a:pt x="69" y="68"/>
                  <a:pt x="69" y="68"/>
                  <a:pt x="69" y="68"/>
                </a:cubicBezTo>
                <a:cubicBezTo>
                  <a:pt x="59" y="61"/>
                  <a:pt x="59" y="61"/>
                  <a:pt x="59" y="61"/>
                </a:cubicBezTo>
                <a:cubicBezTo>
                  <a:pt x="60" y="60"/>
                  <a:pt x="60" y="60"/>
                  <a:pt x="60" y="60"/>
                </a:cubicBezTo>
                <a:close/>
                <a:moveTo>
                  <a:pt x="70" y="55"/>
                </a:moveTo>
                <a:cubicBezTo>
                  <a:pt x="69" y="54"/>
                  <a:pt x="69" y="54"/>
                  <a:pt x="69" y="54"/>
                </a:cubicBezTo>
                <a:cubicBezTo>
                  <a:pt x="69" y="54"/>
                  <a:pt x="69" y="54"/>
                  <a:pt x="69" y="54"/>
                </a:cubicBezTo>
                <a:cubicBezTo>
                  <a:pt x="69" y="54"/>
                  <a:pt x="70" y="55"/>
                  <a:pt x="70" y="55"/>
                </a:cubicBezTo>
                <a:close/>
                <a:moveTo>
                  <a:pt x="68" y="55"/>
                </a:moveTo>
                <a:cubicBezTo>
                  <a:pt x="67" y="55"/>
                  <a:pt x="67" y="55"/>
                  <a:pt x="67" y="55"/>
                </a:cubicBezTo>
                <a:cubicBezTo>
                  <a:pt x="71" y="58"/>
                  <a:pt x="71" y="58"/>
                  <a:pt x="71" y="58"/>
                </a:cubicBezTo>
                <a:cubicBezTo>
                  <a:pt x="71" y="58"/>
                  <a:pt x="71" y="57"/>
                  <a:pt x="70" y="57"/>
                </a:cubicBezTo>
                <a:cubicBezTo>
                  <a:pt x="68" y="55"/>
                  <a:pt x="68" y="55"/>
                  <a:pt x="68" y="55"/>
                </a:cubicBezTo>
                <a:close/>
                <a:moveTo>
                  <a:pt x="66" y="56"/>
                </a:moveTo>
                <a:cubicBezTo>
                  <a:pt x="71" y="59"/>
                  <a:pt x="71" y="59"/>
                  <a:pt x="71" y="59"/>
                </a:cubicBezTo>
                <a:cubicBezTo>
                  <a:pt x="71" y="60"/>
                  <a:pt x="71" y="60"/>
                  <a:pt x="71" y="60"/>
                </a:cubicBezTo>
                <a:cubicBezTo>
                  <a:pt x="66" y="56"/>
                  <a:pt x="66" y="56"/>
                  <a:pt x="66" y="56"/>
                </a:cubicBezTo>
                <a:cubicBezTo>
                  <a:pt x="66" y="56"/>
                  <a:pt x="66" y="56"/>
                  <a:pt x="66" y="56"/>
                </a:cubicBezTo>
                <a:close/>
                <a:moveTo>
                  <a:pt x="65" y="57"/>
                </a:moveTo>
                <a:cubicBezTo>
                  <a:pt x="71" y="62"/>
                  <a:pt x="71" y="62"/>
                  <a:pt x="71" y="62"/>
                </a:cubicBezTo>
                <a:cubicBezTo>
                  <a:pt x="71" y="62"/>
                  <a:pt x="71" y="62"/>
                  <a:pt x="71" y="63"/>
                </a:cubicBezTo>
                <a:cubicBezTo>
                  <a:pt x="64" y="58"/>
                  <a:pt x="64" y="58"/>
                  <a:pt x="64" y="58"/>
                </a:cubicBezTo>
                <a:cubicBezTo>
                  <a:pt x="65" y="57"/>
                  <a:pt x="65" y="57"/>
                  <a:pt x="65" y="57"/>
                </a:cubicBezTo>
                <a:close/>
                <a:moveTo>
                  <a:pt x="63" y="58"/>
                </a:moveTo>
                <a:cubicBezTo>
                  <a:pt x="71" y="64"/>
                  <a:pt x="71" y="64"/>
                  <a:pt x="71" y="64"/>
                </a:cubicBezTo>
                <a:cubicBezTo>
                  <a:pt x="71" y="64"/>
                  <a:pt x="71" y="64"/>
                  <a:pt x="70" y="65"/>
                </a:cubicBezTo>
                <a:cubicBezTo>
                  <a:pt x="63" y="59"/>
                  <a:pt x="63" y="59"/>
                  <a:pt x="63" y="59"/>
                </a:cubicBezTo>
                <a:cubicBezTo>
                  <a:pt x="63" y="58"/>
                  <a:pt x="63" y="58"/>
                  <a:pt x="63" y="58"/>
                </a:cubicBezTo>
                <a:close/>
                <a:moveTo>
                  <a:pt x="70" y="46"/>
                </a:moveTo>
                <a:cubicBezTo>
                  <a:pt x="71" y="47"/>
                  <a:pt x="71" y="47"/>
                  <a:pt x="71" y="47"/>
                </a:cubicBezTo>
                <a:cubicBezTo>
                  <a:pt x="70" y="48"/>
                  <a:pt x="70" y="48"/>
                  <a:pt x="70" y="48"/>
                </a:cubicBezTo>
                <a:cubicBezTo>
                  <a:pt x="58" y="56"/>
                  <a:pt x="58" y="56"/>
                  <a:pt x="58" y="56"/>
                </a:cubicBezTo>
                <a:cubicBezTo>
                  <a:pt x="55" y="58"/>
                  <a:pt x="55" y="58"/>
                  <a:pt x="55" y="58"/>
                </a:cubicBezTo>
                <a:cubicBezTo>
                  <a:pt x="56" y="55"/>
                  <a:pt x="56" y="55"/>
                  <a:pt x="56" y="55"/>
                </a:cubicBezTo>
                <a:cubicBezTo>
                  <a:pt x="58" y="40"/>
                  <a:pt x="58" y="40"/>
                  <a:pt x="58" y="40"/>
                </a:cubicBezTo>
                <a:cubicBezTo>
                  <a:pt x="59" y="39"/>
                  <a:pt x="59" y="39"/>
                  <a:pt x="59" y="39"/>
                </a:cubicBezTo>
                <a:cubicBezTo>
                  <a:pt x="60" y="39"/>
                  <a:pt x="60" y="39"/>
                  <a:pt x="60" y="39"/>
                </a:cubicBezTo>
                <a:cubicBezTo>
                  <a:pt x="62" y="40"/>
                  <a:pt x="64" y="40"/>
                  <a:pt x="66" y="42"/>
                </a:cubicBezTo>
                <a:cubicBezTo>
                  <a:pt x="68" y="43"/>
                  <a:pt x="69" y="44"/>
                  <a:pt x="70" y="46"/>
                </a:cubicBezTo>
                <a:close/>
                <a:moveTo>
                  <a:pt x="64" y="44"/>
                </a:moveTo>
                <a:cubicBezTo>
                  <a:pt x="66" y="44"/>
                  <a:pt x="67" y="45"/>
                  <a:pt x="67" y="47"/>
                </a:cubicBezTo>
                <a:cubicBezTo>
                  <a:pt x="59" y="52"/>
                  <a:pt x="59" y="52"/>
                  <a:pt x="59" y="52"/>
                </a:cubicBezTo>
                <a:cubicBezTo>
                  <a:pt x="61" y="42"/>
                  <a:pt x="61" y="42"/>
                  <a:pt x="61" y="42"/>
                </a:cubicBezTo>
                <a:cubicBezTo>
                  <a:pt x="62" y="42"/>
                  <a:pt x="63" y="43"/>
                  <a:pt x="64" y="44"/>
                </a:cubicBezTo>
                <a:close/>
                <a:moveTo>
                  <a:pt x="70" y="71"/>
                </a:moveTo>
                <a:cubicBezTo>
                  <a:pt x="69" y="72"/>
                  <a:pt x="69" y="72"/>
                  <a:pt x="69" y="72"/>
                </a:cubicBezTo>
                <a:cubicBezTo>
                  <a:pt x="68" y="71"/>
                  <a:pt x="68" y="71"/>
                  <a:pt x="68" y="71"/>
                </a:cubicBezTo>
                <a:cubicBezTo>
                  <a:pt x="56" y="62"/>
                  <a:pt x="56" y="62"/>
                  <a:pt x="56" y="62"/>
                </a:cubicBezTo>
                <a:cubicBezTo>
                  <a:pt x="55" y="61"/>
                  <a:pt x="55" y="61"/>
                  <a:pt x="55" y="61"/>
                </a:cubicBezTo>
                <a:cubicBezTo>
                  <a:pt x="56" y="60"/>
                  <a:pt x="56" y="60"/>
                  <a:pt x="56" y="60"/>
                </a:cubicBezTo>
                <a:cubicBezTo>
                  <a:pt x="69" y="51"/>
                  <a:pt x="69" y="51"/>
                  <a:pt x="69" y="51"/>
                </a:cubicBezTo>
                <a:cubicBezTo>
                  <a:pt x="70" y="50"/>
                  <a:pt x="70" y="50"/>
                  <a:pt x="70" y="50"/>
                </a:cubicBezTo>
                <a:cubicBezTo>
                  <a:pt x="71" y="52"/>
                  <a:pt x="71" y="52"/>
                  <a:pt x="71" y="52"/>
                </a:cubicBezTo>
                <a:cubicBezTo>
                  <a:pt x="72" y="53"/>
                  <a:pt x="72" y="54"/>
                  <a:pt x="73" y="56"/>
                </a:cubicBezTo>
                <a:cubicBezTo>
                  <a:pt x="73" y="57"/>
                  <a:pt x="74" y="59"/>
                  <a:pt x="74" y="61"/>
                </a:cubicBezTo>
                <a:cubicBezTo>
                  <a:pt x="74" y="63"/>
                  <a:pt x="73" y="64"/>
                  <a:pt x="73" y="66"/>
                </a:cubicBezTo>
                <a:cubicBezTo>
                  <a:pt x="72" y="68"/>
                  <a:pt x="71" y="69"/>
                  <a:pt x="70" y="71"/>
                </a:cubicBezTo>
                <a:close/>
                <a:moveTo>
                  <a:pt x="79" y="0"/>
                </a:moveTo>
                <a:cubicBezTo>
                  <a:pt x="87" y="1"/>
                  <a:pt x="91" y="5"/>
                  <a:pt x="93" y="11"/>
                </a:cubicBezTo>
                <a:cubicBezTo>
                  <a:pt x="94" y="13"/>
                  <a:pt x="94" y="16"/>
                  <a:pt x="94" y="18"/>
                </a:cubicBezTo>
                <a:cubicBezTo>
                  <a:pt x="94" y="20"/>
                  <a:pt x="94" y="22"/>
                  <a:pt x="94" y="24"/>
                </a:cubicBezTo>
                <a:cubicBezTo>
                  <a:pt x="93" y="28"/>
                  <a:pt x="91" y="31"/>
                  <a:pt x="88" y="33"/>
                </a:cubicBezTo>
                <a:cubicBezTo>
                  <a:pt x="88" y="89"/>
                  <a:pt x="88" y="89"/>
                  <a:pt x="88" y="89"/>
                </a:cubicBezTo>
                <a:cubicBezTo>
                  <a:pt x="84" y="93"/>
                  <a:pt x="84" y="93"/>
                  <a:pt x="84" y="93"/>
                </a:cubicBezTo>
                <a:cubicBezTo>
                  <a:pt x="21" y="93"/>
                  <a:pt x="21" y="93"/>
                  <a:pt x="21" y="93"/>
                </a:cubicBezTo>
                <a:cubicBezTo>
                  <a:pt x="17" y="89"/>
                  <a:pt x="17" y="89"/>
                  <a:pt x="17" y="89"/>
                </a:cubicBezTo>
                <a:cubicBezTo>
                  <a:pt x="17" y="68"/>
                  <a:pt x="17" y="68"/>
                  <a:pt x="17" y="68"/>
                </a:cubicBezTo>
                <a:cubicBezTo>
                  <a:pt x="4" y="68"/>
                  <a:pt x="4" y="68"/>
                  <a:pt x="4" y="68"/>
                </a:cubicBezTo>
                <a:cubicBezTo>
                  <a:pt x="0" y="64"/>
                  <a:pt x="0" y="64"/>
                  <a:pt x="0" y="64"/>
                </a:cubicBezTo>
                <a:cubicBezTo>
                  <a:pt x="8" y="12"/>
                  <a:pt x="8" y="12"/>
                  <a:pt x="8" y="12"/>
                </a:cubicBezTo>
                <a:cubicBezTo>
                  <a:pt x="8" y="9"/>
                  <a:pt x="10" y="6"/>
                  <a:pt x="12" y="4"/>
                </a:cubicBezTo>
                <a:cubicBezTo>
                  <a:pt x="15" y="2"/>
                  <a:pt x="18" y="0"/>
                  <a:pt x="22" y="0"/>
                </a:cubicBezTo>
                <a:cubicBezTo>
                  <a:pt x="22" y="0"/>
                  <a:pt x="22" y="0"/>
                  <a:pt x="22" y="0"/>
                </a:cubicBezTo>
                <a:cubicBezTo>
                  <a:pt x="22" y="0"/>
                  <a:pt x="22" y="0"/>
                  <a:pt x="22" y="0"/>
                </a:cubicBezTo>
                <a:cubicBezTo>
                  <a:pt x="79" y="0"/>
                  <a:pt x="79" y="0"/>
                  <a:pt x="79" y="0"/>
                </a:cubicBezTo>
                <a:cubicBezTo>
                  <a:pt x="79" y="0"/>
                  <a:pt x="79" y="0"/>
                  <a:pt x="79" y="0"/>
                </a:cubicBezTo>
                <a:close/>
                <a:moveTo>
                  <a:pt x="27" y="34"/>
                </a:moveTo>
                <a:cubicBezTo>
                  <a:pt x="27" y="34"/>
                  <a:pt x="27" y="34"/>
                  <a:pt x="27" y="34"/>
                </a:cubicBezTo>
                <a:cubicBezTo>
                  <a:pt x="80" y="34"/>
                  <a:pt x="80" y="34"/>
                  <a:pt x="80" y="34"/>
                </a:cubicBezTo>
                <a:cubicBezTo>
                  <a:pt x="80" y="85"/>
                  <a:pt x="80" y="85"/>
                  <a:pt x="80" y="85"/>
                </a:cubicBezTo>
                <a:cubicBezTo>
                  <a:pt x="26" y="85"/>
                  <a:pt x="26" y="85"/>
                  <a:pt x="26" y="85"/>
                </a:cubicBezTo>
                <a:cubicBezTo>
                  <a:pt x="26" y="68"/>
                  <a:pt x="26" y="68"/>
                  <a:pt x="26" y="68"/>
                </a:cubicBezTo>
                <a:cubicBezTo>
                  <a:pt x="26" y="60"/>
                  <a:pt x="26" y="60"/>
                  <a:pt x="26" y="60"/>
                </a:cubicBezTo>
                <a:cubicBezTo>
                  <a:pt x="26" y="34"/>
                  <a:pt x="26" y="34"/>
                  <a:pt x="26" y="34"/>
                </a:cubicBezTo>
                <a:cubicBezTo>
                  <a:pt x="26" y="34"/>
                  <a:pt x="27" y="34"/>
                  <a:pt x="27" y="34"/>
                </a:cubicBezTo>
                <a:close/>
                <a:moveTo>
                  <a:pt x="17" y="60"/>
                </a:moveTo>
                <a:cubicBezTo>
                  <a:pt x="17" y="24"/>
                  <a:pt x="17" y="24"/>
                  <a:pt x="17" y="24"/>
                </a:cubicBezTo>
                <a:cubicBezTo>
                  <a:pt x="25" y="23"/>
                  <a:pt x="25" y="23"/>
                  <a:pt x="25" y="23"/>
                </a:cubicBezTo>
                <a:cubicBezTo>
                  <a:pt x="25" y="23"/>
                  <a:pt x="26" y="26"/>
                  <a:pt x="27" y="26"/>
                </a:cubicBezTo>
                <a:cubicBezTo>
                  <a:pt x="27" y="26"/>
                  <a:pt x="28" y="24"/>
                  <a:pt x="28" y="22"/>
                </a:cubicBezTo>
                <a:cubicBezTo>
                  <a:pt x="28" y="21"/>
                  <a:pt x="28" y="20"/>
                  <a:pt x="28" y="18"/>
                </a:cubicBezTo>
                <a:cubicBezTo>
                  <a:pt x="28" y="17"/>
                  <a:pt x="28" y="15"/>
                  <a:pt x="28" y="14"/>
                </a:cubicBezTo>
                <a:cubicBezTo>
                  <a:pt x="27" y="11"/>
                  <a:pt x="25" y="9"/>
                  <a:pt x="22" y="9"/>
                </a:cubicBezTo>
                <a:cubicBezTo>
                  <a:pt x="20" y="9"/>
                  <a:pt x="19" y="9"/>
                  <a:pt x="18" y="10"/>
                </a:cubicBezTo>
                <a:cubicBezTo>
                  <a:pt x="17" y="11"/>
                  <a:pt x="16" y="12"/>
                  <a:pt x="16" y="13"/>
                </a:cubicBezTo>
                <a:cubicBezTo>
                  <a:pt x="8" y="60"/>
                  <a:pt x="8" y="60"/>
                  <a:pt x="8" y="60"/>
                </a:cubicBezTo>
                <a:lnTo>
                  <a:pt x="17" y="6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3" name="Freeform 33"/>
          <p:cNvSpPr>
            <a:spLocks noEditPoints="1" noChangeArrowheads="1"/>
          </p:cNvSpPr>
          <p:nvPr/>
        </p:nvSpPr>
        <p:spPr bwMode="auto">
          <a:xfrm>
            <a:off x="4830763" y="617538"/>
            <a:ext cx="436562" cy="211137"/>
          </a:xfrm>
          <a:custGeom>
            <a:avLst/>
            <a:gdLst>
              <a:gd name="T0" fmla="*/ 2147483646 w 116"/>
              <a:gd name="T1" fmla="*/ 2147483646 h 75"/>
              <a:gd name="T2" fmla="*/ 2147483646 w 116"/>
              <a:gd name="T3" fmla="*/ 2147483646 h 75"/>
              <a:gd name="T4" fmla="*/ 2147483646 w 116"/>
              <a:gd name="T5" fmla="*/ 2147483646 h 75"/>
              <a:gd name="T6" fmla="*/ 2147483646 w 116"/>
              <a:gd name="T7" fmla="*/ 2147483646 h 75"/>
              <a:gd name="T8" fmla="*/ 2147483646 w 116"/>
              <a:gd name="T9" fmla="*/ 2147483646 h 75"/>
              <a:gd name="T10" fmla="*/ 2147483646 w 116"/>
              <a:gd name="T11" fmla="*/ 2147483646 h 75"/>
              <a:gd name="T12" fmla="*/ 2147483646 w 116"/>
              <a:gd name="T13" fmla="*/ 2147483646 h 75"/>
              <a:gd name="T14" fmla="*/ 2147483646 w 116"/>
              <a:gd name="T15" fmla="*/ 2147483646 h 75"/>
              <a:gd name="T16" fmla="*/ 2147483646 w 116"/>
              <a:gd name="T17" fmla="*/ 2147483646 h 75"/>
              <a:gd name="T18" fmla="*/ 2147483646 w 116"/>
              <a:gd name="T19" fmla="*/ 2147483646 h 75"/>
              <a:gd name="T20" fmla="*/ 2147483646 w 116"/>
              <a:gd name="T21" fmla="*/ 2147483646 h 75"/>
              <a:gd name="T22" fmla="*/ 2147483646 w 116"/>
              <a:gd name="T23" fmla="*/ 2147483646 h 75"/>
              <a:gd name="T24" fmla="*/ 2147483646 w 116"/>
              <a:gd name="T25" fmla="*/ 2147483646 h 75"/>
              <a:gd name="T26" fmla="*/ 2147483646 w 116"/>
              <a:gd name="T27" fmla="*/ 2147483646 h 75"/>
              <a:gd name="T28" fmla="*/ 0 w 116"/>
              <a:gd name="T29" fmla="*/ 2147483646 h 75"/>
              <a:gd name="T30" fmla="*/ 2147483646 w 116"/>
              <a:gd name="T31" fmla="*/ 2147483646 h 75"/>
              <a:gd name="T32" fmla="*/ 2147483646 w 116"/>
              <a:gd name="T33" fmla="*/ 2147483646 h 75"/>
              <a:gd name="T34" fmla="*/ 2147483646 w 116"/>
              <a:gd name="T35" fmla="*/ 2147483646 h 75"/>
              <a:gd name="T36" fmla="*/ 2147483646 w 116"/>
              <a:gd name="T37" fmla="*/ 2147483646 h 75"/>
              <a:gd name="T38" fmla="*/ 2147483646 w 116"/>
              <a:gd name="T39" fmla="*/ 2147483646 h 75"/>
              <a:gd name="T40" fmla="*/ 2147483646 w 116"/>
              <a:gd name="T41" fmla="*/ 2147483646 h 75"/>
              <a:gd name="T42" fmla="*/ 2147483646 w 116"/>
              <a:gd name="T43" fmla="*/ 2147483646 h 75"/>
              <a:gd name="T44" fmla="*/ 2147483646 w 116"/>
              <a:gd name="T45" fmla="*/ 2147483646 h 75"/>
              <a:gd name="T46" fmla="*/ 2147483646 w 116"/>
              <a:gd name="T47" fmla="*/ 2147483646 h 75"/>
              <a:gd name="T48" fmla="*/ 2147483646 w 116"/>
              <a:gd name="T49" fmla="*/ 2147483646 h 75"/>
              <a:gd name="T50" fmla="*/ 2147483646 w 116"/>
              <a:gd name="T51" fmla="*/ 2147483646 h 75"/>
              <a:gd name="T52" fmla="*/ 2147483646 w 116"/>
              <a:gd name="T53" fmla="*/ 2147483646 h 75"/>
              <a:gd name="T54" fmla="*/ 2147483646 w 116"/>
              <a:gd name="T55" fmla="*/ 2147483646 h 75"/>
              <a:gd name="T56" fmla="*/ 2147483646 w 116"/>
              <a:gd name="T57" fmla="*/ 2147483646 h 75"/>
              <a:gd name="T58" fmla="*/ 2147483646 w 116"/>
              <a:gd name="T59" fmla="*/ 2147483646 h 75"/>
              <a:gd name="T60" fmla="*/ 2147483646 w 116"/>
              <a:gd name="T61" fmla="*/ 2147483646 h 75"/>
              <a:gd name="T62" fmla="*/ 2147483646 w 116"/>
              <a:gd name="T63" fmla="*/ 2147483646 h 75"/>
              <a:gd name="T64" fmla="*/ 2147483646 w 116"/>
              <a:gd name="T65" fmla="*/ 2147483646 h 75"/>
              <a:gd name="T66" fmla="*/ 2147483646 w 116"/>
              <a:gd name="T67" fmla="*/ 2147483646 h 75"/>
              <a:gd name="T68" fmla="*/ 2147483646 w 116"/>
              <a:gd name="T69" fmla="*/ 2147483646 h 75"/>
              <a:gd name="T70" fmla="*/ 2147483646 w 116"/>
              <a:gd name="T71" fmla="*/ 2147483646 h 75"/>
              <a:gd name="T72" fmla="*/ 2147483646 w 116"/>
              <a:gd name="T73" fmla="*/ 2147483646 h 75"/>
              <a:gd name="T74" fmla="*/ 2147483646 w 116"/>
              <a:gd name="T75" fmla="*/ 2147483646 h 75"/>
              <a:gd name="T76" fmla="*/ 2147483646 w 116"/>
              <a:gd name="T77" fmla="*/ 2147483646 h 75"/>
              <a:gd name="T78" fmla="*/ 2147483646 w 116"/>
              <a:gd name="T79" fmla="*/ 2147483646 h 75"/>
              <a:gd name="T80" fmla="*/ 2147483646 w 116"/>
              <a:gd name="T81" fmla="*/ 2147483646 h 7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16"/>
              <a:gd name="T124" fmla="*/ 0 h 75"/>
              <a:gd name="T125" fmla="*/ 116 w 116"/>
              <a:gd name="T126" fmla="*/ 75 h 7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16" h="75">
                <a:moveTo>
                  <a:pt x="72" y="29"/>
                </a:moveTo>
                <a:cubicBezTo>
                  <a:pt x="72" y="28"/>
                  <a:pt x="72" y="28"/>
                  <a:pt x="72" y="27"/>
                </a:cubicBezTo>
                <a:cubicBezTo>
                  <a:pt x="72" y="19"/>
                  <a:pt x="72" y="19"/>
                  <a:pt x="72" y="19"/>
                </a:cubicBezTo>
                <a:cubicBezTo>
                  <a:pt x="71" y="19"/>
                  <a:pt x="70" y="19"/>
                  <a:pt x="69" y="19"/>
                </a:cubicBezTo>
                <a:cubicBezTo>
                  <a:pt x="68" y="14"/>
                  <a:pt x="68" y="14"/>
                  <a:pt x="68" y="14"/>
                </a:cubicBezTo>
                <a:cubicBezTo>
                  <a:pt x="65" y="20"/>
                  <a:pt x="65" y="20"/>
                  <a:pt x="65" y="20"/>
                </a:cubicBezTo>
                <a:cubicBezTo>
                  <a:pt x="60" y="21"/>
                  <a:pt x="56" y="22"/>
                  <a:pt x="47" y="18"/>
                </a:cubicBezTo>
                <a:cubicBezTo>
                  <a:pt x="46" y="18"/>
                  <a:pt x="46" y="18"/>
                  <a:pt x="46" y="18"/>
                </a:cubicBezTo>
                <a:cubicBezTo>
                  <a:pt x="46" y="27"/>
                  <a:pt x="46" y="27"/>
                  <a:pt x="46" y="27"/>
                </a:cubicBezTo>
                <a:cubicBezTo>
                  <a:pt x="46" y="28"/>
                  <a:pt x="46" y="28"/>
                  <a:pt x="46" y="29"/>
                </a:cubicBezTo>
                <a:cubicBezTo>
                  <a:pt x="38" y="23"/>
                  <a:pt x="41" y="20"/>
                  <a:pt x="39" y="9"/>
                </a:cubicBezTo>
                <a:cubicBezTo>
                  <a:pt x="44" y="0"/>
                  <a:pt x="75" y="0"/>
                  <a:pt x="79" y="9"/>
                </a:cubicBezTo>
                <a:cubicBezTo>
                  <a:pt x="78" y="17"/>
                  <a:pt x="79" y="24"/>
                  <a:pt x="72" y="29"/>
                </a:cubicBezTo>
                <a:cubicBezTo>
                  <a:pt x="72" y="29"/>
                  <a:pt x="72" y="29"/>
                  <a:pt x="72" y="29"/>
                </a:cubicBezTo>
                <a:close/>
                <a:moveTo>
                  <a:pt x="7" y="36"/>
                </a:moveTo>
                <a:cubicBezTo>
                  <a:pt x="7" y="30"/>
                  <a:pt x="7" y="27"/>
                  <a:pt x="7" y="23"/>
                </a:cubicBezTo>
                <a:cubicBezTo>
                  <a:pt x="17" y="25"/>
                  <a:pt x="20" y="16"/>
                  <a:pt x="29" y="23"/>
                </a:cubicBezTo>
                <a:cubicBezTo>
                  <a:pt x="30" y="27"/>
                  <a:pt x="29" y="32"/>
                  <a:pt x="29" y="36"/>
                </a:cubicBezTo>
                <a:cubicBezTo>
                  <a:pt x="28" y="38"/>
                  <a:pt x="27" y="40"/>
                  <a:pt x="26" y="42"/>
                </a:cubicBezTo>
                <a:cubicBezTo>
                  <a:pt x="24" y="44"/>
                  <a:pt x="21" y="46"/>
                  <a:pt x="18" y="46"/>
                </a:cubicBezTo>
                <a:cubicBezTo>
                  <a:pt x="18" y="46"/>
                  <a:pt x="18" y="46"/>
                  <a:pt x="18" y="46"/>
                </a:cubicBezTo>
                <a:cubicBezTo>
                  <a:pt x="15" y="46"/>
                  <a:pt x="12" y="44"/>
                  <a:pt x="10" y="42"/>
                </a:cubicBezTo>
                <a:cubicBezTo>
                  <a:pt x="9" y="40"/>
                  <a:pt x="8" y="38"/>
                  <a:pt x="7" y="36"/>
                </a:cubicBezTo>
                <a:close/>
                <a:moveTo>
                  <a:pt x="25" y="46"/>
                </a:moveTo>
                <a:cubicBezTo>
                  <a:pt x="22" y="52"/>
                  <a:pt x="14" y="52"/>
                  <a:pt x="11" y="46"/>
                </a:cubicBezTo>
                <a:cubicBezTo>
                  <a:pt x="4" y="48"/>
                  <a:pt x="4" y="48"/>
                  <a:pt x="4" y="48"/>
                </a:cubicBezTo>
                <a:cubicBezTo>
                  <a:pt x="3" y="48"/>
                  <a:pt x="3" y="48"/>
                  <a:pt x="3" y="48"/>
                </a:cubicBezTo>
                <a:cubicBezTo>
                  <a:pt x="3" y="48"/>
                  <a:pt x="3" y="48"/>
                  <a:pt x="3" y="48"/>
                </a:cubicBezTo>
                <a:cubicBezTo>
                  <a:pt x="2" y="50"/>
                  <a:pt x="1" y="52"/>
                  <a:pt x="0" y="54"/>
                </a:cubicBezTo>
                <a:cubicBezTo>
                  <a:pt x="0" y="56"/>
                  <a:pt x="0" y="58"/>
                  <a:pt x="0" y="62"/>
                </a:cubicBezTo>
                <a:cubicBezTo>
                  <a:pt x="0" y="63"/>
                  <a:pt x="0" y="63"/>
                  <a:pt x="0" y="63"/>
                </a:cubicBezTo>
                <a:cubicBezTo>
                  <a:pt x="1" y="63"/>
                  <a:pt x="1" y="63"/>
                  <a:pt x="1" y="63"/>
                </a:cubicBezTo>
                <a:cubicBezTo>
                  <a:pt x="25" y="63"/>
                  <a:pt x="25" y="63"/>
                  <a:pt x="25" y="63"/>
                </a:cubicBezTo>
                <a:cubicBezTo>
                  <a:pt x="25" y="66"/>
                  <a:pt x="25" y="69"/>
                  <a:pt x="26" y="73"/>
                </a:cubicBezTo>
                <a:cubicBezTo>
                  <a:pt x="26" y="75"/>
                  <a:pt x="26" y="75"/>
                  <a:pt x="26" y="75"/>
                </a:cubicBezTo>
                <a:cubicBezTo>
                  <a:pt x="28" y="75"/>
                  <a:pt x="28" y="75"/>
                  <a:pt x="28" y="75"/>
                </a:cubicBezTo>
                <a:cubicBezTo>
                  <a:pt x="90" y="75"/>
                  <a:pt x="90" y="75"/>
                  <a:pt x="90" y="75"/>
                </a:cubicBezTo>
                <a:cubicBezTo>
                  <a:pt x="92" y="75"/>
                  <a:pt x="92" y="75"/>
                  <a:pt x="92" y="75"/>
                </a:cubicBezTo>
                <a:cubicBezTo>
                  <a:pt x="92" y="73"/>
                  <a:pt x="92" y="73"/>
                  <a:pt x="92" y="73"/>
                </a:cubicBezTo>
                <a:cubicBezTo>
                  <a:pt x="92" y="69"/>
                  <a:pt x="93" y="66"/>
                  <a:pt x="92" y="63"/>
                </a:cubicBezTo>
                <a:cubicBezTo>
                  <a:pt x="115" y="63"/>
                  <a:pt x="115" y="63"/>
                  <a:pt x="115" y="63"/>
                </a:cubicBezTo>
                <a:cubicBezTo>
                  <a:pt x="116" y="63"/>
                  <a:pt x="116" y="63"/>
                  <a:pt x="116" y="63"/>
                </a:cubicBezTo>
                <a:cubicBezTo>
                  <a:pt x="116" y="62"/>
                  <a:pt x="116" y="62"/>
                  <a:pt x="116" y="62"/>
                </a:cubicBezTo>
                <a:cubicBezTo>
                  <a:pt x="116" y="59"/>
                  <a:pt x="116" y="57"/>
                  <a:pt x="116" y="55"/>
                </a:cubicBezTo>
                <a:cubicBezTo>
                  <a:pt x="115" y="52"/>
                  <a:pt x="115" y="50"/>
                  <a:pt x="113"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2" y="47"/>
                  <a:pt x="92" y="47"/>
                  <a:pt x="92"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1" y="54"/>
                  <a:pt x="61" y="54"/>
                  <a:pt x="61" y="54"/>
                </a:cubicBezTo>
                <a:cubicBezTo>
                  <a:pt x="64" y="52"/>
                  <a:pt x="64" y="52"/>
                  <a:pt x="64" y="52"/>
                </a:cubicBezTo>
                <a:cubicBezTo>
                  <a:pt x="62" y="48"/>
                  <a:pt x="62" y="48"/>
                  <a:pt x="62" y="48"/>
                </a:cubicBezTo>
                <a:cubicBezTo>
                  <a:pt x="60" y="48"/>
                  <a:pt x="60" y="48"/>
                  <a:pt x="60" y="48"/>
                </a:cubicBezTo>
                <a:cubicBezTo>
                  <a:pt x="58" y="48"/>
                  <a:pt x="58" y="48"/>
                  <a:pt x="58" y="48"/>
                </a:cubicBezTo>
                <a:cubicBezTo>
                  <a:pt x="56" y="48"/>
                  <a:pt x="56" y="48"/>
                  <a:pt x="56" y="48"/>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6" y="45"/>
                  <a:pt x="46" y="45"/>
                  <a:pt x="46" y="45"/>
                </a:cubicBezTo>
                <a:cubicBezTo>
                  <a:pt x="33" y="48"/>
                  <a:pt x="33" y="48"/>
                  <a:pt x="33" y="48"/>
                </a:cubicBezTo>
                <a:cubicBezTo>
                  <a:pt x="33" y="48"/>
                  <a:pt x="33" y="48"/>
                  <a:pt x="33" y="48"/>
                </a:cubicBezTo>
                <a:cubicBezTo>
                  <a:pt x="25" y="46"/>
                  <a:pt x="25" y="46"/>
                  <a:pt x="25" y="46"/>
                </a:cubicBezTo>
                <a:close/>
                <a:moveTo>
                  <a:pt x="87" y="36"/>
                </a:moveTo>
                <a:cubicBezTo>
                  <a:pt x="86" y="30"/>
                  <a:pt x="86" y="25"/>
                  <a:pt x="87" y="21"/>
                </a:cubicBezTo>
                <a:cubicBezTo>
                  <a:pt x="91" y="18"/>
                  <a:pt x="106" y="18"/>
                  <a:pt x="109" y="21"/>
                </a:cubicBezTo>
                <a:cubicBezTo>
                  <a:pt x="109" y="26"/>
                  <a:pt x="109" y="32"/>
                  <a:pt x="108" y="36"/>
                </a:cubicBezTo>
                <a:cubicBezTo>
                  <a:pt x="108" y="38"/>
                  <a:pt x="107" y="40"/>
                  <a:pt x="105" y="42"/>
                </a:cubicBezTo>
                <a:cubicBezTo>
                  <a:pt x="103" y="44"/>
                  <a:pt x="101" y="46"/>
                  <a:pt x="98" y="46"/>
                </a:cubicBezTo>
                <a:cubicBezTo>
                  <a:pt x="98" y="46"/>
                  <a:pt x="98" y="46"/>
                  <a:pt x="98" y="46"/>
                </a:cubicBezTo>
                <a:cubicBezTo>
                  <a:pt x="95" y="46"/>
                  <a:pt x="92" y="44"/>
                  <a:pt x="90" y="42"/>
                </a:cubicBezTo>
                <a:cubicBezTo>
                  <a:pt x="88" y="40"/>
                  <a:pt x="87" y="38"/>
                  <a:pt x="87" y="3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4" name="Freeform 34"/>
          <p:cNvSpPr>
            <a:spLocks noEditPoints="1" noChangeArrowheads="1"/>
          </p:cNvSpPr>
          <p:nvPr/>
        </p:nvSpPr>
        <p:spPr bwMode="auto">
          <a:xfrm>
            <a:off x="2825750" y="1608138"/>
            <a:ext cx="250825" cy="296862"/>
          </a:xfrm>
          <a:custGeom>
            <a:avLst/>
            <a:gdLst>
              <a:gd name="T0" fmla="*/ 2147483646 w 67"/>
              <a:gd name="T1" fmla="*/ 2147483646 h 106"/>
              <a:gd name="T2" fmla="*/ 2147483646 w 67"/>
              <a:gd name="T3" fmla="*/ 2147483646 h 106"/>
              <a:gd name="T4" fmla="*/ 2147483646 w 67"/>
              <a:gd name="T5" fmla="*/ 2147483646 h 106"/>
              <a:gd name="T6" fmla="*/ 2147483646 w 67"/>
              <a:gd name="T7" fmla="*/ 2147483646 h 106"/>
              <a:gd name="T8" fmla="*/ 2147483646 w 67"/>
              <a:gd name="T9" fmla="*/ 2147483646 h 106"/>
              <a:gd name="T10" fmla="*/ 2147483646 w 67"/>
              <a:gd name="T11" fmla="*/ 2147483646 h 106"/>
              <a:gd name="T12" fmla="*/ 2147483646 w 67"/>
              <a:gd name="T13" fmla="*/ 2147483646 h 106"/>
              <a:gd name="T14" fmla="*/ 2147483646 w 67"/>
              <a:gd name="T15" fmla="*/ 2147483646 h 106"/>
              <a:gd name="T16" fmla="*/ 2147483646 w 67"/>
              <a:gd name="T17" fmla="*/ 2147483646 h 106"/>
              <a:gd name="T18" fmla="*/ 2147483646 w 67"/>
              <a:gd name="T19" fmla="*/ 2147483646 h 106"/>
              <a:gd name="T20" fmla="*/ 2147483646 w 67"/>
              <a:gd name="T21" fmla="*/ 2147483646 h 106"/>
              <a:gd name="T22" fmla="*/ 2147483646 w 67"/>
              <a:gd name="T23" fmla="*/ 2147483646 h 106"/>
              <a:gd name="T24" fmla="*/ 2147483646 w 67"/>
              <a:gd name="T25" fmla="*/ 2147483646 h 106"/>
              <a:gd name="T26" fmla="*/ 2147483646 w 67"/>
              <a:gd name="T27" fmla="*/ 2147483646 h 106"/>
              <a:gd name="T28" fmla="*/ 2147483646 w 67"/>
              <a:gd name="T29" fmla="*/ 2147483646 h 106"/>
              <a:gd name="T30" fmla="*/ 0 w 67"/>
              <a:gd name="T31" fmla="*/ 2147483646 h 106"/>
              <a:gd name="T32" fmla="*/ 2147483646 w 67"/>
              <a:gd name="T33" fmla="*/ 0 h 106"/>
              <a:gd name="T34" fmla="*/ 2147483646 w 67"/>
              <a:gd name="T35" fmla="*/ 2147483646 h 106"/>
              <a:gd name="T36" fmla="*/ 2147483646 w 67"/>
              <a:gd name="T37" fmla="*/ 2147483646 h 106"/>
              <a:gd name="T38" fmla="*/ 2147483646 w 67"/>
              <a:gd name="T39" fmla="*/ 2147483646 h 106"/>
              <a:gd name="T40" fmla="*/ 2147483646 w 67"/>
              <a:gd name="T41" fmla="*/ 2147483646 h 106"/>
              <a:gd name="T42" fmla="*/ 2147483646 w 67"/>
              <a:gd name="T43" fmla="*/ 2147483646 h 106"/>
              <a:gd name="T44" fmla="*/ 2147483646 w 67"/>
              <a:gd name="T45" fmla="*/ 2147483646 h 106"/>
              <a:gd name="T46" fmla="*/ 2147483646 w 67"/>
              <a:gd name="T47" fmla="*/ 2147483646 h 106"/>
              <a:gd name="T48" fmla="*/ 2147483646 w 67"/>
              <a:gd name="T49" fmla="*/ 2147483646 h 106"/>
              <a:gd name="T50" fmla="*/ 2147483646 w 67"/>
              <a:gd name="T51" fmla="*/ 2147483646 h 106"/>
              <a:gd name="T52" fmla="*/ 2147483646 w 67"/>
              <a:gd name="T53" fmla="*/ 2147483646 h 106"/>
              <a:gd name="T54" fmla="*/ 2147483646 w 67"/>
              <a:gd name="T55" fmla="*/ 2147483646 h 106"/>
              <a:gd name="T56" fmla="*/ 2147483646 w 67"/>
              <a:gd name="T57" fmla="*/ 2147483646 h 106"/>
              <a:gd name="T58" fmla="*/ 2147483646 w 67"/>
              <a:gd name="T59" fmla="*/ 2147483646 h 106"/>
              <a:gd name="T60" fmla="*/ 2147483646 w 67"/>
              <a:gd name="T61" fmla="*/ 2147483646 h 106"/>
              <a:gd name="T62" fmla="*/ 2147483646 w 67"/>
              <a:gd name="T63" fmla="*/ 2147483646 h 106"/>
              <a:gd name="T64" fmla="*/ 2147483646 w 67"/>
              <a:gd name="T65" fmla="*/ 2147483646 h 106"/>
              <a:gd name="T66" fmla="*/ 2147483646 w 67"/>
              <a:gd name="T67" fmla="*/ 2147483646 h 106"/>
              <a:gd name="T68" fmla="*/ 2147483646 w 67"/>
              <a:gd name="T69" fmla="*/ 2147483646 h 106"/>
              <a:gd name="T70" fmla="*/ 2147483646 w 67"/>
              <a:gd name="T71" fmla="*/ 2147483646 h 106"/>
              <a:gd name="T72" fmla="*/ 2147483646 w 67"/>
              <a:gd name="T73" fmla="*/ 2147483646 h 106"/>
              <a:gd name="T74" fmla="*/ 2147483646 w 67"/>
              <a:gd name="T75" fmla="*/ 2147483646 h 106"/>
              <a:gd name="T76" fmla="*/ 2147483646 w 67"/>
              <a:gd name="T77" fmla="*/ 2147483646 h 106"/>
              <a:gd name="T78" fmla="*/ 2147483646 w 67"/>
              <a:gd name="T79" fmla="*/ 2147483646 h 106"/>
              <a:gd name="T80" fmla="*/ 2147483646 w 67"/>
              <a:gd name="T81" fmla="*/ 2147483646 h 106"/>
              <a:gd name="T82" fmla="*/ 2147483646 w 67"/>
              <a:gd name="T83" fmla="*/ 2147483646 h 106"/>
              <a:gd name="T84" fmla="*/ 2147483646 w 67"/>
              <a:gd name="T85" fmla="*/ 2147483646 h 106"/>
              <a:gd name="T86" fmla="*/ 2147483646 w 67"/>
              <a:gd name="T87" fmla="*/ 2147483646 h 106"/>
              <a:gd name="T88" fmla="*/ 2147483646 w 67"/>
              <a:gd name="T89" fmla="*/ 2147483646 h 106"/>
              <a:gd name="T90" fmla="*/ 2147483646 w 67"/>
              <a:gd name="T91" fmla="*/ 2147483646 h 106"/>
              <a:gd name="T92" fmla="*/ 2147483646 w 67"/>
              <a:gd name="T93" fmla="*/ 2147483646 h 106"/>
              <a:gd name="T94" fmla="*/ 2147483646 w 67"/>
              <a:gd name="T95" fmla="*/ 2147483646 h 106"/>
              <a:gd name="T96" fmla="*/ 2147483646 w 67"/>
              <a:gd name="T97" fmla="*/ 2147483646 h 106"/>
              <a:gd name="T98" fmla="*/ 2147483646 w 67"/>
              <a:gd name="T99" fmla="*/ 2147483646 h 106"/>
              <a:gd name="T100" fmla="*/ 2147483646 w 67"/>
              <a:gd name="T101" fmla="*/ 2147483646 h 106"/>
              <a:gd name="T102" fmla="*/ 2147483646 w 67"/>
              <a:gd name="T103" fmla="*/ 2147483646 h 10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7"/>
              <a:gd name="T157" fmla="*/ 0 h 106"/>
              <a:gd name="T158" fmla="*/ 67 w 67"/>
              <a:gd name="T159" fmla="*/ 106 h 10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5" name="Freeform 35"/>
          <p:cNvSpPr>
            <a:spLocks noEditPoints="1" noChangeArrowheads="1"/>
          </p:cNvSpPr>
          <p:nvPr/>
        </p:nvSpPr>
        <p:spPr bwMode="auto">
          <a:xfrm>
            <a:off x="2041525" y="1643063"/>
            <a:ext cx="390525" cy="223837"/>
          </a:xfrm>
          <a:custGeom>
            <a:avLst/>
            <a:gdLst>
              <a:gd name="T0" fmla="*/ 2147483646 w 104"/>
              <a:gd name="T1" fmla="*/ 2147483646 h 79"/>
              <a:gd name="T2" fmla="*/ 2147483646 w 104"/>
              <a:gd name="T3" fmla="*/ 2147483646 h 79"/>
              <a:gd name="T4" fmla="*/ 2147483646 w 104"/>
              <a:gd name="T5" fmla="*/ 2147483646 h 79"/>
              <a:gd name="T6" fmla="*/ 2147483646 w 104"/>
              <a:gd name="T7" fmla="*/ 2147483646 h 79"/>
              <a:gd name="T8" fmla="*/ 2147483646 w 104"/>
              <a:gd name="T9" fmla="*/ 2147483646 h 79"/>
              <a:gd name="T10" fmla="*/ 2147483646 w 104"/>
              <a:gd name="T11" fmla="*/ 2147483646 h 79"/>
              <a:gd name="T12" fmla="*/ 2147483646 w 104"/>
              <a:gd name="T13" fmla="*/ 2147483646 h 79"/>
              <a:gd name="T14" fmla="*/ 2147483646 w 104"/>
              <a:gd name="T15" fmla="*/ 2147483646 h 79"/>
              <a:gd name="T16" fmla="*/ 2147483646 w 104"/>
              <a:gd name="T17" fmla="*/ 2147483646 h 79"/>
              <a:gd name="T18" fmla="*/ 2147483646 w 104"/>
              <a:gd name="T19" fmla="*/ 2147483646 h 79"/>
              <a:gd name="T20" fmla="*/ 2147483646 w 104"/>
              <a:gd name="T21" fmla="*/ 2147483646 h 79"/>
              <a:gd name="T22" fmla="*/ 2147483646 w 104"/>
              <a:gd name="T23" fmla="*/ 2147483646 h 79"/>
              <a:gd name="T24" fmla="*/ 2147483646 w 104"/>
              <a:gd name="T25" fmla="*/ 2147483646 h 79"/>
              <a:gd name="T26" fmla="*/ 2147483646 w 104"/>
              <a:gd name="T27" fmla="*/ 2147483646 h 79"/>
              <a:gd name="T28" fmla="*/ 2147483646 w 104"/>
              <a:gd name="T29" fmla="*/ 2147483646 h 79"/>
              <a:gd name="T30" fmla="*/ 2147483646 w 104"/>
              <a:gd name="T31" fmla="*/ 2147483646 h 79"/>
              <a:gd name="T32" fmla="*/ 2147483646 w 104"/>
              <a:gd name="T33" fmla="*/ 2147483646 h 79"/>
              <a:gd name="T34" fmla="*/ 2147483646 w 104"/>
              <a:gd name="T35" fmla="*/ 2147483646 h 79"/>
              <a:gd name="T36" fmla="*/ 2147483646 w 104"/>
              <a:gd name="T37" fmla="*/ 2147483646 h 79"/>
              <a:gd name="T38" fmla="*/ 2147483646 w 104"/>
              <a:gd name="T39" fmla="*/ 2147483646 h 79"/>
              <a:gd name="T40" fmla="*/ 2147483646 w 104"/>
              <a:gd name="T41" fmla="*/ 2147483646 h 79"/>
              <a:gd name="T42" fmla="*/ 2147483646 w 104"/>
              <a:gd name="T43" fmla="*/ 2147483646 h 79"/>
              <a:gd name="T44" fmla="*/ 2147483646 w 104"/>
              <a:gd name="T45" fmla="*/ 2147483646 h 79"/>
              <a:gd name="T46" fmla="*/ 2147483646 w 104"/>
              <a:gd name="T47" fmla="*/ 2147483646 h 79"/>
              <a:gd name="T48" fmla="*/ 2147483646 w 104"/>
              <a:gd name="T49" fmla="*/ 2147483646 h 79"/>
              <a:gd name="T50" fmla="*/ 2147483646 w 104"/>
              <a:gd name="T51" fmla="*/ 2147483646 h 79"/>
              <a:gd name="T52" fmla="*/ 2147483646 w 104"/>
              <a:gd name="T53" fmla="*/ 2147483646 h 79"/>
              <a:gd name="T54" fmla="*/ 2147483646 w 104"/>
              <a:gd name="T55" fmla="*/ 2147483646 h 79"/>
              <a:gd name="T56" fmla="*/ 2147483646 w 104"/>
              <a:gd name="T57" fmla="*/ 2147483646 h 79"/>
              <a:gd name="T58" fmla="*/ 2147483646 w 104"/>
              <a:gd name="T59" fmla="*/ 2147483646 h 79"/>
              <a:gd name="T60" fmla="*/ 2147483646 w 104"/>
              <a:gd name="T61" fmla="*/ 2147483646 h 79"/>
              <a:gd name="T62" fmla="*/ 2147483646 w 104"/>
              <a:gd name="T63" fmla="*/ 2147483646 h 79"/>
              <a:gd name="T64" fmla="*/ 2147483646 w 104"/>
              <a:gd name="T65" fmla="*/ 2147483646 h 79"/>
              <a:gd name="T66" fmla="*/ 2147483646 w 104"/>
              <a:gd name="T67" fmla="*/ 2147483646 h 79"/>
              <a:gd name="T68" fmla="*/ 2147483646 w 104"/>
              <a:gd name="T69" fmla="*/ 2147483646 h 79"/>
              <a:gd name="T70" fmla="*/ 2147483646 w 104"/>
              <a:gd name="T71" fmla="*/ 2147483646 h 79"/>
              <a:gd name="T72" fmla="*/ 2147483646 w 104"/>
              <a:gd name="T73" fmla="*/ 2147483646 h 79"/>
              <a:gd name="T74" fmla="*/ 2147483646 w 104"/>
              <a:gd name="T75" fmla="*/ 2147483646 h 79"/>
              <a:gd name="T76" fmla="*/ 2147483646 w 104"/>
              <a:gd name="T77" fmla="*/ 2147483646 h 79"/>
              <a:gd name="T78" fmla="*/ 2147483646 w 104"/>
              <a:gd name="T79" fmla="*/ 2147483646 h 79"/>
              <a:gd name="T80" fmla="*/ 2147483646 w 104"/>
              <a:gd name="T81" fmla="*/ 2147483646 h 79"/>
              <a:gd name="T82" fmla="*/ 2147483646 w 104"/>
              <a:gd name="T83" fmla="*/ 2147483646 h 79"/>
              <a:gd name="T84" fmla="*/ 2147483646 w 104"/>
              <a:gd name="T85" fmla="*/ 2147483646 h 79"/>
              <a:gd name="T86" fmla="*/ 2147483646 w 104"/>
              <a:gd name="T87" fmla="*/ 2147483646 h 79"/>
              <a:gd name="T88" fmla="*/ 2147483646 w 104"/>
              <a:gd name="T89" fmla="*/ 2147483646 h 79"/>
              <a:gd name="T90" fmla="*/ 2147483646 w 104"/>
              <a:gd name="T91" fmla="*/ 2147483646 h 79"/>
              <a:gd name="T92" fmla="*/ 2147483646 w 104"/>
              <a:gd name="T93" fmla="*/ 2147483646 h 79"/>
              <a:gd name="T94" fmla="*/ 2147483646 w 104"/>
              <a:gd name="T95" fmla="*/ 2147483646 h 79"/>
              <a:gd name="T96" fmla="*/ 2147483646 w 104"/>
              <a:gd name="T97" fmla="*/ 2147483646 h 79"/>
              <a:gd name="T98" fmla="*/ 0 w 104"/>
              <a:gd name="T99" fmla="*/ 2147483646 h 79"/>
              <a:gd name="T100" fmla="*/ 2147483646 w 104"/>
              <a:gd name="T101" fmla="*/ 2147483646 h 79"/>
              <a:gd name="T102" fmla="*/ 2147483646 w 104"/>
              <a:gd name="T103" fmla="*/ 2147483646 h 79"/>
              <a:gd name="T104" fmla="*/ 2147483646 w 104"/>
              <a:gd name="T105" fmla="*/ 2147483646 h 79"/>
              <a:gd name="T106" fmla="*/ 2147483646 w 104"/>
              <a:gd name="T107" fmla="*/ 2147483646 h 79"/>
              <a:gd name="T108" fmla="*/ 2147483646 w 104"/>
              <a:gd name="T109" fmla="*/ 2147483646 h 79"/>
              <a:gd name="T110" fmla="*/ 2147483646 w 104"/>
              <a:gd name="T111" fmla="*/ 2147483646 h 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4"/>
              <a:gd name="T169" fmla="*/ 0 h 79"/>
              <a:gd name="T170" fmla="*/ 104 w 104"/>
              <a:gd name="T171" fmla="*/ 79 h 7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6" name="Freeform 36"/>
          <p:cNvSpPr>
            <a:spLocks noEditPoints="1" noChangeArrowheads="1"/>
          </p:cNvSpPr>
          <p:nvPr/>
        </p:nvSpPr>
        <p:spPr bwMode="auto">
          <a:xfrm>
            <a:off x="1347788" y="1609725"/>
            <a:ext cx="363537" cy="273050"/>
          </a:xfrm>
          <a:custGeom>
            <a:avLst/>
            <a:gdLst>
              <a:gd name="T0" fmla="*/ 2147483646 w 97"/>
              <a:gd name="T1" fmla="*/ 0 h 97"/>
              <a:gd name="T2" fmla="*/ 2147483646 w 97"/>
              <a:gd name="T3" fmla="*/ 2147483646 h 97"/>
              <a:gd name="T4" fmla="*/ 2147483646 w 97"/>
              <a:gd name="T5" fmla="*/ 2147483646 h 97"/>
              <a:gd name="T6" fmla="*/ 2147483646 w 97"/>
              <a:gd name="T7" fmla="*/ 2147483646 h 97"/>
              <a:gd name="T8" fmla="*/ 2147483646 w 97"/>
              <a:gd name="T9" fmla="*/ 2147483646 h 97"/>
              <a:gd name="T10" fmla="*/ 2147483646 w 97"/>
              <a:gd name="T11" fmla="*/ 2147483646 h 97"/>
              <a:gd name="T12" fmla="*/ 0 w 97"/>
              <a:gd name="T13" fmla="*/ 2147483646 h 97"/>
              <a:gd name="T14" fmla="*/ 2147483646 w 97"/>
              <a:gd name="T15" fmla="*/ 2147483646 h 97"/>
              <a:gd name="T16" fmla="*/ 2147483646 w 97"/>
              <a:gd name="T17" fmla="*/ 0 h 97"/>
              <a:gd name="T18" fmla="*/ 2147483646 w 97"/>
              <a:gd name="T19" fmla="*/ 2147483646 h 97"/>
              <a:gd name="T20" fmla="*/ 2147483646 w 97"/>
              <a:gd name="T21" fmla="*/ 2147483646 h 97"/>
              <a:gd name="T22" fmla="*/ 2147483646 w 97"/>
              <a:gd name="T23" fmla="*/ 2147483646 h 97"/>
              <a:gd name="T24" fmla="*/ 2147483646 w 97"/>
              <a:gd name="T25" fmla="*/ 2147483646 h 97"/>
              <a:gd name="T26" fmla="*/ 2147483646 w 97"/>
              <a:gd name="T27" fmla="*/ 2147483646 h 97"/>
              <a:gd name="T28" fmla="*/ 2147483646 w 97"/>
              <a:gd name="T29" fmla="*/ 2147483646 h 97"/>
              <a:gd name="T30" fmla="*/ 2147483646 w 97"/>
              <a:gd name="T31" fmla="*/ 2147483646 h 97"/>
              <a:gd name="T32" fmla="*/ 2147483646 w 97"/>
              <a:gd name="T33" fmla="*/ 2147483646 h 97"/>
              <a:gd name="T34" fmla="*/ 2147483646 w 97"/>
              <a:gd name="T35" fmla="*/ 2147483646 h 97"/>
              <a:gd name="T36" fmla="*/ 2147483646 w 97"/>
              <a:gd name="T37" fmla="*/ 2147483646 h 97"/>
              <a:gd name="T38" fmla="*/ 2147483646 w 97"/>
              <a:gd name="T39" fmla="*/ 2147483646 h 97"/>
              <a:gd name="T40" fmla="*/ 2147483646 w 97"/>
              <a:gd name="T41" fmla="*/ 2147483646 h 97"/>
              <a:gd name="T42" fmla="*/ 2147483646 w 97"/>
              <a:gd name="T43" fmla="*/ 2147483646 h 97"/>
              <a:gd name="T44" fmla="*/ 2147483646 w 97"/>
              <a:gd name="T45" fmla="*/ 2147483646 h 97"/>
              <a:gd name="T46" fmla="*/ 2147483646 w 97"/>
              <a:gd name="T47" fmla="*/ 2147483646 h 97"/>
              <a:gd name="T48" fmla="*/ 2147483646 w 97"/>
              <a:gd name="T49" fmla="*/ 2147483646 h 97"/>
              <a:gd name="T50" fmla="*/ 2147483646 w 97"/>
              <a:gd name="T51" fmla="*/ 2147483646 h 97"/>
              <a:gd name="T52" fmla="*/ 2147483646 w 97"/>
              <a:gd name="T53" fmla="*/ 2147483646 h 97"/>
              <a:gd name="T54" fmla="*/ 2147483646 w 97"/>
              <a:gd name="T55" fmla="*/ 2147483646 h 97"/>
              <a:gd name="T56" fmla="*/ 2147483646 w 97"/>
              <a:gd name="T57" fmla="*/ 2147483646 h 97"/>
              <a:gd name="T58" fmla="*/ 2147483646 w 97"/>
              <a:gd name="T59" fmla="*/ 2147483646 h 97"/>
              <a:gd name="T60" fmla="*/ 2147483646 w 97"/>
              <a:gd name="T61" fmla="*/ 2147483646 h 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7"/>
              <a:gd name="T94" fmla="*/ 0 h 97"/>
              <a:gd name="T95" fmla="*/ 97 w 97"/>
              <a:gd name="T96" fmla="*/ 97 h 9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7" name="Freeform 37"/>
          <p:cNvSpPr>
            <a:spLocks noEditPoints="1" noChangeArrowheads="1"/>
          </p:cNvSpPr>
          <p:nvPr/>
        </p:nvSpPr>
        <p:spPr bwMode="auto">
          <a:xfrm>
            <a:off x="4929188" y="71438"/>
            <a:ext cx="209550" cy="258762"/>
          </a:xfrm>
          <a:custGeom>
            <a:avLst/>
            <a:gdLst>
              <a:gd name="T0" fmla="*/ 2147483646 w 132"/>
              <a:gd name="T1" fmla="*/ 2147483646 h 217"/>
              <a:gd name="T2" fmla="*/ 2147483646 w 132"/>
              <a:gd name="T3" fmla="*/ 2147483646 h 217"/>
              <a:gd name="T4" fmla="*/ 2147483646 w 132"/>
              <a:gd name="T5" fmla="*/ 2147483646 h 217"/>
              <a:gd name="T6" fmla="*/ 2147483646 w 132"/>
              <a:gd name="T7" fmla="*/ 2147483646 h 217"/>
              <a:gd name="T8" fmla="*/ 2147483646 w 132"/>
              <a:gd name="T9" fmla="*/ 2147483646 h 217"/>
              <a:gd name="T10" fmla="*/ 2147483646 w 132"/>
              <a:gd name="T11" fmla="*/ 2147483646 h 217"/>
              <a:gd name="T12" fmla="*/ 0 w 132"/>
              <a:gd name="T13" fmla="*/ 2147483646 h 217"/>
              <a:gd name="T14" fmla="*/ 2147483646 w 132"/>
              <a:gd name="T15" fmla="*/ 2147483646 h 217"/>
              <a:gd name="T16" fmla="*/ 2147483646 w 132"/>
              <a:gd name="T17" fmla="*/ 2147483646 h 217"/>
              <a:gd name="T18" fmla="*/ 2147483646 w 132"/>
              <a:gd name="T19" fmla="*/ 2147483646 h 217"/>
              <a:gd name="T20" fmla="*/ 2147483646 w 132"/>
              <a:gd name="T21" fmla="*/ 0 h 217"/>
              <a:gd name="T22" fmla="*/ 2147483646 w 132"/>
              <a:gd name="T23" fmla="*/ 0 h 217"/>
              <a:gd name="T24" fmla="*/ 2147483646 w 132"/>
              <a:gd name="T25" fmla="*/ 2147483646 h 217"/>
              <a:gd name="T26" fmla="*/ 2147483646 w 132"/>
              <a:gd name="T27" fmla="*/ 2147483646 h 217"/>
              <a:gd name="T28" fmla="*/ 2147483646 w 132"/>
              <a:gd name="T29" fmla="*/ 2147483646 h 217"/>
              <a:gd name="T30" fmla="*/ 2147483646 w 132"/>
              <a:gd name="T31" fmla="*/ 2147483646 h 217"/>
              <a:gd name="T32" fmla="*/ 2147483646 w 132"/>
              <a:gd name="T33" fmla="*/ 2147483646 h 217"/>
              <a:gd name="T34" fmla="*/ 2147483646 w 132"/>
              <a:gd name="T35" fmla="*/ 2147483646 h 217"/>
              <a:gd name="T36" fmla="*/ 2147483646 w 132"/>
              <a:gd name="T37" fmla="*/ 2147483646 h 217"/>
              <a:gd name="T38" fmla="*/ 2147483646 w 132"/>
              <a:gd name="T39" fmla="*/ 2147483646 h 217"/>
              <a:gd name="T40" fmla="*/ 2147483646 w 132"/>
              <a:gd name="T41" fmla="*/ 2147483646 h 217"/>
              <a:gd name="T42" fmla="*/ 2147483646 w 132"/>
              <a:gd name="T43" fmla="*/ 2147483646 h 217"/>
              <a:gd name="T44" fmla="*/ 2147483646 w 132"/>
              <a:gd name="T45" fmla="*/ 2147483646 h 217"/>
              <a:gd name="T46" fmla="*/ 2147483646 w 132"/>
              <a:gd name="T47" fmla="*/ 2147483646 h 217"/>
              <a:gd name="T48" fmla="*/ 2147483646 w 132"/>
              <a:gd name="T49" fmla="*/ 2147483646 h 217"/>
              <a:gd name="T50" fmla="*/ 2147483646 w 132"/>
              <a:gd name="T51" fmla="*/ 2147483646 h 217"/>
              <a:gd name="T52" fmla="*/ 2147483646 w 132"/>
              <a:gd name="T53" fmla="*/ 2147483646 h 217"/>
              <a:gd name="T54" fmla="*/ 2147483646 w 132"/>
              <a:gd name="T55" fmla="*/ 2147483646 h 217"/>
              <a:gd name="T56" fmla="*/ 2147483646 w 132"/>
              <a:gd name="T57" fmla="*/ 2147483646 h 217"/>
              <a:gd name="T58" fmla="*/ 2147483646 w 132"/>
              <a:gd name="T59" fmla="*/ 2147483646 h 217"/>
              <a:gd name="T60" fmla="*/ 2147483646 w 132"/>
              <a:gd name="T61" fmla="*/ 2147483646 h 217"/>
              <a:gd name="T62" fmla="*/ 2147483646 w 132"/>
              <a:gd name="T63" fmla="*/ 2147483646 h 217"/>
              <a:gd name="T64" fmla="*/ 2147483646 w 132"/>
              <a:gd name="T65" fmla="*/ 2147483646 h 217"/>
              <a:gd name="T66" fmla="*/ 2147483646 w 132"/>
              <a:gd name="T67" fmla="*/ 2147483646 h 217"/>
              <a:gd name="T68" fmla="*/ 2147483646 w 132"/>
              <a:gd name="T69" fmla="*/ 2147483646 h 217"/>
              <a:gd name="T70" fmla="*/ 2147483646 w 132"/>
              <a:gd name="T71" fmla="*/ 2147483646 h 217"/>
              <a:gd name="T72" fmla="*/ 2147483646 w 132"/>
              <a:gd name="T73" fmla="*/ 2147483646 h 217"/>
              <a:gd name="T74" fmla="*/ 2147483646 w 132"/>
              <a:gd name="T75" fmla="*/ 2147483646 h 217"/>
              <a:gd name="T76" fmla="*/ 2147483646 w 132"/>
              <a:gd name="T77" fmla="*/ 2147483646 h 217"/>
              <a:gd name="T78" fmla="*/ 2147483646 w 132"/>
              <a:gd name="T79" fmla="*/ 2147483646 h 217"/>
              <a:gd name="T80" fmla="*/ 2147483646 w 132"/>
              <a:gd name="T81" fmla="*/ 2147483646 h 217"/>
              <a:gd name="T82" fmla="*/ 2147483646 w 132"/>
              <a:gd name="T83" fmla="*/ 2147483646 h 217"/>
              <a:gd name="T84" fmla="*/ 2147483646 w 132"/>
              <a:gd name="T85" fmla="*/ 2147483646 h 217"/>
              <a:gd name="T86" fmla="*/ 2147483646 w 132"/>
              <a:gd name="T87" fmla="*/ 2147483646 h 21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2"/>
              <a:gd name="T133" fmla="*/ 0 h 217"/>
              <a:gd name="T134" fmla="*/ 132 w 132"/>
              <a:gd name="T135" fmla="*/ 217 h 21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2" h="217">
                <a:moveTo>
                  <a:pt x="97" y="47"/>
                </a:moveTo>
                <a:lnTo>
                  <a:pt x="132" y="170"/>
                </a:lnTo>
                <a:lnTo>
                  <a:pt x="130" y="182"/>
                </a:lnTo>
                <a:lnTo>
                  <a:pt x="71" y="217"/>
                </a:lnTo>
                <a:lnTo>
                  <a:pt x="61" y="217"/>
                </a:lnTo>
                <a:lnTo>
                  <a:pt x="5" y="182"/>
                </a:lnTo>
                <a:lnTo>
                  <a:pt x="0" y="170"/>
                </a:lnTo>
                <a:lnTo>
                  <a:pt x="38" y="47"/>
                </a:lnTo>
                <a:lnTo>
                  <a:pt x="26" y="40"/>
                </a:lnTo>
                <a:lnTo>
                  <a:pt x="26" y="24"/>
                </a:lnTo>
                <a:lnTo>
                  <a:pt x="61" y="0"/>
                </a:lnTo>
                <a:lnTo>
                  <a:pt x="71" y="0"/>
                </a:lnTo>
                <a:lnTo>
                  <a:pt x="109" y="24"/>
                </a:lnTo>
                <a:lnTo>
                  <a:pt x="109" y="40"/>
                </a:lnTo>
                <a:lnTo>
                  <a:pt x="97" y="47"/>
                </a:lnTo>
                <a:close/>
                <a:moveTo>
                  <a:pt x="49" y="187"/>
                </a:moveTo>
                <a:lnTo>
                  <a:pt x="85" y="187"/>
                </a:lnTo>
                <a:lnTo>
                  <a:pt x="113" y="168"/>
                </a:lnTo>
                <a:lnTo>
                  <a:pt x="111" y="161"/>
                </a:lnTo>
                <a:lnTo>
                  <a:pt x="24" y="161"/>
                </a:lnTo>
                <a:lnTo>
                  <a:pt x="21" y="168"/>
                </a:lnTo>
                <a:lnTo>
                  <a:pt x="49" y="187"/>
                </a:lnTo>
                <a:close/>
                <a:moveTo>
                  <a:pt x="54" y="40"/>
                </a:moveTo>
                <a:lnTo>
                  <a:pt x="78" y="40"/>
                </a:lnTo>
                <a:lnTo>
                  <a:pt x="80" y="35"/>
                </a:lnTo>
                <a:lnTo>
                  <a:pt x="85" y="33"/>
                </a:lnTo>
                <a:lnTo>
                  <a:pt x="66" y="19"/>
                </a:lnTo>
                <a:lnTo>
                  <a:pt x="47" y="33"/>
                </a:lnTo>
                <a:lnTo>
                  <a:pt x="54" y="35"/>
                </a:lnTo>
                <a:lnTo>
                  <a:pt x="54" y="40"/>
                </a:lnTo>
                <a:close/>
                <a:moveTo>
                  <a:pt x="83" y="68"/>
                </a:moveTo>
                <a:lnTo>
                  <a:pt x="52" y="68"/>
                </a:lnTo>
                <a:lnTo>
                  <a:pt x="47" y="83"/>
                </a:lnTo>
                <a:lnTo>
                  <a:pt x="87" y="83"/>
                </a:lnTo>
                <a:lnTo>
                  <a:pt x="83" y="68"/>
                </a:lnTo>
                <a:close/>
                <a:moveTo>
                  <a:pt x="94" y="111"/>
                </a:moveTo>
                <a:lnTo>
                  <a:pt x="38" y="111"/>
                </a:lnTo>
                <a:lnTo>
                  <a:pt x="31" y="132"/>
                </a:lnTo>
                <a:lnTo>
                  <a:pt x="101" y="132"/>
                </a:lnTo>
                <a:lnTo>
                  <a:pt x="94" y="11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8" name="Freeform 38"/>
          <p:cNvSpPr>
            <a:spLocks noEditPoints="1" noChangeArrowheads="1"/>
          </p:cNvSpPr>
          <p:nvPr/>
        </p:nvSpPr>
        <p:spPr bwMode="auto">
          <a:xfrm>
            <a:off x="5540375" y="57150"/>
            <a:ext cx="390525" cy="280988"/>
          </a:xfrm>
          <a:custGeom>
            <a:avLst/>
            <a:gdLst>
              <a:gd name="T0" fmla="*/ 2147483646 w 104"/>
              <a:gd name="T1" fmla="*/ 2147483646 h 100"/>
              <a:gd name="T2" fmla="*/ 2147483646 w 104"/>
              <a:gd name="T3" fmla="*/ 2147483646 h 100"/>
              <a:gd name="T4" fmla="*/ 2147483646 w 104"/>
              <a:gd name="T5" fmla="*/ 2147483646 h 100"/>
              <a:gd name="T6" fmla="*/ 2147483646 w 104"/>
              <a:gd name="T7" fmla="*/ 2147483646 h 100"/>
              <a:gd name="T8" fmla="*/ 2147483646 w 104"/>
              <a:gd name="T9" fmla="*/ 2147483646 h 100"/>
              <a:gd name="T10" fmla="*/ 2147483646 w 104"/>
              <a:gd name="T11" fmla="*/ 2147483646 h 100"/>
              <a:gd name="T12" fmla="*/ 2147483646 w 104"/>
              <a:gd name="T13" fmla="*/ 2147483646 h 100"/>
              <a:gd name="T14" fmla="*/ 2147483646 w 104"/>
              <a:gd name="T15" fmla="*/ 2147483646 h 100"/>
              <a:gd name="T16" fmla="*/ 2147483646 w 104"/>
              <a:gd name="T17" fmla="*/ 2147483646 h 100"/>
              <a:gd name="T18" fmla="*/ 2147483646 w 104"/>
              <a:gd name="T19" fmla="*/ 2147483646 h 100"/>
              <a:gd name="T20" fmla="*/ 2147483646 w 104"/>
              <a:gd name="T21" fmla="*/ 2147483646 h 100"/>
              <a:gd name="T22" fmla="*/ 2147483646 w 104"/>
              <a:gd name="T23" fmla="*/ 2147483646 h 100"/>
              <a:gd name="T24" fmla="*/ 2147483646 w 104"/>
              <a:gd name="T25" fmla="*/ 2147483646 h 100"/>
              <a:gd name="T26" fmla="*/ 2147483646 w 104"/>
              <a:gd name="T27" fmla="*/ 2147483646 h 100"/>
              <a:gd name="T28" fmla="*/ 2147483646 w 104"/>
              <a:gd name="T29" fmla="*/ 2147483646 h 100"/>
              <a:gd name="T30" fmla="*/ 2147483646 w 104"/>
              <a:gd name="T31" fmla="*/ 2147483646 h 100"/>
              <a:gd name="T32" fmla="*/ 2147483646 w 104"/>
              <a:gd name="T33" fmla="*/ 2147483646 h 100"/>
              <a:gd name="T34" fmla="*/ 2147483646 w 104"/>
              <a:gd name="T35" fmla="*/ 2147483646 h 100"/>
              <a:gd name="T36" fmla="*/ 2147483646 w 104"/>
              <a:gd name="T37" fmla="*/ 2147483646 h 100"/>
              <a:gd name="T38" fmla="*/ 2147483646 w 104"/>
              <a:gd name="T39" fmla="*/ 2147483646 h 100"/>
              <a:gd name="T40" fmla="*/ 2147483646 w 104"/>
              <a:gd name="T41" fmla="*/ 2147483646 h 100"/>
              <a:gd name="T42" fmla="*/ 2147483646 w 104"/>
              <a:gd name="T43" fmla="*/ 2147483646 h 100"/>
              <a:gd name="T44" fmla="*/ 2147483646 w 104"/>
              <a:gd name="T45" fmla="*/ 2147483646 h 100"/>
              <a:gd name="T46" fmla="*/ 2147483646 w 104"/>
              <a:gd name="T47" fmla="*/ 2147483646 h 100"/>
              <a:gd name="T48" fmla="*/ 2147483646 w 104"/>
              <a:gd name="T49" fmla="*/ 2147483646 h 100"/>
              <a:gd name="T50" fmla="*/ 2147483646 w 104"/>
              <a:gd name="T51" fmla="*/ 2147483646 h 100"/>
              <a:gd name="T52" fmla="*/ 2147483646 w 104"/>
              <a:gd name="T53" fmla="*/ 2147483646 h 100"/>
              <a:gd name="T54" fmla="*/ 2147483646 w 104"/>
              <a:gd name="T55" fmla="*/ 2147483646 h 100"/>
              <a:gd name="T56" fmla="*/ 2147483646 w 104"/>
              <a:gd name="T57" fmla="*/ 2147483646 h 100"/>
              <a:gd name="T58" fmla="*/ 2147483646 w 104"/>
              <a:gd name="T59" fmla="*/ 2147483646 h 100"/>
              <a:gd name="T60" fmla="*/ 2147483646 w 104"/>
              <a:gd name="T61" fmla="*/ 2147483646 h 100"/>
              <a:gd name="T62" fmla="*/ 2147483646 w 104"/>
              <a:gd name="T63" fmla="*/ 2147483646 h 100"/>
              <a:gd name="T64" fmla="*/ 2147483646 w 104"/>
              <a:gd name="T65" fmla="*/ 2147483646 h 100"/>
              <a:gd name="T66" fmla="*/ 2147483646 w 104"/>
              <a:gd name="T67" fmla="*/ 2147483646 h 100"/>
              <a:gd name="T68" fmla="*/ 2147483646 w 104"/>
              <a:gd name="T69" fmla="*/ 2147483646 h 100"/>
              <a:gd name="T70" fmla="*/ 0 w 104"/>
              <a:gd name="T71" fmla="*/ 2147483646 h 100"/>
              <a:gd name="T72" fmla="*/ 0 w 104"/>
              <a:gd name="T73" fmla="*/ 2147483646 h 100"/>
              <a:gd name="T74" fmla="*/ 2147483646 w 104"/>
              <a:gd name="T75" fmla="*/ 2147483646 h 100"/>
              <a:gd name="T76" fmla="*/ 2147483646 w 104"/>
              <a:gd name="T77" fmla="*/ 2147483646 h 100"/>
              <a:gd name="T78" fmla="*/ 2147483646 w 104"/>
              <a:gd name="T79" fmla="*/ 2147483646 h 100"/>
              <a:gd name="T80" fmla="*/ 2147483646 w 104"/>
              <a:gd name="T81" fmla="*/ 2147483646 h 100"/>
              <a:gd name="T82" fmla="*/ 2147483646 w 104"/>
              <a:gd name="T83" fmla="*/ 2147483646 h 100"/>
              <a:gd name="T84" fmla="*/ 2147483646 w 104"/>
              <a:gd name="T85" fmla="*/ 2147483646 h 100"/>
              <a:gd name="T86" fmla="*/ 2147483646 w 104"/>
              <a:gd name="T87" fmla="*/ 2147483646 h 100"/>
              <a:gd name="T88" fmla="*/ 2147483646 w 104"/>
              <a:gd name="T89" fmla="*/ 2147483646 h 100"/>
              <a:gd name="T90" fmla="*/ 2147483646 w 104"/>
              <a:gd name="T91" fmla="*/ 2147483646 h 100"/>
              <a:gd name="T92" fmla="*/ 2147483646 w 104"/>
              <a:gd name="T93" fmla="*/ 2147483646 h 100"/>
              <a:gd name="T94" fmla="*/ 2147483646 w 104"/>
              <a:gd name="T95" fmla="*/ 2147483646 h 100"/>
              <a:gd name="T96" fmla="*/ 2147483646 w 104"/>
              <a:gd name="T97" fmla="*/ 2147483646 h 100"/>
              <a:gd name="T98" fmla="*/ 2147483646 w 104"/>
              <a:gd name="T99" fmla="*/ 2147483646 h 100"/>
              <a:gd name="T100" fmla="*/ 2147483646 w 104"/>
              <a:gd name="T101" fmla="*/ 2147483646 h 1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4"/>
              <a:gd name="T154" fmla="*/ 0 h 100"/>
              <a:gd name="T155" fmla="*/ 104 w 104"/>
              <a:gd name="T156" fmla="*/ 100 h 1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9" name="Freeform 39"/>
          <p:cNvSpPr>
            <a:spLocks noEditPoints="1" noChangeArrowheads="1"/>
          </p:cNvSpPr>
          <p:nvPr/>
        </p:nvSpPr>
        <p:spPr bwMode="auto">
          <a:xfrm>
            <a:off x="7696200" y="2130425"/>
            <a:ext cx="288925" cy="298450"/>
          </a:xfrm>
          <a:custGeom>
            <a:avLst/>
            <a:gdLst>
              <a:gd name="T0" fmla="*/ 2147483646 w 77"/>
              <a:gd name="T1" fmla="*/ 0 h 106"/>
              <a:gd name="T2" fmla="*/ 2147483646 w 77"/>
              <a:gd name="T3" fmla="*/ 0 h 106"/>
              <a:gd name="T4" fmla="*/ 2147483646 w 77"/>
              <a:gd name="T5" fmla="*/ 2147483646 h 106"/>
              <a:gd name="T6" fmla="*/ 2147483646 w 77"/>
              <a:gd name="T7" fmla="*/ 2147483646 h 106"/>
              <a:gd name="T8" fmla="*/ 2147483646 w 77"/>
              <a:gd name="T9" fmla="*/ 2147483646 h 106"/>
              <a:gd name="T10" fmla="*/ 2147483646 w 77"/>
              <a:gd name="T11" fmla="*/ 2147483646 h 106"/>
              <a:gd name="T12" fmla="*/ 2147483646 w 77"/>
              <a:gd name="T13" fmla="*/ 2147483646 h 106"/>
              <a:gd name="T14" fmla="*/ 2147483646 w 77"/>
              <a:gd name="T15" fmla="*/ 2147483646 h 106"/>
              <a:gd name="T16" fmla="*/ 2147483646 w 77"/>
              <a:gd name="T17" fmla="*/ 2147483646 h 106"/>
              <a:gd name="T18" fmla="*/ 2147483646 w 77"/>
              <a:gd name="T19" fmla="*/ 2147483646 h 106"/>
              <a:gd name="T20" fmla="*/ 2147483646 w 77"/>
              <a:gd name="T21" fmla="*/ 2147483646 h 106"/>
              <a:gd name="T22" fmla="*/ 2147483646 w 77"/>
              <a:gd name="T23" fmla="*/ 2147483646 h 106"/>
              <a:gd name="T24" fmla="*/ 0 w 77"/>
              <a:gd name="T25" fmla="*/ 2147483646 h 106"/>
              <a:gd name="T26" fmla="*/ 0 w 77"/>
              <a:gd name="T27" fmla="*/ 2147483646 h 106"/>
              <a:gd name="T28" fmla="*/ 2147483646 w 77"/>
              <a:gd name="T29" fmla="*/ 0 h 106"/>
              <a:gd name="T30" fmla="*/ 2147483646 w 77"/>
              <a:gd name="T31" fmla="*/ 2147483646 h 106"/>
              <a:gd name="T32" fmla="*/ 2147483646 w 77"/>
              <a:gd name="T33" fmla="*/ 2147483646 h 106"/>
              <a:gd name="T34" fmla="*/ 2147483646 w 77"/>
              <a:gd name="T35" fmla="*/ 2147483646 h 106"/>
              <a:gd name="T36" fmla="*/ 2147483646 w 77"/>
              <a:gd name="T37" fmla="*/ 2147483646 h 106"/>
              <a:gd name="T38" fmla="*/ 2147483646 w 77"/>
              <a:gd name="T39" fmla="*/ 2147483646 h 106"/>
              <a:gd name="T40" fmla="*/ 2147483646 w 77"/>
              <a:gd name="T41" fmla="*/ 2147483646 h 106"/>
              <a:gd name="T42" fmla="*/ 2147483646 w 77"/>
              <a:gd name="T43" fmla="*/ 2147483646 h 106"/>
              <a:gd name="T44" fmla="*/ 2147483646 w 77"/>
              <a:gd name="T45" fmla="*/ 2147483646 h 106"/>
              <a:gd name="T46" fmla="*/ 2147483646 w 77"/>
              <a:gd name="T47" fmla="*/ 2147483646 h 106"/>
              <a:gd name="T48" fmla="*/ 2147483646 w 77"/>
              <a:gd name="T49" fmla="*/ 2147483646 h 106"/>
              <a:gd name="T50" fmla="*/ 2147483646 w 77"/>
              <a:gd name="T51" fmla="*/ 2147483646 h 106"/>
              <a:gd name="T52" fmla="*/ 2147483646 w 77"/>
              <a:gd name="T53" fmla="*/ 2147483646 h 106"/>
              <a:gd name="T54" fmla="*/ 2147483646 w 77"/>
              <a:gd name="T55" fmla="*/ 2147483646 h 106"/>
              <a:gd name="T56" fmla="*/ 2147483646 w 77"/>
              <a:gd name="T57" fmla="*/ 2147483646 h 106"/>
              <a:gd name="T58" fmla="*/ 2147483646 w 77"/>
              <a:gd name="T59" fmla="*/ 2147483646 h 106"/>
              <a:gd name="T60" fmla="*/ 2147483646 w 77"/>
              <a:gd name="T61" fmla="*/ 2147483646 h 106"/>
              <a:gd name="T62" fmla="*/ 2147483646 w 77"/>
              <a:gd name="T63" fmla="*/ 2147483646 h 106"/>
              <a:gd name="T64" fmla="*/ 2147483646 w 77"/>
              <a:gd name="T65" fmla="*/ 2147483646 h 106"/>
              <a:gd name="T66" fmla="*/ 2147483646 w 77"/>
              <a:gd name="T67" fmla="*/ 2147483646 h 106"/>
              <a:gd name="T68" fmla="*/ 2147483646 w 77"/>
              <a:gd name="T69" fmla="*/ 2147483646 h 106"/>
              <a:gd name="T70" fmla="*/ 2147483646 w 77"/>
              <a:gd name="T71" fmla="*/ 2147483646 h 106"/>
              <a:gd name="T72" fmla="*/ 2147483646 w 77"/>
              <a:gd name="T73" fmla="*/ 2147483646 h 106"/>
              <a:gd name="T74" fmla="*/ 2147483646 w 77"/>
              <a:gd name="T75" fmla="*/ 2147483646 h 106"/>
              <a:gd name="T76" fmla="*/ 2147483646 w 77"/>
              <a:gd name="T77" fmla="*/ 2147483646 h 106"/>
              <a:gd name="T78" fmla="*/ 2147483646 w 77"/>
              <a:gd name="T79" fmla="*/ 2147483646 h 106"/>
              <a:gd name="T80" fmla="*/ 2147483646 w 77"/>
              <a:gd name="T81" fmla="*/ 2147483646 h 106"/>
              <a:gd name="T82" fmla="*/ 2147483646 w 77"/>
              <a:gd name="T83" fmla="*/ 2147483646 h 106"/>
              <a:gd name="T84" fmla="*/ 2147483646 w 77"/>
              <a:gd name="T85" fmla="*/ 2147483646 h 106"/>
              <a:gd name="T86" fmla="*/ 2147483646 w 77"/>
              <a:gd name="T87" fmla="*/ 2147483646 h 106"/>
              <a:gd name="T88" fmla="*/ 2147483646 w 77"/>
              <a:gd name="T89" fmla="*/ 2147483646 h 106"/>
              <a:gd name="T90" fmla="*/ 2147483646 w 77"/>
              <a:gd name="T91" fmla="*/ 2147483646 h 106"/>
              <a:gd name="T92" fmla="*/ 2147483646 w 77"/>
              <a:gd name="T93" fmla="*/ 2147483646 h 106"/>
              <a:gd name="T94" fmla="*/ 2147483646 w 77"/>
              <a:gd name="T95" fmla="*/ 2147483646 h 106"/>
              <a:gd name="T96" fmla="*/ 2147483646 w 77"/>
              <a:gd name="T97" fmla="*/ 2147483646 h 106"/>
              <a:gd name="T98" fmla="*/ 2147483646 w 77"/>
              <a:gd name="T99" fmla="*/ 2147483646 h 106"/>
              <a:gd name="T100" fmla="*/ 2147483646 w 77"/>
              <a:gd name="T101" fmla="*/ 2147483646 h 106"/>
              <a:gd name="T102" fmla="*/ 2147483646 w 77"/>
              <a:gd name="T103" fmla="*/ 2147483646 h 106"/>
              <a:gd name="T104" fmla="*/ 2147483646 w 77"/>
              <a:gd name="T105" fmla="*/ 2147483646 h 106"/>
              <a:gd name="T106" fmla="*/ 2147483646 w 77"/>
              <a:gd name="T107" fmla="*/ 2147483646 h 106"/>
              <a:gd name="T108" fmla="*/ 2147483646 w 77"/>
              <a:gd name="T109" fmla="*/ 2147483646 h 10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7"/>
              <a:gd name="T166" fmla="*/ 0 h 106"/>
              <a:gd name="T167" fmla="*/ 77 w 77"/>
              <a:gd name="T168" fmla="*/ 106 h 10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7" h="106">
                <a:moveTo>
                  <a:pt x="8" y="0"/>
                </a:moveTo>
                <a:cubicBezTo>
                  <a:pt x="64" y="0"/>
                  <a:pt x="64" y="0"/>
                  <a:pt x="64" y="0"/>
                </a:cubicBezTo>
                <a:cubicBezTo>
                  <a:pt x="69" y="0"/>
                  <a:pt x="73" y="4"/>
                  <a:pt x="73" y="9"/>
                </a:cubicBezTo>
                <a:cubicBezTo>
                  <a:pt x="73" y="62"/>
                  <a:pt x="73" y="62"/>
                  <a:pt x="73" y="62"/>
                </a:cubicBezTo>
                <a:cubicBezTo>
                  <a:pt x="63" y="60"/>
                  <a:pt x="63" y="60"/>
                  <a:pt x="63" y="60"/>
                </a:cubicBezTo>
                <a:cubicBezTo>
                  <a:pt x="63" y="56"/>
                  <a:pt x="63" y="56"/>
                  <a:pt x="63" y="56"/>
                </a:cubicBezTo>
                <a:cubicBezTo>
                  <a:pt x="63" y="11"/>
                  <a:pt x="63" y="11"/>
                  <a:pt x="63" y="11"/>
                </a:cubicBezTo>
                <a:cubicBezTo>
                  <a:pt x="9" y="11"/>
                  <a:pt x="9" y="11"/>
                  <a:pt x="9" y="11"/>
                </a:cubicBezTo>
                <a:cubicBezTo>
                  <a:pt x="9" y="87"/>
                  <a:pt x="9" y="87"/>
                  <a:pt x="9" y="87"/>
                </a:cubicBezTo>
                <a:cubicBezTo>
                  <a:pt x="36" y="87"/>
                  <a:pt x="36" y="87"/>
                  <a:pt x="36" y="87"/>
                </a:cubicBezTo>
                <a:cubicBezTo>
                  <a:pt x="40" y="96"/>
                  <a:pt x="40" y="96"/>
                  <a:pt x="40" y="96"/>
                </a:cubicBezTo>
                <a:cubicBezTo>
                  <a:pt x="8" y="96"/>
                  <a:pt x="8" y="96"/>
                  <a:pt x="8" y="96"/>
                </a:cubicBezTo>
                <a:cubicBezTo>
                  <a:pt x="4" y="96"/>
                  <a:pt x="0" y="93"/>
                  <a:pt x="0" y="88"/>
                </a:cubicBezTo>
                <a:cubicBezTo>
                  <a:pt x="0" y="9"/>
                  <a:pt x="0" y="9"/>
                  <a:pt x="0" y="9"/>
                </a:cubicBezTo>
                <a:cubicBezTo>
                  <a:pt x="0" y="4"/>
                  <a:pt x="4" y="0"/>
                  <a:pt x="8" y="0"/>
                </a:cubicBezTo>
                <a:close/>
                <a:moveTo>
                  <a:pt x="16" y="47"/>
                </a:moveTo>
                <a:cubicBezTo>
                  <a:pt x="16" y="54"/>
                  <a:pt x="16" y="54"/>
                  <a:pt x="16" y="54"/>
                </a:cubicBezTo>
                <a:cubicBezTo>
                  <a:pt x="36" y="54"/>
                  <a:pt x="36" y="54"/>
                  <a:pt x="36" y="54"/>
                </a:cubicBezTo>
                <a:cubicBezTo>
                  <a:pt x="36" y="47"/>
                  <a:pt x="36" y="47"/>
                  <a:pt x="36" y="47"/>
                </a:cubicBezTo>
                <a:cubicBezTo>
                  <a:pt x="16" y="47"/>
                  <a:pt x="16" y="47"/>
                  <a:pt x="16" y="47"/>
                </a:cubicBezTo>
                <a:close/>
                <a:moveTo>
                  <a:pt x="16" y="34"/>
                </a:moveTo>
                <a:cubicBezTo>
                  <a:pt x="16" y="41"/>
                  <a:pt x="16" y="41"/>
                  <a:pt x="16" y="41"/>
                </a:cubicBezTo>
                <a:cubicBezTo>
                  <a:pt x="36" y="41"/>
                  <a:pt x="36" y="41"/>
                  <a:pt x="36" y="41"/>
                </a:cubicBezTo>
                <a:cubicBezTo>
                  <a:pt x="36" y="34"/>
                  <a:pt x="36" y="34"/>
                  <a:pt x="36" y="34"/>
                </a:cubicBezTo>
                <a:cubicBezTo>
                  <a:pt x="16" y="34"/>
                  <a:pt x="16" y="34"/>
                  <a:pt x="16" y="34"/>
                </a:cubicBezTo>
                <a:close/>
                <a:moveTo>
                  <a:pt x="16" y="21"/>
                </a:moveTo>
                <a:cubicBezTo>
                  <a:pt x="16" y="28"/>
                  <a:pt x="16" y="28"/>
                  <a:pt x="16" y="28"/>
                </a:cubicBezTo>
                <a:cubicBezTo>
                  <a:pt x="55" y="28"/>
                  <a:pt x="55" y="28"/>
                  <a:pt x="55" y="28"/>
                </a:cubicBezTo>
                <a:cubicBezTo>
                  <a:pt x="55" y="21"/>
                  <a:pt x="55" y="21"/>
                  <a:pt x="55" y="21"/>
                </a:cubicBezTo>
                <a:cubicBezTo>
                  <a:pt x="16" y="21"/>
                  <a:pt x="16" y="21"/>
                  <a:pt x="16" y="21"/>
                </a:cubicBezTo>
                <a:close/>
                <a:moveTo>
                  <a:pt x="47" y="42"/>
                </a:moveTo>
                <a:cubicBezTo>
                  <a:pt x="45" y="70"/>
                  <a:pt x="45" y="70"/>
                  <a:pt x="45" y="70"/>
                </a:cubicBezTo>
                <a:cubicBezTo>
                  <a:pt x="43" y="69"/>
                  <a:pt x="43" y="69"/>
                  <a:pt x="43" y="69"/>
                </a:cubicBezTo>
                <a:cubicBezTo>
                  <a:pt x="39" y="71"/>
                  <a:pt x="39" y="71"/>
                  <a:pt x="39" y="71"/>
                </a:cubicBezTo>
                <a:cubicBezTo>
                  <a:pt x="38" y="74"/>
                  <a:pt x="38" y="74"/>
                  <a:pt x="38" y="74"/>
                </a:cubicBezTo>
                <a:cubicBezTo>
                  <a:pt x="48" y="98"/>
                  <a:pt x="48" y="98"/>
                  <a:pt x="48" y="98"/>
                </a:cubicBezTo>
                <a:cubicBezTo>
                  <a:pt x="48" y="106"/>
                  <a:pt x="48" y="106"/>
                  <a:pt x="48" y="106"/>
                </a:cubicBezTo>
                <a:cubicBezTo>
                  <a:pt x="71" y="106"/>
                  <a:pt x="71" y="106"/>
                  <a:pt x="71" y="106"/>
                </a:cubicBezTo>
                <a:cubicBezTo>
                  <a:pt x="71" y="97"/>
                  <a:pt x="71" y="97"/>
                  <a:pt x="71" y="97"/>
                </a:cubicBezTo>
                <a:cubicBezTo>
                  <a:pt x="77" y="73"/>
                  <a:pt x="77" y="73"/>
                  <a:pt x="77" y="73"/>
                </a:cubicBezTo>
                <a:cubicBezTo>
                  <a:pt x="76" y="69"/>
                  <a:pt x="76" y="69"/>
                  <a:pt x="76" y="69"/>
                </a:cubicBezTo>
                <a:cubicBezTo>
                  <a:pt x="71" y="68"/>
                  <a:pt x="71" y="68"/>
                  <a:pt x="71" y="68"/>
                </a:cubicBezTo>
                <a:cubicBezTo>
                  <a:pt x="69" y="70"/>
                  <a:pt x="69" y="70"/>
                  <a:pt x="69" y="70"/>
                </a:cubicBezTo>
                <a:cubicBezTo>
                  <a:pt x="68" y="68"/>
                  <a:pt x="68" y="68"/>
                  <a:pt x="68" y="68"/>
                </a:cubicBezTo>
                <a:cubicBezTo>
                  <a:pt x="64" y="67"/>
                  <a:pt x="64" y="67"/>
                  <a:pt x="64" y="67"/>
                </a:cubicBezTo>
                <a:cubicBezTo>
                  <a:pt x="62" y="68"/>
                  <a:pt x="62" y="68"/>
                  <a:pt x="62" y="68"/>
                </a:cubicBezTo>
                <a:cubicBezTo>
                  <a:pt x="61" y="66"/>
                  <a:pt x="61" y="66"/>
                  <a:pt x="61" y="66"/>
                </a:cubicBezTo>
                <a:cubicBezTo>
                  <a:pt x="57" y="66"/>
                  <a:pt x="57" y="66"/>
                  <a:pt x="57" y="66"/>
                </a:cubicBezTo>
                <a:cubicBezTo>
                  <a:pt x="55" y="41"/>
                  <a:pt x="55" y="41"/>
                  <a:pt x="55" y="41"/>
                </a:cubicBezTo>
                <a:cubicBezTo>
                  <a:pt x="47" y="42"/>
                  <a:pt x="47" y="42"/>
                  <a:pt x="47" y="42"/>
                </a:cubicBezTo>
                <a:close/>
                <a:moveTo>
                  <a:pt x="25" y="4"/>
                </a:moveTo>
                <a:cubicBezTo>
                  <a:pt x="25" y="7"/>
                  <a:pt x="25" y="7"/>
                  <a:pt x="25" y="7"/>
                </a:cubicBezTo>
                <a:cubicBezTo>
                  <a:pt x="47" y="7"/>
                  <a:pt x="47" y="7"/>
                  <a:pt x="47" y="7"/>
                </a:cubicBezTo>
                <a:cubicBezTo>
                  <a:pt x="47" y="4"/>
                  <a:pt x="47" y="4"/>
                  <a:pt x="47" y="4"/>
                </a:cubicBezTo>
                <a:lnTo>
                  <a:pt x="25" y="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0" name="Freeform 40"/>
          <p:cNvSpPr>
            <a:spLocks noEditPoints="1" noChangeArrowheads="1"/>
          </p:cNvSpPr>
          <p:nvPr/>
        </p:nvSpPr>
        <p:spPr bwMode="auto">
          <a:xfrm>
            <a:off x="7640638" y="1106488"/>
            <a:ext cx="341312" cy="222250"/>
          </a:xfrm>
          <a:custGeom>
            <a:avLst/>
            <a:gdLst>
              <a:gd name="T0" fmla="*/ 2147483646 w 91"/>
              <a:gd name="T1" fmla="*/ 2147483646 h 79"/>
              <a:gd name="T2" fmla="*/ 2147483646 w 91"/>
              <a:gd name="T3" fmla="*/ 2147483646 h 79"/>
              <a:gd name="T4" fmla="*/ 2147483646 w 91"/>
              <a:gd name="T5" fmla="*/ 2147483646 h 79"/>
              <a:gd name="T6" fmla="*/ 2147483646 w 91"/>
              <a:gd name="T7" fmla="*/ 2147483646 h 79"/>
              <a:gd name="T8" fmla="*/ 2147483646 w 91"/>
              <a:gd name="T9" fmla="*/ 2147483646 h 79"/>
              <a:gd name="T10" fmla="*/ 2147483646 w 91"/>
              <a:gd name="T11" fmla="*/ 2147483646 h 79"/>
              <a:gd name="T12" fmla="*/ 0 w 91"/>
              <a:gd name="T13" fmla="*/ 2147483646 h 79"/>
              <a:gd name="T14" fmla="*/ 2147483646 w 91"/>
              <a:gd name="T15" fmla="*/ 0 h 79"/>
              <a:gd name="T16" fmla="*/ 2147483646 w 91"/>
              <a:gd name="T17" fmla="*/ 2147483646 h 79"/>
              <a:gd name="T18" fmla="*/ 2147483646 w 91"/>
              <a:gd name="T19" fmla="*/ 2147483646 h 79"/>
              <a:gd name="T20" fmla="*/ 2147483646 w 91"/>
              <a:gd name="T21" fmla="*/ 2147483646 h 79"/>
              <a:gd name="T22" fmla="*/ 2147483646 w 91"/>
              <a:gd name="T23" fmla="*/ 0 h 79"/>
              <a:gd name="T24" fmla="*/ 2147483646 w 91"/>
              <a:gd name="T25" fmla="*/ 2147483646 h 79"/>
              <a:gd name="T26" fmla="*/ 2147483646 w 91"/>
              <a:gd name="T27" fmla="*/ 2147483646 h 79"/>
              <a:gd name="T28" fmla="*/ 2147483646 w 91"/>
              <a:gd name="T29" fmla="*/ 2147483646 h 79"/>
              <a:gd name="T30" fmla="*/ 2147483646 w 91"/>
              <a:gd name="T31" fmla="*/ 2147483646 h 79"/>
              <a:gd name="T32" fmla="*/ 2147483646 w 91"/>
              <a:gd name="T33" fmla="*/ 2147483646 h 79"/>
              <a:gd name="T34" fmla="*/ 2147483646 w 91"/>
              <a:gd name="T35" fmla="*/ 2147483646 h 79"/>
              <a:gd name="T36" fmla="*/ 2147483646 w 91"/>
              <a:gd name="T37" fmla="*/ 2147483646 h 79"/>
              <a:gd name="T38" fmla="*/ 2147483646 w 91"/>
              <a:gd name="T39" fmla="*/ 2147483646 h 79"/>
              <a:gd name="T40" fmla="*/ 2147483646 w 91"/>
              <a:gd name="T41" fmla="*/ 2147483646 h 79"/>
              <a:gd name="T42" fmla="*/ 2147483646 w 91"/>
              <a:gd name="T43" fmla="*/ 2147483646 h 79"/>
              <a:gd name="T44" fmla="*/ 2147483646 w 91"/>
              <a:gd name="T45" fmla="*/ 2147483646 h 79"/>
              <a:gd name="T46" fmla="*/ 2147483646 w 91"/>
              <a:gd name="T47" fmla="*/ 2147483646 h 79"/>
              <a:gd name="T48" fmla="*/ 2147483646 w 91"/>
              <a:gd name="T49" fmla="*/ 2147483646 h 79"/>
              <a:gd name="T50" fmla="*/ 2147483646 w 91"/>
              <a:gd name="T51" fmla="*/ 2147483646 h 79"/>
              <a:gd name="T52" fmla="*/ 2147483646 w 91"/>
              <a:gd name="T53" fmla="*/ 2147483646 h 79"/>
              <a:gd name="T54" fmla="*/ 2147483646 w 91"/>
              <a:gd name="T55" fmla="*/ 2147483646 h 79"/>
              <a:gd name="T56" fmla="*/ 2147483646 w 91"/>
              <a:gd name="T57" fmla="*/ 2147483646 h 79"/>
              <a:gd name="T58" fmla="*/ 2147483646 w 91"/>
              <a:gd name="T59" fmla="*/ 2147483646 h 79"/>
              <a:gd name="T60" fmla="*/ 2147483646 w 91"/>
              <a:gd name="T61" fmla="*/ 2147483646 h 79"/>
              <a:gd name="T62" fmla="*/ 2147483646 w 91"/>
              <a:gd name="T63" fmla="*/ 2147483646 h 79"/>
              <a:gd name="T64" fmla="*/ 2147483646 w 91"/>
              <a:gd name="T65" fmla="*/ 2147483646 h 79"/>
              <a:gd name="T66" fmla="*/ 2147483646 w 91"/>
              <a:gd name="T67" fmla="*/ 2147483646 h 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1"/>
              <a:gd name="T103" fmla="*/ 0 h 79"/>
              <a:gd name="T104" fmla="*/ 91 w 91"/>
              <a:gd name="T105" fmla="*/ 79 h 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1" h="79">
                <a:moveTo>
                  <a:pt x="0" y="11"/>
                </a:moveTo>
                <a:cubicBezTo>
                  <a:pt x="7" y="11"/>
                  <a:pt x="7" y="11"/>
                  <a:pt x="7" y="11"/>
                </a:cubicBezTo>
                <a:cubicBezTo>
                  <a:pt x="7" y="63"/>
                  <a:pt x="7" y="63"/>
                  <a:pt x="7" y="63"/>
                </a:cubicBezTo>
                <a:cubicBezTo>
                  <a:pt x="7" y="68"/>
                  <a:pt x="12" y="73"/>
                  <a:pt x="17" y="73"/>
                </a:cubicBezTo>
                <a:cubicBezTo>
                  <a:pt x="28" y="73"/>
                  <a:pt x="28" y="73"/>
                  <a:pt x="28" y="73"/>
                </a:cubicBezTo>
                <a:cubicBezTo>
                  <a:pt x="34" y="73"/>
                  <a:pt x="39" y="68"/>
                  <a:pt x="39" y="63"/>
                </a:cubicBezTo>
                <a:cubicBezTo>
                  <a:pt x="39" y="11"/>
                  <a:pt x="39" y="11"/>
                  <a:pt x="39" y="11"/>
                </a:cubicBezTo>
                <a:cubicBezTo>
                  <a:pt x="91" y="11"/>
                  <a:pt x="91" y="11"/>
                  <a:pt x="91" y="11"/>
                </a:cubicBezTo>
                <a:cubicBezTo>
                  <a:pt x="91" y="21"/>
                  <a:pt x="91" y="21"/>
                  <a:pt x="91" y="21"/>
                </a:cubicBezTo>
                <a:cubicBezTo>
                  <a:pt x="49" y="21"/>
                  <a:pt x="49" y="21"/>
                  <a:pt x="49" y="21"/>
                </a:cubicBezTo>
                <a:cubicBezTo>
                  <a:pt x="49" y="36"/>
                  <a:pt x="49" y="36"/>
                  <a:pt x="49" y="36"/>
                </a:cubicBezTo>
                <a:cubicBezTo>
                  <a:pt x="91" y="36"/>
                  <a:pt x="91" y="36"/>
                  <a:pt x="91" y="36"/>
                </a:cubicBezTo>
                <a:cubicBezTo>
                  <a:pt x="91" y="79"/>
                  <a:pt x="91" y="79"/>
                  <a:pt x="91" y="79"/>
                </a:cubicBezTo>
                <a:cubicBezTo>
                  <a:pt x="0" y="79"/>
                  <a:pt x="0" y="79"/>
                  <a:pt x="0" y="79"/>
                </a:cubicBezTo>
                <a:cubicBezTo>
                  <a:pt x="0" y="11"/>
                  <a:pt x="0" y="11"/>
                  <a:pt x="0" y="11"/>
                </a:cubicBezTo>
                <a:close/>
                <a:moveTo>
                  <a:pt x="17" y="0"/>
                </a:moveTo>
                <a:cubicBezTo>
                  <a:pt x="14" y="0"/>
                  <a:pt x="12" y="3"/>
                  <a:pt x="12" y="6"/>
                </a:cubicBezTo>
                <a:cubicBezTo>
                  <a:pt x="12" y="63"/>
                  <a:pt x="12" y="63"/>
                  <a:pt x="12" y="63"/>
                </a:cubicBezTo>
                <a:cubicBezTo>
                  <a:pt x="12" y="66"/>
                  <a:pt x="14" y="68"/>
                  <a:pt x="17" y="68"/>
                </a:cubicBezTo>
                <a:cubicBezTo>
                  <a:pt x="28" y="68"/>
                  <a:pt x="28" y="68"/>
                  <a:pt x="28" y="68"/>
                </a:cubicBezTo>
                <a:cubicBezTo>
                  <a:pt x="31" y="68"/>
                  <a:pt x="34" y="66"/>
                  <a:pt x="34" y="63"/>
                </a:cubicBezTo>
                <a:cubicBezTo>
                  <a:pt x="34" y="6"/>
                  <a:pt x="34" y="6"/>
                  <a:pt x="34" y="6"/>
                </a:cubicBezTo>
                <a:cubicBezTo>
                  <a:pt x="34" y="3"/>
                  <a:pt x="31" y="0"/>
                  <a:pt x="28" y="0"/>
                </a:cubicBezTo>
                <a:cubicBezTo>
                  <a:pt x="17" y="0"/>
                  <a:pt x="17" y="0"/>
                  <a:pt x="17" y="0"/>
                </a:cubicBezTo>
                <a:close/>
                <a:moveTo>
                  <a:pt x="74" y="61"/>
                </a:moveTo>
                <a:cubicBezTo>
                  <a:pt x="74" y="68"/>
                  <a:pt x="74" y="68"/>
                  <a:pt x="74" y="68"/>
                </a:cubicBezTo>
                <a:cubicBezTo>
                  <a:pt x="84" y="68"/>
                  <a:pt x="84" y="68"/>
                  <a:pt x="84" y="68"/>
                </a:cubicBezTo>
                <a:cubicBezTo>
                  <a:pt x="84" y="61"/>
                  <a:pt x="84" y="61"/>
                  <a:pt x="84" y="61"/>
                </a:cubicBezTo>
                <a:cubicBezTo>
                  <a:pt x="74" y="61"/>
                  <a:pt x="74" y="61"/>
                  <a:pt x="74" y="61"/>
                </a:cubicBezTo>
                <a:close/>
                <a:moveTo>
                  <a:pt x="61" y="61"/>
                </a:moveTo>
                <a:cubicBezTo>
                  <a:pt x="61" y="68"/>
                  <a:pt x="61" y="68"/>
                  <a:pt x="61" y="68"/>
                </a:cubicBezTo>
                <a:cubicBezTo>
                  <a:pt x="71" y="68"/>
                  <a:pt x="71" y="68"/>
                  <a:pt x="71" y="68"/>
                </a:cubicBezTo>
                <a:cubicBezTo>
                  <a:pt x="71" y="61"/>
                  <a:pt x="71" y="61"/>
                  <a:pt x="71" y="61"/>
                </a:cubicBezTo>
                <a:cubicBezTo>
                  <a:pt x="61" y="61"/>
                  <a:pt x="61" y="61"/>
                  <a:pt x="61" y="61"/>
                </a:cubicBezTo>
                <a:close/>
                <a:moveTo>
                  <a:pt x="49" y="61"/>
                </a:moveTo>
                <a:cubicBezTo>
                  <a:pt x="49" y="68"/>
                  <a:pt x="49" y="68"/>
                  <a:pt x="49" y="68"/>
                </a:cubicBezTo>
                <a:cubicBezTo>
                  <a:pt x="59" y="68"/>
                  <a:pt x="59" y="68"/>
                  <a:pt x="59" y="68"/>
                </a:cubicBezTo>
                <a:cubicBezTo>
                  <a:pt x="59" y="61"/>
                  <a:pt x="59" y="61"/>
                  <a:pt x="59" y="61"/>
                </a:cubicBezTo>
                <a:cubicBezTo>
                  <a:pt x="49" y="61"/>
                  <a:pt x="49" y="61"/>
                  <a:pt x="49" y="61"/>
                </a:cubicBezTo>
                <a:close/>
                <a:moveTo>
                  <a:pt x="74" y="52"/>
                </a:moveTo>
                <a:cubicBezTo>
                  <a:pt x="74" y="59"/>
                  <a:pt x="74" y="59"/>
                  <a:pt x="74" y="59"/>
                </a:cubicBezTo>
                <a:cubicBezTo>
                  <a:pt x="84" y="59"/>
                  <a:pt x="84" y="59"/>
                  <a:pt x="84" y="59"/>
                </a:cubicBezTo>
                <a:cubicBezTo>
                  <a:pt x="84" y="52"/>
                  <a:pt x="84" y="52"/>
                  <a:pt x="84" y="52"/>
                </a:cubicBezTo>
                <a:cubicBezTo>
                  <a:pt x="74" y="52"/>
                  <a:pt x="74" y="52"/>
                  <a:pt x="74" y="52"/>
                </a:cubicBezTo>
                <a:close/>
                <a:moveTo>
                  <a:pt x="61" y="52"/>
                </a:moveTo>
                <a:cubicBezTo>
                  <a:pt x="61" y="59"/>
                  <a:pt x="61" y="59"/>
                  <a:pt x="61" y="59"/>
                </a:cubicBezTo>
                <a:cubicBezTo>
                  <a:pt x="71" y="59"/>
                  <a:pt x="71" y="59"/>
                  <a:pt x="71" y="59"/>
                </a:cubicBezTo>
                <a:cubicBezTo>
                  <a:pt x="71" y="52"/>
                  <a:pt x="71" y="52"/>
                  <a:pt x="71" y="52"/>
                </a:cubicBezTo>
                <a:cubicBezTo>
                  <a:pt x="61" y="52"/>
                  <a:pt x="61" y="52"/>
                  <a:pt x="61" y="52"/>
                </a:cubicBezTo>
                <a:close/>
                <a:moveTo>
                  <a:pt x="49" y="52"/>
                </a:moveTo>
                <a:cubicBezTo>
                  <a:pt x="49" y="59"/>
                  <a:pt x="49" y="59"/>
                  <a:pt x="49" y="59"/>
                </a:cubicBezTo>
                <a:cubicBezTo>
                  <a:pt x="58" y="59"/>
                  <a:pt x="58" y="59"/>
                  <a:pt x="58" y="59"/>
                </a:cubicBezTo>
                <a:cubicBezTo>
                  <a:pt x="58" y="52"/>
                  <a:pt x="58" y="52"/>
                  <a:pt x="58" y="52"/>
                </a:cubicBezTo>
                <a:cubicBezTo>
                  <a:pt x="49" y="52"/>
                  <a:pt x="49" y="52"/>
                  <a:pt x="49" y="52"/>
                </a:cubicBezTo>
                <a:close/>
                <a:moveTo>
                  <a:pt x="74" y="41"/>
                </a:moveTo>
                <a:cubicBezTo>
                  <a:pt x="74" y="48"/>
                  <a:pt x="74" y="48"/>
                  <a:pt x="74" y="48"/>
                </a:cubicBezTo>
                <a:cubicBezTo>
                  <a:pt x="84" y="48"/>
                  <a:pt x="84" y="48"/>
                  <a:pt x="84" y="48"/>
                </a:cubicBezTo>
                <a:cubicBezTo>
                  <a:pt x="84" y="41"/>
                  <a:pt x="84" y="41"/>
                  <a:pt x="84" y="41"/>
                </a:cubicBezTo>
                <a:cubicBezTo>
                  <a:pt x="74" y="41"/>
                  <a:pt x="74" y="41"/>
                  <a:pt x="74" y="41"/>
                </a:cubicBezTo>
                <a:close/>
                <a:moveTo>
                  <a:pt x="61" y="41"/>
                </a:moveTo>
                <a:cubicBezTo>
                  <a:pt x="61" y="48"/>
                  <a:pt x="61" y="48"/>
                  <a:pt x="61" y="48"/>
                </a:cubicBezTo>
                <a:cubicBezTo>
                  <a:pt x="71" y="48"/>
                  <a:pt x="71" y="48"/>
                  <a:pt x="71" y="48"/>
                </a:cubicBezTo>
                <a:cubicBezTo>
                  <a:pt x="71" y="41"/>
                  <a:pt x="71" y="41"/>
                  <a:pt x="71" y="41"/>
                </a:cubicBezTo>
                <a:cubicBezTo>
                  <a:pt x="61" y="41"/>
                  <a:pt x="61" y="41"/>
                  <a:pt x="61" y="41"/>
                </a:cubicBezTo>
                <a:close/>
                <a:moveTo>
                  <a:pt x="49" y="41"/>
                </a:moveTo>
                <a:cubicBezTo>
                  <a:pt x="49" y="48"/>
                  <a:pt x="49" y="48"/>
                  <a:pt x="49" y="48"/>
                </a:cubicBezTo>
                <a:cubicBezTo>
                  <a:pt x="58" y="48"/>
                  <a:pt x="58" y="48"/>
                  <a:pt x="58" y="48"/>
                </a:cubicBezTo>
                <a:cubicBezTo>
                  <a:pt x="58" y="41"/>
                  <a:pt x="58" y="41"/>
                  <a:pt x="58" y="41"/>
                </a:cubicBezTo>
                <a:lnTo>
                  <a:pt x="49" y="4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1" name="Freeform 41"/>
          <p:cNvSpPr>
            <a:spLocks noEditPoints="1" noChangeArrowheads="1"/>
          </p:cNvSpPr>
          <p:nvPr/>
        </p:nvSpPr>
        <p:spPr bwMode="auto">
          <a:xfrm>
            <a:off x="5532438" y="2676525"/>
            <a:ext cx="393700" cy="219075"/>
          </a:xfrm>
          <a:custGeom>
            <a:avLst/>
            <a:gdLst>
              <a:gd name="T0" fmla="*/ 2147483646 w 105"/>
              <a:gd name="T1" fmla="*/ 2147483646 h 78"/>
              <a:gd name="T2" fmla="*/ 2147483646 w 105"/>
              <a:gd name="T3" fmla="*/ 2147483646 h 78"/>
              <a:gd name="T4" fmla="*/ 2147483646 w 105"/>
              <a:gd name="T5" fmla="*/ 2147483646 h 78"/>
              <a:gd name="T6" fmla="*/ 2147483646 w 105"/>
              <a:gd name="T7" fmla="*/ 2147483646 h 78"/>
              <a:gd name="T8" fmla="*/ 2147483646 w 105"/>
              <a:gd name="T9" fmla="*/ 2147483646 h 78"/>
              <a:gd name="T10" fmla="*/ 2147483646 w 105"/>
              <a:gd name="T11" fmla="*/ 2147483646 h 78"/>
              <a:gd name="T12" fmla="*/ 2147483646 w 105"/>
              <a:gd name="T13" fmla="*/ 2147483646 h 78"/>
              <a:gd name="T14" fmla="*/ 2147483646 w 105"/>
              <a:gd name="T15" fmla="*/ 2147483646 h 78"/>
              <a:gd name="T16" fmla="*/ 2147483646 w 105"/>
              <a:gd name="T17" fmla="*/ 2147483646 h 78"/>
              <a:gd name="T18" fmla="*/ 2147483646 w 105"/>
              <a:gd name="T19" fmla="*/ 2147483646 h 78"/>
              <a:gd name="T20" fmla="*/ 2147483646 w 105"/>
              <a:gd name="T21" fmla="*/ 2147483646 h 78"/>
              <a:gd name="T22" fmla="*/ 2147483646 w 105"/>
              <a:gd name="T23" fmla="*/ 2147483646 h 78"/>
              <a:gd name="T24" fmla="*/ 2147483646 w 105"/>
              <a:gd name="T25" fmla="*/ 2147483646 h 78"/>
              <a:gd name="T26" fmla="*/ 2147483646 w 105"/>
              <a:gd name="T27" fmla="*/ 2147483646 h 78"/>
              <a:gd name="T28" fmla="*/ 2147483646 w 105"/>
              <a:gd name="T29" fmla="*/ 2147483646 h 78"/>
              <a:gd name="T30" fmla="*/ 2147483646 w 105"/>
              <a:gd name="T31" fmla="*/ 2147483646 h 78"/>
              <a:gd name="T32" fmla="*/ 2147483646 w 105"/>
              <a:gd name="T33" fmla="*/ 2147483646 h 78"/>
              <a:gd name="T34" fmla="*/ 2147483646 w 105"/>
              <a:gd name="T35" fmla="*/ 0 h 78"/>
              <a:gd name="T36" fmla="*/ 2147483646 w 105"/>
              <a:gd name="T37" fmla="*/ 2147483646 h 78"/>
              <a:gd name="T38" fmla="*/ 2147483646 w 105"/>
              <a:gd name="T39" fmla="*/ 2147483646 h 78"/>
              <a:gd name="T40" fmla="*/ 2147483646 w 105"/>
              <a:gd name="T41" fmla="*/ 2147483646 h 78"/>
              <a:gd name="T42" fmla="*/ 0 w 105"/>
              <a:gd name="T43" fmla="*/ 2147483646 h 78"/>
              <a:gd name="T44" fmla="*/ 0 w 105"/>
              <a:gd name="T45" fmla="*/ 2147483646 h 78"/>
              <a:gd name="T46" fmla="*/ 2147483646 w 105"/>
              <a:gd name="T47" fmla="*/ 2147483646 h 78"/>
              <a:gd name="T48" fmla="*/ 2147483646 w 105"/>
              <a:gd name="T49" fmla="*/ 2147483646 h 78"/>
              <a:gd name="T50" fmla="*/ 2147483646 w 105"/>
              <a:gd name="T51" fmla="*/ 2147483646 h 78"/>
              <a:gd name="T52" fmla="*/ 2147483646 w 105"/>
              <a:gd name="T53" fmla="*/ 2147483646 h 78"/>
              <a:gd name="T54" fmla="*/ 2147483646 w 105"/>
              <a:gd name="T55" fmla="*/ 2147483646 h 78"/>
              <a:gd name="T56" fmla="*/ 2147483646 w 105"/>
              <a:gd name="T57" fmla="*/ 2147483646 h 78"/>
              <a:gd name="T58" fmla="*/ 2147483646 w 105"/>
              <a:gd name="T59" fmla="*/ 2147483646 h 78"/>
              <a:gd name="T60" fmla="*/ 2147483646 w 105"/>
              <a:gd name="T61" fmla="*/ 2147483646 h 78"/>
              <a:gd name="T62" fmla="*/ 2147483646 w 105"/>
              <a:gd name="T63" fmla="*/ 2147483646 h 78"/>
              <a:gd name="T64" fmla="*/ 2147483646 w 105"/>
              <a:gd name="T65" fmla="*/ 2147483646 h 78"/>
              <a:gd name="T66" fmla="*/ 2147483646 w 105"/>
              <a:gd name="T67" fmla="*/ 2147483646 h 78"/>
              <a:gd name="T68" fmla="*/ 2147483646 w 105"/>
              <a:gd name="T69" fmla="*/ 2147483646 h 78"/>
              <a:gd name="T70" fmla="*/ 2147483646 w 105"/>
              <a:gd name="T71" fmla="*/ 2147483646 h 78"/>
              <a:gd name="T72" fmla="*/ 2147483646 w 105"/>
              <a:gd name="T73" fmla="*/ 2147483646 h 78"/>
              <a:gd name="T74" fmla="*/ 2147483646 w 105"/>
              <a:gd name="T75" fmla="*/ 0 h 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78"/>
              <a:gd name="T116" fmla="*/ 105 w 105"/>
              <a:gd name="T117" fmla="*/ 78 h 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2" name="Freeform 42"/>
          <p:cNvSpPr>
            <a:spLocks noEditPoints="1" noChangeArrowheads="1"/>
          </p:cNvSpPr>
          <p:nvPr/>
        </p:nvSpPr>
        <p:spPr bwMode="auto">
          <a:xfrm>
            <a:off x="7659688" y="3714750"/>
            <a:ext cx="319087" cy="266700"/>
          </a:xfrm>
          <a:custGeom>
            <a:avLst/>
            <a:gdLst>
              <a:gd name="T0" fmla="*/ 2147483646 w 85"/>
              <a:gd name="T1" fmla="*/ 2147483646 h 95"/>
              <a:gd name="T2" fmla="*/ 2147483646 w 85"/>
              <a:gd name="T3" fmla="*/ 2147483646 h 95"/>
              <a:gd name="T4" fmla="*/ 2147483646 w 85"/>
              <a:gd name="T5" fmla="*/ 2147483646 h 95"/>
              <a:gd name="T6" fmla="*/ 2147483646 w 85"/>
              <a:gd name="T7" fmla="*/ 2147483646 h 95"/>
              <a:gd name="T8" fmla="*/ 2147483646 w 85"/>
              <a:gd name="T9" fmla="*/ 2147483646 h 95"/>
              <a:gd name="T10" fmla="*/ 2147483646 w 85"/>
              <a:gd name="T11" fmla="*/ 2147483646 h 95"/>
              <a:gd name="T12" fmla="*/ 2147483646 w 85"/>
              <a:gd name="T13" fmla="*/ 2147483646 h 95"/>
              <a:gd name="T14" fmla="*/ 2147483646 w 85"/>
              <a:gd name="T15" fmla="*/ 0 h 95"/>
              <a:gd name="T16" fmla="*/ 2147483646 w 85"/>
              <a:gd name="T17" fmla="*/ 2147483646 h 95"/>
              <a:gd name="T18" fmla="*/ 2147483646 w 85"/>
              <a:gd name="T19" fmla="*/ 2147483646 h 95"/>
              <a:gd name="T20" fmla="*/ 0 w 85"/>
              <a:gd name="T21" fmla="*/ 2147483646 h 95"/>
              <a:gd name="T22" fmla="*/ 2147483646 w 85"/>
              <a:gd name="T23" fmla="*/ 2147483646 h 95"/>
              <a:gd name="T24" fmla="*/ 2147483646 w 85"/>
              <a:gd name="T25" fmla="*/ 2147483646 h 95"/>
              <a:gd name="T26" fmla="*/ 2147483646 w 85"/>
              <a:gd name="T27" fmla="*/ 2147483646 h 95"/>
              <a:gd name="T28" fmla="*/ 2147483646 w 85"/>
              <a:gd name="T29" fmla="*/ 2147483646 h 95"/>
              <a:gd name="T30" fmla="*/ 2147483646 w 85"/>
              <a:gd name="T31" fmla="*/ 2147483646 h 95"/>
              <a:gd name="T32" fmla="*/ 2147483646 w 85"/>
              <a:gd name="T33" fmla="*/ 2147483646 h 95"/>
              <a:gd name="T34" fmla="*/ 2147483646 w 85"/>
              <a:gd name="T35" fmla="*/ 2147483646 h 95"/>
              <a:gd name="T36" fmla="*/ 2147483646 w 85"/>
              <a:gd name="T37" fmla="*/ 2147483646 h 95"/>
              <a:gd name="T38" fmla="*/ 2147483646 w 85"/>
              <a:gd name="T39" fmla="*/ 2147483646 h 95"/>
              <a:gd name="T40" fmla="*/ 2147483646 w 85"/>
              <a:gd name="T41" fmla="*/ 2147483646 h 95"/>
              <a:gd name="T42" fmla="*/ 2147483646 w 85"/>
              <a:gd name="T43" fmla="*/ 2147483646 h 95"/>
              <a:gd name="T44" fmla="*/ 2147483646 w 85"/>
              <a:gd name="T45" fmla="*/ 2147483646 h 95"/>
              <a:gd name="T46" fmla="*/ 2147483646 w 85"/>
              <a:gd name="T47" fmla="*/ 2147483646 h 95"/>
              <a:gd name="T48" fmla="*/ 2147483646 w 85"/>
              <a:gd name="T49" fmla="*/ 2147483646 h 95"/>
              <a:gd name="T50" fmla="*/ 2147483646 w 85"/>
              <a:gd name="T51" fmla="*/ 2147483646 h 95"/>
              <a:gd name="T52" fmla="*/ 2147483646 w 85"/>
              <a:gd name="T53" fmla="*/ 2147483646 h 95"/>
              <a:gd name="T54" fmla="*/ 2147483646 w 85"/>
              <a:gd name="T55" fmla="*/ 2147483646 h 95"/>
              <a:gd name="T56" fmla="*/ 2147483646 w 85"/>
              <a:gd name="T57" fmla="*/ 2147483646 h 95"/>
              <a:gd name="T58" fmla="*/ 2147483646 w 85"/>
              <a:gd name="T59" fmla="*/ 2147483646 h 95"/>
              <a:gd name="T60" fmla="*/ 2147483646 w 85"/>
              <a:gd name="T61" fmla="*/ 2147483646 h 95"/>
              <a:gd name="T62" fmla="*/ 2147483646 w 85"/>
              <a:gd name="T63" fmla="*/ 2147483646 h 95"/>
              <a:gd name="T64" fmla="*/ 2147483646 w 85"/>
              <a:gd name="T65" fmla="*/ 2147483646 h 95"/>
              <a:gd name="T66" fmla="*/ 2147483646 w 85"/>
              <a:gd name="T67" fmla="*/ 2147483646 h 95"/>
              <a:gd name="T68" fmla="*/ 2147483646 w 85"/>
              <a:gd name="T69" fmla="*/ 2147483646 h 95"/>
              <a:gd name="T70" fmla="*/ 2147483646 w 85"/>
              <a:gd name="T71" fmla="*/ 2147483646 h 95"/>
              <a:gd name="T72" fmla="*/ 2147483646 w 85"/>
              <a:gd name="T73" fmla="*/ 2147483646 h 95"/>
              <a:gd name="T74" fmla="*/ 2147483646 w 85"/>
              <a:gd name="T75" fmla="*/ 2147483646 h 95"/>
              <a:gd name="T76" fmla="*/ 2147483646 w 85"/>
              <a:gd name="T77" fmla="*/ 2147483646 h 95"/>
              <a:gd name="T78" fmla="*/ 2147483646 w 85"/>
              <a:gd name="T79" fmla="*/ 2147483646 h 95"/>
              <a:gd name="T80" fmla="*/ 2147483646 w 85"/>
              <a:gd name="T81" fmla="*/ 2147483646 h 95"/>
              <a:gd name="T82" fmla="*/ 2147483646 w 85"/>
              <a:gd name="T83" fmla="*/ 2147483646 h 95"/>
              <a:gd name="T84" fmla="*/ 2147483646 w 85"/>
              <a:gd name="T85" fmla="*/ 2147483646 h 95"/>
              <a:gd name="T86" fmla="*/ 2147483646 w 85"/>
              <a:gd name="T87" fmla="*/ 2147483646 h 95"/>
              <a:gd name="T88" fmla="*/ 2147483646 w 85"/>
              <a:gd name="T89" fmla="*/ 2147483646 h 95"/>
              <a:gd name="T90" fmla="*/ 2147483646 w 85"/>
              <a:gd name="T91" fmla="*/ 2147483646 h 95"/>
              <a:gd name="T92" fmla="*/ 2147483646 w 85"/>
              <a:gd name="T93" fmla="*/ 2147483646 h 95"/>
              <a:gd name="T94" fmla="*/ 2147483646 w 85"/>
              <a:gd name="T95" fmla="*/ 2147483646 h 95"/>
              <a:gd name="T96" fmla="*/ 2147483646 w 85"/>
              <a:gd name="T97" fmla="*/ 2147483646 h 95"/>
              <a:gd name="T98" fmla="*/ 2147483646 w 85"/>
              <a:gd name="T99" fmla="*/ 2147483646 h 95"/>
              <a:gd name="T100" fmla="*/ 2147483646 w 85"/>
              <a:gd name="T101" fmla="*/ 2147483646 h 95"/>
              <a:gd name="T102" fmla="*/ 2147483646 w 85"/>
              <a:gd name="T103" fmla="*/ 2147483646 h 95"/>
              <a:gd name="T104" fmla="*/ 2147483646 w 85"/>
              <a:gd name="T105" fmla="*/ 2147483646 h 95"/>
              <a:gd name="T106" fmla="*/ 2147483646 w 85"/>
              <a:gd name="T107" fmla="*/ 2147483646 h 95"/>
              <a:gd name="T108" fmla="*/ 2147483646 w 85"/>
              <a:gd name="T109" fmla="*/ 2147483646 h 95"/>
              <a:gd name="T110" fmla="*/ 2147483646 w 85"/>
              <a:gd name="T111" fmla="*/ 2147483646 h 95"/>
              <a:gd name="T112" fmla="*/ 2147483646 w 85"/>
              <a:gd name="T113" fmla="*/ 2147483646 h 95"/>
              <a:gd name="T114" fmla="*/ 2147483646 w 85"/>
              <a:gd name="T115" fmla="*/ 2147483646 h 9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5"/>
              <a:gd name="T175" fmla="*/ 0 h 95"/>
              <a:gd name="T176" fmla="*/ 85 w 85"/>
              <a:gd name="T177" fmla="*/ 95 h 9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5" h="95">
                <a:moveTo>
                  <a:pt x="0" y="18"/>
                </a:moveTo>
                <a:cubicBezTo>
                  <a:pt x="18" y="18"/>
                  <a:pt x="18" y="18"/>
                  <a:pt x="18" y="18"/>
                </a:cubicBezTo>
                <a:cubicBezTo>
                  <a:pt x="18" y="26"/>
                  <a:pt x="18" y="26"/>
                  <a:pt x="18" y="26"/>
                </a:cubicBezTo>
                <a:cubicBezTo>
                  <a:pt x="7" y="26"/>
                  <a:pt x="7" y="26"/>
                  <a:pt x="7" y="26"/>
                </a:cubicBezTo>
                <a:cubicBezTo>
                  <a:pt x="7" y="57"/>
                  <a:pt x="7" y="57"/>
                  <a:pt x="7" y="57"/>
                </a:cubicBezTo>
                <a:cubicBezTo>
                  <a:pt x="39" y="57"/>
                  <a:pt x="39" y="57"/>
                  <a:pt x="39" y="57"/>
                </a:cubicBezTo>
                <a:cubicBezTo>
                  <a:pt x="39" y="40"/>
                  <a:pt x="39" y="40"/>
                  <a:pt x="39" y="40"/>
                </a:cubicBezTo>
                <a:cubicBezTo>
                  <a:pt x="37" y="40"/>
                  <a:pt x="37" y="40"/>
                  <a:pt x="37" y="40"/>
                </a:cubicBezTo>
                <a:cubicBezTo>
                  <a:pt x="22" y="51"/>
                  <a:pt x="22" y="51"/>
                  <a:pt x="22" y="51"/>
                </a:cubicBezTo>
                <a:cubicBezTo>
                  <a:pt x="27" y="40"/>
                  <a:pt x="27" y="40"/>
                  <a:pt x="27" y="40"/>
                </a:cubicBezTo>
                <a:cubicBezTo>
                  <a:pt x="22" y="40"/>
                  <a:pt x="22" y="40"/>
                  <a:pt x="22" y="40"/>
                </a:cubicBezTo>
                <a:cubicBezTo>
                  <a:pt x="22" y="30"/>
                  <a:pt x="22" y="30"/>
                  <a:pt x="22" y="30"/>
                </a:cubicBezTo>
                <a:cubicBezTo>
                  <a:pt x="22" y="26"/>
                  <a:pt x="22" y="26"/>
                  <a:pt x="22" y="26"/>
                </a:cubicBezTo>
                <a:cubicBezTo>
                  <a:pt x="22" y="18"/>
                  <a:pt x="22" y="18"/>
                  <a:pt x="22" y="18"/>
                </a:cubicBezTo>
                <a:cubicBezTo>
                  <a:pt x="22" y="16"/>
                  <a:pt x="22" y="16"/>
                  <a:pt x="22" y="16"/>
                </a:cubicBezTo>
                <a:cubicBezTo>
                  <a:pt x="22" y="0"/>
                  <a:pt x="22" y="0"/>
                  <a:pt x="22" y="0"/>
                </a:cubicBezTo>
                <a:cubicBezTo>
                  <a:pt x="85" y="0"/>
                  <a:pt x="85" y="0"/>
                  <a:pt x="85" y="0"/>
                </a:cubicBezTo>
                <a:cubicBezTo>
                  <a:pt x="85" y="40"/>
                  <a:pt x="85" y="40"/>
                  <a:pt x="85" y="40"/>
                </a:cubicBezTo>
                <a:cubicBezTo>
                  <a:pt x="46" y="40"/>
                  <a:pt x="46" y="40"/>
                  <a:pt x="46" y="40"/>
                </a:cubicBezTo>
                <a:cubicBezTo>
                  <a:pt x="46" y="95"/>
                  <a:pt x="46" y="95"/>
                  <a:pt x="46" y="95"/>
                </a:cubicBezTo>
                <a:cubicBezTo>
                  <a:pt x="0" y="95"/>
                  <a:pt x="0" y="95"/>
                  <a:pt x="0" y="95"/>
                </a:cubicBezTo>
                <a:cubicBezTo>
                  <a:pt x="0" y="18"/>
                  <a:pt x="0" y="18"/>
                  <a:pt x="0" y="18"/>
                </a:cubicBezTo>
                <a:close/>
                <a:moveTo>
                  <a:pt x="31" y="22"/>
                </a:moveTo>
                <a:cubicBezTo>
                  <a:pt x="31" y="28"/>
                  <a:pt x="31" y="28"/>
                  <a:pt x="31" y="28"/>
                </a:cubicBezTo>
                <a:cubicBezTo>
                  <a:pt x="31" y="31"/>
                  <a:pt x="33" y="32"/>
                  <a:pt x="37" y="32"/>
                </a:cubicBezTo>
                <a:cubicBezTo>
                  <a:pt x="41" y="32"/>
                  <a:pt x="43" y="31"/>
                  <a:pt x="43" y="27"/>
                </a:cubicBezTo>
                <a:cubicBezTo>
                  <a:pt x="43" y="24"/>
                  <a:pt x="43" y="24"/>
                  <a:pt x="43" y="24"/>
                </a:cubicBezTo>
                <a:cubicBezTo>
                  <a:pt x="43" y="23"/>
                  <a:pt x="43" y="22"/>
                  <a:pt x="42" y="21"/>
                </a:cubicBezTo>
                <a:cubicBezTo>
                  <a:pt x="42" y="20"/>
                  <a:pt x="40" y="19"/>
                  <a:pt x="38" y="17"/>
                </a:cubicBezTo>
                <a:cubicBezTo>
                  <a:pt x="37" y="15"/>
                  <a:pt x="36" y="14"/>
                  <a:pt x="36" y="13"/>
                </a:cubicBezTo>
                <a:cubicBezTo>
                  <a:pt x="36" y="12"/>
                  <a:pt x="36" y="12"/>
                  <a:pt x="36" y="12"/>
                </a:cubicBezTo>
                <a:cubicBezTo>
                  <a:pt x="36" y="11"/>
                  <a:pt x="36" y="10"/>
                  <a:pt x="37" y="10"/>
                </a:cubicBezTo>
                <a:cubicBezTo>
                  <a:pt x="38" y="10"/>
                  <a:pt x="38" y="11"/>
                  <a:pt x="38" y="11"/>
                </a:cubicBezTo>
                <a:cubicBezTo>
                  <a:pt x="38" y="16"/>
                  <a:pt x="38" y="16"/>
                  <a:pt x="38" y="16"/>
                </a:cubicBezTo>
                <a:cubicBezTo>
                  <a:pt x="43" y="16"/>
                  <a:pt x="43" y="16"/>
                  <a:pt x="43" y="16"/>
                </a:cubicBezTo>
                <a:cubicBezTo>
                  <a:pt x="43" y="11"/>
                  <a:pt x="43" y="11"/>
                  <a:pt x="43" y="11"/>
                </a:cubicBezTo>
                <a:cubicBezTo>
                  <a:pt x="43" y="8"/>
                  <a:pt x="41" y="7"/>
                  <a:pt x="37" y="7"/>
                </a:cubicBezTo>
                <a:cubicBezTo>
                  <a:pt x="33" y="7"/>
                  <a:pt x="31" y="9"/>
                  <a:pt x="31" y="12"/>
                </a:cubicBezTo>
                <a:cubicBezTo>
                  <a:pt x="31" y="15"/>
                  <a:pt x="31" y="15"/>
                  <a:pt x="31" y="15"/>
                </a:cubicBezTo>
                <a:cubicBezTo>
                  <a:pt x="31" y="16"/>
                  <a:pt x="31" y="16"/>
                  <a:pt x="32" y="17"/>
                </a:cubicBezTo>
                <a:cubicBezTo>
                  <a:pt x="32" y="18"/>
                  <a:pt x="34" y="19"/>
                  <a:pt x="36" y="22"/>
                </a:cubicBezTo>
                <a:cubicBezTo>
                  <a:pt x="37" y="23"/>
                  <a:pt x="38" y="24"/>
                  <a:pt x="38" y="25"/>
                </a:cubicBezTo>
                <a:cubicBezTo>
                  <a:pt x="38" y="28"/>
                  <a:pt x="38" y="28"/>
                  <a:pt x="38" y="28"/>
                </a:cubicBezTo>
                <a:cubicBezTo>
                  <a:pt x="38" y="28"/>
                  <a:pt x="37" y="29"/>
                  <a:pt x="37" y="29"/>
                </a:cubicBezTo>
                <a:cubicBezTo>
                  <a:pt x="36" y="29"/>
                  <a:pt x="36" y="28"/>
                  <a:pt x="36" y="28"/>
                </a:cubicBezTo>
                <a:cubicBezTo>
                  <a:pt x="36" y="22"/>
                  <a:pt x="36" y="22"/>
                  <a:pt x="36" y="22"/>
                </a:cubicBezTo>
                <a:cubicBezTo>
                  <a:pt x="31" y="22"/>
                  <a:pt x="31" y="22"/>
                  <a:pt x="31" y="22"/>
                </a:cubicBezTo>
                <a:close/>
                <a:moveTo>
                  <a:pt x="64" y="32"/>
                </a:moveTo>
                <a:cubicBezTo>
                  <a:pt x="64" y="7"/>
                  <a:pt x="64" y="7"/>
                  <a:pt x="64" y="7"/>
                </a:cubicBezTo>
                <a:cubicBezTo>
                  <a:pt x="56" y="7"/>
                  <a:pt x="56" y="7"/>
                  <a:pt x="56" y="7"/>
                </a:cubicBezTo>
                <a:cubicBezTo>
                  <a:pt x="54" y="20"/>
                  <a:pt x="54" y="20"/>
                  <a:pt x="54" y="20"/>
                </a:cubicBezTo>
                <a:cubicBezTo>
                  <a:pt x="52" y="7"/>
                  <a:pt x="52" y="7"/>
                  <a:pt x="52" y="7"/>
                </a:cubicBezTo>
                <a:cubicBezTo>
                  <a:pt x="45" y="7"/>
                  <a:pt x="45" y="7"/>
                  <a:pt x="45" y="7"/>
                </a:cubicBezTo>
                <a:cubicBezTo>
                  <a:pt x="45" y="32"/>
                  <a:pt x="45" y="32"/>
                  <a:pt x="45" y="32"/>
                </a:cubicBezTo>
                <a:cubicBezTo>
                  <a:pt x="49" y="32"/>
                  <a:pt x="49" y="32"/>
                  <a:pt x="49" y="32"/>
                </a:cubicBezTo>
                <a:cubicBezTo>
                  <a:pt x="49" y="18"/>
                  <a:pt x="49" y="18"/>
                  <a:pt x="49" y="18"/>
                </a:cubicBezTo>
                <a:cubicBezTo>
                  <a:pt x="52" y="32"/>
                  <a:pt x="52" y="32"/>
                  <a:pt x="52" y="32"/>
                </a:cubicBezTo>
                <a:cubicBezTo>
                  <a:pt x="56" y="32"/>
                  <a:pt x="56" y="32"/>
                  <a:pt x="56" y="32"/>
                </a:cubicBezTo>
                <a:cubicBezTo>
                  <a:pt x="59" y="18"/>
                  <a:pt x="59" y="18"/>
                  <a:pt x="59" y="18"/>
                </a:cubicBezTo>
                <a:cubicBezTo>
                  <a:pt x="59" y="32"/>
                  <a:pt x="59" y="32"/>
                  <a:pt x="59" y="32"/>
                </a:cubicBezTo>
                <a:cubicBezTo>
                  <a:pt x="64" y="32"/>
                  <a:pt x="64" y="32"/>
                  <a:pt x="64" y="32"/>
                </a:cubicBezTo>
                <a:close/>
                <a:moveTo>
                  <a:pt x="65" y="22"/>
                </a:moveTo>
                <a:cubicBezTo>
                  <a:pt x="65" y="28"/>
                  <a:pt x="65" y="28"/>
                  <a:pt x="65" y="28"/>
                </a:cubicBezTo>
                <a:cubicBezTo>
                  <a:pt x="65" y="31"/>
                  <a:pt x="67" y="32"/>
                  <a:pt x="71" y="32"/>
                </a:cubicBezTo>
                <a:cubicBezTo>
                  <a:pt x="75" y="32"/>
                  <a:pt x="77" y="31"/>
                  <a:pt x="77" y="27"/>
                </a:cubicBezTo>
                <a:cubicBezTo>
                  <a:pt x="77" y="24"/>
                  <a:pt x="77" y="24"/>
                  <a:pt x="77" y="24"/>
                </a:cubicBezTo>
                <a:cubicBezTo>
                  <a:pt x="77" y="23"/>
                  <a:pt x="77" y="22"/>
                  <a:pt x="76" y="21"/>
                </a:cubicBezTo>
                <a:cubicBezTo>
                  <a:pt x="76" y="20"/>
                  <a:pt x="74" y="19"/>
                  <a:pt x="72" y="17"/>
                </a:cubicBezTo>
                <a:cubicBezTo>
                  <a:pt x="71" y="15"/>
                  <a:pt x="70" y="14"/>
                  <a:pt x="70" y="13"/>
                </a:cubicBezTo>
                <a:cubicBezTo>
                  <a:pt x="70" y="12"/>
                  <a:pt x="70" y="12"/>
                  <a:pt x="70" y="12"/>
                </a:cubicBezTo>
                <a:cubicBezTo>
                  <a:pt x="70" y="11"/>
                  <a:pt x="70" y="10"/>
                  <a:pt x="71" y="10"/>
                </a:cubicBezTo>
                <a:cubicBezTo>
                  <a:pt x="72" y="10"/>
                  <a:pt x="72" y="11"/>
                  <a:pt x="72" y="11"/>
                </a:cubicBezTo>
                <a:cubicBezTo>
                  <a:pt x="72" y="16"/>
                  <a:pt x="72" y="16"/>
                  <a:pt x="72" y="16"/>
                </a:cubicBezTo>
                <a:cubicBezTo>
                  <a:pt x="77" y="16"/>
                  <a:pt x="77" y="16"/>
                  <a:pt x="77" y="16"/>
                </a:cubicBezTo>
                <a:cubicBezTo>
                  <a:pt x="77" y="11"/>
                  <a:pt x="77" y="11"/>
                  <a:pt x="77" y="11"/>
                </a:cubicBezTo>
                <a:cubicBezTo>
                  <a:pt x="77" y="8"/>
                  <a:pt x="75" y="7"/>
                  <a:pt x="71" y="7"/>
                </a:cubicBezTo>
                <a:cubicBezTo>
                  <a:pt x="67" y="7"/>
                  <a:pt x="65" y="9"/>
                  <a:pt x="65" y="12"/>
                </a:cubicBezTo>
                <a:cubicBezTo>
                  <a:pt x="65" y="15"/>
                  <a:pt x="65" y="15"/>
                  <a:pt x="65" y="15"/>
                </a:cubicBezTo>
                <a:cubicBezTo>
                  <a:pt x="65" y="16"/>
                  <a:pt x="65" y="16"/>
                  <a:pt x="66" y="17"/>
                </a:cubicBezTo>
                <a:cubicBezTo>
                  <a:pt x="66" y="18"/>
                  <a:pt x="68" y="19"/>
                  <a:pt x="70" y="22"/>
                </a:cubicBezTo>
                <a:cubicBezTo>
                  <a:pt x="71" y="23"/>
                  <a:pt x="72" y="24"/>
                  <a:pt x="72" y="25"/>
                </a:cubicBezTo>
                <a:cubicBezTo>
                  <a:pt x="72" y="28"/>
                  <a:pt x="72" y="28"/>
                  <a:pt x="72" y="28"/>
                </a:cubicBezTo>
                <a:cubicBezTo>
                  <a:pt x="72" y="28"/>
                  <a:pt x="71" y="29"/>
                  <a:pt x="71" y="29"/>
                </a:cubicBezTo>
                <a:cubicBezTo>
                  <a:pt x="70" y="29"/>
                  <a:pt x="70" y="28"/>
                  <a:pt x="70" y="28"/>
                </a:cubicBezTo>
                <a:cubicBezTo>
                  <a:pt x="70" y="22"/>
                  <a:pt x="70" y="22"/>
                  <a:pt x="70" y="22"/>
                </a:cubicBezTo>
                <a:cubicBezTo>
                  <a:pt x="65" y="22"/>
                  <a:pt x="65" y="22"/>
                  <a:pt x="65" y="22"/>
                </a:cubicBezTo>
                <a:close/>
                <a:moveTo>
                  <a:pt x="7" y="62"/>
                </a:moveTo>
                <a:cubicBezTo>
                  <a:pt x="7" y="68"/>
                  <a:pt x="7" y="68"/>
                  <a:pt x="7" y="68"/>
                </a:cubicBezTo>
                <a:cubicBezTo>
                  <a:pt x="20" y="68"/>
                  <a:pt x="20" y="68"/>
                  <a:pt x="20" y="68"/>
                </a:cubicBezTo>
                <a:cubicBezTo>
                  <a:pt x="20" y="62"/>
                  <a:pt x="20" y="62"/>
                  <a:pt x="20" y="62"/>
                </a:cubicBezTo>
                <a:cubicBezTo>
                  <a:pt x="7" y="62"/>
                  <a:pt x="7" y="62"/>
                  <a:pt x="7" y="62"/>
                </a:cubicBezTo>
                <a:close/>
                <a:moveTo>
                  <a:pt x="26" y="62"/>
                </a:moveTo>
                <a:cubicBezTo>
                  <a:pt x="26" y="68"/>
                  <a:pt x="26" y="68"/>
                  <a:pt x="26" y="68"/>
                </a:cubicBezTo>
                <a:cubicBezTo>
                  <a:pt x="39" y="68"/>
                  <a:pt x="39" y="68"/>
                  <a:pt x="39" y="68"/>
                </a:cubicBezTo>
                <a:cubicBezTo>
                  <a:pt x="39" y="62"/>
                  <a:pt x="39" y="62"/>
                  <a:pt x="39" y="62"/>
                </a:cubicBezTo>
                <a:cubicBezTo>
                  <a:pt x="26" y="62"/>
                  <a:pt x="26" y="62"/>
                  <a:pt x="26" y="62"/>
                </a:cubicBezTo>
                <a:close/>
                <a:moveTo>
                  <a:pt x="7" y="73"/>
                </a:moveTo>
                <a:cubicBezTo>
                  <a:pt x="7" y="79"/>
                  <a:pt x="7" y="79"/>
                  <a:pt x="7" y="79"/>
                </a:cubicBezTo>
                <a:cubicBezTo>
                  <a:pt x="20" y="79"/>
                  <a:pt x="20" y="79"/>
                  <a:pt x="20" y="79"/>
                </a:cubicBezTo>
                <a:cubicBezTo>
                  <a:pt x="20" y="73"/>
                  <a:pt x="20" y="73"/>
                  <a:pt x="20" y="73"/>
                </a:cubicBezTo>
                <a:cubicBezTo>
                  <a:pt x="7" y="73"/>
                  <a:pt x="7" y="73"/>
                  <a:pt x="7" y="73"/>
                </a:cubicBezTo>
                <a:close/>
                <a:moveTo>
                  <a:pt x="26" y="73"/>
                </a:moveTo>
                <a:cubicBezTo>
                  <a:pt x="26" y="79"/>
                  <a:pt x="26" y="79"/>
                  <a:pt x="26" y="79"/>
                </a:cubicBezTo>
                <a:cubicBezTo>
                  <a:pt x="39" y="79"/>
                  <a:pt x="39" y="79"/>
                  <a:pt x="39" y="79"/>
                </a:cubicBezTo>
                <a:cubicBezTo>
                  <a:pt x="39" y="73"/>
                  <a:pt x="39" y="73"/>
                  <a:pt x="39" y="73"/>
                </a:cubicBezTo>
                <a:cubicBezTo>
                  <a:pt x="26" y="73"/>
                  <a:pt x="26" y="73"/>
                  <a:pt x="26" y="73"/>
                </a:cubicBezTo>
                <a:close/>
                <a:moveTo>
                  <a:pt x="7" y="83"/>
                </a:moveTo>
                <a:cubicBezTo>
                  <a:pt x="7" y="89"/>
                  <a:pt x="7" y="89"/>
                  <a:pt x="7" y="89"/>
                </a:cubicBezTo>
                <a:cubicBezTo>
                  <a:pt x="20" y="89"/>
                  <a:pt x="20" y="89"/>
                  <a:pt x="20" y="89"/>
                </a:cubicBezTo>
                <a:cubicBezTo>
                  <a:pt x="20" y="83"/>
                  <a:pt x="20" y="83"/>
                  <a:pt x="20" y="83"/>
                </a:cubicBezTo>
                <a:cubicBezTo>
                  <a:pt x="7" y="83"/>
                  <a:pt x="7" y="83"/>
                  <a:pt x="7" y="83"/>
                </a:cubicBezTo>
                <a:close/>
                <a:moveTo>
                  <a:pt x="26" y="83"/>
                </a:moveTo>
                <a:cubicBezTo>
                  <a:pt x="26" y="89"/>
                  <a:pt x="26" y="89"/>
                  <a:pt x="26" y="89"/>
                </a:cubicBezTo>
                <a:cubicBezTo>
                  <a:pt x="39" y="89"/>
                  <a:pt x="39" y="89"/>
                  <a:pt x="39" y="89"/>
                </a:cubicBezTo>
                <a:cubicBezTo>
                  <a:pt x="39" y="83"/>
                  <a:pt x="39" y="83"/>
                  <a:pt x="39" y="83"/>
                </a:cubicBezTo>
                <a:lnTo>
                  <a:pt x="26" y="8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3" name="Freeform 43"/>
          <p:cNvSpPr>
            <a:spLocks noEditPoints="1" noChangeArrowheads="1"/>
          </p:cNvSpPr>
          <p:nvPr/>
        </p:nvSpPr>
        <p:spPr bwMode="auto">
          <a:xfrm>
            <a:off x="6977063" y="3689350"/>
            <a:ext cx="336550" cy="285750"/>
          </a:xfrm>
          <a:custGeom>
            <a:avLst/>
            <a:gdLst>
              <a:gd name="T0" fmla="*/ 2147483646 w 90"/>
              <a:gd name="T1" fmla="*/ 2147483646 h 102"/>
              <a:gd name="T2" fmla="*/ 2147483646 w 90"/>
              <a:gd name="T3" fmla="*/ 2147483646 h 102"/>
              <a:gd name="T4" fmla="*/ 2147483646 w 90"/>
              <a:gd name="T5" fmla="*/ 2147483646 h 102"/>
              <a:gd name="T6" fmla="*/ 2147483646 w 90"/>
              <a:gd name="T7" fmla="*/ 2147483646 h 102"/>
              <a:gd name="T8" fmla="*/ 2147483646 w 90"/>
              <a:gd name="T9" fmla="*/ 2147483646 h 102"/>
              <a:gd name="T10" fmla="*/ 2147483646 w 90"/>
              <a:gd name="T11" fmla="*/ 2147483646 h 102"/>
              <a:gd name="T12" fmla="*/ 2147483646 w 90"/>
              <a:gd name="T13" fmla="*/ 2147483646 h 102"/>
              <a:gd name="T14" fmla="*/ 2147483646 w 90"/>
              <a:gd name="T15" fmla="*/ 2147483646 h 102"/>
              <a:gd name="T16" fmla="*/ 2147483646 w 90"/>
              <a:gd name="T17" fmla="*/ 2147483646 h 102"/>
              <a:gd name="T18" fmla="*/ 0 w 90"/>
              <a:gd name="T19" fmla="*/ 2147483646 h 102"/>
              <a:gd name="T20" fmla="*/ 0 w 90"/>
              <a:gd name="T21" fmla="*/ 2147483646 h 102"/>
              <a:gd name="T22" fmla="*/ 0 w 90"/>
              <a:gd name="T23" fmla="*/ 2147483646 h 102"/>
              <a:gd name="T24" fmla="*/ 2147483646 w 90"/>
              <a:gd name="T25" fmla="*/ 2147483646 h 102"/>
              <a:gd name="T26" fmla="*/ 2147483646 w 90"/>
              <a:gd name="T27" fmla="*/ 2147483646 h 102"/>
              <a:gd name="T28" fmla="*/ 2147483646 w 90"/>
              <a:gd name="T29" fmla="*/ 2147483646 h 102"/>
              <a:gd name="T30" fmla="*/ 2147483646 w 90"/>
              <a:gd name="T31" fmla="*/ 2147483646 h 102"/>
              <a:gd name="T32" fmla="*/ 2147483646 w 90"/>
              <a:gd name="T33" fmla="*/ 2147483646 h 102"/>
              <a:gd name="T34" fmla="*/ 2147483646 w 90"/>
              <a:gd name="T35" fmla="*/ 2147483646 h 102"/>
              <a:gd name="T36" fmla="*/ 2147483646 w 90"/>
              <a:gd name="T37" fmla="*/ 0 h 102"/>
              <a:gd name="T38" fmla="*/ 2147483646 w 90"/>
              <a:gd name="T39" fmla="*/ 2147483646 h 102"/>
              <a:gd name="T40" fmla="*/ 2147483646 w 90"/>
              <a:gd name="T41" fmla="*/ 2147483646 h 102"/>
              <a:gd name="T42" fmla="*/ 2147483646 w 90"/>
              <a:gd name="T43" fmla="*/ 2147483646 h 102"/>
              <a:gd name="T44" fmla="*/ 2147483646 w 90"/>
              <a:gd name="T45" fmla="*/ 2147483646 h 102"/>
              <a:gd name="T46" fmla="*/ 2147483646 w 90"/>
              <a:gd name="T47" fmla="*/ 2147483646 h 102"/>
              <a:gd name="T48" fmla="*/ 2147483646 w 90"/>
              <a:gd name="T49" fmla="*/ 2147483646 h 102"/>
              <a:gd name="T50" fmla="*/ 2147483646 w 90"/>
              <a:gd name="T51" fmla="*/ 2147483646 h 102"/>
              <a:gd name="T52" fmla="*/ 2147483646 w 90"/>
              <a:gd name="T53" fmla="*/ 2147483646 h 102"/>
              <a:gd name="T54" fmla="*/ 2147483646 w 90"/>
              <a:gd name="T55" fmla="*/ 2147483646 h 102"/>
              <a:gd name="T56" fmla="*/ 2147483646 w 90"/>
              <a:gd name="T57" fmla="*/ 2147483646 h 102"/>
              <a:gd name="T58" fmla="*/ 2147483646 w 90"/>
              <a:gd name="T59" fmla="*/ 2147483646 h 102"/>
              <a:gd name="T60" fmla="*/ 2147483646 w 90"/>
              <a:gd name="T61" fmla="*/ 2147483646 h 102"/>
              <a:gd name="T62" fmla="*/ 2147483646 w 90"/>
              <a:gd name="T63" fmla="*/ 2147483646 h 102"/>
              <a:gd name="T64" fmla="*/ 2147483646 w 90"/>
              <a:gd name="T65" fmla="*/ 2147483646 h 102"/>
              <a:gd name="T66" fmla="*/ 2147483646 w 90"/>
              <a:gd name="T67" fmla="*/ 2147483646 h 102"/>
              <a:gd name="T68" fmla="*/ 2147483646 w 90"/>
              <a:gd name="T69" fmla="*/ 2147483646 h 102"/>
              <a:gd name="T70" fmla="*/ 2147483646 w 90"/>
              <a:gd name="T71" fmla="*/ 2147483646 h 102"/>
              <a:gd name="T72" fmla="*/ 2147483646 w 90"/>
              <a:gd name="T73" fmla="*/ 2147483646 h 102"/>
              <a:gd name="T74" fmla="*/ 2147483646 w 90"/>
              <a:gd name="T75" fmla="*/ 2147483646 h 102"/>
              <a:gd name="T76" fmla="*/ 2147483646 w 90"/>
              <a:gd name="T77" fmla="*/ 2147483646 h 102"/>
              <a:gd name="T78" fmla="*/ 2147483646 w 90"/>
              <a:gd name="T79" fmla="*/ 2147483646 h 102"/>
              <a:gd name="T80" fmla="*/ 2147483646 w 90"/>
              <a:gd name="T81" fmla="*/ 2147483646 h 102"/>
              <a:gd name="T82" fmla="*/ 2147483646 w 90"/>
              <a:gd name="T83" fmla="*/ 2147483646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0"/>
              <a:gd name="T127" fmla="*/ 0 h 102"/>
              <a:gd name="T128" fmla="*/ 90 w 90"/>
              <a:gd name="T129" fmla="*/ 102 h 1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0" h="102">
                <a:moveTo>
                  <a:pt x="14" y="40"/>
                </a:moveTo>
                <a:cubicBezTo>
                  <a:pt x="65" y="40"/>
                  <a:pt x="65" y="40"/>
                  <a:pt x="65" y="40"/>
                </a:cubicBezTo>
                <a:cubicBezTo>
                  <a:pt x="72" y="40"/>
                  <a:pt x="79" y="47"/>
                  <a:pt x="79" y="54"/>
                </a:cubicBezTo>
                <a:cubicBezTo>
                  <a:pt x="79" y="63"/>
                  <a:pt x="79" y="63"/>
                  <a:pt x="79" y="63"/>
                </a:cubicBezTo>
                <a:cubicBezTo>
                  <a:pt x="44" y="63"/>
                  <a:pt x="44" y="63"/>
                  <a:pt x="44" y="63"/>
                </a:cubicBezTo>
                <a:cubicBezTo>
                  <a:pt x="44" y="81"/>
                  <a:pt x="44" y="81"/>
                  <a:pt x="44" y="81"/>
                </a:cubicBezTo>
                <a:cubicBezTo>
                  <a:pt x="79" y="81"/>
                  <a:pt x="79" y="81"/>
                  <a:pt x="79" y="81"/>
                </a:cubicBezTo>
                <a:cubicBezTo>
                  <a:pt x="79" y="89"/>
                  <a:pt x="79" y="89"/>
                  <a:pt x="79" y="89"/>
                </a:cubicBezTo>
                <a:cubicBezTo>
                  <a:pt x="79" y="96"/>
                  <a:pt x="72" y="102"/>
                  <a:pt x="65" y="102"/>
                </a:cubicBezTo>
                <a:cubicBezTo>
                  <a:pt x="0" y="102"/>
                  <a:pt x="0" y="102"/>
                  <a:pt x="0" y="102"/>
                </a:cubicBezTo>
                <a:cubicBezTo>
                  <a:pt x="0" y="36"/>
                  <a:pt x="0" y="36"/>
                  <a:pt x="0" y="36"/>
                </a:cubicBezTo>
                <a:cubicBezTo>
                  <a:pt x="0" y="36"/>
                  <a:pt x="0" y="35"/>
                  <a:pt x="0" y="35"/>
                </a:cubicBezTo>
                <a:cubicBezTo>
                  <a:pt x="0" y="33"/>
                  <a:pt x="0" y="30"/>
                  <a:pt x="1" y="28"/>
                </a:cubicBezTo>
                <a:cubicBezTo>
                  <a:pt x="3" y="24"/>
                  <a:pt x="5" y="22"/>
                  <a:pt x="7" y="20"/>
                </a:cubicBezTo>
                <a:cubicBezTo>
                  <a:pt x="8" y="19"/>
                  <a:pt x="8" y="19"/>
                  <a:pt x="8" y="19"/>
                </a:cubicBezTo>
                <a:cubicBezTo>
                  <a:pt x="10" y="19"/>
                  <a:pt x="10" y="19"/>
                  <a:pt x="10" y="19"/>
                </a:cubicBezTo>
                <a:cubicBezTo>
                  <a:pt x="30" y="19"/>
                  <a:pt x="30" y="19"/>
                  <a:pt x="30" y="19"/>
                </a:cubicBezTo>
                <a:cubicBezTo>
                  <a:pt x="45" y="3"/>
                  <a:pt x="45" y="3"/>
                  <a:pt x="45" y="3"/>
                </a:cubicBezTo>
                <a:cubicBezTo>
                  <a:pt x="48" y="0"/>
                  <a:pt x="48" y="0"/>
                  <a:pt x="48" y="0"/>
                </a:cubicBezTo>
                <a:cubicBezTo>
                  <a:pt x="51" y="3"/>
                  <a:pt x="51" y="3"/>
                  <a:pt x="51" y="3"/>
                </a:cubicBezTo>
                <a:cubicBezTo>
                  <a:pt x="70" y="19"/>
                  <a:pt x="70" y="19"/>
                  <a:pt x="70" y="19"/>
                </a:cubicBezTo>
                <a:cubicBezTo>
                  <a:pt x="74" y="19"/>
                  <a:pt x="74" y="19"/>
                  <a:pt x="74" y="19"/>
                </a:cubicBezTo>
                <a:cubicBezTo>
                  <a:pt x="74" y="23"/>
                  <a:pt x="74" y="23"/>
                  <a:pt x="74" y="23"/>
                </a:cubicBezTo>
                <a:cubicBezTo>
                  <a:pt x="87" y="34"/>
                  <a:pt x="87" y="34"/>
                  <a:pt x="87" y="34"/>
                </a:cubicBezTo>
                <a:cubicBezTo>
                  <a:pt x="90" y="37"/>
                  <a:pt x="90" y="37"/>
                  <a:pt x="90" y="37"/>
                </a:cubicBezTo>
                <a:cubicBezTo>
                  <a:pt x="81" y="47"/>
                  <a:pt x="81" y="47"/>
                  <a:pt x="81" y="47"/>
                </a:cubicBezTo>
                <a:cubicBezTo>
                  <a:pt x="75" y="41"/>
                  <a:pt x="75" y="41"/>
                  <a:pt x="75" y="41"/>
                </a:cubicBezTo>
                <a:cubicBezTo>
                  <a:pt x="78" y="38"/>
                  <a:pt x="78" y="38"/>
                  <a:pt x="78" y="38"/>
                </a:cubicBezTo>
                <a:cubicBezTo>
                  <a:pt x="49" y="12"/>
                  <a:pt x="49" y="12"/>
                  <a:pt x="49" y="12"/>
                </a:cubicBezTo>
                <a:cubicBezTo>
                  <a:pt x="25" y="37"/>
                  <a:pt x="25" y="37"/>
                  <a:pt x="25" y="37"/>
                </a:cubicBezTo>
                <a:cubicBezTo>
                  <a:pt x="13" y="37"/>
                  <a:pt x="13" y="37"/>
                  <a:pt x="13" y="37"/>
                </a:cubicBezTo>
                <a:cubicBezTo>
                  <a:pt x="22" y="28"/>
                  <a:pt x="22" y="28"/>
                  <a:pt x="22" y="28"/>
                </a:cubicBezTo>
                <a:cubicBezTo>
                  <a:pt x="11" y="28"/>
                  <a:pt x="11" y="28"/>
                  <a:pt x="11" y="28"/>
                </a:cubicBezTo>
                <a:cubicBezTo>
                  <a:pt x="10" y="29"/>
                  <a:pt x="10" y="30"/>
                  <a:pt x="9" y="31"/>
                </a:cubicBezTo>
                <a:cubicBezTo>
                  <a:pt x="9" y="32"/>
                  <a:pt x="9" y="33"/>
                  <a:pt x="9" y="34"/>
                </a:cubicBezTo>
                <a:cubicBezTo>
                  <a:pt x="9" y="36"/>
                  <a:pt x="9" y="37"/>
                  <a:pt x="10" y="38"/>
                </a:cubicBezTo>
                <a:cubicBezTo>
                  <a:pt x="11" y="39"/>
                  <a:pt x="12" y="40"/>
                  <a:pt x="14" y="40"/>
                </a:cubicBezTo>
                <a:close/>
                <a:moveTo>
                  <a:pt x="57" y="67"/>
                </a:moveTo>
                <a:cubicBezTo>
                  <a:pt x="53" y="67"/>
                  <a:pt x="51" y="69"/>
                  <a:pt x="51" y="73"/>
                </a:cubicBezTo>
                <a:cubicBezTo>
                  <a:pt x="51" y="76"/>
                  <a:pt x="53" y="79"/>
                  <a:pt x="57" y="79"/>
                </a:cubicBezTo>
                <a:cubicBezTo>
                  <a:pt x="60" y="79"/>
                  <a:pt x="63" y="76"/>
                  <a:pt x="63" y="73"/>
                </a:cubicBezTo>
                <a:cubicBezTo>
                  <a:pt x="63" y="69"/>
                  <a:pt x="60" y="67"/>
                  <a:pt x="57" y="6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4" name="Freeform 44"/>
          <p:cNvSpPr>
            <a:spLocks noEditPoints="1" noChangeArrowheads="1"/>
          </p:cNvSpPr>
          <p:nvPr/>
        </p:nvSpPr>
        <p:spPr bwMode="auto">
          <a:xfrm>
            <a:off x="6267450" y="3698875"/>
            <a:ext cx="360363" cy="287338"/>
          </a:xfrm>
          <a:custGeom>
            <a:avLst/>
            <a:gdLst>
              <a:gd name="T0" fmla="*/ 2147483646 w 96"/>
              <a:gd name="T1" fmla="*/ 2147483646 h 102"/>
              <a:gd name="T2" fmla="*/ 2147483646 w 96"/>
              <a:gd name="T3" fmla="*/ 2147483646 h 102"/>
              <a:gd name="T4" fmla="*/ 2147483646 w 96"/>
              <a:gd name="T5" fmla="*/ 2147483646 h 102"/>
              <a:gd name="T6" fmla="*/ 2147483646 w 96"/>
              <a:gd name="T7" fmla="*/ 0 h 102"/>
              <a:gd name="T8" fmla="*/ 2147483646 w 96"/>
              <a:gd name="T9" fmla="*/ 2147483646 h 102"/>
              <a:gd name="T10" fmla="*/ 2147483646 w 96"/>
              <a:gd name="T11" fmla="*/ 2147483646 h 102"/>
              <a:gd name="T12" fmla="*/ 2147483646 w 96"/>
              <a:gd name="T13" fmla="*/ 2147483646 h 102"/>
              <a:gd name="T14" fmla="*/ 2147483646 w 96"/>
              <a:gd name="T15" fmla="*/ 2147483646 h 102"/>
              <a:gd name="T16" fmla="*/ 2147483646 w 96"/>
              <a:gd name="T17" fmla="*/ 2147483646 h 102"/>
              <a:gd name="T18" fmla="*/ 2147483646 w 96"/>
              <a:gd name="T19" fmla="*/ 2147483646 h 102"/>
              <a:gd name="T20" fmla="*/ 2147483646 w 96"/>
              <a:gd name="T21" fmla="*/ 2147483646 h 102"/>
              <a:gd name="T22" fmla="*/ 2147483646 w 96"/>
              <a:gd name="T23" fmla="*/ 2147483646 h 102"/>
              <a:gd name="T24" fmla="*/ 2147483646 w 96"/>
              <a:gd name="T25" fmla="*/ 0 h 102"/>
              <a:gd name="T26" fmla="*/ 2147483646 w 96"/>
              <a:gd name="T27" fmla="*/ 2147483646 h 102"/>
              <a:gd name="T28" fmla="*/ 2147483646 w 96"/>
              <a:gd name="T29" fmla="*/ 2147483646 h 102"/>
              <a:gd name="T30" fmla="*/ 2147483646 w 96"/>
              <a:gd name="T31" fmla="*/ 2147483646 h 102"/>
              <a:gd name="T32" fmla="*/ 2147483646 w 96"/>
              <a:gd name="T33" fmla="*/ 2147483646 h 102"/>
              <a:gd name="T34" fmla="*/ 2147483646 w 96"/>
              <a:gd name="T35" fmla="*/ 2147483646 h 102"/>
              <a:gd name="T36" fmla="*/ 2147483646 w 96"/>
              <a:gd name="T37" fmla="*/ 2147483646 h 102"/>
              <a:gd name="T38" fmla="*/ 2147483646 w 96"/>
              <a:gd name="T39" fmla="*/ 2147483646 h 102"/>
              <a:gd name="T40" fmla="*/ 2147483646 w 96"/>
              <a:gd name="T41" fmla="*/ 2147483646 h 102"/>
              <a:gd name="T42" fmla="*/ 2147483646 w 96"/>
              <a:gd name="T43" fmla="*/ 2147483646 h 102"/>
              <a:gd name="T44" fmla="*/ 2147483646 w 96"/>
              <a:gd name="T45" fmla="*/ 2147483646 h 102"/>
              <a:gd name="T46" fmla="*/ 2147483646 w 96"/>
              <a:gd name="T47" fmla="*/ 2147483646 h 102"/>
              <a:gd name="T48" fmla="*/ 2147483646 w 96"/>
              <a:gd name="T49" fmla="*/ 2147483646 h 102"/>
              <a:gd name="T50" fmla="*/ 2147483646 w 96"/>
              <a:gd name="T51" fmla="*/ 2147483646 h 102"/>
              <a:gd name="T52" fmla="*/ 2147483646 w 96"/>
              <a:gd name="T53" fmla="*/ 2147483646 h 102"/>
              <a:gd name="T54" fmla="*/ 2147483646 w 96"/>
              <a:gd name="T55" fmla="*/ 2147483646 h 102"/>
              <a:gd name="T56" fmla="*/ 2147483646 w 96"/>
              <a:gd name="T57" fmla="*/ 2147483646 h 102"/>
              <a:gd name="T58" fmla="*/ 2147483646 w 96"/>
              <a:gd name="T59" fmla="*/ 2147483646 h 102"/>
              <a:gd name="T60" fmla="*/ 2147483646 w 96"/>
              <a:gd name="T61" fmla="*/ 2147483646 h 102"/>
              <a:gd name="T62" fmla="*/ 2147483646 w 96"/>
              <a:gd name="T63" fmla="*/ 2147483646 h 102"/>
              <a:gd name="T64" fmla="*/ 2147483646 w 96"/>
              <a:gd name="T65" fmla="*/ 2147483646 h 102"/>
              <a:gd name="T66" fmla="*/ 2147483646 w 96"/>
              <a:gd name="T67" fmla="*/ 2147483646 h 102"/>
              <a:gd name="T68" fmla="*/ 2147483646 w 96"/>
              <a:gd name="T69" fmla="*/ 2147483646 h 102"/>
              <a:gd name="T70" fmla="*/ 2147483646 w 96"/>
              <a:gd name="T71" fmla="*/ 2147483646 h 102"/>
              <a:gd name="T72" fmla="*/ 2147483646 w 96"/>
              <a:gd name="T73" fmla="*/ 2147483646 h 102"/>
              <a:gd name="T74" fmla="*/ 2147483646 w 96"/>
              <a:gd name="T75" fmla="*/ 2147483646 h 102"/>
              <a:gd name="T76" fmla="*/ 2147483646 w 96"/>
              <a:gd name="T77" fmla="*/ 2147483646 h 102"/>
              <a:gd name="T78" fmla="*/ 2147483646 w 96"/>
              <a:gd name="T79" fmla="*/ 2147483646 h 102"/>
              <a:gd name="T80" fmla="*/ 2147483646 w 96"/>
              <a:gd name="T81" fmla="*/ 2147483646 h 102"/>
              <a:gd name="T82" fmla="*/ 2147483646 w 96"/>
              <a:gd name="T83" fmla="*/ 2147483646 h 102"/>
              <a:gd name="T84" fmla="*/ 2147483646 w 96"/>
              <a:gd name="T85" fmla="*/ 2147483646 h 102"/>
              <a:gd name="T86" fmla="*/ 2147483646 w 96"/>
              <a:gd name="T87" fmla="*/ 2147483646 h 1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6"/>
              <a:gd name="T133" fmla="*/ 0 h 102"/>
              <a:gd name="T134" fmla="*/ 96 w 96"/>
              <a:gd name="T135" fmla="*/ 102 h 1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6" h="102">
                <a:moveTo>
                  <a:pt x="16" y="17"/>
                </a:moveTo>
                <a:cubicBezTo>
                  <a:pt x="11" y="17"/>
                  <a:pt x="6" y="21"/>
                  <a:pt x="6" y="27"/>
                </a:cubicBezTo>
                <a:cubicBezTo>
                  <a:pt x="6" y="32"/>
                  <a:pt x="11" y="36"/>
                  <a:pt x="16" y="36"/>
                </a:cubicBezTo>
                <a:cubicBezTo>
                  <a:pt x="21" y="36"/>
                  <a:pt x="26" y="32"/>
                  <a:pt x="26" y="27"/>
                </a:cubicBezTo>
                <a:cubicBezTo>
                  <a:pt x="26" y="21"/>
                  <a:pt x="21" y="17"/>
                  <a:pt x="16" y="17"/>
                </a:cubicBezTo>
                <a:close/>
                <a:moveTo>
                  <a:pt x="82" y="10"/>
                </a:moveTo>
                <a:cubicBezTo>
                  <a:pt x="82" y="7"/>
                  <a:pt x="82" y="7"/>
                  <a:pt x="82" y="7"/>
                </a:cubicBezTo>
                <a:cubicBezTo>
                  <a:pt x="91" y="0"/>
                  <a:pt x="91" y="0"/>
                  <a:pt x="91" y="0"/>
                </a:cubicBezTo>
                <a:cubicBezTo>
                  <a:pt x="93" y="5"/>
                  <a:pt x="93" y="5"/>
                  <a:pt x="93" y="5"/>
                </a:cubicBezTo>
                <a:cubicBezTo>
                  <a:pt x="82" y="10"/>
                  <a:pt x="82" y="10"/>
                  <a:pt x="82" y="10"/>
                </a:cubicBezTo>
                <a:close/>
                <a:moveTo>
                  <a:pt x="84" y="24"/>
                </a:moveTo>
                <a:cubicBezTo>
                  <a:pt x="84" y="21"/>
                  <a:pt x="84" y="21"/>
                  <a:pt x="84" y="21"/>
                </a:cubicBezTo>
                <a:cubicBezTo>
                  <a:pt x="96" y="18"/>
                  <a:pt x="96" y="18"/>
                  <a:pt x="96" y="18"/>
                </a:cubicBezTo>
                <a:cubicBezTo>
                  <a:pt x="96" y="24"/>
                  <a:pt x="96" y="24"/>
                  <a:pt x="96" y="24"/>
                </a:cubicBezTo>
                <a:cubicBezTo>
                  <a:pt x="84" y="24"/>
                  <a:pt x="84" y="24"/>
                  <a:pt x="84" y="24"/>
                </a:cubicBezTo>
                <a:close/>
                <a:moveTo>
                  <a:pt x="80" y="39"/>
                </a:moveTo>
                <a:cubicBezTo>
                  <a:pt x="81" y="37"/>
                  <a:pt x="81" y="37"/>
                  <a:pt x="81" y="37"/>
                </a:cubicBezTo>
                <a:cubicBezTo>
                  <a:pt x="93" y="39"/>
                  <a:pt x="93" y="39"/>
                  <a:pt x="93" y="39"/>
                </a:cubicBezTo>
                <a:cubicBezTo>
                  <a:pt x="91" y="44"/>
                  <a:pt x="91" y="44"/>
                  <a:pt x="91" y="44"/>
                </a:cubicBezTo>
                <a:cubicBezTo>
                  <a:pt x="80" y="39"/>
                  <a:pt x="80" y="39"/>
                  <a:pt x="80" y="39"/>
                </a:cubicBezTo>
                <a:close/>
                <a:moveTo>
                  <a:pt x="39" y="39"/>
                </a:moveTo>
                <a:cubicBezTo>
                  <a:pt x="39" y="43"/>
                  <a:pt x="39" y="43"/>
                  <a:pt x="39" y="43"/>
                </a:cubicBezTo>
                <a:cubicBezTo>
                  <a:pt x="45" y="45"/>
                  <a:pt x="45" y="45"/>
                  <a:pt x="45" y="45"/>
                </a:cubicBezTo>
                <a:cubicBezTo>
                  <a:pt x="45" y="40"/>
                  <a:pt x="45" y="40"/>
                  <a:pt x="45" y="40"/>
                </a:cubicBezTo>
                <a:cubicBezTo>
                  <a:pt x="39" y="39"/>
                  <a:pt x="39" y="39"/>
                  <a:pt x="39" y="39"/>
                </a:cubicBezTo>
                <a:close/>
                <a:moveTo>
                  <a:pt x="64" y="0"/>
                </a:moveTo>
                <a:cubicBezTo>
                  <a:pt x="69" y="0"/>
                  <a:pt x="73" y="3"/>
                  <a:pt x="77" y="7"/>
                </a:cubicBezTo>
                <a:cubicBezTo>
                  <a:pt x="80" y="11"/>
                  <a:pt x="81" y="16"/>
                  <a:pt x="81" y="22"/>
                </a:cubicBezTo>
                <a:cubicBezTo>
                  <a:pt x="81" y="28"/>
                  <a:pt x="80" y="34"/>
                  <a:pt x="77" y="38"/>
                </a:cubicBezTo>
                <a:cubicBezTo>
                  <a:pt x="74" y="42"/>
                  <a:pt x="70" y="44"/>
                  <a:pt x="66" y="45"/>
                </a:cubicBezTo>
                <a:cubicBezTo>
                  <a:pt x="66" y="45"/>
                  <a:pt x="66" y="45"/>
                  <a:pt x="66" y="45"/>
                </a:cubicBezTo>
                <a:cubicBezTo>
                  <a:pt x="66" y="45"/>
                  <a:pt x="66" y="45"/>
                  <a:pt x="66" y="45"/>
                </a:cubicBezTo>
                <a:cubicBezTo>
                  <a:pt x="65" y="45"/>
                  <a:pt x="65" y="45"/>
                  <a:pt x="64" y="45"/>
                </a:cubicBezTo>
                <a:cubicBezTo>
                  <a:pt x="61" y="45"/>
                  <a:pt x="59" y="44"/>
                  <a:pt x="56" y="43"/>
                </a:cubicBezTo>
                <a:cubicBezTo>
                  <a:pt x="50" y="41"/>
                  <a:pt x="50" y="41"/>
                  <a:pt x="50" y="41"/>
                </a:cubicBezTo>
                <a:cubicBezTo>
                  <a:pt x="50" y="48"/>
                  <a:pt x="50" y="48"/>
                  <a:pt x="50" y="48"/>
                </a:cubicBezTo>
                <a:cubicBezTo>
                  <a:pt x="47" y="50"/>
                  <a:pt x="47" y="50"/>
                  <a:pt x="47" y="50"/>
                </a:cubicBezTo>
                <a:cubicBezTo>
                  <a:pt x="42" y="48"/>
                  <a:pt x="42" y="48"/>
                  <a:pt x="42" y="48"/>
                </a:cubicBezTo>
                <a:cubicBezTo>
                  <a:pt x="33" y="54"/>
                  <a:pt x="33" y="54"/>
                  <a:pt x="33" y="54"/>
                </a:cubicBezTo>
                <a:cubicBezTo>
                  <a:pt x="26" y="52"/>
                  <a:pt x="26" y="52"/>
                  <a:pt x="26" y="52"/>
                </a:cubicBezTo>
                <a:cubicBezTo>
                  <a:pt x="27" y="68"/>
                  <a:pt x="27" y="68"/>
                  <a:pt x="27" y="68"/>
                </a:cubicBezTo>
                <a:cubicBezTo>
                  <a:pt x="28" y="102"/>
                  <a:pt x="28" y="102"/>
                  <a:pt x="28" y="102"/>
                </a:cubicBezTo>
                <a:cubicBezTo>
                  <a:pt x="20" y="102"/>
                  <a:pt x="20" y="102"/>
                  <a:pt x="20" y="102"/>
                </a:cubicBezTo>
                <a:cubicBezTo>
                  <a:pt x="18" y="74"/>
                  <a:pt x="18" y="74"/>
                  <a:pt x="18" y="74"/>
                </a:cubicBezTo>
                <a:cubicBezTo>
                  <a:pt x="14" y="74"/>
                  <a:pt x="14" y="74"/>
                  <a:pt x="14" y="74"/>
                </a:cubicBezTo>
                <a:cubicBezTo>
                  <a:pt x="13" y="102"/>
                  <a:pt x="13" y="102"/>
                  <a:pt x="13" y="102"/>
                </a:cubicBezTo>
                <a:cubicBezTo>
                  <a:pt x="4" y="102"/>
                  <a:pt x="4" y="102"/>
                  <a:pt x="4" y="102"/>
                </a:cubicBezTo>
                <a:cubicBezTo>
                  <a:pt x="6" y="68"/>
                  <a:pt x="6" y="68"/>
                  <a:pt x="6" y="68"/>
                </a:cubicBezTo>
                <a:cubicBezTo>
                  <a:pt x="0" y="64"/>
                  <a:pt x="0" y="64"/>
                  <a:pt x="0" y="64"/>
                </a:cubicBezTo>
                <a:cubicBezTo>
                  <a:pt x="4" y="39"/>
                  <a:pt x="4" y="39"/>
                  <a:pt x="4" y="39"/>
                </a:cubicBezTo>
                <a:cubicBezTo>
                  <a:pt x="14" y="39"/>
                  <a:pt x="14" y="39"/>
                  <a:pt x="14" y="39"/>
                </a:cubicBezTo>
                <a:cubicBezTo>
                  <a:pt x="14" y="40"/>
                  <a:pt x="14" y="40"/>
                  <a:pt x="14" y="40"/>
                </a:cubicBezTo>
                <a:cubicBezTo>
                  <a:pt x="15" y="42"/>
                  <a:pt x="15" y="42"/>
                  <a:pt x="15" y="42"/>
                </a:cubicBezTo>
                <a:cubicBezTo>
                  <a:pt x="12" y="58"/>
                  <a:pt x="12" y="58"/>
                  <a:pt x="12" y="58"/>
                </a:cubicBezTo>
                <a:cubicBezTo>
                  <a:pt x="16" y="61"/>
                  <a:pt x="16" y="61"/>
                  <a:pt x="16" y="61"/>
                </a:cubicBezTo>
                <a:cubicBezTo>
                  <a:pt x="16" y="61"/>
                  <a:pt x="16" y="61"/>
                  <a:pt x="16" y="61"/>
                </a:cubicBezTo>
                <a:cubicBezTo>
                  <a:pt x="16" y="61"/>
                  <a:pt x="16" y="61"/>
                  <a:pt x="16" y="61"/>
                </a:cubicBezTo>
                <a:cubicBezTo>
                  <a:pt x="16" y="61"/>
                  <a:pt x="16" y="61"/>
                  <a:pt x="16" y="61"/>
                </a:cubicBezTo>
                <a:cubicBezTo>
                  <a:pt x="16" y="61"/>
                  <a:pt x="16" y="61"/>
                  <a:pt x="16" y="61"/>
                </a:cubicBezTo>
                <a:cubicBezTo>
                  <a:pt x="20" y="58"/>
                  <a:pt x="20" y="58"/>
                  <a:pt x="20" y="58"/>
                </a:cubicBezTo>
                <a:cubicBezTo>
                  <a:pt x="17" y="42"/>
                  <a:pt x="17" y="42"/>
                  <a:pt x="17" y="42"/>
                </a:cubicBezTo>
                <a:cubicBezTo>
                  <a:pt x="18" y="40"/>
                  <a:pt x="18" y="40"/>
                  <a:pt x="18" y="40"/>
                </a:cubicBezTo>
                <a:cubicBezTo>
                  <a:pt x="18" y="39"/>
                  <a:pt x="18" y="39"/>
                  <a:pt x="18" y="39"/>
                </a:cubicBezTo>
                <a:cubicBezTo>
                  <a:pt x="24" y="39"/>
                  <a:pt x="24" y="39"/>
                  <a:pt x="24" y="39"/>
                </a:cubicBezTo>
                <a:cubicBezTo>
                  <a:pt x="32" y="46"/>
                  <a:pt x="32" y="46"/>
                  <a:pt x="32" y="46"/>
                </a:cubicBezTo>
                <a:cubicBezTo>
                  <a:pt x="35" y="45"/>
                  <a:pt x="35" y="45"/>
                  <a:pt x="35" y="45"/>
                </a:cubicBezTo>
                <a:cubicBezTo>
                  <a:pt x="35" y="44"/>
                  <a:pt x="35" y="44"/>
                  <a:pt x="35" y="44"/>
                </a:cubicBezTo>
                <a:cubicBezTo>
                  <a:pt x="35" y="38"/>
                  <a:pt x="35" y="38"/>
                  <a:pt x="35" y="38"/>
                </a:cubicBezTo>
                <a:cubicBezTo>
                  <a:pt x="28" y="36"/>
                  <a:pt x="28" y="36"/>
                  <a:pt x="28" y="36"/>
                </a:cubicBezTo>
                <a:cubicBezTo>
                  <a:pt x="25" y="35"/>
                  <a:pt x="24" y="32"/>
                  <a:pt x="28" y="29"/>
                </a:cubicBezTo>
                <a:cubicBezTo>
                  <a:pt x="37" y="20"/>
                  <a:pt x="43" y="15"/>
                  <a:pt x="52" y="6"/>
                </a:cubicBezTo>
                <a:cubicBezTo>
                  <a:pt x="52" y="6"/>
                  <a:pt x="52" y="6"/>
                  <a:pt x="52" y="6"/>
                </a:cubicBezTo>
                <a:cubicBezTo>
                  <a:pt x="55" y="2"/>
                  <a:pt x="59" y="0"/>
                  <a:pt x="64" y="0"/>
                </a:cubicBezTo>
                <a:close/>
                <a:moveTo>
                  <a:pt x="72" y="11"/>
                </a:moveTo>
                <a:cubicBezTo>
                  <a:pt x="70" y="8"/>
                  <a:pt x="67" y="6"/>
                  <a:pt x="64" y="6"/>
                </a:cubicBezTo>
                <a:cubicBezTo>
                  <a:pt x="61" y="6"/>
                  <a:pt x="58" y="8"/>
                  <a:pt x="56" y="11"/>
                </a:cubicBezTo>
                <a:cubicBezTo>
                  <a:pt x="56" y="11"/>
                  <a:pt x="56" y="11"/>
                  <a:pt x="56" y="11"/>
                </a:cubicBezTo>
                <a:cubicBezTo>
                  <a:pt x="71" y="16"/>
                  <a:pt x="71" y="16"/>
                  <a:pt x="71" y="16"/>
                </a:cubicBezTo>
                <a:cubicBezTo>
                  <a:pt x="72" y="19"/>
                  <a:pt x="73" y="24"/>
                  <a:pt x="71" y="29"/>
                </a:cubicBezTo>
                <a:cubicBezTo>
                  <a:pt x="58" y="36"/>
                  <a:pt x="58" y="36"/>
                  <a:pt x="58" y="36"/>
                </a:cubicBezTo>
                <a:cubicBezTo>
                  <a:pt x="60" y="38"/>
                  <a:pt x="62" y="39"/>
                  <a:pt x="64" y="39"/>
                </a:cubicBezTo>
                <a:cubicBezTo>
                  <a:pt x="67" y="39"/>
                  <a:pt x="70" y="37"/>
                  <a:pt x="72" y="34"/>
                </a:cubicBezTo>
                <a:cubicBezTo>
                  <a:pt x="74" y="31"/>
                  <a:pt x="75" y="27"/>
                  <a:pt x="75" y="22"/>
                </a:cubicBezTo>
                <a:cubicBezTo>
                  <a:pt x="75" y="18"/>
                  <a:pt x="74" y="14"/>
                  <a:pt x="72" y="11"/>
                </a:cubicBezTo>
                <a:close/>
                <a:moveTo>
                  <a:pt x="56" y="16"/>
                </a:moveTo>
                <a:cubicBezTo>
                  <a:pt x="55" y="18"/>
                  <a:pt x="55" y="19"/>
                  <a:pt x="55" y="21"/>
                </a:cubicBezTo>
                <a:cubicBezTo>
                  <a:pt x="66" y="20"/>
                  <a:pt x="66" y="20"/>
                  <a:pt x="66" y="20"/>
                </a:cubicBezTo>
                <a:cubicBezTo>
                  <a:pt x="66" y="19"/>
                  <a:pt x="66" y="19"/>
                  <a:pt x="66" y="19"/>
                </a:cubicBezTo>
                <a:cubicBezTo>
                  <a:pt x="62" y="18"/>
                  <a:pt x="59" y="17"/>
                  <a:pt x="56" y="1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5" name="Freeform 45"/>
          <p:cNvSpPr>
            <a:spLocks noEditPoints="1" noChangeArrowheads="1"/>
          </p:cNvSpPr>
          <p:nvPr/>
        </p:nvSpPr>
        <p:spPr bwMode="auto">
          <a:xfrm>
            <a:off x="6913563" y="2116138"/>
            <a:ext cx="355600" cy="338137"/>
          </a:xfrm>
          <a:custGeom>
            <a:avLst/>
            <a:gdLst>
              <a:gd name="T0" fmla="*/ 2147483646 w 95"/>
              <a:gd name="T1" fmla="*/ 0 h 120"/>
              <a:gd name="T2" fmla="*/ 2147483646 w 95"/>
              <a:gd name="T3" fmla="*/ 2147483646 h 120"/>
              <a:gd name="T4" fmla="*/ 2147483646 w 95"/>
              <a:gd name="T5" fmla="*/ 2147483646 h 120"/>
              <a:gd name="T6" fmla="*/ 2147483646 w 95"/>
              <a:gd name="T7" fmla="*/ 2147483646 h 120"/>
              <a:gd name="T8" fmla="*/ 2147483646 w 95"/>
              <a:gd name="T9" fmla="*/ 2147483646 h 120"/>
              <a:gd name="T10" fmla="*/ 0 w 95"/>
              <a:gd name="T11" fmla="*/ 2147483646 h 120"/>
              <a:gd name="T12" fmla="*/ 2147483646 w 95"/>
              <a:gd name="T13" fmla="*/ 2147483646 h 120"/>
              <a:gd name="T14" fmla="*/ 2147483646 w 95"/>
              <a:gd name="T15" fmla="*/ 2147483646 h 120"/>
              <a:gd name="T16" fmla="*/ 2147483646 w 95"/>
              <a:gd name="T17" fmla="*/ 2147483646 h 120"/>
              <a:gd name="T18" fmla="*/ 2147483646 w 95"/>
              <a:gd name="T19" fmla="*/ 2147483646 h 120"/>
              <a:gd name="T20" fmla="*/ 2147483646 w 95"/>
              <a:gd name="T21" fmla="*/ 2147483646 h 120"/>
              <a:gd name="T22" fmla="*/ 2147483646 w 95"/>
              <a:gd name="T23" fmla="*/ 2147483646 h 120"/>
              <a:gd name="T24" fmla="*/ 2147483646 w 95"/>
              <a:gd name="T25" fmla="*/ 2147483646 h 120"/>
              <a:gd name="T26" fmla="*/ 2147483646 w 95"/>
              <a:gd name="T27" fmla="*/ 2147483646 h 120"/>
              <a:gd name="T28" fmla="*/ 2147483646 w 95"/>
              <a:gd name="T29" fmla="*/ 2147483646 h 120"/>
              <a:gd name="T30" fmla="*/ 2147483646 w 95"/>
              <a:gd name="T31" fmla="*/ 2147483646 h 120"/>
              <a:gd name="T32" fmla="*/ 2147483646 w 95"/>
              <a:gd name="T33" fmla="*/ 2147483646 h 120"/>
              <a:gd name="T34" fmla="*/ 2147483646 w 95"/>
              <a:gd name="T35" fmla="*/ 2147483646 h 120"/>
              <a:gd name="T36" fmla="*/ 2147483646 w 95"/>
              <a:gd name="T37" fmla="*/ 2147483646 h 120"/>
              <a:gd name="T38" fmla="*/ 2147483646 w 95"/>
              <a:gd name="T39" fmla="*/ 2147483646 h 120"/>
              <a:gd name="T40" fmla="*/ 2147483646 w 95"/>
              <a:gd name="T41" fmla="*/ 2147483646 h 120"/>
              <a:gd name="T42" fmla="*/ 2147483646 w 95"/>
              <a:gd name="T43" fmla="*/ 2147483646 h 120"/>
              <a:gd name="T44" fmla="*/ 2147483646 w 95"/>
              <a:gd name="T45" fmla="*/ 2147483646 h 120"/>
              <a:gd name="T46" fmla="*/ 2147483646 w 95"/>
              <a:gd name="T47" fmla="*/ 2147483646 h 120"/>
              <a:gd name="T48" fmla="*/ 2147483646 w 95"/>
              <a:gd name="T49" fmla="*/ 2147483646 h 120"/>
              <a:gd name="T50" fmla="*/ 2147483646 w 95"/>
              <a:gd name="T51" fmla="*/ 2147483646 h 120"/>
              <a:gd name="T52" fmla="*/ 2147483646 w 95"/>
              <a:gd name="T53" fmla="*/ 2147483646 h 120"/>
              <a:gd name="T54" fmla="*/ 2147483646 w 95"/>
              <a:gd name="T55" fmla="*/ 2147483646 h 120"/>
              <a:gd name="T56" fmla="*/ 2147483646 w 95"/>
              <a:gd name="T57" fmla="*/ 2147483646 h 120"/>
              <a:gd name="T58" fmla="*/ 2147483646 w 95"/>
              <a:gd name="T59" fmla="*/ 2147483646 h 120"/>
              <a:gd name="T60" fmla="*/ 2147483646 w 95"/>
              <a:gd name="T61" fmla="*/ 0 h 120"/>
              <a:gd name="T62" fmla="*/ 2147483646 w 95"/>
              <a:gd name="T63" fmla="*/ 2147483646 h 120"/>
              <a:gd name="T64" fmla="*/ 2147483646 w 95"/>
              <a:gd name="T65" fmla="*/ 2147483646 h 120"/>
              <a:gd name="T66" fmla="*/ 2147483646 w 95"/>
              <a:gd name="T67" fmla="*/ 2147483646 h 120"/>
              <a:gd name="T68" fmla="*/ 2147483646 w 95"/>
              <a:gd name="T69" fmla="*/ 2147483646 h 120"/>
              <a:gd name="T70" fmla="*/ 2147483646 w 95"/>
              <a:gd name="T71" fmla="*/ 2147483646 h 120"/>
              <a:gd name="T72" fmla="*/ 2147483646 w 95"/>
              <a:gd name="T73" fmla="*/ 2147483646 h 120"/>
              <a:gd name="T74" fmla="*/ 2147483646 w 95"/>
              <a:gd name="T75" fmla="*/ 2147483646 h 120"/>
              <a:gd name="T76" fmla="*/ 2147483646 w 95"/>
              <a:gd name="T77" fmla="*/ 2147483646 h 120"/>
              <a:gd name="T78" fmla="*/ 2147483646 w 95"/>
              <a:gd name="T79" fmla="*/ 2147483646 h 120"/>
              <a:gd name="T80" fmla="*/ 2147483646 w 95"/>
              <a:gd name="T81" fmla="*/ 2147483646 h 120"/>
              <a:gd name="T82" fmla="*/ 2147483646 w 95"/>
              <a:gd name="T83" fmla="*/ 2147483646 h 120"/>
              <a:gd name="T84" fmla="*/ 2147483646 w 95"/>
              <a:gd name="T85" fmla="*/ 2147483646 h 120"/>
              <a:gd name="T86" fmla="*/ 2147483646 w 95"/>
              <a:gd name="T87" fmla="*/ 2147483646 h 120"/>
              <a:gd name="T88" fmla="*/ 2147483646 w 95"/>
              <a:gd name="T89" fmla="*/ 2147483646 h 120"/>
              <a:gd name="T90" fmla="*/ 2147483646 w 95"/>
              <a:gd name="T91" fmla="*/ 2147483646 h 120"/>
              <a:gd name="T92" fmla="*/ 2147483646 w 95"/>
              <a:gd name="T93" fmla="*/ 2147483646 h 120"/>
              <a:gd name="T94" fmla="*/ 2147483646 w 95"/>
              <a:gd name="T95" fmla="*/ 2147483646 h 120"/>
              <a:gd name="T96" fmla="*/ 2147483646 w 95"/>
              <a:gd name="T97" fmla="*/ 2147483646 h 120"/>
              <a:gd name="T98" fmla="*/ 2147483646 w 95"/>
              <a:gd name="T99" fmla="*/ 2147483646 h 120"/>
              <a:gd name="T100" fmla="*/ 2147483646 w 95"/>
              <a:gd name="T101" fmla="*/ 2147483646 h 120"/>
              <a:gd name="T102" fmla="*/ 2147483646 w 95"/>
              <a:gd name="T103" fmla="*/ 2147483646 h 120"/>
              <a:gd name="T104" fmla="*/ 2147483646 w 95"/>
              <a:gd name="T105" fmla="*/ 2147483646 h 120"/>
              <a:gd name="T106" fmla="*/ 2147483646 w 95"/>
              <a:gd name="T107" fmla="*/ 2147483646 h 12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5"/>
              <a:gd name="T163" fmla="*/ 0 h 120"/>
              <a:gd name="T164" fmla="*/ 95 w 95"/>
              <a:gd name="T165" fmla="*/ 120 h 12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6" name="Freeform 46"/>
          <p:cNvSpPr>
            <a:spLocks noEditPoints="1" noChangeArrowheads="1"/>
          </p:cNvSpPr>
          <p:nvPr/>
        </p:nvSpPr>
        <p:spPr bwMode="auto">
          <a:xfrm>
            <a:off x="5551488" y="3714750"/>
            <a:ext cx="363537" cy="255588"/>
          </a:xfrm>
          <a:custGeom>
            <a:avLst/>
            <a:gdLst>
              <a:gd name="T0" fmla="*/ 2147483646 w 97"/>
              <a:gd name="T1" fmla="*/ 2147483646 h 91"/>
              <a:gd name="T2" fmla="*/ 2147483646 w 97"/>
              <a:gd name="T3" fmla="*/ 2147483646 h 91"/>
              <a:gd name="T4" fmla="*/ 2147483646 w 97"/>
              <a:gd name="T5" fmla="*/ 2147483646 h 91"/>
              <a:gd name="T6" fmla="*/ 2147483646 w 97"/>
              <a:gd name="T7" fmla="*/ 2147483646 h 91"/>
              <a:gd name="T8" fmla="*/ 2147483646 w 97"/>
              <a:gd name="T9" fmla="*/ 2147483646 h 91"/>
              <a:gd name="T10" fmla="*/ 2147483646 w 97"/>
              <a:gd name="T11" fmla="*/ 2147483646 h 91"/>
              <a:gd name="T12" fmla="*/ 2147483646 w 97"/>
              <a:gd name="T13" fmla="*/ 2147483646 h 91"/>
              <a:gd name="T14" fmla="*/ 2147483646 w 97"/>
              <a:gd name="T15" fmla="*/ 2147483646 h 91"/>
              <a:gd name="T16" fmla="*/ 2147483646 w 97"/>
              <a:gd name="T17" fmla="*/ 2147483646 h 91"/>
              <a:gd name="T18" fmla="*/ 2147483646 w 97"/>
              <a:gd name="T19" fmla="*/ 2147483646 h 91"/>
              <a:gd name="T20" fmla="*/ 2147483646 w 97"/>
              <a:gd name="T21" fmla="*/ 2147483646 h 91"/>
              <a:gd name="T22" fmla="*/ 2147483646 w 97"/>
              <a:gd name="T23" fmla="*/ 2147483646 h 91"/>
              <a:gd name="T24" fmla="*/ 2147483646 w 97"/>
              <a:gd name="T25" fmla="*/ 2147483646 h 91"/>
              <a:gd name="T26" fmla="*/ 2147483646 w 97"/>
              <a:gd name="T27" fmla="*/ 2147483646 h 91"/>
              <a:gd name="T28" fmla="*/ 2147483646 w 97"/>
              <a:gd name="T29" fmla="*/ 2147483646 h 91"/>
              <a:gd name="T30" fmla="*/ 2147483646 w 97"/>
              <a:gd name="T31" fmla="*/ 2147483646 h 91"/>
              <a:gd name="T32" fmla="*/ 2147483646 w 97"/>
              <a:gd name="T33" fmla="*/ 2147483646 h 91"/>
              <a:gd name="T34" fmla="*/ 2147483646 w 97"/>
              <a:gd name="T35" fmla="*/ 2147483646 h 91"/>
              <a:gd name="T36" fmla="*/ 2147483646 w 97"/>
              <a:gd name="T37" fmla="*/ 2147483646 h 91"/>
              <a:gd name="T38" fmla="*/ 2147483646 w 97"/>
              <a:gd name="T39" fmla="*/ 2147483646 h 91"/>
              <a:gd name="T40" fmla="*/ 2147483646 w 97"/>
              <a:gd name="T41" fmla="*/ 2147483646 h 91"/>
              <a:gd name="T42" fmla="*/ 2147483646 w 97"/>
              <a:gd name="T43" fmla="*/ 2147483646 h 91"/>
              <a:gd name="T44" fmla="*/ 2147483646 w 97"/>
              <a:gd name="T45" fmla="*/ 2147483646 h 91"/>
              <a:gd name="T46" fmla="*/ 2147483646 w 97"/>
              <a:gd name="T47" fmla="*/ 2147483646 h 91"/>
              <a:gd name="T48" fmla="*/ 2147483646 w 97"/>
              <a:gd name="T49" fmla="*/ 2147483646 h 91"/>
              <a:gd name="T50" fmla="*/ 2147483646 w 97"/>
              <a:gd name="T51" fmla="*/ 2147483646 h 91"/>
              <a:gd name="T52" fmla="*/ 2147483646 w 97"/>
              <a:gd name="T53" fmla="*/ 2147483646 h 91"/>
              <a:gd name="T54" fmla="*/ 2147483646 w 97"/>
              <a:gd name="T55" fmla="*/ 2147483646 h 91"/>
              <a:gd name="T56" fmla="*/ 2147483646 w 97"/>
              <a:gd name="T57" fmla="*/ 2147483646 h 91"/>
              <a:gd name="T58" fmla="*/ 2147483646 w 97"/>
              <a:gd name="T59" fmla="*/ 2147483646 h 91"/>
              <a:gd name="T60" fmla="*/ 2147483646 w 97"/>
              <a:gd name="T61" fmla="*/ 2147483646 h 91"/>
              <a:gd name="T62" fmla="*/ 2147483646 w 97"/>
              <a:gd name="T63" fmla="*/ 2147483646 h 91"/>
              <a:gd name="T64" fmla="*/ 2147483646 w 97"/>
              <a:gd name="T65" fmla="*/ 2147483646 h 91"/>
              <a:gd name="T66" fmla="*/ 2147483646 w 97"/>
              <a:gd name="T67" fmla="*/ 2147483646 h 91"/>
              <a:gd name="T68" fmla="*/ 2147483646 w 97"/>
              <a:gd name="T69" fmla="*/ 2147483646 h 91"/>
              <a:gd name="T70" fmla="*/ 2147483646 w 97"/>
              <a:gd name="T71" fmla="*/ 2147483646 h 91"/>
              <a:gd name="T72" fmla="*/ 2147483646 w 97"/>
              <a:gd name="T73" fmla="*/ 2147483646 h 91"/>
              <a:gd name="T74" fmla="*/ 0 w 97"/>
              <a:gd name="T75" fmla="*/ 2147483646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
              <a:gd name="T115" fmla="*/ 0 h 91"/>
              <a:gd name="T116" fmla="*/ 97 w 97"/>
              <a:gd name="T117" fmla="*/ 91 h 9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7" name="Freeform 47"/>
          <p:cNvSpPr>
            <a:spLocks noEditPoints="1" noChangeArrowheads="1"/>
          </p:cNvSpPr>
          <p:nvPr/>
        </p:nvSpPr>
        <p:spPr bwMode="auto">
          <a:xfrm>
            <a:off x="4854575" y="4703763"/>
            <a:ext cx="382588" cy="312737"/>
          </a:xfrm>
          <a:custGeom>
            <a:avLst/>
            <a:gdLst>
              <a:gd name="T0" fmla="*/ 2147483646 w 102"/>
              <a:gd name="T1" fmla="*/ 0 h 111"/>
              <a:gd name="T2" fmla="*/ 2147483646 w 102"/>
              <a:gd name="T3" fmla="*/ 2147483646 h 111"/>
              <a:gd name="T4" fmla="*/ 2147483646 w 102"/>
              <a:gd name="T5" fmla="*/ 2147483646 h 111"/>
              <a:gd name="T6" fmla="*/ 2147483646 w 102"/>
              <a:gd name="T7" fmla="*/ 2147483646 h 111"/>
              <a:gd name="T8" fmla="*/ 2147483646 w 102"/>
              <a:gd name="T9" fmla="*/ 0 h 111"/>
              <a:gd name="T10" fmla="*/ 2147483646 w 102"/>
              <a:gd name="T11" fmla="*/ 2147483646 h 111"/>
              <a:gd name="T12" fmla="*/ 2147483646 w 102"/>
              <a:gd name="T13" fmla="*/ 2147483646 h 111"/>
              <a:gd name="T14" fmla="*/ 2147483646 w 102"/>
              <a:gd name="T15" fmla="*/ 2147483646 h 111"/>
              <a:gd name="T16" fmla="*/ 2147483646 w 102"/>
              <a:gd name="T17" fmla="*/ 2147483646 h 111"/>
              <a:gd name="T18" fmla="*/ 2147483646 w 102"/>
              <a:gd name="T19" fmla="*/ 2147483646 h 111"/>
              <a:gd name="T20" fmla="*/ 2147483646 w 102"/>
              <a:gd name="T21" fmla="*/ 2147483646 h 111"/>
              <a:gd name="T22" fmla="*/ 2147483646 w 102"/>
              <a:gd name="T23" fmla="*/ 2147483646 h 111"/>
              <a:gd name="T24" fmla="*/ 0 w 102"/>
              <a:gd name="T25" fmla="*/ 2147483646 h 111"/>
              <a:gd name="T26" fmla="*/ 2147483646 w 102"/>
              <a:gd name="T27" fmla="*/ 2147483646 h 111"/>
              <a:gd name="T28" fmla="*/ 2147483646 w 102"/>
              <a:gd name="T29" fmla="*/ 2147483646 h 111"/>
              <a:gd name="T30" fmla="*/ 2147483646 w 102"/>
              <a:gd name="T31" fmla="*/ 2147483646 h 111"/>
              <a:gd name="T32" fmla="*/ 2147483646 w 102"/>
              <a:gd name="T33" fmla="*/ 2147483646 h 111"/>
              <a:gd name="T34" fmla="*/ 2147483646 w 102"/>
              <a:gd name="T35" fmla="*/ 2147483646 h 111"/>
              <a:gd name="T36" fmla="*/ 2147483646 w 102"/>
              <a:gd name="T37" fmla="*/ 2147483646 h 111"/>
              <a:gd name="T38" fmla="*/ 2147483646 w 102"/>
              <a:gd name="T39" fmla="*/ 2147483646 h 111"/>
              <a:gd name="T40" fmla="*/ 2147483646 w 102"/>
              <a:gd name="T41" fmla="*/ 2147483646 h 111"/>
              <a:gd name="T42" fmla="*/ 2147483646 w 102"/>
              <a:gd name="T43" fmla="*/ 2147483646 h 111"/>
              <a:gd name="T44" fmla="*/ 2147483646 w 102"/>
              <a:gd name="T45" fmla="*/ 2147483646 h 111"/>
              <a:gd name="T46" fmla="*/ 2147483646 w 102"/>
              <a:gd name="T47" fmla="*/ 2147483646 h 111"/>
              <a:gd name="T48" fmla="*/ 2147483646 w 102"/>
              <a:gd name="T49" fmla="*/ 2147483646 h 111"/>
              <a:gd name="T50" fmla="*/ 2147483646 w 102"/>
              <a:gd name="T51" fmla="*/ 2147483646 h 111"/>
              <a:gd name="T52" fmla="*/ 2147483646 w 102"/>
              <a:gd name="T53" fmla="*/ 2147483646 h 111"/>
              <a:gd name="T54" fmla="*/ 2147483646 w 102"/>
              <a:gd name="T55" fmla="*/ 2147483646 h 111"/>
              <a:gd name="T56" fmla="*/ 2147483646 w 102"/>
              <a:gd name="T57" fmla="*/ 2147483646 h 111"/>
              <a:gd name="T58" fmla="*/ 2147483646 w 102"/>
              <a:gd name="T59" fmla="*/ 2147483646 h 111"/>
              <a:gd name="T60" fmla="*/ 2147483646 w 102"/>
              <a:gd name="T61" fmla="*/ 2147483646 h 111"/>
              <a:gd name="T62" fmla="*/ 2147483646 w 102"/>
              <a:gd name="T63" fmla="*/ 2147483646 h 111"/>
              <a:gd name="T64" fmla="*/ 2147483646 w 102"/>
              <a:gd name="T65" fmla="*/ 2147483646 h 111"/>
              <a:gd name="T66" fmla="*/ 2147483646 w 102"/>
              <a:gd name="T67" fmla="*/ 2147483646 h 111"/>
              <a:gd name="T68" fmla="*/ 2147483646 w 102"/>
              <a:gd name="T69" fmla="*/ 2147483646 h 111"/>
              <a:gd name="T70" fmla="*/ 2147483646 w 102"/>
              <a:gd name="T71" fmla="*/ 2147483646 h 111"/>
              <a:gd name="T72" fmla="*/ 2147483646 w 102"/>
              <a:gd name="T73" fmla="*/ 2147483646 h 111"/>
              <a:gd name="T74" fmla="*/ 2147483646 w 102"/>
              <a:gd name="T75" fmla="*/ 2147483646 h 111"/>
              <a:gd name="T76" fmla="*/ 2147483646 w 102"/>
              <a:gd name="T77" fmla="*/ 2147483646 h 111"/>
              <a:gd name="T78" fmla="*/ 2147483646 w 102"/>
              <a:gd name="T79" fmla="*/ 2147483646 h 111"/>
              <a:gd name="T80" fmla="*/ 2147483646 w 102"/>
              <a:gd name="T81" fmla="*/ 2147483646 h 111"/>
              <a:gd name="T82" fmla="*/ 2147483646 w 102"/>
              <a:gd name="T83" fmla="*/ 2147483646 h 111"/>
              <a:gd name="T84" fmla="*/ 2147483646 w 102"/>
              <a:gd name="T85" fmla="*/ 2147483646 h 111"/>
              <a:gd name="T86" fmla="*/ 2147483646 w 102"/>
              <a:gd name="T87" fmla="*/ 2147483646 h 111"/>
              <a:gd name="T88" fmla="*/ 2147483646 w 102"/>
              <a:gd name="T89" fmla="*/ 2147483646 h 111"/>
              <a:gd name="T90" fmla="*/ 2147483646 w 102"/>
              <a:gd name="T91" fmla="*/ 2147483646 h 111"/>
              <a:gd name="T92" fmla="*/ 2147483646 w 102"/>
              <a:gd name="T93" fmla="*/ 2147483646 h 111"/>
              <a:gd name="T94" fmla="*/ 2147483646 w 102"/>
              <a:gd name="T95" fmla="*/ 2147483646 h 111"/>
              <a:gd name="T96" fmla="*/ 2147483646 w 102"/>
              <a:gd name="T97" fmla="*/ 2147483646 h 111"/>
              <a:gd name="T98" fmla="*/ 2147483646 w 102"/>
              <a:gd name="T99" fmla="*/ 2147483646 h 111"/>
              <a:gd name="T100" fmla="*/ 2147483646 w 102"/>
              <a:gd name="T101" fmla="*/ 2147483646 h 111"/>
              <a:gd name="T102" fmla="*/ 2147483646 w 102"/>
              <a:gd name="T103" fmla="*/ 2147483646 h 111"/>
              <a:gd name="T104" fmla="*/ 2147483646 w 102"/>
              <a:gd name="T105" fmla="*/ 2147483646 h 111"/>
              <a:gd name="T106" fmla="*/ 2147483646 w 102"/>
              <a:gd name="T107" fmla="*/ 2147483646 h 111"/>
              <a:gd name="T108" fmla="*/ 0 w 102"/>
              <a:gd name="T109" fmla="*/ 2147483646 h 111"/>
              <a:gd name="T110" fmla="*/ 2147483646 w 102"/>
              <a:gd name="T111" fmla="*/ 2147483646 h 111"/>
              <a:gd name="T112" fmla="*/ 2147483646 w 102"/>
              <a:gd name="T113" fmla="*/ 2147483646 h 111"/>
              <a:gd name="T114" fmla="*/ 2147483646 w 102"/>
              <a:gd name="T115" fmla="*/ 2147483646 h 111"/>
              <a:gd name="T116" fmla="*/ 2147483646 w 102"/>
              <a:gd name="T117" fmla="*/ 2147483646 h 111"/>
              <a:gd name="T118" fmla="*/ 2147483646 w 102"/>
              <a:gd name="T119" fmla="*/ 2147483646 h 111"/>
              <a:gd name="T120" fmla="*/ 2147483646 w 102"/>
              <a:gd name="T121" fmla="*/ 2147483646 h 111"/>
              <a:gd name="T122" fmla="*/ 2147483646 w 102"/>
              <a:gd name="T123" fmla="*/ 2147483646 h 1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2"/>
              <a:gd name="T187" fmla="*/ 0 h 111"/>
              <a:gd name="T188" fmla="*/ 102 w 102"/>
              <a:gd name="T189" fmla="*/ 111 h 1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8" name="Freeform 48"/>
          <p:cNvSpPr>
            <a:spLocks noEditPoints="1" noChangeArrowheads="1"/>
          </p:cNvSpPr>
          <p:nvPr/>
        </p:nvSpPr>
        <p:spPr bwMode="auto">
          <a:xfrm>
            <a:off x="4171950" y="4233863"/>
            <a:ext cx="352425" cy="236537"/>
          </a:xfrm>
          <a:custGeom>
            <a:avLst/>
            <a:gdLst>
              <a:gd name="T0" fmla="*/ 0 w 94"/>
              <a:gd name="T1" fmla="*/ 2147483646 h 84"/>
              <a:gd name="T2" fmla="*/ 2147483646 w 94"/>
              <a:gd name="T3" fmla="*/ 2147483646 h 84"/>
              <a:gd name="T4" fmla="*/ 2147483646 w 94"/>
              <a:gd name="T5" fmla="*/ 2147483646 h 84"/>
              <a:gd name="T6" fmla="*/ 0 w 94"/>
              <a:gd name="T7" fmla="*/ 2147483646 h 84"/>
              <a:gd name="T8" fmla="*/ 0 w 94"/>
              <a:gd name="T9" fmla="*/ 2147483646 h 84"/>
              <a:gd name="T10" fmla="*/ 2147483646 w 94"/>
              <a:gd name="T11" fmla="*/ 2147483646 h 84"/>
              <a:gd name="T12" fmla="*/ 2147483646 w 94"/>
              <a:gd name="T13" fmla="*/ 2147483646 h 84"/>
              <a:gd name="T14" fmla="*/ 2147483646 w 94"/>
              <a:gd name="T15" fmla="*/ 2147483646 h 84"/>
              <a:gd name="T16" fmla="*/ 2147483646 w 94"/>
              <a:gd name="T17" fmla="*/ 2147483646 h 84"/>
              <a:gd name="T18" fmla="*/ 2147483646 w 94"/>
              <a:gd name="T19" fmla="*/ 2147483646 h 84"/>
              <a:gd name="T20" fmla="*/ 2147483646 w 94"/>
              <a:gd name="T21" fmla="*/ 2147483646 h 84"/>
              <a:gd name="T22" fmla="*/ 2147483646 w 94"/>
              <a:gd name="T23" fmla="*/ 2147483646 h 84"/>
              <a:gd name="T24" fmla="*/ 2147483646 w 94"/>
              <a:gd name="T25" fmla="*/ 2147483646 h 84"/>
              <a:gd name="T26" fmla="*/ 2147483646 w 94"/>
              <a:gd name="T27" fmla="*/ 2147483646 h 84"/>
              <a:gd name="T28" fmla="*/ 2147483646 w 94"/>
              <a:gd name="T29" fmla="*/ 2147483646 h 84"/>
              <a:gd name="T30" fmla="*/ 2147483646 w 94"/>
              <a:gd name="T31" fmla="*/ 0 h 84"/>
              <a:gd name="T32" fmla="*/ 2147483646 w 94"/>
              <a:gd name="T33" fmla="*/ 2147483646 h 84"/>
              <a:gd name="T34" fmla="*/ 2147483646 w 94"/>
              <a:gd name="T35" fmla="*/ 2147483646 h 84"/>
              <a:gd name="T36" fmla="*/ 2147483646 w 94"/>
              <a:gd name="T37" fmla="*/ 2147483646 h 84"/>
              <a:gd name="T38" fmla="*/ 2147483646 w 94"/>
              <a:gd name="T39" fmla="*/ 0 h 84"/>
              <a:gd name="T40" fmla="*/ 2147483646 w 94"/>
              <a:gd name="T41" fmla="*/ 2147483646 h 84"/>
              <a:gd name="T42" fmla="*/ 2147483646 w 94"/>
              <a:gd name="T43" fmla="*/ 2147483646 h 84"/>
              <a:gd name="T44" fmla="*/ 2147483646 w 94"/>
              <a:gd name="T45" fmla="*/ 2147483646 h 84"/>
              <a:gd name="T46" fmla="*/ 2147483646 w 94"/>
              <a:gd name="T47" fmla="*/ 2147483646 h 84"/>
              <a:gd name="T48" fmla="*/ 2147483646 w 94"/>
              <a:gd name="T49" fmla="*/ 2147483646 h 84"/>
              <a:gd name="T50" fmla="*/ 2147483646 w 94"/>
              <a:gd name="T51" fmla="*/ 2147483646 h 84"/>
              <a:gd name="T52" fmla="*/ 2147483646 w 94"/>
              <a:gd name="T53" fmla="*/ 2147483646 h 84"/>
              <a:gd name="T54" fmla="*/ 2147483646 w 94"/>
              <a:gd name="T55" fmla="*/ 2147483646 h 84"/>
              <a:gd name="T56" fmla="*/ 2147483646 w 94"/>
              <a:gd name="T57" fmla="*/ 2147483646 h 84"/>
              <a:gd name="T58" fmla="*/ 2147483646 w 94"/>
              <a:gd name="T59" fmla="*/ 2147483646 h 84"/>
              <a:gd name="T60" fmla="*/ 2147483646 w 94"/>
              <a:gd name="T61" fmla="*/ 2147483646 h 84"/>
              <a:gd name="T62" fmla="*/ 2147483646 w 94"/>
              <a:gd name="T63" fmla="*/ 2147483646 h 84"/>
              <a:gd name="T64" fmla="*/ 2147483646 w 94"/>
              <a:gd name="T65" fmla="*/ 2147483646 h 84"/>
              <a:gd name="T66" fmla="*/ 2147483646 w 94"/>
              <a:gd name="T67" fmla="*/ 2147483646 h 84"/>
              <a:gd name="T68" fmla="*/ 2147483646 w 94"/>
              <a:gd name="T69" fmla="*/ 2147483646 h 84"/>
              <a:gd name="T70" fmla="*/ 2147483646 w 94"/>
              <a:gd name="T71" fmla="*/ 2147483646 h 84"/>
              <a:gd name="T72" fmla="*/ 2147483646 w 94"/>
              <a:gd name="T73" fmla="*/ 2147483646 h 84"/>
              <a:gd name="T74" fmla="*/ 2147483646 w 94"/>
              <a:gd name="T75" fmla="*/ 2147483646 h 8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4"/>
              <a:gd name="T115" fmla="*/ 0 h 84"/>
              <a:gd name="T116" fmla="*/ 94 w 94"/>
              <a:gd name="T117" fmla="*/ 84 h 8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4" h="84">
                <a:moveTo>
                  <a:pt x="0" y="58"/>
                </a:moveTo>
                <a:cubicBezTo>
                  <a:pt x="24" y="58"/>
                  <a:pt x="24" y="58"/>
                  <a:pt x="24" y="58"/>
                </a:cubicBezTo>
                <a:cubicBezTo>
                  <a:pt x="24" y="84"/>
                  <a:pt x="24" y="84"/>
                  <a:pt x="24" y="84"/>
                </a:cubicBezTo>
                <a:cubicBezTo>
                  <a:pt x="0" y="84"/>
                  <a:pt x="0" y="84"/>
                  <a:pt x="0" y="84"/>
                </a:cubicBezTo>
                <a:cubicBezTo>
                  <a:pt x="0" y="58"/>
                  <a:pt x="0" y="58"/>
                  <a:pt x="0" y="58"/>
                </a:cubicBezTo>
                <a:close/>
                <a:moveTo>
                  <a:pt x="62" y="7"/>
                </a:moveTo>
                <a:cubicBezTo>
                  <a:pt x="55" y="20"/>
                  <a:pt x="55" y="20"/>
                  <a:pt x="55" y="20"/>
                </a:cubicBezTo>
                <a:cubicBezTo>
                  <a:pt x="48" y="32"/>
                  <a:pt x="48" y="32"/>
                  <a:pt x="48" y="32"/>
                </a:cubicBezTo>
                <a:cubicBezTo>
                  <a:pt x="43" y="24"/>
                  <a:pt x="43" y="24"/>
                  <a:pt x="43" y="24"/>
                </a:cubicBezTo>
                <a:cubicBezTo>
                  <a:pt x="6" y="46"/>
                  <a:pt x="6" y="46"/>
                  <a:pt x="6" y="46"/>
                </a:cubicBezTo>
                <a:cubicBezTo>
                  <a:pt x="1" y="38"/>
                  <a:pt x="1" y="38"/>
                  <a:pt x="1" y="38"/>
                </a:cubicBezTo>
                <a:cubicBezTo>
                  <a:pt x="38" y="16"/>
                  <a:pt x="38" y="16"/>
                  <a:pt x="38" y="16"/>
                </a:cubicBezTo>
                <a:cubicBezTo>
                  <a:pt x="33" y="8"/>
                  <a:pt x="33" y="8"/>
                  <a:pt x="33" y="8"/>
                </a:cubicBezTo>
                <a:cubicBezTo>
                  <a:pt x="47" y="8"/>
                  <a:pt x="47" y="8"/>
                  <a:pt x="47" y="8"/>
                </a:cubicBezTo>
                <a:cubicBezTo>
                  <a:pt x="62" y="7"/>
                  <a:pt x="62" y="7"/>
                  <a:pt x="62" y="7"/>
                </a:cubicBezTo>
                <a:close/>
                <a:moveTo>
                  <a:pt x="78" y="0"/>
                </a:moveTo>
                <a:cubicBezTo>
                  <a:pt x="72" y="0"/>
                  <a:pt x="68" y="4"/>
                  <a:pt x="68" y="9"/>
                </a:cubicBezTo>
                <a:cubicBezTo>
                  <a:pt x="68" y="14"/>
                  <a:pt x="72" y="19"/>
                  <a:pt x="78" y="19"/>
                </a:cubicBezTo>
                <a:cubicBezTo>
                  <a:pt x="83" y="19"/>
                  <a:pt x="87" y="14"/>
                  <a:pt x="87" y="9"/>
                </a:cubicBezTo>
                <a:cubicBezTo>
                  <a:pt x="87" y="4"/>
                  <a:pt x="83" y="0"/>
                  <a:pt x="78" y="0"/>
                </a:cubicBezTo>
                <a:close/>
                <a:moveTo>
                  <a:pt x="61" y="46"/>
                </a:moveTo>
                <a:cubicBezTo>
                  <a:pt x="63" y="47"/>
                  <a:pt x="65" y="49"/>
                  <a:pt x="67" y="50"/>
                </a:cubicBezTo>
                <a:cubicBezTo>
                  <a:pt x="66" y="84"/>
                  <a:pt x="66" y="84"/>
                  <a:pt x="66" y="84"/>
                </a:cubicBezTo>
                <a:cubicBezTo>
                  <a:pt x="74" y="84"/>
                  <a:pt x="74" y="84"/>
                  <a:pt x="74" y="84"/>
                </a:cubicBezTo>
                <a:cubicBezTo>
                  <a:pt x="76" y="55"/>
                  <a:pt x="76" y="55"/>
                  <a:pt x="76" y="55"/>
                </a:cubicBezTo>
                <a:cubicBezTo>
                  <a:pt x="79" y="55"/>
                  <a:pt x="79" y="55"/>
                  <a:pt x="79" y="55"/>
                </a:cubicBezTo>
                <a:cubicBezTo>
                  <a:pt x="81" y="84"/>
                  <a:pt x="81" y="84"/>
                  <a:pt x="81" y="84"/>
                </a:cubicBezTo>
                <a:cubicBezTo>
                  <a:pt x="89" y="84"/>
                  <a:pt x="89" y="84"/>
                  <a:pt x="89" y="84"/>
                </a:cubicBezTo>
                <a:cubicBezTo>
                  <a:pt x="88" y="50"/>
                  <a:pt x="88" y="50"/>
                  <a:pt x="88" y="50"/>
                </a:cubicBezTo>
                <a:cubicBezTo>
                  <a:pt x="94" y="46"/>
                  <a:pt x="94" y="46"/>
                  <a:pt x="94" y="46"/>
                </a:cubicBezTo>
                <a:cubicBezTo>
                  <a:pt x="89" y="21"/>
                  <a:pt x="89" y="21"/>
                  <a:pt x="89" y="21"/>
                </a:cubicBezTo>
                <a:cubicBezTo>
                  <a:pt x="64" y="21"/>
                  <a:pt x="91" y="21"/>
                  <a:pt x="66" y="21"/>
                </a:cubicBezTo>
                <a:cubicBezTo>
                  <a:pt x="61" y="46"/>
                  <a:pt x="61" y="46"/>
                  <a:pt x="61" y="46"/>
                </a:cubicBezTo>
                <a:close/>
                <a:moveTo>
                  <a:pt x="32" y="44"/>
                </a:moveTo>
                <a:cubicBezTo>
                  <a:pt x="32" y="84"/>
                  <a:pt x="32" y="84"/>
                  <a:pt x="32" y="84"/>
                </a:cubicBezTo>
                <a:cubicBezTo>
                  <a:pt x="55" y="84"/>
                  <a:pt x="55" y="84"/>
                  <a:pt x="55" y="84"/>
                </a:cubicBezTo>
                <a:cubicBezTo>
                  <a:pt x="55" y="44"/>
                  <a:pt x="55" y="44"/>
                  <a:pt x="55" y="44"/>
                </a:cubicBezTo>
                <a:lnTo>
                  <a:pt x="32" y="4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9" name="Freeform 49"/>
          <p:cNvSpPr>
            <a:spLocks noEditPoints="1" noChangeArrowheads="1"/>
          </p:cNvSpPr>
          <p:nvPr/>
        </p:nvSpPr>
        <p:spPr bwMode="auto">
          <a:xfrm>
            <a:off x="4095750" y="3136900"/>
            <a:ext cx="481013" cy="312738"/>
          </a:xfrm>
          <a:custGeom>
            <a:avLst/>
            <a:gdLst>
              <a:gd name="T0" fmla="*/ 2147483646 w 128"/>
              <a:gd name="T1" fmla="*/ 0 h 111"/>
              <a:gd name="T2" fmla="*/ 2147483646 w 128"/>
              <a:gd name="T3" fmla="*/ 0 h 111"/>
              <a:gd name="T4" fmla="*/ 2147483646 w 128"/>
              <a:gd name="T5" fmla="*/ 2147483646 h 111"/>
              <a:gd name="T6" fmla="*/ 2147483646 w 128"/>
              <a:gd name="T7" fmla="*/ 2147483646 h 111"/>
              <a:gd name="T8" fmla="*/ 2147483646 w 128"/>
              <a:gd name="T9" fmla="*/ 2147483646 h 111"/>
              <a:gd name="T10" fmla="*/ 2147483646 w 128"/>
              <a:gd name="T11" fmla="*/ 2147483646 h 111"/>
              <a:gd name="T12" fmla="*/ 2147483646 w 128"/>
              <a:gd name="T13" fmla="*/ 2147483646 h 111"/>
              <a:gd name="T14" fmla="*/ 2147483646 w 128"/>
              <a:gd name="T15" fmla="*/ 0 h 111"/>
              <a:gd name="T16" fmla="*/ 2147483646 w 128"/>
              <a:gd name="T17" fmla="*/ 2147483646 h 111"/>
              <a:gd name="T18" fmla="*/ 2147483646 w 128"/>
              <a:gd name="T19" fmla="*/ 2147483646 h 111"/>
              <a:gd name="T20" fmla="*/ 2147483646 w 128"/>
              <a:gd name="T21" fmla="*/ 2147483646 h 111"/>
              <a:gd name="T22" fmla="*/ 2147483646 w 128"/>
              <a:gd name="T23" fmla="*/ 2147483646 h 111"/>
              <a:gd name="T24" fmla="*/ 2147483646 w 128"/>
              <a:gd name="T25" fmla="*/ 2147483646 h 111"/>
              <a:gd name="T26" fmla="*/ 2147483646 w 128"/>
              <a:gd name="T27" fmla="*/ 2147483646 h 111"/>
              <a:gd name="T28" fmla="*/ 2147483646 w 128"/>
              <a:gd name="T29" fmla="*/ 2147483646 h 111"/>
              <a:gd name="T30" fmla="*/ 2147483646 w 128"/>
              <a:gd name="T31" fmla="*/ 2147483646 h 111"/>
              <a:gd name="T32" fmla="*/ 2147483646 w 128"/>
              <a:gd name="T33" fmla="*/ 2147483646 h 111"/>
              <a:gd name="T34" fmla="*/ 2147483646 w 128"/>
              <a:gd name="T35" fmla="*/ 2147483646 h 111"/>
              <a:gd name="T36" fmla="*/ 2147483646 w 128"/>
              <a:gd name="T37" fmla="*/ 2147483646 h 111"/>
              <a:gd name="T38" fmla="*/ 2147483646 w 128"/>
              <a:gd name="T39" fmla="*/ 2147483646 h 111"/>
              <a:gd name="T40" fmla="*/ 2147483646 w 128"/>
              <a:gd name="T41" fmla="*/ 2147483646 h 111"/>
              <a:gd name="T42" fmla="*/ 2147483646 w 128"/>
              <a:gd name="T43" fmla="*/ 2147483646 h 111"/>
              <a:gd name="T44" fmla="*/ 2147483646 w 128"/>
              <a:gd name="T45" fmla="*/ 2147483646 h 111"/>
              <a:gd name="T46" fmla="*/ 2147483646 w 128"/>
              <a:gd name="T47" fmla="*/ 2147483646 h 111"/>
              <a:gd name="T48" fmla="*/ 2147483646 w 128"/>
              <a:gd name="T49" fmla="*/ 2147483646 h 111"/>
              <a:gd name="T50" fmla="*/ 0 w 128"/>
              <a:gd name="T51" fmla="*/ 2147483646 h 111"/>
              <a:gd name="T52" fmla="*/ 2147483646 w 128"/>
              <a:gd name="T53" fmla="*/ 2147483646 h 11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8"/>
              <a:gd name="T82" fmla="*/ 0 h 111"/>
              <a:gd name="T83" fmla="*/ 128 w 128"/>
              <a:gd name="T84" fmla="*/ 111 h 11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8" h="111">
                <a:moveTo>
                  <a:pt x="63" y="0"/>
                </a:moveTo>
                <a:cubicBezTo>
                  <a:pt x="111" y="0"/>
                  <a:pt x="111" y="0"/>
                  <a:pt x="111" y="0"/>
                </a:cubicBezTo>
                <a:cubicBezTo>
                  <a:pt x="120" y="0"/>
                  <a:pt x="128" y="8"/>
                  <a:pt x="128" y="18"/>
                </a:cubicBezTo>
                <a:cubicBezTo>
                  <a:pt x="128" y="42"/>
                  <a:pt x="128" y="42"/>
                  <a:pt x="128" y="42"/>
                </a:cubicBezTo>
                <a:cubicBezTo>
                  <a:pt x="128" y="52"/>
                  <a:pt x="120" y="60"/>
                  <a:pt x="111" y="60"/>
                </a:cubicBezTo>
                <a:cubicBezTo>
                  <a:pt x="89" y="60"/>
                  <a:pt x="67" y="60"/>
                  <a:pt x="46" y="60"/>
                </a:cubicBezTo>
                <a:cubicBezTo>
                  <a:pt x="46" y="46"/>
                  <a:pt x="46" y="32"/>
                  <a:pt x="46" y="18"/>
                </a:cubicBezTo>
                <a:cubicBezTo>
                  <a:pt x="46" y="8"/>
                  <a:pt x="53" y="0"/>
                  <a:pt x="63" y="0"/>
                </a:cubicBezTo>
                <a:close/>
                <a:moveTo>
                  <a:pt x="28" y="54"/>
                </a:moveTo>
                <a:cubicBezTo>
                  <a:pt x="19" y="54"/>
                  <a:pt x="12" y="61"/>
                  <a:pt x="12" y="70"/>
                </a:cubicBezTo>
                <a:cubicBezTo>
                  <a:pt x="12" y="79"/>
                  <a:pt x="19" y="86"/>
                  <a:pt x="28" y="86"/>
                </a:cubicBezTo>
                <a:cubicBezTo>
                  <a:pt x="37" y="86"/>
                  <a:pt x="44" y="79"/>
                  <a:pt x="44" y="70"/>
                </a:cubicBezTo>
                <a:cubicBezTo>
                  <a:pt x="44" y="61"/>
                  <a:pt x="37" y="54"/>
                  <a:pt x="28" y="54"/>
                </a:cubicBezTo>
                <a:close/>
                <a:moveTo>
                  <a:pt x="55" y="111"/>
                </a:moveTo>
                <a:cubicBezTo>
                  <a:pt x="50" y="90"/>
                  <a:pt x="50" y="90"/>
                  <a:pt x="50" y="90"/>
                </a:cubicBezTo>
                <a:cubicBezTo>
                  <a:pt x="30" y="90"/>
                  <a:pt x="30" y="90"/>
                  <a:pt x="30" y="90"/>
                </a:cubicBezTo>
                <a:cubicBezTo>
                  <a:pt x="32" y="92"/>
                  <a:pt x="32" y="92"/>
                  <a:pt x="32" y="92"/>
                </a:cubicBezTo>
                <a:cubicBezTo>
                  <a:pt x="30" y="96"/>
                  <a:pt x="30" y="96"/>
                  <a:pt x="30" y="96"/>
                </a:cubicBezTo>
                <a:cubicBezTo>
                  <a:pt x="32" y="111"/>
                  <a:pt x="32" y="111"/>
                  <a:pt x="32" y="111"/>
                </a:cubicBezTo>
                <a:cubicBezTo>
                  <a:pt x="55" y="111"/>
                  <a:pt x="55" y="111"/>
                  <a:pt x="55" y="111"/>
                </a:cubicBezTo>
                <a:close/>
                <a:moveTo>
                  <a:pt x="23" y="111"/>
                </a:moveTo>
                <a:cubicBezTo>
                  <a:pt x="25" y="96"/>
                  <a:pt x="25" y="96"/>
                  <a:pt x="25" y="96"/>
                </a:cubicBezTo>
                <a:cubicBezTo>
                  <a:pt x="24" y="92"/>
                  <a:pt x="24" y="92"/>
                  <a:pt x="24" y="92"/>
                </a:cubicBezTo>
                <a:cubicBezTo>
                  <a:pt x="25" y="90"/>
                  <a:pt x="25" y="90"/>
                  <a:pt x="25" y="90"/>
                </a:cubicBezTo>
                <a:cubicBezTo>
                  <a:pt x="5" y="90"/>
                  <a:pt x="5" y="90"/>
                  <a:pt x="5" y="90"/>
                </a:cubicBezTo>
                <a:cubicBezTo>
                  <a:pt x="0" y="111"/>
                  <a:pt x="0" y="111"/>
                  <a:pt x="0" y="111"/>
                </a:cubicBezTo>
                <a:lnTo>
                  <a:pt x="23" y="11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0" name="Freeform 50"/>
          <p:cNvSpPr>
            <a:spLocks noEditPoints="1" noChangeArrowheads="1"/>
          </p:cNvSpPr>
          <p:nvPr/>
        </p:nvSpPr>
        <p:spPr bwMode="auto">
          <a:xfrm>
            <a:off x="7607300" y="1603375"/>
            <a:ext cx="407988" cy="293688"/>
          </a:xfrm>
          <a:custGeom>
            <a:avLst/>
            <a:gdLst>
              <a:gd name="T0" fmla="*/ 2147483646 w 109"/>
              <a:gd name="T1" fmla="*/ 2147483646 h 104"/>
              <a:gd name="T2" fmla="*/ 2147483646 w 109"/>
              <a:gd name="T3" fmla="*/ 2147483646 h 104"/>
              <a:gd name="T4" fmla="*/ 2147483646 w 109"/>
              <a:gd name="T5" fmla="*/ 2147483646 h 104"/>
              <a:gd name="T6" fmla="*/ 2147483646 w 109"/>
              <a:gd name="T7" fmla="*/ 2147483646 h 104"/>
              <a:gd name="T8" fmla="*/ 2147483646 w 109"/>
              <a:gd name="T9" fmla="*/ 2147483646 h 104"/>
              <a:gd name="T10" fmla="*/ 2147483646 w 109"/>
              <a:gd name="T11" fmla="*/ 2147483646 h 104"/>
              <a:gd name="T12" fmla="*/ 2147483646 w 109"/>
              <a:gd name="T13" fmla="*/ 2147483646 h 104"/>
              <a:gd name="T14" fmla="*/ 2147483646 w 109"/>
              <a:gd name="T15" fmla="*/ 2147483646 h 104"/>
              <a:gd name="T16" fmla="*/ 2147483646 w 109"/>
              <a:gd name="T17" fmla="*/ 2147483646 h 104"/>
              <a:gd name="T18" fmla="*/ 2147483646 w 109"/>
              <a:gd name="T19" fmla="*/ 0 h 104"/>
              <a:gd name="T20" fmla="*/ 2147483646 w 109"/>
              <a:gd name="T21" fmla="*/ 2147483646 h 104"/>
              <a:gd name="T22" fmla="*/ 2147483646 w 109"/>
              <a:gd name="T23" fmla="*/ 2147483646 h 104"/>
              <a:gd name="T24" fmla="*/ 2147483646 w 109"/>
              <a:gd name="T25" fmla="*/ 2147483646 h 104"/>
              <a:gd name="T26" fmla="*/ 2147483646 w 109"/>
              <a:gd name="T27" fmla="*/ 2147483646 h 104"/>
              <a:gd name="T28" fmla="*/ 2147483646 w 109"/>
              <a:gd name="T29" fmla="*/ 2147483646 h 104"/>
              <a:gd name="T30" fmla="*/ 2147483646 w 109"/>
              <a:gd name="T31" fmla="*/ 2147483646 h 104"/>
              <a:gd name="T32" fmla="*/ 2147483646 w 109"/>
              <a:gd name="T33" fmla="*/ 2147483646 h 104"/>
              <a:gd name="T34" fmla="*/ 2147483646 w 109"/>
              <a:gd name="T35" fmla="*/ 2147483646 h 104"/>
              <a:gd name="T36" fmla="*/ 2147483646 w 109"/>
              <a:gd name="T37" fmla="*/ 2147483646 h 104"/>
              <a:gd name="T38" fmla="*/ 2147483646 w 109"/>
              <a:gd name="T39" fmla="*/ 2147483646 h 104"/>
              <a:gd name="T40" fmla="*/ 2147483646 w 109"/>
              <a:gd name="T41" fmla="*/ 2147483646 h 104"/>
              <a:gd name="T42" fmla="*/ 2147483646 w 109"/>
              <a:gd name="T43" fmla="*/ 2147483646 h 104"/>
              <a:gd name="T44" fmla="*/ 2147483646 w 109"/>
              <a:gd name="T45" fmla="*/ 2147483646 h 104"/>
              <a:gd name="T46" fmla="*/ 2147483646 w 109"/>
              <a:gd name="T47" fmla="*/ 2147483646 h 104"/>
              <a:gd name="T48" fmla="*/ 2147483646 w 109"/>
              <a:gd name="T49" fmla="*/ 2147483646 h 104"/>
              <a:gd name="T50" fmla="*/ 2147483646 w 109"/>
              <a:gd name="T51" fmla="*/ 2147483646 h 104"/>
              <a:gd name="T52" fmla="*/ 2147483646 w 109"/>
              <a:gd name="T53" fmla="*/ 2147483646 h 104"/>
              <a:gd name="T54" fmla="*/ 2147483646 w 109"/>
              <a:gd name="T55" fmla="*/ 2147483646 h 104"/>
              <a:gd name="T56" fmla="*/ 2147483646 w 109"/>
              <a:gd name="T57" fmla="*/ 2147483646 h 104"/>
              <a:gd name="T58" fmla="*/ 2147483646 w 109"/>
              <a:gd name="T59" fmla="*/ 2147483646 h 104"/>
              <a:gd name="T60" fmla="*/ 2147483646 w 109"/>
              <a:gd name="T61" fmla="*/ 2147483646 h 104"/>
              <a:gd name="T62" fmla="*/ 2147483646 w 109"/>
              <a:gd name="T63" fmla="*/ 2147483646 h 104"/>
              <a:gd name="T64" fmla="*/ 2147483646 w 109"/>
              <a:gd name="T65" fmla="*/ 2147483646 h 104"/>
              <a:gd name="T66" fmla="*/ 2147483646 w 109"/>
              <a:gd name="T67" fmla="*/ 2147483646 h 104"/>
              <a:gd name="T68" fmla="*/ 2147483646 w 109"/>
              <a:gd name="T69" fmla="*/ 2147483646 h 104"/>
              <a:gd name="T70" fmla="*/ 2147483646 w 109"/>
              <a:gd name="T71" fmla="*/ 2147483646 h 104"/>
              <a:gd name="T72" fmla="*/ 2147483646 w 109"/>
              <a:gd name="T73" fmla="*/ 2147483646 h 104"/>
              <a:gd name="T74" fmla="*/ 2147483646 w 109"/>
              <a:gd name="T75" fmla="*/ 2147483646 h 104"/>
              <a:gd name="T76" fmla="*/ 2147483646 w 109"/>
              <a:gd name="T77" fmla="*/ 2147483646 h 104"/>
              <a:gd name="T78" fmla="*/ 2147483646 w 109"/>
              <a:gd name="T79" fmla="*/ 2147483646 h 104"/>
              <a:gd name="T80" fmla="*/ 2147483646 w 109"/>
              <a:gd name="T81" fmla="*/ 2147483646 h 104"/>
              <a:gd name="T82" fmla="*/ 2147483646 w 109"/>
              <a:gd name="T83" fmla="*/ 2147483646 h 104"/>
              <a:gd name="T84" fmla="*/ 2147483646 w 109"/>
              <a:gd name="T85" fmla="*/ 2147483646 h 104"/>
              <a:gd name="T86" fmla="*/ 2147483646 w 109"/>
              <a:gd name="T87" fmla="*/ 2147483646 h 104"/>
              <a:gd name="T88" fmla="*/ 2147483646 w 109"/>
              <a:gd name="T89" fmla="*/ 2147483646 h 104"/>
              <a:gd name="T90" fmla="*/ 2147483646 w 109"/>
              <a:gd name="T91" fmla="*/ 2147483646 h 104"/>
              <a:gd name="T92" fmla="*/ 2147483646 w 109"/>
              <a:gd name="T93" fmla="*/ 2147483646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9"/>
              <a:gd name="T142" fmla="*/ 0 h 104"/>
              <a:gd name="T143" fmla="*/ 109 w 109"/>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9" h="104">
                <a:moveTo>
                  <a:pt x="62" y="0"/>
                </a:moveTo>
                <a:cubicBezTo>
                  <a:pt x="71" y="0"/>
                  <a:pt x="80" y="3"/>
                  <a:pt x="86" y="10"/>
                </a:cubicBezTo>
                <a:cubicBezTo>
                  <a:pt x="92" y="16"/>
                  <a:pt x="96" y="24"/>
                  <a:pt x="96" y="34"/>
                </a:cubicBezTo>
                <a:cubicBezTo>
                  <a:pt x="96" y="38"/>
                  <a:pt x="95" y="42"/>
                  <a:pt x="94" y="46"/>
                </a:cubicBezTo>
                <a:cubicBezTo>
                  <a:pt x="92" y="48"/>
                  <a:pt x="92" y="48"/>
                  <a:pt x="92" y="48"/>
                </a:cubicBezTo>
                <a:cubicBezTo>
                  <a:pt x="89" y="52"/>
                  <a:pt x="86" y="56"/>
                  <a:pt x="83" y="58"/>
                </a:cubicBezTo>
                <a:cubicBezTo>
                  <a:pt x="83" y="53"/>
                  <a:pt x="83" y="53"/>
                  <a:pt x="83" y="53"/>
                </a:cubicBezTo>
                <a:cubicBezTo>
                  <a:pt x="82" y="53"/>
                  <a:pt x="82" y="53"/>
                  <a:pt x="82" y="53"/>
                </a:cubicBezTo>
                <a:cubicBezTo>
                  <a:pt x="84" y="51"/>
                  <a:pt x="86" y="49"/>
                  <a:pt x="87" y="46"/>
                </a:cubicBezTo>
                <a:cubicBezTo>
                  <a:pt x="86" y="46"/>
                  <a:pt x="86" y="47"/>
                  <a:pt x="85" y="47"/>
                </a:cubicBezTo>
                <a:cubicBezTo>
                  <a:pt x="83" y="48"/>
                  <a:pt x="80" y="49"/>
                  <a:pt x="78" y="50"/>
                </a:cubicBezTo>
                <a:cubicBezTo>
                  <a:pt x="78" y="50"/>
                  <a:pt x="77" y="51"/>
                  <a:pt x="77" y="51"/>
                </a:cubicBezTo>
                <a:cubicBezTo>
                  <a:pt x="65" y="47"/>
                  <a:pt x="54" y="47"/>
                  <a:pt x="44" y="49"/>
                </a:cubicBezTo>
                <a:cubicBezTo>
                  <a:pt x="42" y="49"/>
                  <a:pt x="40" y="48"/>
                  <a:pt x="38" y="47"/>
                </a:cubicBezTo>
                <a:cubicBezTo>
                  <a:pt x="38" y="47"/>
                  <a:pt x="37" y="46"/>
                  <a:pt x="36" y="46"/>
                </a:cubicBezTo>
                <a:cubicBezTo>
                  <a:pt x="37" y="48"/>
                  <a:pt x="38" y="49"/>
                  <a:pt x="39" y="51"/>
                </a:cubicBezTo>
                <a:cubicBezTo>
                  <a:pt x="38" y="52"/>
                  <a:pt x="36" y="52"/>
                  <a:pt x="34" y="53"/>
                </a:cubicBezTo>
                <a:cubicBezTo>
                  <a:pt x="30" y="48"/>
                  <a:pt x="28" y="41"/>
                  <a:pt x="28" y="34"/>
                </a:cubicBezTo>
                <a:cubicBezTo>
                  <a:pt x="28" y="24"/>
                  <a:pt x="31" y="16"/>
                  <a:pt x="38" y="10"/>
                </a:cubicBezTo>
                <a:cubicBezTo>
                  <a:pt x="44" y="3"/>
                  <a:pt x="52" y="0"/>
                  <a:pt x="62" y="0"/>
                </a:cubicBezTo>
                <a:close/>
                <a:moveTo>
                  <a:pt x="0" y="104"/>
                </a:moveTo>
                <a:cubicBezTo>
                  <a:pt x="37" y="103"/>
                  <a:pt x="37" y="103"/>
                  <a:pt x="37" y="103"/>
                </a:cubicBezTo>
                <a:cubicBezTo>
                  <a:pt x="42" y="86"/>
                  <a:pt x="42" y="86"/>
                  <a:pt x="42" y="86"/>
                </a:cubicBezTo>
                <a:cubicBezTo>
                  <a:pt x="88" y="84"/>
                  <a:pt x="88" y="84"/>
                  <a:pt x="88" y="84"/>
                </a:cubicBezTo>
                <a:cubicBezTo>
                  <a:pt x="109" y="52"/>
                  <a:pt x="109" y="52"/>
                  <a:pt x="109" y="52"/>
                </a:cubicBezTo>
                <a:cubicBezTo>
                  <a:pt x="98" y="51"/>
                  <a:pt x="98" y="51"/>
                  <a:pt x="98" y="51"/>
                </a:cubicBezTo>
                <a:cubicBezTo>
                  <a:pt x="83" y="72"/>
                  <a:pt x="70" y="74"/>
                  <a:pt x="49" y="68"/>
                </a:cubicBezTo>
                <a:cubicBezTo>
                  <a:pt x="49" y="67"/>
                  <a:pt x="49" y="67"/>
                  <a:pt x="49" y="67"/>
                </a:cubicBezTo>
                <a:cubicBezTo>
                  <a:pt x="66" y="70"/>
                  <a:pt x="73" y="68"/>
                  <a:pt x="77" y="64"/>
                </a:cubicBezTo>
                <a:cubicBezTo>
                  <a:pt x="77" y="58"/>
                  <a:pt x="77" y="58"/>
                  <a:pt x="77" y="58"/>
                </a:cubicBezTo>
                <a:cubicBezTo>
                  <a:pt x="38" y="44"/>
                  <a:pt x="15" y="73"/>
                  <a:pt x="0" y="104"/>
                </a:cubicBezTo>
                <a:close/>
                <a:moveTo>
                  <a:pt x="90" y="35"/>
                </a:moveTo>
                <a:cubicBezTo>
                  <a:pt x="80" y="35"/>
                  <a:pt x="80" y="35"/>
                  <a:pt x="80" y="35"/>
                </a:cubicBezTo>
                <a:cubicBezTo>
                  <a:pt x="80" y="38"/>
                  <a:pt x="80" y="41"/>
                  <a:pt x="79" y="43"/>
                </a:cubicBezTo>
                <a:cubicBezTo>
                  <a:pt x="80" y="43"/>
                  <a:pt x="81" y="42"/>
                  <a:pt x="83" y="42"/>
                </a:cubicBezTo>
                <a:cubicBezTo>
                  <a:pt x="86" y="40"/>
                  <a:pt x="89" y="38"/>
                  <a:pt x="90" y="35"/>
                </a:cubicBezTo>
                <a:close/>
                <a:moveTo>
                  <a:pt x="74" y="35"/>
                </a:moveTo>
                <a:cubicBezTo>
                  <a:pt x="64" y="35"/>
                  <a:pt x="64" y="35"/>
                  <a:pt x="64" y="35"/>
                </a:cubicBezTo>
                <a:cubicBezTo>
                  <a:pt x="64" y="46"/>
                  <a:pt x="64" y="46"/>
                  <a:pt x="64" y="46"/>
                </a:cubicBezTo>
                <a:cubicBezTo>
                  <a:pt x="67" y="46"/>
                  <a:pt x="70" y="46"/>
                  <a:pt x="73" y="45"/>
                </a:cubicBezTo>
                <a:cubicBezTo>
                  <a:pt x="74" y="42"/>
                  <a:pt x="74" y="39"/>
                  <a:pt x="74" y="35"/>
                </a:cubicBezTo>
                <a:close/>
                <a:moveTo>
                  <a:pt x="59" y="35"/>
                </a:moveTo>
                <a:cubicBezTo>
                  <a:pt x="50" y="35"/>
                  <a:pt x="50" y="35"/>
                  <a:pt x="50" y="35"/>
                </a:cubicBezTo>
                <a:cubicBezTo>
                  <a:pt x="50" y="39"/>
                  <a:pt x="50" y="42"/>
                  <a:pt x="51" y="45"/>
                </a:cubicBezTo>
                <a:cubicBezTo>
                  <a:pt x="53" y="46"/>
                  <a:pt x="56" y="46"/>
                  <a:pt x="59" y="46"/>
                </a:cubicBezTo>
                <a:cubicBezTo>
                  <a:pt x="59" y="35"/>
                  <a:pt x="59" y="35"/>
                  <a:pt x="59" y="35"/>
                </a:cubicBezTo>
                <a:close/>
                <a:moveTo>
                  <a:pt x="44" y="35"/>
                </a:moveTo>
                <a:cubicBezTo>
                  <a:pt x="34" y="35"/>
                  <a:pt x="34" y="35"/>
                  <a:pt x="34" y="35"/>
                </a:cubicBezTo>
                <a:cubicBezTo>
                  <a:pt x="35" y="38"/>
                  <a:pt x="37" y="40"/>
                  <a:pt x="41" y="42"/>
                </a:cubicBezTo>
                <a:cubicBezTo>
                  <a:pt x="42" y="42"/>
                  <a:pt x="43" y="43"/>
                  <a:pt x="44" y="43"/>
                </a:cubicBezTo>
                <a:cubicBezTo>
                  <a:pt x="44" y="41"/>
                  <a:pt x="44" y="38"/>
                  <a:pt x="44" y="35"/>
                </a:cubicBezTo>
                <a:close/>
                <a:moveTo>
                  <a:pt x="35" y="30"/>
                </a:moveTo>
                <a:cubicBezTo>
                  <a:pt x="44" y="30"/>
                  <a:pt x="44" y="30"/>
                  <a:pt x="44" y="30"/>
                </a:cubicBezTo>
                <a:cubicBezTo>
                  <a:pt x="44" y="28"/>
                  <a:pt x="44" y="26"/>
                  <a:pt x="44" y="24"/>
                </a:cubicBezTo>
                <a:cubicBezTo>
                  <a:pt x="43" y="24"/>
                  <a:pt x="42" y="25"/>
                  <a:pt x="41" y="25"/>
                </a:cubicBezTo>
                <a:cubicBezTo>
                  <a:pt x="38" y="27"/>
                  <a:pt x="36" y="28"/>
                  <a:pt x="35" y="30"/>
                </a:cubicBezTo>
                <a:close/>
                <a:moveTo>
                  <a:pt x="50" y="30"/>
                </a:moveTo>
                <a:cubicBezTo>
                  <a:pt x="59" y="30"/>
                  <a:pt x="59" y="30"/>
                  <a:pt x="59" y="30"/>
                </a:cubicBezTo>
                <a:cubicBezTo>
                  <a:pt x="59" y="21"/>
                  <a:pt x="59" y="21"/>
                  <a:pt x="59" y="21"/>
                </a:cubicBezTo>
                <a:cubicBezTo>
                  <a:pt x="56" y="21"/>
                  <a:pt x="53" y="22"/>
                  <a:pt x="51" y="22"/>
                </a:cubicBezTo>
                <a:cubicBezTo>
                  <a:pt x="50" y="25"/>
                  <a:pt x="50" y="27"/>
                  <a:pt x="50" y="30"/>
                </a:cubicBezTo>
                <a:close/>
                <a:moveTo>
                  <a:pt x="64" y="30"/>
                </a:moveTo>
                <a:cubicBezTo>
                  <a:pt x="74" y="30"/>
                  <a:pt x="74" y="30"/>
                  <a:pt x="74" y="30"/>
                </a:cubicBezTo>
                <a:cubicBezTo>
                  <a:pt x="74" y="27"/>
                  <a:pt x="73" y="25"/>
                  <a:pt x="73" y="22"/>
                </a:cubicBezTo>
                <a:cubicBezTo>
                  <a:pt x="70" y="22"/>
                  <a:pt x="67" y="21"/>
                  <a:pt x="64" y="21"/>
                </a:cubicBezTo>
                <a:cubicBezTo>
                  <a:pt x="64" y="30"/>
                  <a:pt x="64" y="30"/>
                  <a:pt x="64" y="30"/>
                </a:cubicBezTo>
                <a:close/>
                <a:moveTo>
                  <a:pt x="80" y="30"/>
                </a:moveTo>
                <a:cubicBezTo>
                  <a:pt x="89" y="30"/>
                  <a:pt x="89" y="30"/>
                  <a:pt x="89" y="30"/>
                </a:cubicBezTo>
                <a:cubicBezTo>
                  <a:pt x="87" y="28"/>
                  <a:pt x="85" y="27"/>
                  <a:pt x="83" y="25"/>
                </a:cubicBezTo>
                <a:cubicBezTo>
                  <a:pt x="81" y="25"/>
                  <a:pt x="80" y="24"/>
                  <a:pt x="79" y="24"/>
                </a:cubicBezTo>
                <a:cubicBezTo>
                  <a:pt x="79" y="26"/>
                  <a:pt x="80" y="28"/>
                  <a:pt x="80" y="30"/>
                </a:cubicBezTo>
                <a:close/>
                <a:moveTo>
                  <a:pt x="64" y="6"/>
                </a:moveTo>
                <a:cubicBezTo>
                  <a:pt x="64" y="15"/>
                  <a:pt x="64" y="15"/>
                  <a:pt x="64" y="15"/>
                </a:cubicBezTo>
                <a:cubicBezTo>
                  <a:pt x="67" y="15"/>
                  <a:pt x="69" y="16"/>
                  <a:pt x="71" y="16"/>
                </a:cubicBezTo>
                <a:cubicBezTo>
                  <a:pt x="71" y="15"/>
                  <a:pt x="70" y="14"/>
                  <a:pt x="70" y="13"/>
                </a:cubicBezTo>
                <a:cubicBezTo>
                  <a:pt x="68" y="10"/>
                  <a:pt x="66" y="7"/>
                  <a:pt x="64" y="6"/>
                </a:cubicBezTo>
                <a:close/>
                <a:moveTo>
                  <a:pt x="59" y="15"/>
                </a:moveTo>
                <a:cubicBezTo>
                  <a:pt x="59" y="6"/>
                  <a:pt x="59" y="6"/>
                  <a:pt x="59" y="6"/>
                </a:cubicBezTo>
                <a:cubicBezTo>
                  <a:pt x="57" y="7"/>
                  <a:pt x="55" y="10"/>
                  <a:pt x="54" y="13"/>
                </a:cubicBezTo>
                <a:cubicBezTo>
                  <a:pt x="53" y="14"/>
                  <a:pt x="53" y="15"/>
                  <a:pt x="52" y="16"/>
                </a:cubicBezTo>
                <a:cubicBezTo>
                  <a:pt x="55" y="16"/>
                  <a:pt x="57" y="15"/>
                  <a:pt x="59" y="15"/>
                </a:cubicBezTo>
                <a:close/>
                <a:moveTo>
                  <a:pt x="46" y="17"/>
                </a:moveTo>
                <a:cubicBezTo>
                  <a:pt x="46" y="15"/>
                  <a:pt x="47" y="12"/>
                  <a:pt x="48" y="10"/>
                </a:cubicBezTo>
                <a:cubicBezTo>
                  <a:pt x="49" y="10"/>
                  <a:pt x="49" y="9"/>
                  <a:pt x="50" y="8"/>
                </a:cubicBezTo>
                <a:cubicBezTo>
                  <a:pt x="47" y="10"/>
                  <a:pt x="44" y="11"/>
                  <a:pt x="42" y="14"/>
                </a:cubicBezTo>
                <a:cubicBezTo>
                  <a:pt x="40" y="16"/>
                  <a:pt x="38" y="18"/>
                  <a:pt x="36" y="21"/>
                </a:cubicBezTo>
                <a:cubicBezTo>
                  <a:pt x="37" y="21"/>
                  <a:pt x="38" y="20"/>
                  <a:pt x="38" y="20"/>
                </a:cubicBezTo>
                <a:cubicBezTo>
                  <a:pt x="41" y="19"/>
                  <a:pt x="43" y="18"/>
                  <a:pt x="46" y="17"/>
                </a:cubicBezTo>
                <a:close/>
                <a:moveTo>
                  <a:pt x="74" y="8"/>
                </a:moveTo>
                <a:cubicBezTo>
                  <a:pt x="74" y="9"/>
                  <a:pt x="75" y="10"/>
                  <a:pt x="75" y="10"/>
                </a:cubicBezTo>
                <a:cubicBezTo>
                  <a:pt x="76" y="12"/>
                  <a:pt x="77" y="15"/>
                  <a:pt x="78" y="17"/>
                </a:cubicBezTo>
                <a:cubicBezTo>
                  <a:pt x="80" y="18"/>
                  <a:pt x="83" y="19"/>
                  <a:pt x="85" y="20"/>
                </a:cubicBezTo>
                <a:cubicBezTo>
                  <a:pt x="86" y="20"/>
                  <a:pt x="86" y="21"/>
                  <a:pt x="87" y="21"/>
                </a:cubicBezTo>
                <a:cubicBezTo>
                  <a:pt x="86" y="18"/>
                  <a:pt x="84" y="16"/>
                  <a:pt x="82" y="14"/>
                </a:cubicBezTo>
                <a:cubicBezTo>
                  <a:pt x="79" y="11"/>
                  <a:pt x="77" y="10"/>
                  <a:pt x="74" y="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1" name="Freeform 51"/>
          <p:cNvSpPr>
            <a:spLocks noEditPoints="1" noChangeArrowheads="1"/>
          </p:cNvSpPr>
          <p:nvPr/>
        </p:nvSpPr>
        <p:spPr bwMode="auto">
          <a:xfrm>
            <a:off x="7666038" y="3162300"/>
            <a:ext cx="330200" cy="295275"/>
          </a:xfrm>
          <a:custGeom>
            <a:avLst/>
            <a:gdLst>
              <a:gd name="T0" fmla="*/ 2147483646 w 88"/>
              <a:gd name="T1" fmla="*/ 2147483646 h 105"/>
              <a:gd name="T2" fmla="*/ 2147483646 w 88"/>
              <a:gd name="T3" fmla="*/ 2147483646 h 105"/>
              <a:gd name="T4" fmla="*/ 2147483646 w 88"/>
              <a:gd name="T5" fmla="*/ 2147483646 h 105"/>
              <a:gd name="T6" fmla="*/ 2147483646 w 88"/>
              <a:gd name="T7" fmla="*/ 2147483646 h 105"/>
              <a:gd name="T8" fmla="*/ 2147483646 w 88"/>
              <a:gd name="T9" fmla="*/ 2147483646 h 105"/>
              <a:gd name="T10" fmla="*/ 2147483646 w 88"/>
              <a:gd name="T11" fmla="*/ 2147483646 h 105"/>
              <a:gd name="T12" fmla="*/ 2147483646 w 88"/>
              <a:gd name="T13" fmla="*/ 2147483646 h 105"/>
              <a:gd name="T14" fmla="*/ 2147483646 w 88"/>
              <a:gd name="T15" fmla="*/ 2147483646 h 105"/>
              <a:gd name="T16" fmla="*/ 2147483646 w 88"/>
              <a:gd name="T17" fmla="*/ 2147483646 h 105"/>
              <a:gd name="T18" fmla="*/ 2147483646 w 88"/>
              <a:gd name="T19" fmla="*/ 2147483646 h 105"/>
              <a:gd name="T20" fmla="*/ 2147483646 w 88"/>
              <a:gd name="T21" fmla="*/ 2147483646 h 105"/>
              <a:gd name="T22" fmla="*/ 2147483646 w 88"/>
              <a:gd name="T23" fmla="*/ 0 h 105"/>
              <a:gd name="T24" fmla="*/ 2147483646 w 88"/>
              <a:gd name="T25" fmla="*/ 0 h 105"/>
              <a:gd name="T26" fmla="*/ 2147483646 w 88"/>
              <a:gd name="T27" fmla="*/ 2147483646 h 105"/>
              <a:gd name="T28" fmla="*/ 2147483646 w 88"/>
              <a:gd name="T29" fmla="*/ 2147483646 h 105"/>
              <a:gd name="T30" fmla="*/ 2147483646 w 88"/>
              <a:gd name="T31" fmla="*/ 2147483646 h 105"/>
              <a:gd name="T32" fmla="*/ 2147483646 w 88"/>
              <a:gd name="T33" fmla="*/ 2147483646 h 105"/>
              <a:gd name="T34" fmla="*/ 2147483646 w 88"/>
              <a:gd name="T35" fmla="*/ 2147483646 h 105"/>
              <a:gd name="T36" fmla="*/ 2147483646 w 88"/>
              <a:gd name="T37" fmla="*/ 2147483646 h 105"/>
              <a:gd name="T38" fmla="*/ 2147483646 w 88"/>
              <a:gd name="T39" fmla="*/ 2147483646 h 105"/>
              <a:gd name="T40" fmla="*/ 2147483646 w 88"/>
              <a:gd name="T41" fmla="*/ 2147483646 h 105"/>
              <a:gd name="T42" fmla="*/ 2147483646 w 88"/>
              <a:gd name="T43" fmla="*/ 2147483646 h 105"/>
              <a:gd name="T44" fmla="*/ 2147483646 w 88"/>
              <a:gd name="T45" fmla="*/ 2147483646 h 105"/>
              <a:gd name="T46" fmla="*/ 2147483646 w 88"/>
              <a:gd name="T47" fmla="*/ 2147483646 h 105"/>
              <a:gd name="T48" fmla="*/ 2147483646 w 88"/>
              <a:gd name="T49" fmla="*/ 2147483646 h 105"/>
              <a:gd name="T50" fmla="*/ 2147483646 w 88"/>
              <a:gd name="T51" fmla="*/ 2147483646 h 105"/>
              <a:gd name="T52" fmla="*/ 2147483646 w 88"/>
              <a:gd name="T53" fmla="*/ 2147483646 h 105"/>
              <a:gd name="T54" fmla="*/ 2147483646 w 88"/>
              <a:gd name="T55" fmla="*/ 2147483646 h 105"/>
              <a:gd name="T56" fmla="*/ 2147483646 w 88"/>
              <a:gd name="T57" fmla="*/ 2147483646 h 105"/>
              <a:gd name="T58" fmla="*/ 2147483646 w 88"/>
              <a:gd name="T59" fmla="*/ 2147483646 h 105"/>
              <a:gd name="T60" fmla="*/ 2147483646 w 88"/>
              <a:gd name="T61" fmla="*/ 2147483646 h 105"/>
              <a:gd name="T62" fmla="*/ 2147483646 w 88"/>
              <a:gd name="T63" fmla="*/ 2147483646 h 105"/>
              <a:gd name="T64" fmla="*/ 2147483646 w 88"/>
              <a:gd name="T65" fmla="*/ 2147483646 h 105"/>
              <a:gd name="T66" fmla="*/ 2147483646 w 88"/>
              <a:gd name="T67" fmla="*/ 2147483646 h 105"/>
              <a:gd name="T68" fmla="*/ 2147483646 w 88"/>
              <a:gd name="T69" fmla="*/ 2147483646 h 105"/>
              <a:gd name="T70" fmla="*/ 2147483646 w 88"/>
              <a:gd name="T71" fmla="*/ 2147483646 h 105"/>
              <a:gd name="T72" fmla="*/ 2147483646 w 88"/>
              <a:gd name="T73" fmla="*/ 2147483646 h 105"/>
              <a:gd name="T74" fmla="*/ 2147483646 w 88"/>
              <a:gd name="T75" fmla="*/ 2147483646 h 105"/>
              <a:gd name="T76" fmla="*/ 2147483646 w 88"/>
              <a:gd name="T77" fmla="*/ 2147483646 h 105"/>
              <a:gd name="T78" fmla="*/ 2147483646 w 88"/>
              <a:gd name="T79" fmla="*/ 2147483646 h 105"/>
              <a:gd name="T80" fmla="*/ 2147483646 w 88"/>
              <a:gd name="T81" fmla="*/ 2147483646 h 105"/>
              <a:gd name="T82" fmla="*/ 2147483646 w 88"/>
              <a:gd name="T83" fmla="*/ 2147483646 h 105"/>
              <a:gd name="T84" fmla="*/ 2147483646 w 88"/>
              <a:gd name="T85" fmla="*/ 2147483646 h 105"/>
              <a:gd name="T86" fmla="*/ 2147483646 w 88"/>
              <a:gd name="T87" fmla="*/ 2147483646 h 105"/>
              <a:gd name="T88" fmla="*/ 2147483646 w 88"/>
              <a:gd name="T89" fmla="*/ 2147483646 h 105"/>
              <a:gd name="T90" fmla="*/ 2147483646 w 88"/>
              <a:gd name="T91" fmla="*/ 2147483646 h 105"/>
              <a:gd name="T92" fmla="*/ 2147483646 w 88"/>
              <a:gd name="T93" fmla="*/ 2147483646 h 105"/>
              <a:gd name="T94" fmla="*/ 2147483646 w 88"/>
              <a:gd name="T95" fmla="*/ 2147483646 h 105"/>
              <a:gd name="T96" fmla="*/ 2147483646 w 88"/>
              <a:gd name="T97" fmla="*/ 2147483646 h 105"/>
              <a:gd name="T98" fmla="*/ 2147483646 w 88"/>
              <a:gd name="T99" fmla="*/ 2147483646 h 105"/>
              <a:gd name="T100" fmla="*/ 2147483646 w 88"/>
              <a:gd name="T101" fmla="*/ 2147483646 h 105"/>
              <a:gd name="T102" fmla="*/ 2147483646 w 88"/>
              <a:gd name="T103" fmla="*/ 2147483646 h 105"/>
              <a:gd name="T104" fmla="*/ 2147483646 w 88"/>
              <a:gd name="T105" fmla="*/ 2147483646 h 105"/>
              <a:gd name="T106" fmla="*/ 2147483646 w 88"/>
              <a:gd name="T107" fmla="*/ 2147483646 h 105"/>
              <a:gd name="T108" fmla="*/ 2147483646 w 88"/>
              <a:gd name="T109" fmla="*/ 2147483646 h 105"/>
              <a:gd name="T110" fmla="*/ 2147483646 w 88"/>
              <a:gd name="T111" fmla="*/ 2147483646 h 105"/>
              <a:gd name="T112" fmla="*/ 2147483646 w 88"/>
              <a:gd name="T113" fmla="*/ 2147483646 h 105"/>
              <a:gd name="T114" fmla="*/ 2147483646 w 88"/>
              <a:gd name="T115" fmla="*/ 2147483646 h 105"/>
              <a:gd name="T116" fmla="*/ 2147483646 w 88"/>
              <a:gd name="T117" fmla="*/ 2147483646 h 105"/>
              <a:gd name="T118" fmla="*/ 2147483646 w 88"/>
              <a:gd name="T119" fmla="*/ 2147483646 h 105"/>
              <a:gd name="T120" fmla="*/ 0 w 88"/>
              <a:gd name="T121" fmla="*/ 2147483646 h 105"/>
              <a:gd name="T122" fmla="*/ 2147483646 w 88"/>
              <a:gd name="T123" fmla="*/ 2147483646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8"/>
              <a:gd name="T187" fmla="*/ 0 h 105"/>
              <a:gd name="T188" fmla="*/ 88 w 88"/>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8" h="105">
                <a:moveTo>
                  <a:pt x="44" y="13"/>
                </a:moveTo>
                <a:cubicBezTo>
                  <a:pt x="47" y="13"/>
                  <a:pt x="50" y="13"/>
                  <a:pt x="53" y="13"/>
                </a:cubicBezTo>
                <a:cubicBezTo>
                  <a:pt x="53" y="12"/>
                  <a:pt x="52" y="11"/>
                  <a:pt x="52" y="11"/>
                </a:cubicBezTo>
                <a:cubicBezTo>
                  <a:pt x="51" y="10"/>
                  <a:pt x="50" y="10"/>
                  <a:pt x="49" y="10"/>
                </a:cubicBezTo>
                <a:cubicBezTo>
                  <a:pt x="39" y="10"/>
                  <a:pt x="39" y="10"/>
                  <a:pt x="39" y="10"/>
                </a:cubicBezTo>
                <a:cubicBezTo>
                  <a:pt x="38" y="10"/>
                  <a:pt x="37" y="10"/>
                  <a:pt x="36" y="11"/>
                </a:cubicBezTo>
                <a:cubicBezTo>
                  <a:pt x="35" y="11"/>
                  <a:pt x="35" y="12"/>
                  <a:pt x="35" y="13"/>
                </a:cubicBezTo>
                <a:cubicBezTo>
                  <a:pt x="35" y="25"/>
                  <a:pt x="35" y="25"/>
                  <a:pt x="35" y="25"/>
                </a:cubicBezTo>
                <a:cubicBezTo>
                  <a:pt x="25" y="25"/>
                  <a:pt x="25" y="25"/>
                  <a:pt x="25" y="25"/>
                </a:cubicBezTo>
                <a:cubicBezTo>
                  <a:pt x="25" y="13"/>
                  <a:pt x="25" y="13"/>
                  <a:pt x="25" y="13"/>
                </a:cubicBezTo>
                <a:cubicBezTo>
                  <a:pt x="25" y="9"/>
                  <a:pt x="27" y="6"/>
                  <a:pt x="29" y="4"/>
                </a:cubicBezTo>
                <a:cubicBezTo>
                  <a:pt x="32" y="1"/>
                  <a:pt x="35" y="0"/>
                  <a:pt x="39" y="0"/>
                </a:cubicBezTo>
                <a:cubicBezTo>
                  <a:pt x="49" y="0"/>
                  <a:pt x="49" y="0"/>
                  <a:pt x="49" y="0"/>
                </a:cubicBezTo>
                <a:cubicBezTo>
                  <a:pt x="53" y="0"/>
                  <a:pt x="56" y="1"/>
                  <a:pt x="59" y="4"/>
                </a:cubicBezTo>
                <a:cubicBezTo>
                  <a:pt x="61" y="6"/>
                  <a:pt x="63" y="9"/>
                  <a:pt x="63" y="13"/>
                </a:cubicBezTo>
                <a:cubicBezTo>
                  <a:pt x="63" y="25"/>
                  <a:pt x="63" y="25"/>
                  <a:pt x="63" y="25"/>
                </a:cubicBezTo>
                <a:cubicBezTo>
                  <a:pt x="53" y="25"/>
                  <a:pt x="53" y="25"/>
                  <a:pt x="53" y="25"/>
                </a:cubicBezTo>
                <a:cubicBezTo>
                  <a:pt x="53" y="23"/>
                  <a:pt x="53" y="23"/>
                  <a:pt x="53" y="23"/>
                </a:cubicBezTo>
                <a:cubicBezTo>
                  <a:pt x="50" y="23"/>
                  <a:pt x="47" y="23"/>
                  <a:pt x="44" y="23"/>
                </a:cubicBezTo>
                <a:cubicBezTo>
                  <a:pt x="42" y="23"/>
                  <a:pt x="41" y="23"/>
                  <a:pt x="39" y="23"/>
                </a:cubicBezTo>
                <a:cubicBezTo>
                  <a:pt x="39" y="13"/>
                  <a:pt x="39" y="13"/>
                  <a:pt x="39" y="13"/>
                </a:cubicBezTo>
                <a:cubicBezTo>
                  <a:pt x="41" y="13"/>
                  <a:pt x="42" y="13"/>
                  <a:pt x="44" y="13"/>
                </a:cubicBezTo>
                <a:close/>
                <a:moveTo>
                  <a:pt x="19" y="42"/>
                </a:moveTo>
                <a:cubicBezTo>
                  <a:pt x="29" y="43"/>
                  <a:pt x="29" y="43"/>
                  <a:pt x="29" y="43"/>
                </a:cubicBezTo>
                <a:cubicBezTo>
                  <a:pt x="29" y="89"/>
                  <a:pt x="29" y="89"/>
                  <a:pt x="29" y="89"/>
                </a:cubicBezTo>
                <a:cubicBezTo>
                  <a:pt x="21" y="87"/>
                  <a:pt x="21" y="87"/>
                  <a:pt x="21" y="87"/>
                </a:cubicBezTo>
                <a:cubicBezTo>
                  <a:pt x="19" y="42"/>
                  <a:pt x="19" y="42"/>
                  <a:pt x="19" y="42"/>
                </a:cubicBezTo>
                <a:close/>
                <a:moveTo>
                  <a:pt x="39" y="43"/>
                </a:moveTo>
                <a:cubicBezTo>
                  <a:pt x="50" y="43"/>
                  <a:pt x="50" y="43"/>
                  <a:pt x="50" y="43"/>
                </a:cubicBezTo>
                <a:cubicBezTo>
                  <a:pt x="50" y="90"/>
                  <a:pt x="50" y="90"/>
                  <a:pt x="50" y="90"/>
                </a:cubicBezTo>
                <a:cubicBezTo>
                  <a:pt x="39" y="90"/>
                  <a:pt x="39" y="90"/>
                  <a:pt x="39" y="90"/>
                </a:cubicBezTo>
                <a:cubicBezTo>
                  <a:pt x="39" y="43"/>
                  <a:pt x="39" y="43"/>
                  <a:pt x="39" y="43"/>
                </a:cubicBezTo>
                <a:close/>
                <a:moveTo>
                  <a:pt x="70" y="42"/>
                </a:moveTo>
                <a:cubicBezTo>
                  <a:pt x="60" y="43"/>
                  <a:pt x="60" y="43"/>
                  <a:pt x="60" y="43"/>
                </a:cubicBezTo>
                <a:cubicBezTo>
                  <a:pt x="59" y="89"/>
                  <a:pt x="59" y="89"/>
                  <a:pt x="59" y="89"/>
                </a:cubicBezTo>
                <a:cubicBezTo>
                  <a:pt x="68" y="87"/>
                  <a:pt x="68" y="87"/>
                  <a:pt x="68" y="87"/>
                </a:cubicBezTo>
                <a:cubicBezTo>
                  <a:pt x="70" y="42"/>
                  <a:pt x="70" y="42"/>
                  <a:pt x="70" y="42"/>
                </a:cubicBezTo>
                <a:close/>
                <a:moveTo>
                  <a:pt x="5" y="33"/>
                </a:moveTo>
                <a:cubicBezTo>
                  <a:pt x="8" y="87"/>
                  <a:pt x="8" y="87"/>
                  <a:pt x="8" y="87"/>
                </a:cubicBezTo>
                <a:cubicBezTo>
                  <a:pt x="6" y="88"/>
                  <a:pt x="5" y="90"/>
                  <a:pt x="5" y="92"/>
                </a:cubicBezTo>
                <a:cubicBezTo>
                  <a:pt x="5" y="97"/>
                  <a:pt x="10" y="101"/>
                  <a:pt x="19" y="103"/>
                </a:cubicBezTo>
                <a:cubicBezTo>
                  <a:pt x="25" y="104"/>
                  <a:pt x="34" y="105"/>
                  <a:pt x="44" y="105"/>
                </a:cubicBezTo>
                <a:cubicBezTo>
                  <a:pt x="54" y="105"/>
                  <a:pt x="63" y="104"/>
                  <a:pt x="69" y="103"/>
                </a:cubicBezTo>
                <a:cubicBezTo>
                  <a:pt x="78" y="101"/>
                  <a:pt x="84" y="97"/>
                  <a:pt x="84" y="92"/>
                </a:cubicBezTo>
                <a:cubicBezTo>
                  <a:pt x="84" y="90"/>
                  <a:pt x="82" y="88"/>
                  <a:pt x="81" y="87"/>
                </a:cubicBezTo>
                <a:cubicBezTo>
                  <a:pt x="83" y="33"/>
                  <a:pt x="83" y="33"/>
                  <a:pt x="83" y="33"/>
                </a:cubicBezTo>
                <a:cubicBezTo>
                  <a:pt x="86" y="31"/>
                  <a:pt x="88" y="29"/>
                  <a:pt x="88" y="26"/>
                </a:cubicBezTo>
                <a:cubicBezTo>
                  <a:pt x="88" y="21"/>
                  <a:pt x="82" y="17"/>
                  <a:pt x="73" y="15"/>
                </a:cubicBezTo>
                <a:cubicBezTo>
                  <a:pt x="71" y="15"/>
                  <a:pt x="69" y="15"/>
                  <a:pt x="67" y="14"/>
                </a:cubicBezTo>
                <a:cubicBezTo>
                  <a:pt x="67" y="24"/>
                  <a:pt x="67" y="24"/>
                  <a:pt x="67" y="24"/>
                </a:cubicBezTo>
                <a:cubicBezTo>
                  <a:pt x="68" y="24"/>
                  <a:pt x="69" y="25"/>
                  <a:pt x="71" y="25"/>
                </a:cubicBezTo>
                <a:cubicBezTo>
                  <a:pt x="75" y="26"/>
                  <a:pt x="76" y="26"/>
                  <a:pt x="76" y="26"/>
                </a:cubicBezTo>
                <a:cubicBezTo>
                  <a:pt x="76" y="26"/>
                  <a:pt x="75" y="26"/>
                  <a:pt x="71" y="27"/>
                </a:cubicBezTo>
                <a:cubicBezTo>
                  <a:pt x="64" y="29"/>
                  <a:pt x="54" y="30"/>
                  <a:pt x="44" y="30"/>
                </a:cubicBezTo>
                <a:cubicBezTo>
                  <a:pt x="34" y="30"/>
                  <a:pt x="24" y="29"/>
                  <a:pt x="18" y="27"/>
                </a:cubicBezTo>
                <a:cubicBezTo>
                  <a:pt x="13" y="26"/>
                  <a:pt x="13" y="26"/>
                  <a:pt x="13" y="26"/>
                </a:cubicBezTo>
                <a:cubicBezTo>
                  <a:pt x="13" y="26"/>
                  <a:pt x="13" y="26"/>
                  <a:pt x="18" y="25"/>
                </a:cubicBezTo>
                <a:cubicBezTo>
                  <a:pt x="19" y="25"/>
                  <a:pt x="19" y="25"/>
                  <a:pt x="21" y="25"/>
                </a:cubicBezTo>
                <a:cubicBezTo>
                  <a:pt x="21" y="15"/>
                  <a:pt x="21" y="15"/>
                  <a:pt x="21" y="15"/>
                </a:cubicBezTo>
                <a:cubicBezTo>
                  <a:pt x="18" y="15"/>
                  <a:pt x="18" y="15"/>
                  <a:pt x="16" y="15"/>
                </a:cubicBezTo>
                <a:cubicBezTo>
                  <a:pt x="6" y="17"/>
                  <a:pt x="0" y="21"/>
                  <a:pt x="0" y="26"/>
                </a:cubicBezTo>
                <a:cubicBezTo>
                  <a:pt x="0" y="29"/>
                  <a:pt x="2" y="31"/>
                  <a:pt x="5" y="3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2" name="Freeform 52"/>
          <p:cNvSpPr>
            <a:spLocks noEditPoints="1" noChangeArrowheads="1"/>
          </p:cNvSpPr>
          <p:nvPr/>
        </p:nvSpPr>
        <p:spPr bwMode="auto">
          <a:xfrm>
            <a:off x="4879975" y="2641600"/>
            <a:ext cx="319088" cy="298450"/>
          </a:xfrm>
          <a:custGeom>
            <a:avLst/>
            <a:gdLst>
              <a:gd name="T0" fmla="*/ 2147483646 w 85"/>
              <a:gd name="T1" fmla="*/ 2147483646 h 106"/>
              <a:gd name="T2" fmla="*/ 2147483646 w 85"/>
              <a:gd name="T3" fmla="*/ 2147483646 h 106"/>
              <a:gd name="T4" fmla="*/ 2147483646 w 85"/>
              <a:gd name="T5" fmla="*/ 2147483646 h 106"/>
              <a:gd name="T6" fmla="*/ 2147483646 w 85"/>
              <a:gd name="T7" fmla="*/ 2147483646 h 106"/>
              <a:gd name="T8" fmla="*/ 0 w 85"/>
              <a:gd name="T9" fmla="*/ 2147483646 h 106"/>
              <a:gd name="T10" fmla="*/ 2147483646 w 85"/>
              <a:gd name="T11" fmla="*/ 2147483646 h 106"/>
              <a:gd name="T12" fmla="*/ 2147483646 w 85"/>
              <a:gd name="T13" fmla="*/ 2147483646 h 106"/>
              <a:gd name="T14" fmla="*/ 2147483646 w 85"/>
              <a:gd name="T15" fmla="*/ 2147483646 h 106"/>
              <a:gd name="T16" fmla="*/ 2147483646 w 85"/>
              <a:gd name="T17" fmla="*/ 2147483646 h 106"/>
              <a:gd name="T18" fmla="*/ 2147483646 w 85"/>
              <a:gd name="T19" fmla="*/ 2147483646 h 106"/>
              <a:gd name="T20" fmla="*/ 2147483646 w 85"/>
              <a:gd name="T21" fmla="*/ 2147483646 h 106"/>
              <a:gd name="T22" fmla="*/ 2147483646 w 85"/>
              <a:gd name="T23" fmla="*/ 2147483646 h 106"/>
              <a:gd name="T24" fmla="*/ 2147483646 w 85"/>
              <a:gd name="T25" fmla="*/ 2147483646 h 106"/>
              <a:gd name="T26" fmla="*/ 2147483646 w 85"/>
              <a:gd name="T27" fmla="*/ 2147483646 h 106"/>
              <a:gd name="T28" fmla="*/ 2147483646 w 85"/>
              <a:gd name="T29" fmla="*/ 2147483646 h 106"/>
              <a:gd name="T30" fmla="*/ 2147483646 w 85"/>
              <a:gd name="T31" fmla="*/ 2147483646 h 106"/>
              <a:gd name="T32" fmla="*/ 2147483646 w 85"/>
              <a:gd name="T33" fmla="*/ 2147483646 h 106"/>
              <a:gd name="T34" fmla="*/ 2147483646 w 85"/>
              <a:gd name="T35" fmla="*/ 2147483646 h 106"/>
              <a:gd name="T36" fmla="*/ 2147483646 w 85"/>
              <a:gd name="T37" fmla="*/ 2147483646 h 106"/>
              <a:gd name="T38" fmla="*/ 2147483646 w 85"/>
              <a:gd name="T39" fmla="*/ 2147483646 h 106"/>
              <a:gd name="T40" fmla="*/ 2147483646 w 85"/>
              <a:gd name="T41" fmla="*/ 2147483646 h 106"/>
              <a:gd name="T42" fmla="*/ 2147483646 w 85"/>
              <a:gd name="T43" fmla="*/ 2147483646 h 106"/>
              <a:gd name="T44" fmla="*/ 2147483646 w 85"/>
              <a:gd name="T45" fmla="*/ 2147483646 h 106"/>
              <a:gd name="T46" fmla="*/ 2147483646 w 85"/>
              <a:gd name="T47" fmla="*/ 2147483646 h 106"/>
              <a:gd name="T48" fmla="*/ 2147483646 w 85"/>
              <a:gd name="T49" fmla="*/ 2147483646 h 106"/>
              <a:gd name="T50" fmla="*/ 2147483646 w 85"/>
              <a:gd name="T51" fmla="*/ 2147483646 h 106"/>
              <a:gd name="T52" fmla="*/ 2147483646 w 85"/>
              <a:gd name="T53" fmla="*/ 2147483646 h 106"/>
              <a:gd name="T54" fmla="*/ 2147483646 w 85"/>
              <a:gd name="T55" fmla="*/ 2147483646 h 106"/>
              <a:gd name="T56" fmla="*/ 2147483646 w 85"/>
              <a:gd name="T57" fmla="*/ 2147483646 h 106"/>
              <a:gd name="T58" fmla="*/ 2147483646 w 85"/>
              <a:gd name="T59" fmla="*/ 2147483646 h 106"/>
              <a:gd name="T60" fmla="*/ 2147483646 w 85"/>
              <a:gd name="T61" fmla="*/ 2147483646 h 106"/>
              <a:gd name="T62" fmla="*/ 2147483646 w 85"/>
              <a:gd name="T63" fmla="*/ 2147483646 h 106"/>
              <a:gd name="T64" fmla="*/ 2147483646 w 85"/>
              <a:gd name="T65" fmla="*/ 2147483646 h 106"/>
              <a:gd name="T66" fmla="*/ 2147483646 w 85"/>
              <a:gd name="T67" fmla="*/ 2147483646 h 106"/>
              <a:gd name="T68" fmla="*/ 2147483646 w 85"/>
              <a:gd name="T69" fmla="*/ 2147483646 h 1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5"/>
              <a:gd name="T106" fmla="*/ 0 h 106"/>
              <a:gd name="T107" fmla="*/ 85 w 85"/>
              <a:gd name="T108" fmla="*/ 106 h 1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5" h="106">
                <a:moveTo>
                  <a:pt x="44" y="54"/>
                </a:moveTo>
                <a:cubicBezTo>
                  <a:pt x="41" y="56"/>
                  <a:pt x="38" y="59"/>
                  <a:pt x="36" y="62"/>
                </a:cubicBezTo>
                <a:cubicBezTo>
                  <a:pt x="36" y="77"/>
                  <a:pt x="35" y="91"/>
                  <a:pt x="36" y="105"/>
                </a:cubicBezTo>
                <a:cubicBezTo>
                  <a:pt x="32" y="105"/>
                  <a:pt x="30" y="105"/>
                  <a:pt x="27" y="105"/>
                </a:cubicBezTo>
                <a:cubicBezTo>
                  <a:pt x="26" y="93"/>
                  <a:pt x="24" y="81"/>
                  <a:pt x="23" y="69"/>
                </a:cubicBezTo>
                <a:cubicBezTo>
                  <a:pt x="22" y="69"/>
                  <a:pt x="23" y="69"/>
                  <a:pt x="21" y="69"/>
                </a:cubicBezTo>
                <a:cubicBezTo>
                  <a:pt x="20" y="81"/>
                  <a:pt x="18" y="93"/>
                  <a:pt x="17" y="105"/>
                </a:cubicBezTo>
                <a:cubicBezTo>
                  <a:pt x="13" y="105"/>
                  <a:pt x="12" y="105"/>
                  <a:pt x="8" y="105"/>
                </a:cubicBezTo>
                <a:cubicBezTo>
                  <a:pt x="9" y="91"/>
                  <a:pt x="7" y="77"/>
                  <a:pt x="8" y="62"/>
                </a:cubicBezTo>
                <a:cubicBezTo>
                  <a:pt x="5" y="60"/>
                  <a:pt x="3" y="58"/>
                  <a:pt x="0" y="56"/>
                </a:cubicBezTo>
                <a:cubicBezTo>
                  <a:pt x="1" y="46"/>
                  <a:pt x="3" y="36"/>
                  <a:pt x="6" y="26"/>
                </a:cubicBezTo>
                <a:cubicBezTo>
                  <a:pt x="8" y="26"/>
                  <a:pt x="11" y="26"/>
                  <a:pt x="13" y="26"/>
                </a:cubicBezTo>
                <a:cubicBezTo>
                  <a:pt x="19" y="36"/>
                  <a:pt x="19" y="36"/>
                  <a:pt x="19" y="36"/>
                </a:cubicBezTo>
                <a:cubicBezTo>
                  <a:pt x="20" y="27"/>
                  <a:pt x="20" y="27"/>
                  <a:pt x="20" y="27"/>
                </a:cubicBezTo>
                <a:cubicBezTo>
                  <a:pt x="20" y="27"/>
                  <a:pt x="20" y="27"/>
                  <a:pt x="20" y="27"/>
                </a:cubicBezTo>
                <a:cubicBezTo>
                  <a:pt x="20" y="25"/>
                  <a:pt x="20" y="25"/>
                  <a:pt x="20" y="25"/>
                </a:cubicBezTo>
                <a:cubicBezTo>
                  <a:pt x="24" y="25"/>
                  <a:pt x="24" y="25"/>
                  <a:pt x="24" y="25"/>
                </a:cubicBezTo>
                <a:cubicBezTo>
                  <a:pt x="24" y="27"/>
                  <a:pt x="24" y="27"/>
                  <a:pt x="24" y="27"/>
                </a:cubicBezTo>
                <a:cubicBezTo>
                  <a:pt x="23" y="27"/>
                  <a:pt x="23" y="27"/>
                  <a:pt x="23" y="27"/>
                </a:cubicBezTo>
                <a:cubicBezTo>
                  <a:pt x="25" y="36"/>
                  <a:pt x="25" y="36"/>
                  <a:pt x="25" y="36"/>
                </a:cubicBezTo>
                <a:cubicBezTo>
                  <a:pt x="31" y="26"/>
                  <a:pt x="31" y="26"/>
                  <a:pt x="31" y="26"/>
                </a:cubicBezTo>
                <a:cubicBezTo>
                  <a:pt x="32" y="26"/>
                  <a:pt x="34" y="26"/>
                  <a:pt x="36" y="26"/>
                </a:cubicBezTo>
                <a:cubicBezTo>
                  <a:pt x="40" y="35"/>
                  <a:pt x="42" y="44"/>
                  <a:pt x="44" y="54"/>
                </a:cubicBezTo>
                <a:close/>
                <a:moveTo>
                  <a:pt x="55" y="21"/>
                </a:moveTo>
                <a:cubicBezTo>
                  <a:pt x="55" y="21"/>
                  <a:pt x="56" y="23"/>
                  <a:pt x="57" y="23"/>
                </a:cubicBezTo>
                <a:cubicBezTo>
                  <a:pt x="59" y="24"/>
                  <a:pt x="62" y="23"/>
                  <a:pt x="62" y="23"/>
                </a:cubicBezTo>
                <a:cubicBezTo>
                  <a:pt x="61" y="22"/>
                  <a:pt x="60" y="21"/>
                  <a:pt x="60" y="20"/>
                </a:cubicBezTo>
                <a:cubicBezTo>
                  <a:pt x="59" y="17"/>
                  <a:pt x="59" y="14"/>
                  <a:pt x="59" y="12"/>
                </a:cubicBezTo>
                <a:cubicBezTo>
                  <a:pt x="62" y="17"/>
                  <a:pt x="67" y="12"/>
                  <a:pt x="71" y="12"/>
                </a:cubicBezTo>
                <a:cubicBezTo>
                  <a:pt x="71" y="14"/>
                  <a:pt x="71" y="17"/>
                  <a:pt x="70" y="20"/>
                </a:cubicBezTo>
                <a:cubicBezTo>
                  <a:pt x="70" y="21"/>
                  <a:pt x="69" y="22"/>
                  <a:pt x="68" y="23"/>
                </a:cubicBezTo>
                <a:cubicBezTo>
                  <a:pt x="69" y="24"/>
                  <a:pt x="72" y="24"/>
                  <a:pt x="74" y="23"/>
                </a:cubicBezTo>
                <a:cubicBezTo>
                  <a:pt x="75" y="22"/>
                  <a:pt x="75" y="14"/>
                  <a:pt x="75" y="13"/>
                </a:cubicBezTo>
                <a:cubicBezTo>
                  <a:pt x="74" y="10"/>
                  <a:pt x="74" y="7"/>
                  <a:pt x="72" y="6"/>
                </a:cubicBezTo>
                <a:cubicBezTo>
                  <a:pt x="68" y="3"/>
                  <a:pt x="62" y="3"/>
                  <a:pt x="58" y="6"/>
                </a:cubicBezTo>
                <a:cubicBezTo>
                  <a:pt x="56" y="8"/>
                  <a:pt x="54" y="16"/>
                  <a:pt x="55" y="21"/>
                </a:cubicBezTo>
                <a:close/>
                <a:moveTo>
                  <a:pt x="55" y="55"/>
                </a:moveTo>
                <a:cubicBezTo>
                  <a:pt x="52" y="68"/>
                  <a:pt x="52" y="68"/>
                  <a:pt x="52" y="68"/>
                </a:cubicBezTo>
                <a:cubicBezTo>
                  <a:pt x="55" y="86"/>
                  <a:pt x="55" y="86"/>
                  <a:pt x="55" y="86"/>
                </a:cubicBezTo>
                <a:cubicBezTo>
                  <a:pt x="58" y="86"/>
                  <a:pt x="58" y="86"/>
                  <a:pt x="58" y="86"/>
                </a:cubicBezTo>
                <a:cubicBezTo>
                  <a:pt x="61" y="106"/>
                  <a:pt x="61" y="106"/>
                  <a:pt x="61" y="106"/>
                </a:cubicBezTo>
                <a:cubicBezTo>
                  <a:pt x="66" y="106"/>
                  <a:pt x="66" y="106"/>
                  <a:pt x="66" y="106"/>
                </a:cubicBezTo>
                <a:cubicBezTo>
                  <a:pt x="65" y="86"/>
                  <a:pt x="65" y="86"/>
                  <a:pt x="65" y="86"/>
                </a:cubicBezTo>
                <a:cubicBezTo>
                  <a:pt x="67" y="86"/>
                  <a:pt x="67" y="86"/>
                  <a:pt x="67" y="86"/>
                </a:cubicBezTo>
                <a:cubicBezTo>
                  <a:pt x="68" y="106"/>
                  <a:pt x="68" y="106"/>
                  <a:pt x="68" y="106"/>
                </a:cubicBezTo>
                <a:cubicBezTo>
                  <a:pt x="72" y="106"/>
                  <a:pt x="72" y="106"/>
                  <a:pt x="72" y="106"/>
                </a:cubicBezTo>
                <a:cubicBezTo>
                  <a:pt x="75" y="86"/>
                  <a:pt x="75" y="86"/>
                  <a:pt x="75" y="86"/>
                </a:cubicBezTo>
                <a:cubicBezTo>
                  <a:pt x="78" y="86"/>
                  <a:pt x="78" y="86"/>
                  <a:pt x="78" y="86"/>
                </a:cubicBezTo>
                <a:cubicBezTo>
                  <a:pt x="80" y="68"/>
                  <a:pt x="80" y="68"/>
                  <a:pt x="80" y="68"/>
                </a:cubicBezTo>
                <a:cubicBezTo>
                  <a:pt x="76" y="54"/>
                  <a:pt x="76" y="54"/>
                  <a:pt x="76" y="54"/>
                </a:cubicBezTo>
                <a:cubicBezTo>
                  <a:pt x="81" y="61"/>
                  <a:pt x="81" y="61"/>
                  <a:pt x="81" y="61"/>
                </a:cubicBezTo>
                <a:cubicBezTo>
                  <a:pt x="85" y="59"/>
                  <a:pt x="85" y="59"/>
                  <a:pt x="85" y="59"/>
                </a:cubicBezTo>
                <a:cubicBezTo>
                  <a:pt x="78" y="27"/>
                  <a:pt x="78" y="27"/>
                  <a:pt x="78" y="27"/>
                </a:cubicBezTo>
                <a:cubicBezTo>
                  <a:pt x="77" y="27"/>
                  <a:pt x="77" y="27"/>
                  <a:pt x="77" y="27"/>
                </a:cubicBezTo>
                <a:cubicBezTo>
                  <a:pt x="74" y="27"/>
                  <a:pt x="74" y="27"/>
                  <a:pt x="74" y="27"/>
                </a:cubicBezTo>
                <a:cubicBezTo>
                  <a:pt x="73" y="27"/>
                  <a:pt x="73" y="27"/>
                  <a:pt x="73" y="27"/>
                </a:cubicBezTo>
                <a:cubicBezTo>
                  <a:pt x="71" y="30"/>
                  <a:pt x="69" y="32"/>
                  <a:pt x="65" y="32"/>
                </a:cubicBezTo>
                <a:cubicBezTo>
                  <a:pt x="62" y="32"/>
                  <a:pt x="59" y="30"/>
                  <a:pt x="58" y="27"/>
                </a:cubicBezTo>
                <a:cubicBezTo>
                  <a:pt x="57" y="27"/>
                  <a:pt x="57" y="27"/>
                  <a:pt x="57" y="27"/>
                </a:cubicBezTo>
                <a:cubicBezTo>
                  <a:pt x="54" y="27"/>
                  <a:pt x="54" y="27"/>
                  <a:pt x="54" y="27"/>
                </a:cubicBezTo>
                <a:cubicBezTo>
                  <a:pt x="53" y="27"/>
                  <a:pt x="53" y="27"/>
                  <a:pt x="53" y="27"/>
                </a:cubicBezTo>
                <a:cubicBezTo>
                  <a:pt x="47" y="62"/>
                  <a:pt x="47" y="62"/>
                  <a:pt x="47" y="62"/>
                </a:cubicBezTo>
                <a:cubicBezTo>
                  <a:pt x="51" y="64"/>
                  <a:pt x="51" y="64"/>
                  <a:pt x="51" y="64"/>
                </a:cubicBezTo>
                <a:cubicBezTo>
                  <a:pt x="55" y="55"/>
                  <a:pt x="55" y="55"/>
                  <a:pt x="55" y="55"/>
                </a:cubicBezTo>
                <a:close/>
                <a:moveTo>
                  <a:pt x="15" y="16"/>
                </a:moveTo>
                <a:cubicBezTo>
                  <a:pt x="14" y="13"/>
                  <a:pt x="14" y="11"/>
                  <a:pt x="15" y="8"/>
                </a:cubicBezTo>
                <a:cubicBezTo>
                  <a:pt x="19" y="13"/>
                  <a:pt x="24" y="9"/>
                  <a:pt x="28" y="8"/>
                </a:cubicBezTo>
                <a:cubicBezTo>
                  <a:pt x="28" y="11"/>
                  <a:pt x="28" y="13"/>
                  <a:pt x="28" y="16"/>
                </a:cubicBezTo>
                <a:cubicBezTo>
                  <a:pt x="31" y="14"/>
                  <a:pt x="31" y="7"/>
                  <a:pt x="30" y="4"/>
                </a:cubicBezTo>
                <a:cubicBezTo>
                  <a:pt x="27" y="0"/>
                  <a:pt x="17" y="0"/>
                  <a:pt x="14" y="4"/>
                </a:cubicBezTo>
                <a:cubicBezTo>
                  <a:pt x="13" y="5"/>
                  <a:pt x="11" y="14"/>
                  <a:pt x="15" y="1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3" name="Freeform 53"/>
          <p:cNvSpPr>
            <a:spLocks noEditPoints="1" noChangeArrowheads="1"/>
          </p:cNvSpPr>
          <p:nvPr/>
        </p:nvSpPr>
        <p:spPr bwMode="auto">
          <a:xfrm>
            <a:off x="7610475" y="2628900"/>
            <a:ext cx="385763" cy="292100"/>
          </a:xfrm>
          <a:custGeom>
            <a:avLst/>
            <a:gdLst>
              <a:gd name="T0" fmla="*/ 2147483646 w 103"/>
              <a:gd name="T1" fmla="*/ 2147483646 h 104"/>
              <a:gd name="T2" fmla="*/ 2147483646 w 103"/>
              <a:gd name="T3" fmla="*/ 2147483646 h 104"/>
              <a:gd name="T4" fmla="*/ 2147483646 w 103"/>
              <a:gd name="T5" fmla="*/ 2147483646 h 104"/>
              <a:gd name="T6" fmla="*/ 2147483646 w 103"/>
              <a:gd name="T7" fmla="*/ 2147483646 h 104"/>
              <a:gd name="T8" fmla="*/ 2147483646 w 103"/>
              <a:gd name="T9" fmla="*/ 2147483646 h 104"/>
              <a:gd name="T10" fmla="*/ 2147483646 w 103"/>
              <a:gd name="T11" fmla="*/ 2147483646 h 104"/>
              <a:gd name="T12" fmla="*/ 2147483646 w 103"/>
              <a:gd name="T13" fmla="*/ 2147483646 h 104"/>
              <a:gd name="T14" fmla="*/ 2147483646 w 103"/>
              <a:gd name="T15" fmla="*/ 2147483646 h 104"/>
              <a:gd name="T16" fmla="*/ 2147483646 w 103"/>
              <a:gd name="T17" fmla="*/ 2147483646 h 104"/>
              <a:gd name="T18" fmla="*/ 2147483646 w 103"/>
              <a:gd name="T19" fmla="*/ 2147483646 h 104"/>
              <a:gd name="T20" fmla="*/ 2147483646 w 103"/>
              <a:gd name="T21" fmla="*/ 2147483646 h 104"/>
              <a:gd name="T22" fmla="*/ 2147483646 w 103"/>
              <a:gd name="T23" fmla="*/ 2147483646 h 104"/>
              <a:gd name="T24" fmla="*/ 2147483646 w 103"/>
              <a:gd name="T25" fmla="*/ 2147483646 h 104"/>
              <a:gd name="T26" fmla="*/ 2147483646 w 103"/>
              <a:gd name="T27" fmla="*/ 2147483646 h 104"/>
              <a:gd name="T28" fmla="*/ 2147483646 w 103"/>
              <a:gd name="T29" fmla="*/ 2147483646 h 104"/>
              <a:gd name="T30" fmla="*/ 2147483646 w 103"/>
              <a:gd name="T31" fmla="*/ 2147483646 h 104"/>
              <a:gd name="T32" fmla="*/ 2147483646 w 103"/>
              <a:gd name="T33" fmla="*/ 2147483646 h 104"/>
              <a:gd name="T34" fmla="*/ 2147483646 w 103"/>
              <a:gd name="T35" fmla="*/ 2147483646 h 104"/>
              <a:gd name="T36" fmla="*/ 2147483646 w 103"/>
              <a:gd name="T37" fmla="*/ 2147483646 h 104"/>
              <a:gd name="T38" fmla="*/ 2147483646 w 103"/>
              <a:gd name="T39" fmla="*/ 2147483646 h 104"/>
              <a:gd name="T40" fmla="*/ 2147483646 w 103"/>
              <a:gd name="T41" fmla="*/ 2147483646 h 104"/>
              <a:gd name="T42" fmla="*/ 2147483646 w 103"/>
              <a:gd name="T43" fmla="*/ 2147483646 h 104"/>
              <a:gd name="T44" fmla="*/ 2147483646 w 103"/>
              <a:gd name="T45" fmla="*/ 2147483646 h 104"/>
              <a:gd name="T46" fmla="*/ 2147483646 w 103"/>
              <a:gd name="T47" fmla="*/ 2147483646 h 104"/>
              <a:gd name="T48" fmla="*/ 2147483646 w 103"/>
              <a:gd name="T49" fmla="*/ 2147483646 h 104"/>
              <a:gd name="T50" fmla="*/ 2147483646 w 103"/>
              <a:gd name="T51" fmla="*/ 2147483646 h 104"/>
              <a:gd name="T52" fmla="*/ 2147483646 w 103"/>
              <a:gd name="T53" fmla="*/ 2147483646 h 104"/>
              <a:gd name="T54" fmla="*/ 2147483646 w 103"/>
              <a:gd name="T55" fmla="*/ 2147483646 h 104"/>
              <a:gd name="T56" fmla="*/ 2147483646 w 103"/>
              <a:gd name="T57" fmla="*/ 2147483646 h 104"/>
              <a:gd name="T58" fmla="*/ 2147483646 w 103"/>
              <a:gd name="T59" fmla="*/ 2147483646 h 104"/>
              <a:gd name="T60" fmla="*/ 2147483646 w 103"/>
              <a:gd name="T61" fmla="*/ 2147483646 h 104"/>
              <a:gd name="T62" fmla="*/ 2147483646 w 103"/>
              <a:gd name="T63" fmla="*/ 2147483646 h 104"/>
              <a:gd name="T64" fmla="*/ 2147483646 w 103"/>
              <a:gd name="T65" fmla="*/ 2147483646 h 104"/>
              <a:gd name="T66" fmla="*/ 2147483646 w 103"/>
              <a:gd name="T67" fmla="*/ 2147483646 h 104"/>
              <a:gd name="T68" fmla="*/ 2147483646 w 103"/>
              <a:gd name="T69" fmla="*/ 2147483646 h 104"/>
              <a:gd name="T70" fmla="*/ 2147483646 w 103"/>
              <a:gd name="T71" fmla="*/ 2147483646 h 104"/>
              <a:gd name="T72" fmla="*/ 2147483646 w 103"/>
              <a:gd name="T73" fmla="*/ 2147483646 h 104"/>
              <a:gd name="T74" fmla="*/ 2147483646 w 103"/>
              <a:gd name="T75" fmla="*/ 2147483646 h 104"/>
              <a:gd name="T76" fmla="*/ 2147483646 w 103"/>
              <a:gd name="T77" fmla="*/ 2147483646 h 104"/>
              <a:gd name="T78" fmla="*/ 2147483646 w 103"/>
              <a:gd name="T79" fmla="*/ 2147483646 h 104"/>
              <a:gd name="T80" fmla="*/ 2147483646 w 103"/>
              <a:gd name="T81" fmla="*/ 2147483646 h 104"/>
              <a:gd name="T82" fmla="*/ 2147483646 w 103"/>
              <a:gd name="T83" fmla="*/ 2147483646 h 104"/>
              <a:gd name="T84" fmla="*/ 2147483646 w 103"/>
              <a:gd name="T85" fmla="*/ 2147483646 h 104"/>
              <a:gd name="T86" fmla="*/ 2147483646 w 103"/>
              <a:gd name="T87" fmla="*/ 2147483646 h 104"/>
              <a:gd name="T88" fmla="*/ 2147483646 w 103"/>
              <a:gd name="T89" fmla="*/ 2147483646 h 104"/>
              <a:gd name="T90" fmla="*/ 2147483646 w 103"/>
              <a:gd name="T91" fmla="*/ 2147483646 h 104"/>
              <a:gd name="T92" fmla="*/ 2147483646 w 103"/>
              <a:gd name="T93" fmla="*/ 2147483646 h 104"/>
              <a:gd name="T94" fmla="*/ 2147483646 w 103"/>
              <a:gd name="T95" fmla="*/ 2147483646 h 104"/>
              <a:gd name="T96" fmla="*/ 2147483646 w 103"/>
              <a:gd name="T97" fmla="*/ 2147483646 h 104"/>
              <a:gd name="T98" fmla="*/ 2147483646 w 103"/>
              <a:gd name="T99" fmla="*/ 2147483646 h 104"/>
              <a:gd name="T100" fmla="*/ 2147483646 w 103"/>
              <a:gd name="T101" fmla="*/ 2147483646 h 104"/>
              <a:gd name="T102" fmla="*/ 2147483646 w 103"/>
              <a:gd name="T103" fmla="*/ 2147483646 h 104"/>
              <a:gd name="T104" fmla="*/ 2147483646 w 103"/>
              <a:gd name="T105" fmla="*/ 2147483646 h 104"/>
              <a:gd name="T106" fmla="*/ 2147483646 w 103"/>
              <a:gd name="T107" fmla="*/ 2147483646 h 104"/>
              <a:gd name="T108" fmla="*/ 2147483646 w 103"/>
              <a:gd name="T109" fmla="*/ 2147483646 h 104"/>
              <a:gd name="T110" fmla="*/ 2147483646 w 103"/>
              <a:gd name="T111" fmla="*/ 2147483646 h 104"/>
              <a:gd name="T112" fmla="*/ 2147483646 w 103"/>
              <a:gd name="T113" fmla="*/ 2147483646 h 104"/>
              <a:gd name="T114" fmla="*/ 2147483646 w 103"/>
              <a:gd name="T115" fmla="*/ 2147483646 h 104"/>
              <a:gd name="T116" fmla="*/ 2147483646 w 103"/>
              <a:gd name="T117" fmla="*/ 2147483646 h 104"/>
              <a:gd name="T118" fmla="*/ 2147483646 w 103"/>
              <a:gd name="T119" fmla="*/ 2147483646 h 104"/>
              <a:gd name="T120" fmla="*/ 0 w 103"/>
              <a:gd name="T121" fmla="*/ 2147483646 h 104"/>
              <a:gd name="T122" fmla="*/ 2147483646 w 103"/>
              <a:gd name="T123" fmla="*/ 2147483646 h 10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3"/>
              <a:gd name="T187" fmla="*/ 0 h 104"/>
              <a:gd name="T188" fmla="*/ 103 w 103"/>
              <a:gd name="T189" fmla="*/ 104 h 10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3" h="104">
                <a:moveTo>
                  <a:pt x="35" y="39"/>
                </a:moveTo>
                <a:cubicBezTo>
                  <a:pt x="35" y="32"/>
                  <a:pt x="34" y="27"/>
                  <a:pt x="37" y="19"/>
                </a:cubicBezTo>
                <a:cubicBezTo>
                  <a:pt x="45" y="31"/>
                  <a:pt x="58" y="23"/>
                  <a:pt x="68" y="20"/>
                </a:cubicBezTo>
                <a:cubicBezTo>
                  <a:pt x="69" y="26"/>
                  <a:pt x="69" y="31"/>
                  <a:pt x="69" y="39"/>
                </a:cubicBezTo>
                <a:cubicBezTo>
                  <a:pt x="76" y="33"/>
                  <a:pt x="76" y="16"/>
                  <a:pt x="72" y="10"/>
                </a:cubicBezTo>
                <a:cubicBezTo>
                  <a:pt x="65" y="0"/>
                  <a:pt x="40" y="0"/>
                  <a:pt x="33" y="8"/>
                </a:cubicBezTo>
                <a:cubicBezTo>
                  <a:pt x="30" y="12"/>
                  <a:pt x="26" y="34"/>
                  <a:pt x="35" y="39"/>
                </a:cubicBezTo>
                <a:close/>
                <a:moveTo>
                  <a:pt x="5" y="67"/>
                </a:moveTo>
                <a:cubicBezTo>
                  <a:pt x="13" y="64"/>
                  <a:pt x="20" y="62"/>
                  <a:pt x="28" y="59"/>
                </a:cubicBezTo>
                <a:cubicBezTo>
                  <a:pt x="27" y="76"/>
                  <a:pt x="27" y="76"/>
                  <a:pt x="27" y="76"/>
                </a:cubicBezTo>
                <a:cubicBezTo>
                  <a:pt x="31" y="75"/>
                  <a:pt x="31" y="75"/>
                  <a:pt x="31" y="75"/>
                </a:cubicBezTo>
                <a:cubicBezTo>
                  <a:pt x="28" y="78"/>
                  <a:pt x="28" y="78"/>
                  <a:pt x="28" y="78"/>
                </a:cubicBezTo>
                <a:cubicBezTo>
                  <a:pt x="28" y="79"/>
                  <a:pt x="28" y="79"/>
                  <a:pt x="28" y="79"/>
                </a:cubicBezTo>
                <a:cubicBezTo>
                  <a:pt x="28" y="79"/>
                  <a:pt x="35" y="92"/>
                  <a:pt x="40" y="100"/>
                </a:cubicBezTo>
                <a:cubicBezTo>
                  <a:pt x="41" y="101"/>
                  <a:pt x="42" y="101"/>
                  <a:pt x="43" y="102"/>
                </a:cubicBezTo>
                <a:cubicBezTo>
                  <a:pt x="39" y="95"/>
                  <a:pt x="32" y="82"/>
                  <a:pt x="30" y="79"/>
                </a:cubicBezTo>
                <a:cubicBezTo>
                  <a:pt x="35" y="74"/>
                  <a:pt x="35" y="74"/>
                  <a:pt x="35" y="74"/>
                </a:cubicBezTo>
                <a:cubicBezTo>
                  <a:pt x="34" y="73"/>
                  <a:pt x="34" y="73"/>
                  <a:pt x="34" y="73"/>
                </a:cubicBezTo>
                <a:cubicBezTo>
                  <a:pt x="29" y="73"/>
                  <a:pt x="29" y="73"/>
                  <a:pt x="29" y="73"/>
                </a:cubicBezTo>
                <a:cubicBezTo>
                  <a:pt x="29" y="59"/>
                  <a:pt x="29" y="59"/>
                  <a:pt x="29" y="59"/>
                </a:cubicBezTo>
                <a:cubicBezTo>
                  <a:pt x="32" y="57"/>
                  <a:pt x="37" y="55"/>
                  <a:pt x="39" y="53"/>
                </a:cubicBezTo>
                <a:cubicBezTo>
                  <a:pt x="40" y="53"/>
                  <a:pt x="40" y="53"/>
                  <a:pt x="40" y="53"/>
                </a:cubicBezTo>
                <a:cubicBezTo>
                  <a:pt x="40" y="67"/>
                  <a:pt x="40" y="67"/>
                  <a:pt x="40" y="67"/>
                </a:cubicBezTo>
                <a:cubicBezTo>
                  <a:pt x="46" y="83"/>
                  <a:pt x="46" y="83"/>
                  <a:pt x="46" y="83"/>
                </a:cubicBezTo>
                <a:cubicBezTo>
                  <a:pt x="50" y="67"/>
                  <a:pt x="50" y="67"/>
                  <a:pt x="50" y="67"/>
                </a:cubicBezTo>
                <a:cubicBezTo>
                  <a:pt x="48" y="64"/>
                  <a:pt x="48" y="64"/>
                  <a:pt x="48" y="64"/>
                </a:cubicBezTo>
                <a:cubicBezTo>
                  <a:pt x="49" y="60"/>
                  <a:pt x="49" y="60"/>
                  <a:pt x="49" y="60"/>
                </a:cubicBezTo>
                <a:cubicBezTo>
                  <a:pt x="56" y="60"/>
                  <a:pt x="56" y="60"/>
                  <a:pt x="56" y="60"/>
                </a:cubicBezTo>
                <a:cubicBezTo>
                  <a:pt x="58" y="64"/>
                  <a:pt x="58" y="64"/>
                  <a:pt x="58" y="64"/>
                </a:cubicBezTo>
                <a:cubicBezTo>
                  <a:pt x="56" y="67"/>
                  <a:pt x="56" y="67"/>
                  <a:pt x="56" y="67"/>
                </a:cubicBezTo>
                <a:cubicBezTo>
                  <a:pt x="59" y="83"/>
                  <a:pt x="59" y="83"/>
                  <a:pt x="59" y="83"/>
                </a:cubicBezTo>
                <a:cubicBezTo>
                  <a:pt x="65" y="68"/>
                  <a:pt x="65" y="68"/>
                  <a:pt x="65" y="68"/>
                </a:cubicBezTo>
                <a:cubicBezTo>
                  <a:pt x="66" y="54"/>
                  <a:pt x="66" y="54"/>
                  <a:pt x="66" y="54"/>
                </a:cubicBezTo>
                <a:cubicBezTo>
                  <a:pt x="69" y="56"/>
                  <a:pt x="72" y="58"/>
                  <a:pt x="74" y="59"/>
                </a:cubicBezTo>
                <a:cubicBezTo>
                  <a:pt x="75" y="73"/>
                  <a:pt x="75" y="73"/>
                  <a:pt x="75" y="73"/>
                </a:cubicBezTo>
                <a:cubicBezTo>
                  <a:pt x="70" y="73"/>
                  <a:pt x="70" y="73"/>
                  <a:pt x="70" y="73"/>
                </a:cubicBezTo>
                <a:cubicBezTo>
                  <a:pt x="69" y="74"/>
                  <a:pt x="69" y="74"/>
                  <a:pt x="69" y="74"/>
                </a:cubicBezTo>
                <a:cubicBezTo>
                  <a:pt x="74" y="79"/>
                  <a:pt x="74" y="79"/>
                  <a:pt x="74" y="79"/>
                </a:cubicBezTo>
                <a:cubicBezTo>
                  <a:pt x="72" y="81"/>
                  <a:pt x="67" y="91"/>
                  <a:pt x="63" y="98"/>
                </a:cubicBezTo>
                <a:cubicBezTo>
                  <a:pt x="63" y="98"/>
                  <a:pt x="63" y="98"/>
                  <a:pt x="63" y="98"/>
                </a:cubicBezTo>
                <a:cubicBezTo>
                  <a:pt x="63" y="98"/>
                  <a:pt x="63" y="98"/>
                  <a:pt x="63" y="98"/>
                </a:cubicBezTo>
                <a:cubicBezTo>
                  <a:pt x="62" y="100"/>
                  <a:pt x="62" y="101"/>
                  <a:pt x="61" y="102"/>
                </a:cubicBezTo>
                <a:cubicBezTo>
                  <a:pt x="62" y="101"/>
                  <a:pt x="63" y="101"/>
                  <a:pt x="63" y="100"/>
                </a:cubicBezTo>
                <a:cubicBezTo>
                  <a:pt x="69" y="92"/>
                  <a:pt x="75" y="79"/>
                  <a:pt x="76" y="79"/>
                </a:cubicBezTo>
                <a:cubicBezTo>
                  <a:pt x="76" y="78"/>
                  <a:pt x="76" y="78"/>
                  <a:pt x="76" y="78"/>
                </a:cubicBezTo>
                <a:cubicBezTo>
                  <a:pt x="72" y="75"/>
                  <a:pt x="72" y="75"/>
                  <a:pt x="72" y="75"/>
                </a:cubicBezTo>
                <a:cubicBezTo>
                  <a:pt x="77" y="76"/>
                  <a:pt x="77" y="76"/>
                  <a:pt x="77" y="76"/>
                </a:cubicBezTo>
                <a:cubicBezTo>
                  <a:pt x="75" y="59"/>
                  <a:pt x="75" y="59"/>
                  <a:pt x="75" y="59"/>
                </a:cubicBezTo>
                <a:cubicBezTo>
                  <a:pt x="98" y="67"/>
                  <a:pt x="98" y="67"/>
                  <a:pt x="98" y="67"/>
                </a:cubicBezTo>
                <a:cubicBezTo>
                  <a:pt x="103" y="77"/>
                  <a:pt x="103" y="90"/>
                  <a:pt x="103" y="104"/>
                </a:cubicBezTo>
                <a:cubicBezTo>
                  <a:pt x="85" y="104"/>
                  <a:pt x="85" y="104"/>
                  <a:pt x="85" y="104"/>
                </a:cubicBezTo>
                <a:cubicBezTo>
                  <a:pt x="85" y="91"/>
                  <a:pt x="85" y="91"/>
                  <a:pt x="85" y="91"/>
                </a:cubicBezTo>
                <a:cubicBezTo>
                  <a:pt x="84" y="92"/>
                  <a:pt x="84" y="92"/>
                  <a:pt x="84" y="92"/>
                </a:cubicBezTo>
                <a:cubicBezTo>
                  <a:pt x="80" y="104"/>
                  <a:pt x="80" y="104"/>
                  <a:pt x="80" y="104"/>
                </a:cubicBezTo>
                <a:cubicBezTo>
                  <a:pt x="56" y="104"/>
                  <a:pt x="56" y="104"/>
                  <a:pt x="56" y="104"/>
                </a:cubicBezTo>
                <a:cubicBezTo>
                  <a:pt x="50" y="104"/>
                  <a:pt x="50" y="104"/>
                  <a:pt x="50" y="104"/>
                </a:cubicBezTo>
                <a:cubicBezTo>
                  <a:pt x="25" y="104"/>
                  <a:pt x="25" y="104"/>
                  <a:pt x="25" y="104"/>
                </a:cubicBezTo>
                <a:cubicBezTo>
                  <a:pt x="21" y="92"/>
                  <a:pt x="21" y="92"/>
                  <a:pt x="21" y="92"/>
                </a:cubicBezTo>
                <a:cubicBezTo>
                  <a:pt x="20" y="91"/>
                  <a:pt x="20" y="91"/>
                  <a:pt x="20" y="91"/>
                </a:cubicBezTo>
                <a:cubicBezTo>
                  <a:pt x="20" y="104"/>
                  <a:pt x="20" y="104"/>
                  <a:pt x="20" y="104"/>
                </a:cubicBezTo>
                <a:cubicBezTo>
                  <a:pt x="0" y="104"/>
                  <a:pt x="0" y="104"/>
                  <a:pt x="0" y="104"/>
                </a:cubicBezTo>
                <a:cubicBezTo>
                  <a:pt x="0" y="86"/>
                  <a:pt x="1" y="74"/>
                  <a:pt x="5" y="6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4" name="Freeform 54"/>
          <p:cNvSpPr>
            <a:spLocks noEditPoints="1" noChangeArrowheads="1"/>
          </p:cNvSpPr>
          <p:nvPr/>
        </p:nvSpPr>
        <p:spPr bwMode="auto">
          <a:xfrm>
            <a:off x="6219825" y="3154363"/>
            <a:ext cx="382588" cy="317500"/>
          </a:xfrm>
          <a:custGeom>
            <a:avLst/>
            <a:gdLst>
              <a:gd name="T0" fmla="*/ 2147483646 w 102"/>
              <a:gd name="T1" fmla="*/ 2147483646 h 113"/>
              <a:gd name="T2" fmla="*/ 2147483646 w 102"/>
              <a:gd name="T3" fmla="*/ 2147483646 h 113"/>
              <a:gd name="T4" fmla="*/ 2147483646 w 102"/>
              <a:gd name="T5" fmla="*/ 2147483646 h 113"/>
              <a:gd name="T6" fmla="*/ 2147483646 w 102"/>
              <a:gd name="T7" fmla="*/ 2147483646 h 113"/>
              <a:gd name="T8" fmla="*/ 2147483646 w 102"/>
              <a:gd name="T9" fmla="*/ 2147483646 h 113"/>
              <a:gd name="T10" fmla="*/ 2147483646 w 102"/>
              <a:gd name="T11" fmla="*/ 2147483646 h 113"/>
              <a:gd name="T12" fmla="*/ 2147483646 w 102"/>
              <a:gd name="T13" fmla="*/ 2147483646 h 113"/>
              <a:gd name="T14" fmla="*/ 2147483646 w 102"/>
              <a:gd name="T15" fmla="*/ 2147483646 h 113"/>
              <a:gd name="T16" fmla="*/ 2147483646 w 102"/>
              <a:gd name="T17" fmla="*/ 2147483646 h 113"/>
              <a:gd name="T18" fmla="*/ 2147483646 w 102"/>
              <a:gd name="T19" fmla="*/ 2147483646 h 113"/>
              <a:gd name="T20" fmla="*/ 2147483646 w 102"/>
              <a:gd name="T21" fmla="*/ 2147483646 h 113"/>
              <a:gd name="T22" fmla="*/ 2147483646 w 102"/>
              <a:gd name="T23" fmla="*/ 2147483646 h 113"/>
              <a:gd name="T24" fmla="*/ 2147483646 w 102"/>
              <a:gd name="T25" fmla="*/ 2147483646 h 113"/>
              <a:gd name="T26" fmla="*/ 2147483646 w 102"/>
              <a:gd name="T27" fmla="*/ 2147483646 h 113"/>
              <a:gd name="T28" fmla="*/ 2147483646 w 102"/>
              <a:gd name="T29" fmla="*/ 2147483646 h 113"/>
              <a:gd name="T30" fmla="*/ 2147483646 w 102"/>
              <a:gd name="T31" fmla="*/ 2147483646 h 113"/>
              <a:gd name="T32" fmla="*/ 2147483646 w 102"/>
              <a:gd name="T33" fmla="*/ 2147483646 h 113"/>
              <a:gd name="T34" fmla="*/ 2147483646 w 102"/>
              <a:gd name="T35" fmla="*/ 2147483646 h 113"/>
              <a:gd name="T36" fmla="*/ 2147483646 w 102"/>
              <a:gd name="T37" fmla="*/ 2147483646 h 113"/>
              <a:gd name="T38" fmla="*/ 2147483646 w 102"/>
              <a:gd name="T39" fmla="*/ 2147483646 h 113"/>
              <a:gd name="T40" fmla="*/ 2147483646 w 102"/>
              <a:gd name="T41" fmla="*/ 2147483646 h 113"/>
              <a:gd name="T42" fmla="*/ 2147483646 w 102"/>
              <a:gd name="T43" fmla="*/ 2147483646 h 113"/>
              <a:gd name="T44" fmla="*/ 2147483646 w 102"/>
              <a:gd name="T45" fmla="*/ 2147483646 h 113"/>
              <a:gd name="T46" fmla="*/ 2147483646 w 102"/>
              <a:gd name="T47" fmla="*/ 2147483646 h 113"/>
              <a:gd name="T48" fmla="*/ 2147483646 w 102"/>
              <a:gd name="T49" fmla="*/ 2147483646 h 113"/>
              <a:gd name="T50" fmla="*/ 2147483646 w 102"/>
              <a:gd name="T51" fmla="*/ 2147483646 h 113"/>
              <a:gd name="T52" fmla="*/ 2147483646 w 102"/>
              <a:gd name="T53" fmla="*/ 2147483646 h 113"/>
              <a:gd name="T54" fmla="*/ 2147483646 w 102"/>
              <a:gd name="T55" fmla="*/ 2147483646 h 113"/>
              <a:gd name="T56" fmla="*/ 2147483646 w 102"/>
              <a:gd name="T57" fmla="*/ 2147483646 h 113"/>
              <a:gd name="T58" fmla="*/ 2147483646 w 102"/>
              <a:gd name="T59" fmla="*/ 2147483646 h 113"/>
              <a:gd name="T60" fmla="*/ 2147483646 w 102"/>
              <a:gd name="T61" fmla="*/ 2147483646 h 113"/>
              <a:gd name="T62" fmla="*/ 2147483646 w 102"/>
              <a:gd name="T63" fmla="*/ 2147483646 h 113"/>
              <a:gd name="T64" fmla="*/ 2147483646 w 102"/>
              <a:gd name="T65" fmla="*/ 2147483646 h 113"/>
              <a:gd name="T66" fmla="*/ 2147483646 w 102"/>
              <a:gd name="T67" fmla="*/ 2147483646 h 113"/>
              <a:gd name="T68" fmla="*/ 2147483646 w 102"/>
              <a:gd name="T69" fmla="*/ 2147483646 h 113"/>
              <a:gd name="T70" fmla="*/ 2147483646 w 102"/>
              <a:gd name="T71" fmla="*/ 2147483646 h 113"/>
              <a:gd name="T72" fmla="*/ 2147483646 w 102"/>
              <a:gd name="T73" fmla="*/ 2147483646 h 113"/>
              <a:gd name="T74" fmla="*/ 2147483646 w 102"/>
              <a:gd name="T75" fmla="*/ 2147483646 h 113"/>
              <a:gd name="T76" fmla="*/ 2147483646 w 102"/>
              <a:gd name="T77" fmla="*/ 2147483646 h 113"/>
              <a:gd name="T78" fmla="*/ 2147483646 w 102"/>
              <a:gd name="T79" fmla="*/ 2147483646 h 113"/>
              <a:gd name="T80" fmla="*/ 2147483646 w 102"/>
              <a:gd name="T81" fmla="*/ 2147483646 h 113"/>
              <a:gd name="T82" fmla="*/ 2147483646 w 102"/>
              <a:gd name="T83" fmla="*/ 2147483646 h 113"/>
              <a:gd name="T84" fmla="*/ 2147483646 w 102"/>
              <a:gd name="T85" fmla="*/ 2147483646 h 113"/>
              <a:gd name="T86" fmla="*/ 2147483646 w 102"/>
              <a:gd name="T87" fmla="*/ 2147483646 h 113"/>
              <a:gd name="T88" fmla="*/ 2147483646 w 102"/>
              <a:gd name="T89" fmla="*/ 2147483646 h 113"/>
              <a:gd name="T90" fmla="*/ 2147483646 w 102"/>
              <a:gd name="T91" fmla="*/ 2147483646 h 113"/>
              <a:gd name="T92" fmla="*/ 2147483646 w 102"/>
              <a:gd name="T93" fmla="*/ 2147483646 h 1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
              <a:gd name="T142" fmla="*/ 0 h 113"/>
              <a:gd name="T143" fmla="*/ 102 w 102"/>
              <a:gd name="T144" fmla="*/ 113 h 11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 h="113">
                <a:moveTo>
                  <a:pt x="53" y="0"/>
                </a:moveTo>
                <a:cubicBezTo>
                  <a:pt x="102" y="0"/>
                  <a:pt x="102" y="0"/>
                  <a:pt x="102" y="0"/>
                </a:cubicBezTo>
                <a:cubicBezTo>
                  <a:pt x="102" y="31"/>
                  <a:pt x="102" y="31"/>
                  <a:pt x="102" y="31"/>
                </a:cubicBezTo>
                <a:cubicBezTo>
                  <a:pt x="61" y="31"/>
                  <a:pt x="61" y="31"/>
                  <a:pt x="61" y="31"/>
                </a:cubicBezTo>
                <a:cubicBezTo>
                  <a:pt x="48" y="34"/>
                  <a:pt x="48" y="34"/>
                  <a:pt x="48" y="34"/>
                </a:cubicBezTo>
                <a:cubicBezTo>
                  <a:pt x="53" y="28"/>
                  <a:pt x="53" y="28"/>
                  <a:pt x="53" y="28"/>
                </a:cubicBezTo>
                <a:cubicBezTo>
                  <a:pt x="53" y="0"/>
                  <a:pt x="53" y="0"/>
                  <a:pt x="53" y="0"/>
                </a:cubicBezTo>
                <a:close/>
                <a:moveTo>
                  <a:pt x="50" y="55"/>
                </a:moveTo>
                <a:cubicBezTo>
                  <a:pt x="52" y="57"/>
                  <a:pt x="52" y="57"/>
                  <a:pt x="52" y="57"/>
                </a:cubicBezTo>
                <a:cubicBezTo>
                  <a:pt x="52" y="62"/>
                  <a:pt x="52" y="62"/>
                  <a:pt x="52" y="62"/>
                </a:cubicBezTo>
                <a:cubicBezTo>
                  <a:pt x="40" y="62"/>
                  <a:pt x="40" y="62"/>
                  <a:pt x="40" y="62"/>
                </a:cubicBezTo>
                <a:cubicBezTo>
                  <a:pt x="41" y="62"/>
                  <a:pt x="41" y="62"/>
                  <a:pt x="41" y="62"/>
                </a:cubicBezTo>
                <a:cubicBezTo>
                  <a:pt x="37" y="45"/>
                  <a:pt x="37" y="45"/>
                  <a:pt x="37" y="45"/>
                </a:cubicBezTo>
                <a:cubicBezTo>
                  <a:pt x="39" y="45"/>
                  <a:pt x="39" y="45"/>
                  <a:pt x="39" y="45"/>
                </a:cubicBezTo>
                <a:cubicBezTo>
                  <a:pt x="39" y="42"/>
                  <a:pt x="39" y="42"/>
                  <a:pt x="39" y="42"/>
                </a:cubicBezTo>
                <a:cubicBezTo>
                  <a:pt x="32" y="42"/>
                  <a:pt x="32" y="42"/>
                  <a:pt x="32" y="42"/>
                </a:cubicBezTo>
                <a:cubicBezTo>
                  <a:pt x="32" y="45"/>
                  <a:pt x="32" y="45"/>
                  <a:pt x="32" y="45"/>
                </a:cubicBezTo>
                <a:cubicBezTo>
                  <a:pt x="34" y="45"/>
                  <a:pt x="34" y="45"/>
                  <a:pt x="34" y="45"/>
                </a:cubicBezTo>
                <a:cubicBezTo>
                  <a:pt x="30" y="62"/>
                  <a:pt x="30" y="62"/>
                  <a:pt x="30" y="62"/>
                </a:cubicBezTo>
                <a:cubicBezTo>
                  <a:pt x="30" y="62"/>
                  <a:pt x="30" y="62"/>
                  <a:pt x="30" y="62"/>
                </a:cubicBezTo>
                <a:cubicBezTo>
                  <a:pt x="18" y="62"/>
                  <a:pt x="18" y="62"/>
                  <a:pt x="18" y="62"/>
                </a:cubicBezTo>
                <a:cubicBezTo>
                  <a:pt x="18" y="57"/>
                  <a:pt x="18" y="57"/>
                  <a:pt x="18" y="57"/>
                </a:cubicBezTo>
                <a:cubicBezTo>
                  <a:pt x="20" y="55"/>
                  <a:pt x="20" y="55"/>
                  <a:pt x="20" y="55"/>
                </a:cubicBezTo>
                <a:cubicBezTo>
                  <a:pt x="20" y="55"/>
                  <a:pt x="20" y="55"/>
                  <a:pt x="20" y="55"/>
                </a:cubicBezTo>
                <a:cubicBezTo>
                  <a:pt x="22" y="55"/>
                  <a:pt x="23" y="54"/>
                  <a:pt x="23" y="53"/>
                </a:cubicBezTo>
                <a:cubicBezTo>
                  <a:pt x="23" y="51"/>
                  <a:pt x="22" y="50"/>
                  <a:pt x="20" y="50"/>
                </a:cubicBezTo>
                <a:cubicBezTo>
                  <a:pt x="19" y="50"/>
                  <a:pt x="18" y="51"/>
                  <a:pt x="18" y="53"/>
                </a:cubicBezTo>
                <a:cubicBezTo>
                  <a:pt x="18" y="53"/>
                  <a:pt x="18" y="54"/>
                  <a:pt x="18" y="54"/>
                </a:cubicBezTo>
                <a:cubicBezTo>
                  <a:pt x="16" y="56"/>
                  <a:pt x="16" y="56"/>
                  <a:pt x="16" y="56"/>
                </a:cubicBezTo>
                <a:cubicBezTo>
                  <a:pt x="16" y="56"/>
                  <a:pt x="16" y="56"/>
                  <a:pt x="16" y="56"/>
                </a:cubicBezTo>
                <a:cubicBezTo>
                  <a:pt x="16" y="57"/>
                  <a:pt x="16" y="57"/>
                  <a:pt x="16" y="57"/>
                </a:cubicBezTo>
                <a:cubicBezTo>
                  <a:pt x="16" y="62"/>
                  <a:pt x="16" y="62"/>
                  <a:pt x="16" y="62"/>
                </a:cubicBezTo>
                <a:cubicBezTo>
                  <a:pt x="13" y="62"/>
                  <a:pt x="13" y="62"/>
                  <a:pt x="13" y="62"/>
                </a:cubicBezTo>
                <a:cubicBezTo>
                  <a:pt x="13" y="59"/>
                  <a:pt x="13" y="56"/>
                  <a:pt x="14" y="54"/>
                </a:cubicBezTo>
                <a:cubicBezTo>
                  <a:pt x="14" y="51"/>
                  <a:pt x="14" y="49"/>
                  <a:pt x="15" y="48"/>
                </a:cubicBezTo>
                <a:cubicBezTo>
                  <a:pt x="27" y="43"/>
                  <a:pt x="27" y="43"/>
                  <a:pt x="27" y="43"/>
                </a:cubicBezTo>
                <a:cubicBezTo>
                  <a:pt x="27" y="43"/>
                  <a:pt x="27" y="43"/>
                  <a:pt x="27" y="43"/>
                </a:cubicBezTo>
                <a:cubicBezTo>
                  <a:pt x="27" y="43"/>
                  <a:pt x="27" y="43"/>
                  <a:pt x="27" y="43"/>
                </a:cubicBezTo>
                <a:cubicBezTo>
                  <a:pt x="30" y="41"/>
                  <a:pt x="30" y="41"/>
                  <a:pt x="30" y="41"/>
                </a:cubicBezTo>
                <a:cubicBezTo>
                  <a:pt x="29" y="38"/>
                  <a:pt x="29" y="38"/>
                  <a:pt x="29" y="38"/>
                </a:cubicBezTo>
                <a:cubicBezTo>
                  <a:pt x="28" y="38"/>
                  <a:pt x="28" y="38"/>
                  <a:pt x="28" y="38"/>
                </a:cubicBezTo>
                <a:cubicBezTo>
                  <a:pt x="25" y="40"/>
                  <a:pt x="25" y="40"/>
                  <a:pt x="25" y="40"/>
                </a:cubicBezTo>
                <a:cubicBezTo>
                  <a:pt x="13" y="45"/>
                  <a:pt x="13" y="45"/>
                  <a:pt x="13" y="45"/>
                </a:cubicBezTo>
                <a:cubicBezTo>
                  <a:pt x="13" y="45"/>
                  <a:pt x="13" y="45"/>
                  <a:pt x="13" y="45"/>
                </a:cubicBezTo>
                <a:cubicBezTo>
                  <a:pt x="12" y="46"/>
                  <a:pt x="12" y="46"/>
                  <a:pt x="12" y="46"/>
                </a:cubicBezTo>
                <a:cubicBezTo>
                  <a:pt x="11" y="48"/>
                  <a:pt x="11" y="50"/>
                  <a:pt x="11" y="54"/>
                </a:cubicBezTo>
                <a:cubicBezTo>
                  <a:pt x="10" y="56"/>
                  <a:pt x="10" y="59"/>
                  <a:pt x="10" y="62"/>
                </a:cubicBezTo>
                <a:cubicBezTo>
                  <a:pt x="2" y="62"/>
                  <a:pt x="2" y="62"/>
                  <a:pt x="2" y="62"/>
                </a:cubicBezTo>
                <a:cubicBezTo>
                  <a:pt x="0" y="66"/>
                  <a:pt x="0" y="66"/>
                  <a:pt x="0" y="66"/>
                </a:cubicBezTo>
                <a:cubicBezTo>
                  <a:pt x="7" y="81"/>
                  <a:pt x="7" y="81"/>
                  <a:pt x="7" y="81"/>
                </a:cubicBezTo>
                <a:cubicBezTo>
                  <a:pt x="8" y="81"/>
                  <a:pt x="8" y="81"/>
                  <a:pt x="8" y="81"/>
                </a:cubicBezTo>
                <a:cubicBezTo>
                  <a:pt x="8" y="74"/>
                  <a:pt x="8" y="74"/>
                  <a:pt x="8" y="74"/>
                </a:cubicBezTo>
                <a:cubicBezTo>
                  <a:pt x="8" y="72"/>
                  <a:pt x="8" y="72"/>
                  <a:pt x="8" y="72"/>
                </a:cubicBezTo>
                <a:cubicBezTo>
                  <a:pt x="11" y="72"/>
                  <a:pt x="11" y="72"/>
                  <a:pt x="11" y="72"/>
                </a:cubicBezTo>
                <a:cubicBezTo>
                  <a:pt x="37" y="72"/>
                  <a:pt x="37" y="72"/>
                  <a:pt x="37" y="72"/>
                </a:cubicBezTo>
                <a:cubicBezTo>
                  <a:pt x="37" y="74"/>
                  <a:pt x="37" y="74"/>
                  <a:pt x="37" y="74"/>
                </a:cubicBezTo>
                <a:cubicBezTo>
                  <a:pt x="11" y="74"/>
                  <a:pt x="11" y="74"/>
                  <a:pt x="11" y="74"/>
                </a:cubicBezTo>
                <a:cubicBezTo>
                  <a:pt x="11" y="81"/>
                  <a:pt x="11" y="81"/>
                  <a:pt x="11" y="81"/>
                </a:cubicBezTo>
                <a:cubicBezTo>
                  <a:pt x="11" y="113"/>
                  <a:pt x="11" y="113"/>
                  <a:pt x="11" y="113"/>
                </a:cubicBezTo>
                <a:cubicBezTo>
                  <a:pt x="61" y="113"/>
                  <a:pt x="61" y="113"/>
                  <a:pt x="61" y="113"/>
                </a:cubicBezTo>
                <a:cubicBezTo>
                  <a:pt x="61" y="81"/>
                  <a:pt x="61" y="81"/>
                  <a:pt x="61" y="81"/>
                </a:cubicBezTo>
                <a:cubicBezTo>
                  <a:pt x="61" y="75"/>
                  <a:pt x="61" y="75"/>
                  <a:pt x="61" y="75"/>
                </a:cubicBezTo>
                <a:cubicBezTo>
                  <a:pt x="62" y="75"/>
                  <a:pt x="62" y="75"/>
                  <a:pt x="62" y="75"/>
                </a:cubicBezTo>
                <a:cubicBezTo>
                  <a:pt x="62" y="81"/>
                  <a:pt x="62" y="81"/>
                  <a:pt x="62" y="81"/>
                </a:cubicBezTo>
                <a:cubicBezTo>
                  <a:pt x="65" y="81"/>
                  <a:pt x="65" y="81"/>
                  <a:pt x="65" y="81"/>
                </a:cubicBezTo>
                <a:cubicBezTo>
                  <a:pt x="71" y="66"/>
                  <a:pt x="71" y="66"/>
                  <a:pt x="71" y="66"/>
                </a:cubicBezTo>
                <a:cubicBezTo>
                  <a:pt x="69" y="62"/>
                  <a:pt x="69" y="62"/>
                  <a:pt x="69" y="62"/>
                </a:cubicBezTo>
                <a:cubicBezTo>
                  <a:pt x="61" y="62"/>
                  <a:pt x="61" y="62"/>
                  <a:pt x="61" y="62"/>
                </a:cubicBezTo>
                <a:cubicBezTo>
                  <a:pt x="61" y="60"/>
                  <a:pt x="61" y="57"/>
                  <a:pt x="61" y="55"/>
                </a:cubicBezTo>
                <a:cubicBezTo>
                  <a:pt x="60" y="52"/>
                  <a:pt x="60" y="48"/>
                  <a:pt x="58" y="46"/>
                </a:cubicBezTo>
                <a:cubicBezTo>
                  <a:pt x="58" y="45"/>
                  <a:pt x="58" y="45"/>
                  <a:pt x="58" y="45"/>
                </a:cubicBezTo>
                <a:cubicBezTo>
                  <a:pt x="58" y="45"/>
                  <a:pt x="58" y="45"/>
                  <a:pt x="58" y="45"/>
                </a:cubicBezTo>
                <a:cubicBezTo>
                  <a:pt x="45" y="40"/>
                  <a:pt x="45" y="40"/>
                  <a:pt x="45" y="40"/>
                </a:cubicBezTo>
                <a:cubicBezTo>
                  <a:pt x="42" y="38"/>
                  <a:pt x="42" y="38"/>
                  <a:pt x="42" y="38"/>
                </a:cubicBezTo>
                <a:cubicBezTo>
                  <a:pt x="42" y="38"/>
                  <a:pt x="42" y="38"/>
                  <a:pt x="42" y="38"/>
                </a:cubicBezTo>
                <a:cubicBezTo>
                  <a:pt x="41" y="41"/>
                  <a:pt x="41" y="41"/>
                  <a:pt x="41" y="41"/>
                </a:cubicBezTo>
                <a:cubicBezTo>
                  <a:pt x="44" y="43"/>
                  <a:pt x="44" y="43"/>
                  <a:pt x="44" y="43"/>
                </a:cubicBezTo>
                <a:cubicBezTo>
                  <a:pt x="44" y="43"/>
                  <a:pt x="44" y="43"/>
                  <a:pt x="44" y="43"/>
                </a:cubicBezTo>
                <a:cubicBezTo>
                  <a:pt x="44" y="43"/>
                  <a:pt x="44" y="43"/>
                  <a:pt x="44" y="43"/>
                </a:cubicBezTo>
                <a:cubicBezTo>
                  <a:pt x="56" y="48"/>
                  <a:pt x="56" y="48"/>
                  <a:pt x="56" y="48"/>
                </a:cubicBezTo>
                <a:cubicBezTo>
                  <a:pt x="57" y="50"/>
                  <a:pt x="57" y="53"/>
                  <a:pt x="58" y="55"/>
                </a:cubicBezTo>
                <a:cubicBezTo>
                  <a:pt x="58" y="57"/>
                  <a:pt x="58" y="60"/>
                  <a:pt x="58" y="62"/>
                </a:cubicBezTo>
                <a:cubicBezTo>
                  <a:pt x="54" y="62"/>
                  <a:pt x="54" y="62"/>
                  <a:pt x="54" y="62"/>
                </a:cubicBezTo>
                <a:cubicBezTo>
                  <a:pt x="54" y="57"/>
                  <a:pt x="54" y="57"/>
                  <a:pt x="54" y="57"/>
                </a:cubicBezTo>
                <a:cubicBezTo>
                  <a:pt x="54" y="56"/>
                  <a:pt x="54" y="56"/>
                  <a:pt x="54" y="56"/>
                </a:cubicBezTo>
                <a:cubicBezTo>
                  <a:pt x="53" y="56"/>
                  <a:pt x="53" y="56"/>
                  <a:pt x="53" y="56"/>
                </a:cubicBezTo>
                <a:cubicBezTo>
                  <a:pt x="52" y="54"/>
                  <a:pt x="52" y="54"/>
                  <a:pt x="52" y="54"/>
                </a:cubicBezTo>
                <a:cubicBezTo>
                  <a:pt x="52" y="54"/>
                  <a:pt x="52" y="53"/>
                  <a:pt x="52" y="53"/>
                </a:cubicBezTo>
                <a:cubicBezTo>
                  <a:pt x="52" y="51"/>
                  <a:pt x="51" y="50"/>
                  <a:pt x="49" y="50"/>
                </a:cubicBezTo>
                <a:cubicBezTo>
                  <a:pt x="48" y="50"/>
                  <a:pt x="47" y="51"/>
                  <a:pt x="47" y="53"/>
                </a:cubicBezTo>
                <a:cubicBezTo>
                  <a:pt x="47" y="54"/>
                  <a:pt x="48" y="55"/>
                  <a:pt x="49" y="55"/>
                </a:cubicBezTo>
                <a:cubicBezTo>
                  <a:pt x="50" y="55"/>
                  <a:pt x="50" y="55"/>
                  <a:pt x="50" y="55"/>
                </a:cubicBezTo>
                <a:close/>
                <a:moveTo>
                  <a:pt x="26" y="28"/>
                </a:moveTo>
                <a:cubicBezTo>
                  <a:pt x="26" y="25"/>
                  <a:pt x="26" y="23"/>
                  <a:pt x="27" y="19"/>
                </a:cubicBezTo>
                <a:cubicBezTo>
                  <a:pt x="30" y="21"/>
                  <a:pt x="35" y="20"/>
                  <a:pt x="38" y="19"/>
                </a:cubicBezTo>
                <a:cubicBezTo>
                  <a:pt x="39" y="21"/>
                  <a:pt x="42" y="21"/>
                  <a:pt x="44" y="20"/>
                </a:cubicBezTo>
                <a:cubicBezTo>
                  <a:pt x="45" y="24"/>
                  <a:pt x="45" y="24"/>
                  <a:pt x="44" y="29"/>
                </a:cubicBezTo>
                <a:cubicBezTo>
                  <a:pt x="44" y="29"/>
                  <a:pt x="47" y="26"/>
                  <a:pt x="47" y="25"/>
                </a:cubicBezTo>
                <a:cubicBezTo>
                  <a:pt x="48" y="23"/>
                  <a:pt x="47" y="15"/>
                  <a:pt x="46" y="14"/>
                </a:cubicBezTo>
                <a:cubicBezTo>
                  <a:pt x="45" y="11"/>
                  <a:pt x="42" y="10"/>
                  <a:pt x="38" y="10"/>
                </a:cubicBezTo>
                <a:cubicBezTo>
                  <a:pt x="33" y="8"/>
                  <a:pt x="27" y="11"/>
                  <a:pt x="25" y="13"/>
                </a:cubicBezTo>
                <a:cubicBezTo>
                  <a:pt x="24" y="14"/>
                  <a:pt x="23" y="25"/>
                  <a:pt x="24" y="26"/>
                </a:cubicBezTo>
                <a:cubicBezTo>
                  <a:pt x="25" y="28"/>
                  <a:pt x="26" y="28"/>
                  <a:pt x="26" y="28"/>
                </a:cubicBezTo>
                <a:close/>
                <a:moveTo>
                  <a:pt x="59" y="6"/>
                </a:moveTo>
                <a:cubicBezTo>
                  <a:pt x="59" y="8"/>
                  <a:pt x="59" y="8"/>
                  <a:pt x="59" y="8"/>
                </a:cubicBezTo>
                <a:cubicBezTo>
                  <a:pt x="68" y="8"/>
                  <a:pt x="68" y="8"/>
                  <a:pt x="68" y="8"/>
                </a:cubicBezTo>
                <a:cubicBezTo>
                  <a:pt x="68" y="6"/>
                  <a:pt x="68" y="6"/>
                  <a:pt x="68" y="6"/>
                </a:cubicBezTo>
                <a:cubicBezTo>
                  <a:pt x="59" y="6"/>
                  <a:pt x="59" y="6"/>
                  <a:pt x="59" y="6"/>
                </a:cubicBezTo>
                <a:close/>
                <a:moveTo>
                  <a:pt x="98" y="20"/>
                </a:moveTo>
                <a:cubicBezTo>
                  <a:pt x="86" y="20"/>
                  <a:pt x="86" y="20"/>
                  <a:pt x="86" y="20"/>
                </a:cubicBezTo>
                <a:cubicBezTo>
                  <a:pt x="86" y="22"/>
                  <a:pt x="86" y="22"/>
                  <a:pt x="86" y="22"/>
                </a:cubicBezTo>
                <a:cubicBezTo>
                  <a:pt x="98" y="22"/>
                  <a:pt x="98" y="22"/>
                  <a:pt x="98" y="22"/>
                </a:cubicBezTo>
                <a:cubicBezTo>
                  <a:pt x="98" y="20"/>
                  <a:pt x="98" y="20"/>
                  <a:pt x="98" y="20"/>
                </a:cubicBezTo>
                <a:close/>
                <a:moveTo>
                  <a:pt x="83" y="20"/>
                </a:moveTo>
                <a:cubicBezTo>
                  <a:pt x="59" y="20"/>
                  <a:pt x="59" y="20"/>
                  <a:pt x="59" y="20"/>
                </a:cubicBezTo>
                <a:cubicBezTo>
                  <a:pt x="59" y="22"/>
                  <a:pt x="59" y="22"/>
                  <a:pt x="59" y="22"/>
                </a:cubicBezTo>
                <a:cubicBezTo>
                  <a:pt x="83" y="22"/>
                  <a:pt x="83" y="22"/>
                  <a:pt x="83" y="22"/>
                </a:cubicBezTo>
                <a:cubicBezTo>
                  <a:pt x="83" y="20"/>
                  <a:pt x="83" y="20"/>
                  <a:pt x="83" y="20"/>
                </a:cubicBezTo>
                <a:close/>
                <a:moveTo>
                  <a:pt x="76" y="13"/>
                </a:moveTo>
                <a:cubicBezTo>
                  <a:pt x="59" y="13"/>
                  <a:pt x="59" y="13"/>
                  <a:pt x="59" y="13"/>
                </a:cubicBezTo>
                <a:cubicBezTo>
                  <a:pt x="59" y="15"/>
                  <a:pt x="59" y="15"/>
                  <a:pt x="59" y="15"/>
                </a:cubicBezTo>
                <a:cubicBezTo>
                  <a:pt x="76" y="15"/>
                  <a:pt x="76" y="15"/>
                  <a:pt x="76" y="15"/>
                </a:cubicBezTo>
                <a:cubicBezTo>
                  <a:pt x="76" y="13"/>
                  <a:pt x="76" y="13"/>
                  <a:pt x="76" y="13"/>
                </a:cubicBezTo>
                <a:close/>
                <a:moveTo>
                  <a:pt x="85" y="13"/>
                </a:moveTo>
                <a:cubicBezTo>
                  <a:pt x="79" y="13"/>
                  <a:pt x="79" y="13"/>
                  <a:pt x="79" y="13"/>
                </a:cubicBezTo>
                <a:cubicBezTo>
                  <a:pt x="79" y="15"/>
                  <a:pt x="79" y="15"/>
                  <a:pt x="79" y="15"/>
                </a:cubicBezTo>
                <a:cubicBezTo>
                  <a:pt x="85" y="15"/>
                  <a:pt x="85" y="15"/>
                  <a:pt x="85" y="15"/>
                </a:cubicBezTo>
                <a:cubicBezTo>
                  <a:pt x="85" y="13"/>
                  <a:pt x="85" y="13"/>
                  <a:pt x="85" y="13"/>
                </a:cubicBezTo>
                <a:close/>
                <a:moveTo>
                  <a:pt x="98" y="13"/>
                </a:moveTo>
                <a:cubicBezTo>
                  <a:pt x="88" y="13"/>
                  <a:pt x="88" y="13"/>
                  <a:pt x="88" y="13"/>
                </a:cubicBezTo>
                <a:cubicBezTo>
                  <a:pt x="88" y="15"/>
                  <a:pt x="88" y="15"/>
                  <a:pt x="88" y="15"/>
                </a:cubicBezTo>
                <a:cubicBezTo>
                  <a:pt x="98" y="15"/>
                  <a:pt x="98" y="15"/>
                  <a:pt x="98" y="15"/>
                </a:cubicBezTo>
                <a:cubicBezTo>
                  <a:pt x="98" y="13"/>
                  <a:pt x="98" y="13"/>
                  <a:pt x="98" y="13"/>
                </a:cubicBezTo>
                <a:close/>
                <a:moveTo>
                  <a:pt x="80" y="6"/>
                </a:moveTo>
                <a:cubicBezTo>
                  <a:pt x="80" y="8"/>
                  <a:pt x="80" y="8"/>
                  <a:pt x="80" y="8"/>
                </a:cubicBezTo>
                <a:cubicBezTo>
                  <a:pt x="98" y="8"/>
                  <a:pt x="98" y="8"/>
                  <a:pt x="98" y="8"/>
                </a:cubicBezTo>
                <a:cubicBezTo>
                  <a:pt x="98" y="6"/>
                  <a:pt x="98" y="6"/>
                  <a:pt x="98" y="6"/>
                </a:cubicBezTo>
                <a:cubicBezTo>
                  <a:pt x="80" y="6"/>
                  <a:pt x="80" y="6"/>
                  <a:pt x="80" y="6"/>
                </a:cubicBezTo>
                <a:close/>
                <a:moveTo>
                  <a:pt x="71" y="6"/>
                </a:moveTo>
                <a:cubicBezTo>
                  <a:pt x="71" y="8"/>
                  <a:pt x="71" y="8"/>
                  <a:pt x="71" y="8"/>
                </a:cubicBezTo>
                <a:cubicBezTo>
                  <a:pt x="78" y="8"/>
                  <a:pt x="78" y="8"/>
                  <a:pt x="78" y="8"/>
                </a:cubicBezTo>
                <a:cubicBezTo>
                  <a:pt x="78" y="6"/>
                  <a:pt x="78" y="6"/>
                  <a:pt x="78" y="6"/>
                </a:cubicBezTo>
                <a:lnTo>
                  <a:pt x="71" y="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5" name="Freeform 55"/>
          <p:cNvSpPr>
            <a:spLocks noEditPoints="1" noChangeArrowheads="1"/>
          </p:cNvSpPr>
          <p:nvPr/>
        </p:nvSpPr>
        <p:spPr bwMode="auto">
          <a:xfrm>
            <a:off x="5592763" y="3171825"/>
            <a:ext cx="322262" cy="269875"/>
          </a:xfrm>
          <a:custGeom>
            <a:avLst/>
            <a:gdLst>
              <a:gd name="T0" fmla="*/ 0 w 86"/>
              <a:gd name="T1" fmla="*/ 2147483646 h 96"/>
              <a:gd name="T2" fmla="*/ 2147483646 w 86"/>
              <a:gd name="T3" fmla="*/ 2147483646 h 96"/>
              <a:gd name="T4" fmla="*/ 2147483646 w 86"/>
              <a:gd name="T5" fmla="*/ 2147483646 h 96"/>
              <a:gd name="T6" fmla="*/ 2147483646 w 86"/>
              <a:gd name="T7" fmla="*/ 2147483646 h 96"/>
              <a:gd name="T8" fmla="*/ 2147483646 w 86"/>
              <a:gd name="T9" fmla="*/ 2147483646 h 96"/>
              <a:gd name="T10" fmla="*/ 2147483646 w 86"/>
              <a:gd name="T11" fmla="*/ 2147483646 h 96"/>
              <a:gd name="T12" fmla="*/ 2147483646 w 86"/>
              <a:gd name="T13" fmla="*/ 2147483646 h 96"/>
              <a:gd name="T14" fmla="*/ 2147483646 w 86"/>
              <a:gd name="T15" fmla="*/ 2147483646 h 96"/>
              <a:gd name="T16" fmla="*/ 2147483646 w 86"/>
              <a:gd name="T17" fmla="*/ 2147483646 h 96"/>
              <a:gd name="T18" fmla="*/ 2147483646 w 86"/>
              <a:gd name="T19" fmla="*/ 2147483646 h 96"/>
              <a:gd name="T20" fmla="*/ 2147483646 w 86"/>
              <a:gd name="T21" fmla="*/ 2147483646 h 96"/>
              <a:gd name="T22" fmla="*/ 2147483646 w 86"/>
              <a:gd name="T23" fmla="*/ 2147483646 h 96"/>
              <a:gd name="T24" fmla="*/ 2147483646 w 86"/>
              <a:gd name="T25" fmla="*/ 2147483646 h 96"/>
              <a:gd name="T26" fmla="*/ 2147483646 w 86"/>
              <a:gd name="T27" fmla="*/ 2147483646 h 96"/>
              <a:gd name="T28" fmla="*/ 2147483646 w 86"/>
              <a:gd name="T29" fmla="*/ 2147483646 h 96"/>
              <a:gd name="T30" fmla="*/ 2147483646 w 86"/>
              <a:gd name="T31" fmla="*/ 2147483646 h 96"/>
              <a:gd name="T32" fmla="*/ 2147483646 w 86"/>
              <a:gd name="T33" fmla="*/ 2147483646 h 96"/>
              <a:gd name="T34" fmla="*/ 2147483646 w 86"/>
              <a:gd name="T35" fmla="*/ 2147483646 h 96"/>
              <a:gd name="T36" fmla="*/ 2147483646 w 86"/>
              <a:gd name="T37" fmla="*/ 2147483646 h 96"/>
              <a:gd name="T38" fmla="*/ 2147483646 w 86"/>
              <a:gd name="T39" fmla="*/ 2147483646 h 96"/>
              <a:gd name="T40" fmla="*/ 2147483646 w 86"/>
              <a:gd name="T41" fmla="*/ 2147483646 h 96"/>
              <a:gd name="T42" fmla="*/ 2147483646 w 86"/>
              <a:gd name="T43" fmla="*/ 2147483646 h 96"/>
              <a:gd name="T44" fmla="*/ 2147483646 w 86"/>
              <a:gd name="T45" fmla="*/ 2147483646 h 96"/>
              <a:gd name="T46" fmla="*/ 2147483646 w 86"/>
              <a:gd name="T47" fmla="*/ 2147483646 h 96"/>
              <a:gd name="T48" fmla="*/ 2147483646 w 86"/>
              <a:gd name="T49" fmla="*/ 2147483646 h 96"/>
              <a:gd name="T50" fmla="*/ 2147483646 w 86"/>
              <a:gd name="T51" fmla="*/ 2147483646 h 96"/>
              <a:gd name="T52" fmla="*/ 2147483646 w 86"/>
              <a:gd name="T53" fmla="*/ 2147483646 h 96"/>
              <a:gd name="T54" fmla="*/ 2147483646 w 86"/>
              <a:gd name="T55" fmla="*/ 2147483646 h 96"/>
              <a:gd name="T56" fmla="*/ 2147483646 w 86"/>
              <a:gd name="T57" fmla="*/ 2147483646 h 96"/>
              <a:gd name="T58" fmla="*/ 2147483646 w 86"/>
              <a:gd name="T59" fmla="*/ 2147483646 h 96"/>
              <a:gd name="T60" fmla="*/ 2147483646 w 86"/>
              <a:gd name="T61" fmla="*/ 0 h 96"/>
              <a:gd name="T62" fmla="*/ 2147483646 w 86"/>
              <a:gd name="T63" fmla="*/ 2147483646 h 96"/>
              <a:gd name="T64" fmla="*/ 2147483646 w 86"/>
              <a:gd name="T65" fmla="*/ 2147483646 h 96"/>
              <a:gd name="T66" fmla="*/ 2147483646 w 86"/>
              <a:gd name="T67" fmla="*/ 2147483646 h 96"/>
              <a:gd name="T68" fmla="*/ 2147483646 w 86"/>
              <a:gd name="T69" fmla="*/ 2147483646 h 96"/>
              <a:gd name="T70" fmla="*/ 2147483646 w 86"/>
              <a:gd name="T71" fmla="*/ 2147483646 h 96"/>
              <a:gd name="T72" fmla="*/ 2147483646 w 86"/>
              <a:gd name="T73" fmla="*/ 2147483646 h 96"/>
              <a:gd name="T74" fmla="*/ 2147483646 w 86"/>
              <a:gd name="T75" fmla="*/ 2147483646 h 96"/>
              <a:gd name="T76" fmla="*/ 2147483646 w 86"/>
              <a:gd name="T77" fmla="*/ 2147483646 h 96"/>
              <a:gd name="T78" fmla="*/ 2147483646 w 86"/>
              <a:gd name="T79" fmla="*/ 2147483646 h 96"/>
              <a:gd name="T80" fmla="*/ 2147483646 w 86"/>
              <a:gd name="T81" fmla="*/ 2147483646 h 96"/>
              <a:gd name="T82" fmla="*/ 2147483646 w 86"/>
              <a:gd name="T83" fmla="*/ 2147483646 h 96"/>
              <a:gd name="T84" fmla="*/ 2147483646 w 86"/>
              <a:gd name="T85" fmla="*/ 2147483646 h 96"/>
              <a:gd name="T86" fmla="*/ 2147483646 w 86"/>
              <a:gd name="T87" fmla="*/ 2147483646 h 96"/>
              <a:gd name="T88" fmla="*/ 2147483646 w 86"/>
              <a:gd name="T89" fmla="*/ 2147483646 h 96"/>
              <a:gd name="T90" fmla="*/ 2147483646 w 86"/>
              <a:gd name="T91" fmla="*/ 2147483646 h 96"/>
              <a:gd name="T92" fmla="*/ 2147483646 w 86"/>
              <a:gd name="T93" fmla="*/ 2147483646 h 96"/>
              <a:gd name="T94" fmla="*/ 2147483646 w 86"/>
              <a:gd name="T95" fmla="*/ 2147483646 h 96"/>
              <a:gd name="T96" fmla="*/ 2147483646 w 86"/>
              <a:gd name="T97" fmla="*/ 2147483646 h 96"/>
              <a:gd name="T98" fmla="*/ 2147483646 w 86"/>
              <a:gd name="T99" fmla="*/ 2147483646 h 96"/>
              <a:gd name="T100" fmla="*/ 2147483646 w 86"/>
              <a:gd name="T101" fmla="*/ 2147483646 h 9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6"/>
              <a:gd name="T154" fmla="*/ 0 h 96"/>
              <a:gd name="T155" fmla="*/ 86 w 86"/>
              <a:gd name="T156" fmla="*/ 96 h 9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6" h="96">
                <a:moveTo>
                  <a:pt x="23" y="36"/>
                </a:moveTo>
                <a:cubicBezTo>
                  <a:pt x="4" y="36"/>
                  <a:pt x="4" y="36"/>
                  <a:pt x="4" y="36"/>
                </a:cubicBezTo>
                <a:cubicBezTo>
                  <a:pt x="2" y="36"/>
                  <a:pt x="0" y="38"/>
                  <a:pt x="0" y="41"/>
                </a:cubicBezTo>
                <a:cubicBezTo>
                  <a:pt x="0" y="87"/>
                  <a:pt x="0" y="87"/>
                  <a:pt x="0" y="87"/>
                </a:cubicBezTo>
                <a:cubicBezTo>
                  <a:pt x="0" y="88"/>
                  <a:pt x="1" y="90"/>
                  <a:pt x="3" y="91"/>
                </a:cubicBezTo>
                <a:cubicBezTo>
                  <a:pt x="13" y="62"/>
                  <a:pt x="13" y="62"/>
                  <a:pt x="13" y="62"/>
                </a:cubicBezTo>
                <a:cubicBezTo>
                  <a:pt x="14" y="59"/>
                  <a:pt x="16" y="56"/>
                  <a:pt x="19" y="54"/>
                </a:cubicBezTo>
                <a:cubicBezTo>
                  <a:pt x="21" y="52"/>
                  <a:pt x="24"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9" y="50"/>
                  <a:pt x="29" y="50"/>
                  <a:pt x="29" y="50"/>
                </a:cubicBezTo>
                <a:cubicBezTo>
                  <a:pt x="31" y="50"/>
                  <a:pt x="31" y="50"/>
                  <a:pt x="31" y="50"/>
                </a:cubicBezTo>
                <a:cubicBezTo>
                  <a:pt x="32" y="48"/>
                  <a:pt x="34" y="45"/>
                  <a:pt x="35" y="43"/>
                </a:cubicBezTo>
                <a:cubicBezTo>
                  <a:pt x="36" y="39"/>
                  <a:pt x="37" y="36"/>
                  <a:pt x="36" y="32"/>
                </a:cubicBezTo>
                <a:cubicBezTo>
                  <a:pt x="78" y="32"/>
                  <a:pt x="78" y="32"/>
                  <a:pt x="78" y="32"/>
                </a:cubicBezTo>
                <a:cubicBezTo>
                  <a:pt x="79" y="36"/>
                  <a:pt x="79" y="40"/>
                  <a:pt x="78" y="43"/>
                </a:cubicBezTo>
                <a:cubicBezTo>
                  <a:pt x="77" y="46"/>
                  <a:pt x="76" y="48"/>
                  <a:pt x="75" y="50"/>
                </a:cubicBezTo>
                <a:cubicBezTo>
                  <a:pt x="79" y="50"/>
                  <a:pt x="79" y="50"/>
                  <a:pt x="79" y="50"/>
                </a:cubicBezTo>
                <a:cubicBezTo>
                  <a:pt x="80" y="48"/>
                  <a:pt x="80" y="46"/>
                  <a:pt x="81" y="44"/>
                </a:cubicBezTo>
                <a:cubicBezTo>
                  <a:pt x="82" y="40"/>
                  <a:pt x="82" y="35"/>
                  <a:pt x="82" y="30"/>
                </a:cubicBezTo>
                <a:cubicBezTo>
                  <a:pt x="80" y="29"/>
                  <a:pt x="80" y="29"/>
                  <a:pt x="80" y="29"/>
                </a:cubicBezTo>
                <a:cubicBezTo>
                  <a:pt x="58" y="29"/>
                  <a:pt x="58" y="29"/>
                  <a:pt x="58" y="29"/>
                </a:cubicBezTo>
                <a:cubicBezTo>
                  <a:pt x="58" y="24"/>
                  <a:pt x="57" y="18"/>
                  <a:pt x="53" y="13"/>
                </a:cubicBezTo>
                <a:cubicBezTo>
                  <a:pt x="52" y="12"/>
                  <a:pt x="52" y="12"/>
                  <a:pt x="52" y="12"/>
                </a:cubicBezTo>
                <a:cubicBezTo>
                  <a:pt x="43" y="12"/>
                  <a:pt x="43" y="12"/>
                  <a:pt x="43" y="12"/>
                </a:cubicBezTo>
                <a:cubicBezTo>
                  <a:pt x="41" y="8"/>
                  <a:pt x="38" y="5"/>
                  <a:pt x="35" y="3"/>
                </a:cubicBezTo>
                <a:cubicBezTo>
                  <a:pt x="34" y="2"/>
                  <a:pt x="32" y="1"/>
                  <a:pt x="31" y="0"/>
                </a:cubicBezTo>
                <a:cubicBezTo>
                  <a:pt x="30" y="0"/>
                  <a:pt x="30" y="0"/>
                  <a:pt x="30" y="0"/>
                </a:cubicBezTo>
                <a:cubicBezTo>
                  <a:pt x="2" y="0"/>
                  <a:pt x="2" y="0"/>
                  <a:pt x="2" y="0"/>
                </a:cubicBezTo>
                <a:cubicBezTo>
                  <a:pt x="1" y="3"/>
                  <a:pt x="1" y="3"/>
                  <a:pt x="1" y="3"/>
                </a:cubicBezTo>
                <a:cubicBezTo>
                  <a:pt x="4" y="6"/>
                  <a:pt x="8" y="10"/>
                  <a:pt x="10" y="15"/>
                </a:cubicBezTo>
                <a:cubicBezTo>
                  <a:pt x="11" y="19"/>
                  <a:pt x="11" y="24"/>
                  <a:pt x="9" y="30"/>
                </a:cubicBezTo>
                <a:cubicBezTo>
                  <a:pt x="10" y="32"/>
                  <a:pt x="10" y="32"/>
                  <a:pt x="10" y="32"/>
                </a:cubicBezTo>
                <a:cubicBezTo>
                  <a:pt x="23" y="32"/>
                  <a:pt x="23" y="32"/>
                  <a:pt x="23" y="32"/>
                </a:cubicBezTo>
                <a:cubicBezTo>
                  <a:pt x="23" y="34"/>
                  <a:pt x="23" y="35"/>
                  <a:pt x="23" y="36"/>
                </a:cubicBezTo>
                <a:close/>
                <a:moveTo>
                  <a:pt x="40" y="42"/>
                </a:moveTo>
                <a:cubicBezTo>
                  <a:pt x="73" y="42"/>
                  <a:pt x="73" y="42"/>
                  <a:pt x="73" y="42"/>
                </a:cubicBezTo>
                <a:cubicBezTo>
                  <a:pt x="72" y="45"/>
                  <a:pt x="72" y="45"/>
                  <a:pt x="72" y="45"/>
                </a:cubicBezTo>
                <a:cubicBezTo>
                  <a:pt x="39" y="45"/>
                  <a:pt x="39" y="45"/>
                  <a:pt x="39" y="45"/>
                </a:cubicBezTo>
                <a:cubicBezTo>
                  <a:pt x="40" y="42"/>
                  <a:pt x="40" y="42"/>
                  <a:pt x="40" y="42"/>
                </a:cubicBezTo>
                <a:close/>
                <a:moveTo>
                  <a:pt x="41" y="36"/>
                </a:moveTo>
                <a:cubicBezTo>
                  <a:pt x="75" y="36"/>
                  <a:pt x="75" y="36"/>
                  <a:pt x="75" y="36"/>
                </a:cubicBezTo>
                <a:cubicBezTo>
                  <a:pt x="74" y="39"/>
                  <a:pt x="74" y="39"/>
                  <a:pt x="74" y="39"/>
                </a:cubicBezTo>
                <a:cubicBezTo>
                  <a:pt x="41" y="39"/>
                  <a:pt x="41" y="39"/>
                  <a:pt x="41" y="39"/>
                </a:cubicBezTo>
                <a:cubicBezTo>
                  <a:pt x="41" y="36"/>
                  <a:pt x="41" y="36"/>
                  <a:pt x="41" y="36"/>
                </a:cubicBezTo>
                <a:close/>
                <a:moveTo>
                  <a:pt x="31" y="26"/>
                </a:moveTo>
                <a:cubicBezTo>
                  <a:pt x="50" y="26"/>
                  <a:pt x="50" y="26"/>
                  <a:pt x="50" y="26"/>
                </a:cubicBezTo>
                <a:cubicBezTo>
                  <a:pt x="50" y="27"/>
                  <a:pt x="50" y="27"/>
                  <a:pt x="50" y="27"/>
                </a:cubicBezTo>
                <a:cubicBezTo>
                  <a:pt x="30" y="27"/>
                  <a:pt x="30" y="27"/>
                  <a:pt x="30" y="27"/>
                </a:cubicBezTo>
                <a:cubicBezTo>
                  <a:pt x="31" y="26"/>
                  <a:pt x="31" y="26"/>
                  <a:pt x="31" y="26"/>
                </a:cubicBezTo>
                <a:close/>
                <a:moveTo>
                  <a:pt x="31" y="22"/>
                </a:moveTo>
                <a:cubicBezTo>
                  <a:pt x="50" y="22"/>
                  <a:pt x="50" y="22"/>
                  <a:pt x="50" y="22"/>
                </a:cubicBezTo>
                <a:cubicBezTo>
                  <a:pt x="50" y="23"/>
                  <a:pt x="50" y="23"/>
                  <a:pt x="50" y="23"/>
                </a:cubicBezTo>
                <a:cubicBezTo>
                  <a:pt x="31" y="23"/>
                  <a:pt x="31" y="23"/>
                  <a:pt x="31" y="23"/>
                </a:cubicBezTo>
                <a:cubicBezTo>
                  <a:pt x="31" y="22"/>
                  <a:pt x="31" y="22"/>
                  <a:pt x="31" y="22"/>
                </a:cubicBezTo>
                <a:close/>
                <a:moveTo>
                  <a:pt x="30" y="18"/>
                </a:moveTo>
                <a:cubicBezTo>
                  <a:pt x="50" y="18"/>
                  <a:pt x="50" y="18"/>
                  <a:pt x="50" y="18"/>
                </a:cubicBezTo>
                <a:cubicBezTo>
                  <a:pt x="50" y="20"/>
                  <a:pt x="50" y="20"/>
                  <a:pt x="50" y="20"/>
                </a:cubicBezTo>
                <a:cubicBezTo>
                  <a:pt x="30" y="20"/>
                  <a:pt x="30" y="20"/>
                  <a:pt x="30" y="20"/>
                </a:cubicBezTo>
                <a:cubicBezTo>
                  <a:pt x="30" y="18"/>
                  <a:pt x="30" y="18"/>
                  <a:pt x="30" y="18"/>
                </a:cubicBezTo>
                <a:close/>
                <a:moveTo>
                  <a:pt x="74" y="96"/>
                </a:moveTo>
                <a:cubicBezTo>
                  <a:pt x="6" y="96"/>
                  <a:pt x="6" y="96"/>
                  <a:pt x="6" y="96"/>
                </a:cubicBezTo>
                <a:cubicBezTo>
                  <a:pt x="17" y="63"/>
                  <a:pt x="17" y="63"/>
                  <a:pt x="17" y="63"/>
                </a:cubicBezTo>
                <a:cubicBezTo>
                  <a:pt x="18" y="61"/>
                  <a:pt x="20" y="59"/>
                  <a:pt x="22" y="58"/>
                </a:cubicBezTo>
                <a:cubicBezTo>
                  <a:pt x="24" y="56"/>
                  <a:pt x="26" y="55"/>
                  <a:pt x="28" y="55"/>
                </a:cubicBezTo>
                <a:cubicBezTo>
                  <a:pt x="82" y="55"/>
                  <a:pt x="82" y="55"/>
                  <a:pt x="82" y="55"/>
                </a:cubicBezTo>
                <a:cubicBezTo>
                  <a:pt x="82" y="55"/>
                  <a:pt x="83" y="55"/>
                  <a:pt x="84" y="56"/>
                </a:cubicBezTo>
                <a:cubicBezTo>
                  <a:pt x="85" y="56"/>
                  <a:pt x="85" y="56"/>
                  <a:pt x="86" y="57"/>
                </a:cubicBezTo>
                <a:cubicBezTo>
                  <a:pt x="86" y="58"/>
                  <a:pt x="86" y="59"/>
                  <a:pt x="86" y="60"/>
                </a:cubicBezTo>
                <a:cubicBezTo>
                  <a:pt x="86" y="60"/>
                  <a:pt x="86" y="61"/>
                  <a:pt x="86" y="62"/>
                </a:cubicBezTo>
                <a:cubicBezTo>
                  <a:pt x="74" y="96"/>
                  <a:pt x="74" y="96"/>
                  <a:pt x="74" y="96"/>
                </a:cubicBezTo>
                <a:close/>
                <a:moveTo>
                  <a:pt x="32" y="41"/>
                </a:moveTo>
                <a:cubicBezTo>
                  <a:pt x="24" y="41"/>
                  <a:pt x="24" y="41"/>
                  <a:pt x="24" y="41"/>
                </a:cubicBezTo>
                <a:cubicBezTo>
                  <a:pt x="26" y="38"/>
                  <a:pt x="27" y="34"/>
                  <a:pt x="27" y="29"/>
                </a:cubicBezTo>
                <a:cubicBezTo>
                  <a:pt x="27" y="25"/>
                  <a:pt x="27" y="20"/>
                  <a:pt x="25" y="15"/>
                </a:cubicBezTo>
                <a:cubicBezTo>
                  <a:pt x="51" y="15"/>
                  <a:pt x="51" y="15"/>
                  <a:pt x="51" y="15"/>
                </a:cubicBezTo>
                <a:cubicBezTo>
                  <a:pt x="54" y="20"/>
                  <a:pt x="55" y="24"/>
                  <a:pt x="54" y="29"/>
                </a:cubicBezTo>
                <a:cubicBezTo>
                  <a:pt x="54" y="29"/>
                  <a:pt x="54" y="29"/>
                  <a:pt x="54" y="29"/>
                </a:cubicBezTo>
                <a:cubicBezTo>
                  <a:pt x="34" y="29"/>
                  <a:pt x="34" y="29"/>
                  <a:pt x="34" y="29"/>
                </a:cubicBezTo>
                <a:cubicBezTo>
                  <a:pt x="33" y="31"/>
                  <a:pt x="33" y="31"/>
                  <a:pt x="33" y="31"/>
                </a:cubicBezTo>
                <a:cubicBezTo>
                  <a:pt x="33" y="35"/>
                  <a:pt x="33" y="38"/>
                  <a:pt x="32" y="41"/>
                </a:cubicBezTo>
                <a:close/>
                <a:moveTo>
                  <a:pt x="24" y="29"/>
                </a:moveTo>
                <a:cubicBezTo>
                  <a:pt x="12" y="29"/>
                  <a:pt x="12" y="29"/>
                  <a:pt x="12" y="29"/>
                </a:cubicBezTo>
                <a:cubicBezTo>
                  <a:pt x="15" y="23"/>
                  <a:pt x="15" y="18"/>
                  <a:pt x="13" y="14"/>
                </a:cubicBezTo>
                <a:cubicBezTo>
                  <a:pt x="11" y="10"/>
                  <a:pt x="9" y="6"/>
                  <a:pt x="6" y="3"/>
                </a:cubicBezTo>
                <a:cubicBezTo>
                  <a:pt x="30" y="3"/>
                  <a:pt x="30" y="3"/>
                  <a:pt x="30" y="3"/>
                </a:cubicBezTo>
                <a:cubicBezTo>
                  <a:pt x="31" y="4"/>
                  <a:pt x="32" y="5"/>
                  <a:pt x="33" y="5"/>
                </a:cubicBezTo>
                <a:cubicBezTo>
                  <a:pt x="36" y="7"/>
                  <a:pt x="38" y="9"/>
                  <a:pt x="39" y="12"/>
                </a:cubicBezTo>
                <a:cubicBezTo>
                  <a:pt x="23" y="12"/>
                  <a:pt x="23" y="12"/>
                  <a:pt x="23" y="12"/>
                </a:cubicBezTo>
                <a:cubicBezTo>
                  <a:pt x="22" y="14"/>
                  <a:pt x="22" y="14"/>
                  <a:pt x="22" y="14"/>
                </a:cubicBezTo>
                <a:cubicBezTo>
                  <a:pt x="23" y="19"/>
                  <a:pt x="24" y="24"/>
                  <a:pt x="24" y="2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6" name="Freeform 56"/>
          <p:cNvSpPr>
            <a:spLocks noEditPoints="1" noChangeArrowheads="1"/>
          </p:cNvSpPr>
          <p:nvPr/>
        </p:nvSpPr>
        <p:spPr bwMode="auto">
          <a:xfrm>
            <a:off x="4819650" y="4241800"/>
            <a:ext cx="420688" cy="223838"/>
          </a:xfrm>
          <a:custGeom>
            <a:avLst/>
            <a:gdLst>
              <a:gd name="T0" fmla="*/ 2147483646 w 112"/>
              <a:gd name="T1" fmla="*/ 2147483646 h 79"/>
              <a:gd name="T2" fmla="*/ 2147483646 w 112"/>
              <a:gd name="T3" fmla="*/ 2147483646 h 79"/>
              <a:gd name="T4" fmla="*/ 2147483646 w 112"/>
              <a:gd name="T5" fmla="*/ 2147483646 h 79"/>
              <a:gd name="T6" fmla="*/ 2147483646 w 112"/>
              <a:gd name="T7" fmla="*/ 2147483646 h 79"/>
              <a:gd name="T8" fmla="*/ 2147483646 w 112"/>
              <a:gd name="T9" fmla="*/ 0 h 79"/>
              <a:gd name="T10" fmla="*/ 2147483646 w 112"/>
              <a:gd name="T11" fmla="*/ 0 h 79"/>
              <a:gd name="T12" fmla="*/ 2147483646 w 112"/>
              <a:gd name="T13" fmla="*/ 0 h 79"/>
              <a:gd name="T14" fmla="*/ 2147483646 w 112"/>
              <a:gd name="T15" fmla="*/ 2147483646 h 79"/>
              <a:gd name="T16" fmla="*/ 2147483646 w 112"/>
              <a:gd name="T17" fmla="*/ 2147483646 h 79"/>
              <a:gd name="T18" fmla="*/ 2147483646 w 112"/>
              <a:gd name="T19" fmla="*/ 2147483646 h 79"/>
              <a:gd name="T20" fmla="*/ 2147483646 w 112"/>
              <a:gd name="T21" fmla="*/ 2147483646 h 79"/>
              <a:gd name="T22" fmla="*/ 2147483646 w 112"/>
              <a:gd name="T23" fmla="*/ 2147483646 h 79"/>
              <a:gd name="T24" fmla="*/ 2147483646 w 112"/>
              <a:gd name="T25" fmla="*/ 2147483646 h 79"/>
              <a:gd name="T26" fmla="*/ 2147483646 w 112"/>
              <a:gd name="T27" fmla="*/ 2147483646 h 79"/>
              <a:gd name="T28" fmla="*/ 2147483646 w 112"/>
              <a:gd name="T29" fmla="*/ 2147483646 h 79"/>
              <a:gd name="T30" fmla="*/ 2147483646 w 112"/>
              <a:gd name="T31" fmla="*/ 2147483646 h 79"/>
              <a:gd name="T32" fmla="*/ 2147483646 w 112"/>
              <a:gd name="T33" fmla="*/ 2147483646 h 79"/>
              <a:gd name="T34" fmla="*/ 2147483646 w 112"/>
              <a:gd name="T35" fmla="*/ 2147483646 h 79"/>
              <a:gd name="T36" fmla="*/ 2147483646 w 112"/>
              <a:gd name="T37" fmla="*/ 2147483646 h 79"/>
              <a:gd name="T38" fmla="*/ 2147483646 w 112"/>
              <a:gd name="T39" fmla="*/ 2147483646 h 79"/>
              <a:gd name="T40" fmla="*/ 2147483646 w 112"/>
              <a:gd name="T41" fmla="*/ 2147483646 h 79"/>
              <a:gd name="T42" fmla="*/ 2147483646 w 112"/>
              <a:gd name="T43" fmla="*/ 2147483646 h 79"/>
              <a:gd name="T44" fmla="*/ 2147483646 w 112"/>
              <a:gd name="T45" fmla="*/ 2147483646 h 79"/>
              <a:gd name="T46" fmla="*/ 2147483646 w 112"/>
              <a:gd name="T47" fmla="*/ 2147483646 h 79"/>
              <a:gd name="T48" fmla="*/ 2147483646 w 112"/>
              <a:gd name="T49" fmla="*/ 2147483646 h 79"/>
              <a:gd name="T50" fmla="*/ 2147483646 w 112"/>
              <a:gd name="T51" fmla="*/ 2147483646 h 79"/>
              <a:gd name="T52" fmla="*/ 2147483646 w 112"/>
              <a:gd name="T53" fmla="*/ 2147483646 h 79"/>
              <a:gd name="T54" fmla="*/ 0 w 112"/>
              <a:gd name="T55" fmla="*/ 2147483646 h 79"/>
              <a:gd name="T56" fmla="*/ 2147483646 w 112"/>
              <a:gd name="T57" fmla="*/ 2147483646 h 79"/>
              <a:gd name="T58" fmla="*/ 2147483646 w 112"/>
              <a:gd name="T59" fmla="*/ 2147483646 h 79"/>
              <a:gd name="T60" fmla="*/ 2147483646 w 112"/>
              <a:gd name="T61" fmla="*/ 2147483646 h 79"/>
              <a:gd name="T62" fmla="*/ 2147483646 w 112"/>
              <a:gd name="T63" fmla="*/ 2147483646 h 79"/>
              <a:gd name="T64" fmla="*/ 2147483646 w 112"/>
              <a:gd name="T65" fmla="*/ 2147483646 h 79"/>
              <a:gd name="T66" fmla="*/ 2147483646 w 112"/>
              <a:gd name="T67" fmla="*/ 2147483646 h 79"/>
              <a:gd name="T68" fmla="*/ 2147483646 w 112"/>
              <a:gd name="T69" fmla="*/ 2147483646 h 79"/>
              <a:gd name="T70" fmla="*/ 2147483646 w 112"/>
              <a:gd name="T71" fmla="*/ 2147483646 h 79"/>
              <a:gd name="T72" fmla="*/ 2147483646 w 112"/>
              <a:gd name="T73" fmla="*/ 2147483646 h 79"/>
              <a:gd name="T74" fmla="*/ 2147483646 w 112"/>
              <a:gd name="T75" fmla="*/ 2147483646 h 79"/>
              <a:gd name="T76" fmla="*/ 2147483646 w 112"/>
              <a:gd name="T77" fmla="*/ 2147483646 h 79"/>
              <a:gd name="T78" fmla="*/ 2147483646 w 112"/>
              <a:gd name="T79" fmla="*/ 2147483646 h 7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2"/>
              <a:gd name="T121" fmla="*/ 0 h 79"/>
              <a:gd name="T122" fmla="*/ 112 w 112"/>
              <a:gd name="T123" fmla="*/ 79 h 7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2" h="79">
                <a:moveTo>
                  <a:pt x="0" y="27"/>
                </a:moveTo>
                <a:cubicBezTo>
                  <a:pt x="12" y="27"/>
                  <a:pt x="12" y="27"/>
                  <a:pt x="12" y="27"/>
                </a:cubicBezTo>
                <a:cubicBezTo>
                  <a:pt x="11" y="17"/>
                  <a:pt x="11" y="17"/>
                  <a:pt x="11" y="17"/>
                </a:cubicBezTo>
                <a:cubicBezTo>
                  <a:pt x="10" y="17"/>
                  <a:pt x="10" y="17"/>
                  <a:pt x="10" y="17"/>
                </a:cubicBezTo>
                <a:cubicBezTo>
                  <a:pt x="10" y="15"/>
                  <a:pt x="10" y="15"/>
                  <a:pt x="10" y="15"/>
                </a:cubicBezTo>
                <a:cubicBezTo>
                  <a:pt x="15" y="15"/>
                  <a:pt x="15" y="15"/>
                  <a:pt x="15" y="15"/>
                </a:cubicBezTo>
                <a:cubicBezTo>
                  <a:pt x="11" y="14"/>
                  <a:pt x="8" y="12"/>
                  <a:pt x="9" y="8"/>
                </a:cubicBezTo>
                <a:cubicBezTo>
                  <a:pt x="12" y="7"/>
                  <a:pt x="15" y="9"/>
                  <a:pt x="16" y="11"/>
                </a:cubicBezTo>
                <a:cubicBezTo>
                  <a:pt x="16" y="8"/>
                  <a:pt x="16" y="8"/>
                  <a:pt x="16" y="8"/>
                </a:cubicBezTo>
                <a:cubicBezTo>
                  <a:pt x="12" y="7"/>
                  <a:pt x="11" y="2"/>
                  <a:pt x="15" y="0"/>
                </a:cubicBezTo>
                <a:cubicBezTo>
                  <a:pt x="15" y="2"/>
                  <a:pt x="15" y="2"/>
                  <a:pt x="15" y="2"/>
                </a:cubicBezTo>
                <a:cubicBezTo>
                  <a:pt x="17" y="0"/>
                  <a:pt x="17" y="0"/>
                  <a:pt x="17" y="0"/>
                </a:cubicBezTo>
                <a:cubicBezTo>
                  <a:pt x="18" y="2"/>
                  <a:pt x="18" y="2"/>
                  <a:pt x="18" y="2"/>
                </a:cubicBezTo>
                <a:cubicBezTo>
                  <a:pt x="19" y="0"/>
                  <a:pt x="19" y="0"/>
                  <a:pt x="19" y="0"/>
                </a:cubicBezTo>
                <a:cubicBezTo>
                  <a:pt x="22" y="2"/>
                  <a:pt x="21" y="7"/>
                  <a:pt x="18" y="8"/>
                </a:cubicBezTo>
                <a:cubicBezTo>
                  <a:pt x="18" y="15"/>
                  <a:pt x="18" y="15"/>
                  <a:pt x="18" y="15"/>
                </a:cubicBezTo>
                <a:cubicBezTo>
                  <a:pt x="19" y="15"/>
                  <a:pt x="19" y="15"/>
                  <a:pt x="19" y="15"/>
                </a:cubicBezTo>
                <a:cubicBezTo>
                  <a:pt x="19" y="9"/>
                  <a:pt x="19" y="9"/>
                  <a:pt x="19" y="9"/>
                </a:cubicBezTo>
                <a:cubicBezTo>
                  <a:pt x="20" y="8"/>
                  <a:pt x="22" y="8"/>
                  <a:pt x="24" y="8"/>
                </a:cubicBezTo>
                <a:cubicBezTo>
                  <a:pt x="25" y="11"/>
                  <a:pt x="22" y="14"/>
                  <a:pt x="20" y="15"/>
                </a:cubicBezTo>
                <a:cubicBezTo>
                  <a:pt x="24" y="15"/>
                  <a:pt x="24" y="15"/>
                  <a:pt x="24" y="15"/>
                </a:cubicBezTo>
                <a:cubicBezTo>
                  <a:pt x="24" y="17"/>
                  <a:pt x="24" y="17"/>
                  <a:pt x="24" y="17"/>
                </a:cubicBezTo>
                <a:cubicBezTo>
                  <a:pt x="24" y="17"/>
                  <a:pt x="24" y="17"/>
                  <a:pt x="24" y="17"/>
                </a:cubicBezTo>
                <a:cubicBezTo>
                  <a:pt x="22" y="27"/>
                  <a:pt x="22" y="27"/>
                  <a:pt x="22" y="27"/>
                </a:cubicBezTo>
                <a:cubicBezTo>
                  <a:pt x="65" y="27"/>
                  <a:pt x="65" y="27"/>
                  <a:pt x="65" y="27"/>
                </a:cubicBezTo>
                <a:cubicBezTo>
                  <a:pt x="65" y="25"/>
                  <a:pt x="65" y="25"/>
                  <a:pt x="65" y="25"/>
                </a:cubicBezTo>
                <a:cubicBezTo>
                  <a:pt x="67" y="24"/>
                  <a:pt x="69" y="23"/>
                  <a:pt x="72" y="23"/>
                </a:cubicBezTo>
                <a:cubicBezTo>
                  <a:pt x="72" y="22"/>
                  <a:pt x="72" y="22"/>
                  <a:pt x="72" y="22"/>
                </a:cubicBezTo>
                <a:cubicBezTo>
                  <a:pt x="58" y="22"/>
                  <a:pt x="58" y="22"/>
                  <a:pt x="58" y="22"/>
                </a:cubicBezTo>
                <a:cubicBezTo>
                  <a:pt x="57" y="22"/>
                  <a:pt x="57" y="22"/>
                  <a:pt x="57" y="22"/>
                </a:cubicBezTo>
                <a:cubicBezTo>
                  <a:pt x="57" y="21"/>
                  <a:pt x="57" y="21"/>
                  <a:pt x="57" y="21"/>
                </a:cubicBezTo>
                <a:cubicBezTo>
                  <a:pt x="57" y="2"/>
                  <a:pt x="57" y="2"/>
                  <a:pt x="57" y="2"/>
                </a:cubicBezTo>
                <a:cubicBezTo>
                  <a:pt x="57" y="1"/>
                  <a:pt x="57" y="1"/>
                  <a:pt x="57" y="1"/>
                </a:cubicBezTo>
                <a:cubicBezTo>
                  <a:pt x="58" y="1"/>
                  <a:pt x="58" y="1"/>
                  <a:pt x="58" y="1"/>
                </a:cubicBezTo>
                <a:cubicBezTo>
                  <a:pt x="92" y="1"/>
                  <a:pt x="92" y="1"/>
                  <a:pt x="92" y="1"/>
                </a:cubicBezTo>
                <a:cubicBezTo>
                  <a:pt x="93" y="1"/>
                  <a:pt x="93" y="1"/>
                  <a:pt x="93" y="1"/>
                </a:cubicBezTo>
                <a:cubicBezTo>
                  <a:pt x="93" y="2"/>
                  <a:pt x="93" y="2"/>
                  <a:pt x="93" y="2"/>
                </a:cubicBezTo>
                <a:cubicBezTo>
                  <a:pt x="93" y="21"/>
                  <a:pt x="93" y="21"/>
                  <a:pt x="93" y="21"/>
                </a:cubicBezTo>
                <a:cubicBezTo>
                  <a:pt x="93" y="22"/>
                  <a:pt x="93" y="22"/>
                  <a:pt x="93" y="22"/>
                </a:cubicBezTo>
                <a:cubicBezTo>
                  <a:pt x="92" y="22"/>
                  <a:pt x="92" y="22"/>
                  <a:pt x="92" y="22"/>
                </a:cubicBezTo>
                <a:cubicBezTo>
                  <a:pt x="78" y="22"/>
                  <a:pt x="78" y="22"/>
                  <a:pt x="78" y="22"/>
                </a:cubicBezTo>
                <a:cubicBezTo>
                  <a:pt x="78" y="23"/>
                  <a:pt x="78" y="23"/>
                  <a:pt x="78" y="23"/>
                </a:cubicBezTo>
                <a:cubicBezTo>
                  <a:pt x="80" y="23"/>
                  <a:pt x="83" y="24"/>
                  <a:pt x="85" y="25"/>
                </a:cubicBezTo>
                <a:cubicBezTo>
                  <a:pt x="85" y="27"/>
                  <a:pt x="85" y="27"/>
                  <a:pt x="85" y="27"/>
                </a:cubicBezTo>
                <a:cubicBezTo>
                  <a:pt x="112" y="27"/>
                  <a:pt x="112" y="27"/>
                  <a:pt x="112" y="27"/>
                </a:cubicBezTo>
                <a:cubicBezTo>
                  <a:pt x="112" y="33"/>
                  <a:pt x="112" y="33"/>
                  <a:pt x="112" y="33"/>
                </a:cubicBezTo>
                <a:cubicBezTo>
                  <a:pt x="107" y="33"/>
                  <a:pt x="107" y="33"/>
                  <a:pt x="107" y="33"/>
                </a:cubicBezTo>
                <a:cubicBezTo>
                  <a:pt x="107" y="79"/>
                  <a:pt x="107" y="79"/>
                  <a:pt x="107" y="79"/>
                </a:cubicBezTo>
                <a:cubicBezTo>
                  <a:pt x="100" y="79"/>
                  <a:pt x="100" y="79"/>
                  <a:pt x="100" y="79"/>
                </a:cubicBezTo>
                <a:cubicBezTo>
                  <a:pt x="100" y="33"/>
                  <a:pt x="100" y="33"/>
                  <a:pt x="100" y="33"/>
                </a:cubicBezTo>
                <a:cubicBezTo>
                  <a:pt x="12" y="33"/>
                  <a:pt x="12" y="33"/>
                  <a:pt x="12" y="33"/>
                </a:cubicBezTo>
                <a:cubicBezTo>
                  <a:pt x="12" y="79"/>
                  <a:pt x="12" y="79"/>
                  <a:pt x="12" y="79"/>
                </a:cubicBezTo>
                <a:cubicBezTo>
                  <a:pt x="6" y="79"/>
                  <a:pt x="6" y="79"/>
                  <a:pt x="6" y="79"/>
                </a:cubicBezTo>
                <a:cubicBezTo>
                  <a:pt x="6" y="33"/>
                  <a:pt x="6" y="33"/>
                  <a:pt x="6" y="33"/>
                </a:cubicBezTo>
                <a:cubicBezTo>
                  <a:pt x="0" y="33"/>
                  <a:pt x="0" y="33"/>
                  <a:pt x="0" y="33"/>
                </a:cubicBezTo>
                <a:cubicBezTo>
                  <a:pt x="0" y="27"/>
                  <a:pt x="0" y="27"/>
                  <a:pt x="0" y="27"/>
                </a:cubicBezTo>
                <a:close/>
                <a:moveTo>
                  <a:pt x="13" y="17"/>
                </a:moveTo>
                <a:cubicBezTo>
                  <a:pt x="14" y="25"/>
                  <a:pt x="14" y="25"/>
                  <a:pt x="14" y="25"/>
                </a:cubicBezTo>
                <a:cubicBezTo>
                  <a:pt x="16" y="25"/>
                  <a:pt x="16" y="25"/>
                  <a:pt x="16" y="25"/>
                </a:cubicBezTo>
                <a:cubicBezTo>
                  <a:pt x="15" y="17"/>
                  <a:pt x="15" y="17"/>
                  <a:pt x="15" y="17"/>
                </a:cubicBezTo>
                <a:cubicBezTo>
                  <a:pt x="13" y="17"/>
                  <a:pt x="13" y="17"/>
                  <a:pt x="13" y="17"/>
                </a:cubicBezTo>
                <a:close/>
                <a:moveTo>
                  <a:pt x="89" y="5"/>
                </a:moveTo>
                <a:cubicBezTo>
                  <a:pt x="61" y="5"/>
                  <a:pt x="61" y="5"/>
                  <a:pt x="61" y="5"/>
                </a:cubicBezTo>
                <a:cubicBezTo>
                  <a:pt x="61" y="18"/>
                  <a:pt x="61" y="18"/>
                  <a:pt x="61" y="18"/>
                </a:cubicBezTo>
                <a:cubicBezTo>
                  <a:pt x="89" y="18"/>
                  <a:pt x="89" y="18"/>
                  <a:pt x="89" y="18"/>
                </a:cubicBezTo>
                <a:cubicBezTo>
                  <a:pt x="89" y="5"/>
                  <a:pt x="89" y="5"/>
                  <a:pt x="89" y="5"/>
                </a:cubicBezTo>
                <a:close/>
                <a:moveTo>
                  <a:pt x="71" y="36"/>
                </a:moveTo>
                <a:cubicBezTo>
                  <a:pt x="71" y="77"/>
                  <a:pt x="71" y="77"/>
                  <a:pt x="71" y="77"/>
                </a:cubicBezTo>
                <a:cubicBezTo>
                  <a:pt x="97" y="77"/>
                  <a:pt x="97" y="77"/>
                  <a:pt x="97" y="77"/>
                </a:cubicBezTo>
                <a:cubicBezTo>
                  <a:pt x="97" y="36"/>
                  <a:pt x="97" y="36"/>
                  <a:pt x="97" y="36"/>
                </a:cubicBezTo>
                <a:cubicBezTo>
                  <a:pt x="71" y="36"/>
                  <a:pt x="71" y="36"/>
                  <a:pt x="71" y="36"/>
                </a:cubicBezTo>
                <a:close/>
                <a:moveTo>
                  <a:pt x="16" y="56"/>
                </a:moveTo>
                <a:cubicBezTo>
                  <a:pt x="16" y="71"/>
                  <a:pt x="16" y="71"/>
                  <a:pt x="16" y="71"/>
                </a:cubicBezTo>
                <a:cubicBezTo>
                  <a:pt x="42" y="71"/>
                  <a:pt x="42" y="71"/>
                  <a:pt x="42" y="71"/>
                </a:cubicBezTo>
                <a:cubicBezTo>
                  <a:pt x="42" y="56"/>
                  <a:pt x="42" y="56"/>
                  <a:pt x="42" y="56"/>
                </a:cubicBezTo>
                <a:cubicBezTo>
                  <a:pt x="16" y="56"/>
                  <a:pt x="16" y="56"/>
                  <a:pt x="16" y="56"/>
                </a:cubicBezTo>
                <a:close/>
                <a:moveTo>
                  <a:pt x="16" y="38"/>
                </a:moveTo>
                <a:cubicBezTo>
                  <a:pt x="16" y="52"/>
                  <a:pt x="16" y="52"/>
                  <a:pt x="16" y="52"/>
                </a:cubicBezTo>
                <a:cubicBezTo>
                  <a:pt x="42" y="52"/>
                  <a:pt x="42" y="52"/>
                  <a:pt x="42" y="52"/>
                </a:cubicBezTo>
                <a:cubicBezTo>
                  <a:pt x="42" y="38"/>
                  <a:pt x="42" y="38"/>
                  <a:pt x="42" y="38"/>
                </a:cubicBezTo>
                <a:lnTo>
                  <a:pt x="16" y="3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7" name="Freeform 57"/>
          <p:cNvSpPr>
            <a:spLocks noEditPoints="1" noChangeArrowheads="1"/>
          </p:cNvSpPr>
          <p:nvPr/>
        </p:nvSpPr>
        <p:spPr bwMode="auto">
          <a:xfrm>
            <a:off x="4130675" y="4772025"/>
            <a:ext cx="412750" cy="244475"/>
          </a:xfrm>
          <a:custGeom>
            <a:avLst/>
            <a:gdLst>
              <a:gd name="T0" fmla="*/ 2147483646 w 260"/>
              <a:gd name="T1" fmla="*/ 2147483646 h 206"/>
              <a:gd name="T2" fmla="*/ 2147483646 w 260"/>
              <a:gd name="T3" fmla="*/ 2147483646 h 206"/>
              <a:gd name="T4" fmla="*/ 2147483646 w 260"/>
              <a:gd name="T5" fmla="*/ 2147483646 h 206"/>
              <a:gd name="T6" fmla="*/ 2147483646 w 260"/>
              <a:gd name="T7" fmla="*/ 2147483646 h 206"/>
              <a:gd name="T8" fmla="*/ 2147483646 w 260"/>
              <a:gd name="T9" fmla="*/ 2147483646 h 206"/>
              <a:gd name="T10" fmla="*/ 2147483646 w 260"/>
              <a:gd name="T11" fmla="*/ 2147483646 h 206"/>
              <a:gd name="T12" fmla="*/ 2147483646 w 260"/>
              <a:gd name="T13" fmla="*/ 2147483646 h 206"/>
              <a:gd name="T14" fmla="*/ 2147483646 w 260"/>
              <a:gd name="T15" fmla="*/ 2147483646 h 206"/>
              <a:gd name="T16" fmla="*/ 2147483646 w 260"/>
              <a:gd name="T17" fmla="*/ 2147483646 h 206"/>
              <a:gd name="T18" fmla="*/ 0 w 260"/>
              <a:gd name="T19" fmla="*/ 2147483646 h 206"/>
              <a:gd name="T20" fmla="*/ 2147483646 w 260"/>
              <a:gd name="T21" fmla="*/ 2147483646 h 206"/>
              <a:gd name="T22" fmla="*/ 2147483646 w 260"/>
              <a:gd name="T23" fmla="*/ 2147483646 h 206"/>
              <a:gd name="T24" fmla="*/ 0 w 260"/>
              <a:gd name="T25" fmla="*/ 2147483646 h 206"/>
              <a:gd name="T26" fmla="*/ 2147483646 w 260"/>
              <a:gd name="T27" fmla="*/ 2147483646 h 206"/>
              <a:gd name="T28" fmla="*/ 2147483646 w 260"/>
              <a:gd name="T29" fmla="*/ 2147483646 h 206"/>
              <a:gd name="T30" fmla="*/ 2147483646 w 260"/>
              <a:gd name="T31" fmla="*/ 2147483646 h 206"/>
              <a:gd name="T32" fmla="*/ 2147483646 w 260"/>
              <a:gd name="T33" fmla="*/ 2147483646 h 206"/>
              <a:gd name="T34" fmla="*/ 2147483646 w 260"/>
              <a:gd name="T35" fmla="*/ 2147483646 h 206"/>
              <a:gd name="T36" fmla="*/ 2147483646 w 260"/>
              <a:gd name="T37" fmla="*/ 2147483646 h 206"/>
              <a:gd name="T38" fmla="*/ 2147483646 w 260"/>
              <a:gd name="T39" fmla="*/ 0 h 206"/>
              <a:gd name="T40" fmla="*/ 2147483646 w 260"/>
              <a:gd name="T41" fmla="*/ 2147483646 h 206"/>
              <a:gd name="T42" fmla="*/ 2147483646 w 260"/>
              <a:gd name="T43" fmla="*/ 0 h 206"/>
              <a:gd name="T44" fmla="*/ 2147483646 w 260"/>
              <a:gd name="T45" fmla="*/ 2147483646 h 206"/>
              <a:gd name="T46" fmla="*/ 2147483646 w 260"/>
              <a:gd name="T47" fmla="*/ 2147483646 h 206"/>
              <a:gd name="T48" fmla="*/ 2147483646 w 260"/>
              <a:gd name="T49" fmla="*/ 2147483646 h 206"/>
              <a:gd name="T50" fmla="*/ 2147483646 w 260"/>
              <a:gd name="T51" fmla="*/ 2147483646 h 206"/>
              <a:gd name="T52" fmla="*/ 2147483646 w 260"/>
              <a:gd name="T53" fmla="*/ 2147483646 h 206"/>
              <a:gd name="T54" fmla="*/ 2147483646 w 260"/>
              <a:gd name="T55" fmla="*/ 2147483646 h 206"/>
              <a:gd name="T56" fmla="*/ 2147483646 w 260"/>
              <a:gd name="T57" fmla="*/ 2147483646 h 206"/>
              <a:gd name="T58" fmla="*/ 2147483646 w 260"/>
              <a:gd name="T59" fmla="*/ 2147483646 h 206"/>
              <a:gd name="T60" fmla="*/ 2147483646 w 260"/>
              <a:gd name="T61" fmla="*/ 2147483646 h 206"/>
              <a:gd name="T62" fmla="*/ 2147483646 w 260"/>
              <a:gd name="T63" fmla="*/ 2147483646 h 206"/>
              <a:gd name="T64" fmla="*/ 2147483646 w 260"/>
              <a:gd name="T65" fmla="*/ 2147483646 h 2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60"/>
              <a:gd name="T100" fmla="*/ 0 h 206"/>
              <a:gd name="T101" fmla="*/ 260 w 260"/>
              <a:gd name="T102" fmla="*/ 206 h 2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60" h="206">
                <a:moveTo>
                  <a:pt x="212" y="33"/>
                </a:moveTo>
                <a:lnTo>
                  <a:pt x="250" y="33"/>
                </a:lnTo>
                <a:lnTo>
                  <a:pt x="260" y="45"/>
                </a:lnTo>
                <a:lnTo>
                  <a:pt x="260" y="146"/>
                </a:lnTo>
                <a:lnTo>
                  <a:pt x="250" y="156"/>
                </a:lnTo>
                <a:lnTo>
                  <a:pt x="97" y="156"/>
                </a:lnTo>
                <a:lnTo>
                  <a:pt x="87" y="146"/>
                </a:lnTo>
                <a:lnTo>
                  <a:pt x="87" y="45"/>
                </a:lnTo>
                <a:lnTo>
                  <a:pt x="89" y="40"/>
                </a:lnTo>
                <a:lnTo>
                  <a:pt x="68" y="40"/>
                </a:lnTo>
                <a:lnTo>
                  <a:pt x="63" y="26"/>
                </a:lnTo>
                <a:lnTo>
                  <a:pt x="210" y="26"/>
                </a:lnTo>
                <a:lnTo>
                  <a:pt x="212" y="33"/>
                </a:lnTo>
                <a:close/>
                <a:moveTo>
                  <a:pt x="0" y="71"/>
                </a:moveTo>
                <a:lnTo>
                  <a:pt x="49" y="71"/>
                </a:lnTo>
                <a:lnTo>
                  <a:pt x="54" y="85"/>
                </a:lnTo>
                <a:lnTo>
                  <a:pt x="4" y="85"/>
                </a:lnTo>
                <a:lnTo>
                  <a:pt x="0" y="71"/>
                </a:lnTo>
                <a:close/>
                <a:moveTo>
                  <a:pt x="0" y="118"/>
                </a:moveTo>
                <a:lnTo>
                  <a:pt x="2" y="128"/>
                </a:lnTo>
                <a:lnTo>
                  <a:pt x="78" y="128"/>
                </a:lnTo>
                <a:lnTo>
                  <a:pt x="75" y="118"/>
                </a:lnTo>
                <a:lnTo>
                  <a:pt x="0" y="118"/>
                </a:lnTo>
                <a:close/>
                <a:moveTo>
                  <a:pt x="80" y="198"/>
                </a:moveTo>
                <a:lnTo>
                  <a:pt x="156" y="198"/>
                </a:lnTo>
                <a:lnTo>
                  <a:pt x="158" y="206"/>
                </a:lnTo>
                <a:lnTo>
                  <a:pt x="82" y="206"/>
                </a:lnTo>
                <a:lnTo>
                  <a:pt x="80" y="198"/>
                </a:lnTo>
                <a:close/>
                <a:moveTo>
                  <a:pt x="7" y="175"/>
                </a:moveTo>
                <a:lnTo>
                  <a:pt x="151" y="175"/>
                </a:lnTo>
                <a:lnTo>
                  <a:pt x="156" y="189"/>
                </a:lnTo>
                <a:lnTo>
                  <a:pt x="9" y="189"/>
                </a:lnTo>
                <a:lnTo>
                  <a:pt x="7" y="175"/>
                </a:lnTo>
                <a:close/>
                <a:moveTo>
                  <a:pt x="9" y="0"/>
                </a:moveTo>
                <a:lnTo>
                  <a:pt x="156" y="0"/>
                </a:lnTo>
                <a:lnTo>
                  <a:pt x="160" y="17"/>
                </a:lnTo>
                <a:lnTo>
                  <a:pt x="14" y="17"/>
                </a:lnTo>
                <a:lnTo>
                  <a:pt x="9" y="0"/>
                </a:lnTo>
                <a:close/>
                <a:moveTo>
                  <a:pt x="222" y="135"/>
                </a:moveTo>
                <a:lnTo>
                  <a:pt x="189" y="109"/>
                </a:lnTo>
                <a:lnTo>
                  <a:pt x="179" y="116"/>
                </a:lnTo>
                <a:lnTo>
                  <a:pt x="172" y="120"/>
                </a:lnTo>
                <a:lnTo>
                  <a:pt x="167" y="116"/>
                </a:lnTo>
                <a:lnTo>
                  <a:pt x="158" y="109"/>
                </a:lnTo>
                <a:lnTo>
                  <a:pt x="123" y="135"/>
                </a:lnTo>
                <a:lnTo>
                  <a:pt x="222" y="135"/>
                </a:lnTo>
                <a:close/>
                <a:moveTo>
                  <a:pt x="106" y="125"/>
                </a:moveTo>
                <a:lnTo>
                  <a:pt x="141" y="95"/>
                </a:lnTo>
                <a:lnTo>
                  <a:pt x="106" y="66"/>
                </a:lnTo>
                <a:lnTo>
                  <a:pt x="106" y="125"/>
                </a:lnTo>
                <a:close/>
                <a:moveTo>
                  <a:pt x="123" y="54"/>
                </a:moveTo>
                <a:lnTo>
                  <a:pt x="172" y="95"/>
                </a:lnTo>
                <a:lnTo>
                  <a:pt x="222" y="54"/>
                </a:lnTo>
                <a:lnTo>
                  <a:pt x="123" y="54"/>
                </a:lnTo>
                <a:close/>
                <a:moveTo>
                  <a:pt x="238" y="66"/>
                </a:moveTo>
                <a:lnTo>
                  <a:pt x="203" y="95"/>
                </a:lnTo>
                <a:lnTo>
                  <a:pt x="238" y="125"/>
                </a:lnTo>
                <a:lnTo>
                  <a:pt x="238" y="6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8" name="Freeform 58"/>
          <p:cNvSpPr>
            <a:spLocks noEditPoints="1" noChangeArrowheads="1"/>
          </p:cNvSpPr>
          <p:nvPr/>
        </p:nvSpPr>
        <p:spPr bwMode="auto">
          <a:xfrm>
            <a:off x="3478213" y="4718050"/>
            <a:ext cx="344487" cy="285750"/>
          </a:xfrm>
          <a:custGeom>
            <a:avLst/>
            <a:gdLst>
              <a:gd name="T0" fmla="*/ 2147483646 w 92"/>
              <a:gd name="T1" fmla="*/ 2147483646 h 102"/>
              <a:gd name="T2" fmla="*/ 2147483646 w 92"/>
              <a:gd name="T3" fmla="*/ 2147483646 h 102"/>
              <a:gd name="T4" fmla="*/ 2147483646 w 92"/>
              <a:gd name="T5" fmla="*/ 2147483646 h 102"/>
              <a:gd name="T6" fmla="*/ 2147483646 w 92"/>
              <a:gd name="T7" fmla="*/ 2147483646 h 102"/>
              <a:gd name="T8" fmla="*/ 2147483646 w 92"/>
              <a:gd name="T9" fmla="*/ 2147483646 h 102"/>
              <a:gd name="T10" fmla="*/ 2147483646 w 92"/>
              <a:gd name="T11" fmla="*/ 2147483646 h 102"/>
              <a:gd name="T12" fmla="*/ 2147483646 w 92"/>
              <a:gd name="T13" fmla="*/ 2147483646 h 102"/>
              <a:gd name="T14" fmla="*/ 2147483646 w 92"/>
              <a:gd name="T15" fmla="*/ 2147483646 h 102"/>
              <a:gd name="T16" fmla="*/ 2147483646 w 92"/>
              <a:gd name="T17" fmla="*/ 2147483646 h 102"/>
              <a:gd name="T18" fmla="*/ 2147483646 w 92"/>
              <a:gd name="T19" fmla="*/ 2147483646 h 102"/>
              <a:gd name="T20" fmla="*/ 2147483646 w 92"/>
              <a:gd name="T21" fmla="*/ 2147483646 h 102"/>
              <a:gd name="T22" fmla="*/ 2147483646 w 92"/>
              <a:gd name="T23" fmla="*/ 2147483646 h 102"/>
              <a:gd name="T24" fmla="*/ 2147483646 w 92"/>
              <a:gd name="T25" fmla="*/ 2147483646 h 102"/>
              <a:gd name="T26" fmla="*/ 2147483646 w 92"/>
              <a:gd name="T27" fmla="*/ 2147483646 h 102"/>
              <a:gd name="T28" fmla="*/ 2147483646 w 92"/>
              <a:gd name="T29" fmla="*/ 2147483646 h 102"/>
              <a:gd name="T30" fmla="*/ 2147483646 w 92"/>
              <a:gd name="T31" fmla="*/ 2147483646 h 102"/>
              <a:gd name="T32" fmla="*/ 2147483646 w 92"/>
              <a:gd name="T33" fmla="*/ 2147483646 h 102"/>
              <a:gd name="T34" fmla="*/ 2147483646 w 92"/>
              <a:gd name="T35" fmla="*/ 2147483646 h 102"/>
              <a:gd name="T36" fmla="*/ 2147483646 w 92"/>
              <a:gd name="T37" fmla="*/ 2147483646 h 102"/>
              <a:gd name="T38" fmla="*/ 2147483646 w 92"/>
              <a:gd name="T39" fmla="*/ 2147483646 h 102"/>
              <a:gd name="T40" fmla="*/ 2147483646 w 92"/>
              <a:gd name="T41" fmla="*/ 2147483646 h 102"/>
              <a:gd name="T42" fmla="*/ 2147483646 w 92"/>
              <a:gd name="T43" fmla="*/ 2147483646 h 102"/>
              <a:gd name="T44" fmla="*/ 2147483646 w 92"/>
              <a:gd name="T45" fmla="*/ 2147483646 h 102"/>
              <a:gd name="T46" fmla="*/ 2147483646 w 92"/>
              <a:gd name="T47" fmla="*/ 2147483646 h 102"/>
              <a:gd name="T48" fmla="*/ 2147483646 w 92"/>
              <a:gd name="T49" fmla="*/ 2147483646 h 102"/>
              <a:gd name="T50" fmla="*/ 2147483646 w 92"/>
              <a:gd name="T51" fmla="*/ 2147483646 h 102"/>
              <a:gd name="T52" fmla="*/ 2147483646 w 92"/>
              <a:gd name="T53" fmla="*/ 2147483646 h 102"/>
              <a:gd name="T54" fmla="*/ 2147483646 w 92"/>
              <a:gd name="T55" fmla="*/ 2147483646 h 102"/>
              <a:gd name="T56" fmla="*/ 2147483646 w 92"/>
              <a:gd name="T57" fmla="*/ 2147483646 h 102"/>
              <a:gd name="T58" fmla="*/ 2147483646 w 92"/>
              <a:gd name="T59" fmla="*/ 2147483646 h 102"/>
              <a:gd name="T60" fmla="*/ 0 w 92"/>
              <a:gd name="T61" fmla="*/ 2147483646 h 102"/>
              <a:gd name="T62" fmla="*/ 2147483646 w 92"/>
              <a:gd name="T63" fmla="*/ 2147483646 h 102"/>
              <a:gd name="T64" fmla="*/ 2147483646 w 92"/>
              <a:gd name="T65" fmla="*/ 2147483646 h 102"/>
              <a:gd name="T66" fmla="*/ 2147483646 w 92"/>
              <a:gd name="T67" fmla="*/ 2147483646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2"/>
              <a:gd name="T103" fmla="*/ 0 h 102"/>
              <a:gd name="T104" fmla="*/ 92 w 9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2" h="102">
                <a:moveTo>
                  <a:pt x="30" y="63"/>
                </a:moveTo>
                <a:cubicBezTo>
                  <a:pt x="32" y="62"/>
                  <a:pt x="35" y="61"/>
                  <a:pt x="37" y="60"/>
                </a:cubicBezTo>
                <a:cubicBezTo>
                  <a:pt x="37" y="59"/>
                  <a:pt x="38" y="58"/>
                  <a:pt x="38" y="57"/>
                </a:cubicBezTo>
                <a:cubicBezTo>
                  <a:pt x="38" y="57"/>
                  <a:pt x="37" y="56"/>
                  <a:pt x="37" y="56"/>
                </a:cubicBezTo>
                <a:cubicBezTo>
                  <a:pt x="31" y="50"/>
                  <a:pt x="30" y="41"/>
                  <a:pt x="30" y="30"/>
                </a:cubicBezTo>
                <a:cubicBezTo>
                  <a:pt x="31" y="30"/>
                  <a:pt x="61" y="30"/>
                  <a:pt x="63" y="30"/>
                </a:cubicBezTo>
                <a:cubicBezTo>
                  <a:pt x="63" y="42"/>
                  <a:pt x="62" y="50"/>
                  <a:pt x="55" y="57"/>
                </a:cubicBezTo>
                <a:cubicBezTo>
                  <a:pt x="55" y="57"/>
                  <a:pt x="55" y="57"/>
                  <a:pt x="55" y="57"/>
                </a:cubicBezTo>
                <a:cubicBezTo>
                  <a:pt x="55" y="58"/>
                  <a:pt x="55" y="59"/>
                  <a:pt x="56" y="60"/>
                </a:cubicBezTo>
                <a:cubicBezTo>
                  <a:pt x="58" y="61"/>
                  <a:pt x="60" y="62"/>
                  <a:pt x="62" y="63"/>
                </a:cubicBezTo>
                <a:cubicBezTo>
                  <a:pt x="58" y="76"/>
                  <a:pt x="54" y="83"/>
                  <a:pt x="50" y="85"/>
                </a:cubicBezTo>
                <a:cubicBezTo>
                  <a:pt x="49" y="83"/>
                  <a:pt x="49" y="80"/>
                  <a:pt x="50" y="77"/>
                </a:cubicBezTo>
                <a:cubicBezTo>
                  <a:pt x="49" y="77"/>
                  <a:pt x="49" y="77"/>
                  <a:pt x="48" y="77"/>
                </a:cubicBezTo>
                <a:cubicBezTo>
                  <a:pt x="48" y="77"/>
                  <a:pt x="47" y="78"/>
                  <a:pt x="47" y="79"/>
                </a:cubicBezTo>
                <a:cubicBezTo>
                  <a:pt x="46" y="78"/>
                  <a:pt x="46" y="77"/>
                  <a:pt x="45" y="77"/>
                </a:cubicBezTo>
                <a:cubicBezTo>
                  <a:pt x="45" y="77"/>
                  <a:pt x="44" y="77"/>
                  <a:pt x="44" y="77"/>
                </a:cubicBezTo>
                <a:cubicBezTo>
                  <a:pt x="44" y="81"/>
                  <a:pt x="44" y="83"/>
                  <a:pt x="44" y="86"/>
                </a:cubicBezTo>
                <a:cubicBezTo>
                  <a:pt x="39" y="84"/>
                  <a:pt x="34" y="76"/>
                  <a:pt x="30" y="63"/>
                </a:cubicBezTo>
                <a:close/>
                <a:moveTo>
                  <a:pt x="75" y="65"/>
                </a:moveTo>
                <a:cubicBezTo>
                  <a:pt x="74" y="62"/>
                  <a:pt x="73" y="58"/>
                  <a:pt x="74" y="54"/>
                </a:cubicBezTo>
                <a:cubicBezTo>
                  <a:pt x="76" y="46"/>
                  <a:pt x="74" y="38"/>
                  <a:pt x="73" y="36"/>
                </a:cubicBezTo>
                <a:cubicBezTo>
                  <a:pt x="71" y="30"/>
                  <a:pt x="74" y="24"/>
                  <a:pt x="72" y="20"/>
                </a:cubicBezTo>
                <a:cubicBezTo>
                  <a:pt x="71" y="13"/>
                  <a:pt x="68" y="8"/>
                  <a:pt x="63" y="4"/>
                </a:cubicBezTo>
                <a:cubicBezTo>
                  <a:pt x="56" y="0"/>
                  <a:pt x="45" y="0"/>
                  <a:pt x="36" y="2"/>
                </a:cubicBezTo>
                <a:cubicBezTo>
                  <a:pt x="29" y="4"/>
                  <a:pt x="21" y="8"/>
                  <a:pt x="22" y="14"/>
                </a:cubicBezTo>
                <a:cubicBezTo>
                  <a:pt x="22" y="19"/>
                  <a:pt x="21" y="22"/>
                  <a:pt x="19" y="25"/>
                </a:cubicBezTo>
                <a:cubicBezTo>
                  <a:pt x="18" y="27"/>
                  <a:pt x="18" y="29"/>
                  <a:pt x="18" y="32"/>
                </a:cubicBezTo>
                <a:cubicBezTo>
                  <a:pt x="19" y="38"/>
                  <a:pt x="23" y="41"/>
                  <a:pt x="21" y="47"/>
                </a:cubicBezTo>
                <a:cubicBezTo>
                  <a:pt x="19" y="53"/>
                  <a:pt x="16" y="61"/>
                  <a:pt x="16" y="66"/>
                </a:cubicBezTo>
                <a:cubicBezTo>
                  <a:pt x="12" y="68"/>
                  <a:pt x="8" y="69"/>
                  <a:pt x="4" y="71"/>
                </a:cubicBezTo>
                <a:cubicBezTo>
                  <a:pt x="1" y="77"/>
                  <a:pt x="0" y="85"/>
                  <a:pt x="0" y="102"/>
                </a:cubicBezTo>
                <a:cubicBezTo>
                  <a:pt x="31" y="102"/>
                  <a:pt x="61" y="102"/>
                  <a:pt x="91" y="102"/>
                </a:cubicBezTo>
                <a:cubicBezTo>
                  <a:pt x="92" y="89"/>
                  <a:pt x="91" y="76"/>
                  <a:pt x="87" y="68"/>
                </a:cubicBezTo>
                <a:cubicBezTo>
                  <a:pt x="83" y="67"/>
                  <a:pt x="79" y="66"/>
                  <a:pt x="75" y="6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99" name="Freeform 59"/>
          <p:cNvSpPr>
            <a:spLocks noEditPoints="1" noChangeArrowheads="1"/>
          </p:cNvSpPr>
          <p:nvPr/>
        </p:nvSpPr>
        <p:spPr bwMode="auto">
          <a:xfrm>
            <a:off x="3478213" y="4205288"/>
            <a:ext cx="336550" cy="290512"/>
          </a:xfrm>
          <a:custGeom>
            <a:avLst/>
            <a:gdLst>
              <a:gd name="T0" fmla="*/ 2147483646 w 90"/>
              <a:gd name="T1" fmla="*/ 2147483646 h 103"/>
              <a:gd name="T2" fmla="*/ 2147483646 w 90"/>
              <a:gd name="T3" fmla="*/ 2147483646 h 103"/>
              <a:gd name="T4" fmla="*/ 2147483646 w 90"/>
              <a:gd name="T5" fmla="*/ 2147483646 h 103"/>
              <a:gd name="T6" fmla="*/ 2147483646 w 90"/>
              <a:gd name="T7" fmla="*/ 2147483646 h 103"/>
              <a:gd name="T8" fmla="*/ 2147483646 w 90"/>
              <a:gd name="T9" fmla="*/ 2147483646 h 103"/>
              <a:gd name="T10" fmla="*/ 2147483646 w 90"/>
              <a:gd name="T11" fmla="*/ 2147483646 h 103"/>
              <a:gd name="T12" fmla="*/ 2147483646 w 90"/>
              <a:gd name="T13" fmla="*/ 2147483646 h 103"/>
              <a:gd name="T14" fmla="*/ 2147483646 w 90"/>
              <a:gd name="T15" fmla="*/ 2147483646 h 103"/>
              <a:gd name="T16" fmla="*/ 2147483646 w 90"/>
              <a:gd name="T17" fmla="*/ 2147483646 h 103"/>
              <a:gd name="T18" fmla="*/ 2147483646 w 90"/>
              <a:gd name="T19" fmla="*/ 2147483646 h 103"/>
              <a:gd name="T20" fmla="*/ 2147483646 w 90"/>
              <a:gd name="T21" fmla="*/ 2147483646 h 103"/>
              <a:gd name="T22" fmla="*/ 2147483646 w 90"/>
              <a:gd name="T23" fmla="*/ 2147483646 h 103"/>
              <a:gd name="T24" fmla="*/ 2147483646 w 90"/>
              <a:gd name="T25" fmla="*/ 2147483646 h 103"/>
              <a:gd name="T26" fmla="*/ 2147483646 w 90"/>
              <a:gd name="T27" fmla="*/ 2147483646 h 103"/>
              <a:gd name="T28" fmla="*/ 2147483646 w 90"/>
              <a:gd name="T29" fmla="*/ 2147483646 h 103"/>
              <a:gd name="T30" fmla="*/ 2147483646 w 90"/>
              <a:gd name="T31" fmla="*/ 2147483646 h 103"/>
              <a:gd name="T32" fmla="*/ 2147483646 w 90"/>
              <a:gd name="T33" fmla="*/ 2147483646 h 103"/>
              <a:gd name="T34" fmla="*/ 2147483646 w 90"/>
              <a:gd name="T35" fmla="*/ 2147483646 h 103"/>
              <a:gd name="T36" fmla="*/ 2147483646 w 90"/>
              <a:gd name="T37" fmla="*/ 2147483646 h 103"/>
              <a:gd name="T38" fmla="*/ 2147483646 w 90"/>
              <a:gd name="T39" fmla="*/ 2147483646 h 103"/>
              <a:gd name="T40" fmla="*/ 2147483646 w 90"/>
              <a:gd name="T41" fmla="*/ 2147483646 h 103"/>
              <a:gd name="T42" fmla="*/ 2147483646 w 90"/>
              <a:gd name="T43" fmla="*/ 2147483646 h 103"/>
              <a:gd name="T44" fmla="*/ 2147483646 w 90"/>
              <a:gd name="T45" fmla="*/ 2147483646 h 103"/>
              <a:gd name="T46" fmla="*/ 2147483646 w 90"/>
              <a:gd name="T47" fmla="*/ 2147483646 h 103"/>
              <a:gd name="T48" fmla="*/ 2147483646 w 90"/>
              <a:gd name="T49" fmla="*/ 2147483646 h 103"/>
              <a:gd name="T50" fmla="*/ 2147483646 w 90"/>
              <a:gd name="T51" fmla="*/ 2147483646 h 103"/>
              <a:gd name="T52" fmla="*/ 2147483646 w 90"/>
              <a:gd name="T53" fmla="*/ 2147483646 h 103"/>
              <a:gd name="T54" fmla="*/ 2147483646 w 90"/>
              <a:gd name="T55" fmla="*/ 2147483646 h 103"/>
              <a:gd name="T56" fmla="*/ 2147483646 w 90"/>
              <a:gd name="T57" fmla="*/ 2147483646 h 103"/>
              <a:gd name="T58" fmla="*/ 2147483646 w 90"/>
              <a:gd name="T59" fmla="*/ 2147483646 h 103"/>
              <a:gd name="T60" fmla="*/ 2147483646 w 90"/>
              <a:gd name="T61" fmla="*/ 2147483646 h 103"/>
              <a:gd name="T62" fmla="*/ 2147483646 w 90"/>
              <a:gd name="T63" fmla="*/ 2147483646 h 103"/>
              <a:gd name="T64" fmla="*/ 2147483646 w 90"/>
              <a:gd name="T65" fmla="*/ 2147483646 h 103"/>
              <a:gd name="T66" fmla="*/ 2147483646 w 90"/>
              <a:gd name="T67" fmla="*/ 2147483646 h 103"/>
              <a:gd name="T68" fmla="*/ 2147483646 w 90"/>
              <a:gd name="T69" fmla="*/ 2147483646 h 103"/>
              <a:gd name="T70" fmla="*/ 2147483646 w 90"/>
              <a:gd name="T71" fmla="*/ 2147483646 h 103"/>
              <a:gd name="T72" fmla="*/ 2147483646 w 90"/>
              <a:gd name="T73" fmla="*/ 2147483646 h 103"/>
              <a:gd name="T74" fmla="*/ 2147483646 w 90"/>
              <a:gd name="T75" fmla="*/ 2147483646 h 103"/>
              <a:gd name="T76" fmla="*/ 2147483646 w 90"/>
              <a:gd name="T77" fmla="*/ 2147483646 h 103"/>
              <a:gd name="T78" fmla="*/ 0 w 90"/>
              <a:gd name="T79" fmla="*/ 2147483646 h 103"/>
              <a:gd name="T80" fmla="*/ 0 w 90"/>
              <a:gd name="T81" fmla="*/ 2147483646 h 103"/>
              <a:gd name="T82" fmla="*/ 0 w 90"/>
              <a:gd name="T83" fmla="*/ 2147483646 h 103"/>
              <a:gd name="T84" fmla="*/ 2147483646 w 90"/>
              <a:gd name="T85" fmla="*/ 2147483646 h 103"/>
              <a:gd name="T86" fmla="*/ 2147483646 w 90"/>
              <a:gd name="T87" fmla="*/ 2147483646 h 103"/>
              <a:gd name="T88" fmla="*/ 2147483646 w 90"/>
              <a:gd name="T89" fmla="*/ 2147483646 h 103"/>
              <a:gd name="T90" fmla="*/ 2147483646 w 90"/>
              <a:gd name="T91" fmla="*/ 2147483646 h 103"/>
              <a:gd name="T92" fmla="*/ 2147483646 w 90"/>
              <a:gd name="T93" fmla="*/ 2147483646 h 103"/>
              <a:gd name="T94" fmla="*/ 2147483646 w 90"/>
              <a:gd name="T95" fmla="*/ 2147483646 h 103"/>
              <a:gd name="T96" fmla="*/ 2147483646 w 90"/>
              <a:gd name="T97" fmla="*/ 2147483646 h 103"/>
              <a:gd name="T98" fmla="*/ 2147483646 w 90"/>
              <a:gd name="T99" fmla="*/ 2147483646 h 103"/>
              <a:gd name="T100" fmla="*/ 2147483646 w 90"/>
              <a:gd name="T101" fmla="*/ 2147483646 h 103"/>
              <a:gd name="T102" fmla="*/ 2147483646 w 90"/>
              <a:gd name="T103" fmla="*/ 2147483646 h 103"/>
              <a:gd name="T104" fmla="*/ 2147483646 w 90"/>
              <a:gd name="T105" fmla="*/ 2147483646 h 103"/>
              <a:gd name="T106" fmla="*/ 2147483646 w 90"/>
              <a:gd name="T107" fmla="*/ 2147483646 h 103"/>
              <a:gd name="T108" fmla="*/ 2147483646 w 90"/>
              <a:gd name="T109" fmla="*/ 2147483646 h 103"/>
              <a:gd name="T110" fmla="*/ 2147483646 w 90"/>
              <a:gd name="T111" fmla="*/ 2147483646 h 10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0"/>
              <a:gd name="T169" fmla="*/ 0 h 103"/>
              <a:gd name="T170" fmla="*/ 90 w 90"/>
              <a:gd name="T171" fmla="*/ 103 h 10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0" h="103">
                <a:moveTo>
                  <a:pt x="5" y="65"/>
                </a:moveTo>
                <a:cubicBezTo>
                  <a:pt x="27" y="56"/>
                  <a:pt x="27" y="56"/>
                  <a:pt x="27" y="56"/>
                </a:cubicBezTo>
                <a:cubicBezTo>
                  <a:pt x="32" y="53"/>
                  <a:pt x="32" y="53"/>
                  <a:pt x="32" y="53"/>
                </a:cubicBezTo>
                <a:cubicBezTo>
                  <a:pt x="33" y="52"/>
                  <a:pt x="33" y="52"/>
                  <a:pt x="33" y="52"/>
                </a:cubicBezTo>
                <a:cubicBezTo>
                  <a:pt x="35" y="58"/>
                  <a:pt x="35" y="58"/>
                  <a:pt x="35" y="58"/>
                </a:cubicBezTo>
                <a:cubicBezTo>
                  <a:pt x="30" y="61"/>
                  <a:pt x="30" y="61"/>
                  <a:pt x="30" y="61"/>
                </a:cubicBezTo>
                <a:cubicBezTo>
                  <a:pt x="30" y="61"/>
                  <a:pt x="30" y="61"/>
                  <a:pt x="30" y="61"/>
                </a:cubicBezTo>
                <a:cubicBezTo>
                  <a:pt x="29" y="62"/>
                  <a:pt x="29" y="62"/>
                  <a:pt x="29" y="62"/>
                </a:cubicBezTo>
                <a:cubicBezTo>
                  <a:pt x="8" y="70"/>
                  <a:pt x="8" y="70"/>
                  <a:pt x="8" y="70"/>
                </a:cubicBezTo>
                <a:cubicBezTo>
                  <a:pt x="7" y="72"/>
                  <a:pt x="7" y="76"/>
                  <a:pt x="6" y="80"/>
                </a:cubicBezTo>
                <a:cubicBezTo>
                  <a:pt x="6" y="85"/>
                  <a:pt x="5" y="91"/>
                  <a:pt x="6" y="98"/>
                </a:cubicBezTo>
                <a:cubicBezTo>
                  <a:pt x="39" y="98"/>
                  <a:pt x="39" y="98"/>
                  <a:pt x="39" y="98"/>
                </a:cubicBezTo>
                <a:cubicBezTo>
                  <a:pt x="35" y="95"/>
                  <a:pt x="35" y="95"/>
                  <a:pt x="35" y="95"/>
                </a:cubicBezTo>
                <a:cubicBezTo>
                  <a:pt x="42" y="65"/>
                  <a:pt x="42" y="65"/>
                  <a:pt x="42" y="65"/>
                </a:cubicBezTo>
                <a:cubicBezTo>
                  <a:pt x="39" y="65"/>
                  <a:pt x="39" y="65"/>
                  <a:pt x="39" y="65"/>
                </a:cubicBezTo>
                <a:cubicBezTo>
                  <a:pt x="39" y="59"/>
                  <a:pt x="39" y="59"/>
                  <a:pt x="39" y="59"/>
                </a:cubicBezTo>
                <a:cubicBezTo>
                  <a:pt x="50" y="59"/>
                  <a:pt x="50" y="59"/>
                  <a:pt x="50" y="59"/>
                </a:cubicBezTo>
                <a:cubicBezTo>
                  <a:pt x="50" y="65"/>
                  <a:pt x="50" y="65"/>
                  <a:pt x="50" y="65"/>
                </a:cubicBezTo>
                <a:cubicBezTo>
                  <a:pt x="47" y="65"/>
                  <a:pt x="47" y="65"/>
                  <a:pt x="47" y="65"/>
                </a:cubicBezTo>
                <a:cubicBezTo>
                  <a:pt x="54" y="95"/>
                  <a:pt x="54" y="95"/>
                  <a:pt x="54" y="95"/>
                </a:cubicBezTo>
                <a:cubicBezTo>
                  <a:pt x="51" y="98"/>
                  <a:pt x="51" y="98"/>
                  <a:pt x="51" y="98"/>
                </a:cubicBezTo>
                <a:cubicBezTo>
                  <a:pt x="85" y="98"/>
                  <a:pt x="85" y="98"/>
                  <a:pt x="85" y="98"/>
                </a:cubicBezTo>
                <a:cubicBezTo>
                  <a:pt x="85" y="92"/>
                  <a:pt x="85" y="87"/>
                  <a:pt x="84" y="83"/>
                </a:cubicBezTo>
                <a:cubicBezTo>
                  <a:pt x="84" y="78"/>
                  <a:pt x="83" y="73"/>
                  <a:pt x="81" y="70"/>
                </a:cubicBezTo>
                <a:cubicBezTo>
                  <a:pt x="60" y="62"/>
                  <a:pt x="60" y="62"/>
                  <a:pt x="60" y="62"/>
                </a:cubicBezTo>
                <a:cubicBezTo>
                  <a:pt x="60" y="61"/>
                  <a:pt x="60" y="61"/>
                  <a:pt x="60" y="61"/>
                </a:cubicBezTo>
                <a:cubicBezTo>
                  <a:pt x="59" y="61"/>
                  <a:pt x="59" y="61"/>
                  <a:pt x="59" y="61"/>
                </a:cubicBezTo>
                <a:cubicBezTo>
                  <a:pt x="54" y="58"/>
                  <a:pt x="54" y="58"/>
                  <a:pt x="54" y="58"/>
                </a:cubicBezTo>
                <a:cubicBezTo>
                  <a:pt x="56" y="52"/>
                  <a:pt x="56" y="52"/>
                  <a:pt x="56" y="52"/>
                </a:cubicBezTo>
                <a:cubicBezTo>
                  <a:pt x="57" y="53"/>
                  <a:pt x="57" y="53"/>
                  <a:pt x="57" y="53"/>
                </a:cubicBezTo>
                <a:cubicBezTo>
                  <a:pt x="62" y="56"/>
                  <a:pt x="62" y="56"/>
                  <a:pt x="62" y="56"/>
                </a:cubicBezTo>
                <a:cubicBezTo>
                  <a:pt x="84" y="65"/>
                  <a:pt x="84" y="65"/>
                  <a:pt x="84" y="65"/>
                </a:cubicBezTo>
                <a:cubicBezTo>
                  <a:pt x="85" y="65"/>
                  <a:pt x="85" y="65"/>
                  <a:pt x="85" y="65"/>
                </a:cubicBezTo>
                <a:cubicBezTo>
                  <a:pt x="86" y="66"/>
                  <a:pt x="86" y="66"/>
                  <a:pt x="86" y="66"/>
                </a:cubicBezTo>
                <a:cubicBezTo>
                  <a:pt x="88" y="71"/>
                  <a:pt x="89" y="76"/>
                  <a:pt x="90" y="82"/>
                </a:cubicBezTo>
                <a:cubicBezTo>
                  <a:pt x="90" y="88"/>
                  <a:pt x="90" y="94"/>
                  <a:pt x="90" y="101"/>
                </a:cubicBezTo>
                <a:cubicBezTo>
                  <a:pt x="90" y="103"/>
                  <a:pt x="90" y="103"/>
                  <a:pt x="90" y="103"/>
                </a:cubicBezTo>
                <a:cubicBezTo>
                  <a:pt x="88" y="103"/>
                  <a:pt x="88" y="103"/>
                  <a:pt x="88" y="103"/>
                </a:cubicBezTo>
                <a:cubicBezTo>
                  <a:pt x="3" y="103"/>
                  <a:pt x="3" y="103"/>
                  <a:pt x="3" y="103"/>
                </a:cubicBezTo>
                <a:cubicBezTo>
                  <a:pt x="0" y="103"/>
                  <a:pt x="0" y="103"/>
                  <a:pt x="0" y="103"/>
                </a:cubicBezTo>
                <a:cubicBezTo>
                  <a:pt x="0" y="101"/>
                  <a:pt x="0" y="101"/>
                  <a:pt x="0" y="101"/>
                </a:cubicBezTo>
                <a:cubicBezTo>
                  <a:pt x="0" y="92"/>
                  <a:pt x="0" y="86"/>
                  <a:pt x="0" y="80"/>
                </a:cubicBezTo>
                <a:cubicBezTo>
                  <a:pt x="1" y="74"/>
                  <a:pt x="2" y="69"/>
                  <a:pt x="4" y="66"/>
                </a:cubicBezTo>
                <a:cubicBezTo>
                  <a:pt x="4" y="65"/>
                  <a:pt x="4" y="65"/>
                  <a:pt x="4" y="65"/>
                </a:cubicBezTo>
                <a:cubicBezTo>
                  <a:pt x="5" y="65"/>
                  <a:pt x="5" y="65"/>
                  <a:pt x="5" y="65"/>
                </a:cubicBezTo>
                <a:close/>
                <a:moveTo>
                  <a:pt x="29" y="35"/>
                </a:moveTo>
                <a:cubicBezTo>
                  <a:pt x="28" y="28"/>
                  <a:pt x="28" y="25"/>
                  <a:pt x="30" y="18"/>
                </a:cubicBezTo>
                <a:cubicBezTo>
                  <a:pt x="34" y="21"/>
                  <a:pt x="45" y="20"/>
                  <a:pt x="49" y="18"/>
                </a:cubicBezTo>
                <a:cubicBezTo>
                  <a:pt x="52" y="21"/>
                  <a:pt x="56" y="22"/>
                  <a:pt x="60" y="21"/>
                </a:cubicBezTo>
                <a:cubicBezTo>
                  <a:pt x="61" y="27"/>
                  <a:pt x="61" y="27"/>
                  <a:pt x="61" y="35"/>
                </a:cubicBezTo>
                <a:cubicBezTo>
                  <a:pt x="61" y="35"/>
                  <a:pt x="65" y="31"/>
                  <a:pt x="66" y="28"/>
                </a:cubicBezTo>
                <a:cubicBezTo>
                  <a:pt x="67" y="25"/>
                  <a:pt x="65" y="12"/>
                  <a:pt x="64" y="9"/>
                </a:cubicBezTo>
                <a:cubicBezTo>
                  <a:pt x="62" y="5"/>
                  <a:pt x="57" y="2"/>
                  <a:pt x="49" y="3"/>
                </a:cubicBezTo>
                <a:cubicBezTo>
                  <a:pt x="40" y="0"/>
                  <a:pt x="30" y="3"/>
                  <a:pt x="26" y="8"/>
                </a:cubicBezTo>
                <a:cubicBezTo>
                  <a:pt x="25" y="10"/>
                  <a:pt x="22" y="28"/>
                  <a:pt x="24" y="31"/>
                </a:cubicBezTo>
                <a:cubicBezTo>
                  <a:pt x="26" y="34"/>
                  <a:pt x="29" y="35"/>
                  <a:pt x="29" y="3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0" name="Freeform 60"/>
          <p:cNvSpPr>
            <a:spLocks noEditPoints="1" noChangeArrowheads="1"/>
          </p:cNvSpPr>
          <p:nvPr/>
        </p:nvSpPr>
        <p:spPr bwMode="auto">
          <a:xfrm>
            <a:off x="3454400" y="3719513"/>
            <a:ext cx="382588" cy="238125"/>
          </a:xfrm>
          <a:custGeom>
            <a:avLst/>
            <a:gdLst>
              <a:gd name="T0" fmla="*/ 2147483646 w 102"/>
              <a:gd name="T1" fmla="*/ 2147483646 h 85"/>
              <a:gd name="T2" fmla="*/ 2147483646 w 102"/>
              <a:gd name="T3" fmla="*/ 2147483646 h 85"/>
              <a:gd name="T4" fmla="*/ 2147483646 w 102"/>
              <a:gd name="T5" fmla="*/ 2147483646 h 85"/>
              <a:gd name="T6" fmla="*/ 2147483646 w 102"/>
              <a:gd name="T7" fmla="*/ 2147483646 h 85"/>
              <a:gd name="T8" fmla="*/ 2147483646 w 102"/>
              <a:gd name="T9" fmla="*/ 2147483646 h 85"/>
              <a:gd name="T10" fmla="*/ 2147483646 w 102"/>
              <a:gd name="T11" fmla="*/ 2147483646 h 85"/>
              <a:gd name="T12" fmla="*/ 2147483646 w 102"/>
              <a:gd name="T13" fmla="*/ 2147483646 h 85"/>
              <a:gd name="T14" fmla="*/ 2147483646 w 102"/>
              <a:gd name="T15" fmla="*/ 2147483646 h 85"/>
              <a:gd name="T16" fmla="*/ 2147483646 w 102"/>
              <a:gd name="T17" fmla="*/ 2147483646 h 85"/>
              <a:gd name="T18" fmla="*/ 0 w 102"/>
              <a:gd name="T19" fmla="*/ 2147483646 h 85"/>
              <a:gd name="T20" fmla="*/ 0 w 102"/>
              <a:gd name="T21" fmla="*/ 2147483646 h 85"/>
              <a:gd name="T22" fmla="*/ 2147483646 w 102"/>
              <a:gd name="T23" fmla="*/ 2147483646 h 85"/>
              <a:gd name="T24" fmla="*/ 2147483646 w 102"/>
              <a:gd name="T25" fmla="*/ 2147483646 h 85"/>
              <a:gd name="T26" fmla="*/ 2147483646 w 102"/>
              <a:gd name="T27" fmla="*/ 2147483646 h 85"/>
              <a:gd name="T28" fmla="*/ 2147483646 w 102"/>
              <a:gd name="T29" fmla="*/ 2147483646 h 85"/>
              <a:gd name="T30" fmla="*/ 2147483646 w 102"/>
              <a:gd name="T31" fmla="*/ 2147483646 h 85"/>
              <a:gd name="T32" fmla="*/ 2147483646 w 102"/>
              <a:gd name="T33" fmla="*/ 2147483646 h 85"/>
              <a:gd name="T34" fmla="*/ 2147483646 w 102"/>
              <a:gd name="T35" fmla="*/ 2147483646 h 85"/>
              <a:gd name="T36" fmla="*/ 2147483646 w 102"/>
              <a:gd name="T37" fmla="*/ 2147483646 h 85"/>
              <a:gd name="T38" fmla="*/ 2147483646 w 102"/>
              <a:gd name="T39" fmla="*/ 2147483646 h 85"/>
              <a:gd name="T40" fmla="*/ 2147483646 w 102"/>
              <a:gd name="T41" fmla="*/ 2147483646 h 85"/>
              <a:gd name="T42" fmla="*/ 2147483646 w 102"/>
              <a:gd name="T43" fmla="*/ 2147483646 h 85"/>
              <a:gd name="T44" fmla="*/ 2147483646 w 102"/>
              <a:gd name="T45" fmla="*/ 2147483646 h 85"/>
              <a:gd name="T46" fmla="*/ 2147483646 w 102"/>
              <a:gd name="T47" fmla="*/ 2147483646 h 85"/>
              <a:gd name="T48" fmla="*/ 2147483646 w 102"/>
              <a:gd name="T49" fmla="*/ 2147483646 h 85"/>
              <a:gd name="T50" fmla="*/ 2147483646 w 102"/>
              <a:gd name="T51" fmla="*/ 2147483646 h 85"/>
              <a:gd name="T52" fmla="*/ 2147483646 w 102"/>
              <a:gd name="T53" fmla="*/ 2147483646 h 85"/>
              <a:gd name="T54" fmla="*/ 2147483646 w 102"/>
              <a:gd name="T55" fmla="*/ 2147483646 h 85"/>
              <a:gd name="T56" fmla="*/ 2147483646 w 102"/>
              <a:gd name="T57" fmla="*/ 2147483646 h 85"/>
              <a:gd name="T58" fmla="*/ 2147483646 w 102"/>
              <a:gd name="T59" fmla="*/ 2147483646 h 85"/>
              <a:gd name="T60" fmla="*/ 2147483646 w 102"/>
              <a:gd name="T61" fmla="*/ 2147483646 h 85"/>
              <a:gd name="T62" fmla="*/ 2147483646 w 102"/>
              <a:gd name="T63" fmla="*/ 2147483646 h 85"/>
              <a:gd name="T64" fmla="*/ 2147483646 w 102"/>
              <a:gd name="T65" fmla="*/ 2147483646 h 85"/>
              <a:gd name="T66" fmla="*/ 2147483646 w 102"/>
              <a:gd name="T67" fmla="*/ 2147483646 h 85"/>
              <a:gd name="T68" fmla="*/ 2147483646 w 102"/>
              <a:gd name="T69" fmla="*/ 2147483646 h 85"/>
              <a:gd name="T70" fmla="*/ 2147483646 w 102"/>
              <a:gd name="T71" fmla="*/ 2147483646 h 85"/>
              <a:gd name="T72" fmla="*/ 2147483646 w 102"/>
              <a:gd name="T73" fmla="*/ 2147483646 h 85"/>
              <a:gd name="T74" fmla="*/ 2147483646 w 102"/>
              <a:gd name="T75" fmla="*/ 2147483646 h 85"/>
              <a:gd name="T76" fmla="*/ 2147483646 w 102"/>
              <a:gd name="T77" fmla="*/ 2147483646 h 85"/>
              <a:gd name="T78" fmla="*/ 2147483646 w 102"/>
              <a:gd name="T79" fmla="*/ 2147483646 h 85"/>
              <a:gd name="T80" fmla="*/ 2147483646 w 102"/>
              <a:gd name="T81" fmla="*/ 0 h 85"/>
              <a:gd name="T82" fmla="*/ 2147483646 w 102"/>
              <a:gd name="T83" fmla="*/ 2147483646 h 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2"/>
              <a:gd name="T127" fmla="*/ 0 h 85"/>
              <a:gd name="T128" fmla="*/ 102 w 102"/>
              <a:gd name="T129" fmla="*/ 85 h 8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1" name="Freeform 61"/>
          <p:cNvSpPr>
            <a:spLocks noEditPoints="1" noChangeArrowheads="1"/>
          </p:cNvSpPr>
          <p:nvPr/>
        </p:nvSpPr>
        <p:spPr bwMode="auto">
          <a:xfrm>
            <a:off x="4202113" y="3683000"/>
            <a:ext cx="325437" cy="323850"/>
          </a:xfrm>
          <a:custGeom>
            <a:avLst/>
            <a:gdLst>
              <a:gd name="T0" fmla="*/ 2147483646 w 87"/>
              <a:gd name="T1" fmla="*/ 2147483646 h 115"/>
              <a:gd name="T2" fmla="*/ 2147483646 w 87"/>
              <a:gd name="T3" fmla="*/ 2147483646 h 115"/>
              <a:gd name="T4" fmla="*/ 2147483646 w 87"/>
              <a:gd name="T5" fmla="*/ 2147483646 h 115"/>
              <a:gd name="T6" fmla="*/ 2147483646 w 87"/>
              <a:gd name="T7" fmla="*/ 2147483646 h 115"/>
              <a:gd name="T8" fmla="*/ 2147483646 w 87"/>
              <a:gd name="T9" fmla="*/ 2147483646 h 115"/>
              <a:gd name="T10" fmla="*/ 2147483646 w 87"/>
              <a:gd name="T11" fmla="*/ 2147483646 h 115"/>
              <a:gd name="T12" fmla="*/ 2147483646 w 87"/>
              <a:gd name="T13" fmla="*/ 0 h 115"/>
              <a:gd name="T14" fmla="*/ 2147483646 w 87"/>
              <a:gd name="T15" fmla="*/ 2147483646 h 115"/>
              <a:gd name="T16" fmla="*/ 2147483646 w 87"/>
              <a:gd name="T17" fmla="*/ 2147483646 h 115"/>
              <a:gd name="T18" fmla="*/ 2147483646 w 87"/>
              <a:gd name="T19" fmla="*/ 2147483646 h 115"/>
              <a:gd name="T20" fmla="*/ 2147483646 w 87"/>
              <a:gd name="T21" fmla="*/ 2147483646 h 115"/>
              <a:gd name="T22" fmla="*/ 2147483646 w 87"/>
              <a:gd name="T23" fmla="*/ 2147483646 h 115"/>
              <a:gd name="T24" fmla="*/ 2147483646 w 87"/>
              <a:gd name="T25" fmla="*/ 2147483646 h 115"/>
              <a:gd name="T26" fmla="*/ 2147483646 w 87"/>
              <a:gd name="T27" fmla="*/ 2147483646 h 115"/>
              <a:gd name="T28" fmla="*/ 2147483646 w 87"/>
              <a:gd name="T29" fmla="*/ 2147483646 h 115"/>
              <a:gd name="T30" fmla="*/ 2147483646 w 87"/>
              <a:gd name="T31" fmla="*/ 2147483646 h 115"/>
              <a:gd name="T32" fmla="*/ 2147483646 w 87"/>
              <a:gd name="T33" fmla="*/ 2147483646 h 115"/>
              <a:gd name="T34" fmla="*/ 2147483646 w 87"/>
              <a:gd name="T35" fmla="*/ 2147483646 h 115"/>
              <a:gd name="T36" fmla="*/ 2147483646 w 87"/>
              <a:gd name="T37" fmla="*/ 2147483646 h 115"/>
              <a:gd name="T38" fmla="*/ 2147483646 w 87"/>
              <a:gd name="T39" fmla="*/ 2147483646 h 115"/>
              <a:gd name="T40" fmla="*/ 2147483646 w 87"/>
              <a:gd name="T41" fmla="*/ 2147483646 h 115"/>
              <a:gd name="T42" fmla="*/ 2147483646 w 87"/>
              <a:gd name="T43" fmla="*/ 2147483646 h 115"/>
              <a:gd name="T44" fmla="*/ 2147483646 w 87"/>
              <a:gd name="T45" fmla="*/ 2147483646 h 115"/>
              <a:gd name="T46" fmla="*/ 2147483646 w 87"/>
              <a:gd name="T47" fmla="*/ 2147483646 h 115"/>
              <a:gd name="T48" fmla="*/ 2147483646 w 87"/>
              <a:gd name="T49" fmla="*/ 2147483646 h 115"/>
              <a:gd name="T50" fmla="*/ 2147483646 w 87"/>
              <a:gd name="T51" fmla="*/ 2147483646 h 115"/>
              <a:gd name="T52" fmla="*/ 2147483646 w 87"/>
              <a:gd name="T53" fmla="*/ 2147483646 h 115"/>
              <a:gd name="T54" fmla="*/ 2147483646 w 87"/>
              <a:gd name="T55" fmla="*/ 2147483646 h 115"/>
              <a:gd name="T56" fmla="*/ 2147483646 w 87"/>
              <a:gd name="T57" fmla="*/ 2147483646 h 115"/>
              <a:gd name="T58" fmla="*/ 2147483646 w 87"/>
              <a:gd name="T59" fmla="*/ 2147483646 h 115"/>
              <a:gd name="T60" fmla="*/ 2147483646 w 87"/>
              <a:gd name="T61" fmla="*/ 2147483646 h 115"/>
              <a:gd name="T62" fmla="*/ 2147483646 w 87"/>
              <a:gd name="T63" fmla="*/ 2147483646 h 115"/>
              <a:gd name="T64" fmla="*/ 2147483646 w 87"/>
              <a:gd name="T65" fmla="*/ 2147483646 h 115"/>
              <a:gd name="T66" fmla="*/ 2147483646 w 87"/>
              <a:gd name="T67" fmla="*/ 2147483646 h 115"/>
              <a:gd name="T68" fmla="*/ 2147483646 w 87"/>
              <a:gd name="T69" fmla="*/ 2147483646 h 115"/>
              <a:gd name="T70" fmla="*/ 2147483646 w 87"/>
              <a:gd name="T71" fmla="*/ 2147483646 h 115"/>
              <a:gd name="T72" fmla="*/ 2147483646 w 87"/>
              <a:gd name="T73" fmla="*/ 2147483646 h 115"/>
              <a:gd name="T74" fmla="*/ 2147483646 w 87"/>
              <a:gd name="T75" fmla="*/ 2147483646 h 115"/>
              <a:gd name="T76" fmla="*/ 2147483646 w 87"/>
              <a:gd name="T77" fmla="*/ 2147483646 h 115"/>
              <a:gd name="T78" fmla="*/ 2147483646 w 87"/>
              <a:gd name="T79" fmla="*/ 2147483646 h 115"/>
              <a:gd name="T80" fmla="*/ 2147483646 w 87"/>
              <a:gd name="T81" fmla="*/ 2147483646 h 115"/>
              <a:gd name="T82" fmla="*/ 2147483646 w 87"/>
              <a:gd name="T83" fmla="*/ 2147483646 h 115"/>
              <a:gd name="T84" fmla="*/ 2147483646 w 87"/>
              <a:gd name="T85" fmla="*/ 2147483646 h 115"/>
              <a:gd name="T86" fmla="*/ 2147483646 w 87"/>
              <a:gd name="T87" fmla="*/ 2147483646 h 11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7"/>
              <a:gd name="T133" fmla="*/ 0 h 115"/>
              <a:gd name="T134" fmla="*/ 87 w 87"/>
              <a:gd name="T135" fmla="*/ 115 h 11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7" h="115">
                <a:moveTo>
                  <a:pt x="0" y="79"/>
                </a:moveTo>
                <a:cubicBezTo>
                  <a:pt x="8" y="69"/>
                  <a:pt x="24" y="74"/>
                  <a:pt x="35" y="66"/>
                </a:cubicBezTo>
                <a:cubicBezTo>
                  <a:pt x="41" y="66"/>
                  <a:pt x="47" y="66"/>
                  <a:pt x="53" y="66"/>
                </a:cubicBezTo>
                <a:cubicBezTo>
                  <a:pt x="64" y="74"/>
                  <a:pt x="80" y="69"/>
                  <a:pt x="87" y="79"/>
                </a:cubicBezTo>
                <a:cubicBezTo>
                  <a:pt x="87" y="84"/>
                  <a:pt x="87" y="99"/>
                  <a:pt x="87" y="104"/>
                </a:cubicBezTo>
                <a:cubicBezTo>
                  <a:pt x="80" y="105"/>
                  <a:pt x="69" y="106"/>
                  <a:pt x="57" y="107"/>
                </a:cubicBezTo>
                <a:cubicBezTo>
                  <a:pt x="56" y="108"/>
                  <a:pt x="56" y="108"/>
                  <a:pt x="56" y="108"/>
                </a:cubicBezTo>
                <a:cubicBezTo>
                  <a:pt x="46" y="114"/>
                  <a:pt x="46" y="114"/>
                  <a:pt x="46" y="114"/>
                </a:cubicBezTo>
                <a:cubicBezTo>
                  <a:pt x="44" y="115"/>
                  <a:pt x="44" y="115"/>
                  <a:pt x="44" y="115"/>
                </a:cubicBezTo>
                <a:cubicBezTo>
                  <a:pt x="43" y="114"/>
                  <a:pt x="43" y="114"/>
                  <a:pt x="43" y="114"/>
                </a:cubicBezTo>
                <a:cubicBezTo>
                  <a:pt x="33" y="108"/>
                  <a:pt x="33" y="108"/>
                  <a:pt x="33" y="108"/>
                </a:cubicBezTo>
                <a:cubicBezTo>
                  <a:pt x="32" y="107"/>
                  <a:pt x="32" y="107"/>
                  <a:pt x="32" y="107"/>
                </a:cubicBezTo>
                <a:cubicBezTo>
                  <a:pt x="20" y="107"/>
                  <a:pt x="9" y="105"/>
                  <a:pt x="0" y="104"/>
                </a:cubicBezTo>
                <a:cubicBezTo>
                  <a:pt x="0" y="99"/>
                  <a:pt x="0" y="84"/>
                  <a:pt x="0" y="79"/>
                </a:cubicBezTo>
                <a:close/>
                <a:moveTo>
                  <a:pt x="42" y="11"/>
                </a:moveTo>
                <a:cubicBezTo>
                  <a:pt x="34" y="15"/>
                  <a:pt x="34" y="15"/>
                  <a:pt x="34" y="15"/>
                </a:cubicBezTo>
                <a:cubicBezTo>
                  <a:pt x="25" y="19"/>
                  <a:pt x="25" y="19"/>
                  <a:pt x="25" y="19"/>
                </a:cubicBezTo>
                <a:cubicBezTo>
                  <a:pt x="25" y="14"/>
                  <a:pt x="25" y="14"/>
                  <a:pt x="25" y="14"/>
                </a:cubicBezTo>
                <a:cubicBezTo>
                  <a:pt x="15" y="16"/>
                  <a:pt x="8" y="23"/>
                  <a:pt x="9" y="36"/>
                </a:cubicBezTo>
                <a:cubicBezTo>
                  <a:pt x="7" y="20"/>
                  <a:pt x="12" y="7"/>
                  <a:pt x="26" y="4"/>
                </a:cubicBezTo>
                <a:cubicBezTo>
                  <a:pt x="26" y="0"/>
                  <a:pt x="26" y="0"/>
                  <a:pt x="26" y="0"/>
                </a:cubicBezTo>
                <a:cubicBezTo>
                  <a:pt x="34" y="5"/>
                  <a:pt x="34" y="5"/>
                  <a:pt x="34" y="5"/>
                </a:cubicBezTo>
                <a:cubicBezTo>
                  <a:pt x="42" y="11"/>
                  <a:pt x="42" y="11"/>
                  <a:pt x="42" y="11"/>
                </a:cubicBezTo>
                <a:close/>
                <a:moveTo>
                  <a:pt x="40" y="51"/>
                </a:moveTo>
                <a:cubicBezTo>
                  <a:pt x="47" y="57"/>
                  <a:pt x="47" y="57"/>
                  <a:pt x="47" y="57"/>
                </a:cubicBezTo>
                <a:cubicBezTo>
                  <a:pt x="54" y="64"/>
                  <a:pt x="54" y="64"/>
                  <a:pt x="54" y="64"/>
                </a:cubicBezTo>
                <a:cubicBezTo>
                  <a:pt x="55" y="60"/>
                  <a:pt x="55" y="60"/>
                  <a:pt x="55" y="60"/>
                </a:cubicBezTo>
                <a:cubicBezTo>
                  <a:pt x="69" y="60"/>
                  <a:pt x="77" y="48"/>
                  <a:pt x="77" y="32"/>
                </a:cubicBezTo>
                <a:cubicBezTo>
                  <a:pt x="76" y="45"/>
                  <a:pt x="67" y="50"/>
                  <a:pt x="57" y="50"/>
                </a:cubicBezTo>
                <a:cubicBezTo>
                  <a:pt x="58" y="45"/>
                  <a:pt x="58" y="45"/>
                  <a:pt x="58" y="45"/>
                </a:cubicBezTo>
                <a:cubicBezTo>
                  <a:pt x="49" y="48"/>
                  <a:pt x="49" y="48"/>
                  <a:pt x="49" y="48"/>
                </a:cubicBezTo>
                <a:cubicBezTo>
                  <a:pt x="40" y="51"/>
                  <a:pt x="40" y="51"/>
                  <a:pt x="40" y="51"/>
                </a:cubicBezTo>
                <a:close/>
                <a:moveTo>
                  <a:pt x="46" y="62"/>
                </a:moveTo>
                <a:cubicBezTo>
                  <a:pt x="40" y="56"/>
                  <a:pt x="40" y="56"/>
                  <a:pt x="40" y="56"/>
                </a:cubicBezTo>
                <a:cubicBezTo>
                  <a:pt x="40" y="56"/>
                  <a:pt x="40" y="56"/>
                  <a:pt x="40" y="56"/>
                </a:cubicBezTo>
                <a:cubicBezTo>
                  <a:pt x="39" y="56"/>
                  <a:pt x="38" y="56"/>
                  <a:pt x="37" y="56"/>
                </a:cubicBezTo>
                <a:cubicBezTo>
                  <a:pt x="36" y="55"/>
                  <a:pt x="35" y="55"/>
                  <a:pt x="34" y="55"/>
                </a:cubicBezTo>
                <a:cubicBezTo>
                  <a:pt x="34" y="55"/>
                  <a:pt x="34" y="55"/>
                  <a:pt x="34" y="55"/>
                </a:cubicBezTo>
                <a:cubicBezTo>
                  <a:pt x="31" y="53"/>
                  <a:pt x="28" y="52"/>
                  <a:pt x="26" y="49"/>
                </a:cubicBezTo>
                <a:cubicBezTo>
                  <a:pt x="21" y="45"/>
                  <a:pt x="19" y="39"/>
                  <a:pt x="19" y="32"/>
                </a:cubicBezTo>
                <a:cubicBezTo>
                  <a:pt x="19" y="30"/>
                  <a:pt x="19" y="27"/>
                  <a:pt x="20" y="25"/>
                </a:cubicBezTo>
                <a:cubicBezTo>
                  <a:pt x="20" y="25"/>
                  <a:pt x="20" y="25"/>
                  <a:pt x="20" y="25"/>
                </a:cubicBezTo>
                <a:cubicBezTo>
                  <a:pt x="20" y="24"/>
                  <a:pt x="20" y="23"/>
                  <a:pt x="21" y="22"/>
                </a:cubicBezTo>
                <a:cubicBezTo>
                  <a:pt x="21" y="20"/>
                  <a:pt x="21" y="20"/>
                  <a:pt x="21" y="20"/>
                </a:cubicBezTo>
                <a:cubicBezTo>
                  <a:pt x="15" y="22"/>
                  <a:pt x="12" y="28"/>
                  <a:pt x="13" y="35"/>
                </a:cubicBezTo>
                <a:cubicBezTo>
                  <a:pt x="13" y="38"/>
                  <a:pt x="13" y="38"/>
                  <a:pt x="13" y="38"/>
                </a:cubicBezTo>
                <a:cubicBezTo>
                  <a:pt x="15" y="44"/>
                  <a:pt x="17" y="49"/>
                  <a:pt x="22" y="53"/>
                </a:cubicBezTo>
                <a:cubicBezTo>
                  <a:pt x="26" y="58"/>
                  <a:pt x="32" y="61"/>
                  <a:pt x="39" y="62"/>
                </a:cubicBezTo>
                <a:cubicBezTo>
                  <a:pt x="39" y="62"/>
                  <a:pt x="39" y="62"/>
                  <a:pt x="39" y="62"/>
                </a:cubicBezTo>
                <a:cubicBezTo>
                  <a:pt x="39" y="62"/>
                  <a:pt x="39" y="62"/>
                  <a:pt x="39" y="62"/>
                </a:cubicBezTo>
                <a:cubicBezTo>
                  <a:pt x="42" y="62"/>
                  <a:pt x="44" y="62"/>
                  <a:pt x="46" y="62"/>
                </a:cubicBezTo>
                <a:close/>
                <a:moveTo>
                  <a:pt x="43" y="27"/>
                </a:moveTo>
                <a:cubicBezTo>
                  <a:pt x="43" y="27"/>
                  <a:pt x="42" y="27"/>
                  <a:pt x="42" y="27"/>
                </a:cubicBezTo>
                <a:cubicBezTo>
                  <a:pt x="39" y="22"/>
                  <a:pt x="39" y="21"/>
                  <a:pt x="35" y="16"/>
                </a:cubicBezTo>
                <a:cubicBezTo>
                  <a:pt x="35" y="16"/>
                  <a:pt x="35" y="16"/>
                  <a:pt x="35" y="16"/>
                </a:cubicBezTo>
                <a:cubicBezTo>
                  <a:pt x="33" y="18"/>
                  <a:pt x="33" y="18"/>
                  <a:pt x="33" y="18"/>
                </a:cubicBezTo>
                <a:cubicBezTo>
                  <a:pt x="35" y="23"/>
                  <a:pt x="36" y="25"/>
                  <a:pt x="39" y="29"/>
                </a:cubicBezTo>
                <a:cubicBezTo>
                  <a:pt x="39" y="30"/>
                  <a:pt x="39" y="31"/>
                  <a:pt x="39" y="32"/>
                </a:cubicBezTo>
                <a:cubicBezTo>
                  <a:pt x="39" y="35"/>
                  <a:pt x="41" y="37"/>
                  <a:pt x="43" y="37"/>
                </a:cubicBezTo>
                <a:cubicBezTo>
                  <a:pt x="46" y="37"/>
                  <a:pt x="48" y="35"/>
                  <a:pt x="48" y="32"/>
                </a:cubicBezTo>
                <a:cubicBezTo>
                  <a:pt x="48" y="32"/>
                  <a:pt x="48" y="31"/>
                  <a:pt x="48" y="31"/>
                </a:cubicBezTo>
                <a:cubicBezTo>
                  <a:pt x="51" y="28"/>
                  <a:pt x="51" y="28"/>
                  <a:pt x="54" y="24"/>
                </a:cubicBezTo>
                <a:cubicBezTo>
                  <a:pt x="53" y="23"/>
                  <a:pt x="52" y="23"/>
                  <a:pt x="52" y="22"/>
                </a:cubicBezTo>
                <a:cubicBezTo>
                  <a:pt x="49" y="24"/>
                  <a:pt x="48" y="25"/>
                  <a:pt x="45" y="28"/>
                </a:cubicBezTo>
                <a:cubicBezTo>
                  <a:pt x="45" y="27"/>
                  <a:pt x="44" y="27"/>
                  <a:pt x="43" y="27"/>
                </a:cubicBezTo>
                <a:close/>
                <a:moveTo>
                  <a:pt x="47" y="2"/>
                </a:moveTo>
                <a:cubicBezTo>
                  <a:pt x="44" y="1"/>
                  <a:pt x="40" y="2"/>
                  <a:pt x="37" y="2"/>
                </a:cubicBezTo>
                <a:cubicBezTo>
                  <a:pt x="37" y="2"/>
                  <a:pt x="37" y="2"/>
                  <a:pt x="37" y="2"/>
                </a:cubicBezTo>
                <a:cubicBezTo>
                  <a:pt x="45" y="8"/>
                  <a:pt x="45" y="8"/>
                  <a:pt x="45" y="8"/>
                </a:cubicBezTo>
                <a:cubicBezTo>
                  <a:pt x="45" y="8"/>
                  <a:pt x="46" y="8"/>
                  <a:pt x="46" y="8"/>
                </a:cubicBezTo>
                <a:cubicBezTo>
                  <a:pt x="46" y="8"/>
                  <a:pt x="46" y="8"/>
                  <a:pt x="46" y="8"/>
                </a:cubicBezTo>
                <a:cubicBezTo>
                  <a:pt x="47" y="8"/>
                  <a:pt x="48" y="8"/>
                  <a:pt x="49" y="9"/>
                </a:cubicBezTo>
                <a:cubicBezTo>
                  <a:pt x="51" y="9"/>
                  <a:pt x="53" y="10"/>
                  <a:pt x="54" y="10"/>
                </a:cubicBezTo>
                <a:cubicBezTo>
                  <a:pt x="54" y="10"/>
                  <a:pt x="54" y="10"/>
                  <a:pt x="54" y="10"/>
                </a:cubicBezTo>
                <a:cubicBezTo>
                  <a:pt x="54" y="10"/>
                  <a:pt x="54" y="10"/>
                  <a:pt x="54" y="10"/>
                </a:cubicBezTo>
                <a:cubicBezTo>
                  <a:pt x="57" y="12"/>
                  <a:pt x="59" y="13"/>
                  <a:pt x="60" y="15"/>
                </a:cubicBezTo>
                <a:cubicBezTo>
                  <a:pt x="61" y="16"/>
                  <a:pt x="62" y="16"/>
                  <a:pt x="62" y="17"/>
                </a:cubicBezTo>
                <a:cubicBezTo>
                  <a:pt x="63" y="18"/>
                  <a:pt x="64" y="19"/>
                  <a:pt x="64" y="20"/>
                </a:cubicBezTo>
                <a:cubicBezTo>
                  <a:pt x="65" y="22"/>
                  <a:pt x="66" y="24"/>
                  <a:pt x="67" y="27"/>
                </a:cubicBezTo>
                <a:cubicBezTo>
                  <a:pt x="67" y="27"/>
                  <a:pt x="67" y="27"/>
                  <a:pt x="67" y="27"/>
                </a:cubicBezTo>
                <a:cubicBezTo>
                  <a:pt x="67" y="27"/>
                  <a:pt x="67" y="27"/>
                  <a:pt x="67" y="27"/>
                </a:cubicBezTo>
                <a:cubicBezTo>
                  <a:pt x="67" y="29"/>
                  <a:pt x="67" y="30"/>
                  <a:pt x="67" y="32"/>
                </a:cubicBezTo>
                <a:cubicBezTo>
                  <a:pt x="67" y="33"/>
                  <a:pt x="67" y="34"/>
                  <a:pt x="67" y="35"/>
                </a:cubicBezTo>
                <a:cubicBezTo>
                  <a:pt x="67" y="35"/>
                  <a:pt x="67" y="35"/>
                  <a:pt x="67" y="35"/>
                </a:cubicBezTo>
                <a:cubicBezTo>
                  <a:pt x="67" y="36"/>
                  <a:pt x="67" y="37"/>
                  <a:pt x="67" y="38"/>
                </a:cubicBezTo>
                <a:cubicBezTo>
                  <a:pt x="66" y="41"/>
                  <a:pt x="65" y="43"/>
                  <a:pt x="64" y="45"/>
                </a:cubicBezTo>
                <a:cubicBezTo>
                  <a:pt x="69" y="43"/>
                  <a:pt x="72" y="39"/>
                  <a:pt x="73" y="32"/>
                </a:cubicBezTo>
                <a:cubicBezTo>
                  <a:pt x="73" y="29"/>
                  <a:pt x="73" y="29"/>
                  <a:pt x="73" y="29"/>
                </a:cubicBezTo>
                <a:cubicBezTo>
                  <a:pt x="73" y="28"/>
                  <a:pt x="73" y="27"/>
                  <a:pt x="73" y="26"/>
                </a:cubicBezTo>
                <a:cubicBezTo>
                  <a:pt x="73" y="26"/>
                  <a:pt x="73" y="26"/>
                  <a:pt x="73" y="26"/>
                </a:cubicBezTo>
                <a:cubicBezTo>
                  <a:pt x="73" y="26"/>
                  <a:pt x="73" y="26"/>
                  <a:pt x="73" y="26"/>
                </a:cubicBezTo>
                <a:cubicBezTo>
                  <a:pt x="72" y="21"/>
                  <a:pt x="70" y="17"/>
                  <a:pt x="67" y="14"/>
                </a:cubicBezTo>
                <a:cubicBezTo>
                  <a:pt x="64" y="10"/>
                  <a:pt x="61" y="7"/>
                  <a:pt x="57" y="5"/>
                </a:cubicBezTo>
                <a:cubicBezTo>
                  <a:pt x="57" y="5"/>
                  <a:pt x="57" y="5"/>
                  <a:pt x="57" y="5"/>
                </a:cubicBezTo>
                <a:cubicBezTo>
                  <a:pt x="57" y="5"/>
                  <a:pt x="57" y="5"/>
                  <a:pt x="57" y="5"/>
                </a:cubicBezTo>
                <a:cubicBezTo>
                  <a:pt x="54" y="3"/>
                  <a:pt x="51" y="2"/>
                  <a:pt x="47" y="2"/>
                </a:cubicBezTo>
                <a:cubicBezTo>
                  <a:pt x="47" y="2"/>
                  <a:pt x="47" y="2"/>
                  <a:pt x="47" y="2"/>
                </a:cubicBezTo>
                <a:cubicBezTo>
                  <a:pt x="47" y="2"/>
                  <a:pt x="47" y="2"/>
                  <a:pt x="47" y="2"/>
                </a:cubicBezTo>
                <a:close/>
                <a:moveTo>
                  <a:pt x="57" y="18"/>
                </a:moveTo>
                <a:cubicBezTo>
                  <a:pt x="59" y="16"/>
                  <a:pt x="59" y="16"/>
                  <a:pt x="59" y="16"/>
                </a:cubicBezTo>
                <a:cubicBezTo>
                  <a:pt x="60" y="16"/>
                  <a:pt x="60" y="16"/>
                  <a:pt x="60" y="16"/>
                </a:cubicBezTo>
                <a:cubicBezTo>
                  <a:pt x="58" y="18"/>
                  <a:pt x="58" y="18"/>
                  <a:pt x="58" y="18"/>
                </a:cubicBezTo>
                <a:cubicBezTo>
                  <a:pt x="57" y="18"/>
                  <a:pt x="57" y="18"/>
                  <a:pt x="57" y="18"/>
                </a:cubicBezTo>
                <a:close/>
                <a:moveTo>
                  <a:pt x="59" y="31"/>
                </a:moveTo>
                <a:cubicBezTo>
                  <a:pt x="66" y="31"/>
                  <a:pt x="66" y="31"/>
                  <a:pt x="66" y="31"/>
                </a:cubicBezTo>
                <a:cubicBezTo>
                  <a:pt x="66" y="33"/>
                  <a:pt x="66" y="33"/>
                  <a:pt x="66" y="33"/>
                </a:cubicBezTo>
                <a:cubicBezTo>
                  <a:pt x="59" y="33"/>
                  <a:pt x="59" y="33"/>
                  <a:pt x="59" y="33"/>
                </a:cubicBezTo>
                <a:cubicBezTo>
                  <a:pt x="59" y="31"/>
                  <a:pt x="59" y="31"/>
                  <a:pt x="59" y="31"/>
                </a:cubicBezTo>
                <a:close/>
                <a:moveTo>
                  <a:pt x="20" y="31"/>
                </a:moveTo>
                <a:cubicBezTo>
                  <a:pt x="20" y="33"/>
                  <a:pt x="20" y="33"/>
                  <a:pt x="20" y="33"/>
                </a:cubicBezTo>
                <a:cubicBezTo>
                  <a:pt x="26" y="33"/>
                  <a:pt x="26" y="33"/>
                  <a:pt x="26" y="33"/>
                </a:cubicBezTo>
                <a:cubicBezTo>
                  <a:pt x="26" y="31"/>
                  <a:pt x="26" y="31"/>
                  <a:pt x="26" y="31"/>
                </a:cubicBezTo>
                <a:cubicBezTo>
                  <a:pt x="20" y="31"/>
                  <a:pt x="20" y="31"/>
                  <a:pt x="20" y="31"/>
                </a:cubicBezTo>
                <a:close/>
                <a:moveTo>
                  <a:pt x="29" y="46"/>
                </a:moveTo>
                <a:cubicBezTo>
                  <a:pt x="27" y="48"/>
                  <a:pt x="27" y="48"/>
                  <a:pt x="27" y="48"/>
                </a:cubicBezTo>
                <a:cubicBezTo>
                  <a:pt x="26" y="48"/>
                  <a:pt x="26" y="48"/>
                  <a:pt x="26" y="48"/>
                </a:cubicBezTo>
                <a:cubicBezTo>
                  <a:pt x="28" y="46"/>
                  <a:pt x="28" y="46"/>
                  <a:pt x="28" y="46"/>
                </a:cubicBezTo>
                <a:cubicBezTo>
                  <a:pt x="29" y="46"/>
                  <a:pt x="29" y="46"/>
                  <a:pt x="29" y="46"/>
                </a:cubicBezTo>
                <a:close/>
                <a:moveTo>
                  <a:pt x="41" y="71"/>
                </a:moveTo>
                <a:cubicBezTo>
                  <a:pt x="39" y="74"/>
                  <a:pt x="39" y="74"/>
                  <a:pt x="39" y="74"/>
                </a:cubicBezTo>
                <a:cubicBezTo>
                  <a:pt x="42" y="79"/>
                  <a:pt x="42" y="79"/>
                  <a:pt x="42" y="79"/>
                </a:cubicBezTo>
                <a:cubicBezTo>
                  <a:pt x="42" y="79"/>
                  <a:pt x="42" y="79"/>
                  <a:pt x="42" y="79"/>
                </a:cubicBezTo>
                <a:cubicBezTo>
                  <a:pt x="42" y="80"/>
                  <a:pt x="42" y="80"/>
                  <a:pt x="42" y="80"/>
                </a:cubicBezTo>
                <a:cubicBezTo>
                  <a:pt x="37" y="105"/>
                  <a:pt x="37" y="105"/>
                  <a:pt x="37" y="105"/>
                </a:cubicBezTo>
                <a:cubicBezTo>
                  <a:pt x="44" y="110"/>
                  <a:pt x="44" y="110"/>
                  <a:pt x="44" y="110"/>
                </a:cubicBezTo>
                <a:cubicBezTo>
                  <a:pt x="53" y="105"/>
                  <a:pt x="53" y="105"/>
                  <a:pt x="53" y="105"/>
                </a:cubicBezTo>
                <a:cubicBezTo>
                  <a:pt x="47" y="80"/>
                  <a:pt x="47" y="80"/>
                  <a:pt x="47" y="80"/>
                </a:cubicBezTo>
                <a:cubicBezTo>
                  <a:pt x="46" y="79"/>
                  <a:pt x="46" y="79"/>
                  <a:pt x="46" y="79"/>
                </a:cubicBezTo>
                <a:cubicBezTo>
                  <a:pt x="47" y="79"/>
                  <a:pt x="47" y="79"/>
                  <a:pt x="47" y="79"/>
                </a:cubicBezTo>
                <a:cubicBezTo>
                  <a:pt x="50" y="74"/>
                  <a:pt x="50" y="74"/>
                  <a:pt x="50" y="74"/>
                </a:cubicBezTo>
                <a:cubicBezTo>
                  <a:pt x="48" y="71"/>
                  <a:pt x="48" y="71"/>
                  <a:pt x="48" y="71"/>
                </a:cubicBezTo>
                <a:lnTo>
                  <a:pt x="41" y="7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2" name="Freeform 62"/>
          <p:cNvSpPr>
            <a:spLocks noEditPoints="1" noChangeArrowheads="1"/>
          </p:cNvSpPr>
          <p:nvPr/>
        </p:nvSpPr>
        <p:spPr bwMode="auto">
          <a:xfrm>
            <a:off x="5548313" y="4732338"/>
            <a:ext cx="358775" cy="266700"/>
          </a:xfrm>
          <a:custGeom>
            <a:avLst/>
            <a:gdLst>
              <a:gd name="T0" fmla="*/ 2147483646 w 96"/>
              <a:gd name="T1" fmla="*/ 2147483646 h 95"/>
              <a:gd name="T2" fmla="*/ 2147483646 w 96"/>
              <a:gd name="T3" fmla="*/ 2147483646 h 95"/>
              <a:gd name="T4" fmla="*/ 2147483646 w 96"/>
              <a:gd name="T5" fmla="*/ 2147483646 h 95"/>
              <a:gd name="T6" fmla="*/ 2147483646 w 96"/>
              <a:gd name="T7" fmla="*/ 2147483646 h 95"/>
              <a:gd name="T8" fmla="*/ 2147483646 w 96"/>
              <a:gd name="T9" fmla="*/ 2147483646 h 95"/>
              <a:gd name="T10" fmla="*/ 2147483646 w 96"/>
              <a:gd name="T11" fmla="*/ 2147483646 h 95"/>
              <a:gd name="T12" fmla="*/ 2147483646 w 96"/>
              <a:gd name="T13" fmla="*/ 2147483646 h 95"/>
              <a:gd name="T14" fmla="*/ 2147483646 w 96"/>
              <a:gd name="T15" fmla="*/ 2147483646 h 95"/>
              <a:gd name="T16" fmla="*/ 2147483646 w 96"/>
              <a:gd name="T17" fmla="*/ 2147483646 h 95"/>
              <a:gd name="T18" fmla="*/ 2147483646 w 96"/>
              <a:gd name="T19" fmla="*/ 2147483646 h 95"/>
              <a:gd name="T20" fmla="*/ 2147483646 w 96"/>
              <a:gd name="T21" fmla="*/ 2147483646 h 95"/>
              <a:gd name="T22" fmla="*/ 2147483646 w 96"/>
              <a:gd name="T23" fmla="*/ 2147483646 h 95"/>
              <a:gd name="T24" fmla="*/ 2147483646 w 96"/>
              <a:gd name="T25" fmla="*/ 2147483646 h 95"/>
              <a:gd name="T26" fmla="*/ 2147483646 w 96"/>
              <a:gd name="T27" fmla="*/ 2147483646 h 95"/>
              <a:gd name="T28" fmla="*/ 2147483646 w 96"/>
              <a:gd name="T29" fmla="*/ 2147483646 h 95"/>
              <a:gd name="T30" fmla="*/ 2147483646 w 96"/>
              <a:gd name="T31" fmla="*/ 2147483646 h 95"/>
              <a:gd name="T32" fmla="*/ 2147483646 w 96"/>
              <a:gd name="T33" fmla="*/ 2147483646 h 95"/>
              <a:gd name="T34" fmla="*/ 2147483646 w 96"/>
              <a:gd name="T35" fmla="*/ 2147483646 h 95"/>
              <a:gd name="T36" fmla="*/ 2147483646 w 96"/>
              <a:gd name="T37" fmla="*/ 2147483646 h 95"/>
              <a:gd name="T38" fmla="*/ 2147483646 w 96"/>
              <a:gd name="T39" fmla="*/ 2147483646 h 95"/>
              <a:gd name="T40" fmla="*/ 2147483646 w 96"/>
              <a:gd name="T41" fmla="*/ 2147483646 h 95"/>
              <a:gd name="T42" fmla="*/ 2147483646 w 96"/>
              <a:gd name="T43" fmla="*/ 2147483646 h 95"/>
              <a:gd name="T44" fmla="*/ 2147483646 w 96"/>
              <a:gd name="T45" fmla="*/ 2147483646 h 95"/>
              <a:gd name="T46" fmla="*/ 2147483646 w 96"/>
              <a:gd name="T47" fmla="*/ 2147483646 h 95"/>
              <a:gd name="T48" fmla="*/ 2147483646 w 96"/>
              <a:gd name="T49" fmla="*/ 2147483646 h 95"/>
              <a:gd name="T50" fmla="*/ 2147483646 w 96"/>
              <a:gd name="T51" fmla="*/ 2147483646 h 95"/>
              <a:gd name="T52" fmla="*/ 2147483646 w 96"/>
              <a:gd name="T53" fmla="*/ 2147483646 h 95"/>
              <a:gd name="T54" fmla="*/ 2147483646 w 96"/>
              <a:gd name="T55" fmla="*/ 2147483646 h 95"/>
              <a:gd name="T56" fmla="*/ 2147483646 w 96"/>
              <a:gd name="T57" fmla="*/ 2147483646 h 95"/>
              <a:gd name="T58" fmla="*/ 2147483646 w 96"/>
              <a:gd name="T59" fmla="*/ 2147483646 h 95"/>
              <a:gd name="T60" fmla="*/ 2147483646 w 96"/>
              <a:gd name="T61" fmla="*/ 2147483646 h 95"/>
              <a:gd name="T62" fmla="*/ 2147483646 w 96"/>
              <a:gd name="T63" fmla="*/ 2147483646 h 95"/>
              <a:gd name="T64" fmla="*/ 2147483646 w 96"/>
              <a:gd name="T65" fmla="*/ 2147483646 h 95"/>
              <a:gd name="T66" fmla="*/ 2147483646 w 96"/>
              <a:gd name="T67" fmla="*/ 2147483646 h 95"/>
              <a:gd name="T68" fmla="*/ 2147483646 w 96"/>
              <a:gd name="T69" fmla="*/ 2147483646 h 95"/>
              <a:gd name="T70" fmla="*/ 2147483646 w 96"/>
              <a:gd name="T71" fmla="*/ 2147483646 h 95"/>
              <a:gd name="T72" fmla="*/ 2147483646 w 96"/>
              <a:gd name="T73" fmla="*/ 2147483646 h 95"/>
              <a:gd name="T74" fmla="*/ 2147483646 w 96"/>
              <a:gd name="T75" fmla="*/ 2147483646 h 95"/>
              <a:gd name="T76" fmla="*/ 2147483646 w 96"/>
              <a:gd name="T77" fmla="*/ 2147483646 h 95"/>
              <a:gd name="T78" fmla="*/ 2147483646 w 96"/>
              <a:gd name="T79" fmla="*/ 2147483646 h 95"/>
              <a:gd name="T80" fmla="*/ 2147483646 w 96"/>
              <a:gd name="T81" fmla="*/ 2147483646 h 95"/>
              <a:gd name="T82" fmla="*/ 2147483646 w 96"/>
              <a:gd name="T83" fmla="*/ 2147483646 h 95"/>
              <a:gd name="T84" fmla="*/ 2147483646 w 96"/>
              <a:gd name="T85" fmla="*/ 2147483646 h 95"/>
              <a:gd name="T86" fmla="*/ 2147483646 w 96"/>
              <a:gd name="T87" fmla="*/ 2147483646 h 95"/>
              <a:gd name="T88" fmla="*/ 2147483646 w 96"/>
              <a:gd name="T89" fmla="*/ 2147483646 h 95"/>
              <a:gd name="T90" fmla="*/ 2147483646 w 96"/>
              <a:gd name="T91" fmla="*/ 2147483646 h 95"/>
              <a:gd name="T92" fmla="*/ 2147483646 w 96"/>
              <a:gd name="T93" fmla="*/ 2147483646 h 95"/>
              <a:gd name="T94" fmla="*/ 2147483646 w 96"/>
              <a:gd name="T95" fmla="*/ 2147483646 h 95"/>
              <a:gd name="T96" fmla="*/ 2147483646 w 96"/>
              <a:gd name="T97" fmla="*/ 2147483646 h 95"/>
              <a:gd name="T98" fmla="*/ 2147483646 w 96"/>
              <a:gd name="T99" fmla="*/ 2147483646 h 95"/>
              <a:gd name="T100" fmla="*/ 2147483646 w 96"/>
              <a:gd name="T101" fmla="*/ 2147483646 h 95"/>
              <a:gd name="T102" fmla="*/ 2147483646 w 96"/>
              <a:gd name="T103" fmla="*/ 2147483646 h 95"/>
              <a:gd name="T104" fmla="*/ 2147483646 w 96"/>
              <a:gd name="T105" fmla="*/ 2147483646 h 95"/>
              <a:gd name="T106" fmla="*/ 2147483646 w 96"/>
              <a:gd name="T107" fmla="*/ 2147483646 h 95"/>
              <a:gd name="T108" fmla="*/ 2147483646 w 96"/>
              <a:gd name="T109" fmla="*/ 2147483646 h 95"/>
              <a:gd name="T110" fmla="*/ 2147483646 w 96"/>
              <a:gd name="T111" fmla="*/ 2147483646 h 9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6"/>
              <a:gd name="T169" fmla="*/ 0 h 95"/>
              <a:gd name="T170" fmla="*/ 96 w 96"/>
              <a:gd name="T171" fmla="*/ 95 h 9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6" h="95">
                <a:moveTo>
                  <a:pt x="40" y="58"/>
                </a:moveTo>
                <a:cubicBezTo>
                  <a:pt x="40" y="58"/>
                  <a:pt x="40" y="58"/>
                  <a:pt x="40" y="58"/>
                </a:cubicBezTo>
                <a:cubicBezTo>
                  <a:pt x="41" y="59"/>
                  <a:pt x="41" y="59"/>
                  <a:pt x="41" y="60"/>
                </a:cubicBezTo>
                <a:cubicBezTo>
                  <a:pt x="41" y="67"/>
                  <a:pt x="41" y="67"/>
                  <a:pt x="41" y="67"/>
                </a:cubicBezTo>
                <a:cubicBezTo>
                  <a:pt x="41" y="67"/>
                  <a:pt x="41" y="67"/>
                  <a:pt x="42" y="67"/>
                </a:cubicBezTo>
                <a:cubicBezTo>
                  <a:pt x="45" y="68"/>
                  <a:pt x="47" y="69"/>
                  <a:pt x="48" y="70"/>
                </a:cubicBezTo>
                <a:cubicBezTo>
                  <a:pt x="48" y="70"/>
                  <a:pt x="49" y="71"/>
                  <a:pt x="49" y="71"/>
                </a:cubicBezTo>
                <a:cubicBezTo>
                  <a:pt x="49" y="74"/>
                  <a:pt x="49" y="77"/>
                  <a:pt x="49" y="80"/>
                </a:cubicBezTo>
                <a:cubicBezTo>
                  <a:pt x="48" y="81"/>
                  <a:pt x="48" y="81"/>
                  <a:pt x="48" y="81"/>
                </a:cubicBezTo>
                <a:cubicBezTo>
                  <a:pt x="47" y="82"/>
                  <a:pt x="46" y="83"/>
                  <a:pt x="44" y="83"/>
                </a:cubicBezTo>
                <a:cubicBezTo>
                  <a:pt x="44" y="90"/>
                  <a:pt x="44" y="90"/>
                  <a:pt x="44" y="90"/>
                </a:cubicBezTo>
                <a:cubicBezTo>
                  <a:pt x="44" y="91"/>
                  <a:pt x="44" y="91"/>
                  <a:pt x="43" y="91"/>
                </a:cubicBezTo>
                <a:cubicBezTo>
                  <a:pt x="42" y="92"/>
                  <a:pt x="40" y="93"/>
                  <a:pt x="37" y="94"/>
                </a:cubicBezTo>
                <a:cubicBezTo>
                  <a:pt x="34" y="94"/>
                  <a:pt x="29" y="95"/>
                  <a:pt x="24" y="95"/>
                </a:cubicBezTo>
                <a:cubicBezTo>
                  <a:pt x="19" y="95"/>
                  <a:pt x="15" y="94"/>
                  <a:pt x="11" y="94"/>
                </a:cubicBezTo>
                <a:cubicBezTo>
                  <a:pt x="8" y="93"/>
                  <a:pt x="6" y="92"/>
                  <a:pt x="5" y="91"/>
                </a:cubicBezTo>
                <a:cubicBezTo>
                  <a:pt x="5" y="91"/>
                  <a:pt x="4" y="91"/>
                  <a:pt x="4" y="90"/>
                </a:cubicBezTo>
                <a:cubicBezTo>
                  <a:pt x="4" y="87"/>
                  <a:pt x="4" y="84"/>
                  <a:pt x="4" y="81"/>
                </a:cubicBezTo>
                <a:cubicBezTo>
                  <a:pt x="4" y="81"/>
                  <a:pt x="4" y="80"/>
                  <a:pt x="5" y="80"/>
                </a:cubicBezTo>
                <a:cubicBezTo>
                  <a:pt x="6" y="79"/>
                  <a:pt x="7" y="78"/>
                  <a:pt x="9" y="78"/>
                </a:cubicBezTo>
                <a:cubicBezTo>
                  <a:pt x="9" y="72"/>
                  <a:pt x="9" y="72"/>
                  <a:pt x="9" y="72"/>
                </a:cubicBezTo>
                <a:cubicBezTo>
                  <a:pt x="9" y="72"/>
                  <a:pt x="8" y="72"/>
                  <a:pt x="8" y="72"/>
                </a:cubicBezTo>
                <a:cubicBezTo>
                  <a:pt x="5" y="72"/>
                  <a:pt x="3" y="71"/>
                  <a:pt x="2" y="70"/>
                </a:cubicBezTo>
                <a:cubicBezTo>
                  <a:pt x="1" y="69"/>
                  <a:pt x="1" y="69"/>
                  <a:pt x="1" y="68"/>
                </a:cubicBezTo>
                <a:cubicBezTo>
                  <a:pt x="1" y="65"/>
                  <a:pt x="1" y="62"/>
                  <a:pt x="1" y="60"/>
                </a:cubicBezTo>
                <a:cubicBezTo>
                  <a:pt x="1" y="59"/>
                  <a:pt x="1" y="59"/>
                  <a:pt x="2" y="58"/>
                </a:cubicBezTo>
                <a:cubicBezTo>
                  <a:pt x="3" y="57"/>
                  <a:pt x="5" y="56"/>
                  <a:pt x="8" y="56"/>
                </a:cubicBezTo>
                <a:cubicBezTo>
                  <a:pt x="8" y="56"/>
                  <a:pt x="9" y="56"/>
                  <a:pt x="9" y="55"/>
                </a:cubicBezTo>
                <a:cubicBezTo>
                  <a:pt x="9" y="55"/>
                  <a:pt x="8" y="55"/>
                  <a:pt x="8" y="54"/>
                </a:cubicBezTo>
                <a:cubicBezTo>
                  <a:pt x="8" y="51"/>
                  <a:pt x="8" y="48"/>
                  <a:pt x="8" y="45"/>
                </a:cubicBezTo>
                <a:cubicBezTo>
                  <a:pt x="8" y="45"/>
                  <a:pt x="9" y="44"/>
                  <a:pt x="9" y="44"/>
                </a:cubicBezTo>
                <a:cubicBezTo>
                  <a:pt x="8" y="44"/>
                  <a:pt x="8" y="44"/>
                  <a:pt x="7" y="43"/>
                </a:cubicBezTo>
                <a:cubicBezTo>
                  <a:pt x="4" y="43"/>
                  <a:pt x="2" y="42"/>
                  <a:pt x="1" y="41"/>
                </a:cubicBezTo>
                <a:cubicBezTo>
                  <a:pt x="0" y="41"/>
                  <a:pt x="0" y="40"/>
                  <a:pt x="0" y="39"/>
                </a:cubicBezTo>
                <a:cubicBezTo>
                  <a:pt x="0" y="37"/>
                  <a:pt x="0" y="34"/>
                  <a:pt x="0" y="31"/>
                </a:cubicBezTo>
                <a:cubicBezTo>
                  <a:pt x="0" y="30"/>
                  <a:pt x="0" y="30"/>
                  <a:pt x="1" y="29"/>
                </a:cubicBezTo>
                <a:cubicBezTo>
                  <a:pt x="2" y="28"/>
                  <a:pt x="4" y="27"/>
                  <a:pt x="7" y="27"/>
                </a:cubicBezTo>
                <a:cubicBezTo>
                  <a:pt x="10" y="26"/>
                  <a:pt x="15" y="26"/>
                  <a:pt x="20" y="26"/>
                </a:cubicBezTo>
                <a:cubicBezTo>
                  <a:pt x="25" y="26"/>
                  <a:pt x="29" y="26"/>
                  <a:pt x="33" y="27"/>
                </a:cubicBezTo>
                <a:cubicBezTo>
                  <a:pt x="36" y="27"/>
                  <a:pt x="38" y="28"/>
                  <a:pt x="39" y="29"/>
                </a:cubicBezTo>
                <a:cubicBezTo>
                  <a:pt x="39" y="30"/>
                  <a:pt x="40" y="30"/>
                  <a:pt x="40" y="31"/>
                </a:cubicBezTo>
                <a:cubicBezTo>
                  <a:pt x="40" y="34"/>
                  <a:pt x="40" y="37"/>
                  <a:pt x="40" y="39"/>
                </a:cubicBezTo>
                <a:cubicBezTo>
                  <a:pt x="39" y="40"/>
                  <a:pt x="39" y="41"/>
                  <a:pt x="39" y="41"/>
                </a:cubicBezTo>
                <a:cubicBezTo>
                  <a:pt x="40" y="41"/>
                  <a:pt x="40" y="41"/>
                  <a:pt x="41" y="41"/>
                </a:cubicBezTo>
                <a:cubicBezTo>
                  <a:pt x="44" y="42"/>
                  <a:pt x="46" y="43"/>
                  <a:pt x="47" y="44"/>
                </a:cubicBezTo>
                <a:cubicBezTo>
                  <a:pt x="48" y="44"/>
                  <a:pt x="48" y="45"/>
                  <a:pt x="48" y="45"/>
                </a:cubicBezTo>
                <a:cubicBezTo>
                  <a:pt x="48" y="48"/>
                  <a:pt x="48" y="51"/>
                  <a:pt x="48" y="54"/>
                </a:cubicBezTo>
                <a:cubicBezTo>
                  <a:pt x="48" y="55"/>
                  <a:pt x="48" y="55"/>
                  <a:pt x="47" y="56"/>
                </a:cubicBezTo>
                <a:cubicBezTo>
                  <a:pt x="46" y="56"/>
                  <a:pt x="44" y="57"/>
                  <a:pt x="41" y="58"/>
                </a:cubicBezTo>
                <a:cubicBezTo>
                  <a:pt x="41" y="58"/>
                  <a:pt x="40" y="58"/>
                  <a:pt x="40" y="58"/>
                </a:cubicBezTo>
                <a:close/>
                <a:moveTo>
                  <a:pt x="73" y="0"/>
                </a:moveTo>
                <a:cubicBezTo>
                  <a:pt x="68" y="0"/>
                  <a:pt x="64" y="1"/>
                  <a:pt x="60" y="1"/>
                </a:cubicBezTo>
                <a:cubicBezTo>
                  <a:pt x="58" y="2"/>
                  <a:pt x="55" y="3"/>
                  <a:pt x="54" y="4"/>
                </a:cubicBezTo>
                <a:cubicBezTo>
                  <a:pt x="54" y="4"/>
                  <a:pt x="54" y="4"/>
                  <a:pt x="54" y="5"/>
                </a:cubicBezTo>
                <a:cubicBezTo>
                  <a:pt x="54" y="8"/>
                  <a:pt x="54" y="11"/>
                  <a:pt x="54" y="14"/>
                </a:cubicBezTo>
                <a:cubicBezTo>
                  <a:pt x="54" y="14"/>
                  <a:pt x="54" y="15"/>
                  <a:pt x="54" y="15"/>
                </a:cubicBezTo>
                <a:cubicBezTo>
                  <a:pt x="55" y="16"/>
                  <a:pt x="55" y="16"/>
                  <a:pt x="55" y="16"/>
                </a:cubicBezTo>
                <a:cubicBezTo>
                  <a:pt x="55" y="16"/>
                  <a:pt x="55" y="16"/>
                  <a:pt x="54" y="16"/>
                </a:cubicBezTo>
                <a:cubicBezTo>
                  <a:pt x="51" y="17"/>
                  <a:pt x="49" y="17"/>
                  <a:pt x="48" y="18"/>
                </a:cubicBezTo>
                <a:cubicBezTo>
                  <a:pt x="48" y="19"/>
                  <a:pt x="47" y="19"/>
                  <a:pt x="47" y="20"/>
                </a:cubicBezTo>
                <a:cubicBezTo>
                  <a:pt x="47" y="23"/>
                  <a:pt x="47" y="26"/>
                  <a:pt x="47" y="28"/>
                </a:cubicBezTo>
                <a:cubicBezTo>
                  <a:pt x="47" y="29"/>
                  <a:pt x="48" y="30"/>
                  <a:pt x="48" y="30"/>
                </a:cubicBezTo>
                <a:cubicBezTo>
                  <a:pt x="49" y="31"/>
                  <a:pt x="51" y="32"/>
                  <a:pt x="54" y="32"/>
                </a:cubicBezTo>
                <a:cubicBezTo>
                  <a:pt x="54" y="32"/>
                  <a:pt x="55" y="33"/>
                  <a:pt x="55" y="33"/>
                </a:cubicBezTo>
                <a:cubicBezTo>
                  <a:pt x="54" y="33"/>
                  <a:pt x="54" y="33"/>
                  <a:pt x="54" y="33"/>
                </a:cubicBezTo>
                <a:cubicBezTo>
                  <a:pt x="53" y="34"/>
                  <a:pt x="53" y="34"/>
                  <a:pt x="53" y="35"/>
                </a:cubicBezTo>
                <a:cubicBezTo>
                  <a:pt x="53" y="38"/>
                  <a:pt x="53" y="41"/>
                  <a:pt x="53" y="43"/>
                </a:cubicBezTo>
                <a:cubicBezTo>
                  <a:pt x="53" y="44"/>
                  <a:pt x="53" y="44"/>
                  <a:pt x="54" y="45"/>
                </a:cubicBezTo>
                <a:cubicBezTo>
                  <a:pt x="55" y="46"/>
                  <a:pt x="56" y="46"/>
                  <a:pt x="57" y="47"/>
                </a:cubicBezTo>
                <a:cubicBezTo>
                  <a:pt x="56" y="47"/>
                  <a:pt x="55" y="48"/>
                  <a:pt x="55" y="48"/>
                </a:cubicBezTo>
                <a:cubicBezTo>
                  <a:pt x="54" y="49"/>
                  <a:pt x="54" y="49"/>
                  <a:pt x="54" y="50"/>
                </a:cubicBezTo>
                <a:cubicBezTo>
                  <a:pt x="54" y="52"/>
                  <a:pt x="54" y="55"/>
                  <a:pt x="54" y="58"/>
                </a:cubicBezTo>
                <a:cubicBezTo>
                  <a:pt x="54" y="59"/>
                  <a:pt x="54" y="59"/>
                  <a:pt x="55" y="60"/>
                </a:cubicBezTo>
                <a:cubicBezTo>
                  <a:pt x="56" y="61"/>
                  <a:pt x="57" y="61"/>
                  <a:pt x="59" y="62"/>
                </a:cubicBezTo>
                <a:cubicBezTo>
                  <a:pt x="59" y="62"/>
                  <a:pt x="58" y="62"/>
                  <a:pt x="58" y="63"/>
                </a:cubicBezTo>
                <a:cubicBezTo>
                  <a:pt x="57" y="63"/>
                  <a:pt x="57" y="64"/>
                  <a:pt x="57" y="64"/>
                </a:cubicBezTo>
                <a:cubicBezTo>
                  <a:pt x="57" y="67"/>
                  <a:pt x="57" y="70"/>
                  <a:pt x="57" y="73"/>
                </a:cubicBezTo>
                <a:cubicBezTo>
                  <a:pt x="57" y="74"/>
                  <a:pt x="57" y="74"/>
                  <a:pt x="58" y="75"/>
                </a:cubicBezTo>
                <a:cubicBezTo>
                  <a:pt x="58" y="75"/>
                  <a:pt x="58" y="75"/>
                  <a:pt x="59" y="76"/>
                </a:cubicBezTo>
                <a:cubicBezTo>
                  <a:pt x="57" y="76"/>
                  <a:pt x="56" y="77"/>
                  <a:pt x="55" y="77"/>
                </a:cubicBezTo>
                <a:cubicBezTo>
                  <a:pt x="54" y="78"/>
                  <a:pt x="54" y="78"/>
                  <a:pt x="54" y="79"/>
                </a:cubicBezTo>
                <a:cubicBezTo>
                  <a:pt x="54" y="82"/>
                  <a:pt x="54" y="85"/>
                  <a:pt x="54" y="88"/>
                </a:cubicBezTo>
                <a:cubicBezTo>
                  <a:pt x="54" y="88"/>
                  <a:pt x="54" y="89"/>
                  <a:pt x="55" y="89"/>
                </a:cubicBezTo>
                <a:cubicBezTo>
                  <a:pt x="56" y="90"/>
                  <a:pt x="58" y="91"/>
                  <a:pt x="61" y="92"/>
                </a:cubicBezTo>
                <a:cubicBezTo>
                  <a:pt x="64" y="92"/>
                  <a:pt x="69" y="92"/>
                  <a:pt x="74" y="92"/>
                </a:cubicBezTo>
                <a:cubicBezTo>
                  <a:pt x="79" y="92"/>
                  <a:pt x="84" y="92"/>
                  <a:pt x="87" y="92"/>
                </a:cubicBezTo>
                <a:cubicBezTo>
                  <a:pt x="90" y="91"/>
                  <a:pt x="92" y="90"/>
                  <a:pt x="93" y="89"/>
                </a:cubicBezTo>
                <a:cubicBezTo>
                  <a:pt x="93" y="89"/>
                  <a:pt x="94" y="89"/>
                  <a:pt x="94" y="88"/>
                </a:cubicBezTo>
                <a:cubicBezTo>
                  <a:pt x="94" y="85"/>
                  <a:pt x="94" y="82"/>
                  <a:pt x="94" y="79"/>
                </a:cubicBezTo>
                <a:cubicBezTo>
                  <a:pt x="94" y="78"/>
                  <a:pt x="94" y="78"/>
                  <a:pt x="93" y="77"/>
                </a:cubicBezTo>
                <a:cubicBezTo>
                  <a:pt x="93" y="77"/>
                  <a:pt x="92" y="77"/>
                  <a:pt x="92" y="76"/>
                </a:cubicBezTo>
                <a:cubicBezTo>
                  <a:pt x="93" y="76"/>
                  <a:pt x="95" y="75"/>
                  <a:pt x="95" y="75"/>
                </a:cubicBezTo>
                <a:cubicBezTo>
                  <a:pt x="96" y="74"/>
                  <a:pt x="96" y="74"/>
                  <a:pt x="96" y="73"/>
                </a:cubicBezTo>
                <a:cubicBezTo>
                  <a:pt x="96" y="70"/>
                  <a:pt x="96" y="67"/>
                  <a:pt x="96" y="64"/>
                </a:cubicBezTo>
                <a:cubicBezTo>
                  <a:pt x="96" y="64"/>
                  <a:pt x="96" y="63"/>
                  <a:pt x="96" y="63"/>
                </a:cubicBezTo>
                <a:cubicBezTo>
                  <a:pt x="95" y="62"/>
                  <a:pt x="93" y="61"/>
                  <a:pt x="91" y="61"/>
                </a:cubicBezTo>
                <a:cubicBezTo>
                  <a:pt x="92" y="61"/>
                  <a:pt x="92" y="60"/>
                  <a:pt x="93" y="60"/>
                </a:cubicBezTo>
                <a:cubicBezTo>
                  <a:pt x="93" y="59"/>
                  <a:pt x="94" y="59"/>
                  <a:pt x="94" y="58"/>
                </a:cubicBezTo>
                <a:cubicBezTo>
                  <a:pt x="94" y="55"/>
                  <a:pt x="94" y="52"/>
                  <a:pt x="94" y="50"/>
                </a:cubicBezTo>
                <a:cubicBezTo>
                  <a:pt x="94" y="49"/>
                  <a:pt x="94" y="49"/>
                  <a:pt x="93" y="48"/>
                </a:cubicBezTo>
                <a:cubicBezTo>
                  <a:pt x="92" y="47"/>
                  <a:pt x="91" y="47"/>
                  <a:pt x="90" y="46"/>
                </a:cubicBezTo>
                <a:cubicBezTo>
                  <a:pt x="91" y="46"/>
                  <a:pt x="91" y="46"/>
                  <a:pt x="92" y="45"/>
                </a:cubicBezTo>
                <a:cubicBezTo>
                  <a:pt x="92" y="45"/>
                  <a:pt x="93" y="44"/>
                  <a:pt x="93" y="43"/>
                </a:cubicBezTo>
                <a:cubicBezTo>
                  <a:pt x="93" y="41"/>
                  <a:pt x="93" y="38"/>
                  <a:pt x="93" y="35"/>
                </a:cubicBezTo>
                <a:cubicBezTo>
                  <a:pt x="93" y="34"/>
                  <a:pt x="92" y="34"/>
                  <a:pt x="92" y="33"/>
                </a:cubicBezTo>
                <a:cubicBezTo>
                  <a:pt x="91" y="32"/>
                  <a:pt x="89" y="31"/>
                  <a:pt x="86" y="31"/>
                </a:cubicBezTo>
                <a:cubicBezTo>
                  <a:pt x="86" y="31"/>
                  <a:pt x="85" y="31"/>
                  <a:pt x="85" y="31"/>
                </a:cubicBezTo>
                <a:cubicBezTo>
                  <a:pt x="86" y="31"/>
                  <a:pt x="86" y="30"/>
                  <a:pt x="86" y="30"/>
                </a:cubicBezTo>
                <a:cubicBezTo>
                  <a:pt x="87" y="30"/>
                  <a:pt x="87" y="29"/>
                  <a:pt x="87" y="28"/>
                </a:cubicBezTo>
                <a:cubicBezTo>
                  <a:pt x="87" y="26"/>
                  <a:pt x="87" y="23"/>
                  <a:pt x="87" y="20"/>
                </a:cubicBezTo>
                <a:cubicBezTo>
                  <a:pt x="87" y="19"/>
                  <a:pt x="87" y="19"/>
                  <a:pt x="86" y="18"/>
                </a:cubicBezTo>
                <a:cubicBezTo>
                  <a:pt x="86" y="18"/>
                  <a:pt x="86" y="18"/>
                  <a:pt x="85" y="18"/>
                </a:cubicBezTo>
                <a:cubicBezTo>
                  <a:pt x="86" y="18"/>
                  <a:pt x="86" y="18"/>
                  <a:pt x="86" y="18"/>
                </a:cubicBezTo>
                <a:cubicBezTo>
                  <a:pt x="89" y="17"/>
                  <a:pt x="91" y="16"/>
                  <a:pt x="92" y="15"/>
                </a:cubicBezTo>
                <a:cubicBezTo>
                  <a:pt x="93" y="15"/>
                  <a:pt x="93" y="15"/>
                  <a:pt x="93" y="14"/>
                </a:cubicBezTo>
                <a:cubicBezTo>
                  <a:pt x="93" y="11"/>
                  <a:pt x="93" y="8"/>
                  <a:pt x="93" y="5"/>
                </a:cubicBezTo>
                <a:cubicBezTo>
                  <a:pt x="93" y="5"/>
                  <a:pt x="93" y="4"/>
                  <a:pt x="92" y="3"/>
                </a:cubicBezTo>
                <a:cubicBezTo>
                  <a:pt x="91" y="2"/>
                  <a:pt x="89" y="2"/>
                  <a:pt x="86" y="1"/>
                </a:cubicBezTo>
                <a:cubicBezTo>
                  <a:pt x="83" y="1"/>
                  <a:pt x="78" y="0"/>
                  <a:pt x="73" y="0"/>
                </a:cubicBezTo>
                <a:close/>
                <a:moveTo>
                  <a:pt x="78" y="18"/>
                </a:moveTo>
                <a:cubicBezTo>
                  <a:pt x="78" y="19"/>
                  <a:pt x="79" y="19"/>
                  <a:pt x="79" y="19"/>
                </a:cubicBezTo>
                <a:cubicBezTo>
                  <a:pt x="81" y="19"/>
                  <a:pt x="82" y="19"/>
                  <a:pt x="82" y="19"/>
                </a:cubicBezTo>
                <a:cubicBezTo>
                  <a:pt x="82" y="20"/>
                  <a:pt x="81" y="20"/>
                  <a:pt x="79" y="20"/>
                </a:cubicBezTo>
                <a:cubicBezTo>
                  <a:pt x="76" y="21"/>
                  <a:pt x="72" y="21"/>
                  <a:pt x="67" y="21"/>
                </a:cubicBezTo>
                <a:cubicBezTo>
                  <a:pt x="62" y="21"/>
                  <a:pt x="58" y="21"/>
                  <a:pt x="55" y="20"/>
                </a:cubicBezTo>
                <a:cubicBezTo>
                  <a:pt x="53" y="20"/>
                  <a:pt x="52" y="20"/>
                  <a:pt x="52" y="19"/>
                </a:cubicBezTo>
                <a:cubicBezTo>
                  <a:pt x="52" y="19"/>
                  <a:pt x="53" y="19"/>
                  <a:pt x="55" y="19"/>
                </a:cubicBezTo>
                <a:cubicBezTo>
                  <a:pt x="57" y="18"/>
                  <a:pt x="60" y="18"/>
                  <a:pt x="63" y="18"/>
                </a:cubicBezTo>
                <a:cubicBezTo>
                  <a:pt x="66" y="18"/>
                  <a:pt x="69" y="19"/>
                  <a:pt x="73" y="19"/>
                </a:cubicBezTo>
                <a:cubicBezTo>
                  <a:pt x="75" y="19"/>
                  <a:pt x="76" y="19"/>
                  <a:pt x="78" y="18"/>
                </a:cubicBezTo>
                <a:close/>
                <a:moveTo>
                  <a:pt x="85" y="4"/>
                </a:moveTo>
                <a:cubicBezTo>
                  <a:pt x="87" y="4"/>
                  <a:pt x="88" y="4"/>
                  <a:pt x="88" y="5"/>
                </a:cubicBezTo>
                <a:cubicBezTo>
                  <a:pt x="88" y="5"/>
                  <a:pt x="87" y="5"/>
                  <a:pt x="85" y="5"/>
                </a:cubicBezTo>
                <a:cubicBezTo>
                  <a:pt x="82" y="6"/>
                  <a:pt x="78" y="6"/>
                  <a:pt x="73" y="6"/>
                </a:cubicBezTo>
                <a:cubicBezTo>
                  <a:pt x="69" y="6"/>
                  <a:pt x="64" y="6"/>
                  <a:pt x="61" y="5"/>
                </a:cubicBezTo>
                <a:cubicBezTo>
                  <a:pt x="59" y="5"/>
                  <a:pt x="58" y="5"/>
                  <a:pt x="58" y="5"/>
                </a:cubicBezTo>
                <a:cubicBezTo>
                  <a:pt x="58" y="4"/>
                  <a:pt x="59" y="4"/>
                  <a:pt x="61" y="4"/>
                </a:cubicBezTo>
                <a:cubicBezTo>
                  <a:pt x="64" y="3"/>
                  <a:pt x="69" y="3"/>
                  <a:pt x="73" y="3"/>
                </a:cubicBezTo>
                <a:cubicBezTo>
                  <a:pt x="78" y="3"/>
                  <a:pt x="82" y="3"/>
                  <a:pt x="85" y="4"/>
                </a:cubicBezTo>
                <a:close/>
                <a:moveTo>
                  <a:pt x="78" y="33"/>
                </a:moveTo>
                <a:cubicBezTo>
                  <a:pt x="80" y="33"/>
                  <a:pt x="83" y="33"/>
                  <a:pt x="85" y="34"/>
                </a:cubicBezTo>
                <a:cubicBezTo>
                  <a:pt x="87" y="34"/>
                  <a:pt x="88" y="34"/>
                  <a:pt x="88" y="34"/>
                </a:cubicBezTo>
                <a:cubicBezTo>
                  <a:pt x="88" y="35"/>
                  <a:pt x="87" y="35"/>
                  <a:pt x="85" y="35"/>
                </a:cubicBezTo>
                <a:cubicBezTo>
                  <a:pt x="82" y="36"/>
                  <a:pt x="78" y="36"/>
                  <a:pt x="73" y="36"/>
                </a:cubicBezTo>
                <a:cubicBezTo>
                  <a:pt x="68" y="36"/>
                  <a:pt x="64" y="36"/>
                  <a:pt x="61" y="35"/>
                </a:cubicBezTo>
                <a:cubicBezTo>
                  <a:pt x="59" y="35"/>
                  <a:pt x="58" y="35"/>
                  <a:pt x="58" y="34"/>
                </a:cubicBezTo>
                <a:cubicBezTo>
                  <a:pt x="58" y="34"/>
                  <a:pt x="59" y="34"/>
                  <a:pt x="61" y="34"/>
                </a:cubicBezTo>
                <a:cubicBezTo>
                  <a:pt x="61" y="33"/>
                  <a:pt x="62" y="33"/>
                  <a:pt x="63" y="33"/>
                </a:cubicBezTo>
                <a:cubicBezTo>
                  <a:pt x="64" y="33"/>
                  <a:pt x="66" y="33"/>
                  <a:pt x="67" y="33"/>
                </a:cubicBezTo>
                <a:cubicBezTo>
                  <a:pt x="71" y="33"/>
                  <a:pt x="75" y="33"/>
                  <a:pt x="78" y="33"/>
                </a:cubicBezTo>
                <a:close/>
                <a:moveTo>
                  <a:pt x="82" y="48"/>
                </a:moveTo>
                <a:cubicBezTo>
                  <a:pt x="83" y="48"/>
                  <a:pt x="85" y="48"/>
                  <a:pt x="86" y="48"/>
                </a:cubicBezTo>
                <a:cubicBezTo>
                  <a:pt x="88" y="49"/>
                  <a:pt x="89" y="49"/>
                  <a:pt x="89" y="49"/>
                </a:cubicBezTo>
                <a:cubicBezTo>
                  <a:pt x="89" y="49"/>
                  <a:pt x="88" y="50"/>
                  <a:pt x="86" y="50"/>
                </a:cubicBezTo>
                <a:cubicBezTo>
                  <a:pt x="83" y="50"/>
                  <a:pt x="79" y="51"/>
                  <a:pt x="74" y="51"/>
                </a:cubicBezTo>
                <a:cubicBezTo>
                  <a:pt x="69" y="51"/>
                  <a:pt x="65" y="50"/>
                  <a:pt x="62" y="50"/>
                </a:cubicBezTo>
                <a:cubicBezTo>
                  <a:pt x="60" y="50"/>
                  <a:pt x="59" y="49"/>
                  <a:pt x="59" y="49"/>
                </a:cubicBezTo>
                <a:cubicBezTo>
                  <a:pt x="59" y="49"/>
                  <a:pt x="60" y="49"/>
                  <a:pt x="62" y="48"/>
                </a:cubicBezTo>
                <a:cubicBezTo>
                  <a:pt x="63" y="48"/>
                  <a:pt x="64" y="48"/>
                  <a:pt x="65" y="48"/>
                </a:cubicBezTo>
                <a:cubicBezTo>
                  <a:pt x="68" y="48"/>
                  <a:pt x="70" y="48"/>
                  <a:pt x="73" y="48"/>
                </a:cubicBezTo>
                <a:cubicBezTo>
                  <a:pt x="76" y="48"/>
                  <a:pt x="79" y="48"/>
                  <a:pt x="82" y="48"/>
                </a:cubicBezTo>
                <a:close/>
                <a:moveTo>
                  <a:pt x="83" y="63"/>
                </a:moveTo>
                <a:cubicBezTo>
                  <a:pt x="85" y="63"/>
                  <a:pt x="87" y="63"/>
                  <a:pt x="89" y="63"/>
                </a:cubicBezTo>
                <a:cubicBezTo>
                  <a:pt x="91" y="64"/>
                  <a:pt x="92" y="64"/>
                  <a:pt x="92" y="64"/>
                </a:cubicBezTo>
                <a:cubicBezTo>
                  <a:pt x="92" y="64"/>
                  <a:pt x="91" y="64"/>
                  <a:pt x="89" y="65"/>
                </a:cubicBezTo>
                <a:cubicBezTo>
                  <a:pt x="86" y="65"/>
                  <a:pt x="81" y="66"/>
                  <a:pt x="77" y="66"/>
                </a:cubicBezTo>
                <a:cubicBezTo>
                  <a:pt x="72" y="66"/>
                  <a:pt x="68" y="65"/>
                  <a:pt x="65" y="65"/>
                </a:cubicBezTo>
                <a:cubicBezTo>
                  <a:pt x="62" y="64"/>
                  <a:pt x="62" y="64"/>
                  <a:pt x="62" y="64"/>
                </a:cubicBezTo>
                <a:cubicBezTo>
                  <a:pt x="62" y="64"/>
                  <a:pt x="62" y="64"/>
                  <a:pt x="65" y="63"/>
                </a:cubicBezTo>
                <a:cubicBezTo>
                  <a:pt x="65" y="63"/>
                  <a:pt x="66" y="63"/>
                  <a:pt x="67" y="63"/>
                </a:cubicBezTo>
                <a:cubicBezTo>
                  <a:pt x="69" y="63"/>
                  <a:pt x="72" y="63"/>
                  <a:pt x="74" y="63"/>
                </a:cubicBezTo>
                <a:cubicBezTo>
                  <a:pt x="77" y="63"/>
                  <a:pt x="81" y="63"/>
                  <a:pt x="83" y="63"/>
                </a:cubicBezTo>
                <a:close/>
                <a:moveTo>
                  <a:pt x="84" y="78"/>
                </a:moveTo>
                <a:cubicBezTo>
                  <a:pt x="85" y="78"/>
                  <a:pt x="85" y="78"/>
                  <a:pt x="86" y="78"/>
                </a:cubicBezTo>
                <a:cubicBezTo>
                  <a:pt x="88" y="78"/>
                  <a:pt x="89" y="78"/>
                  <a:pt x="89" y="79"/>
                </a:cubicBezTo>
                <a:cubicBezTo>
                  <a:pt x="89" y="79"/>
                  <a:pt x="88" y="79"/>
                  <a:pt x="86" y="79"/>
                </a:cubicBezTo>
                <a:cubicBezTo>
                  <a:pt x="83" y="80"/>
                  <a:pt x="79" y="80"/>
                  <a:pt x="74" y="80"/>
                </a:cubicBezTo>
                <a:cubicBezTo>
                  <a:pt x="69" y="80"/>
                  <a:pt x="65" y="80"/>
                  <a:pt x="62" y="79"/>
                </a:cubicBezTo>
                <a:cubicBezTo>
                  <a:pt x="60" y="79"/>
                  <a:pt x="59" y="79"/>
                  <a:pt x="59" y="79"/>
                </a:cubicBezTo>
                <a:cubicBezTo>
                  <a:pt x="59" y="78"/>
                  <a:pt x="60" y="78"/>
                  <a:pt x="62" y="78"/>
                </a:cubicBezTo>
                <a:cubicBezTo>
                  <a:pt x="63" y="78"/>
                  <a:pt x="65" y="77"/>
                  <a:pt x="66" y="77"/>
                </a:cubicBezTo>
                <a:cubicBezTo>
                  <a:pt x="69" y="78"/>
                  <a:pt x="73" y="78"/>
                  <a:pt x="77" y="78"/>
                </a:cubicBezTo>
                <a:cubicBezTo>
                  <a:pt x="79" y="78"/>
                  <a:pt x="82" y="78"/>
                  <a:pt x="84" y="78"/>
                </a:cubicBezTo>
                <a:close/>
                <a:moveTo>
                  <a:pt x="9" y="81"/>
                </a:moveTo>
                <a:cubicBezTo>
                  <a:pt x="9" y="81"/>
                  <a:pt x="9" y="81"/>
                  <a:pt x="9" y="81"/>
                </a:cubicBezTo>
                <a:cubicBezTo>
                  <a:pt x="9" y="81"/>
                  <a:pt x="9" y="81"/>
                  <a:pt x="9" y="81"/>
                </a:cubicBezTo>
                <a:cubicBezTo>
                  <a:pt x="9" y="81"/>
                  <a:pt x="9" y="81"/>
                  <a:pt x="9" y="81"/>
                </a:cubicBezTo>
                <a:close/>
                <a:moveTo>
                  <a:pt x="40" y="70"/>
                </a:moveTo>
                <a:cubicBezTo>
                  <a:pt x="40" y="70"/>
                  <a:pt x="40" y="70"/>
                  <a:pt x="40" y="70"/>
                </a:cubicBezTo>
                <a:cubicBezTo>
                  <a:pt x="39" y="71"/>
                  <a:pt x="37" y="72"/>
                  <a:pt x="34" y="72"/>
                </a:cubicBezTo>
                <a:cubicBezTo>
                  <a:pt x="34" y="72"/>
                  <a:pt x="33" y="72"/>
                  <a:pt x="33" y="72"/>
                </a:cubicBezTo>
                <a:cubicBezTo>
                  <a:pt x="36" y="72"/>
                  <a:pt x="39" y="72"/>
                  <a:pt x="41" y="71"/>
                </a:cubicBezTo>
                <a:cubicBezTo>
                  <a:pt x="43" y="71"/>
                  <a:pt x="44" y="71"/>
                  <a:pt x="44" y="71"/>
                </a:cubicBezTo>
                <a:cubicBezTo>
                  <a:pt x="44" y="71"/>
                  <a:pt x="43" y="70"/>
                  <a:pt x="41" y="70"/>
                </a:cubicBezTo>
                <a:cubicBezTo>
                  <a:pt x="41" y="70"/>
                  <a:pt x="40" y="70"/>
                  <a:pt x="40" y="70"/>
                </a:cubicBezTo>
                <a:close/>
                <a:moveTo>
                  <a:pt x="33" y="43"/>
                </a:moveTo>
                <a:cubicBezTo>
                  <a:pt x="33" y="43"/>
                  <a:pt x="33" y="43"/>
                  <a:pt x="33" y="43"/>
                </a:cubicBezTo>
                <a:cubicBezTo>
                  <a:pt x="29" y="44"/>
                  <a:pt x="25" y="44"/>
                  <a:pt x="20" y="44"/>
                </a:cubicBezTo>
                <a:cubicBezTo>
                  <a:pt x="18" y="44"/>
                  <a:pt x="17" y="44"/>
                  <a:pt x="15" y="44"/>
                </a:cubicBezTo>
                <a:cubicBezTo>
                  <a:pt x="14" y="44"/>
                  <a:pt x="13" y="45"/>
                  <a:pt x="13" y="45"/>
                </a:cubicBezTo>
                <a:cubicBezTo>
                  <a:pt x="13" y="45"/>
                  <a:pt x="14" y="45"/>
                  <a:pt x="16" y="46"/>
                </a:cubicBezTo>
                <a:cubicBezTo>
                  <a:pt x="19" y="46"/>
                  <a:pt x="23" y="46"/>
                  <a:pt x="28" y="46"/>
                </a:cubicBezTo>
                <a:cubicBezTo>
                  <a:pt x="33" y="46"/>
                  <a:pt x="37" y="46"/>
                  <a:pt x="40" y="46"/>
                </a:cubicBezTo>
                <a:cubicBezTo>
                  <a:pt x="42" y="45"/>
                  <a:pt x="43" y="45"/>
                  <a:pt x="43" y="45"/>
                </a:cubicBezTo>
                <a:cubicBezTo>
                  <a:pt x="43" y="45"/>
                  <a:pt x="42" y="44"/>
                  <a:pt x="40" y="44"/>
                </a:cubicBezTo>
                <a:cubicBezTo>
                  <a:pt x="38" y="44"/>
                  <a:pt x="36" y="43"/>
                  <a:pt x="33" y="43"/>
                </a:cubicBezTo>
                <a:close/>
                <a:moveTo>
                  <a:pt x="32" y="30"/>
                </a:moveTo>
                <a:cubicBezTo>
                  <a:pt x="29" y="29"/>
                  <a:pt x="25" y="29"/>
                  <a:pt x="20" y="29"/>
                </a:cubicBezTo>
                <a:cubicBezTo>
                  <a:pt x="15" y="29"/>
                  <a:pt x="11" y="29"/>
                  <a:pt x="8" y="30"/>
                </a:cubicBezTo>
                <a:cubicBezTo>
                  <a:pt x="6" y="30"/>
                  <a:pt x="5" y="30"/>
                  <a:pt x="5" y="30"/>
                </a:cubicBezTo>
                <a:cubicBezTo>
                  <a:pt x="5" y="31"/>
                  <a:pt x="6" y="31"/>
                  <a:pt x="8" y="31"/>
                </a:cubicBezTo>
                <a:cubicBezTo>
                  <a:pt x="11" y="32"/>
                  <a:pt x="15" y="32"/>
                  <a:pt x="20" y="32"/>
                </a:cubicBezTo>
                <a:cubicBezTo>
                  <a:pt x="25" y="32"/>
                  <a:pt x="29" y="32"/>
                  <a:pt x="32" y="31"/>
                </a:cubicBezTo>
                <a:cubicBezTo>
                  <a:pt x="34" y="31"/>
                  <a:pt x="35" y="31"/>
                  <a:pt x="35" y="30"/>
                </a:cubicBezTo>
                <a:cubicBezTo>
                  <a:pt x="35" y="30"/>
                  <a:pt x="34" y="30"/>
                  <a:pt x="32" y="30"/>
                </a:cubicBezTo>
                <a:close/>
                <a:moveTo>
                  <a:pt x="34" y="59"/>
                </a:moveTo>
                <a:cubicBezTo>
                  <a:pt x="32" y="59"/>
                  <a:pt x="30" y="59"/>
                  <a:pt x="28" y="59"/>
                </a:cubicBezTo>
                <a:cubicBezTo>
                  <a:pt x="23" y="59"/>
                  <a:pt x="19" y="58"/>
                  <a:pt x="15" y="58"/>
                </a:cubicBezTo>
                <a:cubicBezTo>
                  <a:pt x="15" y="58"/>
                  <a:pt x="15" y="58"/>
                  <a:pt x="15" y="58"/>
                </a:cubicBezTo>
                <a:cubicBezTo>
                  <a:pt x="13" y="58"/>
                  <a:pt x="11" y="58"/>
                  <a:pt x="9" y="58"/>
                </a:cubicBezTo>
                <a:cubicBezTo>
                  <a:pt x="7" y="59"/>
                  <a:pt x="6" y="59"/>
                  <a:pt x="6" y="59"/>
                </a:cubicBezTo>
                <a:cubicBezTo>
                  <a:pt x="6" y="59"/>
                  <a:pt x="7" y="60"/>
                  <a:pt x="9" y="60"/>
                </a:cubicBezTo>
                <a:cubicBezTo>
                  <a:pt x="12" y="60"/>
                  <a:pt x="16" y="61"/>
                  <a:pt x="21" y="61"/>
                </a:cubicBezTo>
                <a:cubicBezTo>
                  <a:pt x="26" y="61"/>
                  <a:pt x="30" y="60"/>
                  <a:pt x="33" y="60"/>
                </a:cubicBezTo>
                <a:cubicBezTo>
                  <a:pt x="35" y="60"/>
                  <a:pt x="36" y="59"/>
                  <a:pt x="36" y="59"/>
                </a:cubicBezTo>
                <a:cubicBezTo>
                  <a:pt x="36" y="59"/>
                  <a:pt x="35" y="59"/>
                  <a:pt x="34" y="5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3" name="Freeform 63"/>
          <p:cNvSpPr>
            <a:spLocks noEditPoints="1" noChangeArrowheads="1"/>
          </p:cNvSpPr>
          <p:nvPr/>
        </p:nvSpPr>
        <p:spPr bwMode="auto">
          <a:xfrm>
            <a:off x="6211888" y="4762500"/>
            <a:ext cx="423862" cy="241300"/>
          </a:xfrm>
          <a:custGeom>
            <a:avLst/>
            <a:gdLst>
              <a:gd name="T0" fmla="*/ 2147483646 w 113"/>
              <a:gd name="T1" fmla="*/ 2147483646 h 86"/>
              <a:gd name="T2" fmla="*/ 2147483646 w 113"/>
              <a:gd name="T3" fmla="*/ 2147483646 h 86"/>
              <a:gd name="T4" fmla="*/ 2147483646 w 113"/>
              <a:gd name="T5" fmla="*/ 2147483646 h 86"/>
              <a:gd name="T6" fmla="*/ 2147483646 w 113"/>
              <a:gd name="T7" fmla="*/ 2147483646 h 86"/>
              <a:gd name="T8" fmla="*/ 2147483646 w 113"/>
              <a:gd name="T9" fmla="*/ 2147483646 h 86"/>
              <a:gd name="T10" fmla="*/ 2147483646 w 113"/>
              <a:gd name="T11" fmla="*/ 2147483646 h 86"/>
              <a:gd name="T12" fmla="*/ 2147483646 w 113"/>
              <a:gd name="T13" fmla="*/ 2147483646 h 86"/>
              <a:gd name="T14" fmla="*/ 2147483646 w 113"/>
              <a:gd name="T15" fmla="*/ 2147483646 h 86"/>
              <a:gd name="T16" fmla="*/ 2147483646 w 113"/>
              <a:gd name="T17" fmla="*/ 2147483646 h 86"/>
              <a:gd name="T18" fmla="*/ 2147483646 w 113"/>
              <a:gd name="T19" fmla="*/ 2147483646 h 86"/>
              <a:gd name="T20" fmla="*/ 2147483646 w 113"/>
              <a:gd name="T21" fmla="*/ 2147483646 h 86"/>
              <a:gd name="T22" fmla="*/ 2147483646 w 113"/>
              <a:gd name="T23" fmla="*/ 2147483646 h 86"/>
              <a:gd name="T24" fmla="*/ 2147483646 w 113"/>
              <a:gd name="T25" fmla="*/ 2147483646 h 86"/>
              <a:gd name="T26" fmla="*/ 2147483646 w 113"/>
              <a:gd name="T27" fmla="*/ 2147483646 h 86"/>
              <a:gd name="T28" fmla="*/ 2147483646 w 113"/>
              <a:gd name="T29" fmla="*/ 2147483646 h 86"/>
              <a:gd name="T30" fmla="*/ 2147483646 w 113"/>
              <a:gd name="T31" fmla="*/ 2147483646 h 86"/>
              <a:gd name="T32" fmla="*/ 2147483646 w 113"/>
              <a:gd name="T33" fmla="*/ 2147483646 h 86"/>
              <a:gd name="T34" fmla="*/ 2147483646 w 113"/>
              <a:gd name="T35" fmla="*/ 2147483646 h 86"/>
              <a:gd name="T36" fmla="*/ 2147483646 w 113"/>
              <a:gd name="T37" fmla="*/ 2147483646 h 86"/>
              <a:gd name="T38" fmla="*/ 2147483646 w 113"/>
              <a:gd name="T39" fmla="*/ 2147483646 h 86"/>
              <a:gd name="T40" fmla="*/ 2147483646 w 113"/>
              <a:gd name="T41" fmla="*/ 2147483646 h 86"/>
              <a:gd name="T42" fmla="*/ 2147483646 w 113"/>
              <a:gd name="T43" fmla="*/ 2147483646 h 86"/>
              <a:gd name="T44" fmla="*/ 2147483646 w 113"/>
              <a:gd name="T45" fmla="*/ 2147483646 h 86"/>
              <a:gd name="T46" fmla="*/ 2147483646 w 113"/>
              <a:gd name="T47" fmla="*/ 2147483646 h 86"/>
              <a:gd name="T48" fmla="*/ 2147483646 w 113"/>
              <a:gd name="T49" fmla="*/ 2147483646 h 86"/>
              <a:gd name="T50" fmla="*/ 0 w 113"/>
              <a:gd name="T51" fmla="*/ 2147483646 h 86"/>
              <a:gd name="T52" fmla="*/ 2147483646 w 113"/>
              <a:gd name="T53" fmla="*/ 2147483646 h 86"/>
              <a:gd name="T54" fmla="*/ 2147483646 w 113"/>
              <a:gd name="T55" fmla="*/ 2147483646 h 86"/>
              <a:gd name="T56" fmla="*/ 2147483646 w 113"/>
              <a:gd name="T57" fmla="*/ 2147483646 h 86"/>
              <a:gd name="T58" fmla="*/ 2147483646 w 113"/>
              <a:gd name="T59" fmla="*/ 2147483646 h 86"/>
              <a:gd name="T60" fmla="*/ 2147483646 w 113"/>
              <a:gd name="T61" fmla="*/ 2147483646 h 86"/>
              <a:gd name="T62" fmla="*/ 2147483646 w 113"/>
              <a:gd name="T63" fmla="*/ 2147483646 h 86"/>
              <a:gd name="T64" fmla="*/ 2147483646 w 113"/>
              <a:gd name="T65" fmla="*/ 2147483646 h 86"/>
              <a:gd name="T66" fmla="*/ 2147483646 w 113"/>
              <a:gd name="T67" fmla="*/ 2147483646 h 86"/>
              <a:gd name="T68" fmla="*/ 2147483646 w 113"/>
              <a:gd name="T69" fmla="*/ 2147483646 h 86"/>
              <a:gd name="T70" fmla="*/ 2147483646 w 113"/>
              <a:gd name="T71" fmla="*/ 2147483646 h 86"/>
              <a:gd name="T72" fmla="*/ 2147483646 w 113"/>
              <a:gd name="T73" fmla="*/ 2147483646 h 86"/>
              <a:gd name="T74" fmla="*/ 2147483646 w 113"/>
              <a:gd name="T75" fmla="*/ 2147483646 h 86"/>
              <a:gd name="T76" fmla="*/ 2147483646 w 113"/>
              <a:gd name="T77" fmla="*/ 2147483646 h 86"/>
              <a:gd name="T78" fmla="*/ 2147483646 w 113"/>
              <a:gd name="T79" fmla="*/ 2147483646 h 86"/>
              <a:gd name="T80" fmla="*/ 2147483646 w 113"/>
              <a:gd name="T81" fmla="*/ 2147483646 h 86"/>
              <a:gd name="T82" fmla="*/ 2147483646 w 113"/>
              <a:gd name="T83" fmla="*/ 2147483646 h 86"/>
              <a:gd name="T84" fmla="*/ 2147483646 w 113"/>
              <a:gd name="T85" fmla="*/ 2147483646 h 86"/>
              <a:gd name="T86" fmla="*/ 2147483646 w 113"/>
              <a:gd name="T87" fmla="*/ 2147483646 h 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3"/>
              <a:gd name="T133" fmla="*/ 0 h 86"/>
              <a:gd name="T134" fmla="*/ 113 w 113"/>
              <a:gd name="T135" fmla="*/ 86 h 8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4" name="Freeform 64"/>
          <p:cNvSpPr>
            <a:spLocks noEditPoints="1" noChangeArrowheads="1"/>
          </p:cNvSpPr>
          <p:nvPr/>
        </p:nvSpPr>
        <p:spPr bwMode="auto">
          <a:xfrm>
            <a:off x="6203950" y="4225925"/>
            <a:ext cx="461963" cy="280988"/>
          </a:xfrm>
          <a:custGeom>
            <a:avLst/>
            <a:gdLst>
              <a:gd name="T0" fmla="*/ 2147483646 w 123"/>
              <a:gd name="T1" fmla="*/ 2147483646 h 100"/>
              <a:gd name="T2" fmla="*/ 2147483646 w 123"/>
              <a:gd name="T3" fmla="*/ 2147483646 h 100"/>
              <a:gd name="T4" fmla="*/ 2147483646 w 123"/>
              <a:gd name="T5" fmla="*/ 2147483646 h 100"/>
              <a:gd name="T6" fmla="*/ 2147483646 w 123"/>
              <a:gd name="T7" fmla="*/ 2147483646 h 100"/>
              <a:gd name="T8" fmla="*/ 2147483646 w 123"/>
              <a:gd name="T9" fmla="*/ 2147483646 h 100"/>
              <a:gd name="T10" fmla="*/ 2147483646 w 123"/>
              <a:gd name="T11" fmla="*/ 2147483646 h 100"/>
              <a:gd name="T12" fmla="*/ 2147483646 w 123"/>
              <a:gd name="T13" fmla="*/ 2147483646 h 100"/>
              <a:gd name="T14" fmla="*/ 2147483646 w 123"/>
              <a:gd name="T15" fmla="*/ 2147483646 h 100"/>
              <a:gd name="T16" fmla="*/ 2147483646 w 123"/>
              <a:gd name="T17" fmla="*/ 2147483646 h 100"/>
              <a:gd name="T18" fmla="*/ 2147483646 w 123"/>
              <a:gd name="T19" fmla="*/ 2147483646 h 100"/>
              <a:gd name="T20" fmla="*/ 2147483646 w 123"/>
              <a:gd name="T21" fmla="*/ 2147483646 h 100"/>
              <a:gd name="T22" fmla="*/ 2147483646 w 123"/>
              <a:gd name="T23" fmla="*/ 2147483646 h 100"/>
              <a:gd name="T24" fmla="*/ 2147483646 w 123"/>
              <a:gd name="T25" fmla="*/ 2147483646 h 100"/>
              <a:gd name="T26" fmla="*/ 2147483646 w 123"/>
              <a:gd name="T27" fmla="*/ 2147483646 h 100"/>
              <a:gd name="T28" fmla="*/ 2147483646 w 123"/>
              <a:gd name="T29" fmla="*/ 2147483646 h 100"/>
              <a:gd name="T30" fmla="*/ 2147483646 w 123"/>
              <a:gd name="T31" fmla="*/ 2147483646 h 100"/>
              <a:gd name="T32" fmla="*/ 2147483646 w 123"/>
              <a:gd name="T33" fmla="*/ 2147483646 h 100"/>
              <a:gd name="T34" fmla="*/ 2147483646 w 123"/>
              <a:gd name="T35" fmla="*/ 2147483646 h 100"/>
              <a:gd name="T36" fmla="*/ 2147483646 w 123"/>
              <a:gd name="T37" fmla="*/ 2147483646 h 100"/>
              <a:gd name="T38" fmla="*/ 2147483646 w 123"/>
              <a:gd name="T39" fmla="*/ 2147483646 h 100"/>
              <a:gd name="T40" fmla="*/ 2147483646 w 123"/>
              <a:gd name="T41" fmla="*/ 2147483646 h 100"/>
              <a:gd name="T42" fmla="*/ 2147483646 w 123"/>
              <a:gd name="T43" fmla="*/ 2147483646 h 100"/>
              <a:gd name="T44" fmla="*/ 2147483646 w 123"/>
              <a:gd name="T45" fmla="*/ 2147483646 h 100"/>
              <a:gd name="T46" fmla="*/ 2147483646 w 123"/>
              <a:gd name="T47" fmla="*/ 2147483646 h 100"/>
              <a:gd name="T48" fmla="*/ 2147483646 w 123"/>
              <a:gd name="T49" fmla="*/ 2147483646 h 100"/>
              <a:gd name="T50" fmla="*/ 2147483646 w 123"/>
              <a:gd name="T51" fmla="*/ 2147483646 h 100"/>
              <a:gd name="T52" fmla="*/ 0 w 123"/>
              <a:gd name="T53" fmla="*/ 2147483646 h 100"/>
              <a:gd name="T54" fmla="*/ 2147483646 w 123"/>
              <a:gd name="T55" fmla="*/ 2147483646 h 100"/>
              <a:gd name="T56" fmla="*/ 2147483646 w 123"/>
              <a:gd name="T57" fmla="*/ 2147483646 h 100"/>
              <a:gd name="T58" fmla="*/ 2147483646 w 123"/>
              <a:gd name="T59" fmla="*/ 2147483646 h 100"/>
              <a:gd name="T60" fmla="*/ 2147483646 w 123"/>
              <a:gd name="T61" fmla="*/ 2147483646 h 100"/>
              <a:gd name="T62" fmla="*/ 2147483646 w 123"/>
              <a:gd name="T63" fmla="*/ 2147483646 h 100"/>
              <a:gd name="T64" fmla="*/ 2147483646 w 123"/>
              <a:gd name="T65" fmla="*/ 2147483646 h 100"/>
              <a:gd name="T66" fmla="*/ 2147483646 w 123"/>
              <a:gd name="T67" fmla="*/ 2147483646 h 100"/>
              <a:gd name="T68" fmla="*/ 2147483646 w 123"/>
              <a:gd name="T69" fmla="*/ 2147483646 h 100"/>
              <a:gd name="T70" fmla="*/ 2147483646 w 123"/>
              <a:gd name="T71" fmla="*/ 2147483646 h 100"/>
              <a:gd name="T72" fmla="*/ 2147483646 w 123"/>
              <a:gd name="T73" fmla="*/ 2147483646 h 100"/>
              <a:gd name="T74" fmla="*/ 2147483646 w 123"/>
              <a:gd name="T75" fmla="*/ 2147483646 h 100"/>
              <a:gd name="T76" fmla="*/ 2147483646 w 123"/>
              <a:gd name="T77" fmla="*/ 2147483646 h 100"/>
              <a:gd name="T78" fmla="*/ 2147483646 w 123"/>
              <a:gd name="T79" fmla="*/ 2147483646 h 1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3"/>
              <a:gd name="T121" fmla="*/ 0 h 100"/>
              <a:gd name="T122" fmla="*/ 123 w 123"/>
              <a:gd name="T123" fmla="*/ 100 h 1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3" h="100">
                <a:moveTo>
                  <a:pt x="45" y="80"/>
                </a:moveTo>
                <a:cubicBezTo>
                  <a:pt x="45" y="80"/>
                  <a:pt x="47" y="80"/>
                  <a:pt x="49" y="83"/>
                </a:cubicBezTo>
                <a:cubicBezTo>
                  <a:pt x="52" y="86"/>
                  <a:pt x="51" y="89"/>
                  <a:pt x="51" y="89"/>
                </a:cubicBezTo>
                <a:cubicBezTo>
                  <a:pt x="51" y="89"/>
                  <a:pt x="46" y="88"/>
                  <a:pt x="45" y="86"/>
                </a:cubicBezTo>
                <a:cubicBezTo>
                  <a:pt x="43" y="84"/>
                  <a:pt x="45" y="80"/>
                  <a:pt x="45" y="80"/>
                </a:cubicBezTo>
                <a:close/>
                <a:moveTo>
                  <a:pt x="75" y="27"/>
                </a:moveTo>
                <a:cubicBezTo>
                  <a:pt x="89" y="27"/>
                  <a:pt x="89" y="27"/>
                  <a:pt x="89" y="27"/>
                </a:cubicBezTo>
                <a:cubicBezTo>
                  <a:pt x="98" y="11"/>
                  <a:pt x="123" y="19"/>
                  <a:pt x="112" y="41"/>
                </a:cubicBezTo>
                <a:cubicBezTo>
                  <a:pt x="114" y="55"/>
                  <a:pt x="115" y="69"/>
                  <a:pt x="114" y="83"/>
                </a:cubicBezTo>
                <a:cubicBezTo>
                  <a:pt x="103" y="93"/>
                  <a:pt x="91" y="98"/>
                  <a:pt x="78" y="100"/>
                </a:cubicBezTo>
                <a:cubicBezTo>
                  <a:pt x="72" y="99"/>
                  <a:pt x="65" y="97"/>
                  <a:pt x="59" y="94"/>
                </a:cubicBezTo>
                <a:cubicBezTo>
                  <a:pt x="62" y="84"/>
                  <a:pt x="62" y="84"/>
                  <a:pt x="62" y="84"/>
                </a:cubicBezTo>
                <a:cubicBezTo>
                  <a:pt x="67" y="87"/>
                  <a:pt x="78" y="90"/>
                  <a:pt x="78" y="90"/>
                </a:cubicBezTo>
                <a:cubicBezTo>
                  <a:pt x="78" y="90"/>
                  <a:pt x="95" y="86"/>
                  <a:pt x="97" y="81"/>
                </a:cubicBezTo>
                <a:cubicBezTo>
                  <a:pt x="98" y="78"/>
                  <a:pt x="94" y="68"/>
                  <a:pt x="88" y="63"/>
                </a:cubicBezTo>
                <a:cubicBezTo>
                  <a:pt x="85" y="61"/>
                  <a:pt x="78" y="61"/>
                  <a:pt x="78" y="61"/>
                </a:cubicBezTo>
                <a:cubicBezTo>
                  <a:pt x="78" y="61"/>
                  <a:pt x="72" y="61"/>
                  <a:pt x="69" y="63"/>
                </a:cubicBezTo>
                <a:cubicBezTo>
                  <a:pt x="68" y="64"/>
                  <a:pt x="67" y="65"/>
                  <a:pt x="66" y="66"/>
                </a:cubicBezTo>
                <a:cubicBezTo>
                  <a:pt x="68" y="58"/>
                  <a:pt x="68" y="58"/>
                  <a:pt x="68" y="58"/>
                </a:cubicBezTo>
                <a:cubicBezTo>
                  <a:pt x="70" y="58"/>
                  <a:pt x="72" y="58"/>
                  <a:pt x="72" y="58"/>
                </a:cubicBezTo>
                <a:cubicBezTo>
                  <a:pt x="72" y="58"/>
                  <a:pt x="70" y="56"/>
                  <a:pt x="69" y="53"/>
                </a:cubicBezTo>
                <a:cubicBezTo>
                  <a:pt x="75" y="27"/>
                  <a:pt x="75" y="27"/>
                  <a:pt x="75" y="27"/>
                </a:cubicBezTo>
                <a:close/>
                <a:moveTo>
                  <a:pt x="71" y="81"/>
                </a:moveTo>
                <a:cubicBezTo>
                  <a:pt x="71" y="85"/>
                  <a:pt x="71" y="85"/>
                  <a:pt x="71" y="85"/>
                </a:cubicBezTo>
                <a:cubicBezTo>
                  <a:pt x="85" y="85"/>
                  <a:pt x="85" y="85"/>
                  <a:pt x="85" y="85"/>
                </a:cubicBezTo>
                <a:cubicBezTo>
                  <a:pt x="85" y="81"/>
                  <a:pt x="85" y="81"/>
                  <a:pt x="85" y="81"/>
                </a:cubicBezTo>
                <a:cubicBezTo>
                  <a:pt x="71" y="81"/>
                  <a:pt x="71" y="81"/>
                  <a:pt x="71" y="81"/>
                </a:cubicBezTo>
                <a:close/>
                <a:moveTo>
                  <a:pt x="79" y="76"/>
                </a:moveTo>
                <a:cubicBezTo>
                  <a:pt x="85" y="74"/>
                  <a:pt x="87" y="71"/>
                  <a:pt x="84" y="66"/>
                </a:cubicBezTo>
                <a:cubicBezTo>
                  <a:pt x="81" y="66"/>
                  <a:pt x="77" y="66"/>
                  <a:pt x="73" y="66"/>
                </a:cubicBezTo>
                <a:cubicBezTo>
                  <a:pt x="70" y="73"/>
                  <a:pt x="74" y="75"/>
                  <a:pt x="79" y="76"/>
                </a:cubicBezTo>
                <a:close/>
                <a:moveTo>
                  <a:pt x="101" y="51"/>
                </a:moveTo>
                <a:cubicBezTo>
                  <a:pt x="101" y="51"/>
                  <a:pt x="96" y="49"/>
                  <a:pt x="92" y="51"/>
                </a:cubicBezTo>
                <a:cubicBezTo>
                  <a:pt x="89" y="52"/>
                  <a:pt x="86" y="58"/>
                  <a:pt x="86" y="58"/>
                </a:cubicBezTo>
                <a:cubicBezTo>
                  <a:pt x="86" y="58"/>
                  <a:pt x="96" y="58"/>
                  <a:pt x="98" y="58"/>
                </a:cubicBezTo>
                <a:cubicBezTo>
                  <a:pt x="100" y="57"/>
                  <a:pt x="101" y="51"/>
                  <a:pt x="101" y="51"/>
                </a:cubicBezTo>
                <a:close/>
                <a:moveTo>
                  <a:pt x="95" y="30"/>
                </a:moveTo>
                <a:cubicBezTo>
                  <a:pt x="106" y="37"/>
                  <a:pt x="106" y="37"/>
                  <a:pt x="106" y="37"/>
                </a:cubicBezTo>
                <a:cubicBezTo>
                  <a:pt x="107" y="35"/>
                  <a:pt x="108" y="30"/>
                  <a:pt x="106" y="28"/>
                </a:cubicBezTo>
                <a:cubicBezTo>
                  <a:pt x="103" y="26"/>
                  <a:pt x="98" y="25"/>
                  <a:pt x="95" y="30"/>
                </a:cubicBezTo>
                <a:close/>
                <a:moveTo>
                  <a:pt x="42" y="78"/>
                </a:moveTo>
                <a:cubicBezTo>
                  <a:pt x="54" y="78"/>
                  <a:pt x="54" y="78"/>
                  <a:pt x="54" y="78"/>
                </a:cubicBezTo>
                <a:cubicBezTo>
                  <a:pt x="67" y="22"/>
                  <a:pt x="67" y="22"/>
                  <a:pt x="67" y="22"/>
                </a:cubicBezTo>
                <a:cubicBezTo>
                  <a:pt x="34" y="22"/>
                  <a:pt x="34" y="22"/>
                  <a:pt x="34" y="22"/>
                </a:cubicBezTo>
                <a:cubicBezTo>
                  <a:pt x="34" y="22"/>
                  <a:pt x="34" y="22"/>
                  <a:pt x="34" y="22"/>
                </a:cubicBezTo>
                <a:cubicBezTo>
                  <a:pt x="32" y="20"/>
                  <a:pt x="32" y="20"/>
                  <a:pt x="32" y="20"/>
                </a:cubicBezTo>
                <a:cubicBezTo>
                  <a:pt x="31" y="20"/>
                  <a:pt x="31" y="20"/>
                  <a:pt x="30" y="19"/>
                </a:cubicBezTo>
                <a:cubicBezTo>
                  <a:pt x="26" y="17"/>
                  <a:pt x="17" y="12"/>
                  <a:pt x="19" y="2"/>
                </a:cubicBezTo>
                <a:cubicBezTo>
                  <a:pt x="14" y="0"/>
                  <a:pt x="14" y="0"/>
                  <a:pt x="14" y="0"/>
                </a:cubicBezTo>
                <a:cubicBezTo>
                  <a:pt x="11" y="3"/>
                  <a:pt x="9" y="6"/>
                  <a:pt x="8" y="9"/>
                </a:cubicBezTo>
                <a:cubicBezTo>
                  <a:pt x="7" y="13"/>
                  <a:pt x="7" y="16"/>
                  <a:pt x="8" y="19"/>
                </a:cubicBezTo>
                <a:cubicBezTo>
                  <a:pt x="9" y="22"/>
                  <a:pt x="11" y="24"/>
                  <a:pt x="13" y="27"/>
                </a:cubicBezTo>
                <a:cubicBezTo>
                  <a:pt x="13" y="27"/>
                  <a:pt x="13" y="27"/>
                  <a:pt x="13" y="27"/>
                </a:cubicBezTo>
                <a:cubicBezTo>
                  <a:pt x="9" y="27"/>
                  <a:pt x="5" y="27"/>
                  <a:pt x="0" y="29"/>
                </a:cubicBezTo>
                <a:cubicBezTo>
                  <a:pt x="6" y="40"/>
                  <a:pt x="15" y="42"/>
                  <a:pt x="23" y="40"/>
                </a:cubicBezTo>
                <a:cubicBezTo>
                  <a:pt x="26" y="52"/>
                  <a:pt x="31" y="63"/>
                  <a:pt x="37" y="73"/>
                </a:cubicBezTo>
                <a:cubicBezTo>
                  <a:pt x="31" y="79"/>
                  <a:pt x="31" y="79"/>
                  <a:pt x="31" y="79"/>
                </a:cubicBezTo>
                <a:cubicBezTo>
                  <a:pt x="30" y="81"/>
                  <a:pt x="30" y="81"/>
                  <a:pt x="30" y="81"/>
                </a:cubicBezTo>
                <a:cubicBezTo>
                  <a:pt x="30" y="82"/>
                  <a:pt x="30" y="82"/>
                  <a:pt x="30" y="82"/>
                </a:cubicBezTo>
                <a:cubicBezTo>
                  <a:pt x="31" y="86"/>
                  <a:pt x="32" y="89"/>
                  <a:pt x="33" y="92"/>
                </a:cubicBezTo>
                <a:cubicBezTo>
                  <a:pt x="35" y="94"/>
                  <a:pt x="37" y="96"/>
                  <a:pt x="40" y="98"/>
                </a:cubicBezTo>
                <a:cubicBezTo>
                  <a:pt x="41" y="99"/>
                  <a:pt x="41" y="99"/>
                  <a:pt x="41" y="99"/>
                </a:cubicBezTo>
                <a:cubicBezTo>
                  <a:pt x="42" y="99"/>
                  <a:pt x="42" y="99"/>
                  <a:pt x="42" y="99"/>
                </a:cubicBezTo>
                <a:cubicBezTo>
                  <a:pt x="50" y="99"/>
                  <a:pt x="50" y="99"/>
                  <a:pt x="50" y="99"/>
                </a:cubicBezTo>
                <a:cubicBezTo>
                  <a:pt x="51" y="91"/>
                  <a:pt x="51" y="91"/>
                  <a:pt x="51" y="91"/>
                </a:cubicBezTo>
                <a:cubicBezTo>
                  <a:pt x="43" y="91"/>
                  <a:pt x="43" y="91"/>
                  <a:pt x="43" y="91"/>
                </a:cubicBezTo>
                <a:cubicBezTo>
                  <a:pt x="42" y="90"/>
                  <a:pt x="41" y="89"/>
                  <a:pt x="40" y="88"/>
                </a:cubicBezTo>
                <a:cubicBezTo>
                  <a:pt x="39" y="86"/>
                  <a:pt x="38" y="85"/>
                  <a:pt x="38" y="83"/>
                </a:cubicBezTo>
                <a:cubicBezTo>
                  <a:pt x="42" y="78"/>
                  <a:pt x="42" y="78"/>
                  <a:pt x="42" y="78"/>
                </a:cubicBezTo>
                <a:close/>
                <a:moveTo>
                  <a:pt x="17" y="23"/>
                </a:moveTo>
                <a:cubicBezTo>
                  <a:pt x="16" y="21"/>
                  <a:pt x="14" y="19"/>
                  <a:pt x="14" y="17"/>
                </a:cubicBezTo>
                <a:cubicBezTo>
                  <a:pt x="13" y="15"/>
                  <a:pt x="13" y="13"/>
                  <a:pt x="13" y="11"/>
                </a:cubicBezTo>
                <a:cubicBezTo>
                  <a:pt x="13" y="10"/>
                  <a:pt x="13" y="10"/>
                  <a:pt x="14" y="9"/>
                </a:cubicBezTo>
                <a:cubicBezTo>
                  <a:pt x="16" y="17"/>
                  <a:pt x="22" y="21"/>
                  <a:pt x="27" y="24"/>
                </a:cubicBezTo>
                <a:cubicBezTo>
                  <a:pt x="25" y="28"/>
                  <a:pt x="25" y="28"/>
                  <a:pt x="25" y="28"/>
                </a:cubicBezTo>
                <a:cubicBezTo>
                  <a:pt x="22" y="27"/>
                  <a:pt x="19" y="25"/>
                  <a:pt x="17" y="23"/>
                </a:cubicBezTo>
                <a:close/>
                <a:moveTo>
                  <a:pt x="34" y="41"/>
                </a:moveTo>
                <a:cubicBezTo>
                  <a:pt x="34" y="41"/>
                  <a:pt x="38" y="40"/>
                  <a:pt x="42" y="42"/>
                </a:cubicBezTo>
                <a:cubicBezTo>
                  <a:pt x="46" y="43"/>
                  <a:pt x="48" y="49"/>
                  <a:pt x="48" y="49"/>
                </a:cubicBezTo>
                <a:cubicBezTo>
                  <a:pt x="48" y="49"/>
                  <a:pt x="39" y="49"/>
                  <a:pt x="37" y="48"/>
                </a:cubicBezTo>
                <a:cubicBezTo>
                  <a:pt x="34" y="48"/>
                  <a:pt x="34" y="41"/>
                  <a:pt x="34" y="4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5" name="Freeform 65"/>
          <p:cNvSpPr>
            <a:spLocks noEditPoints="1" noChangeArrowheads="1"/>
          </p:cNvSpPr>
          <p:nvPr/>
        </p:nvSpPr>
        <p:spPr bwMode="auto">
          <a:xfrm>
            <a:off x="4872038" y="3200400"/>
            <a:ext cx="338137" cy="238125"/>
          </a:xfrm>
          <a:custGeom>
            <a:avLst/>
            <a:gdLst>
              <a:gd name="T0" fmla="*/ 2147483646 w 90"/>
              <a:gd name="T1" fmla="*/ 2147483646 h 85"/>
              <a:gd name="T2" fmla="*/ 2147483646 w 90"/>
              <a:gd name="T3" fmla="*/ 2147483646 h 85"/>
              <a:gd name="T4" fmla="*/ 2147483646 w 90"/>
              <a:gd name="T5" fmla="*/ 2147483646 h 85"/>
              <a:gd name="T6" fmla="*/ 2147483646 w 90"/>
              <a:gd name="T7" fmla="*/ 2147483646 h 85"/>
              <a:gd name="T8" fmla="*/ 2147483646 w 90"/>
              <a:gd name="T9" fmla="*/ 2147483646 h 85"/>
              <a:gd name="T10" fmla="*/ 2147483646 w 90"/>
              <a:gd name="T11" fmla="*/ 2147483646 h 85"/>
              <a:gd name="T12" fmla="*/ 2147483646 w 90"/>
              <a:gd name="T13" fmla="*/ 2147483646 h 85"/>
              <a:gd name="T14" fmla="*/ 2147483646 w 90"/>
              <a:gd name="T15" fmla="*/ 2147483646 h 85"/>
              <a:gd name="T16" fmla="*/ 2147483646 w 90"/>
              <a:gd name="T17" fmla="*/ 2147483646 h 85"/>
              <a:gd name="T18" fmla="*/ 2147483646 w 90"/>
              <a:gd name="T19" fmla="*/ 2147483646 h 85"/>
              <a:gd name="T20" fmla="*/ 2147483646 w 90"/>
              <a:gd name="T21" fmla="*/ 2147483646 h 85"/>
              <a:gd name="T22" fmla="*/ 2147483646 w 90"/>
              <a:gd name="T23" fmla="*/ 2147483646 h 85"/>
              <a:gd name="T24" fmla="*/ 2147483646 w 90"/>
              <a:gd name="T25" fmla="*/ 2147483646 h 85"/>
              <a:gd name="T26" fmla="*/ 2147483646 w 90"/>
              <a:gd name="T27" fmla="*/ 2147483646 h 85"/>
              <a:gd name="T28" fmla="*/ 2147483646 w 90"/>
              <a:gd name="T29" fmla="*/ 2147483646 h 85"/>
              <a:gd name="T30" fmla="*/ 2147483646 w 90"/>
              <a:gd name="T31" fmla="*/ 2147483646 h 85"/>
              <a:gd name="T32" fmla="*/ 2147483646 w 90"/>
              <a:gd name="T33" fmla="*/ 2147483646 h 85"/>
              <a:gd name="T34" fmla="*/ 2147483646 w 90"/>
              <a:gd name="T35" fmla="*/ 2147483646 h 85"/>
              <a:gd name="T36" fmla="*/ 2147483646 w 90"/>
              <a:gd name="T37" fmla="*/ 2147483646 h 85"/>
              <a:gd name="T38" fmla="*/ 2147483646 w 90"/>
              <a:gd name="T39" fmla="*/ 2147483646 h 85"/>
              <a:gd name="T40" fmla="*/ 2147483646 w 90"/>
              <a:gd name="T41" fmla="*/ 2147483646 h 85"/>
              <a:gd name="T42" fmla="*/ 2147483646 w 90"/>
              <a:gd name="T43" fmla="*/ 2147483646 h 85"/>
              <a:gd name="T44" fmla="*/ 2147483646 w 90"/>
              <a:gd name="T45" fmla="*/ 2147483646 h 85"/>
              <a:gd name="T46" fmla="*/ 2147483646 w 90"/>
              <a:gd name="T47" fmla="*/ 2147483646 h 85"/>
              <a:gd name="T48" fmla="*/ 2147483646 w 90"/>
              <a:gd name="T49" fmla="*/ 2147483646 h 85"/>
              <a:gd name="T50" fmla="*/ 2147483646 w 90"/>
              <a:gd name="T51" fmla="*/ 2147483646 h 85"/>
              <a:gd name="T52" fmla="*/ 2147483646 w 90"/>
              <a:gd name="T53" fmla="*/ 2147483646 h 85"/>
              <a:gd name="T54" fmla="*/ 2147483646 w 90"/>
              <a:gd name="T55" fmla="*/ 2147483646 h 85"/>
              <a:gd name="T56" fmla="*/ 2147483646 w 90"/>
              <a:gd name="T57" fmla="*/ 2147483646 h 85"/>
              <a:gd name="T58" fmla="*/ 2147483646 w 90"/>
              <a:gd name="T59" fmla="*/ 2147483646 h 85"/>
              <a:gd name="T60" fmla="*/ 2147483646 w 90"/>
              <a:gd name="T61" fmla="*/ 2147483646 h 85"/>
              <a:gd name="T62" fmla="*/ 2147483646 w 90"/>
              <a:gd name="T63" fmla="*/ 2147483646 h 85"/>
              <a:gd name="T64" fmla="*/ 2147483646 w 90"/>
              <a:gd name="T65" fmla="*/ 2147483646 h 85"/>
              <a:gd name="T66" fmla="*/ 2147483646 w 90"/>
              <a:gd name="T67" fmla="*/ 2147483646 h 85"/>
              <a:gd name="T68" fmla="*/ 2147483646 w 90"/>
              <a:gd name="T69" fmla="*/ 2147483646 h 85"/>
              <a:gd name="T70" fmla="*/ 2147483646 w 90"/>
              <a:gd name="T71" fmla="*/ 2147483646 h 85"/>
              <a:gd name="T72" fmla="*/ 2147483646 w 90"/>
              <a:gd name="T73" fmla="*/ 2147483646 h 85"/>
              <a:gd name="T74" fmla="*/ 2147483646 w 90"/>
              <a:gd name="T75" fmla="*/ 0 h 85"/>
              <a:gd name="T76" fmla="*/ 2147483646 w 90"/>
              <a:gd name="T77" fmla="*/ 2147483646 h 85"/>
              <a:gd name="T78" fmla="*/ 2147483646 w 90"/>
              <a:gd name="T79" fmla="*/ 2147483646 h 85"/>
              <a:gd name="T80" fmla="*/ 2147483646 w 90"/>
              <a:gd name="T81" fmla="*/ 2147483646 h 85"/>
              <a:gd name="T82" fmla="*/ 2147483646 w 90"/>
              <a:gd name="T83" fmla="*/ 2147483646 h 85"/>
              <a:gd name="T84" fmla="*/ 2147483646 w 90"/>
              <a:gd name="T85" fmla="*/ 2147483646 h 85"/>
              <a:gd name="T86" fmla="*/ 2147483646 w 90"/>
              <a:gd name="T87" fmla="*/ 2147483646 h 85"/>
              <a:gd name="T88" fmla="*/ 2147483646 w 90"/>
              <a:gd name="T89" fmla="*/ 2147483646 h 85"/>
              <a:gd name="T90" fmla="*/ 2147483646 w 90"/>
              <a:gd name="T91" fmla="*/ 2147483646 h 85"/>
              <a:gd name="T92" fmla="*/ 2147483646 w 90"/>
              <a:gd name="T93" fmla="*/ 2147483646 h 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0"/>
              <a:gd name="T142" fmla="*/ 0 h 85"/>
              <a:gd name="T143" fmla="*/ 90 w 90"/>
              <a:gd name="T144" fmla="*/ 85 h 8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0" h="85">
                <a:moveTo>
                  <a:pt x="7" y="58"/>
                </a:moveTo>
                <a:cubicBezTo>
                  <a:pt x="30" y="73"/>
                  <a:pt x="30" y="73"/>
                  <a:pt x="30" y="73"/>
                </a:cubicBezTo>
                <a:cubicBezTo>
                  <a:pt x="51" y="64"/>
                  <a:pt x="51" y="64"/>
                  <a:pt x="51" y="64"/>
                </a:cubicBezTo>
                <a:cubicBezTo>
                  <a:pt x="51" y="60"/>
                  <a:pt x="51" y="60"/>
                  <a:pt x="51" y="60"/>
                </a:cubicBezTo>
                <a:cubicBezTo>
                  <a:pt x="30" y="70"/>
                  <a:pt x="30" y="70"/>
                  <a:pt x="30" y="70"/>
                </a:cubicBezTo>
                <a:cubicBezTo>
                  <a:pt x="9" y="57"/>
                  <a:pt x="9" y="57"/>
                  <a:pt x="9" y="57"/>
                </a:cubicBezTo>
                <a:cubicBezTo>
                  <a:pt x="7" y="58"/>
                  <a:pt x="7" y="58"/>
                  <a:pt x="7" y="58"/>
                </a:cubicBezTo>
                <a:close/>
                <a:moveTo>
                  <a:pt x="72" y="19"/>
                </a:moveTo>
                <a:cubicBezTo>
                  <a:pt x="72" y="20"/>
                  <a:pt x="72" y="20"/>
                  <a:pt x="73" y="20"/>
                </a:cubicBezTo>
                <a:cubicBezTo>
                  <a:pt x="72" y="20"/>
                  <a:pt x="71" y="21"/>
                  <a:pt x="71" y="21"/>
                </a:cubicBezTo>
                <a:cubicBezTo>
                  <a:pt x="70" y="21"/>
                  <a:pt x="70" y="22"/>
                  <a:pt x="69" y="22"/>
                </a:cubicBezTo>
                <a:cubicBezTo>
                  <a:pt x="69" y="22"/>
                  <a:pt x="68" y="21"/>
                  <a:pt x="68" y="21"/>
                </a:cubicBezTo>
                <a:cubicBezTo>
                  <a:pt x="67" y="22"/>
                  <a:pt x="66" y="22"/>
                  <a:pt x="65" y="22"/>
                </a:cubicBezTo>
                <a:cubicBezTo>
                  <a:pt x="64" y="21"/>
                  <a:pt x="63" y="21"/>
                  <a:pt x="63" y="21"/>
                </a:cubicBezTo>
                <a:cubicBezTo>
                  <a:pt x="62" y="20"/>
                  <a:pt x="61" y="19"/>
                  <a:pt x="59" y="19"/>
                </a:cubicBezTo>
                <a:cubicBezTo>
                  <a:pt x="60" y="18"/>
                  <a:pt x="61" y="18"/>
                  <a:pt x="61" y="18"/>
                </a:cubicBezTo>
                <a:cubicBezTo>
                  <a:pt x="62" y="17"/>
                  <a:pt x="63" y="17"/>
                  <a:pt x="63" y="17"/>
                </a:cubicBezTo>
                <a:cubicBezTo>
                  <a:pt x="64" y="18"/>
                  <a:pt x="65" y="18"/>
                  <a:pt x="66" y="19"/>
                </a:cubicBezTo>
                <a:cubicBezTo>
                  <a:pt x="67" y="19"/>
                  <a:pt x="67" y="19"/>
                  <a:pt x="68" y="19"/>
                </a:cubicBezTo>
                <a:cubicBezTo>
                  <a:pt x="68" y="19"/>
                  <a:pt x="68" y="19"/>
                  <a:pt x="68" y="18"/>
                </a:cubicBezTo>
                <a:cubicBezTo>
                  <a:pt x="67" y="18"/>
                  <a:pt x="67" y="18"/>
                  <a:pt x="66" y="17"/>
                </a:cubicBezTo>
                <a:cubicBezTo>
                  <a:pt x="66" y="17"/>
                  <a:pt x="65" y="17"/>
                  <a:pt x="65" y="17"/>
                </a:cubicBezTo>
                <a:cubicBezTo>
                  <a:pt x="64" y="17"/>
                  <a:pt x="64" y="17"/>
                  <a:pt x="63" y="17"/>
                </a:cubicBezTo>
                <a:cubicBezTo>
                  <a:pt x="62" y="17"/>
                  <a:pt x="60" y="17"/>
                  <a:pt x="59" y="16"/>
                </a:cubicBezTo>
                <a:cubicBezTo>
                  <a:pt x="57" y="16"/>
                  <a:pt x="56" y="16"/>
                  <a:pt x="55" y="16"/>
                </a:cubicBezTo>
                <a:cubicBezTo>
                  <a:pt x="55" y="15"/>
                  <a:pt x="54" y="15"/>
                  <a:pt x="54" y="15"/>
                </a:cubicBezTo>
                <a:cubicBezTo>
                  <a:pt x="53" y="14"/>
                  <a:pt x="53" y="14"/>
                  <a:pt x="53" y="13"/>
                </a:cubicBezTo>
                <a:cubicBezTo>
                  <a:pt x="53" y="13"/>
                  <a:pt x="53" y="12"/>
                  <a:pt x="54" y="12"/>
                </a:cubicBezTo>
                <a:cubicBezTo>
                  <a:pt x="54" y="11"/>
                  <a:pt x="54" y="11"/>
                  <a:pt x="53" y="11"/>
                </a:cubicBezTo>
                <a:cubicBezTo>
                  <a:pt x="54" y="11"/>
                  <a:pt x="54" y="10"/>
                  <a:pt x="55" y="10"/>
                </a:cubicBezTo>
                <a:cubicBezTo>
                  <a:pt x="56" y="10"/>
                  <a:pt x="56" y="10"/>
                  <a:pt x="57" y="9"/>
                </a:cubicBezTo>
                <a:cubicBezTo>
                  <a:pt x="57" y="9"/>
                  <a:pt x="57" y="10"/>
                  <a:pt x="58" y="10"/>
                </a:cubicBezTo>
                <a:cubicBezTo>
                  <a:pt x="59" y="10"/>
                  <a:pt x="59" y="9"/>
                  <a:pt x="60" y="9"/>
                </a:cubicBezTo>
                <a:cubicBezTo>
                  <a:pt x="61" y="10"/>
                  <a:pt x="62" y="10"/>
                  <a:pt x="62" y="10"/>
                </a:cubicBezTo>
                <a:cubicBezTo>
                  <a:pt x="63" y="11"/>
                  <a:pt x="64" y="11"/>
                  <a:pt x="65" y="12"/>
                </a:cubicBezTo>
                <a:cubicBezTo>
                  <a:pt x="64" y="12"/>
                  <a:pt x="63" y="12"/>
                  <a:pt x="63" y="13"/>
                </a:cubicBezTo>
                <a:cubicBezTo>
                  <a:pt x="62" y="13"/>
                  <a:pt x="62" y="13"/>
                  <a:pt x="61" y="14"/>
                </a:cubicBezTo>
                <a:cubicBezTo>
                  <a:pt x="60" y="13"/>
                  <a:pt x="59" y="12"/>
                  <a:pt x="58" y="12"/>
                </a:cubicBezTo>
                <a:cubicBezTo>
                  <a:pt x="58" y="12"/>
                  <a:pt x="58" y="12"/>
                  <a:pt x="58" y="12"/>
                </a:cubicBezTo>
                <a:cubicBezTo>
                  <a:pt x="57" y="12"/>
                  <a:pt x="57" y="12"/>
                  <a:pt x="58" y="13"/>
                </a:cubicBezTo>
                <a:cubicBezTo>
                  <a:pt x="58" y="13"/>
                  <a:pt x="58" y="13"/>
                  <a:pt x="59" y="13"/>
                </a:cubicBezTo>
                <a:cubicBezTo>
                  <a:pt x="59" y="14"/>
                  <a:pt x="60" y="14"/>
                  <a:pt x="62" y="14"/>
                </a:cubicBezTo>
                <a:cubicBezTo>
                  <a:pt x="63" y="14"/>
                  <a:pt x="65" y="14"/>
                  <a:pt x="66" y="14"/>
                </a:cubicBezTo>
                <a:cubicBezTo>
                  <a:pt x="67" y="14"/>
                  <a:pt x="67" y="14"/>
                  <a:pt x="68" y="14"/>
                </a:cubicBezTo>
                <a:cubicBezTo>
                  <a:pt x="69" y="14"/>
                  <a:pt x="69" y="15"/>
                  <a:pt x="70" y="15"/>
                </a:cubicBezTo>
                <a:cubicBezTo>
                  <a:pt x="71" y="15"/>
                  <a:pt x="71" y="16"/>
                  <a:pt x="72" y="16"/>
                </a:cubicBezTo>
                <a:cubicBezTo>
                  <a:pt x="73" y="17"/>
                  <a:pt x="73" y="17"/>
                  <a:pt x="73" y="18"/>
                </a:cubicBezTo>
                <a:cubicBezTo>
                  <a:pt x="73" y="18"/>
                  <a:pt x="73" y="19"/>
                  <a:pt x="72" y="19"/>
                </a:cubicBezTo>
                <a:close/>
                <a:moveTo>
                  <a:pt x="39" y="35"/>
                </a:moveTo>
                <a:cubicBezTo>
                  <a:pt x="39" y="35"/>
                  <a:pt x="40" y="35"/>
                  <a:pt x="40" y="36"/>
                </a:cubicBezTo>
                <a:cubicBezTo>
                  <a:pt x="39" y="36"/>
                  <a:pt x="39" y="36"/>
                  <a:pt x="38" y="36"/>
                </a:cubicBezTo>
                <a:cubicBezTo>
                  <a:pt x="37" y="37"/>
                  <a:pt x="37" y="37"/>
                  <a:pt x="36" y="37"/>
                </a:cubicBezTo>
                <a:cubicBezTo>
                  <a:pt x="35" y="37"/>
                  <a:pt x="35" y="37"/>
                  <a:pt x="35" y="37"/>
                </a:cubicBezTo>
                <a:cubicBezTo>
                  <a:pt x="34" y="37"/>
                  <a:pt x="33" y="37"/>
                  <a:pt x="32" y="37"/>
                </a:cubicBezTo>
                <a:cubicBezTo>
                  <a:pt x="31" y="37"/>
                  <a:pt x="30" y="37"/>
                  <a:pt x="29" y="36"/>
                </a:cubicBezTo>
                <a:cubicBezTo>
                  <a:pt x="28" y="35"/>
                  <a:pt x="27" y="35"/>
                  <a:pt x="26" y="34"/>
                </a:cubicBezTo>
                <a:cubicBezTo>
                  <a:pt x="26" y="33"/>
                  <a:pt x="27" y="33"/>
                  <a:pt x="28" y="33"/>
                </a:cubicBezTo>
                <a:cubicBezTo>
                  <a:pt x="28" y="33"/>
                  <a:pt x="29" y="32"/>
                  <a:pt x="30" y="32"/>
                </a:cubicBezTo>
                <a:cubicBezTo>
                  <a:pt x="31" y="33"/>
                  <a:pt x="32" y="34"/>
                  <a:pt x="33" y="34"/>
                </a:cubicBezTo>
                <a:cubicBezTo>
                  <a:pt x="34" y="35"/>
                  <a:pt x="34" y="35"/>
                  <a:pt x="35" y="34"/>
                </a:cubicBezTo>
                <a:cubicBezTo>
                  <a:pt x="35" y="34"/>
                  <a:pt x="35" y="34"/>
                  <a:pt x="35" y="34"/>
                </a:cubicBezTo>
                <a:cubicBezTo>
                  <a:pt x="34" y="33"/>
                  <a:pt x="34" y="33"/>
                  <a:pt x="33" y="32"/>
                </a:cubicBezTo>
                <a:cubicBezTo>
                  <a:pt x="33" y="32"/>
                  <a:pt x="32" y="32"/>
                  <a:pt x="31" y="32"/>
                </a:cubicBezTo>
                <a:cubicBezTo>
                  <a:pt x="31" y="32"/>
                  <a:pt x="30" y="32"/>
                  <a:pt x="29" y="32"/>
                </a:cubicBezTo>
                <a:cubicBezTo>
                  <a:pt x="28" y="32"/>
                  <a:pt x="27" y="32"/>
                  <a:pt x="25" y="32"/>
                </a:cubicBezTo>
                <a:cubicBezTo>
                  <a:pt x="23" y="31"/>
                  <a:pt x="22" y="31"/>
                  <a:pt x="22" y="31"/>
                </a:cubicBezTo>
                <a:cubicBezTo>
                  <a:pt x="21" y="30"/>
                  <a:pt x="21" y="30"/>
                  <a:pt x="20" y="30"/>
                </a:cubicBezTo>
                <a:cubicBezTo>
                  <a:pt x="19" y="29"/>
                  <a:pt x="19" y="29"/>
                  <a:pt x="19" y="28"/>
                </a:cubicBezTo>
                <a:cubicBezTo>
                  <a:pt x="19" y="28"/>
                  <a:pt x="19" y="27"/>
                  <a:pt x="20" y="26"/>
                </a:cubicBezTo>
                <a:cubicBezTo>
                  <a:pt x="20" y="26"/>
                  <a:pt x="20" y="26"/>
                  <a:pt x="19" y="26"/>
                </a:cubicBezTo>
                <a:cubicBezTo>
                  <a:pt x="20" y="25"/>
                  <a:pt x="20" y="25"/>
                  <a:pt x="21" y="25"/>
                </a:cubicBezTo>
                <a:cubicBezTo>
                  <a:pt x="22" y="24"/>
                  <a:pt x="22" y="24"/>
                  <a:pt x="23" y="24"/>
                </a:cubicBezTo>
                <a:cubicBezTo>
                  <a:pt x="23" y="24"/>
                  <a:pt x="24" y="24"/>
                  <a:pt x="24" y="25"/>
                </a:cubicBezTo>
                <a:cubicBezTo>
                  <a:pt x="25" y="24"/>
                  <a:pt x="26" y="24"/>
                  <a:pt x="27" y="24"/>
                </a:cubicBezTo>
                <a:cubicBezTo>
                  <a:pt x="27" y="24"/>
                  <a:pt x="28" y="24"/>
                  <a:pt x="29" y="25"/>
                </a:cubicBezTo>
                <a:cubicBezTo>
                  <a:pt x="30" y="25"/>
                  <a:pt x="30" y="26"/>
                  <a:pt x="31" y="27"/>
                </a:cubicBezTo>
                <a:cubicBezTo>
                  <a:pt x="31" y="27"/>
                  <a:pt x="30" y="27"/>
                  <a:pt x="29" y="28"/>
                </a:cubicBezTo>
                <a:cubicBezTo>
                  <a:pt x="29" y="28"/>
                  <a:pt x="28" y="28"/>
                  <a:pt x="27" y="29"/>
                </a:cubicBezTo>
                <a:cubicBezTo>
                  <a:pt x="27" y="28"/>
                  <a:pt x="26" y="27"/>
                  <a:pt x="25" y="27"/>
                </a:cubicBezTo>
                <a:cubicBezTo>
                  <a:pt x="24" y="26"/>
                  <a:pt x="24" y="27"/>
                  <a:pt x="24" y="27"/>
                </a:cubicBezTo>
                <a:cubicBezTo>
                  <a:pt x="23" y="27"/>
                  <a:pt x="23" y="27"/>
                  <a:pt x="24" y="28"/>
                </a:cubicBezTo>
                <a:cubicBezTo>
                  <a:pt x="24" y="28"/>
                  <a:pt x="25" y="28"/>
                  <a:pt x="25" y="28"/>
                </a:cubicBezTo>
                <a:cubicBezTo>
                  <a:pt x="25" y="29"/>
                  <a:pt x="27" y="29"/>
                  <a:pt x="28" y="29"/>
                </a:cubicBezTo>
                <a:cubicBezTo>
                  <a:pt x="30" y="29"/>
                  <a:pt x="31" y="29"/>
                  <a:pt x="32" y="29"/>
                </a:cubicBezTo>
                <a:cubicBezTo>
                  <a:pt x="34" y="29"/>
                  <a:pt x="34" y="29"/>
                  <a:pt x="35" y="29"/>
                </a:cubicBezTo>
                <a:cubicBezTo>
                  <a:pt x="36" y="29"/>
                  <a:pt x="36" y="30"/>
                  <a:pt x="37" y="30"/>
                </a:cubicBezTo>
                <a:cubicBezTo>
                  <a:pt x="38" y="30"/>
                  <a:pt x="38" y="31"/>
                  <a:pt x="39" y="31"/>
                </a:cubicBezTo>
                <a:cubicBezTo>
                  <a:pt x="40" y="32"/>
                  <a:pt x="40" y="32"/>
                  <a:pt x="40" y="33"/>
                </a:cubicBezTo>
                <a:cubicBezTo>
                  <a:pt x="40" y="34"/>
                  <a:pt x="40" y="34"/>
                  <a:pt x="39" y="35"/>
                </a:cubicBezTo>
                <a:close/>
                <a:moveTo>
                  <a:pt x="67" y="57"/>
                </a:moveTo>
                <a:cubicBezTo>
                  <a:pt x="83" y="49"/>
                  <a:pt x="83" y="49"/>
                  <a:pt x="83" y="49"/>
                </a:cubicBezTo>
                <a:cubicBezTo>
                  <a:pt x="79" y="47"/>
                  <a:pt x="79" y="47"/>
                  <a:pt x="79" y="47"/>
                </a:cubicBezTo>
                <a:cubicBezTo>
                  <a:pt x="67" y="53"/>
                  <a:pt x="67" y="53"/>
                  <a:pt x="67" y="53"/>
                </a:cubicBezTo>
                <a:cubicBezTo>
                  <a:pt x="67" y="57"/>
                  <a:pt x="67" y="57"/>
                  <a:pt x="67" y="57"/>
                </a:cubicBezTo>
                <a:close/>
                <a:moveTo>
                  <a:pt x="51" y="46"/>
                </a:moveTo>
                <a:cubicBezTo>
                  <a:pt x="51" y="49"/>
                  <a:pt x="51" y="49"/>
                  <a:pt x="51" y="49"/>
                </a:cubicBezTo>
                <a:cubicBezTo>
                  <a:pt x="30" y="59"/>
                  <a:pt x="30" y="59"/>
                  <a:pt x="30" y="59"/>
                </a:cubicBezTo>
                <a:cubicBezTo>
                  <a:pt x="7" y="43"/>
                  <a:pt x="7" y="43"/>
                  <a:pt x="7" y="43"/>
                </a:cubicBezTo>
                <a:cubicBezTo>
                  <a:pt x="9" y="42"/>
                  <a:pt x="9" y="42"/>
                  <a:pt x="9" y="42"/>
                </a:cubicBezTo>
                <a:cubicBezTo>
                  <a:pt x="30" y="56"/>
                  <a:pt x="30" y="56"/>
                  <a:pt x="30" y="56"/>
                </a:cubicBezTo>
                <a:cubicBezTo>
                  <a:pt x="51" y="46"/>
                  <a:pt x="51" y="46"/>
                  <a:pt x="51" y="46"/>
                </a:cubicBezTo>
                <a:close/>
                <a:moveTo>
                  <a:pt x="67" y="42"/>
                </a:moveTo>
                <a:cubicBezTo>
                  <a:pt x="67" y="38"/>
                  <a:pt x="67" y="38"/>
                  <a:pt x="67" y="38"/>
                </a:cubicBezTo>
                <a:cubicBezTo>
                  <a:pt x="80" y="32"/>
                  <a:pt x="80" y="32"/>
                  <a:pt x="80" y="32"/>
                </a:cubicBezTo>
                <a:cubicBezTo>
                  <a:pt x="83" y="34"/>
                  <a:pt x="83" y="34"/>
                  <a:pt x="83" y="34"/>
                </a:cubicBezTo>
                <a:cubicBezTo>
                  <a:pt x="67" y="42"/>
                  <a:pt x="67" y="42"/>
                  <a:pt x="67" y="42"/>
                </a:cubicBezTo>
                <a:close/>
                <a:moveTo>
                  <a:pt x="68" y="27"/>
                </a:moveTo>
                <a:cubicBezTo>
                  <a:pt x="83" y="20"/>
                  <a:pt x="83" y="20"/>
                  <a:pt x="83" y="20"/>
                </a:cubicBezTo>
                <a:cubicBezTo>
                  <a:pt x="59" y="6"/>
                  <a:pt x="59" y="6"/>
                  <a:pt x="59" y="6"/>
                </a:cubicBezTo>
                <a:cubicBezTo>
                  <a:pt x="43" y="13"/>
                  <a:pt x="43" y="13"/>
                  <a:pt x="43" y="13"/>
                </a:cubicBezTo>
                <a:cubicBezTo>
                  <a:pt x="68" y="27"/>
                  <a:pt x="68" y="27"/>
                  <a:pt x="68" y="27"/>
                </a:cubicBezTo>
                <a:cubicBezTo>
                  <a:pt x="68" y="27"/>
                  <a:pt x="68" y="27"/>
                  <a:pt x="68" y="27"/>
                </a:cubicBezTo>
                <a:close/>
                <a:moveTo>
                  <a:pt x="38" y="9"/>
                </a:moveTo>
                <a:cubicBezTo>
                  <a:pt x="58" y="0"/>
                  <a:pt x="58" y="0"/>
                  <a:pt x="58" y="0"/>
                </a:cubicBezTo>
                <a:cubicBezTo>
                  <a:pt x="60" y="0"/>
                  <a:pt x="60" y="0"/>
                  <a:pt x="60" y="0"/>
                </a:cubicBezTo>
                <a:cubicBezTo>
                  <a:pt x="61" y="1"/>
                  <a:pt x="61" y="1"/>
                  <a:pt x="61" y="1"/>
                </a:cubicBezTo>
                <a:cubicBezTo>
                  <a:pt x="90" y="18"/>
                  <a:pt x="90" y="18"/>
                  <a:pt x="90" y="18"/>
                </a:cubicBezTo>
                <a:cubicBezTo>
                  <a:pt x="90" y="27"/>
                  <a:pt x="90" y="27"/>
                  <a:pt x="90" y="27"/>
                </a:cubicBezTo>
                <a:cubicBezTo>
                  <a:pt x="85" y="30"/>
                  <a:pt x="85" y="30"/>
                  <a:pt x="85" y="30"/>
                </a:cubicBezTo>
                <a:cubicBezTo>
                  <a:pt x="90" y="32"/>
                  <a:pt x="90" y="32"/>
                  <a:pt x="90" y="32"/>
                </a:cubicBezTo>
                <a:cubicBezTo>
                  <a:pt x="90" y="42"/>
                  <a:pt x="90" y="42"/>
                  <a:pt x="90" y="42"/>
                </a:cubicBezTo>
                <a:cubicBezTo>
                  <a:pt x="85" y="44"/>
                  <a:pt x="85" y="44"/>
                  <a:pt x="85" y="44"/>
                </a:cubicBezTo>
                <a:cubicBezTo>
                  <a:pt x="90" y="47"/>
                  <a:pt x="90" y="47"/>
                  <a:pt x="90" y="47"/>
                </a:cubicBezTo>
                <a:cubicBezTo>
                  <a:pt x="90" y="57"/>
                  <a:pt x="90" y="57"/>
                  <a:pt x="90" y="57"/>
                </a:cubicBezTo>
                <a:cubicBezTo>
                  <a:pt x="30" y="85"/>
                  <a:pt x="30" y="85"/>
                  <a:pt x="30" y="85"/>
                </a:cubicBezTo>
                <a:cubicBezTo>
                  <a:pt x="1" y="67"/>
                  <a:pt x="1" y="67"/>
                  <a:pt x="1" y="67"/>
                </a:cubicBezTo>
                <a:cubicBezTo>
                  <a:pt x="0" y="55"/>
                  <a:pt x="0" y="55"/>
                  <a:pt x="0" y="55"/>
                </a:cubicBezTo>
                <a:cubicBezTo>
                  <a:pt x="3" y="54"/>
                  <a:pt x="3" y="54"/>
                  <a:pt x="3" y="54"/>
                </a:cubicBezTo>
                <a:cubicBezTo>
                  <a:pt x="1" y="52"/>
                  <a:pt x="1" y="52"/>
                  <a:pt x="1" y="52"/>
                </a:cubicBezTo>
                <a:cubicBezTo>
                  <a:pt x="0" y="40"/>
                  <a:pt x="0" y="40"/>
                  <a:pt x="0" y="40"/>
                </a:cubicBezTo>
                <a:cubicBezTo>
                  <a:pt x="3" y="39"/>
                  <a:pt x="3" y="39"/>
                  <a:pt x="3" y="39"/>
                </a:cubicBezTo>
                <a:cubicBezTo>
                  <a:pt x="1" y="37"/>
                  <a:pt x="1" y="37"/>
                  <a:pt x="1" y="37"/>
                </a:cubicBezTo>
                <a:cubicBezTo>
                  <a:pt x="0" y="25"/>
                  <a:pt x="0" y="25"/>
                  <a:pt x="0" y="25"/>
                </a:cubicBezTo>
                <a:cubicBezTo>
                  <a:pt x="23" y="16"/>
                  <a:pt x="23" y="16"/>
                  <a:pt x="23" y="16"/>
                </a:cubicBezTo>
                <a:cubicBezTo>
                  <a:pt x="23" y="16"/>
                  <a:pt x="23" y="16"/>
                  <a:pt x="23" y="16"/>
                </a:cubicBezTo>
                <a:cubicBezTo>
                  <a:pt x="38" y="9"/>
                  <a:pt x="38" y="9"/>
                  <a:pt x="38" y="9"/>
                </a:cubicBezTo>
                <a:cubicBezTo>
                  <a:pt x="38" y="9"/>
                  <a:pt x="38" y="9"/>
                  <a:pt x="38" y="9"/>
                </a:cubicBezTo>
                <a:close/>
                <a:moveTo>
                  <a:pt x="28" y="19"/>
                </a:moveTo>
                <a:cubicBezTo>
                  <a:pt x="7" y="28"/>
                  <a:pt x="7" y="28"/>
                  <a:pt x="7" y="28"/>
                </a:cubicBezTo>
                <a:cubicBezTo>
                  <a:pt x="30" y="44"/>
                  <a:pt x="30" y="44"/>
                  <a:pt x="30" y="44"/>
                </a:cubicBezTo>
                <a:cubicBezTo>
                  <a:pt x="51" y="34"/>
                  <a:pt x="51" y="34"/>
                  <a:pt x="51" y="34"/>
                </a:cubicBezTo>
                <a:lnTo>
                  <a:pt x="28" y="1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6" name="Freeform 66"/>
          <p:cNvSpPr>
            <a:spLocks noEditPoints="1" noChangeArrowheads="1"/>
          </p:cNvSpPr>
          <p:nvPr/>
        </p:nvSpPr>
        <p:spPr bwMode="auto">
          <a:xfrm>
            <a:off x="4835525" y="3733800"/>
            <a:ext cx="404813" cy="176213"/>
          </a:xfrm>
          <a:custGeom>
            <a:avLst/>
            <a:gdLst>
              <a:gd name="T0" fmla="*/ 0 w 108"/>
              <a:gd name="T1" fmla="*/ 2147483646 h 63"/>
              <a:gd name="T2" fmla="*/ 2147483646 w 108"/>
              <a:gd name="T3" fmla="*/ 2147483646 h 63"/>
              <a:gd name="T4" fmla="*/ 2147483646 w 108"/>
              <a:gd name="T5" fmla="*/ 2147483646 h 63"/>
              <a:gd name="T6" fmla="*/ 2147483646 w 108"/>
              <a:gd name="T7" fmla="*/ 2147483646 h 63"/>
              <a:gd name="T8" fmla="*/ 2147483646 w 108"/>
              <a:gd name="T9" fmla="*/ 2147483646 h 63"/>
              <a:gd name="T10" fmla="*/ 2147483646 w 108"/>
              <a:gd name="T11" fmla="*/ 2147483646 h 63"/>
              <a:gd name="T12" fmla="*/ 2147483646 w 108"/>
              <a:gd name="T13" fmla="*/ 2147483646 h 63"/>
              <a:gd name="T14" fmla="*/ 2147483646 w 108"/>
              <a:gd name="T15" fmla="*/ 2147483646 h 63"/>
              <a:gd name="T16" fmla="*/ 2147483646 w 108"/>
              <a:gd name="T17" fmla="*/ 2147483646 h 63"/>
              <a:gd name="T18" fmla="*/ 2147483646 w 108"/>
              <a:gd name="T19" fmla="*/ 2147483646 h 63"/>
              <a:gd name="T20" fmla="*/ 2147483646 w 108"/>
              <a:gd name="T21" fmla="*/ 2147483646 h 63"/>
              <a:gd name="T22" fmla="*/ 2147483646 w 108"/>
              <a:gd name="T23" fmla="*/ 2147483646 h 63"/>
              <a:gd name="T24" fmla="*/ 2147483646 w 108"/>
              <a:gd name="T25" fmla="*/ 2147483646 h 63"/>
              <a:gd name="T26" fmla="*/ 2147483646 w 108"/>
              <a:gd name="T27" fmla="*/ 2147483646 h 63"/>
              <a:gd name="T28" fmla="*/ 2147483646 w 108"/>
              <a:gd name="T29" fmla="*/ 2147483646 h 63"/>
              <a:gd name="T30" fmla="*/ 2147483646 w 108"/>
              <a:gd name="T31" fmla="*/ 2147483646 h 63"/>
              <a:gd name="T32" fmla="*/ 2147483646 w 108"/>
              <a:gd name="T33" fmla="*/ 2147483646 h 63"/>
              <a:gd name="T34" fmla="*/ 2147483646 w 108"/>
              <a:gd name="T35" fmla="*/ 2147483646 h 63"/>
              <a:gd name="T36" fmla="*/ 2147483646 w 108"/>
              <a:gd name="T37" fmla="*/ 2147483646 h 63"/>
              <a:gd name="T38" fmla="*/ 2147483646 w 108"/>
              <a:gd name="T39" fmla="*/ 2147483646 h 63"/>
              <a:gd name="T40" fmla="*/ 2147483646 w 108"/>
              <a:gd name="T41" fmla="*/ 2147483646 h 63"/>
              <a:gd name="T42" fmla="*/ 2147483646 w 108"/>
              <a:gd name="T43" fmla="*/ 2147483646 h 63"/>
              <a:gd name="T44" fmla="*/ 2147483646 w 108"/>
              <a:gd name="T45" fmla="*/ 2147483646 h 63"/>
              <a:gd name="T46" fmla="*/ 2147483646 w 108"/>
              <a:gd name="T47" fmla="*/ 2147483646 h 63"/>
              <a:gd name="T48" fmla="*/ 2147483646 w 108"/>
              <a:gd name="T49" fmla="*/ 2147483646 h 63"/>
              <a:gd name="T50" fmla="*/ 2147483646 w 108"/>
              <a:gd name="T51" fmla="*/ 2147483646 h 63"/>
              <a:gd name="T52" fmla="*/ 2147483646 w 108"/>
              <a:gd name="T53" fmla="*/ 2147483646 h 63"/>
              <a:gd name="T54" fmla="*/ 2147483646 w 108"/>
              <a:gd name="T55" fmla="*/ 2147483646 h 63"/>
              <a:gd name="T56" fmla="*/ 2147483646 w 108"/>
              <a:gd name="T57" fmla="*/ 2147483646 h 63"/>
              <a:gd name="T58" fmla="*/ 2147483646 w 108"/>
              <a:gd name="T59" fmla="*/ 2147483646 h 63"/>
              <a:gd name="T60" fmla="*/ 2147483646 w 108"/>
              <a:gd name="T61" fmla="*/ 2147483646 h 63"/>
              <a:gd name="T62" fmla="*/ 2147483646 w 108"/>
              <a:gd name="T63" fmla="*/ 2147483646 h 63"/>
              <a:gd name="T64" fmla="*/ 2147483646 w 108"/>
              <a:gd name="T65" fmla="*/ 2147483646 h 63"/>
              <a:gd name="T66" fmla="*/ 2147483646 w 108"/>
              <a:gd name="T67" fmla="*/ 2147483646 h 63"/>
              <a:gd name="T68" fmla="*/ 2147483646 w 108"/>
              <a:gd name="T69" fmla="*/ 2147483646 h 63"/>
              <a:gd name="T70" fmla="*/ 2147483646 w 108"/>
              <a:gd name="T71" fmla="*/ 2147483646 h 63"/>
              <a:gd name="T72" fmla="*/ 2147483646 w 108"/>
              <a:gd name="T73" fmla="*/ 2147483646 h 63"/>
              <a:gd name="T74" fmla="*/ 2147483646 w 108"/>
              <a:gd name="T75" fmla="*/ 2147483646 h 63"/>
              <a:gd name="T76" fmla="*/ 2147483646 w 108"/>
              <a:gd name="T77" fmla="*/ 2147483646 h 63"/>
              <a:gd name="T78" fmla="*/ 2147483646 w 108"/>
              <a:gd name="T79" fmla="*/ 2147483646 h 63"/>
              <a:gd name="T80" fmla="*/ 2147483646 w 108"/>
              <a:gd name="T81" fmla="*/ 2147483646 h 63"/>
              <a:gd name="T82" fmla="*/ 2147483646 w 108"/>
              <a:gd name="T83" fmla="*/ 2147483646 h 63"/>
              <a:gd name="T84" fmla="*/ 2147483646 w 108"/>
              <a:gd name="T85" fmla="*/ 2147483646 h 63"/>
              <a:gd name="T86" fmla="*/ 2147483646 w 108"/>
              <a:gd name="T87" fmla="*/ 2147483646 h 63"/>
              <a:gd name="T88" fmla="*/ 2147483646 w 108"/>
              <a:gd name="T89" fmla="*/ 2147483646 h 63"/>
              <a:gd name="T90" fmla="*/ 2147483646 w 108"/>
              <a:gd name="T91" fmla="*/ 2147483646 h 63"/>
              <a:gd name="T92" fmla="*/ 2147483646 w 108"/>
              <a:gd name="T93" fmla="*/ 2147483646 h 63"/>
              <a:gd name="T94" fmla="*/ 2147483646 w 108"/>
              <a:gd name="T95" fmla="*/ 2147483646 h 63"/>
              <a:gd name="T96" fmla="*/ 2147483646 w 108"/>
              <a:gd name="T97" fmla="*/ 2147483646 h 63"/>
              <a:gd name="T98" fmla="*/ 2147483646 w 108"/>
              <a:gd name="T99" fmla="*/ 2147483646 h 63"/>
              <a:gd name="T100" fmla="*/ 2147483646 w 108"/>
              <a:gd name="T101" fmla="*/ 2147483646 h 63"/>
              <a:gd name="T102" fmla="*/ 2147483646 w 108"/>
              <a:gd name="T103" fmla="*/ 2147483646 h 63"/>
              <a:gd name="T104" fmla="*/ 2147483646 w 108"/>
              <a:gd name="T105" fmla="*/ 2147483646 h 63"/>
              <a:gd name="T106" fmla="*/ 2147483646 w 108"/>
              <a:gd name="T107" fmla="*/ 2147483646 h 63"/>
              <a:gd name="T108" fmla="*/ 2147483646 w 108"/>
              <a:gd name="T109" fmla="*/ 2147483646 h 63"/>
              <a:gd name="T110" fmla="*/ 2147483646 w 108"/>
              <a:gd name="T111" fmla="*/ 2147483646 h 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8"/>
              <a:gd name="T169" fmla="*/ 0 h 63"/>
              <a:gd name="T170" fmla="*/ 108 w 108"/>
              <a:gd name="T171" fmla="*/ 63 h 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8" h="63">
                <a:moveTo>
                  <a:pt x="8" y="0"/>
                </a:moveTo>
                <a:cubicBezTo>
                  <a:pt x="101" y="0"/>
                  <a:pt x="101" y="0"/>
                  <a:pt x="101" y="0"/>
                </a:cubicBezTo>
                <a:cubicBezTo>
                  <a:pt x="105" y="0"/>
                  <a:pt x="108" y="3"/>
                  <a:pt x="108" y="7"/>
                </a:cubicBezTo>
                <a:cubicBezTo>
                  <a:pt x="108" y="56"/>
                  <a:pt x="108" y="56"/>
                  <a:pt x="108" y="56"/>
                </a:cubicBezTo>
                <a:cubicBezTo>
                  <a:pt x="108" y="60"/>
                  <a:pt x="105" y="63"/>
                  <a:pt x="101" y="63"/>
                </a:cubicBezTo>
                <a:cubicBezTo>
                  <a:pt x="8" y="63"/>
                  <a:pt x="8" y="63"/>
                  <a:pt x="8" y="63"/>
                </a:cubicBezTo>
                <a:cubicBezTo>
                  <a:pt x="4" y="63"/>
                  <a:pt x="0" y="60"/>
                  <a:pt x="0" y="56"/>
                </a:cubicBezTo>
                <a:cubicBezTo>
                  <a:pt x="0" y="7"/>
                  <a:pt x="0" y="7"/>
                  <a:pt x="0" y="7"/>
                </a:cubicBezTo>
                <a:cubicBezTo>
                  <a:pt x="0" y="3"/>
                  <a:pt x="4" y="0"/>
                  <a:pt x="8" y="0"/>
                </a:cubicBezTo>
                <a:close/>
                <a:moveTo>
                  <a:pt x="29" y="34"/>
                </a:moveTo>
                <a:cubicBezTo>
                  <a:pt x="30" y="34"/>
                  <a:pt x="30" y="34"/>
                  <a:pt x="30" y="34"/>
                </a:cubicBezTo>
                <a:cubicBezTo>
                  <a:pt x="29" y="33"/>
                  <a:pt x="29" y="33"/>
                  <a:pt x="29" y="33"/>
                </a:cubicBezTo>
                <a:cubicBezTo>
                  <a:pt x="29" y="32"/>
                  <a:pt x="29" y="32"/>
                  <a:pt x="29" y="32"/>
                </a:cubicBezTo>
                <a:cubicBezTo>
                  <a:pt x="29" y="32"/>
                  <a:pt x="29" y="32"/>
                  <a:pt x="28" y="31"/>
                </a:cubicBezTo>
                <a:cubicBezTo>
                  <a:pt x="28" y="30"/>
                  <a:pt x="28" y="30"/>
                  <a:pt x="28" y="30"/>
                </a:cubicBezTo>
                <a:cubicBezTo>
                  <a:pt x="27" y="29"/>
                  <a:pt x="27" y="29"/>
                  <a:pt x="27" y="29"/>
                </a:cubicBezTo>
                <a:cubicBezTo>
                  <a:pt x="27" y="29"/>
                  <a:pt x="27" y="30"/>
                  <a:pt x="26" y="30"/>
                </a:cubicBezTo>
                <a:cubicBezTo>
                  <a:pt x="25" y="31"/>
                  <a:pt x="26" y="30"/>
                  <a:pt x="25" y="30"/>
                </a:cubicBezTo>
                <a:cubicBezTo>
                  <a:pt x="25" y="29"/>
                  <a:pt x="25" y="29"/>
                  <a:pt x="25" y="29"/>
                </a:cubicBezTo>
                <a:cubicBezTo>
                  <a:pt x="25" y="28"/>
                  <a:pt x="25" y="28"/>
                  <a:pt x="25" y="27"/>
                </a:cubicBezTo>
                <a:cubicBezTo>
                  <a:pt x="25" y="27"/>
                  <a:pt x="25" y="26"/>
                  <a:pt x="25" y="26"/>
                </a:cubicBezTo>
                <a:cubicBezTo>
                  <a:pt x="25" y="26"/>
                  <a:pt x="26" y="26"/>
                  <a:pt x="26" y="26"/>
                </a:cubicBezTo>
                <a:cubicBezTo>
                  <a:pt x="27" y="26"/>
                  <a:pt x="27" y="26"/>
                  <a:pt x="28" y="26"/>
                </a:cubicBezTo>
                <a:cubicBezTo>
                  <a:pt x="28" y="26"/>
                  <a:pt x="28" y="27"/>
                  <a:pt x="28" y="27"/>
                </a:cubicBezTo>
                <a:cubicBezTo>
                  <a:pt x="28" y="27"/>
                  <a:pt x="29" y="27"/>
                  <a:pt x="29" y="27"/>
                </a:cubicBezTo>
                <a:cubicBezTo>
                  <a:pt x="29" y="28"/>
                  <a:pt x="29" y="28"/>
                  <a:pt x="29" y="28"/>
                </a:cubicBezTo>
                <a:cubicBezTo>
                  <a:pt x="29" y="28"/>
                  <a:pt x="29" y="27"/>
                  <a:pt x="29" y="27"/>
                </a:cubicBezTo>
                <a:cubicBezTo>
                  <a:pt x="30" y="27"/>
                  <a:pt x="29" y="26"/>
                  <a:pt x="29" y="26"/>
                </a:cubicBezTo>
                <a:cubicBezTo>
                  <a:pt x="29" y="25"/>
                  <a:pt x="30" y="25"/>
                  <a:pt x="30" y="25"/>
                </a:cubicBezTo>
                <a:cubicBezTo>
                  <a:pt x="30" y="25"/>
                  <a:pt x="31" y="24"/>
                  <a:pt x="31" y="24"/>
                </a:cubicBezTo>
                <a:cubicBezTo>
                  <a:pt x="32" y="23"/>
                  <a:pt x="32" y="22"/>
                  <a:pt x="32" y="22"/>
                </a:cubicBezTo>
                <a:cubicBezTo>
                  <a:pt x="32" y="21"/>
                  <a:pt x="32" y="21"/>
                  <a:pt x="33" y="21"/>
                </a:cubicBezTo>
                <a:cubicBezTo>
                  <a:pt x="33" y="21"/>
                  <a:pt x="33" y="21"/>
                  <a:pt x="33" y="21"/>
                </a:cubicBezTo>
                <a:cubicBezTo>
                  <a:pt x="34" y="20"/>
                  <a:pt x="33" y="20"/>
                  <a:pt x="33" y="20"/>
                </a:cubicBezTo>
                <a:cubicBezTo>
                  <a:pt x="33" y="20"/>
                  <a:pt x="33" y="19"/>
                  <a:pt x="33" y="19"/>
                </a:cubicBezTo>
                <a:cubicBezTo>
                  <a:pt x="34" y="18"/>
                  <a:pt x="34" y="18"/>
                  <a:pt x="34" y="18"/>
                </a:cubicBezTo>
                <a:cubicBezTo>
                  <a:pt x="34" y="18"/>
                  <a:pt x="35" y="18"/>
                  <a:pt x="36" y="18"/>
                </a:cubicBezTo>
                <a:cubicBezTo>
                  <a:pt x="36" y="18"/>
                  <a:pt x="36" y="18"/>
                  <a:pt x="36" y="18"/>
                </a:cubicBezTo>
                <a:cubicBezTo>
                  <a:pt x="36" y="18"/>
                  <a:pt x="36" y="17"/>
                  <a:pt x="35" y="16"/>
                </a:cubicBezTo>
                <a:cubicBezTo>
                  <a:pt x="35" y="16"/>
                  <a:pt x="35" y="16"/>
                  <a:pt x="35" y="16"/>
                </a:cubicBezTo>
                <a:cubicBezTo>
                  <a:pt x="34" y="15"/>
                  <a:pt x="34" y="15"/>
                  <a:pt x="34" y="15"/>
                </a:cubicBezTo>
                <a:cubicBezTo>
                  <a:pt x="34" y="14"/>
                  <a:pt x="34" y="14"/>
                  <a:pt x="33" y="14"/>
                </a:cubicBezTo>
                <a:cubicBezTo>
                  <a:pt x="33" y="14"/>
                  <a:pt x="32" y="14"/>
                  <a:pt x="30" y="14"/>
                </a:cubicBezTo>
                <a:cubicBezTo>
                  <a:pt x="29" y="14"/>
                  <a:pt x="30" y="15"/>
                  <a:pt x="30" y="15"/>
                </a:cubicBezTo>
                <a:cubicBezTo>
                  <a:pt x="30" y="16"/>
                  <a:pt x="30" y="16"/>
                  <a:pt x="30" y="16"/>
                </a:cubicBezTo>
                <a:cubicBezTo>
                  <a:pt x="30" y="16"/>
                  <a:pt x="30" y="17"/>
                  <a:pt x="30" y="18"/>
                </a:cubicBezTo>
                <a:cubicBezTo>
                  <a:pt x="29" y="18"/>
                  <a:pt x="29" y="18"/>
                  <a:pt x="28" y="17"/>
                </a:cubicBezTo>
                <a:cubicBezTo>
                  <a:pt x="28" y="17"/>
                  <a:pt x="28" y="17"/>
                  <a:pt x="28" y="16"/>
                </a:cubicBezTo>
                <a:cubicBezTo>
                  <a:pt x="28" y="16"/>
                  <a:pt x="27" y="16"/>
                  <a:pt x="27" y="16"/>
                </a:cubicBezTo>
                <a:cubicBezTo>
                  <a:pt x="27" y="16"/>
                  <a:pt x="26" y="15"/>
                  <a:pt x="26" y="15"/>
                </a:cubicBezTo>
                <a:cubicBezTo>
                  <a:pt x="25" y="14"/>
                  <a:pt x="26" y="14"/>
                  <a:pt x="26" y="14"/>
                </a:cubicBezTo>
                <a:cubicBezTo>
                  <a:pt x="26" y="13"/>
                  <a:pt x="26" y="13"/>
                  <a:pt x="26" y="13"/>
                </a:cubicBezTo>
                <a:cubicBezTo>
                  <a:pt x="27" y="12"/>
                  <a:pt x="27" y="12"/>
                  <a:pt x="27" y="12"/>
                </a:cubicBezTo>
                <a:cubicBezTo>
                  <a:pt x="27" y="11"/>
                  <a:pt x="27" y="11"/>
                  <a:pt x="27" y="11"/>
                </a:cubicBezTo>
                <a:cubicBezTo>
                  <a:pt x="27" y="11"/>
                  <a:pt x="26" y="11"/>
                  <a:pt x="25" y="11"/>
                </a:cubicBezTo>
                <a:cubicBezTo>
                  <a:pt x="25" y="11"/>
                  <a:pt x="24" y="12"/>
                  <a:pt x="23" y="12"/>
                </a:cubicBezTo>
                <a:cubicBezTo>
                  <a:pt x="22" y="12"/>
                  <a:pt x="22" y="12"/>
                  <a:pt x="21" y="12"/>
                </a:cubicBezTo>
                <a:cubicBezTo>
                  <a:pt x="21" y="12"/>
                  <a:pt x="21" y="12"/>
                  <a:pt x="20" y="11"/>
                </a:cubicBezTo>
                <a:cubicBezTo>
                  <a:pt x="20" y="11"/>
                  <a:pt x="20" y="11"/>
                  <a:pt x="19" y="11"/>
                </a:cubicBezTo>
                <a:cubicBezTo>
                  <a:pt x="18" y="11"/>
                  <a:pt x="18" y="11"/>
                  <a:pt x="17" y="11"/>
                </a:cubicBezTo>
                <a:cubicBezTo>
                  <a:pt x="16" y="11"/>
                  <a:pt x="16" y="11"/>
                  <a:pt x="15" y="11"/>
                </a:cubicBezTo>
                <a:cubicBezTo>
                  <a:pt x="14" y="11"/>
                  <a:pt x="15" y="11"/>
                  <a:pt x="14" y="11"/>
                </a:cubicBezTo>
                <a:cubicBezTo>
                  <a:pt x="12" y="11"/>
                  <a:pt x="13" y="11"/>
                  <a:pt x="12" y="11"/>
                </a:cubicBezTo>
                <a:cubicBezTo>
                  <a:pt x="12" y="11"/>
                  <a:pt x="12" y="11"/>
                  <a:pt x="11" y="11"/>
                </a:cubicBezTo>
                <a:cubicBezTo>
                  <a:pt x="11" y="11"/>
                  <a:pt x="11" y="11"/>
                  <a:pt x="10" y="11"/>
                </a:cubicBezTo>
                <a:cubicBezTo>
                  <a:pt x="9" y="11"/>
                  <a:pt x="9" y="11"/>
                  <a:pt x="9" y="11"/>
                </a:cubicBezTo>
                <a:cubicBezTo>
                  <a:pt x="9" y="11"/>
                  <a:pt x="8" y="11"/>
                  <a:pt x="7" y="11"/>
                </a:cubicBezTo>
                <a:cubicBezTo>
                  <a:pt x="7" y="11"/>
                  <a:pt x="6" y="11"/>
                  <a:pt x="6" y="11"/>
                </a:cubicBezTo>
                <a:cubicBezTo>
                  <a:pt x="6" y="12"/>
                  <a:pt x="6" y="12"/>
                  <a:pt x="6" y="12"/>
                </a:cubicBezTo>
                <a:cubicBezTo>
                  <a:pt x="6" y="13"/>
                  <a:pt x="6" y="13"/>
                  <a:pt x="6" y="13"/>
                </a:cubicBezTo>
                <a:cubicBezTo>
                  <a:pt x="6" y="13"/>
                  <a:pt x="6" y="15"/>
                  <a:pt x="6" y="15"/>
                </a:cubicBezTo>
                <a:cubicBezTo>
                  <a:pt x="7" y="15"/>
                  <a:pt x="7" y="15"/>
                  <a:pt x="7" y="15"/>
                </a:cubicBezTo>
                <a:cubicBezTo>
                  <a:pt x="7" y="16"/>
                  <a:pt x="7" y="16"/>
                  <a:pt x="7" y="16"/>
                </a:cubicBezTo>
                <a:cubicBezTo>
                  <a:pt x="7" y="16"/>
                  <a:pt x="8" y="16"/>
                  <a:pt x="8" y="16"/>
                </a:cubicBezTo>
                <a:cubicBezTo>
                  <a:pt x="9" y="16"/>
                  <a:pt x="9" y="15"/>
                  <a:pt x="9" y="15"/>
                </a:cubicBezTo>
                <a:cubicBezTo>
                  <a:pt x="10" y="14"/>
                  <a:pt x="10" y="15"/>
                  <a:pt x="11" y="15"/>
                </a:cubicBezTo>
                <a:cubicBezTo>
                  <a:pt x="11" y="15"/>
                  <a:pt x="13" y="15"/>
                  <a:pt x="13" y="15"/>
                </a:cubicBezTo>
                <a:cubicBezTo>
                  <a:pt x="13" y="15"/>
                  <a:pt x="14" y="16"/>
                  <a:pt x="14" y="16"/>
                </a:cubicBezTo>
                <a:cubicBezTo>
                  <a:pt x="15" y="17"/>
                  <a:pt x="15" y="17"/>
                  <a:pt x="15" y="18"/>
                </a:cubicBezTo>
                <a:cubicBezTo>
                  <a:pt x="16" y="18"/>
                  <a:pt x="16" y="18"/>
                  <a:pt x="16" y="19"/>
                </a:cubicBezTo>
                <a:cubicBezTo>
                  <a:pt x="16" y="19"/>
                  <a:pt x="16" y="19"/>
                  <a:pt x="17" y="20"/>
                </a:cubicBezTo>
                <a:cubicBezTo>
                  <a:pt x="17" y="21"/>
                  <a:pt x="17" y="21"/>
                  <a:pt x="17" y="21"/>
                </a:cubicBezTo>
                <a:cubicBezTo>
                  <a:pt x="17" y="22"/>
                  <a:pt x="17" y="22"/>
                  <a:pt x="18" y="23"/>
                </a:cubicBezTo>
                <a:cubicBezTo>
                  <a:pt x="18" y="24"/>
                  <a:pt x="18" y="24"/>
                  <a:pt x="18" y="24"/>
                </a:cubicBezTo>
                <a:cubicBezTo>
                  <a:pt x="19" y="25"/>
                  <a:pt x="19" y="25"/>
                  <a:pt x="19" y="25"/>
                </a:cubicBezTo>
                <a:cubicBezTo>
                  <a:pt x="19" y="25"/>
                  <a:pt x="20" y="26"/>
                  <a:pt x="20" y="27"/>
                </a:cubicBezTo>
                <a:cubicBezTo>
                  <a:pt x="20" y="27"/>
                  <a:pt x="20" y="27"/>
                  <a:pt x="21" y="28"/>
                </a:cubicBezTo>
                <a:cubicBezTo>
                  <a:pt x="21" y="29"/>
                  <a:pt x="21" y="29"/>
                  <a:pt x="21" y="29"/>
                </a:cubicBezTo>
                <a:cubicBezTo>
                  <a:pt x="21" y="29"/>
                  <a:pt x="22" y="30"/>
                  <a:pt x="24" y="31"/>
                </a:cubicBezTo>
                <a:cubicBezTo>
                  <a:pt x="25" y="31"/>
                  <a:pt x="24" y="31"/>
                  <a:pt x="25" y="31"/>
                </a:cubicBezTo>
                <a:cubicBezTo>
                  <a:pt x="25" y="31"/>
                  <a:pt x="25" y="31"/>
                  <a:pt x="26" y="32"/>
                </a:cubicBezTo>
                <a:cubicBezTo>
                  <a:pt x="26" y="32"/>
                  <a:pt x="26" y="32"/>
                  <a:pt x="27" y="32"/>
                </a:cubicBezTo>
                <a:cubicBezTo>
                  <a:pt x="27" y="33"/>
                  <a:pt x="27" y="33"/>
                  <a:pt x="27" y="33"/>
                </a:cubicBezTo>
                <a:cubicBezTo>
                  <a:pt x="29" y="34"/>
                  <a:pt x="29" y="34"/>
                  <a:pt x="29" y="34"/>
                </a:cubicBezTo>
                <a:close/>
                <a:moveTo>
                  <a:pt x="51" y="18"/>
                </a:moveTo>
                <a:cubicBezTo>
                  <a:pt x="52" y="18"/>
                  <a:pt x="52" y="18"/>
                  <a:pt x="52" y="18"/>
                </a:cubicBezTo>
                <a:cubicBezTo>
                  <a:pt x="53" y="18"/>
                  <a:pt x="53" y="18"/>
                  <a:pt x="53" y="18"/>
                </a:cubicBezTo>
                <a:cubicBezTo>
                  <a:pt x="53" y="18"/>
                  <a:pt x="53" y="18"/>
                  <a:pt x="53" y="17"/>
                </a:cubicBezTo>
                <a:cubicBezTo>
                  <a:pt x="52" y="16"/>
                  <a:pt x="52" y="16"/>
                  <a:pt x="52" y="16"/>
                </a:cubicBezTo>
                <a:cubicBezTo>
                  <a:pt x="52" y="15"/>
                  <a:pt x="51" y="15"/>
                  <a:pt x="51" y="15"/>
                </a:cubicBezTo>
                <a:cubicBezTo>
                  <a:pt x="51" y="15"/>
                  <a:pt x="51" y="15"/>
                  <a:pt x="51" y="15"/>
                </a:cubicBezTo>
                <a:cubicBezTo>
                  <a:pt x="51" y="15"/>
                  <a:pt x="50" y="16"/>
                  <a:pt x="51" y="16"/>
                </a:cubicBezTo>
                <a:cubicBezTo>
                  <a:pt x="51" y="16"/>
                  <a:pt x="51" y="17"/>
                  <a:pt x="51" y="17"/>
                </a:cubicBezTo>
                <a:cubicBezTo>
                  <a:pt x="51" y="17"/>
                  <a:pt x="52" y="17"/>
                  <a:pt x="51" y="17"/>
                </a:cubicBezTo>
                <a:cubicBezTo>
                  <a:pt x="51" y="18"/>
                  <a:pt x="51" y="18"/>
                  <a:pt x="51" y="18"/>
                </a:cubicBezTo>
                <a:cubicBezTo>
                  <a:pt x="51" y="18"/>
                  <a:pt x="50" y="18"/>
                  <a:pt x="50" y="18"/>
                </a:cubicBezTo>
                <a:cubicBezTo>
                  <a:pt x="51" y="18"/>
                  <a:pt x="51" y="18"/>
                  <a:pt x="51" y="18"/>
                </a:cubicBezTo>
                <a:close/>
                <a:moveTo>
                  <a:pt x="83" y="37"/>
                </a:moveTo>
                <a:cubicBezTo>
                  <a:pt x="83" y="37"/>
                  <a:pt x="84" y="38"/>
                  <a:pt x="84" y="38"/>
                </a:cubicBezTo>
                <a:cubicBezTo>
                  <a:pt x="84" y="38"/>
                  <a:pt x="85" y="38"/>
                  <a:pt x="85" y="38"/>
                </a:cubicBezTo>
                <a:cubicBezTo>
                  <a:pt x="85" y="38"/>
                  <a:pt x="86" y="37"/>
                  <a:pt x="86" y="37"/>
                </a:cubicBezTo>
                <a:cubicBezTo>
                  <a:pt x="86" y="36"/>
                  <a:pt x="86" y="35"/>
                  <a:pt x="86" y="34"/>
                </a:cubicBezTo>
                <a:cubicBezTo>
                  <a:pt x="86" y="34"/>
                  <a:pt x="85" y="34"/>
                  <a:pt x="85" y="34"/>
                </a:cubicBezTo>
                <a:cubicBezTo>
                  <a:pt x="85" y="34"/>
                  <a:pt x="85" y="34"/>
                  <a:pt x="85" y="34"/>
                </a:cubicBezTo>
                <a:cubicBezTo>
                  <a:pt x="85" y="35"/>
                  <a:pt x="84" y="36"/>
                  <a:pt x="84" y="36"/>
                </a:cubicBezTo>
                <a:cubicBezTo>
                  <a:pt x="83" y="37"/>
                  <a:pt x="83" y="37"/>
                  <a:pt x="83" y="37"/>
                </a:cubicBezTo>
                <a:close/>
                <a:moveTo>
                  <a:pt x="37" y="19"/>
                </a:moveTo>
                <a:cubicBezTo>
                  <a:pt x="38" y="20"/>
                  <a:pt x="38" y="20"/>
                  <a:pt x="38" y="20"/>
                </a:cubicBezTo>
                <a:cubicBezTo>
                  <a:pt x="38" y="20"/>
                  <a:pt x="39" y="20"/>
                  <a:pt x="40" y="19"/>
                </a:cubicBezTo>
                <a:cubicBezTo>
                  <a:pt x="40" y="19"/>
                  <a:pt x="41" y="17"/>
                  <a:pt x="42" y="17"/>
                </a:cubicBezTo>
                <a:cubicBezTo>
                  <a:pt x="43" y="17"/>
                  <a:pt x="43" y="18"/>
                  <a:pt x="44" y="17"/>
                </a:cubicBezTo>
                <a:cubicBezTo>
                  <a:pt x="44" y="17"/>
                  <a:pt x="44" y="15"/>
                  <a:pt x="45" y="15"/>
                </a:cubicBezTo>
                <a:cubicBezTo>
                  <a:pt x="46" y="14"/>
                  <a:pt x="46" y="14"/>
                  <a:pt x="46" y="13"/>
                </a:cubicBezTo>
                <a:cubicBezTo>
                  <a:pt x="46" y="12"/>
                  <a:pt x="46" y="11"/>
                  <a:pt x="46" y="11"/>
                </a:cubicBezTo>
                <a:cubicBezTo>
                  <a:pt x="45" y="10"/>
                  <a:pt x="44" y="9"/>
                  <a:pt x="44" y="9"/>
                </a:cubicBezTo>
                <a:cubicBezTo>
                  <a:pt x="43" y="9"/>
                  <a:pt x="43" y="9"/>
                  <a:pt x="42" y="9"/>
                </a:cubicBezTo>
                <a:cubicBezTo>
                  <a:pt x="41" y="9"/>
                  <a:pt x="41" y="10"/>
                  <a:pt x="39" y="10"/>
                </a:cubicBezTo>
                <a:cubicBezTo>
                  <a:pt x="38" y="10"/>
                  <a:pt x="37" y="9"/>
                  <a:pt x="36" y="9"/>
                </a:cubicBezTo>
                <a:cubicBezTo>
                  <a:pt x="36" y="9"/>
                  <a:pt x="35" y="10"/>
                  <a:pt x="35" y="10"/>
                </a:cubicBezTo>
                <a:cubicBezTo>
                  <a:pt x="35" y="10"/>
                  <a:pt x="35" y="12"/>
                  <a:pt x="35" y="12"/>
                </a:cubicBezTo>
                <a:cubicBezTo>
                  <a:pt x="36" y="12"/>
                  <a:pt x="37" y="13"/>
                  <a:pt x="37" y="13"/>
                </a:cubicBezTo>
                <a:cubicBezTo>
                  <a:pt x="38" y="14"/>
                  <a:pt x="38" y="14"/>
                  <a:pt x="38" y="14"/>
                </a:cubicBezTo>
                <a:cubicBezTo>
                  <a:pt x="38" y="14"/>
                  <a:pt x="39" y="15"/>
                  <a:pt x="38" y="16"/>
                </a:cubicBezTo>
                <a:cubicBezTo>
                  <a:pt x="38" y="16"/>
                  <a:pt x="38" y="17"/>
                  <a:pt x="38" y="17"/>
                </a:cubicBezTo>
                <a:cubicBezTo>
                  <a:pt x="37" y="19"/>
                  <a:pt x="37" y="19"/>
                  <a:pt x="37" y="19"/>
                </a:cubicBezTo>
                <a:close/>
                <a:moveTo>
                  <a:pt x="6" y="44"/>
                </a:moveTo>
                <a:cubicBezTo>
                  <a:pt x="6" y="51"/>
                  <a:pt x="6" y="51"/>
                  <a:pt x="6" y="51"/>
                </a:cubicBezTo>
                <a:cubicBezTo>
                  <a:pt x="27" y="51"/>
                  <a:pt x="27" y="51"/>
                  <a:pt x="27" y="51"/>
                </a:cubicBezTo>
                <a:cubicBezTo>
                  <a:pt x="27" y="44"/>
                  <a:pt x="27" y="44"/>
                  <a:pt x="27" y="44"/>
                </a:cubicBezTo>
                <a:cubicBezTo>
                  <a:pt x="6" y="44"/>
                  <a:pt x="6" y="44"/>
                  <a:pt x="6" y="44"/>
                </a:cubicBezTo>
                <a:close/>
                <a:moveTo>
                  <a:pt x="81" y="44"/>
                </a:moveTo>
                <a:cubicBezTo>
                  <a:pt x="81" y="51"/>
                  <a:pt x="81" y="51"/>
                  <a:pt x="81" y="51"/>
                </a:cubicBezTo>
                <a:cubicBezTo>
                  <a:pt x="92" y="51"/>
                  <a:pt x="92" y="51"/>
                  <a:pt x="92" y="51"/>
                </a:cubicBezTo>
                <a:cubicBezTo>
                  <a:pt x="92" y="51"/>
                  <a:pt x="92" y="51"/>
                  <a:pt x="93" y="51"/>
                </a:cubicBezTo>
                <a:cubicBezTo>
                  <a:pt x="93" y="51"/>
                  <a:pt x="93" y="51"/>
                  <a:pt x="94" y="51"/>
                </a:cubicBezTo>
                <a:cubicBezTo>
                  <a:pt x="94" y="51"/>
                  <a:pt x="94" y="52"/>
                  <a:pt x="95" y="51"/>
                </a:cubicBezTo>
                <a:cubicBezTo>
                  <a:pt x="95" y="51"/>
                  <a:pt x="95" y="51"/>
                  <a:pt x="95" y="51"/>
                </a:cubicBezTo>
                <a:cubicBezTo>
                  <a:pt x="102" y="51"/>
                  <a:pt x="102" y="51"/>
                  <a:pt x="102" y="51"/>
                </a:cubicBezTo>
                <a:cubicBezTo>
                  <a:pt x="102" y="44"/>
                  <a:pt x="102" y="44"/>
                  <a:pt x="102" y="44"/>
                </a:cubicBezTo>
                <a:cubicBezTo>
                  <a:pt x="94" y="44"/>
                  <a:pt x="94" y="44"/>
                  <a:pt x="94" y="44"/>
                </a:cubicBezTo>
                <a:cubicBezTo>
                  <a:pt x="94" y="43"/>
                  <a:pt x="94" y="43"/>
                  <a:pt x="94" y="43"/>
                </a:cubicBezTo>
                <a:cubicBezTo>
                  <a:pt x="94" y="43"/>
                  <a:pt x="93" y="42"/>
                  <a:pt x="93" y="42"/>
                </a:cubicBezTo>
                <a:cubicBezTo>
                  <a:pt x="93" y="42"/>
                  <a:pt x="93" y="41"/>
                  <a:pt x="93" y="41"/>
                </a:cubicBezTo>
                <a:cubicBezTo>
                  <a:pt x="93" y="42"/>
                  <a:pt x="92" y="42"/>
                  <a:pt x="92" y="42"/>
                </a:cubicBezTo>
                <a:cubicBezTo>
                  <a:pt x="92" y="43"/>
                  <a:pt x="92" y="43"/>
                  <a:pt x="92" y="43"/>
                </a:cubicBezTo>
                <a:cubicBezTo>
                  <a:pt x="92" y="43"/>
                  <a:pt x="92" y="43"/>
                  <a:pt x="91" y="42"/>
                </a:cubicBezTo>
                <a:cubicBezTo>
                  <a:pt x="91" y="42"/>
                  <a:pt x="93" y="42"/>
                  <a:pt x="91" y="42"/>
                </a:cubicBezTo>
                <a:cubicBezTo>
                  <a:pt x="89" y="42"/>
                  <a:pt x="89" y="42"/>
                  <a:pt x="89" y="42"/>
                </a:cubicBezTo>
                <a:cubicBezTo>
                  <a:pt x="89" y="42"/>
                  <a:pt x="89" y="43"/>
                  <a:pt x="89" y="43"/>
                </a:cubicBezTo>
                <a:cubicBezTo>
                  <a:pt x="89" y="43"/>
                  <a:pt x="87" y="43"/>
                  <a:pt x="87" y="43"/>
                </a:cubicBezTo>
                <a:cubicBezTo>
                  <a:pt x="86" y="44"/>
                  <a:pt x="86" y="44"/>
                  <a:pt x="86" y="44"/>
                </a:cubicBezTo>
                <a:cubicBezTo>
                  <a:pt x="81" y="44"/>
                  <a:pt x="81" y="44"/>
                  <a:pt x="81" y="44"/>
                </a:cubicBezTo>
                <a:close/>
                <a:moveTo>
                  <a:pt x="63" y="44"/>
                </a:moveTo>
                <a:cubicBezTo>
                  <a:pt x="64" y="43"/>
                  <a:pt x="64" y="43"/>
                  <a:pt x="64" y="43"/>
                </a:cubicBezTo>
                <a:cubicBezTo>
                  <a:pt x="64" y="43"/>
                  <a:pt x="64" y="43"/>
                  <a:pt x="64" y="42"/>
                </a:cubicBezTo>
                <a:cubicBezTo>
                  <a:pt x="64" y="41"/>
                  <a:pt x="64" y="40"/>
                  <a:pt x="64" y="40"/>
                </a:cubicBezTo>
                <a:cubicBezTo>
                  <a:pt x="64" y="39"/>
                  <a:pt x="63" y="38"/>
                  <a:pt x="64" y="38"/>
                </a:cubicBezTo>
                <a:cubicBezTo>
                  <a:pt x="64" y="37"/>
                  <a:pt x="64" y="37"/>
                  <a:pt x="65" y="36"/>
                </a:cubicBezTo>
                <a:cubicBezTo>
                  <a:pt x="65" y="35"/>
                  <a:pt x="66" y="34"/>
                  <a:pt x="66" y="34"/>
                </a:cubicBezTo>
                <a:cubicBezTo>
                  <a:pt x="66" y="34"/>
                  <a:pt x="67" y="33"/>
                  <a:pt x="67" y="33"/>
                </a:cubicBezTo>
                <a:cubicBezTo>
                  <a:pt x="65" y="33"/>
                  <a:pt x="65" y="33"/>
                  <a:pt x="65" y="33"/>
                </a:cubicBezTo>
                <a:cubicBezTo>
                  <a:pt x="65" y="33"/>
                  <a:pt x="65" y="33"/>
                  <a:pt x="65" y="33"/>
                </a:cubicBezTo>
                <a:cubicBezTo>
                  <a:pt x="64" y="32"/>
                  <a:pt x="64" y="32"/>
                  <a:pt x="64" y="31"/>
                </a:cubicBezTo>
                <a:cubicBezTo>
                  <a:pt x="64" y="31"/>
                  <a:pt x="63" y="30"/>
                  <a:pt x="63" y="30"/>
                </a:cubicBezTo>
                <a:cubicBezTo>
                  <a:pt x="63" y="29"/>
                  <a:pt x="63" y="29"/>
                  <a:pt x="63" y="28"/>
                </a:cubicBezTo>
                <a:cubicBezTo>
                  <a:pt x="62" y="28"/>
                  <a:pt x="62" y="28"/>
                  <a:pt x="62" y="27"/>
                </a:cubicBezTo>
                <a:cubicBezTo>
                  <a:pt x="62" y="27"/>
                  <a:pt x="62" y="27"/>
                  <a:pt x="62" y="26"/>
                </a:cubicBezTo>
                <a:cubicBezTo>
                  <a:pt x="63" y="27"/>
                  <a:pt x="63" y="27"/>
                  <a:pt x="63" y="27"/>
                </a:cubicBezTo>
                <a:cubicBezTo>
                  <a:pt x="65" y="31"/>
                  <a:pt x="65" y="31"/>
                  <a:pt x="65" y="31"/>
                </a:cubicBezTo>
                <a:cubicBezTo>
                  <a:pt x="65" y="32"/>
                  <a:pt x="65" y="32"/>
                  <a:pt x="65" y="32"/>
                </a:cubicBezTo>
                <a:cubicBezTo>
                  <a:pt x="66" y="32"/>
                  <a:pt x="66" y="32"/>
                  <a:pt x="66" y="32"/>
                </a:cubicBezTo>
                <a:cubicBezTo>
                  <a:pt x="68" y="31"/>
                  <a:pt x="68" y="31"/>
                  <a:pt x="68" y="31"/>
                </a:cubicBezTo>
                <a:cubicBezTo>
                  <a:pt x="69" y="29"/>
                  <a:pt x="69" y="29"/>
                  <a:pt x="69" y="29"/>
                </a:cubicBezTo>
                <a:cubicBezTo>
                  <a:pt x="69" y="28"/>
                  <a:pt x="69" y="28"/>
                  <a:pt x="69" y="28"/>
                </a:cubicBezTo>
                <a:cubicBezTo>
                  <a:pt x="67" y="28"/>
                  <a:pt x="67" y="28"/>
                  <a:pt x="67" y="28"/>
                </a:cubicBezTo>
                <a:cubicBezTo>
                  <a:pt x="67" y="26"/>
                  <a:pt x="67" y="26"/>
                  <a:pt x="67" y="26"/>
                </a:cubicBezTo>
                <a:cubicBezTo>
                  <a:pt x="67" y="26"/>
                  <a:pt x="67" y="26"/>
                  <a:pt x="67" y="27"/>
                </a:cubicBezTo>
                <a:cubicBezTo>
                  <a:pt x="68" y="27"/>
                  <a:pt x="69" y="27"/>
                  <a:pt x="69" y="28"/>
                </a:cubicBezTo>
                <a:cubicBezTo>
                  <a:pt x="70" y="28"/>
                  <a:pt x="70" y="28"/>
                  <a:pt x="70" y="28"/>
                </a:cubicBezTo>
                <a:cubicBezTo>
                  <a:pt x="71" y="28"/>
                  <a:pt x="72" y="28"/>
                  <a:pt x="72" y="28"/>
                </a:cubicBezTo>
                <a:cubicBezTo>
                  <a:pt x="72" y="28"/>
                  <a:pt x="72" y="29"/>
                  <a:pt x="72" y="29"/>
                </a:cubicBezTo>
                <a:cubicBezTo>
                  <a:pt x="72" y="29"/>
                  <a:pt x="74" y="32"/>
                  <a:pt x="74" y="32"/>
                </a:cubicBezTo>
                <a:cubicBezTo>
                  <a:pt x="74" y="33"/>
                  <a:pt x="74" y="33"/>
                  <a:pt x="74" y="33"/>
                </a:cubicBezTo>
                <a:cubicBezTo>
                  <a:pt x="75" y="34"/>
                  <a:pt x="75" y="34"/>
                  <a:pt x="75" y="34"/>
                </a:cubicBezTo>
                <a:cubicBezTo>
                  <a:pt x="75" y="31"/>
                  <a:pt x="75" y="31"/>
                  <a:pt x="75" y="31"/>
                </a:cubicBezTo>
                <a:cubicBezTo>
                  <a:pt x="75" y="31"/>
                  <a:pt x="76" y="31"/>
                  <a:pt x="76" y="31"/>
                </a:cubicBezTo>
                <a:cubicBezTo>
                  <a:pt x="76" y="30"/>
                  <a:pt x="77" y="29"/>
                  <a:pt x="77" y="29"/>
                </a:cubicBezTo>
                <a:cubicBezTo>
                  <a:pt x="77" y="29"/>
                  <a:pt x="77" y="29"/>
                  <a:pt x="78" y="29"/>
                </a:cubicBezTo>
                <a:cubicBezTo>
                  <a:pt x="78" y="29"/>
                  <a:pt x="78" y="29"/>
                  <a:pt x="78" y="29"/>
                </a:cubicBezTo>
                <a:cubicBezTo>
                  <a:pt x="80" y="30"/>
                  <a:pt x="80" y="30"/>
                  <a:pt x="80" y="30"/>
                </a:cubicBezTo>
                <a:cubicBezTo>
                  <a:pt x="80" y="30"/>
                  <a:pt x="79" y="31"/>
                  <a:pt x="80" y="31"/>
                </a:cubicBezTo>
                <a:cubicBezTo>
                  <a:pt x="80" y="31"/>
                  <a:pt x="81" y="31"/>
                  <a:pt x="82" y="31"/>
                </a:cubicBezTo>
                <a:cubicBezTo>
                  <a:pt x="82" y="32"/>
                  <a:pt x="82" y="32"/>
                  <a:pt x="82" y="32"/>
                </a:cubicBezTo>
                <a:cubicBezTo>
                  <a:pt x="82" y="32"/>
                  <a:pt x="82" y="33"/>
                  <a:pt x="83" y="32"/>
                </a:cubicBezTo>
                <a:cubicBezTo>
                  <a:pt x="83" y="32"/>
                  <a:pt x="83" y="32"/>
                  <a:pt x="83" y="32"/>
                </a:cubicBezTo>
                <a:cubicBezTo>
                  <a:pt x="83" y="32"/>
                  <a:pt x="83" y="30"/>
                  <a:pt x="83" y="30"/>
                </a:cubicBezTo>
                <a:cubicBezTo>
                  <a:pt x="83" y="29"/>
                  <a:pt x="83" y="29"/>
                  <a:pt x="83" y="29"/>
                </a:cubicBezTo>
                <a:cubicBezTo>
                  <a:pt x="84" y="29"/>
                  <a:pt x="84" y="29"/>
                  <a:pt x="84" y="29"/>
                </a:cubicBezTo>
                <a:cubicBezTo>
                  <a:pt x="85" y="29"/>
                  <a:pt x="85" y="29"/>
                  <a:pt x="86" y="28"/>
                </a:cubicBezTo>
                <a:cubicBezTo>
                  <a:pt x="86" y="28"/>
                  <a:pt x="86" y="28"/>
                  <a:pt x="86" y="28"/>
                </a:cubicBezTo>
                <a:cubicBezTo>
                  <a:pt x="86" y="27"/>
                  <a:pt x="87" y="26"/>
                  <a:pt x="87" y="26"/>
                </a:cubicBezTo>
                <a:cubicBezTo>
                  <a:pt x="87" y="25"/>
                  <a:pt x="87" y="26"/>
                  <a:pt x="87" y="25"/>
                </a:cubicBezTo>
                <a:cubicBezTo>
                  <a:pt x="87" y="24"/>
                  <a:pt x="86" y="25"/>
                  <a:pt x="87" y="24"/>
                </a:cubicBezTo>
                <a:cubicBezTo>
                  <a:pt x="87" y="23"/>
                  <a:pt x="87" y="23"/>
                  <a:pt x="87" y="23"/>
                </a:cubicBezTo>
                <a:cubicBezTo>
                  <a:pt x="87" y="22"/>
                  <a:pt x="87" y="22"/>
                  <a:pt x="87" y="22"/>
                </a:cubicBezTo>
                <a:cubicBezTo>
                  <a:pt x="88" y="22"/>
                  <a:pt x="88" y="23"/>
                  <a:pt x="88" y="23"/>
                </a:cubicBezTo>
                <a:cubicBezTo>
                  <a:pt x="88" y="23"/>
                  <a:pt x="88" y="24"/>
                  <a:pt x="88" y="23"/>
                </a:cubicBezTo>
                <a:cubicBezTo>
                  <a:pt x="89" y="23"/>
                  <a:pt x="89" y="23"/>
                  <a:pt x="89" y="23"/>
                </a:cubicBezTo>
                <a:cubicBezTo>
                  <a:pt x="89" y="22"/>
                  <a:pt x="89" y="22"/>
                  <a:pt x="90" y="22"/>
                </a:cubicBezTo>
                <a:cubicBezTo>
                  <a:pt x="90" y="21"/>
                  <a:pt x="90" y="21"/>
                  <a:pt x="90" y="21"/>
                </a:cubicBezTo>
                <a:cubicBezTo>
                  <a:pt x="91" y="21"/>
                  <a:pt x="90" y="21"/>
                  <a:pt x="91" y="21"/>
                </a:cubicBezTo>
                <a:cubicBezTo>
                  <a:pt x="91" y="21"/>
                  <a:pt x="91" y="20"/>
                  <a:pt x="91" y="20"/>
                </a:cubicBezTo>
                <a:cubicBezTo>
                  <a:pt x="92" y="19"/>
                  <a:pt x="92" y="19"/>
                  <a:pt x="92" y="19"/>
                </a:cubicBezTo>
                <a:cubicBezTo>
                  <a:pt x="93" y="17"/>
                  <a:pt x="93" y="17"/>
                  <a:pt x="93" y="17"/>
                </a:cubicBezTo>
                <a:cubicBezTo>
                  <a:pt x="92" y="17"/>
                  <a:pt x="92" y="17"/>
                  <a:pt x="92" y="17"/>
                </a:cubicBezTo>
                <a:cubicBezTo>
                  <a:pt x="92" y="16"/>
                  <a:pt x="92" y="16"/>
                  <a:pt x="92" y="16"/>
                </a:cubicBezTo>
                <a:cubicBezTo>
                  <a:pt x="92" y="16"/>
                  <a:pt x="93" y="15"/>
                  <a:pt x="94" y="15"/>
                </a:cubicBezTo>
                <a:cubicBezTo>
                  <a:pt x="94" y="15"/>
                  <a:pt x="94" y="15"/>
                  <a:pt x="95" y="15"/>
                </a:cubicBezTo>
                <a:cubicBezTo>
                  <a:pt x="95" y="15"/>
                  <a:pt x="96" y="15"/>
                  <a:pt x="96" y="15"/>
                </a:cubicBezTo>
                <a:cubicBezTo>
                  <a:pt x="96" y="15"/>
                  <a:pt x="97" y="14"/>
                  <a:pt x="98" y="14"/>
                </a:cubicBezTo>
                <a:cubicBezTo>
                  <a:pt x="98" y="14"/>
                  <a:pt x="98" y="15"/>
                  <a:pt x="98" y="15"/>
                </a:cubicBezTo>
                <a:cubicBezTo>
                  <a:pt x="98" y="16"/>
                  <a:pt x="97" y="16"/>
                  <a:pt x="97" y="16"/>
                </a:cubicBezTo>
                <a:cubicBezTo>
                  <a:pt x="97" y="17"/>
                  <a:pt x="98" y="18"/>
                  <a:pt x="98" y="18"/>
                </a:cubicBezTo>
                <a:cubicBezTo>
                  <a:pt x="98" y="18"/>
                  <a:pt x="99" y="18"/>
                  <a:pt x="99" y="17"/>
                </a:cubicBezTo>
                <a:cubicBezTo>
                  <a:pt x="100" y="16"/>
                  <a:pt x="100" y="15"/>
                  <a:pt x="100" y="15"/>
                </a:cubicBezTo>
                <a:cubicBezTo>
                  <a:pt x="100" y="15"/>
                  <a:pt x="100" y="15"/>
                  <a:pt x="101" y="14"/>
                </a:cubicBezTo>
                <a:cubicBezTo>
                  <a:pt x="101" y="14"/>
                  <a:pt x="102" y="13"/>
                  <a:pt x="102" y="13"/>
                </a:cubicBezTo>
                <a:cubicBezTo>
                  <a:pt x="102" y="13"/>
                  <a:pt x="102" y="12"/>
                  <a:pt x="102" y="12"/>
                </a:cubicBezTo>
                <a:cubicBezTo>
                  <a:pt x="101" y="11"/>
                  <a:pt x="101" y="11"/>
                  <a:pt x="101" y="11"/>
                </a:cubicBezTo>
                <a:cubicBezTo>
                  <a:pt x="99" y="11"/>
                  <a:pt x="99" y="11"/>
                  <a:pt x="99" y="11"/>
                </a:cubicBezTo>
                <a:cubicBezTo>
                  <a:pt x="99" y="11"/>
                  <a:pt x="97" y="11"/>
                  <a:pt x="97" y="11"/>
                </a:cubicBezTo>
                <a:cubicBezTo>
                  <a:pt x="96" y="11"/>
                  <a:pt x="96" y="11"/>
                  <a:pt x="96" y="10"/>
                </a:cubicBezTo>
                <a:cubicBezTo>
                  <a:pt x="95" y="10"/>
                  <a:pt x="96" y="10"/>
                  <a:pt x="94" y="10"/>
                </a:cubicBezTo>
                <a:cubicBezTo>
                  <a:pt x="93" y="10"/>
                  <a:pt x="93" y="10"/>
                  <a:pt x="93" y="10"/>
                </a:cubicBezTo>
                <a:cubicBezTo>
                  <a:pt x="92" y="10"/>
                  <a:pt x="92" y="10"/>
                  <a:pt x="92" y="10"/>
                </a:cubicBezTo>
                <a:cubicBezTo>
                  <a:pt x="91" y="10"/>
                  <a:pt x="91" y="11"/>
                  <a:pt x="91" y="10"/>
                </a:cubicBezTo>
                <a:cubicBezTo>
                  <a:pt x="90" y="10"/>
                  <a:pt x="90" y="10"/>
                  <a:pt x="89" y="10"/>
                </a:cubicBezTo>
                <a:cubicBezTo>
                  <a:pt x="89" y="10"/>
                  <a:pt x="89" y="10"/>
                  <a:pt x="88" y="10"/>
                </a:cubicBezTo>
                <a:cubicBezTo>
                  <a:pt x="87" y="10"/>
                  <a:pt x="87" y="10"/>
                  <a:pt x="86" y="10"/>
                </a:cubicBezTo>
                <a:cubicBezTo>
                  <a:pt x="85" y="10"/>
                  <a:pt x="85" y="10"/>
                  <a:pt x="85" y="10"/>
                </a:cubicBezTo>
                <a:cubicBezTo>
                  <a:pt x="85" y="10"/>
                  <a:pt x="85" y="10"/>
                  <a:pt x="84" y="9"/>
                </a:cubicBezTo>
                <a:cubicBezTo>
                  <a:pt x="83" y="9"/>
                  <a:pt x="84" y="9"/>
                  <a:pt x="82" y="9"/>
                </a:cubicBezTo>
                <a:cubicBezTo>
                  <a:pt x="81" y="9"/>
                  <a:pt x="81" y="9"/>
                  <a:pt x="80" y="9"/>
                </a:cubicBezTo>
                <a:cubicBezTo>
                  <a:pt x="79" y="9"/>
                  <a:pt x="78" y="9"/>
                  <a:pt x="77" y="9"/>
                </a:cubicBezTo>
                <a:cubicBezTo>
                  <a:pt x="76" y="9"/>
                  <a:pt x="75" y="9"/>
                  <a:pt x="75" y="9"/>
                </a:cubicBezTo>
                <a:cubicBezTo>
                  <a:pt x="75" y="10"/>
                  <a:pt x="76" y="10"/>
                  <a:pt x="76" y="11"/>
                </a:cubicBezTo>
                <a:cubicBezTo>
                  <a:pt x="75" y="11"/>
                  <a:pt x="76" y="10"/>
                  <a:pt x="74" y="11"/>
                </a:cubicBezTo>
                <a:cubicBezTo>
                  <a:pt x="73" y="11"/>
                  <a:pt x="73" y="11"/>
                  <a:pt x="73" y="11"/>
                </a:cubicBezTo>
                <a:cubicBezTo>
                  <a:pt x="73" y="12"/>
                  <a:pt x="73" y="12"/>
                  <a:pt x="73" y="12"/>
                </a:cubicBezTo>
                <a:cubicBezTo>
                  <a:pt x="73" y="12"/>
                  <a:pt x="73" y="12"/>
                  <a:pt x="72" y="11"/>
                </a:cubicBezTo>
                <a:cubicBezTo>
                  <a:pt x="71" y="11"/>
                  <a:pt x="71" y="11"/>
                  <a:pt x="71" y="11"/>
                </a:cubicBezTo>
                <a:cubicBezTo>
                  <a:pt x="71" y="11"/>
                  <a:pt x="70" y="12"/>
                  <a:pt x="70" y="12"/>
                </a:cubicBezTo>
                <a:cubicBezTo>
                  <a:pt x="70" y="11"/>
                  <a:pt x="69" y="11"/>
                  <a:pt x="69" y="11"/>
                </a:cubicBezTo>
                <a:cubicBezTo>
                  <a:pt x="68" y="11"/>
                  <a:pt x="67" y="11"/>
                  <a:pt x="67" y="11"/>
                </a:cubicBezTo>
                <a:cubicBezTo>
                  <a:pt x="66" y="12"/>
                  <a:pt x="65" y="12"/>
                  <a:pt x="65" y="12"/>
                </a:cubicBezTo>
                <a:cubicBezTo>
                  <a:pt x="64" y="13"/>
                  <a:pt x="64" y="13"/>
                  <a:pt x="64" y="13"/>
                </a:cubicBezTo>
                <a:cubicBezTo>
                  <a:pt x="63" y="13"/>
                  <a:pt x="63" y="13"/>
                  <a:pt x="63" y="13"/>
                </a:cubicBezTo>
                <a:cubicBezTo>
                  <a:pt x="62" y="12"/>
                  <a:pt x="62" y="12"/>
                  <a:pt x="62" y="12"/>
                </a:cubicBezTo>
                <a:cubicBezTo>
                  <a:pt x="64" y="12"/>
                  <a:pt x="64" y="12"/>
                  <a:pt x="64" y="12"/>
                </a:cubicBezTo>
                <a:cubicBezTo>
                  <a:pt x="64" y="12"/>
                  <a:pt x="64" y="12"/>
                  <a:pt x="64" y="12"/>
                </a:cubicBezTo>
                <a:cubicBezTo>
                  <a:pt x="64" y="12"/>
                  <a:pt x="61" y="11"/>
                  <a:pt x="61" y="11"/>
                </a:cubicBezTo>
                <a:cubicBezTo>
                  <a:pt x="60" y="11"/>
                  <a:pt x="59" y="11"/>
                  <a:pt x="59" y="11"/>
                </a:cubicBezTo>
                <a:cubicBezTo>
                  <a:pt x="58" y="12"/>
                  <a:pt x="58" y="12"/>
                  <a:pt x="58" y="12"/>
                </a:cubicBezTo>
                <a:cubicBezTo>
                  <a:pt x="58" y="12"/>
                  <a:pt x="57" y="13"/>
                  <a:pt x="57" y="13"/>
                </a:cubicBezTo>
                <a:cubicBezTo>
                  <a:pt x="56" y="13"/>
                  <a:pt x="56" y="13"/>
                  <a:pt x="56" y="13"/>
                </a:cubicBezTo>
                <a:cubicBezTo>
                  <a:pt x="55" y="14"/>
                  <a:pt x="55" y="14"/>
                  <a:pt x="55" y="14"/>
                </a:cubicBezTo>
                <a:cubicBezTo>
                  <a:pt x="54" y="14"/>
                  <a:pt x="54" y="14"/>
                  <a:pt x="54" y="14"/>
                </a:cubicBezTo>
                <a:cubicBezTo>
                  <a:pt x="56" y="15"/>
                  <a:pt x="56" y="15"/>
                  <a:pt x="56" y="15"/>
                </a:cubicBezTo>
                <a:cubicBezTo>
                  <a:pt x="56" y="15"/>
                  <a:pt x="56" y="16"/>
                  <a:pt x="56" y="16"/>
                </a:cubicBezTo>
                <a:cubicBezTo>
                  <a:pt x="56" y="16"/>
                  <a:pt x="57" y="16"/>
                  <a:pt x="57" y="16"/>
                </a:cubicBezTo>
                <a:cubicBezTo>
                  <a:pt x="57" y="15"/>
                  <a:pt x="57" y="15"/>
                  <a:pt x="57" y="15"/>
                </a:cubicBezTo>
                <a:cubicBezTo>
                  <a:pt x="59" y="14"/>
                  <a:pt x="59" y="14"/>
                  <a:pt x="59" y="14"/>
                </a:cubicBezTo>
                <a:cubicBezTo>
                  <a:pt x="59" y="13"/>
                  <a:pt x="59" y="13"/>
                  <a:pt x="59" y="13"/>
                </a:cubicBezTo>
                <a:cubicBezTo>
                  <a:pt x="60" y="14"/>
                  <a:pt x="60" y="14"/>
                  <a:pt x="60" y="14"/>
                </a:cubicBezTo>
                <a:cubicBezTo>
                  <a:pt x="60" y="15"/>
                  <a:pt x="60" y="15"/>
                  <a:pt x="60" y="15"/>
                </a:cubicBezTo>
                <a:cubicBezTo>
                  <a:pt x="58" y="16"/>
                  <a:pt x="58" y="16"/>
                  <a:pt x="58" y="16"/>
                </a:cubicBezTo>
                <a:cubicBezTo>
                  <a:pt x="58" y="16"/>
                  <a:pt x="58" y="16"/>
                  <a:pt x="58" y="16"/>
                </a:cubicBezTo>
                <a:cubicBezTo>
                  <a:pt x="57" y="17"/>
                  <a:pt x="57" y="17"/>
                  <a:pt x="57" y="17"/>
                </a:cubicBezTo>
                <a:cubicBezTo>
                  <a:pt x="55" y="17"/>
                  <a:pt x="55" y="17"/>
                  <a:pt x="55" y="17"/>
                </a:cubicBezTo>
                <a:cubicBezTo>
                  <a:pt x="54" y="17"/>
                  <a:pt x="54" y="17"/>
                  <a:pt x="54" y="17"/>
                </a:cubicBezTo>
                <a:cubicBezTo>
                  <a:pt x="53" y="18"/>
                  <a:pt x="53" y="18"/>
                  <a:pt x="53" y="18"/>
                </a:cubicBezTo>
                <a:cubicBezTo>
                  <a:pt x="52" y="19"/>
                  <a:pt x="52" y="19"/>
                  <a:pt x="52" y="19"/>
                </a:cubicBezTo>
                <a:cubicBezTo>
                  <a:pt x="52" y="19"/>
                  <a:pt x="52" y="19"/>
                  <a:pt x="52" y="19"/>
                </a:cubicBezTo>
                <a:cubicBezTo>
                  <a:pt x="52" y="20"/>
                  <a:pt x="52" y="20"/>
                  <a:pt x="52" y="20"/>
                </a:cubicBezTo>
                <a:cubicBezTo>
                  <a:pt x="52" y="21"/>
                  <a:pt x="52" y="21"/>
                  <a:pt x="52" y="21"/>
                </a:cubicBezTo>
                <a:cubicBezTo>
                  <a:pt x="50" y="21"/>
                  <a:pt x="50" y="21"/>
                  <a:pt x="50" y="21"/>
                </a:cubicBezTo>
                <a:cubicBezTo>
                  <a:pt x="50" y="23"/>
                  <a:pt x="50" y="23"/>
                  <a:pt x="50" y="23"/>
                </a:cubicBezTo>
                <a:cubicBezTo>
                  <a:pt x="50" y="23"/>
                  <a:pt x="50" y="23"/>
                  <a:pt x="50" y="23"/>
                </a:cubicBezTo>
                <a:cubicBezTo>
                  <a:pt x="51" y="24"/>
                  <a:pt x="51" y="24"/>
                  <a:pt x="51" y="24"/>
                </a:cubicBezTo>
                <a:cubicBezTo>
                  <a:pt x="52" y="23"/>
                  <a:pt x="52" y="23"/>
                  <a:pt x="52" y="23"/>
                </a:cubicBezTo>
                <a:cubicBezTo>
                  <a:pt x="52" y="23"/>
                  <a:pt x="53" y="23"/>
                  <a:pt x="53" y="22"/>
                </a:cubicBezTo>
                <a:cubicBezTo>
                  <a:pt x="53" y="22"/>
                  <a:pt x="54" y="21"/>
                  <a:pt x="54" y="21"/>
                </a:cubicBezTo>
                <a:cubicBezTo>
                  <a:pt x="54" y="21"/>
                  <a:pt x="54" y="21"/>
                  <a:pt x="54" y="21"/>
                </a:cubicBezTo>
                <a:cubicBezTo>
                  <a:pt x="54" y="21"/>
                  <a:pt x="55" y="21"/>
                  <a:pt x="55" y="21"/>
                </a:cubicBezTo>
                <a:cubicBezTo>
                  <a:pt x="55" y="22"/>
                  <a:pt x="56" y="22"/>
                  <a:pt x="56" y="22"/>
                </a:cubicBezTo>
                <a:cubicBezTo>
                  <a:pt x="56" y="22"/>
                  <a:pt x="57" y="22"/>
                  <a:pt x="57" y="22"/>
                </a:cubicBezTo>
                <a:cubicBezTo>
                  <a:pt x="58" y="22"/>
                  <a:pt x="58" y="22"/>
                  <a:pt x="58" y="22"/>
                </a:cubicBezTo>
                <a:cubicBezTo>
                  <a:pt x="58" y="22"/>
                  <a:pt x="58" y="22"/>
                  <a:pt x="59" y="23"/>
                </a:cubicBezTo>
                <a:cubicBezTo>
                  <a:pt x="59" y="23"/>
                  <a:pt x="59" y="24"/>
                  <a:pt x="60" y="24"/>
                </a:cubicBezTo>
                <a:cubicBezTo>
                  <a:pt x="60" y="23"/>
                  <a:pt x="60" y="23"/>
                  <a:pt x="61" y="23"/>
                </a:cubicBezTo>
                <a:cubicBezTo>
                  <a:pt x="61" y="23"/>
                  <a:pt x="61" y="23"/>
                  <a:pt x="62" y="24"/>
                </a:cubicBezTo>
                <a:cubicBezTo>
                  <a:pt x="62" y="24"/>
                  <a:pt x="63" y="24"/>
                  <a:pt x="63" y="24"/>
                </a:cubicBezTo>
                <a:cubicBezTo>
                  <a:pt x="62" y="25"/>
                  <a:pt x="62" y="25"/>
                  <a:pt x="62" y="25"/>
                </a:cubicBezTo>
                <a:cubicBezTo>
                  <a:pt x="62" y="26"/>
                  <a:pt x="62" y="26"/>
                  <a:pt x="62" y="26"/>
                </a:cubicBezTo>
                <a:cubicBezTo>
                  <a:pt x="61" y="26"/>
                  <a:pt x="58" y="25"/>
                  <a:pt x="58" y="25"/>
                </a:cubicBezTo>
                <a:cubicBezTo>
                  <a:pt x="58" y="25"/>
                  <a:pt x="58" y="25"/>
                  <a:pt x="58" y="25"/>
                </a:cubicBezTo>
                <a:cubicBezTo>
                  <a:pt x="58" y="25"/>
                  <a:pt x="58" y="26"/>
                  <a:pt x="57" y="26"/>
                </a:cubicBezTo>
                <a:cubicBezTo>
                  <a:pt x="57" y="25"/>
                  <a:pt x="56" y="25"/>
                  <a:pt x="56" y="25"/>
                </a:cubicBezTo>
                <a:cubicBezTo>
                  <a:pt x="55" y="25"/>
                  <a:pt x="57" y="24"/>
                  <a:pt x="55" y="24"/>
                </a:cubicBezTo>
                <a:cubicBezTo>
                  <a:pt x="53" y="24"/>
                  <a:pt x="52" y="24"/>
                  <a:pt x="52" y="24"/>
                </a:cubicBezTo>
                <a:cubicBezTo>
                  <a:pt x="52" y="24"/>
                  <a:pt x="52" y="24"/>
                  <a:pt x="52" y="24"/>
                </a:cubicBezTo>
                <a:cubicBezTo>
                  <a:pt x="51" y="25"/>
                  <a:pt x="51" y="25"/>
                  <a:pt x="51" y="25"/>
                </a:cubicBezTo>
                <a:cubicBezTo>
                  <a:pt x="50" y="26"/>
                  <a:pt x="50" y="26"/>
                  <a:pt x="50" y="26"/>
                </a:cubicBezTo>
                <a:cubicBezTo>
                  <a:pt x="49" y="26"/>
                  <a:pt x="48" y="27"/>
                  <a:pt x="48" y="27"/>
                </a:cubicBezTo>
                <a:cubicBezTo>
                  <a:pt x="48" y="27"/>
                  <a:pt x="48" y="29"/>
                  <a:pt x="48" y="29"/>
                </a:cubicBezTo>
                <a:cubicBezTo>
                  <a:pt x="48" y="29"/>
                  <a:pt x="48" y="30"/>
                  <a:pt x="48" y="31"/>
                </a:cubicBezTo>
                <a:cubicBezTo>
                  <a:pt x="48" y="31"/>
                  <a:pt x="48" y="33"/>
                  <a:pt x="48" y="33"/>
                </a:cubicBezTo>
                <a:cubicBezTo>
                  <a:pt x="48" y="34"/>
                  <a:pt x="48" y="34"/>
                  <a:pt x="48" y="34"/>
                </a:cubicBezTo>
                <a:cubicBezTo>
                  <a:pt x="49" y="35"/>
                  <a:pt x="49" y="35"/>
                  <a:pt x="49" y="35"/>
                </a:cubicBezTo>
                <a:cubicBezTo>
                  <a:pt x="51" y="35"/>
                  <a:pt x="51" y="35"/>
                  <a:pt x="51" y="35"/>
                </a:cubicBezTo>
                <a:cubicBezTo>
                  <a:pt x="51" y="35"/>
                  <a:pt x="52" y="36"/>
                  <a:pt x="52" y="36"/>
                </a:cubicBezTo>
                <a:cubicBezTo>
                  <a:pt x="53" y="36"/>
                  <a:pt x="53" y="36"/>
                  <a:pt x="53" y="36"/>
                </a:cubicBezTo>
                <a:cubicBezTo>
                  <a:pt x="53" y="35"/>
                  <a:pt x="54" y="35"/>
                  <a:pt x="55" y="35"/>
                </a:cubicBezTo>
                <a:cubicBezTo>
                  <a:pt x="55" y="36"/>
                  <a:pt x="55" y="35"/>
                  <a:pt x="55" y="36"/>
                </a:cubicBezTo>
                <a:cubicBezTo>
                  <a:pt x="55" y="36"/>
                  <a:pt x="56" y="37"/>
                  <a:pt x="56" y="37"/>
                </a:cubicBezTo>
                <a:cubicBezTo>
                  <a:pt x="55" y="37"/>
                  <a:pt x="55" y="37"/>
                  <a:pt x="55" y="38"/>
                </a:cubicBezTo>
                <a:cubicBezTo>
                  <a:pt x="55" y="38"/>
                  <a:pt x="56" y="38"/>
                  <a:pt x="56" y="39"/>
                </a:cubicBezTo>
                <a:cubicBezTo>
                  <a:pt x="56" y="40"/>
                  <a:pt x="56" y="39"/>
                  <a:pt x="56" y="40"/>
                </a:cubicBezTo>
                <a:cubicBezTo>
                  <a:pt x="56" y="41"/>
                  <a:pt x="56" y="44"/>
                  <a:pt x="56" y="44"/>
                </a:cubicBezTo>
                <a:cubicBezTo>
                  <a:pt x="56" y="45"/>
                  <a:pt x="56" y="45"/>
                  <a:pt x="56" y="45"/>
                </a:cubicBezTo>
                <a:cubicBezTo>
                  <a:pt x="56" y="51"/>
                  <a:pt x="56" y="51"/>
                  <a:pt x="56" y="51"/>
                </a:cubicBezTo>
                <a:cubicBezTo>
                  <a:pt x="77" y="51"/>
                  <a:pt x="77" y="51"/>
                  <a:pt x="77" y="51"/>
                </a:cubicBezTo>
                <a:cubicBezTo>
                  <a:pt x="77" y="44"/>
                  <a:pt x="77" y="44"/>
                  <a:pt x="77" y="44"/>
                </a:cubicBezTo>
                <a:cubicBezTo>
                  <a:pt x="67" y="44"/>
                  <a:pt x="67" y="44"/>
                  <a:pt x="67" y="44"/>
                </a:cubicBezTo>
                <a:cubicBezTo>
                  <a:pt x="67" y="42"/>
                  <a:pt x="67" y="42"/>
                  <a:pt x="67" y="42"/>
                </a:cubicBezTo>
                <a:cubicBezTo>
                  <a:pt x="66" y="42"/>
                  <a:pt x="66" y="42"/>
                  <a:pt x="66" y="42"/>
                </a:cubicBezTo>
                <a:cubicBezTo>
                  <a:pt x="66" y="43"/>
                  <a:pt x="66" y="43"/>
                  <a:pt x="66" y="43"/>
                </a:cubicBezTo>
                <a:cubicBezTo>
                  <a:pt x="65" y="44"/>
                  <a:pt x="65" y="44"/>
                  <a:pt x="65" y="44"/>
                </a:cubicBezTo>
                <a:cubicBezTo>
                  <a:pt x="63" y="44"/>
                  <a:pt x="63" y="44"/>
                  <a:pt x="63" y="44"/>
                </a:cubicBezTo>
                <a:close/>
                <a:moveTo>
                  <a:pt x="31" y="44"/>
                </a:moveTo>
                <a:cubicBezTo>
                  <a:pt x="31" y="51"/>
                  <a:pt x="31" y="51"/>
                  <a:pt x="31" y="51"/>
                </a:cubicBezTo>
                <a:cubicBezTo>
                  <a:pt x="31" y="51"/>
                  <a:pt x="31" y="51"/>
                  <a:pt x="31" y="51"/>
                </a:cubicBezTo>
                <a:cubicBezTo>
                  <a:pt x="31" y="51"/>
                  <a:pt x="31" y="51"/>
                  <a:pt x="31" y="51"/>
                </a:cubicBezTo>
                <a:cubicBezTo>
                  <a:pt x="31" y="52"/>
                  <a:pt x="31" y="52"/>
                  <a:pt x="31" y="52"/>
                </a:cubicBezTo>
                <a:cubicBezTo>
                  <a:pt x="32" y="53"/>
                  <a:pt x="32" y="54"/>
                  <a:pt x="32" y="54"/>
                </a:cubicBezTo>
                <a:cubicBezTo>
                  <a:pt x="32" y="54"/>
                  <a:pt x="32" y="55"/>
                  <a:pt x="32" y="55"/>
                </a:cubicBezTo>
                <a:cubicBezTo>
                  <a:pt x="32" y="55"/>
                  <a:pt x="32" y="57"/>
                  <a:pt x="32" y="57"/>
                </a:cubicBezTo>
                <a:cubicBezTo>
                  <a:pt x="32" y="58"/>
                  <a:pt x="33" y="58"/>
                  <a:pt x="33" y="58"/>
                </a:cubicBezTo>
                <a:cubicBezTo>
                  <a:pt x="34" y="58"/>
                  <a:pt x="34" y="58"/>
                  <a:pt x="34" y="58"/>
                </a:cubicBezTo>
                <a:cubicBezTo>
                  <a:pt x="34" y="58"/>
                  <a:pt x="33" y="56"/>
                  <a:pt x="33" y="56"/>
                </a:cubicBezTo>
                <a:cubicBezTo>
                  <a:pt x="33" y="56"/>
                  <a:pt x="33" y="55"/>
                  <a:pt x="33" y="55"/>
                </a:cubicBezTo>
                <a:cubicBezTo>
                  <a:pt x="33" y="55"/>
                  <a:pt x="34" y="54"/>
                  <a:pt x="35" y="54"/>
                </a:cubicBezTo>
                <a:cubicBezTo>
                  <a:pt x="35" y="54"/>
                  <a:pt x="35" y="54"/>
                  <a:pt x="35" y="53"/>
                </a:cubicBezTo>
                <a:cubicBezTo>
                  <a:pt x="35" y="53"/>
                  <a:pt x="35" y="53"/>
                  <a:pt x="35" y="53"/>
                </a:cubicBezTo>
                <a:cubicBezTo>
                  <a:pt x="35" y="52"/>
                  <a:pt x="35" y="52"/>
                  <a:pt x="35" y="52"/>
                </a:cubicBezTo>
                <a:cubicBezTo>
                  <a:pt x="36" y="52"/>
                  <a:pt x="36" y="52"/>
                  <a:pt x="36" y="52"/>
                </a:cubicBezTo>
                <a:cubicBezTo>
                  <a:pt x="36" y="52"/>
                  <a:pt x="36" y="51"/>
                  <a:pt x="36" y="51"/>
                </a:cubicBezTo>
                <a:cubicBezTo>
                  <a:pt x="36" y="51"/>
                  <a:pt x="36" y="51"/>
                  <a:pt x="36" y="51"/>
                </a:cubicBezTo>
                <a:cubicBezTo>
                  <a:pt x="52" y="51"/>
                  <a:pt x="52" y="51"/>
                  <a:pt x="52" y="51"/>
                </a:cubicBezTo>
                <a:cubicBezTo>
                  <a:pt x="52" y="44"/>
                  <a:pt x="52" y="44"/>
                  <a:pt x="52" y="44"/>
                </a:cubicBezTo>
                <a:cubicBezTo>
                  <a:pt x="41" y="44"/>
                  <a:pt x="41" y="44"/>
                  <a:pt x="41" y="44"/>
                </a:cubicBezTo>
                <a:cubicBezTo>
                  <a:pt x="41" y="43"/>
                  <a:pt x="41" y="43"/>
                  <a:pt x="41" y="43"/>
                </a:cubicBezTo>
                <a:cubicBezTo>
                  <a:pt x="41" y="43"/>
                  <a:pt x="42" y="43"/>
                  <a:pt x="42" y="42"/>
                </a:cubicBezTo>
                <a:cubicBezTo>
                  <a:pt x="43" y="42"/>
                  <a:pt x="43" y="40"/>
                  <a:pt x="43" y="40"/>
                </a:cubicBezTo>
                <a:cubicBezTo>
                  <a:pt x="43" y="40"/>
                  <a:pt x="43" y="39"/>
                  <a:pt x="43" y="39"/>
                </a:cubicBezTo>
                <a:cubicBezTo>
                  <a:pt x="42" y="39"/>
                  <a:pt x="42" y="39"/>
                  <a:pt x="41" y="39"/>
                </a:cubicBezTo>
                <a:cubicBezTo>
                  <a:pt x="40" y="39"/>
                  <a:pt x="40" y="38"/>
                  <a:pt x="40" y="38"/>
                </a:cubicBezTo>
                <a:cubicBezTo>
                  <a:pt x="40" y="38"/>
                  <a:pt x="39" y="37"/>
                  <a:pt x="39" y="37"/>
                </a:cubicBezTo>
                <a:cubicBezTo>
                  <a:pt x="39" y="37"/>
                  <a:pt x="38" y="37"/>
                  <a:pt x="38" y="37"/>
                </a:cubicBezTo>
                <a:cubicBezTo>
                  <a:pt x="38" y="36"/>
                  <a:pt x="38" y="36"/>
                  <a:pt x="38" y="36"/>
                </a:cubicBezTo>
                <a:cubicBezTo>
                  <a:pt x="37" y="36"/>
                  <a:pt x="37" y="36"/>
                  <a:pt x="37" y="36"/>
                </a:cubicBezTo>
                <a:cubicBezTo>
                  <a:pt x="37" y="36"/>
                  <a:pt x="36" y="35"/>
                  <a:pt x="36" y="35"/>
                </a:cubicBezTo>
                <a:cubicBezTo>
                  <a:pt x="36" y="35"/>
                  <a:pt x="36" y="34"/>
                  <a:pt x="36" y="34"/>
                </a:cubicBezTo>
                <a:cubicBezTo>
                  <a:pt x="36" y="34"/>
                  <a:pt x="33" y="33"/>
                  <a:pt x="33" y="33"/>
                </a:cubicBezTo>
                <a:cubicBezTo>
                  <a:pt x="33" y="33"/>
                  <a:pt x="33" y="33"/>
                  <a:pt x="33" y="33"/>
                </a:cubicBezTo>
                <a:cubicBezTo>
                  <a:pt x="33" y="33"/>
                  <a:pt x="32" y="33"/>
                  <a:pt x="31" y="33"/>
                </a:cubicBezTo>
                <a:cubicBezTo>
                  <a:pt x="31" y="33"/>
                  <a:pt x="31" y="34"/>
                  <a:pt x="31" y="34"/>
                </a:cubicBezTo>
                <a:cubicBezTo>
                  <a:pt x="30" y="34"/>
                  <a:pt x="30" y="34"/>
                  <a:pt x="30" y="34"/>
                </a:cubicBezTo>
                <a:cubicBezTo>
                  <a:pt x="30" y="34"/>
                  <a:pt x="31" y="36"/>
                  <a:pt x="31" y="36"/>
                </a:cubicBezTo>
                <a:cubicBezTo>
                  <a:pt x="31" y="36"/>
                  <a:pt x="30" y="36"/>
                  <a:pt x="29" y="37"/>
                </a:cubicBezTo>
                <a:cubicBezTo>
                  <a:pt x="29" y="37"/>
                  <a:pt x="30" y="38"/>
                  <a:pt x="30" y="38"/>
                </a:cubicBezTo>
                <a:cubicBezTo>
                  <a:pt x="29" y="39"/>
                  <a:pt x="29" y="39"/>
                  <a:pt x="29" y="39"/>
                </a:cubicBezTo>
                <a:cubicBezTo>
                  <a:pt x="29" y="40"/>
                  <a:pt x="29" y="40"/>
                  <a:pt x="29" y="40"/>
                </a:cubicBezTo>
                <a:cubicBezTo>
                  <a:pt x="29" y="40"/>
                  <a:pt x="30" y="41"/>
                  <a:pt x="30" y="41"/>
                </a:cubicBezTo>
                <a:cubicBezTo>
                  <a:pt x="30" y="41"/>
                  <a:pt x="31" y="42"/>
                  <a:pt x="31" y="42"/>
                </a:cubicBezTo>
                <a:cubicBezTo>
                  <a:pt x="31" y="42"/>
                  <a:pt x="32" y="43"/>
                  <a:pt x="32" y="43"/>
                </a:cubicBezTo>
                <a:cubicBezTo>
                  <a:pt x="32" y="43"/>
                  <a:pt x="32" y="43"/>
                  <a:pt x="32" y="44"/>
                </a:cubicBezTo>
                <a:lnTo>
                  <a:pt x="31" y="4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7" name="Freeform 67"/>
          <p:cNvSpPr>
            <a:spLocks noEditPoints="1" noChangeArrowheads="1"/>
          </p:cNvSpPr>
          <p:nvPr/>
        </p:nvSpPr>
        <p:spPr bwMode="auto">
          <a:xfrm>
            <a:off x="5592763" y="4219575"/>
            <a:ext cx="288925" cy="276225"/>
          </a:xfrm>
          <a:custGeom>
            <a:avLst/>
            <a:gdLst>
              <a:gd name="T0" fmla="*/ 0 w 77"/>
              <a:gd name="T1" fmla="*/ 2147483646 h 98"/>
              <a:gd name="T2" fmla="*/ 2147483646 w 77"/>
              <a:gd name="T3" fmla="*/ 2147483646 h 98"/>
              <a:gd name="T4" fmla="*/ 2147483646 w 77"/>
              <a:gd name="T5" fmla="*/ 2147483646 h 98"/>
              <a:gd name="T6" fmla="*/ 2147483646 w 77"/>
              <a:gd name="T7" fmla="*/ 2147483646 h 98"/>
              <a:gd name="T8" fmla="*/ 2147483646 w 77"/>
              <a:gd name="T9" fmla="*/ 2147483646 h 98"/>
              <a:gd name="T10" fmla="*/ 2147483646 w 77"/>
              <a:gd name="T11" fmla="*/ 2147483646 h 98"/>
              <a:gd name="T12" fmla="*/ 2147483646 w 77"/>
              <a:gd name="T13" fmla="*/ 2147483646 h 98"/>
              <a:gd name="T14" fmla="*/ 2147483646 w 77"/>
              <a:gd name="T15" fmla="*/ 2147483646 h 98"/>
              <a:gd name="T16" fmla="*/ 2147483646 w 77"/>
              <a:gd name="T17" fmla="*/ 2147483646 h 98"/>
              <a:gd name="T18" fmla="*/ 2147483646 w 77"/>
              <a:gd name="T19" fmla="*/ 2147483646 h 98"/>
              <a:gd name="T20" fmla="*/ 2147483646 w 77"/>
              <a:gd name="T21" fmla="*/ 2147483646 h 98"/>
              <a:gd name="T22" fmla="*/ 2147483646 w 77"/>
              <a:gd name="T23" fmla="*/ 2147483646 h 98"/>
              <a:gd name="T24" fmla="*/ 2147483646 w 77"/>
              <a:gd name="T25" fmla="*/ 2147483646 h 98"/>
              <a:gd name="T26" fmla="*/ 2147483646 w 77"/>
              <a:gd name="T27" fmla="*/ 2147483646 h 98"/>
              <a:gd name="T28" fmla="*/ 2147483646 w 77"/>
              <a:gd name="T29" fmla="*/ 2147483646 h 98"/>
              <a:gd name="T30" fmla="*/ 2147483646 w 77"/>
              <a:gd name="T31" fmla="*/ 2147483646 h 98"/>
              <a:gd name="T32" fmla="*/ 2147483646 w 77"/>
              <a:gd name="T33" fmla="*/ 2147483646 h 98"/>
              <a:gd name="T34" fmla="*/ 2147483646 w 77"/>
              <a:gd name="T35" fmla="*/ 2147483646 h 98"/>
              <a:gd name="T36" fmla="*/ 2147483646 w 77"/>
              <a:gd name="T37" fmla="*/ 2147483646 h 98"/>
              <a:gd name="T38" fmla="*/ 2147483646 w 77"/>
              <a:gd name="T39" fmla="*/ 2147483646 h 98"/>
              <a:gd name="T40" fmla="*/ 2147483646 w 77"/>
              <a:gd name="T41" fmla="*/ 2147483646 h 98"/>
              <a:gd name="T42" fmla="*/ 2147483646 w 77"/>
              <a:gd name="T43" fmla="*/ 2147483646 h 98"/>
              <a:gd name="T44" fmla="*/ 2147483646 w 77"/>
              <a:gd name="T45" fmla="*/ 2147483646 h 98"/>
              <a:gd name="T46" fmla="*/ 2147483646 w 77"/>
              <a:gd name="T47" fmla="*/ 2147483646 h 98"/>
              <a:gd name="T48" fmla="*/ 2147483646 w 77"/>
              <a:gd name="T49" fmla="*/ 2147483646 h 98"/>
              <a:gd name="T50" fmla="*/ 2147483646 w 77"/>
              <a:gd name="T51" fmla="*/ 2147483646 h 98"/>
              <a:gd name="T52" fmla="*/ 2147483646 w 77"/>
              <a:gd name="T53" fmla="*/ 0 h 98"/>
              <a:gd name="T54" fmla="*/ 2147483646 w 77"/>
              <a:gd name="T55" fmla="*/ 2147483646 h 98"/>
              <a:gd name="T56" fmla="*/ 2147483646 w 77"/>
              <a:gd name="T57" fmla="*/ 0 h 98"/>
              <a:gd name="T58" fmla="*/ 2147483646 w 77"/>
              <a:gd name="T59" fmla="*/ 2147483646 h 98"/>
              <a:gd name="T60" fmla="*/ 2147483646 w 77"/>
              <a:gd name="T61" fmla="*/ 0 h 98"/>
              <a:gd name="T62" fmla="*/ 2147483646 w 77"/>
              <a:gd name="T63" fmla="*/ 2147483646 h 98"/>
              <a:gd name="T64" fmla="*/ 2147483646 w 77"/>
              <a:gd name="T65" fmla="*/ 2147483646 h 98"/>
              <a:gd name="T66" fmla="*/ 2147483646 w 77"/>
              <a:gd name="T67" fmla="*/ 2147483646 h 98"/>
              <a:gd name="T68" fmla="*/ 2147483646 w 77"/>
              <a:gd name="T69" fmla="*/ 2147483646 h 98"/>
              <a:gd name="T70" fmla="*/ 2147483646 w 77"/>
              <a:gd name="T71" fmla="*/ 2147483646 h 98"/>
              <a:gd name="T72" fmla="*/ 2147483646 w 77"/>
              <a:gd name="T73" fmla="*/ 2147483646 h 98"/>
              <a:gd name="T74" fmla="*/ 2147483646 w 77"/>
              <a:gd name="T75" fmla="*/ 2147483646 h 98"/>
              <a:gd name="T76" fmla="*/ 2147483646 w 77"/>
              <a:gd name="T77" fmla="*/ 2147483646 h 98"/>
              <a:gd name="T78" fmla="*/ 2147483646 w 77"/>
              <a:gd name="T79" fmla="*/ 2147483646 h 98"/>
              <a:gd name="T80" fmla="*/ 2147483646 w 77"/>
              <a:gd name="T81" fmla="*/ 2147483646 h 98"/>
              <a:gd name="T82" fmla="*/ 2147483646 w 77"/>
              <a:gd name="T83" fmla="*/ 2147483646 h 98"/>
              <a:gd name="T84" fmla="*/ 2147483646 w 77"/>
              <a:gd name="T85" fmla="*/ 2147483646 h 98"/>
              <a:gd name="T86" fmla="*/ 2147483646 w 77"/>
              <a:gd name="T87" fmla="*/ 2147483646 h 98"/>
              <a:gd name="T88" fmla="*/ 2147483646 w 77"/>
              <a:gd name="T89" fmla="*/ 2147483646 h 98"/>
              <a:gd name="T90" fmla="*/ 2147483646 w 77"/>
              <a:gd name="T91" fmla="*/ 2147483646 h 98"/>
              <a:gd name="T92" fmla="*/ 2147483646 w 77"/>
              <a:gd name="T93" fmla="*/ 2147483646 h 98"/>
              <a:gd name="T94" fmla="*/ 2147483646 w 77"/>
              <a:gd name="T95" fmla="*/ 2147483646 h 98"/>
              <a:gd name="T96" fmla="*/ 2147483646 w 77"/>
              <a:gd name="T97" fmla="*/ 2147483646 h 98"/>
              <a:gd name="T98" fmla="*/ 2147483646 w 77"/>
              <a:gd name="T99" fmla="*/ 2147483646 h 98"/>
              <a:gd name="T100" fmla="*/ 2147483646 w 77"/>
              <a:gd name="T101" fmla="*/ 2147483646 h 98"/>
              <a:gd name="T102" fmla="*/ 2147483646 w 77"/>
              <a:gd name="T103" fmla="*/ 2147483646 h 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7"/>
              <a:gd name="T157" fmla="*/ 0 h 98"/>
              <a:gd name="T158" fmla="*/ 77 w 77"/>
              <a:gd name="T159" fmla="*/ 98 h 9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8" name="Freeform 68"/>
          <p:cNvSpPr>
            <a:spLocks noEditPoints="1" noChangeArrowheads="1"/>
          </p:cNvSpPr>
          <p:nvPr/>
        </p:nvSpPr>
        <p:spPr bwMode="auto">
          <a:xfrm>
            <a:off x="6927850" y="4217988"/>
            <a:ext cx="371475" cy="277812"/>
          </a:xfrm>
          <a:custGeom>
            <a:avLst/>
            <a:gdLst>
              <a:gd name="T0" fmla="*/ 2147483646 w 99"/>
              <a:gd name="T1" fmla="*/ 2147483646 h 99"/>
              <a:gd name="T2" fmla="*/ 2147483646 w 99"/>
              <a:gd name="T3" fmla="*/ 2147483646 h 99"/>
              <a:gd name="T4" fmla="*/ 2147483646 w 99"/>
              <a:gd name="T5" fmla="*/ 2147483646 h 99"/>
              <a:gd name="T6" fmla="*/ 2147483646 w 99"/>
              <a:gd name="T7" fmla="*/ 2147483646 h 99"/>
              <a:gd name="T8" fmla="*/ 2147483646 w 99"/>
              <a:gd name="T9" fmla="*/ 2147483646 h 99"/>
              <a:gd name="T10" fmla="*/ 2147483646 w 99"/>
              <a:gd name="T11" fmla="*/ 2147483646 h 99"/>
              <a:gd name="T12" fmla="*/ 2147483646 w 99"/>
              <a:gd name="T13" fmla="*/ 2147483646 h 99"/>
              <a:gd name="T14" fmla="*/ 2147483646 w 99"/>
              <a:gd name="T15" fmla="*/ 2147483646 h 99"/>
              <a:gd name="T16" fmla="*/ 2147483646 w 99"/>
              <a:gd name="T17" fmla="*/ 2147483646 h 99"/>
              <a:gd name="T18" fmla="*/ 2147483646 w 99"/>
              <a:gd name="T19" fmla="*/ 2147483646 h 99"/>
              <a:gd name="T20" fmla="*/ 2147483646 w 99"/>
              <a:gd name="T21" fmla="*/ 2147483646 h 99"/>
              <a:gd name="T22" fmla="*/ 2147483646 w 99"/>
              <a:gd name="T23" fmla="*/ 2147483646 h 99"/>
              <a:gd name="T24" fmla="*/ 2147483646 w 99"/>
              <a:gd name="T25" fmla="*/ 2147483646 h 99"/>
              <a:gd name="T26" fmla="*/ 2147483646 w 99"/>
              <a:gd name="T27" fmla="*/ 2147483646 h 99"/>
              <a:gd name="T28" fmla="*/ 2147483646 w 99"/>
              <a:gd name="T29" fmla="*/ 2147483646 h 99"/>
              <a:gd name="T30" fmla="*/ 2147483646 w 99"/>
              <a:gd name="T31" fmla="*/ 2147483646 h 99"/>
              <a:gd name="T32" fmla="*/ 2147483646 w 99"/>
              <a:gd name="T33" fmla="*/ 2147483646 h 99"/>
              <a:gd name="T34" fmla="*/ 0 w 99"/>
              <a:gd name="T35" fmla="*/ 2147483646 h 99"/>
              <a:gd name="T36" fmla="*/ 2147483646 w 99"/>
              <a:gd name="T37" fmla="*/ 2147483646 h 99"/>
              <a:gd name="T38" fmla="*/ 2147483646 w 99"/>
              <a:gd name="T39" fmla="*/ 2147483646 h 99"/>
              <a:gd name="T40" fmla="*/ 2147483646 w 99"/>
              <a:gd name="T41" fmla="*/ 2147483646 h 99"/>
              <a:gd name="T42" fmla="*/ 2147483646 w 99"/>
              <a:gd name="T43" fmla="*/ 2147483646 h 99"/>
              <a:gd name="T44" fmla="*/ 2147483646 w 99"/>
              <a:gd name="T45" fmla="*/ 2147483646 h 99"/>
              <a:gd name="T46" fmla="*/ 2147483646 w 99"/>
              <a:gd name="T47" fmla="*/ 0 h 99"/>
              <a:gd name="T48" fmla="*/ 2147483646 w 99"/>
              <a:gd name="T49" fmla="*/ 2147483646 h 99"/>
              <a:gd name="T50" fmla="*/ 2147483646 w 99"/>
              <a:gd name="T51" fmla="*/ 2147483646 h 99"/>
              <a:gd name="T52" fmla="*/ 2147483646 w 99"/>
              <a:gd name="T53" fmla="*/ 2147483646 h 99"/>
              <a:gd name="T54" fmla="*/ 2147483646 w 99"/>
              <a:gd name="T55" fmla="*/ 2147483646 h 99"/>
              <a:gd name="T56" fmla="*/ 2147483646 w 99"/>
              <a:gd name="T57" fmla="*/ 2147483646 h 99"/>
              <a:gd name="T58" fmla="*/ 2147483646 w 99"/>
              <a:gd name="T59" fmla="*/ 2147483646 h 99"/>
              <a:gd name="T60" fmla="*/ 2147483646 w 99"/>
              <a:gd name="T61" fmla="*/ 2147483646 h 99"/>
              <a:gd name="T62" fmla="*/ 2147483646 w 99"/>
              <a:gd name="T63" fmla="*/ 2147483646 h 99"/>
              <a:gd name="T64" fmla="*/ 2147483646 w 99"/>
              <a:gd name="T65" fmla="*/ 2147483646 h 99"/>
              <a:gd name="T66" fmla="*/ 2147483646 w 99"/>
              <a:gd name="T67" fmla="*/ 2147483646 h 99"/>
              <a:gd name="T68" fmla="*/ 2147483646 w 99"/>
              <a:gd name="T69" fmla="*/ 2147483646 h 99"/>
              <a:gd name="T70" fmla="*/ 2147483646 w 99"/>
              <a:gd name="T71" fmla="*/ 2147483646 h 99"/>
              <a:gd name="T72" fmla="*/ 2147483646 w 99"/>
              <a:gd name="T73" fmla="*/ 2147483646 h 99"/>
              <a:gd name="T74" fmla="*/ 2147483646 w 99"/>
              <a:gd name="T75" fmla="*/ 2147483646 h 99"/>
              <a:gd name="T76" fmla="*/ 2147483646 w 99"/>
              <a:gd name="T77" fmla="*/ 2147483646 h 99"/>
              <a:gd name="T78" fmla="*/ 2147483646 w 99"/>
              <a:gd name="T79" fmla="*/ 2147483646 h 99"/>
              <a:gd name="T80" fmla="*/ 2147483646 w 99"/>
              <a:gd name="T81" fmla="*/ 2147483646 h 99"/>
              <a:gd name="T82" fmla="*/ 2147483646 w 99"/>
              <a:gd name="T83" fmla="*/ 2147483646 h 99"/>
              <a:gd name="T84" fmla="*/ 2147483646 w 99"/>
              <a:gd name="T85" fmla="*/ 2147483646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9"/>
              <a:gd name="T130" fmla="*/ 0 h 99"/>
              <a:gd name="T131" fmla="*/ 99 w 99"/>
              <a:gd name="T132" fmla="*/ 99 h 9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09" name="Freeform 69"/>
          <p:cNvSpPr>
            <a:spLocks noEditPoints="1" noChangeArrowheads="1"/>
          </p:cNvSpPr>
          <p:nvPr/>
        </p:nvSpPr>
        <p:spPr bwMode="auto">
          <a:xfrm>
            <a:off x="7599363" y="4191000"/>
            <a:ext cx="420687" cy="323850"/>
          </a:xfrm>
          <a:custGeom>
            <a:avLst/>
            <a:gdLst>
              <a:gd name="T0" fmla="*/ 2147483646 w 112"/>
              <a:gd name="T1" fmla="*/ 2147483646 h 115"/>
              <a:gd name="T2" fmla="*/ 2147483646 w 112"/>
              <a:gd name="T3" fmla="*/ 2147483646 h 115"/>
              <a:gd name="T4" fmla="*/ 2147483646 w 112"/>
              <a:gd name="T5" fmla="*/ 2147483646 h 115"/>
              <a:gd name="T6" fmla="*/ 2147483646 w 112"/>
              <a:gd name="T7" fmla="*/ 2147483646 h 115"/>
              <a:gd name="T8" fmla="*/ 2147483646 w 112"/>
              <a:gd name="T9" fmla="*/ 2147483646 h 115"/>
              <a:gd name="T10" fmla="*/ 2147483646 w 112"/>
              <a:gd name="T11" fmla="*/ 2147483646 h 115"/>
              <a:gd name="T12" fmla="*/ 2147483646 w 112"/>
              <a:gd name="T13" fmla="*/ 2147483646 h 115"/>
              <a:gd name="T14" fmla="*/ 2147483646 w 112"/>
              <a:gd name="T15" fmla="*/ 2147483646 h 115"/>
              <a:gd name="T16" fmla="*/ 2147483646 w 112"/>
              <a:gd name="T17" fmla="*/ 2147483646 h 115"/>
              <a:gd name="T18" fmla="*/ 2147483646 w 112"/>
              <a:gd name="T19" fmla="*/ 2147483646 h 115"/>
              <a:gd name="T20" fmla="*/ 2147483646 w 112"/>
              <a:gd name="T21" fmla="*/ 2147483646 h 115"/>
              <a:gd name="T22" fmla="*/ 2147483646 w 112"/>
              <a:gd name="T23" fmla="*/ 2147483646 h 115"/>
              <a:gd name="T24" fmla="*/ 2147483646 w 112"/>
              <a:gd name="T25" fmla="*/ 2147483646 h 115"/>
              <a:gd name="T26" fmla="*/ 2147483646 w 112"/>
              <a:gd name="T27" fmla="*/ 2147483646 h 115"/>
              <a:gd name="T28" fmla="*/ 2147483646 w 112"/>
              <a:gd name="T29" fmla="*/ 2147483646 h 115"/>
              <a:gd name="T30" fmla="*/ 2147483646 w 112"/>
              <a:gd name="T31" fmla="*/ 2147483646 h 115"/>
              <a:gd name="T32" fmla="*/ 2147483646 w 112"/>
              <a:gd name="T33" fmla="*/ 2147483646 h 115"/>
              <a:gd name="T34" fmla="*/ 2147483646 w 112"/>
              <a:gd name="T35" fmla="*/ 2147483646 h 115"/>
              <a:gd name="T36" fmla="*/ 2147483646 w 112"/>
              <a:gd name="T37" fmla="*/ 2147483646 h 115"/>
              <a:gd name="T38" fmla="*/ 2147483646 w 112"/>
              <a:gd name="T39" fmla="*/ 2147483646 h 115"/>
              <a:gd name="T40" fmla="*/ 2147483646 w 112"/>
              <a:gd name="T41" fmla="*/ 2147483646 h 115"/>
              <a:gd name="T42" fmla="*/ 2147483646 w 112"/>
              <a:gd name="T43" fmla="*/ 2147483646 h 115"/>
              <a:gd name="T44" fmla="*/ 2147483646 w 112"/>
              <a:gd name="T45" fmla="*/ 2147483646 h 115"/>
              <a:gd name="T46" fmla="*/ 2147483646 w 112"/>
              <a:gd name="T47" fmla="*/ 2147483646 h 115"/>
              <a:gd name="T48" fmla="*/ 2147483646 w 112"/>
              <a:gd name="T49" fmla="*/ 2147483646 h 115"/>
              <a:gd name="T50" fmla="*/ 2147483646 w 112"/>
              <a:gd name="T51" fmla="*/ 2147483646 h 115"/>
              <a:gd name="T52" fmla="*/ 2147483646 w 112"/>
              <a:gd name="T53" fmla="*/ 2147483646 h 115"/>
              <a:gd name="T54" fmla="*/ 2147483646 w 112"/>
              <a:gd name="T55" fmla="*/ 2147483646 h 115"/>
              <a:gd name="T56" fmla="*/ 2147483646 w 112"/>
              <a:gd name="T57" fmla="*/ 2147483646 h 115"/>
              <a:gd name="T58" fmla="*/ 2147483646 w 112"/>
              <a:gd name="T59" fmla="*/ 2147483646 h 115"/>
              <a:gd name="T60" fmla="*/ 2147483646 w 112"/>
              <a:gd name="T61" fmla="*/ 2147483646 h 115"/>
              <a:gd name="T62" fmla="*/ 2147483646 w 112"/>
              <a:gd name="T63" fmla="*/ 2147483646 h 115"/>
              <a:gd name="T64" fmla="*/ 2147483646 w 112"/>
              <a:gd name="T65" fmla="*/ 2147483646 h 115"/>
              <a:gd name="T66" fmla="*/ 2147483646 w 112"/>
              <a:gd name="T67" fmla="*/ 2147483646 h 115"/>
              <a:gd name="T68" fmla="*/ 2147483646 w 112"/>
              <a:gd name="T69" fmla="*/ 2147483646 h 115"/>
              <a:gd name="T70" fmla="*/ 2147483646 w 112"/>
              <a:gd name="T71" fmla="*/ 2147483646 h 115"/>
              <a:gd name="T72" fmla="*/ 2147483646 w 112"/>
              <a:gd name="T73" fmla="*/ 2147483646 h 115"/>
              <a:gd name="T74" fmla="*/ 2147483646 w 112"/>
              <a:gd name="T75" fmla="*/ 2147483646 h 115"/>
              <a:gd name="T76" fmla="*/ 2147483646 w 112"/>
              <a:gd name="T77" fmla="*/ 2147483646 h 115"/>
              <a:gd name="T78" fmla="*/ 2147483646 w 112"/>
              <a:gd name="T79" fmla="*/ 2147483646 h 115"/>
              <a:gd name="T80" fmla="*/ 2147483646 w 112"/>
              <a:gd name="T81" fmla="*/ 2147483646 h 115"/>
              <a:gd name="T82" fmla="*/ 2147483646 w 112"/>
              <a:gd name="T83" fmla="*/ 2147483646 h 115"/>
              <a:gd name="T84" fmla="*/ 2147483646 w 112"/>
              <a:gd name="T85" fmla="*/ 2147483646 h 1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2"/>
              <a:gd name="T130" fmla="*/ 0 h 115"/>
              <a:gd name="T131" fmla="*/ 112 w 112"/>
              <a:gd name="T132" fmla="*/ 115 h 11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2" h="115">
                <a:moveTo>
                  <a:pt x="6" y="88"/>
                </a:moveTo>
                <a:cubicBezTo>
                  <a:pt x="10" y="115"/>
                  <a:pt x="10" y="115"/>
                  <a:pt x="10" y="115"/>
                </a:cubicBezTo>
                <a:cubicBezTo>
                  <a:pt x="43" y="115"/>
                  <a:pt x="43" y="115"/>
                  <a:pt x="43" y="115"/>
                </a:cubicBezTo>
                <a:cubicBezTo>
                  <a:pt x="47" y="88"/>
                  <a:pt x="47" y="88"/>
                  <a:pt x="47" y="88"/>
                </a:cubicBezTo>
                <a:cubicBezTo>
                  <a:pt x="52" y="88"/>
                  <a:pt x="52" y="88"/>
                  <a:pt x="52" y="88"/>
                </a:cubicBezTo>
                <a:cubicBezTo>
                  <a:pt x="52" y="81"/>
                  <a:pt x="52" y="81"/>
                  <a:pt x="52" y="81"/>
                </a:cubicBezTo>
                <a:cubicBezTo>
                  <a:pt x="30" y="81"/>
                  <a:pt x="30" y="81"/>
                  <a:pt x="30" y="81"/>
                </a:cubicBezTo>
                <a:cubicBezTo>
                  <a:pt x="30" y="79"/>
                  <a:pt x="29" y="78"/>
                  <a:pt x="29" y="76"/>
                </a:cubicBezTo>
                <a:cubicBezTo>
                  <a:pt x="37" y="78"/>
                  <a:pt x="43" y="69"/>
                  <a:pt x="47" y="63"/>
                </a:cubicBezTo>
                <a:cubicBezTo>
                  <a:pt x="41" y="63"/>
                  <a:pt x="32" y="65"/>
                  <a:pt x="28" y="70"/>
                </a:cubicBezTo>
                <a:cubicBezTo>
                  <a:pt x="27" y="69"/>
                  <a:pt x="27" y="68"/>
                  <a:pt x="28" y="67"/>
                </a:cubicBezTo>
                <a:cubicBezTo>
                  <a:pt x="28" y="62"/>
                  <a:pt x="30" y="57"/>
                  <a:pt x="33" y="53"/>
                </a:cubicBezTo>
                <a:cubicBezTo>
                  <a:pt x="35" y="53"/>
                  <a:pt x="37" y="53"/>
                  <a:pt x="38" y="53"/>
                </a:cubicBezTo>
                <a:cubicBezTo>
                  <a:pt x="46" y="53"/>
                  <a:pt x="52" y="50"/>
                  <a:pt x="56" y="44"/>
                </a:cubicBezTo>
                <a:cubicBezTo>
                  <a:pt x="60" y="45"/>
                  <a:pt x="60" y="45"/>
                  <a:pt x="60" y="45"/>
                </a:cubicBezTo>
                <a:cubicBezTo>
                  <a:pt x="61" y="41"/>
                  <a:pt x="62" y="37"/>
                  <a:pt x="64" y="33"/>
                </a:cubicBezTo>
                <a:cubicBezTo>
                  <a:pt x="59" y="30"/>
                  <a:pt x="59" y="30"/>
                  <a:pt x="59" y="30"/>
                </a:cubicBezTo>
                <a:cubicBezTo>
                  <a:pt x="58" y="20"/>
                  <a:pt x="49" y="12"/>
                  <a:pt x="38" y="12"/>
                </a:cubicBezTo>
                <a:cubicBezTo>
                  <a:pt x="27" y="12"/>
                  <a:pt x="18" y="21"/>
                  <a:pt x="18" y="32"/>
                </a:cubicBezTo>
                <a:cubicBezTo>
                  <a:pt x="18" y="40"/>
                  <a:pt x="21" y="46"/>
                  <a:pt x="27" y="50"/>
                </a:cubicBezTo>
                <a:cubicBezTo>
                  <a:pt x="24" y="54"/>
                  <a:pt x="23" y="58"/>
                  <a:pt x="22" y="63"/>
                </a:cubicBezTo>
                <a:cubicBezTo>
                  <a:pt x="18" y="57"/>
                  <a:pt x="8" y="54"/>
                  <a:pt x="2" y="54"/>
                </a:cubicBezTo>
                <a:cubicBezTo>
                  <a:pt x="5" y="61"/>
                  <a:pt x="13" y="70"/>
                  <a:pt x="21" y="68"/>
                </a:cubicBezTo>
                <a:cubicBezTo>
                  <a:pt x="21" y="72"/>
                  <a:pt x="22" y="77"/>
                  <a:pt x="23" y="81"/>
                </a:cubicBezTo>
                <a:cubicBezTo>
                  <a:pt x="0" y="81"/>
                  <a:pt x="0" y="81"/>
                  <a:pt x="0" y="81"/>
                </a:cubicBezTo>
                <a:cubicBezTo>
                  <a:pt x="0" y="88"/>
                  <a:pt x="0" y="88"/>
                  <a:pt x="0" y="88"/>
                </a:cubicBezTo>
                <a:cubicBezTo>
                  <a:pt x="6" y="88"/>
                  <a:pt x="6" y="88"/>
                  <a:pt x="6" y="88"/>
                </a:cubicBezTo>
                <a:close/>
                <a:moveTo>
                  <a:pt x="97" y="18"/>
                </a:moveTo>
                <a:cubicBezTo>
                  <a:pt x="88" y="34"/>
                  <a:pt x="88" y="34"/>
                  <a:pt x="88" y="34"/>
                </a:cubicBezTo>
                <a:cubicBezTo>
                  <a:pt x="83" y="17"/>
                  <a:pt x="83" y="17"/>
                  <a:pt x="83" y="17"/>
                </a:cubicBezTo>
                <a:cubicBezTo>
                  <a:pt x="79" y="0"/>
                  <a:pt x="79" y="0"/>
                  <a:pt x="79" y="0"/>
                </a:cubicBezTo>
                <a:cubicBezTo>
                  <a:pt x="94" y="8"/>
                  <a:pt x="94" y="8"/>
                  <a:pt x="94" y="8"/>
                </a:cubicBezTo>
                <a:cubicBezTo>
                  <a:pt x="112" y="2"/>
                  <a:pt x="112" y="2"/>
                  <a:pt x="112" y="2"/>
                </a:cubicBezTo>
                <a:cubicBezTo>
                  <a:pt x="112" y="15"/>
                  <a:pt x="112" y="15"/>
                  <a:pt x="112" y="15"/>
                </a:cubicBezTo>
                <a:cubicBezTo>
                  <a:pt x="97" y="18"/>
                  <a:pt x="97" y="18"/>
                  <a:pt x="97" y="18"/>
                </a:cubicBezTo>
                <a:close/>
                <a:moveTo>
                  <a:pt x="74" y="41"/>
                </a:moveTo>
                <a:cubicBezTo>
                  <a:pt x="75" y="38"/>
                  <a:pt x="78" y="35"/>
                  <a:pt x="82" y="34"/>
                </a:cubicBezTo>
                <a:cubicBezTo>
                  <a:pt x="79" y="28"/>
                  <a:pt x="79" y="28"/>
                  <a:pt x="79" y="28"/>
                </a:cubicBezTo>
                <a:cubicBezTo>
                  <a:pt x="74" y="30"/>
                  <a:pt x="70" y="33"/>
                  <a:pt x="68" y="38"/>
                </a:cubicBezTo>
                <a:cubicBezTo>
                  <a:pt x="74" y="41"/>
                  <a:pt x="74" y="41"/>
                  <a:pt x="74" y="41"/>
                </a:cubicBezTo>
                <a:close/>
                <a:moveTo>
                  <a:pt x="71" y="55"/>
                </a:moveTo>
                <a:cubicBezTo>
                  <a:pt x="64" y="54"/>
                  <a:pt x="64" y="54"/>
                  <a:pt x="64" y="54"/>
                </a:cubicBezTo>
                <a:cubicBezTo>
                  <a:pt x="64" y="51"/>
                  <a:pt x="65" y="48"/>
                  <a:pt x="65" y="45"/>
                </a:cubicBezTo>
                <a:cubicBezTo>
                  <a:pt x="72" y="47"/>
                  <a:pt x="72" y="47"/>
                  <a:pt x="72" y="47"/>
                </a:cubicBezTo>
                <a:cubicBezTo>
                  <a:pt x="71" y="50"/>
                  <a:pt x="71" y="52"/>
                  <a:pt x="71" y="55"/>
                </a:cubicBezTo>
                <a:close/>
                <a:moveTo>
                  <a:pt x="64" y="16"/>
                </a:moveTo>
                <a:cubicBezTo>
                  <a:pt x="60" y="11"/>
                  <a:pt x="60" y="11"/>
                  <a:pt x="60" y="11"/>
                </a:cubicBezTo>
                <a:cubicBezTo>
                  <a:pt x="64" y="8"/>
                  <a:pt x="68" y="5"/>
                  <a:pt x="73" y="4"/>
                </a:cubicBezTo>
                <a:cubicBezTo>
                  <a:pt x="75" y="10"/>
                  <a:pt x="75" y="10"/>
                  <a:pt x="75" y="10"/>
                </a:cubicBezTo>
                <a:cubicBezTo>
                  <a:pt x="71" y="11"/>
                  <a:pt x="67" y="14"/>
                  <a:pt x="64" y="16"/>
                </a:cubicBezTo>
                <a:close/>
                <a:moveTo>
                  <a:pt x="68" y="29"/>
                </a:moveTo>
                <a:cubicBezTo>
                  <a:pt x="64" y="24"/>
                  <a:pt x="64" y="24"/>
                  <a:pt x="64" y="24"/>
                </a:cubicBezTo>
                <a:cubicBezTo>
                  <a:pt x="67" y="20"/>
                  <a:pt x="72" y="18"/>
                  <a:pt x="76" y="16"/>
                </a:cubicBezTo>
                <a:cubicBezTo>
                  <a:pt x="78" y="22"/>
                  <a:pt x="78" y="22"/>
                  <a:pt x="78" y="22"/>
                </a:cubicBezTo>
                <a:cubicBezTo>
                  <a:pt x="75" y="24"/>
                  <a:pt x="71" y="26"/>
                  <a:pt x="68" y="29"/>
                </a:cubicBezTo>
                <a:close/>
                <a:moveTo>
                  <a:pt x="59" y="55"/>
                </a:moveTo>
                <a:cubicBezTo>
                  <a:pt x="52" y="55"/>
                  <a:pt x="52" y="55"/>
                  <a:pt x="52" y="55"/>
                </a:cubicBezTo>
                <a:cubicBezTo>
                  <a:pt x="52" y="54"/>
                  <a:pt x="52" y="54"/>
                  <a:pt x="52" y="54"/>
                </a:cubicBezTo>
                <a:cubicBezTo>
                  <a:pt x="52" y="54"/>
                  <a:pt x="52" y="54"/>
                  <a:pt x="52" y="54"/>
                </a:cubicBezTo>
                <a:cubicBezTo>
                  <a:pt x="52" y="54"/>
                  <a:pt x="52" y="54"/>
                  <a:pt x="52" y="54"/>
                </a:cubicBezTo>
                <a:cubicBezTo>
                  <a:pt x="52" y="54"/>
                  <a:pt x="52" y="54"/>
                  <a:pt x="52" y="54"/>
                </a:cubicBezTo>
                <a:cubicBezTo>
                  <a:pt x="52" y="53"/>
                  <a:pt x="52" y="53"/>
                  <a:pt x="52" y="53"/>
                </a:cubicBezTo>
                <a:cubicBezTo>
                  <a:pt x="52" y="53"/>
                  <a:pt x="52" y="53"/>
                  <a:pt x="52" y="53"/>
                </a:cubicBezTo>
                <a:cubicBezTo>
                  <a:pt x="52" y="53"/>
                  <a:pt x="52" y="53"/>
                  <a:pt x="52" y="53"/>
                </a:cubicBezTo>
                <a:cubicBezTo>
                  <a:pt x="52" y="52"/>
                  <a:pt x="52" y="52"/>
                  <a:pt x="52" y="52"/>
                </a:cubicBezTo>
                <a:cubicBezTo>
                  <a:pt x="52" y="52"/>
                  <a:pt x="52" y="52"/>
                  <a:pt x="52" y="52"/>
                </a:cubicBezTo>
                <a:cubicBezTo>
                  <a:pt x="52" y="52"/>
                  <a:pt x="52" y="52"/>
                  <a:pt x="52" y="52"/>
                </a:cubicBezTo>
                <a:cubicBezTo>
                  <a:pt x="52" y="52"/>
                  <a:pt x="52" y="52"/>
                  <a:pt x="52" y="52"/>
                </a:cubicBezTo>
                <a:cubicBezTo>
                  <a:pt x="52" y="51"/>
                  <a:pt x="52" y="51"/>
                  <a:pt x="52" y="51"/>
                </a:cubicBezTo>
                <a:cubicBezTo>
                  <a:pt x="52" y="51"/>
                  <a:pt x="52" y="51"/>
                  <a:pt x="52" y="51"/>
                </a:cubicBezTo>
                <a:cubicBezTo>
                  <a:pt x="52" y="51"/>
                  <a:pt x="52" y="51"/>
                  <a:pt x="52" y="51"/>
                </a:cubicBezTo>
                <a:cubicBezTo>
                  <a:pt x="52" y="51"/>
                  <a:pt x="52" y="51"/>
                  <a:pt x="52" y="51"/>
                </a:cubicBezTo>
                <a:cubicBezTo>
                  <a:pt x="59" y="51"/>
                  <a:pt x="59" y="51"/>
                  <a:pt x="59" y="51"/>
                </a:cubicBezTo>
                <a:cubicBezTo>
                  <a:pt x="59" y="51"/>
                  <a:pt x="59" y="51"/>
                  <a:pt x="59" y="51"/>
                </a:cubicBezTo>
                <a:cubicBezTo>
                  <a:pt x="59" y="52"/>
                  <a:pt x="59" y="52"/>
                  <a:pt x="59" y="52"/>
                </a:cubicBezTo>
                <a:cubicBezTo>
                  <a:pt x="59" y="52"/>
                  <a:pt x="59" y="52"/>
                  <a:pt x="59" y="52"/>
                </a:cubicBezTo>
                <a:cubicBezTo>
                  <a:pt x="59" y="52"/>
                  <a:pt x="59" y="52"/>
                  <a:pt x="59" y="52"/>
                </a:cubicBezTo>
                <a:cubicBezTo>
                  <a:pt x="59" y="52"/>
                  <a:pt x="59" y="52"/>
                  <a:pt x="59" y="52"/>
                </a:cubicBezTo>
                <a:cubicBezTo>
                  <a:pt x="59" y="53"/>
                  <a:pt x="59" y="53"/>
                  <a:pt x="59" y="53"/>
                </a:cubicBezTo>
                <a:cubicBezTo>
                  <a:pt x="59" y="53"/>
                  <a:pt x="59" y="53"/>
                  <a:pt x="59" y="53"/>
                </a:cubicBezTo>
                <a:cubicBezTo>
                  <a:pt x="59" y="53"/>
                  <a:pt x="59" y="53"/>
                  <a:pt x="59" y="53"/>
                </a:cubicBezTo>
                <a:cubicBezTo>
                  <a:pt x="59" y="53"/>
                  <a:pt x="59" y="53"/>
                  <a:pt x="59" y="53"/>
                </a:cubicBezTo>
                <a:cubicBezTo>
                  <a:pt x="59" y="54"/>
                  <a:pt x="59" y="54"/>
                  <a:pt x="59" y="54"/>
                </a:cubicBezTo>
                <a:cubicBezTo>
                  <a:pt x="59" y="54"/>
                  <a:pt x="59" y="54"/>
                  <a:pt x="59" y="54"/>
                </a:cubicBezTo>
                <a:cubicBezTo>
                  <a:pt x="59" y="54"/>
                  <a:pt x="59" y="54"/>
                  <a:pt x="59" y="54"/>
                </a:cubicBezTo>
                <a:cubicBezTo>
                  <a:pt x="59" y="54"/>
                  <a:pt x="59" y="54"/>
                  <a:pt x="59" y="54"/>
                </a:cubicBezTo>
                <a:cubicBezTo>
                  <a:pt x="59" y="55"/>
                  <a:pt x="59" y="55"/>
                  <a:pt x="59" y="55"/>
                </a:cubicBezTo>
                <a:cubicBezTo>
                  <a:pt x="59" y="55"/>
                  <a:pt x="59" y="55"/>
                  <a:pt x="59" y="55"/>
                </a:cubicBezTo>
                <a:close/>
                <a:moveTo>
                  <a:pt x="47" y="26"/>
                </a:moveTo>
                <a:cubicBezTo>
                  <a:pt x="41" y="27"/>
                  <a:pt x="41" y="27"/>
                  <a:pt x="41" y="27"/>
                </a:cubicBezTo>
                <a:cubicBezTo>
                  <a:pt x="41" y="26"/>
                  <a:pt x="41" y="26"/>
                  <a:pt x="41" y="26"/>
                </a:cubicBezTo>
                <a:cubicBezTo>
                  <a:pt x="40" y="25"/>
                  <a:pt x="37" y="24"/>
                  <a:pt x="36" y="26"/>
                </a:cubicBezTo>
                <a:cubicBezTo>
                  <a:pt x="36" y="26"/>
                  <a:pt x="36" y="26"/>
                  <a:pt x="36" y="27"/>
                </a:cubicBezTo>
                <a:cubicBezTo>
                  <a:pt x="36" y="27"/>
                  <a:pt x="36" y="27"/>
                  <a:pt x="36" y="28"/>
                </a:cubicBezTo>
                <a:cubicBezTo>
                  <a:pt x="36" y="28"/>
                  <a:pt x="37" y="28"/>
                  <a:pt x="37" y="28"/>
                </a:cubicBezTo>
                <a:cubicBezTo>
                  <a:pt x="39" y="29"/>
                  <a:pt x="39" y="29"/>
                  <a:pt x="39" y="29"/>
                </a:cubicBezTo>
                <a:cubicBezTo>
                  <a:pt x="42" y="30"/>
                  <a:pt x="44" y="31"/>
                  <a:pt x="45" y="32"/>
                </a:cubicBezTo>
                <a:cubicBezTo>
                  <a:pt x="47" y="33"/>
                  <a:pt x="47" y="34"/>
                  <a:pt x="47" y="36"/>
                </a:cubicBezTo>
                <a:cubicBezTo>
                  <a:pt x="47" y="37"/>
                  <a:pt x="47" y="38"/>
                  <a:pt x="47" y="39"/>
                </a:cubicBezTo>
                <a:cubicBezTo>
                  <a:pt x="46" y="40"/>
                  <a:pt x="46" y="41"/>
                  <a:pt x="45" y="41"/>
                </a:cubicBezTo>
                <a:cubicBezTo>
                  <a:pt x="44" y="42"/>
                  <a:pt x="43" y="42"/>
                  <a:pt x="42" y="42"/>
                </a:cubicBezTo>
                <a:cubicBezTo>
                  <a:pt x="42" y="43"/>
                  <a:pt x="41" y="43"/>
                  <a:pt x="39" y="43"/>
                </a:cubicBezTo>
                <a:cubicBezTo>
                  <a:pt x="39" y="46"/>
                  <a:pt x="39" y="46"/>
                  <a:pt x="39" y="46"/>
                </a:cubicBezTo>
                <a:cubicBezTo>
                  <a:pt x="37" y="46"/>
                  <a:pt x="37" y="46"/>
                  <a:pt x="37" y="46"/>
                </a:cubicBezTo>
                <a:cubicBezTo>
                  <a:pt x="37" y="43"/>
                  <a:pt x="37" y="43"/>
                  <a:pt x="37" y="43"/>
                </a:cubicBezTo>
                <a:cubicBezTo>
                  <a:pt x="36" y="43"/>
                  <a:pt x="35" y="42"/>
                  <a:pt x="34" y="42"/>
                </a:cubicBezTo>
                <a:cubicBezTo>
                  <a:pt x="33" y="42"/>
                  <a:pt x="32" y="41"/>
                  <a:pt x="32" y="41"/>
                </a:cubicBezTo>
                <a:cubicBezTo>
                  <a:pt x="31" y="40"/>
                  <a:pt x="30" y="40"/>
                  <a:pt x="30" y="39"/>
                </a:cubicBezTo>
                <a:cubicBezTo>
                  <a:pt x="30" y="38"/>
                  <a:pt x="30" y="37"/>
                  <a:pt x="29" y="36"/>
                </a:cubicBezTo>
                <a:cubicBezTo>
                  <a:pt x="35" y="36"/>
                  <a:pt x="35" y="36"/>
                  <a:pt x="35" y="36"/>
                </a:cubicBezTo>
                <a:cubicBezTo>
                  <a:pt x="35" y="37"/>
                  <a:pt x="36" y="37"/>
                  <a:pt x="36" y="38"/>
                </a:cubicBezTo>
                <a:cubicBezTo>
                  <a:pt x="37" y="39"/>
                  <a:pt x="40" y="40"/>
                  <a:pt x="41" y="38"/>
                </a:cubicBezTo>
                <a:cubicBezTo>
                  <a:pt x="42" y="38"/>
                  <a:pt x="42" y="37"/>
                  <a:pt x="42" y="37"/>
                </a:cubicBezTo>
                <a:cubicBezTo>
                  <a:pt x="42" y="36"/>
                  <a:pt x="42" y="36"/>
                  <a:pt x="41" y="35"/>
                </a:cubicBezTo>
                <a:cubicBezTo>
                  <a:pt x="41" y="35"/>
                  <a:pt x="40" y="35"/>
                  <a:pt x="39" y="34"/>
                </a:cubicBezTo>
                <a:cubicBezTo>
                  <a:pt x="37" y="34"/>
                  <a:pt x="37" y="34"/>
                  <a:pt x="37" y="34"/>
                </a:cubicBezTo>
                <a:cubicBezTo>
                  <a:pt x="35" y="33"/>
                  <a:pt x="34" y="33"/>
                  <a:pt x="33" y="32"/>
                </a:cubicBezTo>
                <a:cubicBezTo>
                  <a:pt x="32" y="32"/>
                  <a:pt x="32" y="31"/>
                  <a:pt x="31" y="30"/>
                </a:cubicBezTo>
                <a:cubicBezTo>
                  <a:pt x="30" y="30"/>
                  <a:pt x="30" y="29"/>
                  <a:pt x="30" y="27"/>
                </a:cubicBezTo>
                <a:cubicBezTo>
                  <a:pt x="30" y="26"/>
                  <a:pt x="31" y="24"/>
                  <a:pt x="32" y="23"/>
                </a:cubicBezTo>
                <a:cubicBezTo>
                  <a:pt x="33" y="22"/>
                  <a:pt x="35" y="21"/>
                  <a:pt x="37" y="21"/>
                </a:cubicBezTo>
                <a:cubicBezTo>
                  <a:pt x="37" y="20"/>
                  <a:pt x="37" y="20"/>
                  <a:pt x="37" y="20"/>
                </a:cubicBezTo>
                <a:cubicBezTo>
                  <a:pt x="39" y="20"/>
                  <a:pt x="39" y="20"/>
                  <a:pt x="39" y="20"/>
                </a:cubicBezTo>
                <a:cubicBezTo>
                  <a:pt x="39" y="21"/>
                  <a:pt x="39" y="21"/>
                  <a:pt x="39" y="21"/>
                </a:cubicBezTo>
                <a:cubicBezTo>
                  <a:pt x="42" y="21"/>
                  <a:pt x="43" y="22"/>
                  <a:pt x="44" y="23"/>
                </a:cubicBezTo>
                <a:cubicBezTo>
                  <a:pt x="46" y="23"/>
                  <a:pt x="46" y="25"/>
                  <a:pt x="47" y="26"/>
                </a:cubicBezTo>
                <a:close/>
                <a:moveTo>
                  <a:pt x="38" y="18"/>
                </a:moveTo>
                <a:cubicBezTo>
                  <a:pt x="47" y="18"/>
                  <a:pt x="53" y="24"/>
                  <a:pt x="53" y="32"/>
                </a:cubicBezTo>
                <a:cubicBezTo>
                  <a:pt x="53" y="41"/>
                  <a:pt x="47" y="47"/>
                  <a:pt x="38" y="47"/>
                </a:cubicBezTo>
                <a:cubicBezTo>
                  <a:pt x="30" y="47"/>
                  <a:pt x="24" y="41"/>
                  <a:pt x="24" y="32"/>
                </a:cubicBezTo>
                <a:cubicBezTo>
                  <a:pt x="24" y="24"/>
                  <a:pt x="30" y="18"/>
                  <a:pt x="38" y="1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0" name="Freeform 70"/>
          <p:cNvSpPr>
            <a:spLocks noEditPoints="1" noChangeArrowheads="1"/>
          </p:cNvSpPr>
          <p:nvPr/>
        </p:nvSpPr>
        <p:spPr bwMode="auto">
          <a:xfrm>
            <a:off x="7599363" y="4773613"/>
            <a:ext cx="415925" cy="174625"/>
          </a:xfrm>
          <a:custGeom>
            <a:avLst/>
            <a:gdLst>
              <a:gd name="T0" fmla="*/ 2147483646 w 111"/>
              <a:gd name="T1" fmla="*/ 0 h 62"/>
              <a:gd name="T2" fmla="*/ 2147483646 w 111"/>
              <a:gd name="T3" fmla="*/ 2147483646 h 62"/>
              <a:gd name="T4" fmla="*/ 2147483646 w 111"/>
              <a:gd name="T5" fmla="*/ 2147483646 h 62"/>
              <a:gd name="T6" fmla="*/ 2147483646 w 111"/>
              <a:gd name="T7" fmla="*/ 2147483646 h 62"/>
              <a:gd name="T8" fmla="*/ 2147483646 w 111"/>
              <a:gd name="T9" fmla="*/ 2147483646 h 62"/>
              <a:gd name="T10" fmla="*/ 2147483646 w 111"/>
              <a:gd name="T11" fmla="*/ 2147483646 h 62"/>
              <a:gd name="T12" fmla="*/ 2147483646 w 111"/>
              <a:gd name="T13" fmla="*/ 2147483646 h 62"/>
              <a:gd name="T14" fmla="*/ 2147483646 w 111"/>
              <a:gd name="T15" fmla="*/ 2147483646 h 62"/>
              <a:gd name="T16" fmla="*/ 2147483646 w 111"/>
              <a:gd name="T17" fmla="*/ 2147483646 h 62"/>
              <a:gd name="T18" fmla="*/ 2147483646 w 111"/>
              <a:gd name="T19" fmla="*/ 2147483646 h 62"/>
              <a:gd name="T20" fmla="*/ 2147483646 w 111"/>
              <a:gd name="T21" fmla="*/ 2147483646 h 62"/>
              <a:gd name="T22" fmla="*/ 2147483646 w 111"/>
              <a:gd name="T23" fmla="*/ 2147483646 h 62"/>
              <a:gd name="T24" fmla="*/ 2147483646 w 111"/>
              <a:gd name="T25" fmla="*/ 2147483646 h 62"/>
              <a:gd name="T26" fmla="*/ 2147483646 w 111"/>
              <a:gd name="T27" fmla="*/ 2147483646 h 62"/>
              <a:gd name="T28" fmla="*/ 2147483646 w 111"/>
              <a:gd name="T29" fmla="*/ 2147483646 h 62"/>
              <a:gd name="T30" fmla="*/ 2147483646 w 111"/>
              <a:gd name="T31" fmla="*/ 2147483646 h 62"/>
              <a:gd name="T32" fmla="*/ 2147483646 w 111"/>
              <a:gd name="T33" fmla="*/ 2147483646 h 62"/>
              <a:gd name="T34" fmla="*/ 2147483646 w 111"/>
              <a:gd name="T35" fmla="*/ 2147483646 h 62"/>
              <a:gd name="T36" fmla="*/ 2147483646 w 111"/>
              <a:gd name="T37" fmla="*/ 2147483646 h 62"/>
              <a:gd name="T38" fmla="*/ 2147483646 w 111"/>
              <a:gd name="T39" fmla="*/ 2147483646 h 62"/>
              <a:gd name="T40" fmla="*/ 0 w 111"/>
              <a:gd name="T41" fmla="*/ 2147483646 h 62"/>
              <a:gd name="T42" fmla="*/ 0 w 111"/>
              <a:gd name="T43" fmla="*/ 2147483646 h 62"/>
              <a:gd name="T44" fmla="*/ 0 w 111"/>
              <a:gd name="T45" fmla="*/ 2147483646 h 62"/>
              <a:gd name="T46" fmla="*/ 2147483646 w 111"/>
              <a:gd name="T47" fmla="*/ 2147483646 h 62"/>
              <a:gd name="T48" fmla="*/ 2147483646 w 111"/>
              <a:gd name="T49" fmla="*/ 2147483646 h 62"/>
              <a:gd name="T50" fmla="*/ 2147483646 w 111"/>
              <a:gd name="T51" fmla="*/ 2147483646 h 62"/>
              <a:gd name="T52" fmla="*/ 2147483646 w 111"/>
              <a:gd name="T53" fmla="*/ 0 h 62"/>
              <a:gd name="T54" fmla="*/ 2147483646 w 111"/>
              <a:gd name="T55" fmla="*/ 2147483646 h 62"/>
              <a:gd name="T56" fmla="*/ 2147483646 w 111"/>
              <a:gd name="T57" fmla="*/ 2147483646 h 62"/>
              <a:gd name="T58" fmla="*/ 2147483646 w 111"/>
              <a:gd name="T59" fmla="*/ 2147483646 h 62"/>
              <a:gd name="T60" fmla="*/ 2147483646 w 111"/>
              <a:gd name="T61" fmla="*/ 2147483646 h 62"/>
              <a:gd name="T62" fmla="*/ 2147483646 w 111"/>
              <a:gd name="T63" fmla="*/ 2147483646 h 62"/>
              <a:gd name="T64" fmla="*/ 2147483646 w 111"/>
              <a:gd name="T65" fmla="*/ 2147483646 h 62"/>
              <a:gd name="T66" fmla="*/ 2147483646 w 111"/>
              <a:gd name="T67" fmla="*/ 2147483646 h 62"/>
              <a:gd name="T68" fmla="*/ 2147483646 w 111"/>
              <a:gd name="T69" fmla="*/ 2147483646 h 62"/>
              <a:gd name="T70" fmla="*/ 2147483646 w 111"/>
              <a:gd name="T71" fmla="*/ 2147483646 h 62"/>
              <a:gd name="T72" fmla="*/ 2147483646 w 111"/>
              <a:gd name="T73" fmla="*/ 2147483646 h 62"/>
              <a:gd name="T74" fmla="*/ 2147483646 w 111"/>
              <a:gd name="T75" fmla="*/ 2147483646 h 62"/>
              <a:gd name="T76" fmla="*/ 2147483646 w 111"/>
              <a:gd name="T77" fmla="*/ 2147483646 h 62"/>
              <a:gd name="T78" fmla="*/ 2147483646 w 111"/>
              <a:gd name="T79" fmla="*/ 2147483646 h 62"/>
              <a:gd name="T80" fmla="*/ 2147483646 w 111"/>
              <a:gd name="T81" fmla="*/ 2147483646 h 62"/>
              <a:gd name="T82" fmla="*/ 2147483646 w 111"/>
              <a:gd name="T83" fmla="*/ 2147483646 h 62"/>
              <a:gd name="T84" fmla="*/ 2147483646 w 111"/>
              <a:gd name="T85" fmla="*/ 2147483646 h 62"/>
              <a:gd name="T86" fmla="*/ 2147483646 w 111"/>
              <a:gd name="T87" fmla="*/ 2147483646 h 62"/>
              <a:gd name="T88" fmla="*/ 2147483646 w 111"/>
              <a:gd name="T89" fmla="*/ 2147483646 h 62"/>
              <a:gd name="T90" fmla="*/ 2147483646 w 111"/>
              <a:gd name="T91" fmla="*/ 2147483646 h 62"/>
              <a:gd name="T92" fmla="*/ 2147483646 w 111"/>
              <a:gd name="T93" fmla="*/ 2147483646 h 62"/>
              <a:gd name="T94" fmla="*/ 2147483646 w 111"/>
              <a:gd name="T95" fmla="*/ 2147483646 h 62"/>
              <a:gd name="T96" fmla="*/ 2147483646 w 111"/>
              <a:gd name="T97" fmla="*/ 2147483646 h 62"/>
              <a:gd name="T98" fmla="*/ 2147483646 w 111"/>
              <a:gd name="T99" fmla="*/ 2147483646 h 62"/>
              <a:gd name="T100" fmla="*/ 2147483646 w 111"/>
              <a:gd name="T101" fmla="*/ 2147483646 h 6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1"/>
              <a:gd name="T154" fmla="*/ 0 h 62"/>
              <a:gd name="T155" fmla="*/ 111 w 111"/>
              <a:gd name="T156" fmla="*/ 62 h 6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1" h="62">
                <a:moveTo>
                  <a:pt x="66" y="0"/>
                </a:moveTo>
                <a:cubicBezTo>
                  <a:pt x="78" y="0"/>
                  <a:pt x="89" y="1"/>
                  <a:pt x="97" y="3"/>
                </a:cubicBezTo>
                <a:cubicBezTo>
                  <a:pt x="103" y="4"/>
                  <a:pt x="108" y="7"/>
                  <a:pt x="110" y="10"/>
                </a:cubicBezTo>
                <a:cubicBezTo>
                  <a:pt x="111" y="12"/>
                  <a:pt x="111" y="14"/>
                  <a:pt x="111" y="17"/>
                </a:cubicBezTo>
                <a:cubicBezTo>
                  <a:pt x="111" y="42"/>
                  <a:pt x="111" y="42"/>
                  <a:pt x="111" y="42"/>
                </a:cubicBezTo>
                <a:cubicBezTo>
                  <a:pt x="111" y="45"/>
                  <a:pt x="111" y="46"/>
                  <a:pt x="109" y="49"/>
                </a:cubicBezTo>
                <a:cubicBezTo>
                  <a:pt x="106" y="52"/>
                  <a:pt x="99" y="54"/>
                  <a:pt x="91" y="55"/>
                </a:cubicBezTo>
                <a:cubicBezTo>
                  <a:pt x="81" y="57"/>
                  <a:pt x="70" y="58"/>
                  <a:pt x="62" y="58"/>
                </a:cubicBezTo>
                <a:cubicBezTo>
                  <a:pt x="59" y="58"/>
                  <a:pt x="57" y="58"/>
                  <a:pt x="55" y="58"/>
                </a:cubicBezTo>
                <a:cubicBezTo>
                  <a:pt x="53" y="58"/>
                  <a:pt x="53" y="58"/>
                  <a:pt x="53" y="58"/>
                </a:cubicBezTo>
                <a:cubicBezTo>
                  <a:pt x="53" y="22"/>
                  <a:pt x="53" y="22"/>
                  <a:pt x="53" y="22"/>
                </a:cubicBezTo>
                <a:cubicBezTo>
                  <a:pt x="59" y="16"/>
                  <a:pt x="59" y="16"/>
                  <a:pt x="59" y="16"/>
                </a:cubicBezTo>
                <a:cubicBezTo>
                  <a:pt x="27" y="16"/>
                  <a:pt x="27" y="16"/>
                  <a:pt x="27" y="16"/>
                </a:cubicBezTo>
                <a:cubicBezTo>
                  <a:pt x="27" y="19"/>
                  <a:pt x="27" y="19"/>
                  <a:pt x="27" y="19"/>
                </a:cubicBezTo>
                <a:cubicBezTo>
                  <a:pt x="44" y="18"/>
                  <a:pt x="44" y="18"/>
                  <a:pt x="44" y="18"/>
                </a:cubicBezTo>
                <a:cubicBezTo>
                  <a:pt x="52" y="18"/>
                  <a:pt x="52" y="18"/>
                  <a:pt x="52" y="18"/>
                </a:cubicBezTo>
                <a:cubicBezTo>
                  <a:pt x="52" y="44"/>
                  <a:pt x="52" y="44"/>
                  <a:pt x="52" y="44"/>
                </a:cubicBezTo>
                <a:cubicBezTo>
                  <a:pt x="35" y="62"/>
                  <a:pt x="35" y="62"/>
                  <a:pt x="35" y="62"/>
                </a:cubicBezTo>
                <a:cubicBezTo>
                  <a:pt x="34" y="62"/>
                  <a:pt x="34" y="62"/>
                  <a:pt x="34" y="62"/>
                </a:cubicBezTo>
                <a:cubicBezTo>
                  <a:pt x="25" y="61"/>
                  <a:pt x="17" y="60"/>
                  <a:pt x="11" y="58"/>
                </a:cubicBezTo>
                <a:cubicBezTo>
                  <a:pt x="4" y="56"/>
                  <a:pt x="0" y="52"/>
                  <a:pt x="0" y="49"/>
                </a:cubicBezTo>
                <a:cubicBezTo>
                  <a:pt x="0" y="48"/>
                  <a:pt x="0" y="48"/>
                  <a:pt x="0" y="48"/>
                </a:cubicBezTo>
                <a:cubicBezTo>
                  <a:pt x="0" y="19"/>
                  <a:pt x="0" y="19"/>
                  <a:pt x="0" y="19"/>
                </a:cubicBezTo>
                <a:cubicBezTo>
                  <a:pt x="21" y="19"/>
                  <a:pt x="21" y="19"/>
                  <a:pt x="21" y="19"/>
                </a:cubicBezTo>
                <a:cubicBezTo>
                  <a:pt x="21" y="15"/>
                  <a:pt x="21" y="12"/>
                  <a:pt x="23" y="9"/>
                </a:cubicBezTo>
                <a:cubicBezTo>
                  <a:pt x="25" y="7"/>
                  <a:pt x="30" y="4"/>
                  <a:pt x="36" y="3"/>
                </a:cubicBezTo>
                <a:cubicBezTo>
                  <a:pt x="44" y="1"/>
                  <a:pt x="54" y="0"/>
                  <a:pt x="66" y="0"/>
                </a:cubicBezTo>
                <a:close/>
                <a:moveTo>
                  <a:pt x="105" y="14"/>
                </a:moveTo>
                <a:cubicBezTo>
                  <a:pt x="105" y="13"/>
                  <a:pt x="105" y="13"/>
                  <a:pt x="105" y="13"/>
                </a:cubicBezTo>
                <a:cubicBezTo>
                  <a:pt x="104" y="12"/>
                  <a:pt x="101" y="10"/>
                  <a:pt x="95" y="9"/>
                </a:cubicBezTo>
                <a:cubicBezTo>
                  <a:pt x="88" y="7"/>
                  <a:pt x="78" y="6"/>
                  <a:pt x="66" y="6"/>
                </a:cubicBezTo>
                <a:cubicBezTo>
                  <a:pt x="55" y="6"/>
                  <a:pt x="45" y="7"/>
                  <a:pt x="38" y="9"/>
                </a:cubicBezTo>
                <a:cubicBezTo>
                  <a:pt x="36" y="9"/>
                  <a:pt x="35" y="10"/>
                  <a:pt x="33" y="10"/>
                </a:cubicBezTo>
                <a:cubicBezTo>
                  <a:pt x="66" y="9"/>
                  <a:pt x="66" y="9"/>
                  <a:pt x="66" y="9"/>
                </a:cubicBezTo>
                <a:cubicBezTo>
                  <a:pt x="73" y="9"/>
                  <a:pt x="73" y="9"/>
                  <a:pt x="73" y="9"/>
                </a:cubicBezTo>
                <a:cubicBezTo>
                  <a:pt x="68" y="15"/>
                  <a:pt x="68" y="15"/>
                  <a:pt x="68" y="15"/>
                </a:cubicBezTo>
                <a:cubicBezTo>
                  <a:pt x="62" y="21"/>
                  <a:pt x="62" y="21"/>
                  <a:pt x="62" y="21"/>
                </a:cubicBezTo>
                <a:cubicBezTo>
                  <a:pt x="70" y="21"/>
                  <a:pt x="81" y="20"/>
                  <a:pt x="90" y="18"/>
                </a:cubicBezTo>
                <a:cubicBezTo>
                  <a:pt x="98" y="17"/>
                  <a:pt x="104" y="15"/>
                  <a:pt x="105" y="14"/>
                </a:cubicBezTo>
                <a:close/>
                <a:moveTo>
                  <a:pt x="31" y="56"/>
                </a:moveTo>
                <a:cubicBezTo>
                  <a:pt x="31" y="36"/>
                  <a:pt x="31" y="36"/>
                  <a:pt x="31" y="36"/>
                </a:cubicBezTo>
                <a:cubicBezTo>
                  <a:pt x="23" y="35"/>
                  <a:pt x="16" y="34"/>
                  <a:pt x="11" y="32"/>
                </a:cubicBezTo>
                <a:cubicBezTo>
                  <a:pt x="9" y="31"/>
                  <a:pt x="8" y="31"/>
                  <a:pt x="6" y="30"/>
                </a:cubicBezTo>
                <a:cubicBezTo>
                  <a:pt x="6" y="45"/>
                  <a:pt x="6" y="45"/>
                  <a:pt x="6" y="45"/>
                </a:cubicBezTo>
                <a:cubicBezTo>
                  <a:pt x="6" y="50"/>
                  <a:pt x="9" y="51"/>
                  <a:pt x="13" y="52"/>
                </a:cubicBezTo>
                <a:cubicBezTo>
                  <a:pt x="17" y="54"/>
                  <a:pt x="24" y="55"/>
                  <a:pt x="31" y="56"/>
                </a:cubicBezTo>
                <a:close/>
                <a:moveTo>
                  <a:pt x="13" y="26"/>
                </a:moveTo>
                <a:cubicBezTo>
                  <a:pt x="18" y="28"/>
                  <a:pt x="25" y="29"/>
                  <a:pt x="33" y="30"/>
                </a:cubicBezTo>
                <a:cubicBezTo>
                  <a:pt x="37" y="25"/>
                  <a:pt x="37" y="25"/>
                  <a:pt x="37" y="25"/>
                </a:cubicBezTo>
                <a:cubicBezTo>
                  <a:pt x="10" y="25"/>
                  <a:pt x="10" y="25"/>
                  <a:pt x="10" y="25"/>
                </a:cubicBezTo>
                <a:cubicBezTo>
                  <a:pt x="11" y="26"/>
                  <a:pt x="12" y="26"/>
                  <a:pt x="13" y="2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1" name="Freeform 71"/>
          <p:cNvSpPr>
            <a:spLocks noEditPoints="1" noChangeArrowheads="1"/>
          </p:cNvSpPr>
          <p:nvPr/>
        </p:nvSpPr>
        <p:spPr bwMode="auto">
          <a:xfrm>
            <a:off x="6927850" y="4721225"/>
            <a:ext cx="409575" cy="303213"/>
          </a:xfrm>
          <a:custGeom>
            <a:avLst/>
            <a:gdLst>
              <a:gd name="T0" fmla="*/ 2147483646 w 258"/>
              <a:gd name="T1" fmla="*/ 2147483646 h 255"/>
              <a:gd name="T2" fmla="*/ 0 w 258"/>
              <a:gd name="T3" fmla="*/ 2147483646 h 255"/>
              <a:gd name="T4" fmla="*/ 0 w 258"/>
              <a:gd name="T5" fmla="*/ 2147483646 h 255"/>
              <a:gd name="T6" fmla="*/ 2147483646 w 258"/>
              <a:gd name="T7" fmla="*/ 2147483646 h 255"/>
              <a:gd name="T8" fmla="*/ 2147483646 w 258"/>
              <a:gd name="T9" fmla="*/ 2147483646 h 255"/>
              <a:gd name="T10" fmla="*/ 2147483646 w 258"/>
              <a:gd name="T11" fmla="*/ 2147483646 h 255"/>
              <a:gd name="T12" fmla="*/ 2147483646 w 258"/>
              <a:gd name="T13" fmla="*/ 2147483646 h 255"/>
              <a:gd name="T14" fmla="*/ 2147483646 w 258"/>
              <a:gd name="T15" fmla="*/ 2147483646 h 255"/>
              <a:gd name="T16" fmla="*/ 2147483646 w 258"/>
              <a:gd name="T17" fmla="*/ 2147483646 h 255"/>
              <a:gd name="T18" fmla="*/ 2147483646 w 258"/>
              <a:gd name="T19" fmla="*/ 2147483646 h 255"/>
              <a:gd name="T20" fmla="*/ 2147483646 w 258"/>
              <a:gd name="T21" fmla="*/ 2147483646 h 255"/>
              <a:gd name="T22" fmla="*/ 2147483646 w 258"/>
              <a:gd name="T23" fmla="*/ 2147483646 h 255"/>
              <a:gd name="T24" fmla="*/ 2147483646 w 258"/>
              <a:gd name="T25" fmla="*/ 2147483646 h 255"/>
              <a:gd name="T26" fmla="*/ 2147483646 w 258"/>
              <a:gd name="T27" fmla="*/ 2147483646 h 255"/>
              <a:gd name="T28" fmla="*/ 2147483646 w 258"/>
              <a:gd name="T29" fmla="*/ 2147483646 h 255"/>
              <a:gd name="T30" fmla="*/ 2147483646 w 258"/>
              <a:gd name="T31" fmla="*/ 2147483646 h 255"/>
              <a:gd name="T32" fmla="*/ 2147483646 w 258"/>
              <a:gd name="T33" fmla="*/ 2147483646 h 255"/>
              <a:gd name="T34" fmla="*/ 2147483646 w 258"/>
              <a:gd name="T35" fmla="*/ 2147483646 h 255"/>
              <a:gd name="T36" fmla="*/ 2147483646 w 258"/>
              <a:gd name="T37" fmla="*/ 0 h 255"/>
              <a:gd name="T38" fmla="*/ 2147483646 w 258"/>
              <a:gd name="T39" fmla="*/ 2147483646 h 255"/>
              <a:gd name="T40" fmla="*/ 2147483646 w 258"/>
              <a:gd name="T41" fmla="*/ 2147483646 h 255"/>
              <a:gd name="T42" fmla="*/ 2147483646 w 258"/>
              <a:gd name="T43" fmla="*/ 2147483646 h 255"/>
              <a:gd name="T44" fmla="*/ 2147483646 w 258"/>
              <a:gd name="T45" fmla="*/ 2147483646 h 255"/>
              <a:gd name="T46" fmla="*/ 2147483646 w 258"/>
              <a:gd name="T47" fmla="*/ 2147483646 h 255"/>
              <a:gd name="T48" fmla="*/ 2147483646 w 258"/>
              <a:gd name="T49" fmla="*/ 2147483646 h 255"/>
              <a:gd name="T50" fmla="*/ 2147483646 w 258"/>
              <a:gd name="T51" fmla="*/ 2147483646 h 255"/>
              <a:gd name="T52" fmla="*/ 2147483646 w 258"/>
              <a:gd name="T53" fmla="*/ 2147483646 h 255"/>
              <a:gd name="T54" fmla="*/ 2147483646 w 258"/>
              <a:gd name="T55" fmla="*/ 2147483646 h 255"/>
              <a:gd name="T56" fmla="*/ 2147483646 w 258"/>
              <a:gd name="T57" fmla="*/ 2147483646 h 255"/>
              <a:gd name="T58" fmla="*/ 2147483646 w 258"/>
              <a:gd name="T59" fmla="*/ 2147483646 h 255"/>
              <a:gd name="T60" fmla="*/ 2147483646 w 258"/>
              <a:gd name="T61" fmla="*/ 2147483646 h 255"/>
              <a:gd name="T62" fmla="*/ 2147483646 w 258"/>
              <a:gd name="T63" fmla="*/ 2147483646 h 255"/>
              <a:gd name="T64" fmla="*/ 2147483646 w 258"/>
              <a:gd name="T65" fmla="*/ 2147483646 h 255"/>
              <a:gd name="T66" fmla="*/ 2147483646 w 258"/>
              <a:gd name="T67" fmla="*/ 2147483646 h 255"/>
              <a:gd name="T68" fmla="*/ 2147483646 w 258"/>
              <a:gd name="T69" fmla="*/ 2147483646 h 255"/>
              <a:gd name="T70" fmla="*/ 2147483646 w 258"/>
              <a:gd name="T71" fmla="*/ 2147483646 h 255"/>
              <a:gd name="T72" fmla="*/ 2147483646 w 258"/>
              <a:gd name="T73" fmla="*/ 2147483646 h 255"/>
              <a:gd name="T74" fmla="*/ 2147483646 w 258"/>
              <a:gd name="T75" fmla="*/ 2147483646 h 255"/>
              <a:gd name="T76" fmla="*/ 2147483646 w 258"/>
              <a:gd name="T77" fmla="*/ 2147483646 h 255"/>
              <a:gd name="T78" fmla="*/ 2147483646 w 258"/>
              <a:gd name="T79" fmla="*/ 2147483646 h 255"/>
              <a:gd name="T80" fmla="*/ 2147483646 w 258"/>
              <a:gd name="T81" fmla="*/ 2147483646 h 255"/>
              <a:gd name="T82" fmla="*/ 2147483646 w 258"/>
              <a:gd name="T83" fmla="*/ 2147483646 h 255"/>
              <a:gd name="T84" fmla="*/ 2147483646 w 258"/>
              <a:gd name="T85" fmla="*/ 2147483646 h 255"/>
              <a:gd name="T86" fmla="*/ 2147483646 w 258"/>
              <a:gd name="T87" fmla="*/ 2147483646 h 25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8"/>
              <a:gd name="T133" fmla="*/ 0 h 255"/>
              <a:gd name="T134" fmla="*/ 258 w 258"/>
              <a:gd name="T135" fmla="*/ 255 h 25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8" h="255">
                <a:moveTo>
                  <a:pt x="24" y="0"/>
                </a:moveTo>
                <a:lnTo>
                  <a:pt x="50" y="0"/>
                </a:lnTo>
                <a:lnTo>
                  <a:pt x="24" y="11"/>
                </a:lnTo>
                <a:lnTo>
                  <a:pt x="24" y="0"/>
                </a:lnTo>
                <a:close/>
                <a:moveTo>
                  <a:pt x="0" y="238"/>
                </a:moveTo>
                <a:lnTo>
                  <a:pt x="258" y="238"/>
                </a:lnTo>
                <a:lnTo>
                  <a:pt x="258" y="255"/>
                </a:lnTo>
                <a:lnTo>
                  <a:pt x="0" y="255"/>
                </a:lnTo>
                <a:lnTo>
                  <a:pt x="0" y="238"/>
                </a:lnTo>
                <a:close/>
                <a:moveTo>
                  <a:pt x="170" y="42"/>
                </a:moveTo>
                <a:lnTo>
                  <a:pt x="215" y="42"/>
                </a:lnTo>
                <a:lnTo>
                  <a:pt x="170" y="61"/>
                </a:lnTo>
                <a:lnTo>
                  <a:pt x="170" y="42"/>
                </a:lnTo>
                <a:close/>
                <a:moveTo>
                  <a:pt x="229" y="56"/>
                </a:moveTo>
                <a:lnTo>
                  <a:pt x="170" y="82"/>
                </a:lnTo>
                <a:lnTo>
                  <a:pt x="170" y="101"/>
                </a:lnTo>
                <a:lnTo>
                  <a:pt x="229" y="75"/>
                </a:lnTo>
                <a:lnTo>
                  <a:pt x="229" y="56"/>
                </a:lnTo>
                <a:close/>
                <a:moveTo>
                  <a:pt x="229" y="96"/>
                </a:moveTo>
                <a:lnTo>
                  <a:pt x="229" y="113"/>
                </a:lnTo>
                <a:lnTo>
                  <a:pt x="170" y="139"/>
                </a:lnTo>
                <a:lnTo>
                  <a:pt x="170" y="122"/>
                </a:lnTo>
                <a:lnTo>
                  <a:pt x="229" y="96"/>
                </a:lnTo>
                <a:close/>
                <a:moveTo>
                  <a:pt x="229" y="134"/>
                </a:moveTo>
                <a:lnTo>
                  <a:pt x="170" y="160"/>
                </a:lnTo>
                <a:lnTo>
                  <a:pt x="170" y="179"/>
                </a:lnTo>
                <a:lnTo>
                  <a:pt x="229" y="153"/>
                </a:lnTo>
                <a:lnTo>
                  <a:pt x="229" y="134"/>
                </a:lnTo>
                <a:close/>
                <a:moveTo>
                  <a:pt x="229" y="174"/>
                </a:moveTo>
                <a:lnTo>
                  <a:pt x="229" y="193"/>
                </a:lnTo>
                <a:lnTo>
                  <a:pt x="170" y="219"/>
                </a:lnTo>
                <a:lnTo>
                  <a:pt x="170" y="200"/>
                </a:lnTo>
                <a:lnTo>
                  <a:pt x="229" y="174"/>
                </a:lnTo>
                <a:close/>
                <a:moveTo>
                  <a:pt x="229" y="212"/>
                </a:moveTo>
                <a:lnTo>
                  <a:pt x="191" y="229"/>
                </a:lnTo>
                <a:lnTo>
                  <a:pt x="229" y="229"/>
                </a:lnTo>
                <a:lnTo>
                  <a:pt x="229" y="212"/>
                </a:lnTo>
                <a:close/>
                <a:moveTo>
                  <a:pt x="97" y="85"/>
                </a:moveTo>
                <a:lnTo>
                  <a:pt x="158" y="85"/>
                </a:lnTo>
                <a:lnTo>
                  <a:pt x="158" y="229"/>
                </a:lnTo>
                <a:lnTo>
                  <a:pt x="97" y="229"/>
                </a:lnTo>
                <a:lnTo>
                  <a:pt x="97" y="85"/>
                </a:lnTo>
                <a:close/>
                <a:moveTo>
                  <a:pt x="66" y="0"/>
                </a:moveTo>
                <a:lnTo>
                  <a:pt x="24" y="18"/>
                </a:lnTo>
                <a:lnTo>
                  <a:pt x="24" y="28"/>
                </a:lnTo>
                <a:lnTo>
                  <a:pt x="85" y="2"/>
                </a:lnTo>
                <a:lnTo>
                  <a:pt x="85" y="0"/>
                </a:lnTo>
                <a:lnTo>
                  <a:pt x="66" y="0"/>
                </a:lnTo>
                <a:close/>
                <a:moveTo>
                  <a:pt x="85" y="11"/>
                </a:moveTo>
                <a:lnTo>
                  <a:pt x="24" y="35"/>
                </a:lnTo>
                <a:lnTo>
                  <a:pt x="24" y="47"/>
                </a:lnTo>
                <a:lnTo>
                  <a:pt x="85" y="21"/>
                </a:lnTo>
                <a:lnTo>
                  <a:pt x="85" y="11"/>
                </a:lnTo>
                <a:close/>
                <a:moveTo>
                  <a:pt x="85" y="28"/>
                </a:moveTo>
                <a:lnTo>
                  <a:pt x="85" y="37"/>
                </a:lnTo>
                <a:lnTo>
                  <a:pt x="24" y="63"/>
                </a:lnTo>
                <a:lnTo>
                  <a:pt x="24" y="54"/>
                </a:lnTo>
                <a:lnTo>
                  <a:pt x="85" y="28"/>
                </a:lnTo>
                <a:close/>
                <a:moveTo>
                  <a:pt x="85" y="47"/>
                </a:moveTo>
                <a:lnTo>
                  <a:pt x="85" y="56"/>
                </a:lnTo>
                <a:lnTo>
                  <a:pt x="24" y="82"/>
                </a:lnTo>
                <a:lnTo>
                  <a:pt x="24" y="70"/>
                </a:lnTo>
                <a:lnTo>
                  <a:pt x="85" y="47"/>
                </a:lnTo>
                <a:close/>
                <a:moveTo>
                  <a:pt x="85" y="63"/>
                </a:moveTo>
                <a:lnTo>
                  <a:pt x="24" y="89"/>
                </a:lnTo>
                <a:lnTo>
                  <a:pt x="24" y="99"/>
                </a:lnTo>
                <a:lnTo>
                  <a:pt x="85" y="73"/>
                </a:lnTo>
                <a:lnTo>
                  <a:pt x="85" y="63"/>
                </a:lnTo>
                <a:close/>
                <a:moveTo>
                  <a:pt x="85" y="82"/>
                </a:moveTo>
                <a:lnTo>
                  <a:pt x="24" y="108"/>
                </a:lnTo>
                <a:lnTo>
                  <a:pt x="24" y="118"/>
                </a:lnTo>
                <a:lnTo>
                  <a:pt x="85" y="92"/>
                </a:lnTo>
                <a:lnTo>
                  <a:pt x="85" y="82"/>
                </a:lnTo>
                <a:close/>
                <a:moveTo>
                  <a:pt x="85" y="99"/>
                </a:moveTo>
                <a:lnTo>
                  <a:pt x="85" y="108"/>
                </a:lnTo>
                <a:lnTo>
                  <a:pt x="24" y="134"/>
                </a:lnTo>
                <a:lnTo>
                  <a:pt x="24" y="125"/>
                </a:lnTo>
                <a:lnTo>
                  <a:pt x="85" y="99"/>
                </a:lnTo>
                <a:close/>
                <a:moveTo>
                  <a:pt x="85" y="118"/>
                </a:moveTo>
                <a:lnTo>
                  <a:pt x="85" y="127"/>
                </a:lnTo>
                <a:lnTo>
                  <a:pt x="24" y="153"/>
                </a:lnTo>
                <a:lnTo>
                  <a:pt x="24" y="144"/>
                </a:lnTo>
                <a:lnTo>
                  <a:pt x="85" y="118"/>
                </a:lnTo>
                <a:close/>
                <a:moveTo>
                  <a:pt x="85" y="134"/>
                </a:moveTo>
                <a:lnTo>
                  <a:pt x="24" y="160"/>
                </a:lnTo>
                <a:lnTo>
                  <a:pt x="24" y="170"/>
                </a:lnTo>
                <a:lnTo>
                  <a:pt x="85" y="144"/>
                </a:lnTo>
                <a:lnTo>
                  <a:pt x="85" y="134"/>
                </a:lnTo>
                <a:close/>
                <a:moveTo>
                  <a:pt x="85" y="153"/>
                </a:moveTo>
                <a:lnTo>
                  <a:pt x="24" y="179"/>
                </a:lnTo>
                <a:lnTo>
                  <a:pt x="24" y="188"/>
                </a:lnTo>
                <a:lnTo>
                  <a:pt x="85" y="162"/>
                </a:lnTo>
                <a:lnTo>
                  <a:pt x="85" y="153"/>
                </a:lnTo>
                <a:close/>
                <a:moveTo>
                  <a:pt x="85" y="170"/>
                </a:moveTo>
                <a:lnTo>
                  <a:pt x="85" y="181"/>
                </a:lnTo>
                <a:lnTo>
                  <a:pt x="24" y="205"/>
                </a:lnTo>
                <a:lnTo>
                  <a:pt x="24" y="196"/>
                </a:lnTo>
                <a:lnTo>
                  <a:pt x="85" y="170"/>
                </a:lnTo>
                <a:close/>
                <a:moveTo>
                  <a:pt x="85" y="188"/>
                </a:moveTo>
                <a:lnTo>
                  <a:pt x="85" y="198"/>
                </a:lnTo>
                <a:lnTo>
                  <a:pt x="24" y="224"/>
                </a:lnTo>
                <a:lnTo>
                  <a:pt x="24" y="214"/>
                </a:lnTo>
                <a:lnTo>
                  <a:pt x="85" y="188"/>
                </a:lnTo>
                <a:close/>
                <a:moveTo>
                  <a:pt x="85" y="205"/>
                </a:moveTo>
                <a:lnTo>
                  <a:pt x="31" y="229"/>
                </a:lnTo>
                <a:lnTo>
                  <a:pt x="52" y="229"/>
                </a:lnTo>
                <a:lnTo>
                  <a:pt x="85" y="217"/>
                </a:lnTo>
                <a:lnTo>
                  <a:pt x="85" y="205"/>
                </a:lnTo>
                <a:close/>
                <a:moveTo>
                  <a:pt x="85" y="224"/>
                </a:moveTo>
                <a:lnTo>
                  <a:pt x="71" y="229"/>
                </a:lnTo>
                <a:lnTo>
                  <a:pt x="85" y="229"/>
                </a:lnTo>
                <a:lnTo>
                  <a:pt x="85" y="22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2" name="Freeform 72"/>
          <p:cNvSpPr>
            <a:spLocks noEditPoints="1" noChangeArrowheads="1"/>
          </p:cNvSpPr>
          <p:nvPr/>
        </p:nvSpPr>
        <p:spPr bwMode="auto">
          <a:xfrm>
            <a:off x="4152900" y="2659063"/>
            <a:ext cx="377825" cy="252412"/>
          </a:xfrm>
          <a:custGeom>
            <a:avLst/>
            <a:gdLst>
              <a:gd name="T0" fmla="*/ 2147483646 w 101"/>
              <a:gd name="T1" fmla="*/ 2147483646 h 90"/>
              <a:gd name="T2" fmla="*/ 2147483646 w 101"/>
              <a:gd name="T3" fmla="*/ 2147483646 h 90"/>
              <a:gd name="T4" fmla="*/ 2147483646 w 101"/>
              <a:gd name="T5" fmla="*/ 2147483646 h 90"/>
              <a:gd name="T6" fmla="*/ 2147483646 w 101"/>
              <a:gd name="T7" fmla="*/ 2147483646 h 90"/>
              <a:gd name="T8" fmla="*/ 2147483646 w 101"/>
              <a:gd name="T9" fmla="*/ 2147483646 h 90"/>
              <a:gd name="T10" fmla="*/ 2147483646 w 101"/>
              <a:gd name="T11" fmla="*/ 2147483646 h 90"/>
              <a:gd name="T12" fmla="*/ 2147483646 w 101"/>
              <a:gd name="T13" fmla="*/ 2147483646 h 90"/>
              <a:gd name="T14" fmla="*/ 2147483646 w 101"/>
              <a:gd name="T15" fmla="*/ 2147483646 h 90"/>
              <a:gd name="T16" fmla="*/ 0 w 101"/>
              <a:gd name="T17" fmla="*/ 2147483646 h 90"/>
              <a:gd name="T18" fmla="*/ 2147483646 w 101"/>
              <a:gd name="T19" fmla="*/ 2147483646 h 90"/>
              <a:gd name="T20" fmla="*/ 2147483646 w 101"/>
              <a:gd name="T21" fmla="*/ 0 h 90"/>
              <a:gd name="T22" fmla="*/ 2147483646 w 101"/>
              <a:gd name="T23" fmla="*/ 0 h 90"/>
              <a:gd name="T24" fmla="*/ 2147483646 w 101"/>
              <a:gd name="T25" fmla="*/ 2147483646 h 90"/>
              <a:gd name="T26" fmla="*/ 2147483646 w 101"/>
              <a:gd name="T27" fmla="*/ 2147483646 h 90"/>
              <a:gd name="T28" fmla="*/ 2147483646 w 101"/>
              <a:gd name="T29" fmla="*/ 2147483646 h 90"/>
              <a:gd name="T30" fmla="*/ 2147483646 w 101"/>
              <a:gd name="T31" fmla="*/ 2147483646 h 90"/>
              <a:gd name="T32" fmla="*/ 2147483646 w 101"/>
              <a:gd name="T33" fmla="*/ 2147483646 h 90"/>
              <a:gd name="T34" fmla="*/ 2147483646 w 101"/>
              <a:gd name="T35" fmla="*/ 2147483646 h 90"/>
              <a:gd name="T36" fmla="*/ 2147483646 w 101"/>
              <a:gd name="T37" fmla="*/ 2147483646 h 90"/>
              <a:gd name="T38" fmla="*/ 2147483646 w 101"/>
              <a:gd name="T39" fmla="*/ 2147483646 h 90"/>
              <a:gd name="T40" fmla="*/ 2147483646 w 101"/>
              <a:gd name="T41" fmla="*/ 2147483646 h 90"/>
              <a:gd name="T42" fmla="*/ 2147483646 w 101"/>
              <a:gd name="T43" fmla="*/ 2147483646 h 90"/>
              <a:gd name="T44" fmla="*/ 2147483646 w 101"/>
              <a:gd name="T45" fmla="*/ 2147483646 h 90"/>
              <a:gd name="T46" fmla="*/ 2147483646 w 101"/>
              <a:gd name="T47" fmla="*/ 2147483646 h 90"/>
              <a:gd name="T48" fmla="*/ 2147483646 w 101"/>
              <a:gd name="T49" fmla="*/ 2147483646 h 90"/>
              <a:gd name="T50" fmla="*/ 2147483646 w 101"/>
              <a:gd name="T51" fmla="*/ 2147483646 h 90"/>
              <a:gd name="T52" fmla="*/ 2147483646 w 101"/>
              <a:gd name="T53" fmla="*/ 2147483646 h 90"/>
              <a:gd name="T54" fmla="*/ 2147483646 w 101"/>
              <a:gd name="T55" fmla="*/ 2147483646 h 90"/>
              <a:gd name="T56" fmla="*/ 2147483646 w 101"/>
              <a:gd name="T57" fmla="*/ 2147483646 h 90"/>
              <a:gd name="T58" fmla="*/ 2147483646 w 101"/>
              <a:gd name="T59" fmla="*/ 2147483646 h 90"/>
              <a:gd name="T60" fmla="*/ 2147483646 w 101"/>
              <a:gd name="T61" fmla="*/ 2147483646 h 9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90"/>
              <a:gd name="T95" fmla="*/ 101 w 101"/>
              <a:gd name="T96" fmla="*/ 90 h 9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90">
                <a:moveTo>
                  <a:pt x="35" y="77"/>
                </a:moveTo>
                <a:cubicBezTo>
                  <a:pt x="36" y="78"/>
                  <a:pt x="37" y="79"/>
                  <a:pt x="38" y="80"/>
                </a:cubicBezTo>
                <a:cubicBezTo>
                  <a:pt x="39" y="80"/>
                  <a:pt x="40" y="80"/>
                  <a:pt x="41" y="80"/>
                </a:cubicBezTo>
                <a:cubicBezTo>
                  <a:pt x="42" y="80"/>
                  <a:pt x="43" y="80"/>
                  <a:pt x="43" y="79"/>
                </a:cubicBezTo>
                <a:cubicBezTo>
                  <a:pt x="44" y="78"/>
                  <a:pt x="45" y="77"/>
                  <a:pt x="45" y="75"/>
                </a:cubicBezTo>
                <a:cubicBezTo>
                  <a:pt x="45" y="75"/>
                  <a:pt x="45" y="75"/>
                  <a:pt x="45" y="75"/>
                </a:cubicBezTo>
                <a:cubicBezTo>
                  <a:pt x="45" y="47"/>
                  <a:pt x="45" y="47"/>
                  <a:pt x="45" y="47"/>
                </a:cubicBezTo>
                <a:cubicBezTo>
                  <a:pt x="38" y="47"/>
                  <a:pt x="34" y="49"/>
                  <a:pt x="29" y="52"/>
                </a:cubicBezTo>
                <a:cubicBezTo>
                  <a:pt x="18" y="47"/>
                  <a:pt x="8" y="47"/>
                  <a:pt x="0" y="52"/>
                </a:cubicBezTo>
                <a:cubicBezTo>
                  <a:pt x="2" y="26"/>
                  <a:pt x="16" y="9"/>
                  <a:pt x="43" y="6"/>
                </a:cubicBezTo>
                <a:cubicBezTo>
                  <a:pt x="45" y="0"/>
                  <a:pt x="45" y="0"/>
                  <a:pt x="45" y="0"/>
                </a:cubicBezTo>
                <a:cubicBezTo>
                  <a:pt x="55" y="0"/>
                  <a:pt x="55" y="0"/>
                  <a:pt x="55" y="0"/>
                </a:cubicBezTo>
                <a:cubicBezTo>
                  <a:pt x="56" y="6"/>
                  <a:pt x="56" y="6"/>
                  <a:pt x="56" y="6"/>
                </a:cubicBezTo>
                <a:cubicBezTo>
                  <a:pt x="84" y="9"/>
                  <a:pt x="98" y="26"/>
                  <a:pt x="101" y="52"/>
                </a:cubicBezTo>
                <a:cubicBezTo>
                  <a:pt x="92" y="47"/>
                  <a:pt x="82" y="47"/>
                  <a:pt x="71" y="52"/>
                </a:cubicBezTo>
                <a:cubicBezTo>
                  <a:pt x="67" y="49"/>
                  <a:pt x="62" y="47"/>
                  <a:pt x="56" y="47"/>
                </a:cubicBezTo>
                <a:cubicBezTo>
                  <a:pt x="56" y="75"/>
                  <a:pt x="56" y="75"/>
                  <a:pt x="56" y="75"/>
                </a:cubicBezTo>
                <a:cubicBezTo>
                  <a:pt x="56" y="75"/>
                  <a:pt x="56" y="75"/>
                  <a:pt x="56" y="75"/>
                </a:cubicBezTo>
                <a:cubicBezTo>
                  <a:pt x="55" y="81"/>
                  <a:pt x="53" y="85"/>
                  <a:pt x="49" y="88"/>
                </a:cubicBezTo>
                <a:cubicBezTo>
                  <a:pt x="47" y="89"/>
                  <a:pt x="44" y="90"/>
                  <a:pt x="42" y="90"/>
                </a:cubicBezTo>
                <a:cubicBezTo>
                  <a:pt x="40" y="90"/>
                  <a:pt x="37" y="90"/>
                  <a:pt x="35" y="89"/>
                </a:cubicBezTo>
                <a:cubicBezTo>
                  <a:pt x="30" y="88"/>
                  <a:pt x="26" y="84"/>
                  <a:pt x="25" y="79"/>
                </a:cubicBezTo>
                <a:cubicBezTo>
                  <a:pt x="35" y="77"/>
                  <a:pt x="35" y="77"/>
                  <a:pt x="35" y="77"/>
                </a:cubicBezTo>
                <a:close/>
                <a:moveTo>
                  <a:pt x="71" y="43"/>
                </a:moveTo>
                <a:cubicBezTo>
                  <a:pt x="74" y="42"/>
                  <a:pt x="76" y="42"/>
                  <a:pt x="79" y="41"/>
                </a:cubicBezTo>
                <a:cubicBezTo>
                  <a:pt x="77" y="23"/>
                  <a:pt x="68" y="16"/>
                  <a:pt x="57" y="13"/>
                </a:cubicBezTo>
                <a:cubicBezTo>
                  <a:pt x="67" y="20"/>
                  <a:pt x="73" y="29"/>
                  <a:pt x="71" y="43"/>
                </a:cubicBezTo>
                <a:close/>
                <a:moveTo>
                  <a:pt x="10" y="40"/>
                </a:moveTo>
                <a:cubicBezTo>
                  <a:pt x="13" y="40"/>
                  <a:pt x="16" y="40"/>
                  <a:pt x="20" y="39"/>
                </a:cubicBezTo>
                <a:cubicBezTo>
                  <a:pt x="24" y="31"/>
                  <a:pt x="28" y="24"/>
                  <a:pt x="32" y="16"/>
                </a:cubicBezTo>
                <a:cubicBezTo>
                  <a:pt x="20" y="19"/>
                  <a:pt x="13" y="28"/>
                  <a:pt x="10" y="4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3" name="Freeform 73"/>
          <p:cNvSpPr>
            <a:spLocks noEditPoints="1" noChangeArrowheads="1"/>
          </p:cNvSpPr>
          <p:nvPr/>
        </p:nvSpPr>
        <p:spPr bwMode="auto">
          <a:xfrm>
            <a:off x="3484563" y="2667000"/>
            <a:ext cx="352425" cy="228600"/>
          </a:xfrm>
          <a:custGeom>
            <a:avLst/>
            <a:gdLst>
              <a:gd name="T0" fmla="*/ 2147483646 w 94"/>
              <a:gd name="T1" fmla="*/ 2147483646 h 81"/>
              <a:gd name="T2" fmla="*/ 2147483646 w 94"/>
              <a:gd name="T3" fmla="*/ 2147483646 h 81"/>
              <a:gd name="T4" fmla="*/ 2147483646 w 94"/>
              <a:gd name="T5" fmla="*/ 2147483646 h 81"/>
              <a:gd name="T6" fmla="*/ 2147483646 w 94"/>
              <a:gd name="T7" fmla="*/ 0 h 81"/>
              <a:gd name="T8" fmla="*/ 2147483646 w 94"/>
              <a:gd name="T9" fmla="*/ 2147483646 h 81"/>
              <a:gd name="T10" fmla="*/ 2147483646 w 94"/>
              <a:gd name="T11" fmla="*/ 2147483646 h 81"/>
              <a:gd name="T12" fmla="*/ 2147483646 w 94"/>
              <a:gd name="T13" fmla="*/ 2147483646 h 81"/>
              <a:gd name="T14" fmla="*/ 2147483646 w 94"/>
              <a:gd name="T15" fmla="*/ 2147483646 h 81"/>
              <a:gd name="T16" fmla="*/ 2147483646 w 94"/>
              <a:gd name="T17" fmla="*/ 2147483646 h 81"/>
              <a:gd name="T18" fmla="*/ 2147483646 w 94"/>
              <a:gd name="T19" fmla="*/ 2147483646 h 81"/>
              <a:gd name="T20" fmla="*/ 2147483646 w 94"/>
              <a:gd name="T21" fmla="*/ 2147483646 h 81"/>
              <a:gd name="T22" fmla="*/ 2147483646 w 94"/>
              <a:gd name="T23" fmla="*/ 2147483646 h 81"/>
              <a:gd name="T24" fmla="*/ 2147483646 w 94"/>
              <a:gd name="T25" fmla="*/ 2147483646 h 81"/>
              <a:gd name="T26" fmla="*/ 2147483646 w 94"/>
              <a:gd name="T27" fmla="*/ 2147483646 h 81"/>
              <a:gd name="T28" fmla="*/ 2147483646 w 94"/>
              <a:gd name="T29" fmla="*/ 2147483646 h 81"/>
              <a:gd name="T30" fmla="*/ 2147483646 w 94"/>
              <a:gd name="T31" fmla="*/ 2147483646 h 81"/>
              <a:gd name="T32" fmla="*/ 2147483646 w 94"/>
              <a:gd name="T33" fmla="*/ 2147483646 h 81"/>
              <a:gd name="T34" fmla="*/ 2147483646 w 94"/>
              <a:gd name="T35" fmla="*/ 2147483646 h 81"/>
              <a:gd name="T36" fmla="*/ 2147483646 w 94"/>
              <a:gd name="T37" fmla="*/ 2147483646 h 81"/>
              <a:gd name="T38" fmla="*/ 2147483646 w 94"/>
              <a:gd name="T39" fmla="*/ 2147483646 h 81"/>
              <a:gd name="T40" fmla="*/ 2147483646 w 94"/>
              <a:gd name="T41" fmla="*/ 2147483646 h 81"/>
              <a:gd name="T42" fmla="*/ 2147483646 w 94"/>
              <a:gd name="T43" fmla="*/ 2147483646 h 81"/>
              <a:gd name="T44" fmla="*/ 2147483646 w 94"/>
              <a:gd name="T45" fmla="*/ 2147483646 h 81"/>
              <a:gd name="T46" fmla="*/ 2147483646 w 94"/>
              <a:gd name="T47" fmla="*/ 2147483646 h 81"/>
              <a:gd name="T48" fmla="*/ 2147483646 w 94"/>
              <a:gd name="T49" fmla="*/ 2147483646 h 81"/>
              <a:gd name="T50" fmla="*/ 2147483646 w 94"/>
              <a:gd name="T51" fmla="*/ 2147483646 h 81"/>
              <a:gd name="T52" fmla="*/ 2147483646 w 94"/>
              <a:gd name="T53" fmla="*/ 2147483646 h 81"/>
              <a:gd name="T54" fmla="*/ 2147483646 w 94"/>
              <a:gd name="T55" fmla="*/ 2147483646 h 81"/>
              <a:gd name="T56" fmla="*/ 2147483646 w 94"/>
              <a:gd name="T57" fmla="*/ 2147483646 h 81"/>
              <a:gd name="T58" fmla="*/ 2147483646 w 94"/>
              <a:gd name="T59" fmla="*/ 2147483646 h 81"/>
              <a:gd name="T60" fmla="*/ 2147483646 w 94"/>
              <a:gd name="T61" fmla="*/ 2147483646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7"/>
                  <a:pt x="50" y="17"/>
                  <a:pt x="50" y="17"/>
                </a:cubicBezTo>
                <a:cubicBezTo>
                  <a:pt x="73" y="0"/>
                  <a:pt x="73" y="0"/>
                  <a:pt x="73" y="0"/>
                </a:cubicBezTo>
                <a:cubicBezTo>
                  <a:pt x="73" y="33"/>
                  <a:pt x="73" y="33"/>
                  <a:pt x="73" y="33"/>
                </a:cubicBezTo>
                <a:cubicBezTo>
                  <a:pt x="73" y="66"/>
                  <a:pt x="73" y="66"/>
                  <a:pt x="73" y="66"/>
                </a:cubicBezTo>
                <a:cubicBezTo>
                  <a:pt x="50" y="50"/>
                  <a:pt x="50" y="50"/>
                  <a:pt x="50" y="50"/>
                </a:cubicBezTo>
                <a:cubicBezTo>
                  <a:pt x="46" y="47"/>
                  <a:pt x="46" y="47"/>
                  <a:pt x="46" y="47"/>
                </a:cubicBezTo>
                <a:cubicBezTo>
                  <a:pt x="34" y="47"/>
                  <a:pt x="34" y="47"/>
                  <a:pt x="34"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8"/>
                  <a:pt x="0" y="29"/>
                  <a:pt x="4" y="19"/>
                </a:cubicBezTo>
                <a:close/>
                <a:moveTo>
                  <a:pt x="87" y="23"/>
                </a:moveTo>
                <a:cubicBezTo>
                  <a:pt x="91" y="25"/>
                  <a:pt x="94" y="29"/>
                  <a:pt x="94" y="33"/>
                </a:cubicBezTo>
                <a:cubicBezTo>
                  <a:pt x="94" y="38"/>
                  <a:pt x="91" y="42"/>
                  <a:pt x="87" y="44"/>
                </a:cubicBezTo>
                <a:cubicBezTo>
                  <a:pt x="87" y="66"/>
                  <a:pt x="87" y="66"/>
                  <a:pt x="87" y="66"/>
                </a:cubicBezTo>
                <a:cubicBezTo>
                  <a:pt x="78" y="66"/>
                  <a:pt x="78" y="66"/>
                  <a:pt x="78" y="66"/>
                </a:cubicBezTo>
                <a:cubicBezTo>
                  <a:pt x="78" y="1"/>
                  <a:pt x="78" y="1"/>
                  <a:pt x="78" y="1"/>
                </a:cubicBezTo>
                <a:cubicBezTo>
                  <a:pt x="87" y="1"/>
                  <a:pt x="87" y="1"/>
                  <a:pt x="87" y="1"/>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4" name="Freeform 74"/>
          <p:cNvSpPr>
            <a:spLocks noEditPoints="1" noChangeArrowheads="1"/>
          </p:cNvSpPr>
          <p:nvPr/>
        </p:nvSpPr>
        <p:spPr bwMode="auto">
          <a:xfrm>
            <a:off x="7659688" y="612775"/>
            <a:ext cx="360362" cy="274638"/>
          </a:xfrm>
          <a:custGeom>
            <a:avLst/>
            <a:gdLst>
              <a:gd name="T0" fmla="*/ 2147483646 w 96"/>
              <a:gd name="T1" fmla="*/ 2147483646 h 98"/>
              <a:gd name="T2" fmla="*/ 2147483646 w 96"/>
              <a:gd name="T3" fmla="*/ 2147483646 h 98"/>
              <a:gd name="T4" fmla="*/ 2147483646 w 96"/>
              <a:gd name="T5" fmla="*/ 2147483646 h 98"/>
              <a:gd name="T6" fmla="*/ 2147483646 w 96"/>
              <a:gd name="T7" fmla="*/ 2147483646 h 98"/>
              <a:gd name="T8" fmla="*/ 2147483646 w 96"/>
              <a:gd name="T9" fmla="*/ 2147483646 h 98"/>
              <a:gd name="T10" fmla="*/ 2147483646 w 96"/>
              <a:gd name="T11" fmla="*/ 2147483646 h 98"/>
              <a:gd name="T12" fmla="*/ 2147483646 w 96"/>
              <a:gd name="T13" fmla="*/ 2147483646 h 98"/>
              <a:gd name="T14" fmla="*/ 2147483646 w 96"/>
              <a:gd name="T15" fmla="*/ 2147483646 h 98"/>
              <a:gd name="T16" fmla="*/ 2147483646 w 96"/>
              <a:gd name="T17" fmla="*/ 2147483646 h 98"/>
              <a:gd name="T18" fmla="*/ 2147483646 w 96"/>
              <a:gd name="T19" fmla="*/ 2147483646 h 98"/>
              <a:gd name="T20" fmla="*/ 2147483646 w 96"/>
              <a:gd name="T21" fmla="*/ 2147483646 h 98"/>
              <a:gd name="T22" fmla="*/ 2147483646 w 96"/>
              <a:gd name="T23" fmla="*/ 2147483646 h 98"/>
              <a:gd name="T24" fmla="*/ 2147483646 w 96"/>
              <a:gd name="T25" fmla="*/ 2147483646 h 98"/>
              <a:gd name="T26" fmla="*/ 2147483646 w 96"/>
              <a:gd name="T27" fmla="*/ 2147483646 h 98"/>
              <a:gd name="T28" fmla="*/ 0 w 96"/>
              <a:gd name="T29" fmla="*/ 2147483646 h 98"/>
              <a:gd name="T30" fmla="*/ 2147483646 w 96"/>
              <a:gd name="T31" fmla="*/ 2147483646 h 98"/>
              <a:gd name="T32" fmla="*/ 2147483646 w 96"/>
              <a:gd name="T33" fmla="*/ 2147483646 h 98"/>
              <a:gd name="T34" fmla="*/ 2147483646 w 96"/>
              <a:gd name="T35" fmla="*/ 2147483646 h 98"/>
              <a:gd name="T36" fmla="*/ 2147483646 w 96"/>
              <a:gd name="T37" fmla="*/ 2147483646 h 98"/>
              <a:gd name="T38" fmla="*/ 2147483646 w 96"/>
              <a:gd name="T39" fmla="*/ 2147483646 h 98"/>
              <a:gd name="T40" fmla="*/ 2147483646 w 96"/>
              <a:gd name="T41" fmla="*/ 2147483646 h 98"/>
              <a:gd name="T42" fmla="*/ 2147483646 w 96"/>
              <a:gd name="T43" fmla="*/ 2147483646 h 98"/>
              <a:gd name="T44" fmla="*/ 2147483646 w 96"/>
              <a:gd name="T45" fmla="*/ 0 h 98"/>
              <a:gd name="T46" fmla="*/ 2147483646 w 96"/>
              <a:gd name="T47" fmla="*/ 2147483646 h 98"/>
              <a:gd name="T48" fmla="*/ 2147483646 w 96"/>
              <a:gd name="T49" fmla="*/ 2147483646 h 98"/>
              <a:gd name="T50" fmla="*/ 2147483646 w 96"/>
              <a:gd name="T51" fmla="*/ 2147483646 h 98"/>
              <a:gd name="T52" fmla="*/ 2147483646 w 96"/>
              <a:gd name="T53" fmla="*/ 2147483646 h 98"/>
              <a:gd name="T54" fmla="*/ 2147483646 w 96"/>
              <a:gd name="T55" fmla="*/ 2147483646 h 98"/>
              <a:gd name="T56" fmla="*/ 2147483646 w 96"/>
              <a:gd name="T57" fmla="*/ 2147483646 h 98"/>
              <a:gd name="T58" fmla="*/ 2147483646 w 96"/>
              <a:gd name="T59" fmla="*/ 2147483646 h 98"/>
              <a:gd name="T60" fmla="*/ 2147483646 w 96"/>
              <a:gd name="T61" fmla="*/ 2147483646 h 98"/>
              <a:gd name="T62" fmla="*/ 2147483646 w 96"/>
              <a:gd name="T63" fmla="*/ 2147483646 h 98"/>
              <a:gd name="T64" fmla="*/ 2147483646 w 96"/>
              <a:gd name="T65" fmla="*/ 2147483646 h 98"/>
              <a:gd name="T66" fmla="*/ 2147483646 w 96"/>
              <a:gd name="T67" fmla="*/ 2147483646 h 98"/>
              <a:gd name="T68" fmla="*/ 2147483646 w 96"/>
              <a:gd name="T69" fmla="*/ 2147483646 h 98"/>
              <a:gd name="T70" fmla="*/ 2147483646 w 96"/>
              <a:gd name="T71" fmla="*/ 2147483646 h 98"/>
              <a:gd name="T72" fmla="*/ 2147483646 w 96"/>
              <a:gd name="T73" fmla="*/ 2147483646 h 98"/>
              <a:gd name="T74" fmla="*/ 2147483646 w 96"/>
              <a:gd name="T75" fmla="*/ 2147483646 h 98"/>
              <a:gd name="T76" fmla="*/ 2147483646 w 96"/>
              <a:gd name="T77" fmla="*/ 2147483646 h 98"/>
              <a:gd name="T78" fmla="*/ 2147483646 w 96"/>
              <a:gd name="T79" fmla="*/ 2147483646 h 9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6"/>
              <a:gd name="T121" fmla="*/ 0 h 98"/>
              <a:gd name="T122" fmla="*/ 96 w 96"/>
              <a:gd name="T123" fmla="*/ 98 h 9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6" h="98">
                <a:moveTo>
                  <a:pt x="6" y="41"/>
                </a:moveTo>
                <a:cubicBezTo>
                  <a:pt x="29" y="41"/>
                  <a:pt x="52" y="41"/>
                  <a:pt x="75" y="41"/>
                </a:cubicBezTo>
                <a:cubicBezTo>
                  <a:pt x="76" y="41"/>
                  <a:pt x="77" y="41"/>
                  <a:pt x="78" y="41"/>
                </a:cubicBezTo>
                <a:cubicBezTo>
                  <a:pt x="83" y="41"/>
                  <a:pt x="88" y="43"/>
                  <a:pt x="91" y="46"/>
                </a:cubicBezTo>
                <a:cubicBezTo>
                  <a:pt x="94" y="50"/>
                  <a:pt x="96" y="54"/>
                  <a:pt x="96" y="60"/>
                </a:cubicBezTo>
                <a:cubicBezTo>
                  <a:pt x="96" y="65"/>
                  <a:pt x="94" y="69"/>
                  <a:pt x="91" y="73"/>
                </a:cubicBezTo>
                <a:cubicBezTo>
                  <a:pt x="88" y="76"/>
                  <a:pt x="83" y="78"/>
                  <a:pt x="78" y="78"/>
                </a:cubicBezTo>
                <a:cubicBezTo>
                  <a:pt x="75" y="78"/>
                  <a:pt x="71" y="77"/>
                  <a:pt x="69" y="76"/>
                </a:cubicBezTo>
                <a:cubicBezTo>
                  <a:pt x="67" y="79"/>
                  <a:pt x="65" y="82"/>
                  <a:pt x="63" y="85"/>
                </a:cubicBezTo>
                <a:cubicBezTo>
                  <a:pt x="67" y="85"/>
                  <a:pt x="67" y="85"/>
                  <a:pt x="67" y="85"/>
                </a:cubicBezTo>
                <a:cubicBezTo>
                  <a:pt x="84" y="85"/>
                  <a:pt x="84" y="85"/>
                  <a:pt x="84" y="85"/>
                </a:cubicBezTo>
                <a:cubicBezTo>
                  <a:pt x="71" y="98"/>
                  <a:pt x="71" y="98"/>
                  <a:pt x="71" y="98"/>
                </a:cubicBezTo>
                <a:cubicBezTo>
                  <a:pt x="17" y="98"/>
                  <a:pt x="17" y="98"/>
                  <a:pt x="17" y="98"/>
                </a:cubicBezTo>
                <a:cubicBezTo>
                  <a:pt x="13" y="98"/>
                  <a:pt x="13" y="98"/>
                  <a:pt x="13" y="98"/>
                </a:cubicBezTo>
                <a:cubicBezTo>
                  <a:pt x="0" y="85"/>
                  <a:pt x="0" y="85"/>
                  <a:pt x="0" y="85"/>
                </a:cubicBezTo>
                <a:cubicBezTo>
                  <a:pt x="17" y="85"/>
                  <a:pt x="17" y="85"/>
                  <a:pt x="17" y="85"/>
                </a:cubicBezTo>
                <a:cubicBezTo>
                  <a:pt x="21" y="85"/>
                  <a:pt x="21" y="85"/>
                  <a:pt x="21" y="85"/>
                </a:cubicBezTo>
                <a:cubicBezTo>
                  <a:pt x="12" y="72"/>
                  <a:pt x="6" y="58"/>
                  <a:pt x="6" y="41"/>
                </a:cubicBezTo>
                <a:close/>
                <a:moveTo>
                  <a:pt x="57" y="35"/>
                </a:moveTo>
                <a:cubicBezTo>
                  <a:pt x="43" y="15"/>
                  <a:pt x="59" y="19"/>
                  <a:pt x="55" y="6"/>
                </a:cubicBezTo>
                <a:cubicBezTo>
                  <a:pt x="64" y="18"/>
                  <a:pt x="51" y="18"/>
                  <a:pt x="57" y="35"/>
                </a:cubicBezTo>
                <a:close/>
                <a:moveTo>
                  <a:pt x="44" y="30"/>
                </a:moveTo>
                <a:cubicBezTo>
                  <a:pt x="38" y="12"/>
                  <a:pt x="51" y="12"/>
                  <a:pt x="43" y="0"/>
                </a:cubicBezTo>
                <a:cubicBezTo>
                  <a:pt x="47" y="13"/>
                  <a:pt x="30" y="9"/>
                  <a:pt x="44" y="30"/>
                </a:cubicBezTo>
                <a:close/>
                <a:moveTo>
                  <a:pt x="31" y="34"/>
                </a:moveTo>
                <a:cubicBezTo>
                  <a:pt x="17" y="14"/>
                  <a:pt x="34" y="18"/>
                  <a:pt x="30" y="4"/>
                </a:cubicBezTo>
                <a:cubicBezTo>
                  <a:pt x="38" y="16"/>
                  <a:pt x="25" y="17"/>
                  <a:pt x="31" y="34"/>
                </a:cubicBezTo>
                <a:close/>
                <a:moveTo>
                  <a:pt x="16" y="53"/>
                </a:moveTo>
                <a:cubicBezTo>
                  <a:pt x="17" y="62"/>
                  <a:pt x="21" y="72"/>
                  <a:pt x="26" y="79"/>
                </a:cubicBezTo>
                <a:cubicBezTo>
                  <a:pt x="34" y="74"/>
                  <a:pt x="34" y="74"/>
                  <a:pt x="34" y="74"/>
                </a:cubicBezTo>
                <a:cubicBezTo>
                  <a:pt x="30" y="68"/>
                  <a:pt x="26" y="59"/>
                  <a:pt x="25" y="51"/>
                </a:cubicBezTo>
                <a:cubicBezTo>
                  <a:pt x="16" y="53"/>
                  <a:pt x="16" y="53"/>
                  <a:pt x="16" y="53"/>
                </a:cubicBezTo>
                <a:close/>
                <a:moveTo>
                  <a:pt x="78" y="50"/>
                </a:moveTo>
                <a:cubicBezTo>
                  <a:pt x="77" y="56"/>
                  <a:pt x="75" y="62"/>
                  <a:pt x="73" y="68"/>
                </a:cubicBezTo>
                <a:cubicBezTo>
                  <a:pt x="74" y="69"/>
                  <a:pt x="76" y="69"/>
                  <a:pt x="78" y="69"/>
                </a:cubicBezTo>
                <a:cubicBezTo>
                  <a:pt x="81" y="69"/>
                  <a:pt x="83" y="68"/>
                  <a:pt x="85" y="67"/>
                </a:cubicBezTo>
                <a:cubicBezTo>
                  <a:pt x="87" y="65"/>
                  <a:pt x="88" y="62"/>
                  <a:pt x="88" y="60"/>
                </a:cubicBezTo>
                <a:cubicBezTo>
                  <a:pt x="88" y="57"/>
                  <a:pt x="87" y="54"/>
                  <a:pt x="85" y="53"/>
                </a:cubicBezTo>
                <a:cubicBezTo>
                  <a:pt x="83" y="51"/>
                  <a:pt x="81" y="50"/>
                  <a:pt x="78" y="50"/>
                </a:cubicBezTo>
                <a:cubicBezTo>
                  <a:pt x="78" y="50"/>
                  <a:pt x="78" y="50"/>
                  <a:pt x="78" y="5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5" name="Freeform 75"/>
          <p:cNvSpPr>
            <a:spLocks noEditPoints="1" noChangeArrowheads="1"/>
          </p:cNvSpPr>
          <p:nvPr/>
        </p:nvSpPr>
        <p:spPr bwMode="auto">
          <a:xfrm>
            <a:off x="1358900" y="2184400"/>
            <a:ext cx="371475" cy="190500"/>
          </a:xfrm>
          <a:custGeom>
            <a:avLst/>
            <a:gdLst>
              <a:gd name="T0" fmla="*/ 2147483646 w 99"/>
              <a:gd name="T1" fmla="*/ 2147483646 h 68"/>
              <a:gd name="T2" fmla="*/ 2147483646 w 99"/>
              <a:gd name="T3" fmla="*/ 2147483646 h 68"/>
              <a:gd name="T4" fmla="*/ 2147483646 w 99"/>
              <a:gd name="T5" fmla="*/ 2147483646 h 68"/>
              <a:gd name="T6" fmla="*/ 2147483646 w 99"/>
              <a:gd name="T7" fmla="*/ 2147483646 h 68"/>
              <a:gd name="T8" fmla="*/ 2147483646 w 99"/>
              <a:gd name="T9" fmla="*/ 2147483646 h 68"/>
              <a:gd name="T10" fmla="*/ 2147483646 w 99"/>
              <a:gd name="T11" fmla="*/ 2147483646 h 68"/>
              <a:gd name="T12" fmla="*/ 2147483646 w 99"/>
              <a:gd name="T13" fmla="*/ 2147483646 h 68"/>
              <a:gd name="T14" fmla="*/ 0 w 99"/>
              <a:gd name="T15" fmla="*/ 2147483646 h 68"/>
              <a:gd name="T16" fmla="*/ 0 w 99"/>
              <a:gd name="T17" fmla="*/ 2147483646 h 68"/>
              <a:gd name="T18" fmla="*/ 2147483646 w 99"/>
              <a:gd name="T19" fmla="*/ 2147483646 h 68"/>
              <a:gd name="T20" fmla="*/ 2147483646 w 99"/>
              <a:gd name="T21" fmla="*/ 2147483646 h 68"/>
              <a:gd name="T22" fmla="*/ 2147483646 w 99"/>
              <a:gd name="T23" fmla="*/ 2147483646 h 68"/>
              <a:gd name="T24" fmla="*/ 2147483646 w 99"/>
              <a:gd name="T25" fmla="*/ 2147483646 h 68"/>
              <a:gd name="T26" fmla="*/ 2147483646 w 99"/>
              <a:gd name="T27" fmla="*/ 2147483646 h 68"/>
              <a:gd name="T28" fmla="*/ 2147483646 w 99"/>
              <a:gd name="T29" fmla="*/ 2147483646 h 68"/>
              <a:gd name="T30" fmla="*/ 2147483646 w 99"/>
              <a:gd name="T31" fmla="*/ 2147483646 h 68"/>
              <a:gd name="T32" fmla="*/ 2147483646 w 99"/>
              <a:gd name="T33" fmla="*/ 2147483646 h 68"/>
              <a:gd name="T34" fmla="*/ 2147483646 w 99"/>
              <a:gd name="T35" fmla="*/ 2147483646 h 68"/>
              <a:gd name="T36" fmla="*/ 2147483646 w 99"/>
              <a:gd name="T37" fmla="*/ 2147483646 h 68"/>
              <a:gd name="T38" fmla="*/ 2147483646 w 99"/>
              <a:gd name="T39" fmla="*/ 2147483646 h 68"/>
              <a:gd name="T40" fmla="*/ 2147483646 w 99"/>
              <a:gd name="T41" fmla="*/ 2147483646 h 68"/>
              <a:gd name="T42" fmla="*/ 2147483646 w 99"/>
              <a:gd name="T43" fmla="*/ 2147483646 h 68"/>
              <a:gd name="T44" fmla="*/ 2147483646 w 99"/>
              <a:gd name="T45" fmla="*/ 2147483646 h 68"/>
              <a:gd name="T46" fmla="*/ 2147483646 w 99"/>
              <a:gd name="T47" fmla="*/ 2147483646 h 68"/>
              <a:gd name="T48" fmla="*/ 2147483646 w 99"/>
              <a:gd name="T49" fmla="*/ 2147483646 h 68"/>
              <a:gd name="T50" fmla="*/ 2147483646 w 99"/>
              <a:gd name="T51" fmla="*/ 2147483646 h 68"/>
              <a:gd name="T52" fmla="*/ 2147483646 w 99"/>
              <a:gd name="T53" fmla="*/ 2147483646 h 68"/>
              <a:gd name="T54" fmla="*/ 2147483646 w 99"/>
              <a:gd name="T55" fmla="*/ 2147483646 h 68"/>
              <a:gd name="T56" fmla="*/ 2147483646 w 99"/>
              <a:gd name="T57" fmla="*/ 2147483646 h 68"/>
              <a:gd name="T58" fmla="*/ 2147483646 w 99"/>
              <a:gd name="T59" fmla="*/ 2147483646 h 68"/>
              <a:gd name="T60" fmla="*/ 2147483646 w 99"/>
              <a:gd name="T61" fmla="*/ 2147483646 h 68"/>
              <a:gd name="T62" fmla="*/ 2147483646 w 99"/>
              <a:gd name="T63" fmla="*/ 2147483646 h 68"/>
              <a:gd name="T64" fmla="*/ 2147483646 w 99"/>
              <a:gd name="T65" fmla="*/ 2147483646 h 68"/>
              <a:gd name="T66" fmla="*/ 2147483646 w 99"/>
              <a:gd name="T67" fmla="*/ 2147483646 h 68"/>
              <a:gd name="T68" fmla="*/ 2147483646 w 99"/>
              <a:gd name="T69" fmla="*/ 2147483646 h 68"/>
              <a:gd name="T70" fmla="*/ 2147483646 w 99"/>
              <a:gd name="T71" fmla="*/ 2147483646 h 68"/>
              <a:gd name="T72" fmla="*/ 2147483646 w 99"/>
              <a:gd name="T73" fmla="*/ 2147483646 h 68"/>
              <a:gd name="T74" fmla="*/ 2147483646 w 99"/>
              <a:gd name="T75" fmla="*/ 2147483646 h 68"/>
              <a:gd name="T76" fmla="*/ 2147483646 w 99"/>
              <a:gd name="T77" fmla="*/ 2147483646 h 68"/>
              <a:gd name="T78" fmla="*/ 2147483646 w 99"/>
              <a:gd name="T79" fmla="*/ 2147483646 h 68"/>
              <a:gd name="T80" fmla="*/ 2147483646 w 99"/>
              <a:gd name="T81" fmla="*/ 2147483646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9"/>
              <a:gd name="T124" fmla="*/ 0 h 68"/>
              <a:gd name="T125" fmla="*/ 99 w 9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9" h="68">
                <a:moveTo>
                  <a:pt x="2" y="21"/>
                </a:moveTo>
                <a:cubicBezTo>
                  <a:pt x="4" y="20"/>
                  <a:pt x="7" y="19"/>
                  <a:pt x="10" y="18"/>
                </a:cubicBezTo>
                <a:cubicBezTo>
                  <a:pt x="10" y="24"/>
                  <a:pt x="10" y="24"/>
                  <a:pt x="10" y="24"/>
                </a:cubicBezTo>
                <a:cubicBezTo>
                  <a:pt x="9" y="25"/>
                  <a:pt x="7" y="25"/>
                  <a:pt x="6" y="26"/>
                </a:cubicBezTo>
                <a:cubicBezTo>
                  <a:pt x="6" y="59"/>
                  <a:pt x="6" y="59"/>
                  <a:pt x="6" y="59"/>
                </a:cubicBezTo>
                <a:cubicBezTo>
                  <a:pt x="21" y="53"/>
                  <a:pt x="39" y="55"/>
                  <a:pt x="56" y="58"/>
                </a:cubicBezTo>
                <a:cubicBezTo>
                  <a:pt x="64" y="59"/>
                  <a:pt x="71" y="60"/>
                  <a:pt x="79" y="60"/>
                </a:cubicBezTo>
                <a:cubicBezTo>
                  <a:pt x="79" y="56"/>
                  <a:pt x="79" y="56"/>
                  <a:pt x="79" y="56"/>
                </a:cubicBezTo>
                <a:cubicBezTo>
                  <a:pt x="85" y="56"/>
                  <a:pt x="85" y="56"/>
                  <a:pt x="85" y="56"/>
                </a:cubicBezTo>
                <a:cubicBezTo>
                  <a:pt x="85" y="63"/>
                  <a:pt x="85" y="63"/>
                  <a:pt x="85" y="63"/>
                </a:cubicBezTo>
                <a:cubicBezTo>
                  <a:pt x="85" y="66"/>
                  <a:pt x="85" y="66"/>
                  <a:pt x="85" y="66"/>
                </a:cubicBezTo>
                <a:cubicBezTo>
                  <a:pt x="82" y="66"/>
                  <a:pt x="82" y="66"/>
                  <a:pt x="82" y="66"/>
                </a:cubicBezTo>
                <a:cubicBezTo>
                  <a:pt x="73" y="66"/>
                  <a:pt x="64" y="65"/>
                  <a:pt x="55" y="64"/>
                </a:cubicBezTo>
                <a:cubicBezTo>
                  <a:pt x="37" y="61"/>
                  <a:pt x="19" y="59"/>
                  <a:pt x="4" y="66"/>
                </a:cubicBezTo>
                <a:cubicBezTo>
                  <a:pt x="0" y="68"/>
                  <a:pt x="0" y="68"/>
                  <a:pt x="0" y="68"/>
                </a:cubicBezTo>
                <a:cubicBezTo>
                  <a:pt x="0" y="63"/>
                  <a:pt x="0" y="63"/>
                  <a:pt x="0" y="63"/>
                </a:cubicBezTo>
                <a:cubicBezTo>
                  <a:pt x="0" y="24"/>
                  <a:pt x="0" y="24"/>
                  <a:pt x="0" y="24"/>
                </a:cubicBezTo>
                <a:cubicBezTo>
                  <a:pt x="0" y="22"/>
                  <a:pt x="0" y="22"/>
                  <a:pt x="0" y="22"/>
                </a:cubicBezTo>
                <a:cubicBezTo>
                  <a:pt x="2" y="21"/>
                  <a:pt x="2" y="21"/>
                  <a:pt x="2" y="21"/>
                </a:cubicBezTo>
                <a:close/>
                <a:moveTo>
                  <a:pt x="58" y="11"/>
                </a:moveTo>
                <a:cubicBezTo>
                  <a:pt x="58" y="14"/>
                  <a:pt x="58" y="14"/>
                  <a:pt x="58" y="14"/>
                </a:cubicBezTo>
                <a:cubicBezTo>
                  <a:pt x="60" y="14"/>
                  <a:pt x="61" y="15"/>
                  <a:pt x="61" y="17"/>
                </a:cubicBezTo>
                <a:cubicBezTo>
                  <a:pt x="61" y="21"/>
                  <a:pt x="61" y="21"/>
                  <a:pt x="61" y="21"/>
                </a:cubicBezTo>
                <a:cubicBezTo>
                  <a:pt x="57" y="21"/>
                  <a:pt x="57" y="21"/>
                  <a:pt x="57" y="21"/>
                </a:cubicBezTo>
                <a:cubicBezTo>
                  <a:pt x="57" y="17"/>
                  <a:pt x="57" y="17"/>
                  <a:pt x="57" y="17"/>
                </a:cubicBezTo>
                <a:cubicBezTo>
                  <a:pt x="57" y="17"/>
                  <a:pt x="57" y="16"/>
                  <a:pt x="56" y="16"/>
                </a:cubicBezTo>
                <a:cubicBezTo>
                  <a:pt x="55" y="16"/>
                  <a:pt x="55" y="17"/>
                  <a:pt x="55" y="18"/>
                </a:cubicBezTo>
                <a:cubicBezTo>
                  <a:pt x="55" y="19"/>
                  <a:pt x="55" y="19"/>
                  <a:pt x="55" y="19"/>
                </a:cubicBezTo>
                <a:cubicBezTo>
                  <a:pt x="55" y="20"/>
                  <a:pt x="56" y="21"/>
                  <a:pt x="57" y="22"/>
                </a:cubicBezTo>
                <a:cubicBezTo>
                  <a:pt x="59" y="25"/>
                  <a:pt x="61" y="26"/>
                  <a:pt x="61" y="27"/>
                </a:cubicBezTo>
                <a:cubicBezTo>
                  <a:pt x="62" y="27"/>
                  <a:pt x="62" y="28"/>
                  <a:pt x="62" y="29"/>
                </a:cubicBezTo>
                <a:cubicBezTo>
                  <a:pt x="62" y="32"/>
                  <a:pt x="62" y="32"/>
                  <a:pt x="62" y="32"/>
                </a:cubicBezTo>
                <a:cubicBezTo>
                  <a:pt x="62" y="35"/>
                  <a:pt x="61" y="36"/>
                  <a:pt x="58" y="36"/>
                </a:cubicBezTo>
                <a:cubicBezTo>
                  <a:pt x="58" y="39"/>
                  <a:pt x="58" y="39"/>
                  <a:pt x="58" y="39"/>
                </a:cubicBezTo>
                <a:cubicBezTo>
                  <a:pt x="64" y="38"/>
                  <a:pt x="67" y="32"/>
                  <a:pt x="67" y="25"/>
                </a:cubicBezTo>
                <a:cubicBezTo>
                  <a:pt x="67" y="18"/>
                  <a:pt x="64" y="13"/>
                  <a:pt x="58" y="11"/>
                </a:cubicBezTo>
                <a:close/>
                <a:moveTo>
                  <a:pt x="15" y="7"/>
                </a:moveTo>
                <a:cubicBezTo>
                  <a:pt x="14" y="8"/>
                  <a:pt x="14" y="8"/>
                  <a:pt x="14" y="8"/>
                </a:cubicBezTo>
                <a:cubicBezTo>
                  <a:pt x="14" y="10"/>
                  <a:pt x="14" y="10"/>
                  <a:pt x="14" y="10"/>
                </a:cubicBezTo>
                <a:cubicBezTo>
                  <a:pt x="14" y="50"/>
                  <a:pt x="14" y="50"/>
                  <a:pt x="14" y="50"/>
                </a:cubicBezTo>
                <a:cubicBezTo>
                  <a:pt x="14" y="54"/>
                  <a:pt x="14" y="54"/>
                  <a:pt x="14" y="54"/>
                </a:cubicBezTo>
                <a:cubicBezTo>
                  <a:pt x="18" y="52"/>
                  <a:pt x="18" y="52"/>
                  <a:pt x="18" y="52"/>
                </a:cubicBezTo>
                <a:cubicBezTo>
                  <a:pt x="33" y="45"/>
                  <a:pt x="51" y="47"/>
                  <a:pt x="69" y="50"/>
                </a:cubicBezTo>
                <a:cubicBezTo>
                  <a:pt x="78" y="51"/>
                  <a:pt x="87" y="53"/>
                  <a:pt x="96" y="53"/>
                </a:cubicBezTo>
                <a:cubicBezTo>
                  <a:pt x="99" y="53"/>
                  <a:pt x="99" y="53"/>
                  <a:pt x="99" y="53"/>
                </a:cubicBezTo>
                <a:cubicBezTo>
                  <a:pt x="99" y="50"/>
                  <a:pt x="99" y="50"/>
                  <a:pt x="99" y="50"/>
                </a:cubicBezTo>
                <a:cubicBezTo>
                  <a:pt x="99" y="10"/>
                  <a:pt x="99" y="10"/>
                  <a:pt x="99" y="10"/>
                </a:cubicBezTo>
                <a:cubicBezTo>
                  <a:pt x="99" y="7"/>
                  <a:pt x="99" y="7"/>
                  <a:pt x="99" y="7"/>
                </a:cubicBezTo>
                <a:cubicBezTo>
                  <a:pt x="96" y="7"/>
                  <a:pt x="96" y="7"/>
                  <a:pt x="96" y="7"/>
                </a:cubicBezTo>
                <a:cubicBezTo>
                  <a:pt x="87" y="7"/>
                  <a:pt x="78" y="6"/>
                  <a:pt x="69" y="5"/>
                </a:cubicBezTo>
                <a:cubicBezTo>
                  <a:pt x="51" y="2"/>
                  <a:pt x="32" y="0"/>
                  <a:pt x="15" y="7"/>
                </a:cubicBezTo>
                <a:close/>
                <a:moveTo>
                  <a:pt x="69" y="11"/>
                </a:moveTo>
                <a:cubicBezTo>
                  <a:pt x="55" y="9"/>
                  <a:pt x="41" y="7"/>
                  <a:pt x="29" y="9"/>
                </a:cubicBezTo>
                <a:cubicBezTo>
                  <a:pt x="30" y="15"/>
                  <a:pt x="27" y="22"/>
                  <a:pt x="20" y="21"/>
                </a:cubicBezTo>
                <a:cubicBezTo>
                  <a:pt x="20" y="32"/>
                  <a:pt x="20" y="32"/>
                  <a:pt x="20" y="32"/>
                </a:cubicBezTo>
                <a:cubicBezTo>
                  <a:pt x="26" y="32"/>
                  <a:pt x="30" y="37"/>
                  <a:pt x="30" y="42"/>
                </a:cubicBezTo>
                <a:cubicBezTo>
                  <a:pt x="43" y="40"/>
                  <a:pt x="56" y="42"/>
                  <a:pt x="69" y="44"/>
                </a:cubicBezTo>
                <a:cubicBezTo>
                  <a:pt x="74" y="45"/>
                  <a:pt x="78" y="45"/>
                  <a:pt x="82" y="46"/>
                </a:cubicBezTo>
                <a:cubicBezTo>
                  <a:pt x="82" y="40"/>
                  <a:pt x="86" y="34"/>
                  <a:pt x="93" y="34"/>
                </a:cubicBezTo>
                <a:cubicBezTo>
                  <a:pt x="93" y="24"/>
                  <a:pt x="93" y="24"/>
                  <a:pt x="93" y="24"/>
                </a:cubicBezTo>
                <a:cubicBezTo>
                  <a:pt x="86" y="24"/>
                  <a:pt x="83" y="18"/>
                  <a:pt x="83" y="12"/>
                </a:cubicBezTo>
                <a:cubicBezTo>
                  <a:pt x="78" y="12"/>
                  <a:pt x="73" y="11"/>
                  <a:pt x="69" y="11"/>
                </a:cubicBezTo>
                <a:close/>
                <a:moveTo>
                  <a:pt x="20" y="45"/>
                </a:moveTo>
                <a:cubicBezTo>
                  <a:pt x="20" y="45"/>
                  <a:pt x="20" y="45"/>
                  <a:pt x="20" y="45"/>
                </a:cubicBezTo>
                <a:cubicBezTo>
                  <a:pt x="20" y="45"/>
                  <a:pt x="20" y="45"/>
                  <a:pt x="20" y="45"/>
                </a:cubicBezTo>
                <a:cubicBezTo>
                  <a:pt x="20" y="45"/>
                  <a:pt x="20" y="45"/>
                  <a:pt x="20" y="45"/>
                </a:cubicBezTo>
                <a:close/>
                <a:moveTo>
                  <a:pt x="54" y="39"/>
                </a:moveTo>
                <a:cubicBezTo>
                  <a:pt x="54" y="36"/>
                  <a:pt x="54" y="36"/>
                  <a:pt x="54" y="36"/>
                </a:cubicBezTo>
                <a:cubicBezTo>
                  <a:pt x="52" y="36"/>
                  <a:pt x="50" y="34"/>
                  <a:pt x="50" y="32"/>
                </a:cubicBezTo>
                <a:cubicBezTo>
                  <a:pt x="50" y="27"/>
                  <a:pt x="50" y="27"/>
                  <a:pt x="50" y="27"/>
                </a:cubicBezTo>
                <a:cubicBezTo>
                  <a:pt x="55" y="27"/>
                  <a:pt x="55" y="27"/>
                  <a:pt x="55" y="27"/>
                </a:cubicBezTo>
                <a:cubicBezTo>
                  <a:pt x="55" y="33"/>
                  <a:pt x="55" y="33"/>
                  <a:pt x="55" y="33"/>
                </a:cubicBezTo>
                <a:cubicBezTo>
                  <a:pt x="55" y="33"/>
                  <a:pt x="55" y="33"/>
                  <a:pt x="56" y="33"/>
                </a:cubicBezTo>
                <a:cubicBezTo>
                  <a:pt x="56" y="33"/>
                  <a:pt x="57" y="33"/>
                  <a:pt x="57" y="33"/>
                </a:cubicBezTo>
                <a:cubicBezTo>
                  <a:pt x="57" y="30"/>
                  <a:pt x="57" y="30"/>
                  <a:pt x="57" y="30"/>
                </a:cubicBezTo>
                <a:cubicBezTo>
                  <a:pt x="57" y="29"/>
                  <a:pt x="57" y="29"/>
                  <a:pt x="56" y="28"/>
                </a:cubicBezTo>
                <a:cubicBezTo>
                  <a:pt x="56" y="28"/>
                  <a:pt x="54" y="26"/>
                  <a:pt x="52" y="24"/>
                </a:cubicBezTo>
                <a:cubicBezTo>
                  <a:pt x="51" y="23"/>
                  <a:pt x="50" y="21"/>
                  <a:pt x="50" y="20"/>
                </a:cubicBezTo>
                <a:cubicBezTo>
                  <a:pt x="50" y="18"/>
                  <a:pt x="50" y="18"/>
                  <a:pt x="50" y="18"/>
                </a:cubicBezTo>
                <a:cubicBezTo>
                  <a:pt x="50" y="16"/>
                  <a:pt x="52" y="14"/>
                  <a:pt x="54" y="14"/>
                </a:cubicBezTo>
                <a:cubicBezTo>
                  <a:pt x="54" y="11"/>
                  <a:pt x="54" y="11"/>
                  <a:pt x="54" y="11"/>
                </a:cubicBezTo>
                <a:cubicBezTo>
                  <a:pt x="49" y="13"/>
                  <a:pt x="45" y="18"/>
                  <a:pt x="45" y="25"/>
                </a:cubicBezTo>
                <a:cubicBezTo>
                  <a:pt x="45" y="32"/>
                  <a:pt x="49" y="38"/>
                  <a:pt x="54" y="3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6" name="Freeform 76"/>
          <p:cNvSpPr>
            <a:spLocks noEditPoints="1" noChangeArrowheads="1"/>
          </p:cNvSpPr>
          <p:nvPr/>
        </p:nvSpPr>
        <p:spPr bwMode="auto">
          <a:xfrm>
            <a:off x="2055813" y="3165475"/>
            <a:ext cx="368300" cy="271463"/>
          </a:xfrm>
          <a:custGeom>
            <a:avLst/>
            <a:gdLst>
              <a:gd name="T0" fmla="*/ 2147483646 w 98"/>
              <a:gd name="T1" fmla="*/ 2147483646 h 97"/>
              <a:gd name="T2" fmla="*/ 2147483646 w 98"/>
              <a:gd name="T3" fmla="*/ 2147483646 h 97"/>
              <a:gd name="T4" fmla="*/ 2147483646 w 98"/>
              <a:gd name="T5" fmla="*/ 2147483646 h 97"/>
              <a:gd name="T6" fmla="*/ 2147483646 w 98"/>
              <a:gd name="T7" fmla="*/ 2147483646 h 97"/>
              <a:gd name="T8" fmla="*/ 2147483646 w 98"/>
              <a:gd name="T9" fmla="*/ 2147483646 h 97"/>
              <a:gd name="T10" fmla="*/ 2147483646 w 98"/>
              <a:gd name="T11" fmla="*/ 2147483646 h 97"/>
              <a:gd name="T12" fmla="*/ 2147483646 w 98"/>
              <a:gd name="T13" fmla="*/ 2147483646 h 97"/>
              <a:gd name="T14" fmla="*/ 2147483646 w 98"/>
              <a:gd name="T15" fmla="*/ 2147483646 h 97"/>
              <a:gd name="T16" fmla="*/ 2147483646 w 98"/>
              <a:gd name="T17" fmla="*/ 2147483646 h 97"/>
              <a:gd name="T18" fmla="*/ 2147483646 w 98"/>
              <a:gd name="T19" fmla="*/ 2147483646 h 97"/>
              <a:gd name="T20" fmla="*/ 2147483646 w 98"/>
              <a:gd name="T21" fmla="*/ 2147483646 h 97"/>
              <a:gd name="T22" fmla="*/ 2147483646 w 98"/>
              <a:gd name="T23" fmla="*/ 2147483646 h 97"/>
              <a:gd name="T24" fmla="*/ 2147483646 w 98"/>
              <a:gd name="T25" fmla="*/ 2147483646 h 97"/>
              <a:gd name="T26" fmla="*/ 2147483646 w 98"/>
              <a:gd name="T27" fmla="*/ 2147483646 h 97"/>
              <a:gd name="T28" fmla="*/ 2147483646 w 98"/>
              <a:gd name="T29" fmla="*/ 2147483646 h 97"/>
              <a:gd name="T30" fmla="*/ 2147483646 w 98"/>
              <a:gd name="T31" fmla="*/ 2147483646 h 97"/>
              <a:gd name="T32" fmla="*/ 2147483646 w 98"/>
              <a:gd name="T33" fmla="*/ 2147483646 h 97"/>
              <a:gd name="T34" fmla="*/ 2147483646 w 98"/>
              <a:gd name="T35" fmla="*/ 2147483646 h 97"/>
              <a:gd name="T36" fmla="*/ 2147483646 w 98"/>
              <a:gd name="T37" fmla="*/ 2147483646 h 97"/>
              <a:gd name="T38" fmla="*/ 2147483646 w 98"/>
              <a:gd name="T39" fmla="*/ 2147483646 h 97"/>
              <a:gd name="T40" fmla="*/ 2147483646 w 98"/>
              <a:gd name="T41" fmla="*/ 2147483646 h 97"/>
              <a:gd name="T42" fmla="*/ 2147483646 w 98"/>
              <a:gd name="T43" fmla="*/ 2147483646 h 97"/>
              <a:gd name="T44" fmla="*/ 2147483646 w 98"/>
              <a:gd name="T45" fmla="*/ 2147483646 h 97"/>
              <a:gd name="T46" fmla="*/ 2147483646 w 98"/>
              <a:gd name="T47" fmla="*/ 2147483646 h 97"/>
              <a:gd name="T48" fmla="*/ 2147483646 w 98"/>
              <a:gd name="T49" fmla="*/ 2147483646 h 97"/>
              <a:gd name="T50" fmla="*/ 2147483646 w 98"/>
              <a:gd name="T51" fmla="*/ 2147483646 h 97"/>
              <a:gd name="T52" fmla="*/ 2147483646 w 98"/>
              <a:gd name="T53" fmla="*/ 2147483646 h 97"/>
              <a:gd name="T54" fmla="*/ 2147483646 w 98"/>
              <a:gd name="T55" fmla="*/ 2147483646 h 97"/>
              <a:gd name="T56" fmla="*/ 2147483646 w 98"/>
              <a:gd name="T57" fmla="*/ 2147483646 h 97"/>
              <a:gd name="T58" fmla="*/ 2147483646 w 98"/>
              <a:gd name="T59" fmla="*/ 2147483646 h 97"/>
              <a:gd name="T60" fmla="*/ 2147483646 w 98"/>
              <a:gd name="T61" fmla="*/ 2147483646 h 97"/>
              <a:gd name="T62" fmla="*/ 2147483646 w 98"/>
              <a:gd name="T63" fmla="*/ 2147483646 h 97"/>
              <a:gd name="T64" fmla="*/ 2147483646 w 98"/>
              <a:gd name="T65" fmla="*/ 2147483646 h 97"/>
              <a:gd name="T66" fmla="*/ 2147483646 w 98"/>
              <a:gd name="T67" fmla="*/ 2147483646 h 97"/>
              <a:gd name="T68" fmla="*/ 2147483646 w 98"/>
              <a:gd name="T69" fmla="*/ 2147483646 h 97"/>
              <a:gd name="T70" fmla="*/ 2147483646 w 98"/>
              <a:gd name="T71" fmla="*/ 2147483646 h 97"/>
              <a:gd name="T72" fmla="*/ 2147483646 w 98"/>
              <a:gd name="T73" fmla="*/ 2147483646 h 97"/>
              <a:gd name="T74" fmla="*/ 2147483646 w 98"/>
              <a:gd name="T75" fmla="*/ 2147483646 h 97"/>
              <a:gd name="T76" fmla="*/ 2147483646 w 98"/>
              <a:gd name="T77" fmla="*/ 2147483646 h 97"/>
              <a:gd name="T78" fmla="*/ 2147483646 w 98"/>
              <a:gd name="T79" fmla="*/ 2147483646 h 97"/>
              <a:gd name="T80" fmla="*/ 2147483646 w 98"/>
              <a:gd name="T81" fmla="*/ 2147483646 h 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
              <a:gd name="T124" fmla="*/ 0 h 97"/>
              <a:gd name="T125" fmla="*/ 98 w 98"/>
              <a:gd name="T126" fmla="*/ 97 h 9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 h="97">
                <a:moveTo>
                  <a:pt x="38" y="17"/>
                </a:moveTo>
                <a:cubicBezTo>
                  <a:pt x="61" y="17"/>
                  <a:pt x="61" y="17"/>
                  <a:pt x="61" y="17"/>
                </a:cubicBezTo>
                <a:cubicBezTo>
                  <a:pt x="71" y="0"/>
                  <a:pt x="98" y="9"/>
                  <a:pt x="86" y="33"/>
                </a:cubicBezTo>
                <a:cubicBezTo>
                  <a:pt x="88" y="48"/>
                  <a:pt x="89" y="63"/>
                  <a:pt x="89" y="79"/>
                </a:cubicBezTo>
                <a:cubicBezTo>
                  <a:pt x="76" y="90"/>
                  <a:pt x="63" y="94"/>
                  <a:pt x="49" y="97"/>
                </a:cubicBezTo>
                <a:cubicBezTo>
                  <a:pt x="35" y="94"/>
                  <a:pt x="22" y="90"/>
                  <a:pt x="10" y="79"/>
                </a:cubicBezTo>
                <a:cubicBezTo>
                  <a:pt x="10" y="63"/>
                  <a:pt x="10" y="48"/>
                  <a:pt x="12" y="33"/>
                </a:cubicBezTo>
                <a:cubicBezTo>
                  <a:pt x="0" y="9"/>
                  <a:pt x="27" y="0"/>
                  <a:pt x="38" y="17"/>
                </a:cubicBezTo>
                <a:close/>
                <a:moveTo>
                  <a:pt x="42" y="76"/>
                </a:moveTo>
                <a:cubicBezTo>
                  <a:pt x="42" y="80"/>
                  <a:pt x="42" y="80"/>
                  <a:pt x="42" y="80"/>
                </a:cubicBezTo>
                <a:cubicBezTo>
                  <a:pt x="57" y="80"/>
                  <a:pt x="57" y="80"/>
                  <a:pt x="57" y="80"/>
                </a:cubicBezTo>
                <a:cubicBezTo>
                  <a:pt x="57" y="76"/>
                  <a:pt x="57" y="76"/>
                  <a:pt x="57" y="76"/>
                </a:cubicBezTo>
                <a:cubicBezTo>
                  <a:pt x="42" y="76"/>
                  <a:pt x="42" y="76"/>
                  <a:pt x="42" y="76"/>
                </a:cubicBezTo>
                <a:close/>
                <a:moveTo>
                  <a:pt x="50" y="70"/>
                </a:moveTo>
                <a:cubicBezTo>
                  <a:pt x="56" y="69"/>
                  <a:pt x="59" y="66"/>
                  <a:pt x="56" y="60"/>
                </a:cubicBezTo>
                <a:cubicBezTo>
                  <a:pt x="52" y="60"/>
                  <a:pt x="48" y="60"/>
                  <a:pt x="44" y="60"/>
                </a:cubicBezTo>
                <a:cubicBezTo>
                  <a:pt x="41" y="67"/>
                  <a:pt x="45" y="69"/>
                  <a:pt x="50" y="70"/>
                </a:cubicBezTo>
                <a:close/>
                <a:moveTo>
                  <a:pt x="49" y="86"/>
                </a:moveTo>
                <a:cubicBezTo>
                  <a:pt x="49" y="86"/>
                  <a:pt x="67" y="82"/>
                  <a:pt x="69" y="77"/>
                </a:cubicBezTo>
                <a:cubicBezTo>
                  <a:pt x="71" y="73"/>
                  <a:pt x="66" y="63"/>
                  <a:pt x="59" y="57"/>
                </a:cubicBezTo>
                <a:cubicBezTo>
                  <a:pt x="56" y="54"/>
                  <a:pt x="49" y="55"/>
                  <a:pt x="49" y="55"/>
                </a:cubicBezTo>
                <a:cubicBezTo>
                  <a:pt x="49" y="55"/>
                  <a:pt x="42" y="54"/>
                  <a:pt x="39" y="57"/>
                </a:cubicBezTo>
                <a:cubicBezTo>
                  <a:pt x="32" y="63"/>
                  <a:pt x="27" y="73"/>
                  <a:pt x="29" y="77"/>
                </a:cubicBezTo>
                <a:cubicBezTo>
                  <a:pt x="31" y="82"/>
                  <a:pt x="49" y="86"/>
                  <a:pt x="49" y="86"/>
                </a:cubicBezTo>
                <a:close/>
                <a:moveTo>
                  <a:pt x="26" y="43"/>
                </a:moveTo>
                <a:cubicBezTo>
                  <a:pt x="26" y="43"/>
                  <a:pt x="26" y="50"/>
                  <a:pt x="29" y="51"/>
                </a:cubicBezTo>
                <a:cubicBezTo>
                  <a:pt x="32" y="52"/>
                  <a:pt x="42" y="51"/>
                  <a:pt x="42" y="51"/>
                </a:cubicBezTo>
                <a:cubicBezTo>
                  <a:pt x="42" y="51"/>
                  <a:pt x="39" y="45"/>
                  <a:pt x="35" y="43"/>
                </a:cubicBezTo>
                <a:cubicBezTo>
                  <a:pt x="31" y="42"/>
                  <a:pt x="26" y="43"/>
                  <a:pt x="26" y="43"/>
                </a:cubicBezTo>
                <a:close/>
                <a:moveTo>
                  <a:pt x="74" y="43"/>
                </a:moveTo>
                <a:cubicBezTo>
                  <a:pt x="74" y="43"/>
                  <a:pt x="69" y="42"/>
                  <a:pt x="65" y="43"/>
                </a:cubicBezTo>
                <a:cubicBezTo>
                  <a:pt x="61" y="45"/>
                  <a:pt x="58" y="51"/>
                  <a:pt x="58" y="51"/>
                </a:cubicBezTo>
                <a:cubicBezTo>
                  <a:pt x="58" y="51"/>
                  <a:pt x="68" y="52"/>
                  <a:pt x="71" y="51"/>
                </a:cubicBezTo>
                <a:cubicBezTo>
                  <a:pt x="73" y="50"/>
                  <a:pt x="74" y="43"/>
                  <a:pt x="74" y="43"/>
                </a:cubicBezTo>
                <a:close/>
                <a:moveTo>
                  <a:pt x="67" y="21"/>
                </a:moveTo>
                <a:cubicBezTo>
                  <a:pt x="79" y="29"/>
                  <a:pt x="79" y="29"/>
                  <a:pt x="79" y="29"/>
                </a:cubicBezTo>
                <a:cubicBezTo>
                  <a:pt x="81" y="26"/>
                  <a:pt x="82" y="21"/>
                  <a:pt x="79" y="19"/>
                </a:cubicBezTo>
                <a:cubicBezTo>
                  <a:pt x="76" y="16"/>
                  <a:pt x="71" y="15"/>
                  <a:pt x="67" y="21"/>
                </a:cubicBezTo>
                <a:close/>
                <a:moveTo>
                  <a:pt x="19" y="29"/>
                </a:moveTo>
                <a:cubicBezTo>
                  <a:pt x="31" y="21"/>
                  <a:pt x="31" y="21"/>
                  <a:pt x="31" y="21"/>
                </a:cubicBezTo>
                <a:cubicBezTo>
                  <a:pt x="26" y="13"/>
                  <a:pt x="13" y="17"/>
                  <a:pt x="19" y="2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7" name="Freeform 77"/>
          <p:cNvSpPr>
            <a:spLocks noEditPoints="1" noChangeArrowheads="1"/>
          </p:cNvSpPr>
          <p:nvPr/>
        </p:nvSpPr>
        <p:spPr bwMode="auto">
          <a:xfrm>
            <a:off x="2749550" y="2190750"/>
            <a:ext cx="387350" cy="187325"/>
          </a:xfrm>
          <a:custGeom>
            <a:avLst/>
            <a:gdLst>
              <a:gd name="T0" fmla="*/ 2147483646 w 103"/>
              <a:gd name="T1" fmla="*/ 2147483646 h 67"/>
              <a:gd name="T2" fmla="*/ 2147483646 w 103"/>
              <a:gd name="T3" fmla="*/ 2147483646 h 67"/>
              <a:gd name="T4" fmla="*/ 2147483646 w 103"/>
              <a:gd name="T5" fmla="*/ 2147483646 h 67"/>
              <a:gd name="T6" fmla="*/ 2147483646 w 103"/>
              <a:gd name="T7" fmla="*/ 2147483646 h 67"/>
              <a:gd name="T8" fmla="*/ 2147483646 w 103"/>
              <a:gd name="T9" fmla="*/ 2147483646 h 67"/>
              <a:gd name="T10" fmla="*/ 2147483646 w 103"/>
              <a:gd name="T11" fmla="*/ 2147483646 h 67"/>
              <a:gd name="T12" fmla="*/ 2147483646 w 103"/>
              <a:gd name="T13" fmla="*/ 2147483646 h 67"/>
              <a:gd name="T14" fmla="*/ 2147483646 w 103"/>
              <a:gd name="T15" fmla="*/ 2147483646 h 67"/>
              <a:gd name="T16" fmla="*/ 2147483646 w 103"/>
              <a:gd name="T17" fmla="*/ 2147483646 h 67"/>
              <a:gd name="T18" fmla="*/ 2147483646 w 103"/>
              <a:gd name="T19" fmla="*/ 2147483646 h 67"/>
              <a:gd name="T20" fmla="*/ 2147483646 w 103"/>
              <a:gd name="T21" fmla="*/ 2147483646 h 67"/>
              <a:gd name="T22" fmla="*/ 2147483646 w 103"/>
              <a:gd name="T23" fmla="*/ 2147483646 h 67"/>
              <a:gd name="T24" fmla="*/ 2147483646 w 103"/>
              <a:gd name="T25" fmla="*/ 2147483646 h 67"/>
              <a:gd name="T26" fmla="*/ 2147483646 w 103"/>
              <a:gd name="T27" fmla="*/ 2147483646 h 67"/>
              <a:gd name="T28" fmla="*/ 2147483646 w 103"/>
              <a:gd name="T29" fmla="*/ 0 h 67"/>
              <a:gd name="T30" fmla="*/ 2147483646 w 103"/>
              <a:gd name="T31" fmla="*/ 2147483646 h 67"/>
              <a:gd name="T32" fmla="*/ 0 w 103"/>
              <a:gd name="T33" fmla="*/ 2147483646 h 67"/>
              <a:gd name="T34" fmla="*/ 2147483646 w 103"/>
              <a:gd name="T35" fmla="*/ 2147483646 h 67"/>
              <a:gd name="T36" fmla="*/ 2147483646 w 103"/>
              <a:gd name="T37" fmla="*/ 2147483646 h 67"/>
              <a:gd name="T38" fmla="*/ 2147483646 w 103"/>
              <a:gd name="T39" fmla="*/ 2147483646 h 67"/>
              <a:gd name="T40" fmla="*/ 2147483646 w 103"/>
              <a:gd name="T41" fmla="*/ 2147483646 h 67"/>
              <a:gd name="T42" fmla="*/ 2147483646 w 103"/>
              <a:gd name="T43" fmla="*/ 2147483646 h 67"/>
              <a:gd name="T44" fmla="*/ 2147483646 w 103"/>
              <a:gd name="T45" fmla="*/ 2147483646 h 67"/>
              <a:gd name="T46" fmla="*/ 2147483646 w 103"/>
              <a:gd name="T47" fmla="*/ 2147483646 h 67"/>
              <a:gd name="T48" fmla="*/ 2147483646 w 103"/>
              <a:gd name="T49" fmla="*/ 2147483646 h 67"/>
              <a:gd name="T50" fmla="*/ 2147483646 w 103"/>
              <a:gd name="T51" fmla="*/ 2147483646 h 67"/>
              <a:gd name="T52" fmla="*/ 2147483646 w 103"/>
              <a:gd name="T53" fmla="*/ 2147483646 h 67"/>
              <a:gd name="T54" fmla="*/ 2147483646 w 103"/>
              <a:gd name="T55" fmla="*/ 2147483646 h 67"/>
              <a:gd name="T56" fmla="*/ 2147483646 w 103"/>
              <a:gd name="T57" fmla="*/ 2147483646 h 67"/>
              <a:gd name="T58" fmla="*/ 2147483646 w 103"/>
              <a:gd name="T59" fmla="*/ 2147483646 h 67"/>
              <a:gd name="T60" fmla="*/ 2147483646 w 103"/>
              <a:gd name="T61" fmla="*/ 2147483646 h 67"/>
              <a:gd name="T62" fmla="*/ 2147483646 w 103"/>
              <a:gd name="T63" fmla="*/ 2147483646 h 67"/>
              <a:gd name="T64" fmla="*/ 2147483646 w 103"/>
              <a:gd name="T65" fmla="*/ 2147483646 h 6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3"/>
              <a:gd name="T100" fmla="*/ 0 h 67"/>
              <a:gd name="T101" fmla="*/ 103 w 103"/>
              <a:gd name="T102" fmla="*/ 67 h 6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3" h="67">
                <a:moveTo>
                  <a:pt x="36" y="15"/>
                </a:moveTo>
                <a:cubicBezTo>
                  <a:pt x="94" y="15"/>
                  <a:pt x="94" y="15"/>
                  <a:pt x="94" y="15"/>
                </a:cubicBezTo>
                <a:cubicBezTo>
                  <a:pt x="99" y="15"/>
                  <a:pt x="103" y="19"/>
                  <a:pt x="103" y="24"/>
                </a:cubicBezTo>
                <a:cubicBezTo>
                  <a:pt x="103" y="58"/>
                  <a:pt x="103" y="58"/>
                  <a:pt x="103" y="58"/>
                </a:cubicBezTo>
                <a:cubicBezTo>
                  <a:pt x="103" y="63"/>
                  <a:pt x="99" y="67"/>
                  <a:pt x="94" y="67"/>
                </a:cubicBezTo>
                <a:cubicBezTo>
                  <a:pt x="36" y="67"/>
                  <a:pt x="36" y="67"/>
                  <a:pt x="36" y="67"/>
                </a:cubicBezTo>
                <a:cubicBezTo>
                  <a:pt x="31" y="67"/>
                  <a:pt x="27" y="63"/>
                  <a:pt x="27" y="58"/>
                </a:cubicBezTo>
                <a:cubicBezTo>
                  <a:pt x="27" y="24"/>
                  <a:pt x="27" y="24"/>
                  <a:pt x="27" y="24"/>
                </a:cubicBezTo>
                <a:cubicBezTo>
                  <a:pt x="27" y="19"/>
                  <a:pt x="31" y="15"/>
                  <a:pt x="36" y="15"/>
                </a:cubicBezTo>
                <a:close/>
                <a:moveTo>
                  <a:pt x="10" y="47"/>
                </a:moveTo>
                <a:cubicBezTo>
                  <a:pt x="10" y="47"/>
                  <a:pt x="9" y="46"/>
                  <a:pt x="9" y="46"/>
                </a:cubicBezTo>
                <a:cubicBezTo>
                  <a:pt x="9" y="46"/>
                  <a:pt x="9" y="46"/>
                  <a:pt x="9" y="46"/>
                </a:cubicBezTo>
                <a:cubicBezTo>
                  <a:pt x="8" y="45"/>
                  <a:pt x="7" y="44"/>
                  <a:pt x="7" y="43"/>
                </a:cubicBezTo>
                <a:cubicBezTo>
                  <a:pt x="7" y="30"/>
                  <a:pt x="7" y="30"/>
                  <a:pt x="7" y="30"/>
                </a:cubicBezTo>
                <a:cubicBezTo>
                  <a:pt x="21" y="30"/>
                  <a:pt x="21" y="30"/>
                  <a:pt x="21" y="30"/>
                </a:cubicBezTo>
                <a:cubicBezTo>
                  <a:pt x="21" y="17"/>
                  <a:pt x="21" y="17"/>
                  <a:pt x="21" y="17"/>
                </a:cubicBezTo>
                <a:cubicBezTo>
                  <a:pt x="7" y="17"/>
                  <a:pt x="7" y="17"/>
                  <a:pt x="7" y="17"/>
                </a:cubicBezTo>
                <a:cubicBezTo>
                  <a:pt x="7" y="12"/>
                  <a:pt x="7" y="12"/>
                  <a:pt x="7" y="12"/>
                </a:cubicBezTo>
                <a:cubicBezTo>
                  <a:pt x="7" y="11"/>
                  <a:pt x="8" y="10"/>
                  <a:pt x="9" y="9"/>
                </a:cubicBezTo>
                <a:cubicBezTo>
                  <a:pt x="9" y="9"/>
                  <a:pt x="9" y="9"/>
                  <a:pt x="9" y="9"/>
                </a:cubicBezTo>
                <a:cubicBezTo>
                  <a:pt x="10" y="9"/>
                  <a:pt x="11" y="8"/>
                  <a:pt x="12" y="8"/>
                </a:cubicBezTo>
                <a:cubicBezTo>
                  <a:pt x="64" y="8"/>
                  <a:pt x="64" y="8"/>
                  <a:pt x="64" y="8"/>
                </a:cubicBezTo>
                <a:cubicBezTo>
                  <a:pt x="65" y="8"/>
                  <a:pt x="66" y="9"/>
                  <a:pt x="67" y="9"/>
                </a:cubicBezTo>
                <a:cubicBezTo>
                  <a:pt x="67" y="9"/>
                  <a:pt x="67" y="9"/>
                  <a:pt x="67" y="9"/>
                </a:cubicBezTo>
                <a:cubicBezTo>
                  <a:pt x="67" y="10"/>
                  <a:pt x="67" y="10"/>
                  <a:pt x="68" y="11"/>
                </a:cubicBezTo>
                <a:cubicBezTo>
                  <a:pt x="75" y="11"/>
                  <a:pt x="75" y="11"/>
                  <a:pt x="75" y="11"/>
                </a:cubicBezTo>
                <a:cubicBezTo>
                  <a:pt x="75" y="8"/>
                  <a:pt x="74" y="6"/>
                  <a:pt x="72" y="4"/>
                </a:cubicBezTo>
                <a:cubicBezTo>
                  <a:pt x="72" y="4"/>
                  <a:pt x="72" y="4"/>
                  <a:pt x="72" y="4"/>
                </a:cubicBezTo>
                <a:cubicBezTo>
                  <a:pt x="70" y="2"/>
                  <a:pt x="67" y="0"/>
                  <a:pt x="64" y="0"/>
                </a:cubicBezTo>
                <a:cubicBezTo>
                  <a:pt x="12" y="0"/>
                  <a:pt x="12" y="0"/>
                  <a:pt x="12" y="0"/>
                </a:cubicBezTo>
                <a:cubicBezTo>
                  <a:pt x="9" y="0"/>
                  <a:pt x="6" y="2"/>
                  <a:pt x="3" y="4"/>
                </a:cubicBezTo>
                <a:cubicBezTo>
                  <a:pt x="3" y="4"/>
                  <a:pt x="3" y="4"/>
                  <a:pt x="3" y="4"/>
                </a:cubicBezTo>
                <a:cubicBezTo>
                  <a:pt x="1" y="6"/>
                  <a:pt x="0" y="9"/>
                  <a:pt x="0" y="12"/>
                </a:cubicBezTo>
                <a:cubicBezTo>
                  <a:pt x="0" y="43"/>
                  <a:pt x="0" y="43"/>
                  <a:pt x="0" y="43"/>
                </a:cubicBezTo>
                <a:cubicBezTo>
                  <a:pt x="0" y="46"/>
                  <a:pt x="1" y="49"/>
                  <a:pt x="3" y="51"/>
                </a:cubicBezTo>
                <a:cubicBezTo>
                  <a:pt x="3" y="51"/>
                  <a:pt x="3" y="51"/>
                  <a:pt x="3" y="51"/>
                </a:cubicBezTo>
                <a:cubicBezTo>
                  <a:pt x="5" y="53"/>
                  <a:pt x="8" y="55"/>
                  <a:pt x="11" y="55"/>
                </a:cubicBezTo>
                <a:cubicBezTo>
                  <a:pt x="11" y="55"/>
                  <a:pt x="11" y="55"/>
                  <a:pt x="11" y="55"/>
                </a:cubicBezTo>
                <a:cubicBezTo>
                  <a:pt x="22" y="55"/>
                  <a:pt x="22" y="55"/>
                  <a:pt x="22" y="55"/>
                </a:cubicBezTo>
                <a:cubicBezTo>
                  <a:pt x="22" y="47"/>
                  <a:pt x="22" y="47"/>
                  <a:pt x="22" y="47"/>
                </a:cubicBezTo>
                <a:cubicBezTo>
                  <a:pt x="10" y="47"/>
                  <a:pt x="10" y="47"/>
                  <a:pt x="10" y="47"/>
                </a:cubicBezTo>
                <a:close/>
                <a:moveTo>
                  <a:pt x="75" y="22"/>
                </a:moveTo>
                <a:cubicBezTo>
                  <a:pt x="75" y="34"/>
                  <a:pt x="75" y="34"/>
                  <a:pt x="75" y="34"/>
                </a:cubicBezTo>
                <a:cubicBezTo>
                  <a:pt x="96" y="34"/>
                  <a:pt x="96" y="34"/>
                  <a:pt x="96" y="34"/>
                </a:cubicBezTo>
                <a:cubicBezTo>
                  <a:pt x="96" y="22"/>
                  <a:pt x="96" y="22"/>
                  <a:pt x="96" y="22"/>
                </a:cubicBezTo>
                <a:cubicBezTo>
                  <a:pt x="75" y="22"/>
                  <a:pt x="75" y="22"/>
                  <a:pt x="75" y="22"/>
                </a:cubicBezTo>
                <a:close/>
                <a:moveTo>
                  <a:pt x="35" y="50"/>
                </a:moveTo>
                <a:cubicBezTo>
                  <a:pt x="35" y="57"/>
                  <a:pt x="35" y="57"/>
                  <a:pt x="35" y="57"/>
                </a:cubicBezTo>
                <a:cubicBezTo>
                  <a:pt x="47" y="57"/>
                  <a:pt x="47" y="57"/>
                  <a:pt x="47" y="57"/>
                </a:cubicBezTo>
                <a:cubicBezTo>
                  <a:pt x="47" y="50"/>
                  <a:pt x="47" y="50"/>
                  <a:pt x="47" y="50"/>
                </a:cubicBezTo>
                <a:cubicBezTo>
                  <a:pt x="35" y="50"/>
                  <a:pt x="35" y="50"/>
                  <a:pt x="35" y="50"/>
                </a:cubicBezTo>
                <a:close/>
                <a:moveTo>
                  <a:pt x="52" y="50"/>
                </a:moveTo>
                <a:cubicBezTo>
                  <a:pt x="52" y="57"/>
                  <a:pt x="52" y="57"/>
                  <a:pt x="52" y="57"/>
                </a:cubicBezTo>
                <a:cubicBezTo>
                  <a:pt x="64" y="57"/>
                  <a:pt x="64" y="57"/>
                  <a:pt x="64" y="57"/>
                </a:cubicBezTo>
                <a:cubicBezTo>
                  <a:pt x="64" y="50"/>
                  <a:pt x="64" y="50"/>
                  <a:pt x="64" y="50"/>
                </a:cubicBezTo>
                <a:cubicBezTo>
                  <a:pt x="52" y="50"/>
                  <a:pt x="52" y="50"/>
                  <a:pt x="52" y="50"/>
                </a:cubicBezTo>
                <a:close/>
                <a:moveTo>
                  <a:pt x="68" y="50"/>
                </a:moveTo>
                <a:cubicBezTo>
                  <a:pt x="68" y="57"/>
                  <a:pt x="68" y="57"/>
                  <a:pt x="68" y="57"/>
                </a:cubicBezTo>
                <a:cubicBezTo>
                  <a:pt x="80" y="57"/>
                  <a:pt x="80" y="57"/>
                  <a:pt x="80" y="57"/>
                </a:cubicBezTo>
                <a:cubicBezTo>
                  <a:pt x="80" y="50"/>
                  <a:pt x="80" y="50"/>
                  <a:pt x="80" y="50"/>
                </a:cubicBezTo>
                <a:cubicBezTo>
                  <a:pt x="68" y="50"/>
                  <a:pt x="68" y="50"/>
                  <a:pt x="68" y="50"/>
                </a:cubicBezTo>
                <a:close/>
                <a:moveTo>
                  <a:pt x="84" y="50"/>
                </a:moveTo>
                <a:cubicBezTo>
                  <a:pt x="84" y="57"/>
                  <a:pt x="84" y="57"/>
                  <a:pt x="84" y="57"/>
                </a:cubicBezTo>
                <a:cubicBezTo>
                  <a:pt x="96" y="57"/>
                  <a:pt x="96" y="57"/>
                  <a:pt x="96" y="57"/>
                </a:cubicBezTo>
                <a:cubicBezTo>
                  <a:pt x="96" y="50"/>
                  <a:pt x="96" y="50"/>
                  <a:pt x="96" y="50"/>
                </a:cubicBezTo>
                <a:lnTo>
                  <a:pt x="84" y="5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8" name="Freeform 78"/>
          <p:cNvSpPr>
            <a:spLocks noEditPoints="1" noChangeArrowheads="1"/>
          </p:cNvSpPr>
          <p:nvPr/>
        </p:nvSpPr>
        <p:spPr bwMode="auto">
          <a:xfrm>
            <a:off x="2738438" y="2636838"/>
            <a:ext cx="382587" cy="306387"/>
          </a:xfrm>
          <a:custGeom>
            <a:avLst/>
            <a:gdLst>
              <a:gd name="T0" fmla="*/ 2147483646 w 102"/>
              <a:gd name="T1" fmla="*/ 2147483646 h 109"/>
              <a:gd name="T2" fmla="*/ 2147483646 w 102"/>
              <a:gd name="T3" fmla="*/ 2147483646 h 109"/>
              <a:gd name="T4" fmla="*/ 2147483646 w 102"/>
              <a:gd name="T5" fmla="*/ 2147483646 h 109"/>
              <a:gd name="T6" fmla="*/ 2147483646 w 102"/>
              <a:gd name="T7" fmla="*/ 2147483646 h 109"/>
              <a:gd name="T8" fmla="*/ 2147483646 w 102"/>
              <a:gd name="T9" fmla="*/ 2147483646 h 109"/>
              <a:gd name="T10" fmla="*/ 2147483646 w 102"/>
              <a:gd name="T11" fmla="*/ 2147483646 h 109"/>
              <a:gd name="T12" fmla="*/ 2147483646 w 102"/>
              <a:gd name="T13" fmla="*/ 2147483646 h 109"/>
              <a:gd name="T14" fmla="*/ 2147483646 w 102"/>
              <a:gd name="T15" fmla="*/ 2147483646 h 109"/>
              <a:gd name="T16" fmla="*/ 2147483646 w 102"/>
              <a:gd name="T17" fmla="*/ 2147483646 h 109"/>
              <a:gd name="T18" fmla="*/ 2147483646 w 102"/>
              <a:gd name="T19" fmla="*/ 2147483646 h 109"/>
              <a:gd name="T20" fmla="*/ 2147483646 w 102"/>
              <a:gd name="T21" fmla="*/ 2147483646 h 109"/>
              <a:gd name="T22" fmla="*/ 2147483646 w 102"/>
              <a:gd name="T23" fmla="*/ 2147483646 h 109"/>
              <a:gd name="T24" fmla="*/ 2147483646 w 102"/>
              <a:gd name="T25" fmla="*/ 2147483646 h 109"/>
              <a:gd name="T26" fmla="*/ 0 w 102"/>
              <a:gd name="T27" fmla="*/ 2147483646 h 109"/>
              <a:gd name="T28" fmla="*/ 2147483646 w 102"/>
              <a:gd name="T29" fmla="*/ 2147483646 h 109"/>
              <a:gd name="T30" fmla="*/ 2147483646 w 102"/>
              <a:gd name="T31" fmla="*/ 2147483646 h 109"/>
              <a:gd name="T32" fmla="*/ 2147483646 w 102"/>
              <a:gd name="T33" fmla="*/ 2147483646 h 109"/>
              <a:gd name="T34" fmla="*/ 2147483646 w 102"/>
              <a:gd name="T35" fmla="*/ 2147483646 h 109"/>
              <a:gd name="T36" fmla="*/ 2147483646 w 102"/>
              <a:gd name="T37" fmla="*/ 2147483646 h 109"/>
              <a:gd name="T38" fmla="*/ 2147483646 w 102"/>
              <a:gd name="T39" fmla="*/ 2147483646 h 109"/>
              <a:gd name="T40" fmla="*/ 2147483646 w 102"/>
              <a:gd name="T41" fmla="*/ 2147483646 h 109"/>
              <a:gd name="T42" fmla="*/ 2147483646 w 102"/>
              <a:gd name="T43" fmla="*/ 2147483646 h 109"/>
              <a:gd name="T44" fmla="*/ 2147483646 w 102"/>
              <a:gd name="T45" fmla="*/ 2147483646 h 109"/>
              <a:gd name="T46" fmla="*/ 2147483646 w 102"/>
              <a:gd name="T47" fmla="*/ 2147483646 h 109"/>
              <a:gd name="T48" fmla="*/ 2147483646 w 102"/>
              <a:gd name="T49" fmla="*/ 2147483646 h 109"/>
              <a:gd name="T50" fmla="*/ 2147483646 w 102"/>
              <a:gd name="T51" fmla="*/ 2147483646 h 109"/>
              <a:gd name="T52" fmla="*/ 2147483646 w 102"/>
              <a:gd name="T53" fmla="*/ 2147483646 h 109"/>
              <a:gd name="T54" fmla="*/ 2147483646 w 102"/>
              <a:gd name="T55" fmla="*/ 2147483646 h 109"/>
              <a:gd name="T56" fmla="*/ 2147483646 w 102"/>
              <a:gd name="T57" fmla="*/ 2147483646 h 109"/>
              <a:gd name="T58" fmla="*/ 2147483646 w 102"/>
              <a:gd name="T59" fmla="*/ 2147483646 h 109"/>
              <a:gd name="T60" fmla="*/ 2147483646 w 102"/>
              <a:gd name="T61" fmla="*/ 2147483646 h 109"/>
              <a:gd name="T62" fmla="*/ 2147483646 w 102"/>
              <a:gd name="T63" fmla="*/ 2147483646 h 109"/>
              <a:gd name="T64" fmla="*/ 2147483646 w 102"/>
              <a:gd name="T65" fmla="*/ 2147483646 h 109"/>
              <a:gd name="T66" fmla="*/ 2147483646 w 102"/>
              <a:gd name="T67" fmla="*/ 2147483646 h 109"/>
              <a:gd name="T68" fmla="*/ 2147483646 w 102"/>
              <a:gd name="T69" fmla="*/ 2147483646 h 109"/>
              <a:gd name="T70" fmla="*/ 2147483646 w 102"/>
              <a:gd name="T71" fmla="*/ 2147483646 h 109"/>
              <a:gd name="T72" fmla="*/ 2147483646 w 102"/>
              <a:gd name="T73" fmla="*/ 2147483646 h 109"/>
              <a:gd name="T74" fmla="*/ 2147483646 w 102"/>
              <a:gd name="T75" fmla="*/ 2147483646 h 109"/>
              <a:gd name="T76" fmla="*/ 2147483646 w 102"/>
              <a:gd name="T77" fmla="*/ 2147483646 h 109"/>
              <a:gd name="T78" fmla="*/ 2147483646 w 102"/>
              <a:gd name="T79" fmla="*/ 2147483646 h 109"/>
              <a:gd name="T80" fmla="*/ 2147483646 w 102"/>
              <a:gd name="T81" fmla="*/ 2147483646 h 109"/>
              <a:gd name="T82" fmla="*/ 2147483646 w 102"/>
              <a:gd name="T83" fmla="*/ 2147483646 h 109"/>
              <a:gd name="T84" fmla="*/ 2147483646 w 102"/>
              <a:gd name="T85" fmla="*/ 2147483646 h 109"/>
              <a:gd name="T86" fmla="*/ 2147483646 w 102"/>
              <a:gd name="T87" fmla="*/ 2147483646 h 109"/>
              <a:gd name="T88" fmla="*/ 2147483646 w 102"/>
              <a:gd name="T89" fmla="*/ 2147483646 h 109"/>
              <a:gd name="T90" fmla="*/ 2147483646 w 102"/>
              <a:gd name="T91" fmla="*/ 2147483646 h 109"/>
              <a:gd name="T92" fmla="*/ 2147483646 w 102"/>
              <a:gd name="T93" fmla="*/ 2147483646 h 109"/>
              <a:gd name="T94" fmla="*/ 2147483646 w 102"/>
              <a:gd name="T95" fmla="*/ 2147483646 h 109"/>
              <a:gd name="T96" fmla="*/ 2147483646 w 102"/>
              <a:gd name="T97" fmla="*/ 2147483646 h 109"/>
              <a:gd name="T98" fmla="*/ 2147483646 w 102"/>
              <a:gd name="T99" fmla="*/ 2147483646 h 1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2"/>
              <a:gd name="T151" fmla="*/ 0 h 109"/>
              <a:gd name="T152" fmla="*/ 102 w 102"/>
              <a:gd name="T153" fmla="*/ 109 h 10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2" h="109">
                <a:moveTo>
                  <a:pt x="82" y="69"/>
                </a:moveTo>
                <a:cubicBezTo>
                  <a:pt x="80" y="70"/>
                  <a:pt x="79" y="70"/>
                  <a:pt x="78" y="71"/>
                </a:cubicBezTo>
                <a:cubicBezTo>
                  <a:pt x="78" y="72"/>
                  <a:pt x="78" y="73"/>
                  <a:pt x="78" y="75"/>
                </a:cubicBezTo>
                <a:cubicBezTo>
                  <a:pt x="79" y="77"/>
                  <a:pt x="81" y="79"/>
                  <a:pt x="83" y="80"/>
                </a:cubicBezTo>
                <a:cubicBezTo>
                  <a:pt x="85" y="82"/>
                  <a:pt x="88" y="82"/>
                  <a:pt x="90" y="82"/>
                </a:cubicBezTo>
                <a:cubicBezTo>
                  <a:pt x="91" y="82"/>
                  <a:pt x="93" y="82"/>
                  <a:pt x="93" y="81"/>
                </a:cubicBezTo>
                <a:cubicBezTo>
                  <a:pt x="94" y="80"/>
                  <a:pt x="94" y="78"/>
                  <a:pt x="93" y="77"/>
                </a:cubicBezTo>
                <a:cubicBezTo>
                  <a:pt x="92" y="75"/>
                  <a:pt x="91" y="73"/>
                  <a:pt x="88" y="72"/>
                </a:cubicBezTo>
                <a:cubicBezTo>
                  <a:pt x="86" y="70"/>
                  <a:pt x="84" y="69"/>
                  <a:pt x="82" y="69"/>
                </a:cubicBezTo>
                <a:close/>
                <a:moveTo>
                  <a:pt x="14" y="54"/>
                </a:moveTo>
                <a:cubicBezTo>
                  <a:pt x="44" y="23"/>
                  <a:pt x="44" y="23"/>
                  <a:pt x="44" y="23"/>
                </a:cubicBezTo>
                <a:cubicBezTo>
                  <a:pt x="44" y="36"/>
                  <a:pt x="44" y="36"/>
                  <a:pt x="44" y="36"/>
                </a:cubicBezTo>
                <a:cubicBezTo>
                  <a:pt x="21" y="60"/>
                  <a:pt x="21" y="60"/>
                  <a:pt x="21" y="60"/>
                </a:cubicBezTo>
                <a:cubicBezTo>
                  <a:pt x="30" y="69"/>
                  <a:pt x="30" y="69"/>
                  <a:pt x="30" y="69"/>
                </a:cubicBezTo>
                <a:cubicBezTo>
                  <a:pt x="30" y="70"/>
                  <a:pt x="31" y="70"/>
                  <a:pt x="32" y="70"/>
                </a:cubicBezTo>
                <a:cubicBezTo>
                  <a:pt x="33" y="70"/>
                  <a:pt x="34" y="70"/>
                  <a:pt x="35" y="69"/>
                </a:cubicBezTo>
                <a:cubicBezTo>
                  <a:pt x="46" y="57"/>
                  <a:pt x="46" y="57"/>
                  <a:pt x="46" y="57"/>
                </a:cubicBezTo>
                <a:cubicBezTo>
                  <a:pt x="48" y="66"/>
                  <a:pt x="48" y="66"/>
                  <a:pt x="48" y="66"/>
                </a:cubicBezTo>
                <a:cubicBezTo>
                  <a:pt x="50" y="67"/>
                  <a:pt x="52" y="69"/>
                  <a:pt x="54" y="71"/>
                </a:cubicBezTo>
                <a:cubicBezTo>
                  <a:pt x="54" y="72"/>
                  <a:pt x="54" y="72"/>
                  <a:pt x="54" y="73"/>
                </a:cubicBezTo>
                <a:cubicBezTo>
                  <a:pt x="54" y="73"/>
                  <a:pt x="54" y="73"/>
                  <a:pt x="54" y="73"/>
                </a:cubicBezTo>
                <a:cubicBezTo>
                  <a:pt x="46" y="68"/>
                  <a:pt x="46" y="68"/>
                  <a:pt x="46" y="68"/>
                </a:cubicBezTo>
                <a:cubicBezTo>
                  <a:pt x="41" y="74"/>
                  <a:pt x="41" y="74"/>
                  <a:pt x="41" y="74"/>
                </a:cubicBezTo>
                <a:cubicBezTo>
                  <a:pt x="38" y="76"/>
                  <a:pt x="35" y="78"/>
                  <a:pt x="32" y="78"/>
                </a:cubicBezTo>
                <a:cubicBezTo>
                  <a:pt x="30" y="78"/>
                  <a:pt x="27" y="77"/>
                  <a:pt x="24" y="74"/>
                </a:cubicBezTo>
                <a:cubicBezTo>
                  <a:pt x="4" y="55"/>
                  <a:pt x="4" y="55"/>
                  <a:pt x="4" y="55"/>
                </a:cubicBezTo>
                <a:cubicBezTo>
                  <a:pt x="4" y="55"/>
                  <a:pt x="4" y="55"/>
                  <a:pt x="4" y="55"/>
                </a:cubicBezTo>
                <a:cubicBezTo>
                  <a:pt x="1" y="53"/>
                  <a:pt x="0" y="50"/>
                  <a:pt x="0" y="47"/>
                </a:cubicBezTo>
                <a:cubicBezTo>
                  <a:pt x="0" y="44"/>
                  <a:pt x="1" y="41"/>
                  <a:pt x="3" y="39"/>
                </a:cubicBezTo>
                <a:cubicBezTo>
                  <a:pt x="3" y="39"/>
                  <a:pt x="3" y="39"/>
                  <a:pt x="3" y="39"/>
                </a:cubicBezTo>
                <a:cubicBezTo>
                  <a:pt x="3" y="39"/>
                  <a:pt x="3" y="39"/>
                  <a:pt x="3" y="39"/>
                </a:cubicBezTo>
                <a:cubicBezTo>
                  <a:pt x="37" y="3"/>
                  <a:pt x="37" y="3"/>
                  <a:pt x="37" y="3"/>
                </a:cubicBezTo>
                <a:cubicBezTo>
                  <a:pt x="39" y="1"/>
                  <a:pt x="42" y="0"/>
                  <a:pt x="45" y="0"/>
                </a:cubicBezTo>
                <a:cubicBezTo>
                  <a:pt x="48" y="0"/>
                  <a:pt x="51" y="1"/>
                  <a:pt x="53" y="3"/>
                </a:cubicBezTo>
                <a:cubicBezTo>
                  <a:pt x="74" y="22"/>
                  <a:pt x="74" y="22"/>
                  <a:pt x="74" y="22"/>
                </a:cubicBezTo>
                <a:cubicBezTo>
                  <a:pt x="74" y="23"/>
                  <a:pt x="74" y="23"/>
                  <a:pt x="74" y="23"/>
                </a:cubicBezTo>
                <a:cubicBezTo>
                  <a:pt x="74" y="23"/>
                  <a:pt x="74" y="23"/>
                  <a:pt x="74" y="23"/>
                </a:cubicBezTo>
                <a:cubicBezTo>
                  <a:pt x="76" y="25"/>
                  <a:pt x="77" y="28"/>
                  <a:pt x="77" y="31"/>
                </a:cubicBezTo>
                <a:cubicBezTo>
                  <a:pt x="77" y="33"/>
                  <a:pt x="76" y="36"/>
                  <a:pt x="74" y="39"/>
                </a:cubicBezTo>
                <a:cubicBezTo>
                  <a:pt x="74" y="39"/>
                  <a:pt x="74" y="39"/>
                  <a:pt x="74" y="39"/>
                </a:cubicBezTo>
                <a:cubicBezTo>
                  <a:pt x="74" y="39"/>
                  <a:pt x="74" y="39"/>
                  <a:pt x="74" y="39"/>
                </a:cubicBezTo>
                <a:cubicBezTo>
                  <a:pt x="74" y="39"/>
                  <a:pt x="74" y="39"/>
                  <a:pt x="74" y="39"/>
                </a:cubicBezTo>
                <a:cubicBezTo>
                  <a:pt x="69" y="32"/>
                  <a:pt x="69" y="32"/>
                  <a:pt x="69" y="32"/>
                </a:cubicBezTo>
                <a:cubicBezTo>
                  <a:pt x="70" y="32"/>
                  <a:pt x="70" y="31"/>
                  <a:pt x="70" y="31"/>
                </a:cubicBezTo>
                <a:cubicBezTo>
                  <a:pt x="70" y="30"/>
                  <a:pt x="69" y="29"/>
                  <a:pt x="68" y="28"/>
                </a:cubicBezTo>
                <a:cubicBezTo>
                  <a:pt x="68" y="28"/>
                  <a:pt x="68" y="28"/>
                  <a:pt x="68" y="28"/>
                </a:cubicBezTo>
                <a:cubicBezTo>
                  <a:pt x="68" y="28"/>
                  <a:pt x="68" y="28"/>
                  <a:pt x="68" y="28"/>
                </a:cubicBezTo>
                <a:cubicBezTo>
                  <a:pt x="48" y="8"/>
                  <a:pt x="48" y="8"/>
                  <a:pt x="48" y="8"/>
                </a:cubicBezTo>
                <a:cubicBezTo>
                  <a:pt x="47" y="8"/>
                  <a:pt x="46" y="7"/>
                  <a:pt x="45" y="7"/>
                </a:cubicBezTo>
                <a:cubicBezTo>
                  <a:pt x="44" y="7"/>
                  <a:pt x="43" y="8"/>
                  <a:pt x="42" y="9"/>
                </a:cubicBezTo>
                <a:cubicBezTo>
                  <a:pt x="9" y="44"/>
                  <a:pt x="9" y="44"/>
                  <a:pt x="9" y="44"/>
                </a:cubicBezTo>
                <a:cubicBezTo>
                  <a:pt x="9" y="44"/>
                  <a:pt x="9" y="44"/>
                  <a:pt x="9" y="44"/>
                </a:cubicBezTo>
                <a:cubicBezTo>
                  <a:pt x="9" y="44"/>
                  <a:pt x="9" y="44"/>
                  <a:pt x="9" y="44"/>
                </a:cubicBezTo>
                <a:cubicBezTo>
                  <a:pt x="8" y="45"/>
                  <a:pt x="8" y="46"/>
                  <a:pt x="8" y="47"/>
                </a:cubicBezTo>
                <a:cubicBezTo>
                  <a:pt x="8" y="48"/>
                  <a:pt x="8" y="49"/>
                  <a:pt x="9" y="49"/>
                </a:cubicBezTo>
                <a:cubicBezTo>
                  <a:pt x="9" y="49"/>
                  <a:pt x="9" y="49"/>
                  <a:pt x="9" y="49"/>
                </a:cubicBezTo>
                <a:cubicBezTo>
                  <a:pt x="14" y="54"/>
                  <a:pt x="14" y="54"/>
                  <a:pt x="14" y="54"/>
                </a:cubicBezTo>
                <a:close/>
                <a:moveTo>
                  <a:pt x="50" y="22"/>
                </a:moveTo>
                <a:cubicBezTo>
                  <a:pt x="51" y="35"/>
                  <a:pt x="51" y="49"/>
                  <a:pt x="51" y="62"/>
                </a:cubicBezTo>
                <a:cubicBezTo>
                  <a:pt x="54" y="64"/>
                  <a:pt x="56" y="66"/>
                  <a:pt x="59" y="69"/>
                </a:cubicBezTo>
                <a:cubicBezTo>
                  <a:pt x="59" y="70"/>
                  <a:pt x="59" y="74"/>
                  <a:pt x="59" y="77"/>
                </a:cubicBezTo>
                <a:cubicBezTo>
                  <a:pt x="57" y="76"/>
                  <a:pt x="56" y="76"/>
                  <a:pt x="54" y="76"/>
                </a:cubicBezTo>
                <a:cubicBezTo>
                  <a:pt x="50" y="76"/>
                  <a:pt x="47" y="78"/>
                  <a:pt x="44" y="81"/>
                </a:cubicBezTo>
                <a:cubicBezTo>
                  <a:pt x="42" y="84"/>
                  <a:pt x="41" y="88"/>
                  <a:pt x="41" y="93"/>
                </a:cubicBezTo>
                <a:cubicBezTo>
                  <a:pt x="41" y="97"/>
                  <a:pt x="43" y="101"/>
                  <a:pt x="45" y="104"/>
                </a:cubicBezTo>
                <a:cubicBezTo>
                  <a:pt x="47" y="107"/>
                  <a:pt x="50" y="109"/>
                  <a:pt x="54" y="109"/>
                </a:cubicBezTo>
                <a:cubicBezTo>
                  <a:pt x="58" y="109"/>
                  <a:pt x="61" y="107"/>
                  <a:pt x="64" y="104"/>
                </a:cubicBezTo>
                <a:cubicBezTo>
                  <a:pt x="65" y="101"/>
                  <a:pt x="66" y="98"/>
                  <a:pt x="67" y="94"/>
                </a:cubicBezTo>
                <a:cubicBezTo>
                  <a:pt x="67" y="94"/>
                  <a:pt x="67" y="94"/>
                  <a:pt x="67" y="94"/>
                </a:cubicBezTo>
                <a:cubicBezTo>
                  <a:pt x="67" y="94"/>
                  <a:pt x="67" y="94"/>
                  <a:pt x="67" y="94"/>
                </a:cubicBezTo>
                <a:cubicBezTo>
                  <a:pt x="67" y="93"/>
                  <a:pt x="67" y="93"/>
                  <a:pt x="67" y="92"/>
                </a:cubicBezTo>
                <a:cubicBezTo>
                  <a:pt x="68" y="40"/>
                  <a:pt x="68" y="40"/>
                  <a:pt x="68" y="40"/>
                </a:cubicBezTo>
                <a:cubicBezTo>
                  <a:pt x="66" y="28"/>
                  <a:pt x="58" y="23"/>
                  <a:pt x="50" y="22"/>
                </a:cubicBezTo>
                <a:close/>
                <a:moveTo>
                  <a:pt x="58" y="59"/>
                </a:moveTo>
                <a:cubicBezTo>
                  <a:pt x="57" y="59"/>
                  <a:pt x="56" y="61"/>
                  <a:pt x="57" y="63"/>
                </a:cubicBezTo>
                <a:cubicBezTo>
                  <a:pt x="58" y="64"/>
                  <a:pt x="60" y="65"/>
                  <a:pt x="61" y="64"/>
                </a:cubicBezTo>
                <a:cubicBezTo>
                  <a:pt x="63" y="63"/>
                  <a:pt x="63" y="61"/>
                  <a:pt x="62" y="60"/>
                </a:cubicBezTo>
                <a:cubicBezTo>
                  <a:pt x="62" y="58"/>
                  <a:pt x="60" y="58"/>
                  <a:pt x="58" y="59"/>
                </a:cubicBezTo>
                <a:close/>
                <a:moveTo>
                  <a:pt x="51" y="86"/>
                </a:moveTo>
                <a:cubicBezTo>
                  <a:pt x="52" y="84"/>
                  <a:pt x="53" y="84"/>
                  <a:pt x="54" y="84"/>
                </a:cubicBezTo>
                <a:cubicBezTo>
                  <a:pt x="55" y="84"/>
                  <a:pt x="56" y="84"/>
                  <a:pt x="57" y="86"/>
                </a:cubicBezTo>
                <a:cubicBezTo>
                  <a:pt x="58" y="87"/>
                  <a:pt x="59" y="90"/>
                  <a:pt x="59" y="92"/>
                </a:cubicBezTo>
                <a:cubicBezTo>
                  <a:pt x="59" y="95"/>
                  <a:pt x="59" y="98"/>
                  <a:pt x="57" y="99"/>
                </a:cubicBezTo>
                <a:cubicBezTo>
                  <a:pt x="56" y="101"/>
                  <a:pt x="55" y="101"/>
                  <a:pt x="54" y="101"/>
                </a:cubicBezTo>
                <a:cubicBezTo>
                  <a:pt x="53" y="102"/>
                  <a:pt x="52" y="101"/>
                  <a:pt x="51" y="99"/>
                </a:cubicBezTo>
                <a:cubicBezTo>
                  <a:pt x="50" y="98"/>
                  <a:pt x="49" y="95"/>
                  <a:pt x="49" y="93"/>
                </a:cubicBezTo>
                <a:cubicBezTo>
                  <a:pt x="49" y="90"/>
                  <a:pt x="50" y="87"/>
                  <a:pt x="51" y="86"/>
                </a:cubicBezTo>
                <a:close/>
                <a:moveTo>
                  <a:pt x="72" y="67"/>
                </a:moveTo>
                <a:cubicBezTo>
                  <a:pt x="72" y="67"/>
                  <a:pt x="72" y="67"/>
                  <a:pt x="72" y="67"/>
                </a:cubicBezTo>
                <a:cubicBezTo>
                  <a:pt x="74" y="64"/>
                  <a:pt x="77" y="62"/>
                  <a:pt x="81" y="62"/>
                </a:cubicBezTo>
                <a:cubicBezTo>
                  <a:pt x="85" y="62"/>
                  <a:pt x="89" y="63"/>
                  <a:pt x="93" y="65"/>
                </a:cubicBezTo>
                <a:cubicBezTo>
                  <a:pt x="96" y="67"/>
                  <a:pt x="99" y="71"/>
                  <a:pt x="100" y="74"/>
                </a:cubicBezTo>
                <a:cubicBezTo>
                  <a:pt x="102" y="78"/>
                  <a:pt x="102" y="82"/>
                  <a:pt x="100" y="85"/>
                </a:cubicBezTo>
                <a:cubicBezTo>
                  <a:pt x="98" y="88"/>
                  <a:pt x="94" y="90"/>
                  <a:pt x="90" y="90"/>
                </a:cubicBezTo>
                <a:cubicBezTo>
                  <a:pt x="87" y="90"/>
                  <a:pt x="84" y="89"/>
                  <a:pt x="81" y="88"/>
                </a:cubicBezTo>
                <a:cubicBezTo>
                  <a:pt x="81" y="88"/>
                  <a:pt x="81" y="88"/>
                  <a:pt x="81" y="88"/>
                </a:cubicBezTo>
                <a:cubicBezTo>
                  <a:pt x="80" y="87"/>
                  <a:pt x="80" y="87"/>
                  <a:pt x="80" y="87"/>
                </a:cubicBezTo>
                <a:cubicBezTo>
                  <a:pt x="80" y="87"/>
                  <a:pt x="79" y="87"/>
                  <a:pt x="79" y="87"/>
                </a:cubicBezTo>
                <a:cubicBezTo>
                  <a:pt x="71" y="82"/>
                  <a:pt x="71" y="82"/>
                  <a:pt x="71" y="82"/>
                </a:cubicBezTo>
                <a:lnTo>
                  <a:pt x="72" y="6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19" name="Freeform 79"/>
          <p:cNvSpPr>
            <a:spLocks noEditPoints="1" noChangeArrowheads="1"/>
          </p:cNvSpPr>
          <p:nvPr/>
        </p:nvSpPr>
        <p:spPr bwMode="auto">
          <a:xfrm>
            <a:off x="2049463" y="2625725"/>
            <a:ext cx="366712" cy="309563"/>
          </a:xfrm>
          <a:custGeom>
            <a:avLst/>
            <a:gdLst>
              <a:gd name="T0" fmla="*/ 2147483646 w 98"/>
              <a:gd name="T1" fmla="*/ 2147483646 h 110"/>
              <a:gd name="T2" fmla="*/ 2147483646 w 98"/>
              <a:gd name="T3" fmla="*/ 2147483646 h 110"/>
              <a:gd name="T4" fmla="*/ 2147483646 w 98"/>
              <a:gd name="T5" fmla="*/ 2147483646 h 110"/>
              <a:gd name="T6" fmla="*/ 2147483646 w 98"/>
              <a:gd name="T7" fmla="*/ 0 h 110"/>
              <a:gd name="T8" fmla="*/ 2147483646 w 98"/>
              <a:gd name="T9" fmla="*/ 2147483646 h 110"/>
              <a:gd name="T10" fmla="*/ 2147483646 w 98"/>
              <a:gd name="T11" fmla="*/ 2147483646 h 110"/>
              <a:gd name="T12" fmla="*/ 2147483646 w 98"/>
              <a:gd name="T13" fmla="*/ 2147483646 h 110"/>
              <a:gd name="T14" fmla="*/ 2147483646 w 98"/>
              <a:gd name="T15" fmla="*/ 2147483646 h 110"/>
              <a:gd name="T16" fmla="*/ 2147483646 w 98"/>
              <a:gd name="T17" fmla="*/ 2147483646 h 110"/>
              <a:gd name="T18" fmla="*/ 2147483646 w 98"/>
              <a:gd name="T19" fmla="*/ 2147483646 h 110"/>
              <a:gd name="T20" fmla="*/ 2147483646 w 98"/>
              <a:gd name="T21" fmla="*/ 2147483646 h 110"/>
              <a:gd name="T22" fmla="*/ 2147483646 w 98"/>
              <a:gd name="T23" fmla="*/ 2147483646 h 110"/>
              <a:gd name="T24" fmla="*/ 2147483646 w 98"/>
              <a:gd name="T25" fmla="*/ 2147483646 h 110"/>
              <a:gd name="T26" fmla="*/ 2147483646 w 98"/>
              <a:gd name="T27" fmla="*/ 2147483646 h 110"/>
              <a:gd name="T28" fmla="*/ 2147483646 w 98"/>
              <a:gd name="T29" fmla="*/ 2147483646 h 110"/>
              <a:gd name="T30" fmla="*/ 2147483646 w 98"/>
              <a:gd name="T31" fmla="*/ 2147483646 h 110"/>
              <a:gd name="T32" fmla="*/ 2147483646 w 98"/>
              <a:gd name="T33" fmla="*/ 2147483646 h 110"/>
              <a:gd name="T34" fmla="*/ 2147483646 w 98"/>
              <a:gd name="T35" fmla="*/ 2147483646 h 110"/>
              <a:gd name="T36" fmla="*/ 2147483646 w 98"/>
              <a:gd name="T37" fmla="*/ 2147483646 h 110"/>
              <a:gd name="T38" fmla="*/ 2147483646 w 98"/>
              <a:gd name="T39" fmla="*/ 2147483646 h 110"/>
              <a:gd name="T40" fmla="*/ 2147483646 w 98"/>
              <a:gd name="T41" fmla="*/ 2147483646 h 110"/>
              <a:gd name="T42" fmla="*/ 2147483646 w 98"/>
              <a:gd name="T43" fmla="*/ 2147483646 h 110"/>
              <a:gd name="T44" fmla="*/ 2147483646 w 98"/>
              <a:gd name="T45" fmla="*/ 2147483646 h 110"/>
              <a:gd name="T46" fmla="*/ 2147483646 w 98"/>
              <a:gd name="T47" fmla="*/ 2147483646 h 110"/>
              <a:gd name="T48" fmla="*/ 2147483646 w 98"/>
              <a:gd name="T49" fmla="*/ 2147483646 h 110"/>
              <a:gd name="T50" fmla="*/ 2147483646 w 98"/>
              <a:gd name="T51" fmla="*/ 2147483646 h 110"/>
              <a:gd name="T52" fmla="*/ 0 w 98"/>
              <a:gd name="T53" fmla="*/ 2147483646 h 110"/>
              <a:gd name="T54" fmla="*/ 2147483646 w 98"/>
              <a:gd name="T55" fmla="*/ 2147483646 h 110"/>
              <a:gd name="T56" fmla="*/ 2147483646 w 98"/>
              <a:gd name="T57" fmla="*/ 2147483646 h 110"/>
              <a:gd name="T58" fmla="*/ 2147483646 w 98"/>
              <a:gd name="T59" fmla="*/ 2147483646 h 110"/>
              <a:gd name="T60" fmla="*/ 2147483646 w 98"/>
              <a:gd name="T61" fmla="*/ 2147483646 h 110"/>
              <a:gd name="T62" fmla="*/ 2147483646 w 98"/>
              <a:gd name="T63" fmla="*/ 2147483646 h 110"/>
              <a:gd name="T64" fmla="*/ 2147483646 w 98"/>
              <a:gd name="T65" fmla="*/ 2147483646 h 110"/>
              <a:gd name="T66" fmla="*/ 2147483646 w 98"/>
              <a:gd name="T67" fmla="*/ 2147483646 h 110"/>
              <a:gd name="T68" fmla="*/ 2147483646 w 98"/>
              <a:gd name="T69" fmla="*/ 2147483646 h 110"/>
              <a:gd name="T70" fmla="*/ 2147483646 w 98"/>
              <a:gd name="T71" fmla="*/ 2147483646 h 110"/>
              <a:gd name="T72" fmla="*/ 2147483646 w 98"/>
              <a:gd name="T73" fmla="*/ 2147483646 h 110"/>
              <a:gd name="T74" fmla="*/ 0 w 98"/>
              <a:gd name="T75" fmla="*/ 2147483646 h 110"/>
              <a:gd name="T76" fmla="*/ 2147483646 w 98"/>
              <a:gd name="T77" fmla="*/ 2147483646 h 110"/>
              <a:gd name="T78" fmla="*/ 2147483646 w 98"/>
              <a:gd name="T79" fmla="*/ 2147483646 h 110"/>
              <a:gd name="T80" fmla="*/ 2147483646 w 98"/>
              <a:gd name="T81" fmla="*/ 2147483646 h 110"/>
              <a:gd name="T82" fmla="*/ 2147483646 w 98"/>
              <a:gd name="T83" fmla="*/ 2147483646 h 110"/>
              <a:gd name="T84" fmla="*/ 2147483646 w 98"/>
              <a:gd name="T85" fmla="*/ 2147483646 h 110"/>
              <a:gd name="T86" fmla="*/ 2147483646 w 98"/>
              <a:gd name="T87" fmla="*/ 2147483646 h 110"/>
              <a:gd name="T88" fmla="*/ 2147483646 w 98"/>
              <a:gd name="T89" fmla="*/ 2147483646 h 110"/>
              <a:gd name="T90" fmla="*/ 2147483646 w 98"/>
              <a:gd name="T91" fmla="*/ 2147483646 h 110"/>
              <a:gd name="T92" fmla="*/ 2147483646 w 98"/>
              <a:gd name="T93" fmla="*/ 2147483646 h 110"/>
              <a:gd name="T94" fmla="*/ 2147483646 w 98"/>
              <a:gd name="T95" fmla="*/ 2147483646 h 110"/>
              <a:gd name="T96" fmla="*/ 2147483646 w 98"/>
              <a:gd name="T97" fmla="*/ 2147483646 h 110"/>
              <a:gd name="T98" fmla="*/ 2147483646 w 98"/>
              <a:gd name="T99" fmla="*/ 2147483646 h 110"/>
              <a:gd name="T100" fmla="*/ 2147483646 w 98"/>
              <a:gd name="T101" fmla="*/ 2147483646 h 110"/>
              <a:gd name="T102" fmla="*/ 2147483646 w 98"/>
              <a:gd name="T103" fmla="*/ 2147483646 h 110"/>
              <a:gd name="T104" fmla="*/ 2147483646 w 98"/>
              <a:gd name="T105" fmla="*/ 2147483646 h 110"/>
              <a:gd name="T106" fmla="*/ 2147483646 w 98"/>
              <a:gd name="T107" fmla="*/ 2147483646 h 110"/>
              <a:gd name="T108" fmla="*/ 2147483646 w 98"/>
              <a:gd name="T109" fmla="*/ 2147483646 h 110"/>
              <a:gd name="T110" fmla="*/ 2147483646 w 98"/>
              <a:gd name="T111" fmla="*/ 2147483646 h 110"/>
              <a:gd name="T112" fmla="*/ 2147483646 w 98"/>
              <a:gd name="T113" fmla="*/ 2147483646 h 110"/>
              <a:gd name="T114" fmla="*/ 2147483646 w 98"/>
              <a:gd name="T115" fmla="*/ 2147483646 h 110"/>
              <a:gd name="T116" fmla="*/ 2147483646 w 98"/>
              <a:gd name="T117" fmla="*/ 2147483646 h 110"/>
              <a:gd name="T118" fmla="*/ 2147483646 w 98"/>
              <a:gd name="T119" fmla="*/ 2147483646 h 110"/>
              <a:gd name="T120" fmla="*/ 2147483646 w 98"/>
              <a:gd name="T121" fmla="*/ 2147483646 h 110"/>
              <a:gd name="T122" fmla="*/ 2147483646 w 98"/>
              <a:gd name="T123" fmla="*/ 2147483646 h 1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8"/>
              <a:gd name="T187" fmla="*/ 0 h 110"/>
              <a:gd name="T188" fmla="*/ 98 w 98"/>
              <a:gd name="T189" fmla="*/ 110 h 1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8" h="110">
                <a:moveTo>
                  <a:pt x="23" y="44"/>
                </a:moveTo>
                <a:cubicBezTo>
                  <a:pt x="23" y="30"/>
                  <a:pt x="23" y="30"/>
                  <a:pt x="23" y="30"/>
                </a:cubicBezTo>
                <a:cubicBezTo>
                  <a:pt x="18" y="29"/>
                  <a:pt x="14" y="27"/>
                  <a:pt x="11" y="25"/>
                </a:cubicBezTo>
                <a:cubicBezTo>
                  <a:pt x="9" y="23"/>
                  <a:pt x="8" y="20"/>
                  <a:pt x="8" y="16"/>
                </a:cubicBezTo>
                <a:cubicBezTo>
                  <a:pt x="8" y="13"/>
                  <a:pt x="9" y="10"/>
                  <a:pt x="12" y="8"/>
                </a:cubicBezTo>
                <a:cubicBezTo>
                  <a:pt x="15" y="5"/>
                  <a:pt x="18" y="4"/>
                  <a:pt x="23" y="4"/>
                </a:cubicBezTo>
                <a:cubicBezTo>
                  <a:pt x="23" y="0"/>
                  <a:pt x="23" y="0"/>
                  <a:pt x="23" y="0"/>
                </a:cubicBezTo>
                <a:cubicBezTo>
                  <a:pt x="28" y="0"/>
                  <a:pt x="28" y="0"/>
                  <a:pt x="28" y="0"/>
                </a:cubicBezTo>
                <a:cubicBezTo>
                  <a:pt x="28" y="4"/>
                  <a:pt x="28" y="4"/>
                  <a:pt x="28" y="4"/>
                </a:cubicBezTo>
                <a:cubicBezTo>
                  <a:pt x="33" y="4"/>
                  <a:pt x="36" y="5"/>
                  <a:pt x="38" y="7"/>
                </a:cubicBezTo>
                <a:cubicBezTo>
                  <a:pt x="41" y="9"/>
                  <a:pt x="43" y="11"/>
                  <a:pt x="43" y="15"/>
                </a:cubicBezTo>
                <a:cubicBezTo>
                  <a:pt x="33" y="16"/>
                  <a:pt x="33" y="16"/>
                  <a:pt x="33" y="16"/>
                </a:cubicBezTo>
                <a:cubicBezTo>
                  <a:pt x="33" y="13"/>
                  <a:pt x="31" y="11"/>
                  <a:pt x="28" y="11"/>
                </a:cubicBezTo>
                <a:cubicBezTo>
                  <a:pt x="28" y="23"/>
                  <a:pt x="28" y="23"/>
                  <a:pt x="28" y="23"/>
                </a:cubicBezTo>
                <a:cubicBezTo>
                  <a:pt x="35" y="24"/>
                  <a:pt x="39" y="26"/>
                  <a:pt x="41" y="28"/>
                </a:cubicBezTo>
                <a:cubicBezTo>
                  <a:pt x="44" y="30"/>
                  <a:pt x="45" y="33"/>
                  <a:pt x="45" y="37"/>
                </a:cubicBezTo>
                <a:cubicBezTo>
                  <a:pt x="45" y="41"/>
                  <a:pt x="43" y="44"/>
                  <a:pt x="40" y="46"/>
                </a:cubicBezTo>
                <a:cubicBezTo>
                  <a:pt x="38" y="49"/>
                  <a:pt x="34" y="51"/>
                  <a:pt x="28" y="51"/>
                </a:cubicBezTo>
                <a:cubicBezTo>
                  <a:pt x="28" y="57"/>
                  <a:pt x="28" y="57"/>
                  <a:pt x="28" y="57"/>
                </a:cubicBezTo>
                <a:cubicBezTo>
                  <a:pt x="23" y="57"/>
                  <a:pt x="23" y="57"/>
                  <a:pt x="23" y="57"/>
                </a:cubicBezTo>
                <a:cubicBezTo>
                  <a:pt x="23" y="51"/>
                  <a:pt x="23" y="51"/>
                  <a:pt x="23" y="51"/>
                </a:cubicBezTo>
                <a:cubicBezTo>
                  <a:pt x="18" y="51"/>
                  <a:pt x="15" y="50"/>
                  <a:pt x="12" y="47"/>
                </a:cubicBezTo>
                <a:cubicBezTo>
                  <a:pt x="9" y="45"/>
                  <a:pt x="7" y="42"/>
                  <a:pt x="6" y="38"/>
                </a:cubicBezTo>
                <a:cubicBezTo>
                  <a:pt x="17" y="37"/>
                  <a:pt x="17" y="37"/>
                  <a:pt x="17" y="37"/>
                </a:cubicBezTo>
                <a:cubicBezTo>
                  <a:pt x="17" y="38"/>
                  <a:pt x="18" y="40"/>
                  <a:pt x="19" y="41"/>
                </a:cubicBezTo>
                <a:cubicBezTo>
                  <a:pt x="20" y="42"/>
                  <a:pt x="21" y="43"/>
                  <a:pt x="23" y="44"/>
                </a:cubicBezTo>
                <a:close/>
                <a:moveTo>
                  <a:pt x="58" y="94"/>
                </a:moveTo>
                <a:cubicBezTo>
                  <a:pt x="71" y="94"/>
                  <a:pt x="71" y="94"/>
                  <a:pt x="71" y="94"/>
                </a:cubicBezTo>
                <a:cubicBezTo>
                  <a:pt x="71" y="90"/>
                  <a:pt x="71" y="90"/>
                  <a:pt x="71" y="90"/>
                </a:cubicBezTo>
                <a:cubicBezTo>
                  <a:pt x="58" y="90"/>
                  <a:pt x="58" y="90"/>
                  <a:pt x="58" y="90"/>
                </a:cubicBezTo>
                <a:cubicBezTo>
                  <a:pt x="58" y="86"/>
                  <a:pt x="58" y="86"/>
                  <a:pt x="58" y="86"/>
                </a:cubicBezTo>
                <a:cubicBezTo>
                  <a:pt x="69" y="86"/>
                  <a:pt x="69" y="86"/>
                  <a:pt x="69" y="86"/>
                </a:cubicBezTo>
                <a:cubicBezTo>
                  <a:pt x="55" y="65"/>
                  <a:pt x="55" y="65"/>
                  <a:pt x="55" y="65"/>
                </a:cubicBezTo>
                <a:cubicBezTo>
                  <a:pt x="65" y="65"/>
                  <a:pt x="65" y="65"/>
                  <a:pt x="65" y="65"/>
                </a:cubicBezTo>
                <a:cubicBezTo>
                  <a:pt x="76" y="82"/>
                  <a:pt x="76" y="82"/>
                  <a:pt x="76" y="82"/>
                </a:cubicBezTo>
                <a:cubicBezTo>
                  <a:pt x="87" y="65"/>
                  <a:pt x="87" y="65"/>
                  <a:pt x="87" y="65"/>
                </a:cubicBezTo>
                <a:cubicBezTo>
                  <a:pt x="98" y="65"/>
                  <a:pt x="98" y="65"/>
                  <a:pt x="98" y="65"/>
                </a:cubicBezTo>
                <a:cubicBezTo>
                  <a:pt x="84" y="86"/>
                  <a:pt x="84" y="86"/>
                  <a:pt x="84" y="86"/>
                </a:cubicBezTo>
                <a:cubicBezTo>
                  <a:pt x="97" y="86"/>
                  <a:pt x="97" y="86"/>
                  <a:pt x="97" y="86"/>
                </a:cubicBezTo>
                <a:cubicBezTo>
                  <a:pt x="97" y="90"/>
                  <a:pt x="97" y="90"/>
                  <a:pt x="97" y="90"/>
                </a:cubicBezTo>
                <a:cubicBezTo>
                  <a:pt x="82" y="90"/>
                  <a:pt x="82" y="90"/>
                  <a:pt x="82" y="90"/>
                </a:cubicBezTo>
                <a:cubicBezTo>
                  <a:pt x="82" y="94"/>
                  <a:pt x="82" y="94"/>
                  <a:pt x="82" y="94"/>
                </a:cubicBezTo>
                <a:cubicBezTo>
                  <a:pt x="97" y="94"/>
                  <a:pt x="97" y="94"/>
                  <a:pt x="97" y="94"/>
                </a:cubicBezTo>
                <a:cubicBezTo>
                  <a:pt x="97" y="98"/>
                  <a:pt x="97" y="98"/>
                  <a:pt x="97" y="98"/>
                </a:cubicBezTo>
                <a:cubicBezTo>
                  <a:pt x="82" y="98"/>
                  <a:pt x="82" y="98"/>
                  <a:pt x="82" y="98"/>
                </a:cubicBezTo>
                <a:cubicBezTo>
                  <a:pt x="82" y="110"/>
                  <a:pt x="82" y="110"/>
                  <a:pt x="82" y="110"/>
                </a:cubicBezTo>
                <a:cubicBezTo>
                  <a:pt x="71" y="110"/>
                  <a:pt x="71" y="110"/>
                  <a:pt x="71" y="110"/>
                </a:cubicBezTo>
                <a:cubicBezTo>
                  <a:pt x="71" y="98"/>
                  <a:pt x="71" y="98"/>
                  <a:pt x="71" y="98"/>
                </a:cubicBezTo>
                <a:cubicBezTo>
                  <a:pt x="58" y="98"/>
                  <a:pt x="58" y="98"/>
                  <a:pt x="58" y="98"/>
                </a:cubicBezTo>
                <a:cubicBezTo>
                  <a:pt x="58" y="94"/>
                  <a:pt x="58" y="94"/>
                  <a:pt x="58" y="94"/>
                </a:cubicBezTo>
                <a:close/>
                <a:moveTo>
                  <a:pt x="0" y="89"/>
                </a:moveTo>
                <a:cubicBezTo>
                  <a:pt x="5" y="89"/>
                  <a:pt x="5" y="89"/>
                  <a:pt x="5" y="89"/>
                </a:cubicBezTo>
                <a:cubicBezTo>
                  <a:pt x="5" y="88"/>
                  <a:pt x="5" y="86"/>
                  <a:pt x="5" y="85"/>
                </a:cubicBezTo>
                <a:cubicBezTo>
                  <a:pt x="0" y="85"/>
                  <a:pt x="0" y="85"/>
                  <a:pt x="0" y="85"/>
                </a:cubicBezTo>
                <a:cubicBezTo>
                  <a:pt x="0" y="81"/>
                  <a:pt x="0" y="81"/>
                  <a:pt x="0" y="81"/>
                </a:cubicBezTo>
                <a:cubicBezTo>
                  <a:pt x="6" y="81"/>
                  <a:pt x="6" y="81"/>
                  <a:pt x="6" y="81"/>
                </a:cubicBezTo>
                <a:cubicBezTo>
                  <a:pt x="8" y="71"/>
                  <a:pt x="16" y="62"/>
                  <a:pt x="30" y="62"/>
                </a:cubicBezTo>
                <a:cubicBezTo>
                  <a:pt x="37" y="62"/>
                  <a:pt x="43" y="65"/>
                  <a:pt x="48" y="69"/>
                </a:cubicBezTo>
                <a:cubicBezTo>
                  <a:pt x="48" y="70"/>
                  <a:pt x="49" y="70"/>
                  <a:pt x="49" y="71"/>
                </a:cubicBezTo>
                <a:cubicBezTo>
                  <a:pt x="42" y="75"/>
                  <a:pt x="42" y="75"/>
                  <a:pt x="42" y="75"/>
                </a:cubicBezTo>
                <a:cubicBezTo>
                  <a:pt x="42" y="75"/>
                  <a:pt x="42" y="75"/>
                  <a:pt x="42" y="74"/>
                </a:cubicBezTo>
                <a:cubicBezTo>
                  <a:pt x="39" y="71"/>
                  <a:pt x="35" y="70"/>
                  <a:pt x="30" y="70"/>
                </a:cubicBezTo>
                <a:cubicBezTo>
                  <a:pt x="22" y="70"/>
                  <a:pt x="17" y="75"/>
                  <a:pt x="15" y="81"/>
                </a:cubicBezTo>
                <a:cubicBezTo>
                  <a:pt x="37" y="81"/>
                  <a:pt x="37" y="81"/>
                  <a:pt x="37" y="81"/>
                </a:cubicBezTo>
                <a:cubicBezTo>
                  <a:pt x="37" y="85"/>
                  <a:pt x="37" y="85"/>
                  <a:pt x="37" y="85"/>
                </a:cubicBezTo>
                <a:cubicBezTo>
                  <a:pt x="14" y="85"/>
                  <a:pt x="14" y="85"/>
                  <a:pt x="14" y="85"/>
                </a:cubicBezTo>
                <a:cubicBezTo>
                  <a:pt x="14" y="86"/>
                  <a:pt x="14" y="88"/>
                  <a:pt x="14" y="89"/>
                </a:cubicBezTo>
                <a:cubicBezTo>
                  <a:pt x="37" y="89"/>
                  <a:pt x="37" y="89"/>
                  <a:pt x="37" y="89"/>
                </a:cubicBezTo>
                <a:cubicBezTo>
                  <a:pt x="37" y="93"/>
                  <a:pt x="37" y="93"/>
                  <a:pt x="37" y="93"/>
                </a:cubicBezTo>
                <a:cubicBezTo>
                  <a:pt x="15" y="93"/>
                  <a:pt x="15" y="93"/>
                  <a:pt x="15" y="93"/>
                </a:cubicBezTo>
                <a:cubicBezTo>
                  <a:pt x="18" y="99"/>
                  <a:pt x="22" y="103"/>
                  <a:pt x="30" y="103"/>
                </a:cubicBezTo>
                <a:cubicBezTo>
                  <a:pt x="34" y="103"/>
                  <a:pt x="37" y="102"/>
                  <a:pt x="40" y="100"/>
                </a:cubicBezTo>
                <a:cubicBezTo>
                  <a:pt x="47" y="104"/>
                  <a:pt x="47" y="104"/>
                  <a:pt x="47" y="104"/>
                </a:cubicBezTo>
                <a:cubicBezTo>
                  <a:pt x="42" y="108"/>
                  <a:pt x="36" y="110"/>
                  <a:pt x="30" y="110"/>
                </a:cubicBezTo>
                <a:cubicBezTo>
                  <a:pt x="17" y="110"/>
                  <a:pt x="9" y="103"/>
                  <a:pt x="6" y="93"/>
                </a:cubicBezTo>
                <a:cubicBezTo>
                  <a:pt x="0" y="93"/>
                  <a:pt x="0" y="93"/>
                  <a:pt x="0" y="93"/>
                </a:cubicBezTo>
                <a:cubicBezTo>
                  <a:pt x="0" y="89"/>
                  <a:pt x="0" y="89"/>
                  <a:pt x="0" y="89"/>
                </a:cubicBezTo>
                <a:close/>
                <a:moveTo>
                  <a:pt x="54" y="29"/>
                </a:moveTo>
                <a:cubicBezTo>
                  <a:pt x="58" y="29"/>
                  <a:pt x="58" y="29"/>
                  <a:pt x="58" y="29"/>
                </a:cubicBezTo>
                <a:cubicBezTo>
                  <a:pt x="57" y="27"/>
                  <a:pt x="56" y="24"/>
                  <a:pt x="56" y="22"/>
                </a:cubicBezTo>
                <a:cubicBezTo>
                  <a:pt x="56" y="18"/>
                  <a:pt x="56" y="15"/>
                  <a:pt x="58" y="12"/>
                </a:cubicBezTo>
                <a:cubicBezTo>
                  <a:pt x="60" y="9"/>
                  <a:pt x="63" y="6"/>
                  <a:pt x="67" y="5"/>
                </a:cubicBezTo>
                <a:cubicBezTo>
                  <a:pt x="70" y="4"/>
                  <a:pt x="72" y="3"/>
                  <a:pt x="75" y="3"/>
                </a:cubicBezTo>
                <a:cubicBezTo>
                  <a:pt x="80" y="3"/>
                  <a:pt x="84" y="3"/>
                  <a:pt x="88" y="5"/>
                </a:cubicBezTo>
                <a:cubicBezTo>
                  <a:pt x="91" y="7"/>
                  <a:pt x="94" y="10"/>
                  <a:pt x="96" y="13"/>
                </a:cubicBezTo>
                <a:cubicBezTo>
                  <a:pt x="87" y="16"/>
                  <a:pt x="87" y="16"/>
                  <a:pt x="87" y="16"/>
                </a:cubicBezTo>
                <a:cubicBezTo>
                  <a:pt x="86" y="14"/>
                  <a:pt x="84" y="13"/>
                  <a:pt x="82" y="12"/>
                </a:cubicBezTo>
                <a:cubicBezTo>
                  <a:pt x="81" y="11"/>
                  <a:pt x="78" y="11"/>
                  <a:pt x="76" y="11"/>
                </a:cubicBezTo>
                <a:cubicBezTo>
                  <a:pt x="74" y="11"/>
                  <a:pt x="73" y="11"/>
                  <a:pt x="71" y="12"/>
                </a:cubicBezTo>
                <a:cubicBezTo>
                  <a:pt x="69" y="13"/>
                  <a:pt x="68" y="14"/>
                  <a:pt x="67" y="15"/>
                </a:cubicBezTo>
                <a:cubicBezTo>
                  <a:pt x="66" y="17"/>
                  <a:pt x="66" y="19"/>
                  <a:pt x="66" y="21"/>
                </a:cubicBezTo>
                <a:cubicBezTo>
                  <a:pt x="66" y="23"/>
                  <a:pt x="67" y="25"/>
                  <a:pt x="68" y="27"/>
                </a:cubicBezTo>
                <a:cubicBezTo>
                  <a:pt x="68" y="28"/>
                  <a:pt x="69" y="28"/>
                  <a:pt x="69" y="29"/>
                </a:cubicBezTo>
                <a:cubicBezTo>
                  <a:pt x="83" y="29"/>
                  <a:pt x="83" y="29"/>
                  <a:pt x="83" y="29"/>
                </a:cubicBezTo>
                <a:cubicBezTo>
                  <a:pt x="83" y="34"/>
                  <a:pt x="83" y="34"/>
                  <a:pt x="83" y="34"/>
                </a:cubicBezTo>
                <a:cubicBezTo>
                  <a:pt x="71" y="34"/>
                  <a:pt x="71" y="34"/>
                  <a:pt x="71" y="34"/>
                </a:cubicBezTo>
                <a:cubicBezTo>
                  <a:pt x="72" y="36"/>
                  <a:pt x="72" y="38"/>
                  <a:pt x="72" y="40"/>
                </a:cubicBezTo>
                <a:cubicBezTo>
                  <a:pt x="72" y="40"/>
                  <a:pt x="72" y="41"/>
                  <a:pt x="72" y="42"/>
                </a:cubicBezTo>
                <a:cubicBezTo>
                  <a:pt x="72" y="42"/>
                  <a:pt x="72" y="42"/>
                  <a:pt x="72" y="42"/>
                </a:cubicBezTo>
                <a:cubicBezTo>
                  <a:pt x="77" y="42"/>
                  <a:pt x="80" y="43"/>
                  <a:pt x="83" y="44"/>
                </a:cubicBezTo>
                <a:cubicBezTo>
                  <a:pt x="85" y="45"/>
                  <a:pt x="86" y="46"/>
                  <a:pt x="89" y="44"/>
                </a:cubicBezTo>
                <a:cubicBezTo>
                  <a:pt x="96" y="49"/>
                  <a:pt x="96" y="49"/>
                  <a:pt x="96" y="49"/>
                </a:cubicBezTo>
                <a:cubicBezTo>
                  <a:pt x="88" y="56"/>
                  <a:pt x="85" y="54"/>
                  <a:pt x="78" y="52"/>
                </a:cubicBezTo>
                <a:cubicBezTo>
                  <a:pt x="76" y="51"/>
                  <a:pt x="74" y="50"/>
                  <a:pt x="70" y="50"/>
                </a:cubicBezTo>
                <a:cubicBezTo>
                  <a:pt x="69" y="49"/>
                  <a:pt x="67" y="50"/>
                  <a:pt x="65" y="51"/>
                </a:cubicBezTo>
                <a:cubicBezTo>
                  <a:pt x="64" y="52"/>
                  <a:pt x="63" y="53"/>
                  <a:pt x="62" y="53"/>
                </a:cubicBezTo>
                <a:cubicBezTo>
                  <a:pt x="56" y="47"/>
                  <a:pt x="56" y="47"/>
                  <a:pt x="56" y="47"/>
                </a:cubicBezTo>
                <a:cubicBezTo>
                  <a:pt x="56" y="47"/>
                  <a:pt x="57" y="46"/>
                  <a:pt x="58" y="45"/>
                </a:cubicBezTo>
                <a:cubicBezTo>
                  <a:pt x="61" y="44"/>
                  <a:pt x="62" y="42"/>
                  <a:pt x="62" y="40"/>
                </a:cubicBezTo>
                <a:cubicBezTo>
                  <a:pt x="62" y="38"/>
                  <a:pt x="61" y="36"/>
                  <a:pt x="60" y="34"/>
                </a:cubicBezTo>
                <a:cubicBezTo>
                  <a:pt x="54" y="34"/>
                  <a:pt x="54" y="34"/>
                  <a:pt x="54" y="34"/>
                </a:cubicBezTo>
                <a:cubicBezTo>
                  <a:pt x="54" y="29"/>
                  <a:pt x="54" y="29"/>
                  <a:pt x="54" y="29"/>
                </a:cubicBezTo>
                <a:close/>
                <a:moveTo>
                  <a:pt x="23" y="10"/>
                </a:moveTo>
                <a:cubicBezTo>
                  <a:pt x="21" y="11"/>
                  <a:pt x="20" y="12"/>
                  <a:pt x="19" y="13"/>
                </a:cubicBezTo>
                <a:cubicBezTo>
                  <a:pt x="18" y="14"/>
                  <a:pt x="18" y="15"/>
                  <a:pt x="18" y="16"/>
                </a:cubicBezTo>
                <a:cubicBezTo>
                  <a:pt x="18" y="17"/>
                  <a:pt x="18" y="18"/>
                  <a:pt x="19" y="19"/>
                </a:cubicBezTo>
                <a:cubicBezTo>
                  <a:pt x="20" y="20"/>
                  <a:pt x="21" y="21"/>
                  <a:pt x="23" y="21"/>
                </a:cubicBezTo>
                <a:cubicBezTo>
                  <a:pt x="23" y="10"/>
                  <a:pt x="23" y="10"/>
                  <a:pt x="23" y="10"/>
                </a:cubicBezTo>
                <a:close/>
                <a:moveTo>
                  <a:pt x="28" y="44"/>
                </a:moveTo>
                <a:cubicBezTo>
                  <a:pt x="30" y="44"/>
                  <a:pt x="32" y="43"/>
                  <a:pt x="33" y="42"/>
                </a:cubicBezTo>
                <a:cubicBezTo>
                  <a:pt x="35" y="41"/>
                  <a:pt x="35" y="39"/>
                  <a:pt x="35" y="38"/>
                </a:cubicBezTo>
                <a:cubicBezTo>
                  <a:pt x="35" y="36"/>
                  <a:pt x="35" y="35"/>
                  <a:pt x="34" y="34"/>
                </a:cubicBezTo>
                <a:cubicBezTo>
                  <a:pt x="33" y="33"/>
                  <a:pt x="31" y="32"/>
                  <a:pt x="28" y="32"/>
                </a:cubicBezTo>
                <a:lnTo>
                  <a:pt x="28" y="4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0" name="Freeform 80"/>
          <p:cNvSpPr>
            <a:spLocks noEditPoints="1" noChangeArrowheads="1"/>
          </p:cNvSpPr>
          <p:nvPr/>
        </p:nvSpPr>
        <p:spPr bwMode="auto">
          <a:xfrm>
            <a:off x="1343025" y="2636838"/>
            <a:ext cx="360363" cy="303212"/>
          </a:xfrm>
          <a:custGeom>
            <a:avLst/>
            <a:gdLst>
              <a:gd name="T0" fmla="*/ 2147483646 w 96"/>
              <a:gd name="T1" fmla="*/ 2147483646 h 108"/>
              <a:gd name="T2" fmla="*/ 2147483646 w 96"/>
              <a:gd name="T3" fmla="*/ 2147483646 h 108"/>
              <a:gd name="T4" fmla="*/ 2147483646 w 96"/>
              <a:gd name="T5" fmla="*/ 2147483646 h 108"/>
              <a:gd name="T6" fmla="*/ 2147483646 w 96"/>
              <a:gd name="T7" fmla="*/ 2147483646 h 108"/>
              <a:gd name="T8" fmla="*/ 2147483646 w 96"/>
              <a:gd name="T9" fmla="*/ 2147483646 h 108"/>
              <a:gd name="T10" fmla="*/ 2147483646 w 96"/>
              <a:gd name="T11" fmla="*/ 2147483646 h 108"/>
              <a:gd name="T12" fmla="*/ 2147483646 w 96"/>
              <a:gd name="T13" fmla="*/ 2147483646 h 108"/>
              <a:gd name="T14" fmla="*/ 2147483646 w 96"/>
              <a:gd name="T15" fmla="*/ 2147483646 h 108"/>
              <a:gd name="T16" fmla="*/ 2147483646 w 96"/>
              <a:gd name="T17" fmla="*/ 2147483646 h 108"/>
              <a:gd name="T18" fmla="*/ 2147483646 w 96"/>
              <a:gd name="T19" fmla="*/ 2147483646 h 108"/>
              <a:gd name="T20" fmla="*/ 2147483646 w 96"/>
              <a:gd name="T21" fmla="*/ 2147483646 h 108"/>
              <a:gd name="T22" fmla="*/ 2147483646 w 96"/>
              <a:gd name="T23" fmla="*/ 2147483646 h 108"/>
              <a:gd name="T24" fmla="*/ 2147483646 w 96"/>
              <a:gd name="T25" fmla="*/ 2147483646 h 108"/>
              <a:gd name="T26" fmla="*/ 2147483646 w 96"/>
              <a:gd name="T27" fmla="*/ 0 h 108"/>
              <a:gd name="T28" fmla="*/ 2147483646 w 96"/>
              <a:gd name="T29" fmla="*/ 0 h 108"/>
              <a:gd name="T30" fmla="*/ 2147483646 w 96"/>
              <a:gd name="T31" fmla="*/ 2147483646 h 108"/>
              <a:gd name="T32" fmla="*/ 2147483646 w 96"/>
              <a:gd name="T33" fmla="*/ 2147483646 h 108"/>
              <a:gd name="T34" fmla="*/ 2147483646 w 96"/>
              <a:gd name="T35" fmla="*/ 2147483646 h 108"/>
              <a:gd name="T36" fmla="*/ 2147483646 w 96"/>
              <a:gd name="T37" fmla="*/ 2147483646 h 108"/>
              <a:gd name="T38" fmla="*/ 2147483646 w 96"/>
              <a:gd name="T39" fmla="*/ 2147483646 h 108"/>
              <a:gd name="T40" fmla="*/ 2147483646 w 96"/>
              <a:gd name="T41" fmla="*/ 2147483646 h 108"/>
              <a:gd name="T42" fmla="*/ 2147483646 w 96"/>
              <a:gd name="T43" fmla="*/ 2147483646 h 108"/>
              <a:gd name="T44" fmla="*/ 2147483646 w 96"/>
              <a:gd name="T45" fmla="*/ 2147483646 h 108"/>
              <a:gd name="T46" fmla="*/ 2147483646 w 96"/>
              <a:gd name="T47" fmla="*/ 2147483646 h 108"/>
              <a:gd name="T48" fmla="*/ 2147483646 w 96"/>
              <a:gd name="T49" fmla="*/ 2147483646 h 108"/>
              <a:gd name="T50" fmla="*/ 2147483646 w 96"/>
              <a:gd name="T51" fmla="*/ 2147483646 h 108"/>
              <a:gd name="T52" fmla="*/ 2147483646 w 96"/>
              <a:gd name="T53" fmla="*/ 2147483646 h 108"/>
              <a:gd name="T54" fmla="*/ 2147483646 w 96"/>
              <a:gd name="T55" fmla="*/ 2147483646 h 108"/>
              <a:gd name="T56" fmla="*/ 2147483646 w 96"/>
              <a:gd name="T57" fmla="*/ 2147483646 h 108"/>
              <a:gd name="T58" fmla="*/ 2147483646 w 96"/>
              <a:gd name="T59" fmla="*/ 2147483646 h 108"/>
              <a:gd name="T60" fmla="*/ 2147483646 w 96"/>
              <a:gd name="T61" fmla="*/ 2147483646 h 108"/>
              <a:gd name="T62" fmla="*/ 2147483646 w 96"/>
              <a:gd name="T63" fmla="*/ 2147483646 h 108"/>
              <a:gd name="T64" fmla="*/ 2147483646 w 96"/>
              <a:gd name="T65" fmla="*/ 2147483646 h 108"/>
              <a:gd name="T66" fmla="*/ 2147483646 w 96"/>
              <a:gd name="T67" fmla="*/ 2147483646 h 108"/>
              <a:gd name="T68" fmla="*/ 2147483646 w 96"/>
              <a:gd name="T69" fmla="*/ 2147483646 h 108"/>
              <a:gd name="T70" fmla="*/ 2147483646 w 96"/>
              <a:gd name="T71" fmla="*/ 2147483646 h 108"/>
              <a:gd name="T72" fmla="*/ 2147483646 w 96"/>
              <a:gd name="T73" fmla="*/ 2147483646 h 108"/>
              <a:gd name="T74" fmla="*/ 2147483646 w 96"/>
              <a:gd name="T75" fmla="*/ 2147483646 h 108"/>
              <a:gd name="T76" fmla="*/ 2147483646 w 96"/>
              <a:gd name="T77" fmla="*/ 2147483646 h 108"/>
              <a:gd name="T78" fmla="*/ 2147483646 w 96"/>
              <a:gd name="T79" fmla="*/ 2147483646 h 108"/>
              <a:gd name="T80" fmla="*/ 2147483646 w 96"/>
              <a:gd name="T81" fmla="*/ 2147483646 h 108"/>
              <a:gd name="T82" fmla="*/ 2147483646 w 96"/>
              <a:gd name="T83" fmla="*/ 2147483646 h 108"/>
              <a:gd name="T84" fmla="*/ 2147483646 w 96"/>
              <a:gd name="T85" fmla="*/ 2147483646 h 108"/>
              <a:gd name="T86" fmla="*/ 2147483646 w 96"/>
              <a:gd name="T87" fmla="*/ 2147483646 h 108"/>
              <a:gd name="T88" fmla="*/ 2147483646 w 96"/>
              <a:gd name="T89" fmla="*/ 2147483646 h 108"/>
              <a:gd name="T90" fmla="*/ 2147483646 w 96"/>
              <a:gd name="T91" fmla="*/ 2147483646 h 108"/>
              <a:gd name="T92" fmla="*/ 2147483646 w 96"/>
              <a:gd name="T93" fmla="*/ 2147483646 h 108"/>
              <a:gd name="T94" fmla="*/ 2147483646 w 96"/>
              <a:gd name="T95" fmla="*/ 2147483646 h 108"/>
              <a:gd name="T96" fmla="*/ 2147483646 w 96"/>
              <a:gd name="T97" fmla="*/ 2147483646 h 108"/>
              <a:gd name="T98" fmla="*/ 2147483646 w 96"/>
              <a:gd name="T99" fmla="*/ 2147483646 h 108"/>
              <a:gd name="T100" fmla="*/ 2147483646 w 96"/>
              <a:gd name="T101" fmla="*/ 2147483646 h 108"/>
              <a:gd name="T102" fmla="*/ 2147483646 w 96"/>
              <a:gd name="T103" fmla="*/ 2147483646 h 108"/>
              <a:gd name="T104" fmla="*/ 2147483646 w 96"/>
              <a:gd name="T105" fmla="*/ 2147483646 h 108"/>
              <a:gd name="T106" fmla="*/ 2147483646 w 96"/>
              <a:gd name="T107" fmla="*/ 2147483646 h 108"/>
              <a:gd name="T108" fmla="*/ 2147483646 w 96"/>
              <a:gd name="T109" fmla="*/ 2147483646 h 108"/>
              <a:gd name="T110" fmla="*/ 2147483646 w 96"/>
              <a:gd name="T111" fmla="*/ 2147483646 h 108"/>
              <a:gd name="T112" fmla="*/ 2147483646 w 96"/>
              <a:gd name="T113" fmla="*/ 2147483646 h 108"/>
              <a:gd name="T114" fmla="*/ 2147483646 w 96"/>
              <a:gd name="T115" fmla="*/ 2147483646 h 108"/>
              <a:gd name="T116" fmla="*/ 2147483646 w 96"/>
              <a:gd name="T117" fmla="*/ 2147483646 h 1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96"/>
              <a:gd name="T178" fmla="*/ 0 h 108"/>
              <a:gd name="T179" fmla="*/ 96 w 96"/>
              <a:gd name="T180" fmla="*/ 108 h 10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96" h="108">
                <a:moveTo>
                  <a:pt x="50" y="74"/>
                </a:moveTo>
                <a:cubicBezTo>
                  <a:pt x="53" y="68"/>
                  <a:pt x="53" y="68"/>
                  <a:pt x="53" y="68"/>
                </a:cubicBezTo>
                <a:cubicBezTo>
                  <a:pt x="60" y="67"/>
                  <a:pt x="60" y="67"/>
                  <a:pt x="60" y="67"/>
                </a:cubicBezTo>
                <a:cubicBezTo>
                  <a:pt x="54" y="63"/>
                  <a:pt x="54" y="63"/>
                  <a:pt x="54" y="63"/>
                </a:cubicBezTo>
                <a:cubicBezTo>
                  <a:pt x="56" y="55"/>
                  <a:pt x="56" y="55"/>
                  <a:pt x="56" y="55"/>
                </a:cubicBezTo>
                <a:cubicBezTo>
                  <a:pt x="50" y="59"/>
                  <a:pt x="50" y="59"/>
                  <a:pt x="50" y="59"/>
                </a:cubicBezTo>
                <a:cubicBezTo>
                  <a:pt x="43" y="55"/>
                  <a:pt x="43" y="55"/>
                  <a:pt x="43" y="55"/>
                </a:cubicBezTo>
                <a:cubicBezTo>
                  <a:pt x="45" y="62"/>
                  <a:pt x="45" y="62"/>
                  <a:pt x="45" y="62"/>
                </a:cubicBezTo>
                <a:cubicBezTo>
                  <a:pt x="39" y="67"/>
                  <a:pt x="39" y="67"/>
                  <a:pt x="39" y="67"/>
                </a:cubicBezTo>
                <a:cubicBezTo>
                  <a:pt x="47" y="68"/>
                  <a:pt x="47" y="68"/>
                  <a:pt x="47" y="68"/>
                </a:cubicBezTo>
                <a:cubicBezTo>
                  <a:pt x="50" y="74"/>
                  <a:pt x="50" y="74"/>
                  <a:pt x="50" y="74"/>
                </a:cubicBezTo>
                <a:close/>
                <a:moveTo>
                  <a:pt x="25" y="34"/>
                </a:moveTo>
                <a:cubicBezTo>
                  <a:pt x="23" y="30"/>
                  <a:pt x="22" y="27"/>
                  <a:pt x="19" y="23"/>
                </a:cubicBezTo>
                <a:cubicBezTo>
                  <a:pt x="19" y="23"/>
                  <a:pt x="19" y="23"/>
                  <a:pt x="19" y="23"/>
                </a:cubicBezTo>
                <a:cubicBezTo>
                  <a:pt x="17" y="20"/>
                  <a:pt x="15" y="17"/>
                  <a:pt x="11" y="14"/>
                </a:cubicBezTo>
                <a:cubicBezTo>
                  <a:pt x="8" y="11"/>
                  <a:pt x="8" y="11"/>
                  <a:pt x="8" y="11"/>
                </a:cubicBezTo>
                <a:cubicBezTo>
                  <a:pt x="12" y="10"/>
                  <a:pt x="12" y="10"/>
                  <a:pt x="12" y="10"/>
                </a:cubicBezTo>
                <a:cubicBezTo>
                  <a:pt x="34" y="4"/>
                  <a:pt x="34" y="4"/>
                  <a:pt x="34" y="4"/>
                </a:cubicBezTo>
                <a:cubicBezTo>
                  <a:pt x="36" y="3"/>
                  <a:pt x="36" y="3"/>
                  <a:pt x="36" y="3"/>
                </a:cubicBezTo>
                <a:cubicBezTo>
                  <a:pt x="37" y="5"/>
                  <a:pt x="37" y="5"/>
                  <a:pt x="37" y="5"/>
                </a:cubicBezTo>
                <a:cubicBezTo>
                  <a:pt x="39" y="7"/>
                  <a:pt x="40" y="10"/>
                  <a:pt x="41" y="13"/>
                </a:cubicBezTo>
                <a:cubicBezTo>
                  <a:pt x="42" y="13"/>
                  <a:pt x="42" y="13"/>
                  <a:pt x="42" y="13"/>
                </a:cubicBezTo>
                <a:cubicBezTo>
                  <a:pt x="43" y="10"/>
                  <a:pt x="44" y="8"/>
                  <a:pt x="47" y="5"/>
                </a:cubicBezTo>
                <a:cubicBezTo>
                  <a:pt x="48" y="4"/>
                  <a:pt x="48" y="4"/>
                  <a:pt x="48" y="4"/>
                </a:cubicBezTo>
                <a:cubicBezTo>
                  <a:pt x="49" y="4"/>
                  <a:pt x="49" y="4"/>
                  <a:pt x="49" y="4"/>
                </a:cubicBezTo>
                <a:cubicBezTo>
                  <a:pt x="57" y="7"/>
                  <a:pt x="57" y="7"/>
                  <a:pt x="57" y="7"/>
                </a:cubicBezTo>
                <a:cubicBezTo>
                  <a:pt x="58" y="6"/>
                  <a:pt x="58" y="5"/>
                  <a:pt x="59" y="4"/>
                </a:cubicBezTo>
                <a:cubicBezTo>
                  <a:pt x="60" y="2"/>
                  <a:pt x="61" y="1"/>
                  <a:pt x="62" y="0"/>
                </a:cubicBezTo>
                <a:cubicBezTo>
                  <a:pt x="63" y="0"/>
                  <a:pt x="63" y="0"/>
                  <a:pt x="63" y="0"/>
                </a:cubicBezTo>
                <a:cubicBezTo>
                  <a:pt x="65" y="0"/>
                  <a:pt x="65" y="0"/>
                  <a:pt x="65" y="0"/>
                </a:cubicBezTo>
                <a:cubicBezTo>
                  <a:pt x="86" y="8"/>
                  <a:pt x="86" y="8"/>
                  <a:pt x="86" y="8"/>
                </a:cubicBezTo>
                <a:cubicBezTo>
                  <a:pt x="89" y="10"/>
                  <a:pt x="89" y="10"/>
                  <a:pt x="89" y="10"/>
                </a:cubicBezTo>
                <a:cubicBezTo>
                  <a:pt x="86" y="12"/>
                  <a:pt x="86" y="12"/>
                  <a:pt x="86" y="12"/>
                </a:cubicBezTo>
                <a:cubicBezTo>
                  <a:pt x="83" y="15"/>
                  <a:pt x="80" y="19"/>
                  <a:pt x="77" y="22"/>
                </a:cubicBezTo>
                <a:cubicBezTo>
                  <a:pt x="74" y="26"/>
                  <a:pt x="72" y="30"/>
                  <a:pt x="70" y="34"/>
                </a:cubicBezTo>
                <a:cubicBezTo>
                  <a:pt x="66" y="32"/>
                  <a:pt x="66" y="32"/>
                  <a:pt x="66" y="32"/>
                </a:cubicBezTo>
                <a:cubicBezTo>
                  <a:pt x="68" y="28"/>
                  <a:pt x="70" y="23"/>
                  <a:pt x="73" y="19"/>
                </a:cubicBezTo>
                <a:cubicBezTo>
                  <a:pt x="75" y="17"/>
                  <a:pt x="78" y="14"/>
                  <a:pt x="80" y="11"/>
                </a:cubicBezTo>
                <a:cubicBezTo>
                  <a:pt x="64" y="5"/>
                  <a:pt x="64" y="5"/>
                  <a:pt x="64" y="5"/>
                </a:cubicBezTo>
                <a:cubicBezTo>
                  <a:pt x="64" y="6"/>
                  <a:pt x="63" y="6"/>
                  <a:pt x="63" y="7"/>
                </a:cubicBezTo>
                <a:cubicBezTo>
                  <a:pt x="63" y="7"/>
                  <a:pt x="62" y="8"/>
                  <a:pt x="62" y="8"/>
                </a:cubicBezTo>
                <a:cubicBezTo>
                  <a:pt x="67" y="10"/>
                  <a:pt x="67" y="10"/>
                  <a:pt x="67" y="10"/>
                </a:cubicBezTo>
                <a:cubicBezTo>
                  <a:pt x="71" y="11"/>
                  <a:pt x="71" y="11"/>
                  <a:pt x="71" y="11"/>
                </a:cubicBezTo>
                <a:cubicBezTo>
                  <a:pt x="68" y="14"/>
                  <a:pt x="68" y="14"/>
                  <a:pt x="68" y="14"/>
                </a:cubicBezTo>
                <a:cubicBezTo>
                  <a:pt x="66" y="17"/>
                  <a:pt x="64" y="20"/>
                  <a:pt x="62" y="23"/>
                </a:cubicBezTo>
                <a:cubicBezTo>
                  <a:pt x="60" y="26"/>
                  <a:pt x="59" y="30"/>
                  <a:pt x="58" y="34"/>
                </a:cubicBezTo>
                <a:cubicBezTo>
                  <a:pt x="53" y="33"/>
                  <a:pt x="53" y="33"/>
                  <a:pt x="53" y="33"/>
                </a:cubicBezTo>
                <a:cubicBezTo>
                  <a:pt x="54" y="29"/>
                  <a:pt x="56" y="24"/>
                  <a:pt x="58" y="21"/>
                </a:cubicBezTo>
                <a:cubicBezTo>
                  <a:pt x="59" y="18"/>
                  <a:pt x="61" y="16"/>
                  <a:pt x="62" y="14"/>
                </a:cubicBezTo>
                <a:cubicBezTo>
                  <a:pt x="49" y="9"/>
                  <a:pt x="49" y="9"/>
                  <a:pt x="49" y="9"/>
                </a:cubicBezTo>
                <a:cubicBezTo>
                  <a:pt x="48" y="11"/>
                  <a:pt x="47" y="13"/>
                  <a:pt x="46" y="15"/>
                </a:cubicBezTo>
                <a:cubicBezTo>
                  <a:pt x="45" y="17"/>
                  <a:pt x="44" y="19"/>
                  <a:pt x="44" y="21"/>
                </a:cubicBezTo>
                <a:cubicBezTo>
                  <a:pt x="45" y="25"/>
                  <a:pt x="45" y="29"/>
                  <a:pt x="45" y="33"/>
                </a:cubicBezTo>
                <a:cubicBezTo>
                  <a:pt x="41" y="34"/>
                  <a:pt x="41" y="34"/>
                  <a:pt x="41" y="34"/>
                </a:cubicBezTo>
                <a:cubicBezTo>
                  <a:pt x="40" y="29"/>
                  <a:pt x="40" y="25"/>
                  <a:pt x="39" y="20"/>
                </a:cubicBezTo>
                <a:cubicBezTo>
                  <a:pt x="38" y="16"/>
                  <a:pt x="36" y="12"/>
                  <a:pt x="34" y="9"/>
                </a:cubicBezTo>
                <a:cubicBezTo>
                  <a:pt x="17" y="13"/>
                  <a:pt x="17" y="13"/>
                  <a:pt x="17" y="13"/>
                </a:cubicBezTo>
                <a:cubicBezTo>
                  <a:pt x="20" y="16"/>
                  <a:pt x="22" y="18"/>
                  <a:pt x="23" y="21"/>
                </a:cubicBezTo>
                <a:cubicBezTo>
                  <a:pt x="23" y="21"/>
                  <a:pt x="23" y="21"/>
                  <a:pt x="23" y="21"/>
                </a:cubicBezTo>
                <a:cubicBezTo>
                  <a:pt x="26" y="25"/>
                  <a:pt x="28" y="28"/>
                  <a:pt x="29" y="32"/>
                </a:cubicBezTo>
                <a:cubicBezTo>
                  <a:pt x="25" y="34"/>
                  <a:pt x="25" y="34"/>
                  <a:pt x="25" y="34"/>
                </a:cubicBezTo>
                <a:close/>
                <a:moveTo>
                  <a:pt x="81" y="24"/>
                </a:moveTo>
                <a:cubicBezTo>
                  <a:pt x="90" y="27"/>
                  <a:pt x="95" y="30"/>
                  <a:pt x="95" y="35"/>
                </a:cubicBezTo>
                <a:cubicBezTo>
                  <a:pt x="95" y="36"/>
                  <a:pt x="95" y="37"/>
                  <a:pt x="95" y="38"/>
                </a:cubicBezTo>
                <a:cubicBezTo>
                  <a:pt x="96" y="45"/>
                  <a:pt x="96" y="45"/>
                  <a:pt x="96" y="45"/>
                </a:cubicBezTo>
                <a:cubicBezTo>
                  <a:pt x="78" y="52"/>
                  <a:pt x="78" y="52"/>
                  <a:pt x="78" y="52"/>
                </a:cubicBezTo>
                <a:cubicBezTo>
                  <a:pt x="78" y="53"/>
                  <a:pt x="79" y="55"/>
                  <a:pt x="79" y="57"/>
                </a:cubicBezTo>
                <a:cubicBezTo>
                  <a:pt x="76" y="59"/>
                  <a:pt x="76" y="59"/>
                  <a:pt x="76" y="59"/>
                </a:cubicBezTo>
                <a:cubicBezTo>
                  <a:pt x="69" y="55"/>
                  <a:pt x="69" y="55"/>
                  <a:pt x="69" y="55"/>
                </a:cubicBezTo>
                <a:cubicBezTo>
                  <a:pt x="71" y="62"/>
                  <a:pt x="71" y="62"/>
                  <a:pt x="71" y="62"/>
                </a:cubicBezTo>
                <a:cubicBezTo>
                  <a:pt x="65" y="67"/>
                  <a:pt x="65" y="67"/>
                  <a:pt x="65" y="67"/>
                </a:cubicBezTo>
                <a:cubicBezTo>
                  <a:pt x="72" y="68"/>
                  <a:pt x="72" y="68"/>
                  <a:pt x="72" y="68"/>
                </a:cubicBezTo>
                <a:cubicBezTo>
                  <a:pt x="75" y="74"/>
                  <a:pt x="75" y="74"/>
                  <a:pt x="75" y="74"/>
                </a:cubicBezTo>
                <a:cubicBezTo>
                  <a:pt x="78" y="68"/>
                  <a:pt x="78" y="68"/>
                  <a:pt x="78" y="68"/>
                </a:cubicBezTo>
                <a:cubicBezTo>
                  <a:pt x="80" y="68"/>
                  <a:pt x="80" y="68"/>
                  <a:pt x="80" y="68"/>
                </a:cubicBezTo>
                <a:cubicBezTo>
                  <a:pt x="88" y="98"/>
                  <a:pt x="88" y="98"/>
                  <a:pt x="88" y="98"/>
                </a:cubicBezTo>
                <a:cubicBezTo>
                  <a:pt x="85" y="100"/>
                  <a:pt x="85" y="100"/>
                  <a:pt x="85" y="100"/>
                </a:cubicBezTo>
                <a:cubicBezTo>
                  <a:pt x="77" y="105"/>
                  <a:pt x="63" y="108"/>
                  <a:pt x="49" y="108"/>
                </a:cubicBezTo>
                <a:cubicBezTo>
                  <a:pt x="36" y="108"/>
                  <a:pt x="22" y="105"/>
                  <a:pt x="13" y="100"/>
                </a:cubicBezTo>
                <a:cubicBezTo>
                  <a:pt x="10" y="98"/>
                  <a:pt x="10" y="98"/>
                  <a:pt x="10" y="98"/>
                </a:cubicBezTo>
                <a:cubicBezTo>
                  <a:pt x="19" y="68"/>
                  <a:pt x="19" y="68"/>
                  <a:pt x="19" y="68"/>
                </a:cubicBezTo>
                <a:cubicBezTo>
                  <a:pt x="20" y="68"/>
                  <a:pt x="20" y="68"/>
                  <a:pt x="20" y="68"/>
                </a:cubicBezTo>
                <a:cubicBezTo>
                  <a:pt x="23" y="74"/>
                  <a:pt x="23" y="74"/>
                  <a:pt x="23" y="74"/>
                </a:cubicBezTo>
                <a:cubicBezTo>
                  <a:pt x="26" y="68"/>
                  <a:pt x="26" y="68"/>
                  <a:pt x="26" y="68"/>
                </a:cubicBezTo>
                <a:cubicBezTo>
                  <a:pt x="33" y="67"/>
                  <a:pt x="33" y="67"/>
                  <a:pt x="33" y="67"/>
                </a:cubicBezTo>
                <a:cubicBezTo>
                  <a:pt x="28" y="63"/>
                  <a:pt x="28" y="63"/>
                  <a:pt x="28" y="63"/>
                </a:cubicBezTo>
                <a:cubicBezTo>
                  <a:pt x="30" y="55"/>
                  <a:pt x="30" y="55"/>
                  <a:pt x="30" y="55"/>
                </a:cubicBezTo>
                <a:cubicBezTo>
                  <a:pt x="24" y="59"/>
                  <a:pt x="24" y="59"/>
                  <a:pt x="24" y="59"/>
                </a:cubicBezTo>
                <a:cubicBezTo>
                  <a:pt x="20" y="57"/>
                  <a:pt x="20" y="57"/>
                  <a:pt x="20" y="57"/>
                </a:cubicBezTo>
                <a:cubicBezTo>
                  <a:pt x="20" y="55"/>
                  <a:pt x="20" y="53"/>
                  <a:pt x="20" y="51"/>
                </a:cubicBezTo>
                <a:cubicBezTo>
                  <a:pt x="0" y="45"/>
                  <a:pt x="0" y="45"/>
                  <a:pt x="0" y="45"/>
                </a:cubicBezTo>
                <a:cubicBezTo>
                  <a:pt x="2" y="38"/>
                  <a:pt x="2" y="38"/>
                  <a:pt x="2" y="38"/>
                </a:cubicBezTo>
                <a:cubicBezTo>
                  <a:pt x="1" y="37"/>
                  <a:pt x="1" y="36"/>
                  <a:pt x="1" y="35"/>
                </a:cubicBezTo>
                <a:cubicBezTo>
                  <a:pt x="1" y="30"/>
                  <a:pt x="7" y="27"/>
                  <a:pt x="16" y="24"/>
                </a:cubicBezTo>
                <a:cubicBezTo>
                  <a:pt x="20" y="31"/>
                  <a:pt x="20" y="31"/>
                  <a:pt x="20" y="31"/>
                </a:cubicBezTo>
                <a:cubicBezTo>
                  <a:pt x="16" y="32"/>
                  <a:pt x="13" y="33"/>
                  <a:pt x="13" y="33"/>
                </a:cubicBezTo>
                <a:cubicBezTo>
                  <a:pt x="13" y="33"/>
                  <a:pt x="17" y="34"/>
                  <a:pt x="22" y="35"/>
                </a:cubicBezTo>
                <a:cubicBezTo>
                  <a:pt x="29" y="37"/>
                  <a:pt x="37" y="38"/>
                  <a:pt x="48" y="38"/>
                </a:cubicBezTo>
                <a:cubicBezTo>
                  <a:pt x="60" y="38"/>
                  <a:pt x="67" y="37"/>
                  <a:pt x="74" y="35"/>
                </a:cubicBezTo>
                <a:cubicBezTo>
                  <a:pt x="80" y="34"/>
                  <a:pt x="83" y="33"/>
                  <a:pt x="83" y="33"/>
                </a:cubicBezTo>
                <a:cubicBezTo>
                  <a:pt x="83" y="33"/>
                  <a:pt x="80" y="32"/>
                  <a:pt x="76" y="31"/>
                </a:cubicBezTo>
                <a:cubicBezTo>
                  <a:pt x="81" y="24"/>
                  <a:pt x="81" y="24"/>
                  <a:pt x="81" y="24"/>
                </a:cubicBezTo>
                <a:close/>
                <a:moveTo>
                  <a:pt x="26" y="78"/>
                </a:moveTo>
                <a:cubicBezTo>
                  <a:pt x="22" y="93"/>
                  <a:pt x="22" y="93"/>
                  <a:pt x="22" y="93"/>
                </a:cubicBezTo>
                <a:cubicBezTo>
                  <a:pt x="25" y="94"/>
                  <a:pt x="29" y="96"/>
                  <a:pt x="33" y="96"/>
                </a:cubicBezTo>
                <a:cubicBezTo>
                  <a:pt x="37" y="79"/>
                  <a:pt x="37" y="79"/>
                  <a:pt x="37" y="79"/>
                </a:cubicBezTo>
                <a:cubicBezTo>
                  <a:pt x="33" y="78"/>
                  <a:pt x="29" y="78"/>
                  <a:pt x="26" y="78"/>
                </a:cubicBezTo>
                <a:close/>
                <a:moveTo>
                  <a:pt x="43" y="98"/>
                </a:moveTo>
                <a:cubicBezTo>
                  <a:pt x="45" y="98"/>
                  <a:pt x="47" y="98"/>
                  <a:pt x="49" y="98"/>
                </a:cubicBezTo>
                <a:cubicBezTo>
                  <a:pt x="52" y="98"/>
                  <a:pt x="55" y="98"/>
                  <a:pt x="58" y="98"/>
                </a:cubicBezTo>
                <a:cubicBezTo>
                  <a:pt x="55" y="79"/>
                  <a:pt x="55" y="79"/>
                  <a:pt x="55" y="79"/>
                </a:cubicBezTo>
                <a:cubicBezTo>
                  <a:pt x="52" y="79"/>
                  <a:pt x="49" y="79"/>
                  <a:pt x="46" y="79"/>
                </a:cubicBezTo>
                <a:cubicBezTo>
                  <a:pt x="43" y="98"/>
                  <a:pt x="43" y="98"/>
                  <a:pt x="43" y="98"/>
                </a:cubicBezTo>
                <a:close/>
                <a:moveTo>
                  <a:pt x="68" y="96"/>
                </a:moveTo>
                <a:cubicBezTo>
                  <a:pt x="71" y="95"/>
                  <a:pt x="74" y="94"/>
                  <a:pt x="77" y="93"/>
                </a:cubicBezTo>
                <a:cubicBezTo>
                  <a:pt x="73" y="78"/>
                  <a:pt x="73" y="78"/>
                  <a:pt x="73" y="78"/>
                </a:cubicBezTo>
                <a:cubicBezTo>
                  <a:pt x="70" y="78"/>
                  <a:pt x="67" y="78"/>
                  <a:pt x="64" y="78"/>
                </a:cubicBezTo>
                <a:lnTo>
                  <a:pt x="68" y="9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1" name="Freeform 81"/>
          <p:cNvSpPr>
            <a:spLocks noEditPoints="1" noChangeArrowheads="1"/>
          </p:cNvSpPr>
          <p:nvPr/>
        </p:nvSpPr>
        <p:spPr bwMode="auto">
          <a:xfrm>
            <a:off x="1347788" y="3171825"/>
            <a:ext cx="377825" cy="261938"/>
          </a:xfrm>
          <a:custGeom>
            <a:avLst/>
            <a:gdLst>
              <a:gd name="T0" fmla="*/ 2147483646 w 101"/>
              <a:gd name="T1" fmla="*/ 2147483646 h 93"/>
              <a:gd name="T2" fmla="*/ 2147483646 w 101"/>
              <a:gd name="T3" fmla="*/ 2147483646 h 93"/>
              <a:gd name="T4" fmla="*/ 2147483646 w 101"/>
              <a:gd name="T5" fmla="*/ 2147483646 h 93"/>
              <a:gd name="T6" fmla="*/ 2147483646 w 101"/>
              <a:gd name="T7" fmla="*/ 2147483646 h 93"/>
              <a:gd name="T8" fmla="*/ 2147483646 w 101"/>
              <a:gd name="T9" fmla="*/ 2147483646 h 93"/>
              <a:gd name="T10" fmla="*/ 2147483646 w 101"/>
              <a:gd name="T11" fmla="*/ 2147483646 h 93"/>
              <a:gd name="T12" fmla="*/ 2147483646 w 101"/>
              <a:gd name="T13" fmla="*/ 2147483646 h 93"/>
              <a:gd name="T14" fmla="*/ 2147483646 w 101"/>
              <a:gd name="T15" fmla="*/ 2147483646 h 93"/>
              <a:gd name="T16" fmla="*/ 2147483646 w 101"/>
              <a:gd name="T17" fmla="*/ 2147483646 h 93"/>
              <a:gd name="T18" fmla="*/ 2147483646 w 101"/>
              <a:gd name="T19" fmla="*/ 2147483646 h 93"/>
              <a:gd name="T20" fmla="*/ 2147483646 w 101"/>
              <a:gd name="T21" fmla="*/ 2147483646 h 93"/>
              <a:gd name="T22" fmla="*/ 2147483646 w 101"/>
              <a:gd name="T23" fmla="*/ 2147483646 h 93"/>
              <a:gd name="T24" fmla="*/ 2147483646 w 101"/>
              <a:gd name="T25" fmla="*/ 2147483646 h 93"/>
              <a:gd name="T26" fmla="*/ 2147483646 w 101"/>
              <a:gd name="T27" fmla="*/ 2147483646 h 93"/>
              <a:gd name="T28" fmla="*/ 0 w 101"/>
              <a:gd name="T29" fmla="*/ 2147483646 h 93"/>
              <a:gd name="T30" fmla="*/ 2147483646 w 101"/>
              <a:gd name="T31" fmla="*/ 2147483646 h 93"/>
              <a:gd name="T32" fmla="*/ 2147483646 w 101"/>
              <a:gd name="T33" fmla="*/ 2147483646 h 93"/>
              <a:gd name="T34" fmla="*/ 2147483646 w 101"/>
              <a:gd name="T35" fmla="*/ 2147483646 h 93"/>
              <a:gd name="T36" fmla="*/ 2147483646 w 101"/>
              <a:gd name="T37" fmla="*/ 2147483646 h 93"/>
              <a:gd name="T38" fmla="*/ 2147483646 w 101"/>
              <a:gd name="T39" fmla="*/ 2147483646 h 93"/>
              <a:gd name="T40" fmla="*/ 2147483646 w 101"/>
              <a:gd name="T41" fmla="*/ 2147483646 h 93"/>
              <a:gd name="T42" fmla="*/ 2147483646 w 101"/>
              <a:gd name="T43" fmla="*/ 2147483646 h 93"/>
              <a:gd name="T44" fmla="*/ 2147483646 w 101"/>
              <a:gd name="T45" fmla="*/ 0 h 93"/>
              <a:gd name="T46" fmla="*/ 2147483646 w 101"/>
              <a:gd name="T47" fmla="*/ 2147483646 h 93"/>
              <a:gd name="T48" fmla="*/ 2147483646 w 101"/>
              <a:gd name="T49" fmla="*/ 2147483646 h 93"/>
              <a:gd name="T50" fmla="*/ 2147483646 w 101"/>
              <a:gd name="T51" fmla="*/ 2147483646 h 93"/>
              <a:gd name="T52" fmla="*/ 2147483646 w 101"/>
              <a:gd name="T53" fmla="*/ 2147483646 h 93"/>
              <a:gd name="T54" fmla="*/ 2147483646 w 101"/>
              <a:gd name="T55" fmla="*/ 2147483646 h 93"/>
              <a:gd name="T56" fmla="*/ 2147483646 w 101"/>
              <a:gd name="T57" fmla="*/ 2147483646 h 93"/>
              <a:gd name="T58" fmla="*/ 2147483646 w 101"/>
              <a:gd name="T59" fmla="*/ 2147483646 h 93"/>
              <a:gd name="T60" fmla="*/ 2147483646 w 101"/>
              <a:gd name="T61" fmla="*/ 2147483646 h 93"/>
              <a:gd name="T62" fmla="*/ 2147483646 w 101"/>
              <a:gd name="T63" fmla="*/ 2147483646 h 93"/>
              <a:gd name="T64" fmla="*/ 2147483646 w 101"/>
              <a:gd name="T65" fmla="*/ 2147483646 h 93"/>
              <a:gd name="T66" fmla="*/ 2147483646 w 101"/>
              <a:gd name="T67" fmla="*/ 2147483646 h 93"/>
              <a:gd name="T68" fmla="*/ 2147483646 w 101"/>
              <a:gd name="T69" fmla="*/ 2147483646 h 93"/>
              <a:gd name="T70" fmla="*/ 2147483646 w 101"/>
              <a:gd name="T71" fmla="*/ 2147483646 h 93"/>
              <a:gd name="T72" fmla="*/ 2147483646 w 101"/>
              <a:gd name="T73" fmla="*/ 2147483646 h 93"/>
              <a:gd name="T74" fmla="*/ 2147483646 w 101"/>
              <a:gd name="T75" fmla="*/ 2147483646 h 93"/>
              <a:gd name="T76" fmla="*/ 2147483646 w 101"/>
              <a:gd name="T77" fmla="*/ 2147483646 h 93"/>
              <a:gd name="T78" fmla="*/ 2147483646 w 101"/>
              <a:gd name="T79" fmla="*/ 2147483646 h 93"/>
              <a:gd name="T80" fmla="*/ 2147483646 w 101"/>
              <a:gd name="T81" fmla="*/ 2147483646 h 93"/>
              <a:gd name="T82" fmla="*/ 2147483646 w 101"/>
              <a:gd name="T83" fmla="*/ 2147483646 h 9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1"/>
              <a:gd name="T127" fmla="*/ 0 h 93"/>
              <a:gd name="T128" fmla="*/ 101 w 101"/>
              <a:gd name="T129" fmla="*/ 93 h 9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1" h="93">
                <a:moveTo>
                  <a:pt x="78" y="27"/>
                </a:moveTo>
                <a:cubicBezTo>
                  <a:pt x="80" y="26"/>
                  <a:pt x="83" y="24"/>
                  <a:pt x="85" y="22"/>
                </a:cubicBezTo>
                <a:cubicBezTo>
                  <a:pt x="86" y="20"/>
                  <a:pt x="87" y="18"/>
                  <a:pt x="88" y="16"/>
                </a:cubicBezTo>
                <a:cubicBezTo>
                  <a:pt x="89" y="15"/>
                  <a:pt x="89" y="13"/>
                  <a:pt x="88" y="11"/>
                </a:cubicBezTo>
                <a:cubicBezTo>
                  <a:pt x="88" y="10"/>
                  <a:pt x="88" y="10"/>
                  <a:pt x="88" y="9"/>
                </a:cubicBezTo>
                <a:cubicBezTo>
                  <a:pt x="86" y="17"/>
                  <a:pt x="80" y="21"/>
                  <a:pt x="76" y="23"/>
                </a:cubicBezTo>
                <a:cubicBezTo>
                  <a:pt x="78" y="27"/>
                  <a:pt x="78" y="27"/>
                  <a:pt x="78" y="27"/>
                </a:cubicBezTo>
                <a:close/>
                <a:moveTo>
                  <a:pt x="43" y="76"/>
                </a:moveTo>
                <a:cubicBezTo>
                  <a:pt x="43" y="76"/>
                  <a:pt x="44" y="76"/>
                  <a:pt x="47" y="79"/>
                </a:cubicBezTo>
                <a:cubicBezTo>
                  <a:pt x="49" y="82"/>
                  <a:pt x="48" y="84"/>
                  <a:pt x="48" y="84"/>
                </a:cubicBezTo>
                <a:cubicBezTo>
                  <a:pt x="48" y="84"/>
                  <a:pt x="44" y="83"/>
                  <a:pt x="43" y="82"/>
                </a:cubicBezTo>
                <a:cubicBezTo>
                  <a:pt x="41" y="80"/>
                  <a:pt x="43" y="76"/>
                  <a:pt x="43" y="76"/>
                </a:cubicBezTo>
                <a:close/>
                <a:moveTo>
                  <a:pt x="61" y="76"/>
                </a:moveTo>
                <a:cubicBezTo>
                  <a:pt x="61" y="76"/>
                  <a:pt x="59" y="76"/>
                  <a:pt x="57" y="79"/>
                </a:cubicBezTo>
                <a:cubicBezTo>
                  <a:pt x="54" y="82"/>
                  <a:pt x="55" y="84"/>
                  <a:pt x="55" y="84"/>
                </a:cubicBezTo>
                <a:cubicBezTo>
                  <a:pt x="55" y="84"/>
                  <a:pt x="59" y="83"/>
                  <a:pt x="61" y="82"/>
                </a:cubicBezTo>
                <a:cubicBezTo>
                  <a:pt x="62" y="80"/>
                  <a:pt x="61" y="76"/>
                  <a:pt x="61" y="76"/>
                </a:cubicBezTo>
                <a:close/>
                <a:moveTo>
                  <a:pt x="40" y="74"/>
                </a:moveTo>
                <a:cubicBezTo>
                  <a:pt x="36" y="79"/>
                  <a:pt x="36" y="79"/>
                  <a:pt x="36" y="79"/>
                </a:cubicBezTo>
                <a:cubicBezTo>
                  <a:pt x="36" y="80"/>
                  <a:pt x="37" y="82"/>
                  <a:pt x="38" y="83"/>
                </a:cubicBezTo>
                <a:cubicBezTo>
                  <a:pt x="39" y="84"/>
                  <a:pt x="40" y="86"/>
                  <a:pt x="41" y="86"/>
                </a:cubicBezTo>
                <a:cubicBezTo>
                  <a:pt x="63" y="86"/>
                  <a:pt x="63" y="86"/>
                  <a:pt x="63" y="86"/>
                </a:cubicBezTo>
                <a:cubicBezTo>
                  <a:pt x="64" y="86"/>
                  <a:pt x="65" y="84"/>
                  <a:pt x="66" y="83"/>
                </a:cubicBezTo>
                <a:cubicBezTo>
                  <a:pt x="66" y="82"/>
                  <a:pt x="67" y="80"/>
                  <a:pt x="67" y="79"/>
                </a:cubicBezTo>
                <a:cubicBezTo>
                  <a:pt x="63" y="74"/>
                  <a:pt x="63" y="74"/>
                  <a:pt x="63" y="74"/>
                </a:cubicBezTo>
                <a:cubicBezTo>
                  <a:pt x="40" y="74"/>
                  <a:pt x="40" y="74"/>
                  <a:pt x="40" y="74"/>
                </a:cubicBezTo>
                <a:close/>
                <a:moveTo>
                  <a:pt x="30" y="75"/>
                </a:moveTo>
                <a:cubicBezTo>
                  <a:pt x="36" y="69"/>
                  <a:pt x="36" y="69"/>
                  <a:pt x="36" y="69"/>
                </a:cubicBezTo>
                <a:cubicBezTo>
                  <a:pt x="29" y="60"/>
                  <a:pt x="24" y="50"/>
                  <a:pt x="22" y="38"/>
                </a:cubicBezTo>
                <a:cubicBezTo>
                  <a:pt x="15" y="40"/>
                  <a:pt x="6" y="38"/>
                  <a:pt x="0" y="28"/>
                </a:cubicBezTo>
                <a:cubicBezTo>
                  <a:pt x="5" y="26"/>
                  <a:pt x="9" y="25"/>
                  <a:pt x="13" y="26"/>
                </a:cubicBezTo>
                <a:cubicBezTo>
                  <a:pt x="13" y="26"/>
                  <a:pt x="13" y="26"/>
                  <a:pt x="13" y="25"/>
                </a:cubicBezTo>
                <a:cubicBezTo>
                  <a:pt x="11" y="23"/>
                  <a:pt x="9" y="21"/>
                  <a:pt x="8" y="18"/>
                </a:cubicBezTo>
                <a:cubicBezTo>
                  <a:pt x="7" y="15"/>
                  <a:pt x="7" y="12"/>
                  <a:pt x="8" y="9"/>
                </a:cubicBezTo>
                <a:cubicBezTo>
                  <a:pt x="9" y="6"/>
                  <a:pt x="10" y="3"/>
                  <a:pt x="14" y="0"/>
                </a:cubicBezTo>
                <a:cubicBezTo>
                  <a:pt x="18" y="3"/>
                  <a:pt x="18" y="3"/>
                  <a:pt x="18" y="3"/>
                </a:cubicBezTo>
                <a:cubicBezTo>
                  <a:pt x="17" y="12"/>
                  <a:pt x="24" y="16"/>
                  <a:pt x="29" y="19"/>
                </a:cubicBezTo>
                <a:cubicBezTo>
                  <a:pt x="29" y="19"/>
                  <a:pt x="30" y="19"/>
                  <a:pt x="30" y="20"/>
                </a:cubicBezTo>
                <a:cubicBezTo>
                  <a:pt x="32" y="21"/>
                  <a:pt x="32" y="21"/>
                  <a:pt x="32" y="21"/>
                </a:cubicBezTo>
                <a:cubicBezTo>
                  <a:pt x="32" y="21"/>
                  <a:pt x="32" y="21"/>
                  <a:pt x="32" y="21"/>
                </a:cubicBezTo>
                <a:cubicBezTo>
                  <a:pt x="69" y="21"/>
                  <a:pt x="69" y="21"/>
                  <a:pt x="69" y="21"/>
                </a:cubicBezTo>
                <a:cubicBezTo>
                  <a:pt x="69" y="21"/>
                  <a:pt x="69" y="21"/>
                  <a:pt x="69" y="21"/>
                </a:cubicBezTo>
                <a:cubicBezTo>
                  <a:pt x="71" y="20"/>
                  <a:pt x="71" y="20"/>
                  <a:pt x="71" y="20"/>
                </a:cubicBezTo>
                <a:cubicBezTo>
                  <a:pt x="71" y="19"/>
                  <a:pt x="72" y="19"/>
                  <a:pt x="72" y="19"/>
                </a:cubicBezTo>
                <a:cubicBezTo>
                  <a:pt x="77" y="16"/>
                  <a:pt x="84" y="12"/>
                  <a:pt x="83" y="3"/>
                </a:cubicBezTo>
                <a:cubicBezTo>
                  <a:pt x="88" y="0"/>
                  <a:pt x="88" y="0"/>
                  <a:pt x="88" y="0"/>
                </a:cubicBezTo>
                <a:cubicBezTo>
                  <a:pt x="91" y="3"/>
                  <a:pt x="93" y="6"/>
                  <a:pt x="93" y="9"/>
                </a:cubicBezTo>
                <a:cubicBezTo>
                  <a:pt x="94" y="12"/>
                  <a:pt x="94" y="15"/>
                  <a:pt x="93" y="18"/>
                </a:cubicBezTo>
                <a:cubicBezTo>
                  <a:pt x="92" y="21"/>
                  <a:pt x="90" y="23"/>
                  <a:pt x="89" y="25"/>
                </a:cubicBezTo>
                <a:cubicBezTo>
                  <a:pt x="89" y="26"/>
                  <a:pt x="88" y="26"/>
                  <a:pt x="88" y="26"/>
                </a:cubicBezTo>
                <a:cubicBezTo>
                  <a:pt x="92" y="25"/>
                  <a:pt x="96" y="26"/>
                  <a:pt x="101" y="28"/>
                </a:cubicBezTo>
                <a:cubicBezTo>
                  <a:pt x="96" y="37"/>
                  <a:pt x="88" y="39"/>
                  <a:pt x="81" y="38"/>
                </a:cubicBezTo>
                <a:cubicBezTo>
                  <a:pt x="78" y="50"/>
                  <a:pt x="74" y="60"/>
                  <a:pt x="68" y="69"/>
                </a:cubicBezTo>
                <a:cubicBezTo>
                  <a:pt x="74" y="75"/>
                  <a:pt x="74" y="75"/>
                  <a:pt x="74" y="75"/>
                </a:cubicBezTo>
                <a:cubicBezTo>
                  <a:pt x="75" y="76"/>
                  <a:pt x="75" y="76"/>
                  <a:pt x="75" y="76"/>
                </a:cubicBezTo>
                <a:cubicBezTo>
                  <a:pt x="74" y="78"/>
                  <a:pt x="74" y="78"/>
                  <a:pt x="74" y="78"/>
                </a:cubicBezTo>
                <a:cubicBezTo>
                  <a:pt x="74" y="81"/>
                  <a:pt x="73" y="84"/>
                  <a:pt x="72" y="87"/>
                </a:cubicBezTo>
                <a:cubicBezTo>
                  <a:pt x="70" y="89"/>
                  <a:pt x="68" y="91"/>
                  <a:pt x="66" y="93"/>
                </a:cubicBezTo>
                <a:cubicBezTo>
                  <a:pt x="65" y="93"/>
                  <a:pt x="65" y="93"/>
                  <a:pt x="65" y="93"/>
                </a:cubicBezTo>
                <a:cubicBezTo>
                  <a:pt x="64" y="93"/>
                  <a:pt x="64" y="93"/>
                  <a:pt x="64" y="93"/>
                </a:cubicBezTo>
                <a:cubicBezTo>
                  <a:pt x="40" y="93"/>
                  <a:pt x="40" y="93"/>
                  <a:pt x="40" y="93"/>
                </a:cubicBezTo>
                <a:cubicBezTo>
                  <a:pt x="39" y="93"/>
                  <a:pt x="39" y="93"/>
                  <a:pt x="39" y="93"/>
                </a:cubicBezTo>
                <a:cubicBezTo>
                  <a:pt x="38" y="93"/>
                  <a:pt x="38" y="93"/>
                  <a:pt x="38" y="93"/>
                </a:cubicBezTo>
                <a:cubicBezTo>
                  <a:pt x="35" y="91"/>
                  <a:pt x="33" y="89"/>
                  <a:pt x="32" y="87"/>
                </a:cubicBezTo>
                <a:cubicBezTo>
                  <a:pt x="30" y="84"/>
                  <a:pt x="29" y="81"/>
                  <a:pt x="29" y="78"/>
                </a:cubicBezTo>
                <a:cubicBezTo>
                  <a:pt x="29" y="76"/>
                  <a:pt x="29" y="76"/>
                  <a:pt x="29" y="76"/>
                </a:cubicBezTo>
                <a:cubicBezTo>
                  <a:pt x="30" y="75"/>
                  <a:pt x="30" y="75"/>
                  <a:pt x="30" y="75"/>
                </a:cubicBezTo>
                <a:close/>
                <a:moveTo>
                  <a:pt x="17" y="22"/>
                </a:moveTo>
                <a:cubicBezTo>
                  <a:pt x="19" y="24"/>
                  <a:pt x="21" y="26"/>
                  <a:pt x="23" y="27"/>
                </a:cubicBezTo>
                <a:cubicBezTo>
                  <a:pt x="26" y="23"/>
                  <a:pt x="26" y="23"/>
                  <a:pt x="26" y="23"/>
                </a:cubicBezTo>
                <a:cubicBezTo>
                  <a:pt x="21" y="21"/>
                  <a:pt x="15" y="17"/>
                  <a:pt x="13" y="9"/>
                </a:cubicBezTo>
                <a:cubicBezTo>
                  <a:pt x="13" y="10"/>
                  <a:pt x="13" y="10"/>
                  <a:pt x="13" y="11"/>
                </a:cubicBezTo>
                <a:cubicBezTo>
                  <a:pt x="12" y="13"/>
                  <a:pt x="13" y="15"/>
                  <a:pt x="13" y="16"/>
                </a:cubicBezTo>
                <a:cubicBezTo>
                  <a:pt x="14" y="18"/>
                  <a:pt x="15" y="20"/>
                  <a:pt x="17" y="22"/>
                </a:cubicBezTo>
                <a:close/>
                <a:moveTo>
                  <a:pt x="71" y="40"/>
                </a:moveTo>
                <a:cubicBezTo>
                  <a:pt x="71" y="40"/>
                  <a:pt x="67" y="38"/>
                  <a:pt x="64" y="40"/>
                </a:cubicBezTo>
                <a:cubicBezTo>
                  <a:pt x="60" y="41"/>
                  <a:pt x="58" y="46"/>
                  <a:pt x="58" y="46"/>
                </a:cubicBezTo>
                <a:cubicBezTo>
                  <a:pt x="58" y="46"/>
                  <a:pt x="67" y="47"/>
                  <a:pt x="69" y="46"/>
                </a:cubicBezTo>
                <a:cubicBezTo>
                  <a:pt x="71" y="45"/>
                  <a:pt x="71" y="40"/>
                  <a:pt x="71" y="40"/>
                </a:cubicBezTo>
                <a:close/>
                <a:moveTo>
                  <a:pt x="32" y="40"/>
                </a:moveTo>
                <a:cubicBezTo>
                  <a:pt x="32" y="40"/>
                  <a:pt x="33" y="45"/>
                  <a:pt x="35" y="46"/>
                </a:cubicBezTo>
                <a:cubicBezTo>
                  <a:pt x="37" y="47"/>
                  <a:pt x="46" y="46"/>
                  <a:pt x="46" y="46"/>
                </a:cubicBezTo>
                <a:cubicBezTo>
                  <a:pt x="46" y="46"/>
                  <a:pt x="43" y="41"/>
                  <a:pt x="40" y="40"/>
                </a:cubicBezTo>
                <a:cubicBezTo>
                  <a:pt x="37" y="38"/>
                  <a:pt x="32" y="40"/>
                  <a:pt x="32" y="4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2" name="Freeform 82"/>
          <p:cNvSpPr>
            <a:spLocks noEditPoints="1" noChangeArrowheads="1"/>
          </p:cNvSpPr>
          <p:nvPr/>
        </p:nvSpPr>
        <p:spPr bwMode="auto">
          <a:xfrm>
            <a:off x="2760663" y="4222750"/>
            <a:ext cx="349250" cy="233363"/>
          </a:xfrm>
          <a:custGeom>
            <a:avLst/>
            <a:gdLst>
              <a:gd name="T0" fmla="*/ 2147483646 w 93"/>
              <a:gd name="T1" fmla="*/ 2147483646 h 83"/>
              <a:gd name="T2" fmla="*/ 2147483646 w 93"/>
              <a:gd name="T3" fmla="*/ 2147483646 h 83"/>
              <a:gd name="T4" fmla="*/ 2147483646 w 93"/>
              <a:gd name="T5" fmla="*/ 2147483646 h 83"/>
              <a:gd name="T6" fmla="*/ 2147483646 w 93"/>
              <a:gd name="T7" fmla="*/ 2147483646 h 83"/>
              <a:gd name="T8" fmla="*/ 2147483646 w 93"/>
              <a:gd name="T9" fmla="*/ 2147483646 h 83"/>
              <a:gd name="T10" fmla="*/ 2147483646 w 93"/>
              <a:gd name="T11" fmla="*/ 2147483646 h 83"/>
              <a:gd name="T12" fmla="*/ 2147483646 w 93"/>
              <a:gd name="T13" fmla="*/ 2147483646 h 83"/>
              <a:gd name="T14" fmla="*/ 2147483646 w 93"/>
              <a:gd name="T15" fmla="*/ 0 h 83"/>
              <a:gd name="T16" fmla="*/ 2147483646 w 93"/>
              <a:gd name="T17" fmla="*/ 2147483646 h 83"/>
              <a:gd name="T18" fmla="*/ 2147483646 w 93"/>
              <a:gd name="T19" fmla="*/ 2147483646 h 83"/>
              <a:gd name="T20" fmla="*/ 2147483646 w 93"/>
              <a:gd name="T21" fmla="*/ 2147483646 h 83"/>
              <a:gd name="T22" fmla="*/ 2147483646 w 93"/>
              <a:gd name="T23" fmla="*/ 2147483646 h 83"/>
              <a:gd name="T24" fmla="*/ 2147483646 w 93"/>
              <a:gd name="T25" fmla="*/ 2147483646 h 83"/>
              <a:gd name="T26" fmla="*/ 0 w 93"/>
              <a:gd name="T27" fmla="*/ 2147483646 h 83"/>
              <a:gd name="T28" fmla="*/ 0 w 93"/>
              <a:gd name="T29" fmla="*/ 2147483646 h 83"/>
              <a:gd name="T30" fmla="*/ 2147483646 w 93"/>
              <a:gd name="T31" fmla="*/ 2147483646 h 83"/>
              <a:gd name="T32" fmla="*/ 2147483646 w 93"/>
              <a:gd name="T33" fmla="*/ 2147483646 h 83"/>
              <a:gd name="T34" fmla="*/ 2147483646 w 93"/>
              <a:gd name="T35" fmla="*/ 2147483646 h 83"/>
              <a:gd name="T36" fmla="*/ 2147483646 w 93"/>
              <a:gd name="T37" fmla="*/ 2147483646 h 83"/>
              <a:gd name="T38" fmla="*/ 2147483646 w 93"/>
              <a:gd name="T39" fmla="*/ 2147483646 h 83"/>
              <a:gd name="T40" fmla="*/ 2147483646 w 93"/>
              <a:gd name="T41" fmla="*/ 2147483646 h 83"/>
              <a:gd name="T42" fmla="*/ 2147483646 w 93"/>
              <a:gd name="T43" fmla="*/ 2147483646 h 83"/>
              <a:gd name="T44" fmla="*/ 2147483646 w 93"/>
              <a:gd name="T45" fmla="*/ 2147483646 h 83"/>
              <a:gd name="T46" fmla="*/ 2147483646 w 93"/>
              <a:gd name="T47" fmla="*/ 2147483646 h 83"/>
              <a:gd name="T48" fmla="*/ 2147483646 w 93"/>
              <a:gd name="T49" fmla="*/ 2147483646 h 83"/>
              <a:gd name="T50" fmla="*/ 2147483646 w 93"/>
              <a:gd name="T51" fmla="*/ 2147483646 h 83"/>
              <a:gd name="T52" fmla="*/ 2147483646 w 93"/>
              <a:gd name="T53" fmla="*/ 2147483646 h 83"/>
              <a:gd name="T54" fmla="*/ 2147483646 w 93"/>
              <a:gd name="T55" fmla="*/ 2147483646 h 83"/>
              <a:gd name="T56" fmla="*/ 2147483646 w 93"/>
              <a:gd name="T57" fmla="*/ 2147483646 h 83"/>
              <a:gd name="T58" fmla="*/ 2147483646 w 93"/>
              <a:gd name="T59" fmla="*/ 2147483646 h 83"/>
              <a:gd name="T60" fmla="*/ 2147483646 w 93"/>
              <a:gd name="T61" fmla="*/ 2147483646 h 83"/>
              <a:gd name="T62" fmla="*/ 2147483646 w 93"/>
              <a:gd name="T63" fmla="*/ 2147483646 h 83"/>
              <a:gd name="T64" fmla="*/ 2147483646 w 93"/>
              <a:gd name="T65" fmla="*/ 2147483646 h 83"/>
              <a:gd name="T66" fmla="*/ 2147483646 w 93"/>
              <a:gd name="T67" fmla="*/ 2147483646 h 83"/>
              <a:gd name="T68" fmla="*/ 2147483646 w 93"/>
              <a:gd name="T69" fmla="*/ 2147483646 h 83"/>
              <a:gd name="T70" fmla="*/ 2147483646 w 93"/>
              <a:gd name="T71" fmla="*/ 2147483646 h 83"/>
              <a:gd name="T72" fmla="*/ 2147483646 w 93"/>
              <a:gd name="T73" fmla="*/ 2147483646 h 83"/>
              <a:gd name="T74" fmla="*/ 2147483646 w 93"/>
              <a:gd name="T75" fmla="*/ 2147483646 h 83"/>
              <a:gd name="T76" fmla="*/ 2147483646 w 93"/>
              <a:gd name="T77" fmla="*/ 2147483646 h 83"/>
              <a:gd name="T78" fmla="*/ 2147483646 w 93"/>
              <a:gd name="T79" fmla="*/ 2147483646 h 83"/>
              <a:gd name="T80" fmla="*/ 2147483646 w 93"/>
              <a:gd name="T81" fmla="*/ 2147483646 h 8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3"/>
              <a:gd name="T124" fmla="*/ 0 h 83"/>
              <a:gd name="T125" fmla="*/ 93 w 93"/>
              <a:gd name="T126" fmla="*/ 83 h 8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3" h="83">
                <a:moveTo>
                  <a:pt x="5" y="18"/>
                </a:moveTo>
                <a:cubicBezTo>
                  <a:pt x="17" y="18"/>
                  <a:pt x="17" y="18"/>
                  <a:pt x="17" y="18"/>
                </a:cubicBezTo>
                <a:cubicBezTo>
                  <a:pt x="17" y="28"/>
                  <a:pt x="17" y="28"/>
                  <a:pt x="17" y="28"/>
                </a:cubicBezTo>
                <a:cubicBezTo>
                  <a:pt x="9" y="28"/>
                  <a:pt x="9" y="28"/>
                  <a:pt x="9" y="28"/>
                </a:cubicBezTo>
                <a:cubicBezTo>
                  <a:pt x="9" y="74"/>
                  <a:pt x="9" y="74"/>
                  <a:pt x="9" y="74"/>
                </a:cubicBezTo>
                <a:cubicBezTo>
                  <a:pt x="84" y="74"/>
                  <a:pt x="84" y="74"/>
                  <a:pt x="84" y="74"/>
                </a:cubicBezTo>
                <a:cubicBezTo>
                  <a:pt x="84" y="28"/>
                  <a:pt x="84" y="28"/>
                  <a:pt x="84" y="28"/>
                </a:cubicBezTo>
                <a:cubicBezTo>
                  <a:pt x="70" y="28"/>
                  <a:pt x="70" y="28"/>
                  <a:pt x="70" y="28"/>
                </a:cubicBezTo>
                <a:cubicBezTo>
                  <a:pt x="70" y="34"/>
                  <a:pt x="70" y="34"/>
                  <a:pt x="70" y="34"/>
                </a:cubicBezTo>
                <a:cubicBezTo>
                  <a:pt x="54" y="34"/>
                  <a:pt x="39" y="34"/>
                  <a:pt x="24" y="34"/>
                </a:cubicBezTo>
                <a:cubicBezTo>
                  <a:pt x="24" y="28"/>
                  <a:pt x="24" y="28"/>
                  <a:pt x="24" y="28"/>
                </a:cubicBezTo>
                <a:cubicBezTo>
                  <a:pt x="24" y="18"/>
                  <a:pt x="24" y="18"/>
                  <a:pt x="24" y="18"/>
                </a:cubicBezTo>
                <a:cubicBezTo>
                  <a:pt x="24" y="13"/>
                  <a:pt x="24" y="13"/>
                  <a:pt x="24" y="13"/>
                </a:cubicBezTo>
                <a:cubicBezTo>
                  <a:pt x="30" y="13"/>
                  <a:pt x="30" y="13"/>
                  <a:pt x="30" y="13"/>
                </a:cubicBezTo>
                <a:cubicBezTo>
                  <a:pt x="30" y="10"/>
                  <a:pt x="32" y="7"/>
                  <a:pt x="34" y="5"/>
                </a:cubicBezTo>
                <a:cubicBezTo>
                  <a:pt x="37" y="2"/>
                  <a:pt x="41" y="0"/>
                  <a:pt x="46" y="0"/>
                </a:cubicBezTo>
                <a:cubicBezTo>
                  <a:pt x="51" y="0"/>
                  <a:pt x="55" y="2"/>
                  <a:pt x="58" y="5"/>
                </a:cubicBezTo>
                <a:cubicBezTo>
                  <a:pt x="61" y="7"/>
                  <a:pt x="62" y="10"/>
                  <a:pt x="63" y="13"/>
                </a:cubicBezTo>
                <a:cubicBezTo>
                  <a:pt x="70" y="13"/>
                  <a:pt x="70" y="13"/>
                  <a:pt x="70" y="13"/>
                </a:cubicBezTo>
                <a:cubicBezTo>
                  <a:pt x="70" y="18"/>
                  <a:pt x="70" y="18"/>
                  <a:pt x="70" y="18"/>
                </a:cubicBezTo>
                <a:cubicBezTo>
                  <a:pt x="89" y="18"/>
                  <a:pt x="89" y="18"/>
                  <a:pt x="89" y="18"/>
                </a:cubicBezTo>
                <a:cubicBezTo>
                  <a:pt x="93" y="18"/>
                  <a:pt x="93" y="18"/>
                  <a:pt x="93" y="18"/>
                </a:cubicBezTo>
                <a:cubicBezTo>
                  <a:pt x="93" y="23"/>
                  <a:pt x="93" y="23"/>
                  <a:pt x="93" y="23"/>
                </a:cubicBezTo>
                <a:cubicBezTo>
                  <a:pt x="93" y="79"/>
                  <a:pt x="93" y="79"/>
                  <a:pt x="93" y="79"/>
                </a:cubicBezTo>
                <a:cubicBezTo>
                  <a:pt x="93" y="83"/>
                  <a:pt x="93" y="83"/>
                  <a:pt x="93" y="83"/>
                </a:cubicBezTo>
                <a:cubicBezTo>
                  <a:pt x="89" y="83"/>
                  <a:pt x="89" y="83"/>
                  <a:pt x="89" y="83"/>
                </a:cubicBezTo>
                <a:cubicBezTo>
                  <a:pt x="5" y="83"/>
                  <a:pt x="5" y="83"/>
                  <a:pt x="5" y="83"/>
                </a:cubicBezTo>
                <a:cubicBezTo>
                  <a:pt x="0" y="83"/>
                  <a:pt x="0" y="83"/>
                  <a:pt x="0" y="83"/>
                </a:cubicBezTo>
                <a:cubicBezTo>
                  <a:pt x="0" y="79"/>
                  <a:pt x="0" y="79"/>
                  <a:pt x="0" y="79"/>
                </a:cubicBezTo>
                <a:cubicBezTo>
                  <a:pt x="0" y="23"/>
                  <a:pt x="0" y="23"/>
                  <a:pt x="0" y="23"/>
                </a:cubicBezTo>
                <a:cubicBezTo>
                  <a:pt x="0" y="18"/>
                  <a:pt x="0" y="18"/>
                  <a:pt x="0" y="18"/>
                </a:cubicBezTo>
                <a:cubicBezTo>
                  <a:pt x="5" y="18"/>
                  <a:pt x="5" y="18"/>
                  <a:pt x="5" y="18"/>
                </a:cubicBezTo>
                <a:close/>
                <a:moveTo>
                  <a:pt x="14" y="62"/>
                </a:moveTo>
                <a:cubicBezTo>
                  <a:pt x="14" y="70"/>
                  <a:pt x="14" y="70"/>
                  <a:pt x="14" y="70"/>
                </a:cubicBezTo>
                <a:cubicBezTo>
                  <a:pt x="39" y="70"/>
                  <a:pt x="39" y="70"/>
                  <a:pt x="39" y="70"/>
                </a:cubicBezTo>
                <a:cubicBezTo>
                  <a:pt x="39" y="62"/>
                  <a:pt x="39" y="62"/>
                  <a:pt x="39" y="62"/>
                </a:cubicBezTo>
                <a:cubicBezTo>
                  <a:pt x="33" y="59"/>
                  <a:pt x="33" y="59"/>
                  <a:pt x="33" y="59"/>
                </a:cubicBezTo>
                <a:cubicBezTo>
                  <a:pt x="29" y="63"/>
                  <a:pt x="29" y="63"/>
                  <a:pt x="29" y="63"/>
                </a:cubicBezTo>
                <a:cubicBezTo>
                  <a:pt x="28" y="61"/>
                  <a:pt x="28" y="61"/>
                  <a:pt x="28" y="61"/>
                </a:cubicBezTo>
                <a:cubicBezTo>
                  <a:pt x="29" y="60"/>
                  <a:pt x="29" y="60"/>
                  <a:pt x="29" y="60"/>
                </a:cubicBezTo>
                <a:cubicBezTo>
                  <a:pt x="28" y="59"/>
                  <a:pt x="28" y="59"/>
                  <a:pt x="28" y="59"/>
                </a:cubicBezTo>
                <a:cubicBezTo>
                  <a:pt x="26" y="59"/>
                  <a:pt x="26" y="59"/>
                  <a:pt x="26" y="59"/>
                </a:cubicBezTo>
                <a:cubicBezTo>
                  <a:pt x="25" y="60"/>
                  <a:pt x="25" y="60"/>
                  <a:pt x="25" y="60"/>
                </a:cubicBezTo>
                <a:cubicBezTo>
                  <a:pt x="26" y="61"/>
                  <a:pt x="26" y="61"/>
                  <a:pt x="26" y="61"/>
                </a:cubicBezTo>
                <a:cubicBezTo>
                  <a:pt x="25" y="64"/>
                  <a:pt x="25" y="64"/>
                  <a:pt x="25" y="64"/>
                </a:cubicBezTo>
                <a:cubicBezTo>
                  <a:pt x="21" y="59"/>
                  <a:pt x="21" y="59"/>
                  <a:pt x="21" y="59"/>
                </a:cubicBezTo>
                <a:cubicBezTo>
                  <a:pt x="14" y="62"/>
                  <a:pt x="14" y="62"/>
                  <a:pt x="14" y="62"/>
                </a:cubicBezTo>
                <a:close/>
                <a:moveTo>
                  <a:pt x="35" y="42"/>
                </a:moveTo>
                <a:cubicBezTo>
                  <a:pt x="32" y="42"/>
                  <a:pt x="26" y="35"/>
                  <a:pt x="19" y="42"/>
                </a:cubicBezTo>
                <a:cubicBezTo>
                  <a:pt x="20" y="47"/>
                  <a:pt x="20" y="53"/>
                  <a:pt x="23" y="57"/>
                </a:cubicBezTo>
                <a:cubicBezTo>
                  <a:pt x="24" y="57"/>
                  <a:pt x="24" y="57"/>
                  <a:pt x="24" y="57"/>
                </a:cubicBezTo>
                <a:cubicBezTo>
                  <a:pt x="24" y="57"/>
                  <a:pt x="24" y="57"/>
                  <a:pt x="24" y="57"/>
                </a:cubicBezTo>
                <a:cubicBezTo>
                  <a:pt x="25" y="57"/>
                  <a:pt x="26" y="57"/>
                  <a:pt x="27" y="57"/>
                </a:cubicBezTo>
                <a:cubicBezTo>
                  <a:pt x="28" y="57"/>
                  <a:pt x="29" y="57"/>
                  <a:pt x="30" y="57"/>
                </a:cubicBezTo>
                <a:cubicBezTo>
                  <a:pt x="30" y="57"/>
                  <a:pt x="30" y="57"/>
                  <a:pt x="30" y="57"/>
                </a:cubicBezTo>
                <a:cubicBezTo>
                  <a:pt x="30" y="57"/>
                  <a:pt x="30" y="57"/>
                  <a:pt x="30" y="57"/>
                </a:cubicBezTo>
                <a:cubicBezTo>
                  <a:pt x="34" y="53"/>
                  <a:pt x="34" y="47"/>
                  <a:pt x="35" y="42"/>
                </a:cubicBezTo>
                <a:close/>
                <a:moveTo>
                  <a:pt x="31" y="65"/>
                </a:moveTo>
                <a:cubicBezTo>
                  <a:pt x="31" y="66"/>
                  <a:pt x="31" y="66"/>
                  <a:pt x="31" y="66"/>
                </a:cubicBezTo>
                <a:cubicBezTo>
                  <a:pt x="36" y="66"/>
                  <a:pt x="36" y="66"/>
                  <a:pt x="36" y="66"/>
                </a:cubicBezTo>
                <a:cubicBezTo>
                  <a:pt x="36" y="65"/>
                  <a:pt x="36" y="65"/>
                  <a:pt x="36" y="65"/>
                </a:cubicBezTo>
                <a:cubicBezTo>
                  <a:pt x="31" y="65"/>
                  <a:pt x="31" y="65"/>
                  <a:pt x="31" y="65"/>
                </a:cubicBezTo>
                <a:close/>
                <a:moveTo>
                  <a:pt x="44" y="51"/>
                </a:moveTo>
                <a:cubicBezTo>
                  <a:pt x="44" y="55"/>
                  <a:pt x="44" y="55"/>
                  <a:pt x="44" y="55"/>
                </a:cubicBezTo>
                <a:cubicBezTo>
                  <a:pt x="78" y="55"/>
                  <a:pt x="78" y="55"/>
                  <a:pt x="78" y="55"/>
                </a:cubicBezTo>
                <a:cubicBezTo>
                  <a:pt x="78" y="51"/>
                  <a:pt x="78" y="51"/>
                  <a:pt x="78" y="51"/>
                </a:cubicBezTo>
                <a:cubicBezTo>
                  <a:pt x="44" y="51"/>
                  <a:pt x="44" y="51"/>
                  <a:pt x="44" y="51"/>
                </a:cubicBezTo>
                <a:close/>
                <a:moveTo>
                  <a:pt x="44" y="60"/>
                </a:moveTo>
                <a:cubicBezTo>
                  <a:pt x="44" y="65"/>
                  <a:pt x="44" y="65"/>
                  <a:pt x="44" y="65"/>
                </a:cubicBezTo>
                <a:cubicBezTo>
                  <a:pt x="59" y="65"/>
                  <a:pt x="59" y="65"/>
                  <a:pt x="59" y="65"/>
                </a:cubicBezTo>
                <a:cubicBezTo>
                  <a:pt x="59" y="60"/>
                  <a:pt x="59" y="60"/>
                  <a:pt x="59" y="60"/>
                </a:cubicBezTo>
                <a:cubicBezTo>
                  <a:pt x="44" y="60"/>
                  <a:pt x="44" y="60"/>
                  <a:pt x="44" y="60"/>
                </a:cubicBezTo>
                <a:close/>
                <a:moveTo>
                  <a:pt x="44" y="42"/>
                </a:moveTo>
                <a:cubicBezTo>
                  <a:pt x="44" y="46"/>
                  <a:pt x="44" y="46"/>
                  <a:pt x="44" y="46"/>
                </a:cubicBezTo>
                <a:cubicBezTo>
                  <a:pt x="78" y="46"/>
                  <a:pt x="78" y="46"/>
                  <a:pt x="78" y="46"/>
                </a:cubicBezTo>
                <a:cubicBezTo>
                  <a:pt x="78" y="42"/>
                  <a:pt x="78" y="42"/>
                  <a:pt x="78" y="42"/>
                </a:cubicBezTo>
                <a:cubicBezTo>
                  <a:pt x="44" y="42"/>
                  <a:pt x="44" y="42"/>
                  <a:pt x="44" y="42"/>
                </a:cubicBezTo>
                <a:close/>
                <a:moveTo>
                  <a:pt x="39" y="13"/>
                </a:moveTo>
                <a:cubicBezTo>
                  <a:pt x="53" y="13"/>
                  <a:pt x="53" y="13"/>
                  <a:pt x="53" y="13"/>
                </a:cubicBezTo>
                <a:cubicBezTo>
                  <a:pt x="53" y="13"/>
                  <a:pt x="52" y="12"/>
                  <a:pt x="52" y="12"/>
                </a:cubicBezTo>
                <a:cubicBezTo>
                  <a:pt x="50" y="10"/>
                  <a:pt x="48" y="9"/>
                  <a:pt x="46" y="9"/>
                </a:cubicBezTo>
                <a:cubicBezTo>
                  <a:pt x="44" y="9"/>
                  <a:pt x="42" y="10"/>
                  <a:pt x="41" y="12"/>
                </a:cubicBezTo>
                <a:cubicBezTo>
                  <a:pt x="40" y="12"/>
                  <a:pt x="40" y="13"/>
                  <a:pt x="39" y="1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3" name="Freeform 83"/>
          <p:cNvSpPr>
            <a:spLocks noEditPoints="1" noChangeArrowheads="1"/>
          </p:cNvSpPr>
          <p:nvPr/>
        </p:nvSpPr>
        <p:spPr bwMode="auto">
          <a:xfrm>
            <a:off x="1373188" y="4248150"/>
            <a:ext cx="322262" cy="247650"/>
          </a:xfrm>
          <a:custGeom>
            <a:avLst/>
            <a:gdLst>
              <a:gd name="T0" fmla="*/ 2147483646 w 86"/>
              <a:gd name="T1" fmla="*/ 2147483646 h 88"/>
              <a:gd name="T2" fmla="*/ 2147483646 w 86"/>
              <a:gd name="T3" fmla="*/ 2147483646 h 88"/>
              <a:gd name="T4" fmla="*/ 2147483646 w 86"/>
              <a:gd name="T5" fmla="*/ 2147483646 h 88"/>
              <a:gd name="T6" fmla="*/ 2147483646 w 86"/>
              <a:gd name="T7" fmla="*/ 2147483646 h 88"/>
              <a:gd name="T8" fmla="*/ 2147483646 w 86"/>
              <a:gd name="T9" fmla="*/ 2147483646 h 88"/>
              <a:gd name="T10" fmla="*/ 2147483646 w 86"/>
              <a:gd name="T11" fmla="*/ 2147483646 h 88"/>
              <a:gd name="T12" fmla="*/ 2147483646 w 86"/>
              <a:gd name="T13" fmla="*/ 2147483646 h 88"/>
              <a:gd name="T14" fmla="*/ 2147483646 w 86"/>
              <a:gd name="T15" fmla="*/ 2147483646 h 88"/>
              <a:gd name="T16" fmla="*/ 2147483646 w 86"/>
              <a:gd name="T17" fmla="*/ 2147483646 h 88"/>
              <a:gd name="T18" fmla="*/ 2147483646 w 86"/>
              <a:gd name="T19" fmla="*/ 2147483646 h 88"/>
              <a:gd name="T20" fmla="*/ 2147483646 w 86"/>
              <a:gd name="T21" fmla="*/ 2147483646 h 88"/>
              <a:gd name="T22" fmla="*/ 0 w 86"/>
              <a:gd name="T23" fmla="*/ 2147483646 h 88"/>
              <a:gd name="T24" fmla="*/ 2147483646 w 86"/>
              <a:gd name="T25" fmla="*/ 2147483646 h 88"/>
              <a:gd name="T26" fmla="*/ 2147483646 w 86"/>
              <a:gd name="T27" fmla="*/ 2147483646 h 88"/>
              <a:gd name="T28" fmla="*/ 2147483646 w 86"/>
              <a:gd name="T29" fmla="*/ 2147483646 h 88"/>
              <a:gd name="T30" fmla="*/ 2147483646 w 86"/>
              <a:gd name="T31" fmla="*/ 0 h 88"/>
              <a:gd name="T32" fmla="*/ 2147483646 w 86"/>
              <a:gd name="T33" fmla="*/ 0 h 88"/>
              <a:gd name="T34" fmla="*/ 2147483646 w 86"/>
              <a:gd name="T35" fmla="*/ 2147483646 h 88"/>
              <a:gd name="T36" fmla="*/ 2147483646 w 86"/>
              <a:gd name="T37" fmla="*/ 2147483646 h 88"/>
              <a:gd name="T38" fmla="*/ 2147483646 w 86"/>
              <a:gd name="T39" fmla="*/ 2147483646 h 88"/>
              <a:gd name="T40" fmla="*/ 2147483646 w 86"/>
              <a:gd name="T41" fmla="*/ 2147483646 h 88"/>
              <a:gd name="T42" fmla="*/ 2147483646 w 86"/>
              <a:gd name="T43" fmla="*/ 2147483646 h 88"/>
              <a:gd name="T44" fmla="*/ 2147483646 w 86"/>
              <a:gd name="T45" fmla="*/ 2147483646 h 88"/>
              <a:gd name="T46" fmla="*/ 2147483646 w 86"/>
              <a:gd name="T47" fmla="*/ 2147483646 h 88"/>
              <a:gd name="T48" fmla="*/ 2147483646 w 86"/>
              <a:gd name="T49" fmla="*/ 2147483646 h 88"/>
              <a:gd name="T50" fmla="*/ 2147483646 w 86"/>
              <a:gd name="T51" fmla="*/ 2147483646 h 88"/>
              <a:gd name="T52" fmla="*/ 2147483646 w 86"/>
              <a:gd name="T53" fmla="*/ 2147483646 h 88"/>
              <a:gd name="T54" fmla="*/ 2147483646 w 86"/>
              <a:gd name="T55" fmla="*/ 2147483646 h 88"/>
              <a:gd name="T56" fmla="*/ 2147483646 w 86"/>
              <a:gd name="T57" fmla="*/ 2147483646 h 88"/>
              <a:gd name="T58" fmla="*/ 2147483646 w 86"/>
              <a:gd name="T59" fmla="*/ 2147483646 h 88"/>
              <a:gd name="T60" fmla="*/ 2147483646 w 86"/>
              <a:gd name="T61" fmla="*/ 2147483646 h 88"/>
              <a:gd name="T62" fmla="*/ 2147483646 w 86"/>
              <a:gd name="T63" fmla="*/ 2147483646 h 88"/>
              <a:gd name="T64" fmla="*/ 2147483646 w 86"/>
              <a:gd name="T65" fmla="*/ 2147483646 h 88"/>
              <a:gd name="T66" fmla="*/ 2147483646 w 86"/>
              <a:gd name="T67" fmla="*/ 2147483646 h 88"/>
              <a:gd name="T68" fmla="*/ 2147483646 w 86"/>
              <a:gd name="T69" fmla="*/ 2147483646 h 88"/>
              <a:gd name="T70" fmla="*/ 2147483646 w 86"/>
              <a:gd name="T71" fmla="*/ 2147483646 h 88"/>
              <a:gd name="T72" fmla="*/ 2147483646 w 86"/>
              <a:gd name="T73" fmla="*/ 2147483646 h 88"/>
              <a:gd name="T74" fmla="*/ 2147483646 w 86"/>
              <a:gd name="T75" fmla="*/ 2147483646 h 88"/>
              <a:gd name="T76" fmla="*/ 2147483646 w 86"/>
              <a:gd name="T77" fmla="*/ 2147483646 h 88"/>
              <a:gd name="T78" fmla="*/ 2147483646 w 86"/>
              <a:gd name="T79" fmla="*/ 2147483646 h 88"/>
              <a:gd name="T80" fmla="*/ 2147483646 w 86"/>
              <a:gd name="T81" fmla="*/ 2147483646 h 88"/>
              <a:gd name="T82" fmla="*/ 2147483646 w 86"/>
              <a:gd name="T83" fmla="*/ 2147483646 h 88"/>
              <a:gd name="T84" fmla="*/ 2147483646 w 86"/>
              <a:gd name="T85" fmla="*/ 2147483646 h 88"/>
              <a:gd name="T86" fmla="*/ 2147483646 w 86"/>
              <a:gd name="T87" fmla="*/ 2147483646 h 88"/>
              <a:gd name="T88" fmla="*/ 2147483646 w 86"/>
              <a:gd name="T89" fmla="*/ 2147483646 h 88"/>
              <a:gd name="T90" fmla="*/ 2147483646 w 86"/>
              <a:gd name="T91" fmla="*/ 2147483646 h 88"/>
              <a:gd name="T92" fmla="*/ 2147483646 w 86"/>
              <a:gd name="T93" fmla="*/ 2147483646 h 88"/>
              <a:gd name="T94" fmla="*/ 2147483646 w 86"/>
              <a:gd name="T95" fmla="*/ 2147483646 h 88"/>
              <a:gd name="T96" fmla="*/ 2147483646 w 86"/>
              <a:gd name="T97" fmla="*/ 2147483646 h 88"/>
              <a:gd name="T98" fmla="*/ 2147483646 w 86"/>
              <a:gd name="T99" fmla="*/ 2147483646 h 88"/>
              <a:gd name="T100" fmla="*/ 2147483646 w 86"/>
              <a:gd name="T101" fmla="*/ 2147483646 h 88"/>
              <a:gd name="T102" fmla="*/ 2147483646 w 86"/>
              <a:gd name="T103" fmla="*/ 2147483646 h 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88"/>
              <a:gd name="T158" fmla="*/ 86 w 86"/>
              <a:gd name="T159" fmla="*/ 88 h 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88">
                <a:moveTo>
                  <a:pt x="84" y="27"/>
                </a:moveTo>
                <a:cubicBezTo>
                  <a:pt x="84" y="85"/>
                  <a:pt x="84" y="85"/>
                  <a:pt x="84" y="85"/>
                </a:cubicBezTo>
                <a:cubicBezTo>
                  <a:pt x="84" y="88"/>
                  <a:pt x="84" y="88"/>
                  <a:pt x="84" y="88"/>
                </a:cubicBezTo>
                <a:cubicBezTo>
                  <a:pt x="81" y="88"/>
                  <a:pt x="81" y="88"/>
                  <a:pt x="81" y="88"/>
                </a:cubicBezTo>
                <a:cubicBezTo>
                  <a:pt x="24" y="88"/>
                  <a:pt x="24" y="88"/>
                  <a:pt x="24" y="88"/>
                </a:cubicBezTo>
                <a:cubicBezTo>
                  <a:pt x="21" y="85"/>
                  <a:pt x="21" y="85"/>
                  <a:pt x="21" y="85"/>
                </a:cubicBezTo>
                <a:cubicBezTo>
                  <a:pt x="21" y="85"/>
                  <a:pt x="21" y="85"/>
                  <a:pt x="21" y="85"/>
                </a:cubicBezTo>
                <a:cubicBezTo>
                  <a:pt x="18" y="85"/>
                  <a:pt x="18" y="85"/>
                  <a:pt x="18" y="85"/>
                </a:cubicBezTo>
                <a:cubicBezTo>
                  <a:pt x="15" y="81"/>
                  <a:pt x="15" y="81"/>
                  <a:pt x="15" y="81"/>
                </a:cubicBezTo>
                <a:cubicBezTo>
                  <a:pt x="15" y="76"/>
                  <a:pt x="15" y="76"/>
                  <a:pt x="15" y="76"/>
                </a:cubicBezTo>
                <a:cubicBezTo>
                  <a:pt x="4" y="76"/>
                  <a:pt x="4" y="76"/>
                  <a:pt x="4" y="76"/>
                </a:cubicBezTo>
                <a:cubicBezTo>
                  <a:pt x="0" y="70"/>
                  <a:pt x="0" y="70"/>
                  <a:pt x="0" y="70"/>
                </a:cubicBezTo>
                <a:cubicBezTo>
                  <a:pt x="3" y="63"/>
                  <a:pt x="5" y="55"/>
                  <a:pt x="6" y="47"/>
                </a:cubicBezTo>
                <a:cubicBezTo>
                  <a:pt x="7" y="41"/>
                  <a:pt x="8" y="34"/>
                  <a:pt x="8" y="27"/>
                </a:cubicBezTo>
                <a:cubicBezTo>
                  <a:pt x="3" y="27"/>
                  <a:pt x="3" y="27"/>
                  <a:pt x="3" y="27"/>
                </a:cubicBezTo>
                <a:cubicBezTo>
                  <a:pt x="3" y="0"/>
                  <a:pt x="3" y="0"/>
                  <a:pt x="3" y="0"/>
                </a:cubicBezTo>
                <a:cubicBezTo>
                  <a:pt x="86" y="0"/>
                  <a:pt x="86" y="0"/>
                  <a:pt x="86" y="0"/>
                </a:cubicBezTo>
                <a:cubicBezTo>
                  <a:pt x="86" y="27"/>
                  <a:pt x="86" y="27"/>
                  <a:pt x="86" y="27"/>
                </a:cubicBezTo>
                <a:cubicBezTo>
                  <a:pt x="84" y="27"/>
                  <a:pt x="84" y="27"/>
                  <a:pt x="84" y="27"/>
                </a:cubicBezTo>
                <a:close/>
                <a:moveTo>
                  <a:pt x="38" y="62"/>
                </a:moveTo>
                <a:cubicBezTo>
                  <a:pt x="38" y="31"/>
                  <a:pt x="38" y="31"/>
                  <a:pt x="38" y="31"/>
                </a:cubicBezTo>
                <a:cubicBezTo>
                  <a:pt x="32" y="31"/>
                  <a:pt x="32" y="31"/>
                  <a:pt x="32" y="31"/>
                </a:cubicBezTo>
                <a:cubicBezTo>
                  <a:pt x="32" y="31"/>
                  <a:pt x="32" y="32"/>
                  <a:pt x="31" y="33"/>
                </a:cubicBezTo>
                <a:cubicBezTo>
                  <a:pt x="31" y="34"/>
                  <a:pt x="30" y="34"/>
                  <a:pt x="29" y="34"/>
                </a:cubicBezTo>
                <a:cubicBezTo>
                  <a:pt x="29" y="39"/>
                  <a:pt x="29" y="39"/>
                  <a:pt x="29" y="39"/>
                </a:cubicBezTo>
                <a:cubicBezTo>
                  <a:pt x="31" y="39"/>
                  <a:pt x="31" y="39"/>
                  <a:pt x="31" y="39"/>
                </a:cubicBezTo>
                <a:cubicBezTo>
                  <a:pt x="31" y="62"/>
                  <a:pt x="31" y="62"/>
                  <a:pt x="31" y="62"/>
                </a:cubicBezTo>
                <a:cubicBezTo>
                  <a:pt x="38" y="62"/>
                  <a:pt x="38" y="62"/>
                  <a:pt x="38" y="62"/>
                </a:cubicBezTo>
                <a:close/>
                <a:moveTo>
                  <a:pt x="49" y="62"/>
                </a:moveTo>
                <a:cubicBezTo>
                  <a:pt x="49" y="31"/>
                  <a:pt x="49" y="31"/>
                  <a:pt x="49" y="31"/>
                </a:cubicBezTo>
                <a:cubicBezTo>
                  <a:pt x="43" y="31"/>
                  <a:pt x="43" y="31"/>
                  <a:pt x="43" y="31"/>
                </a:cubicBezTo>
                <a:cubicBezTo>
                  <a:pt x="43" y="31"/>
                  <a:pt x="43" y="32"/>
                  <a:pt x="42" y="33"/>
                </a:cubicBezTo>
                <a:cubicBezTo>
                  <a:pt x="42" y="34"/>
                  <a:pt x="41" y="34"/>
                  <a:pt x="40" y="34"/>
                </a:cubicBezTo>
                <a:cubicBezTo>
                  <a:pt x="40" y="39"/>
                  <a:pt x="40" y="39"/>
                  <a:pt x="40" y="39"/>
                </a:cubicBezTo>
                <a:cubicBezTo>
                  <a:pt x="42" y="39"/>
                  <a:pt x="42" y="39"/>
                  <a:pt x="42" y="39"/>
                </a:cubicBezTo>
                <a:cubicBezTo>
                  <a:pt x="42" y="62"/>
                  <a:pt x="42" y="62"/>
                  <a:pt x="42" y="62"/>
                </a:cubicBezTo>
                <a:cubicBezTo>
                  <a:pt x="49" y="62"/>
                  <a:pt x="49" y="62"/>
                  <a:pt x="49" y="62"/>
                </a:cubicBezTo>
                <a:close/>
                <a:moveTo>
                  <a:pt x="65" y="27"/>
                </a:moveTo>
                <a:cubicBezTo>
                  <a:pt x="17" y="27"/>
                  <a:pt x="17" y="27"/>
                  <a:pt x="17" y="27"/>
                </a:cubicBezTo>
                <a:cubicBezTo>
                  <a:pt x="17" y="35"/>
                  <a:pt x="16" y="42"/>
                  <a:pt x="15" y="49"/>
                </a:cubicBezTo>
                <a:cubicBezTo>
                  <a:pt x="14" y="55"/>
                  <a:pt x="13" y="61"/>
                  <a:pt x="11" y="67"/>
                </a:cubicBezTo>
                <a:cubicBezTo>
                  <a:pt x="58" y="67"/>
                  <a:pt x="58" y="67"/>
                  <a:pt x="58" y="67"/>
                </a:cubicBezTo>
                <a:cubicBezTo>
                  <a:pt x="60" y="61"/>
                  <a:pt x="62" y="55"/>
                  <a:pt x="63" y="49"/>
                </a:cubicBezTo>
                <a:cubicBezTo>
                  <a:pt x="64" y="42"/>
                  <a:pt x="65" y="35"/>
                  <a:pt x="65" y="27"/>
                </a:cubicBezTo>
                <a:close/>
                <a:moveTo>
                  <a:pt x="27" y="76"/>
                </a:moveTo>
                <a:cubicBezTo>
                  <a:pt x="27" y="78"/>
                  <a:pt x="27" y="78"/>
                  <a:pt x="27" y="78"/>
                </a:cubicBezTo>
                <a:cubicBezTo>
                  <a:pt x="73" y="78"/>
                  <a:pt x="73" y="78"/>
                  <a:pt x="73" y="78"/>
                </a:cubicBezTo>
                <a:cubicBezTo>
                  <a:pt x="73" y="45"/>
                  <a:pt x="73" y="45"/>
                  <a:pt x="73" y="45"/>
                </a:cubicBezTo>
                <a:cubicBezTo>
                  <a:pt x="72" y="47"/>
                  <a:pt x="72" y="48"/>
                  <a:pt x="72" y="50"/>
                </a:cubicBezTo>
                <a:cubicBezTo>
                  <a:pt x="70" y="59"/>
                  <a:pt x="68" y="67"/>
                  <a:pt x="65" y="73"/>
                </a:cubicBezTo>
                <a:cubicBezTo>
                  <a:pt x="61" y="76"/>
                  <a:pt x="61" y="76"/>
                  <a:pt x="61" y="76"/>
                </a:cubicBezTo>
                <a:lnTo>
                  <a:pt x="27" y="7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4" name="Freeform 84"/>
          <p:cNvSpPr>
            <a:spLocks noChangeArrowheads="1"/>
          </p:cNvSpPr>
          <p:nvPr/>
        </p:nvSpPr>
        <p:spPr bwMode="auto">
          <a:xfrm>
            <a:off x="2735263" y="3222625"/>
            <a:ext cx="396875" cy="176213"/>
          </a:xfrm>
          <a:custGeom>
            <a:avLst/>
            <a:gdLst>
              <a:gd name="T0" fmla="*/ 2147483646 w 106"/>
              <a:gd name="T1" fmla="*/ 2147483646 h 63"/>
              <a:gd name="T2" fmla="*/ 2147483646 w 106"/>
              <a:gd name="T3" fmla="*/ 2147483646 h 63"/>
              <a:gd name="T4" fmla="*/ 2147483646 w 106"/>
              <a:gd name="T5" fmla="*/ 2147483646 h 63"/>
              <a:gd name="T6" fmla="*/ 2147483646 w 106"/>
              <a:gd name="T7" fmla="*/ 2147483646 h 63"/>
              <a:gd name="T8" fmla="*/ 2147483646 w 106"/>
              <a:gd name="T9" fmla="*/ 2147483646 h 63"/>
              <a:gd name="T10" fmla="*/ 0 w 106"/>
              <a:gd name="T11" fmla="*/ 2147483646 h 63"/>
              <a:gd name="T12" fmla="*/ 0 w 106"/>
              <a:gd name="T13" fmla="*/ 2147483646 h 63"/>
              <a:gd name="T14" fmla="*/ 2147483646 w 106"/>
              <a:gd name="T15" fmla="*/ 2147483646 h 63"/>
              <a:gd name="T16" fmla="*/ 2147483646 w 106"/>
              <a:gd name="T17" fmla="*/ 2147483646 h 63"/>
              <a:gd name="T18" fmla="*/ 2147483646 w 106"/>
              <a:gd name="T19" fmla="*/ 2147483646 h 63"/>
              <a:gd name="T20" fmla="*/ 2147483646 w 106"/>
              <a:gd name="T21" fmla="*/ 2147483646 h 63"/>
              <a:gd name="T22" fmla="*/ 2147483646 w 106"/>
              <a:gd name="T23" fmla="*/ 2147483646 h 63"/>
              <a:gd name="T24" fmla="*/ 2147483646 w 106"/>
              <a:gd name="T25" fmla="*/ 2147483646 h 63"/>
              <a:gd name="T26" fmla="*/ 2147483646 w 106"/>
              <a:gd name="T27" fmla="*/ 2147483646 h 63"/>
              <a:gd name="T28" fmla="*/ 2147483646 w 106"/>
              <a:gd name="T29" fmla="*/ 2147483646 h 63"/>
              <a:gd name="T30" fmla="*/ 2147483646 w 106"/>
              <a:gd name="T31" fmla="*/ 2147483646 h 63"/>
              <a:gd name="T32" fmla="*/ 2147483646 w 106"/>
              <a:gd name="T33" fmla="*/ 2147483646 h 63"/>
              <a:gd name="T34" fmla="*/ 2147483646 w 106"/>
              <a:gd name="T35" fmla="*/ 2147483646 h 63"/>
              <a:gd name="T36" fmla="*/ 2147483646 w 106"/>
              <a:gd name="T37" fmla="*/ 2147483646 h 63"/>
              <a:gd name="T38" fmla="*/ 2147483646 w 106"/>
              <a:gd name="T39" fmla="*/ 2147483646 h 63"/>
              <a:gd name="T40" fmla="*/ 2147483646 w 106"/>
              <a:gd name="T41" fmla="*/ 2147483646 h 63"/>
              <a:gd name="T42" fmla="*/ 2147483646 w 106"/>
              <a:gd name="T43" fmla="*/ 2147483646 h 63"/>
              <a:gd name="T44" fmla="*/ 2147483646 w 106"/>
              <a:gd name="T45" fmla="*/ 2147483646 h 63"/>
              <a:gd name="T46" fmla="*/ 2147483646 w 106"/>
              <a:gd name="T47" fmla="*/ 2147483646 h 63"/>
              <a:gd name="T48" fmla="*/ 2147483646 w 106"/>
              <a:gd name="T49" fmla="*/ 2147483646 h 63"/>
              <a:gd name="T50" fmla="*/ 2147483646 w 106"/>
              <a:gd name="T51" fmla="*/ 2147483646 h 63"/>
              <a:gd name="T52" fmla="*/ 2147483646 w 106"/>
              <a:gd name="T53" fmla="*/ 2147483646 h 63"/>
              <a:gd name="T54" fmla="*/ 2147483646 w 106"/>
              <a:gd name="T55" fmla="*/ 2147483646 h 63"/>
              <a:gd name="T56" fmla="*/ 2147483646 w 106"/>
              <a:gd name="T57" fmla="*/ 2147483646 h 63"/>
              <a:gd name="T58" fmla="*/ 2147483646 w 106"/>
              <a:gd name="T59" fmla="*/ 2147483646 h 63"/>
              <a:gd name="T60" fmla="*/ 2147483646 w 106"/>
              <a:gd name="T61" fmla="*/ 2147483646 h 6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6"/>
              <a:gd name="T94" fmla="*/ 0 h 63"/>
              <a:gd name="T95" fmla="*/ 106 w 106"/>
              <a:gd name="T96" fmla="*/ 63 h 6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6" h="63">
                <a:moveTo>
                  <a:pt x="49" y="1"/>
                </a:moveTo>
                <a:cubicBezTo>
                  <a:pt x="43" y="9"/>
                  <a:pt x="43" y="9"/>
                  <a:pt x="43" y="9"/>
                </a:cubicBezTo>
                <a:cubicBezTo>
                  <a:pt x="37" y="9"/>
                  <a:pt x="37" y="9"/>
                  <a:pt x="37" y="9"/>
                </a:cubicBezTo>
                <a:cubicBezTo>
                  <a:pt x="29" y="9"/>
                  <a:pt x="29" y="9"/>
                  <a:pt x="29" y="9"/>
                </a:cubicBezTo>
                <a:cubicBezTo>
                  <a:pt x="8" y="9"/>
                  <a:pt x="8" y="9"/>
                  <a:pt x="8" y="9"/>
                </a:cubicBezTo>
                <a:cubicBezTo>
                  <a:pt x="4" y="9"/>
                  <a:pt x="0" y="13"/>
                  <a:pt x="0" y="17"/>
                </a:cubicBezTo>
                <a:cubicBezTo>
                  <a:pt x="0" y="17"/>
                  <a:pt x="0" y="17"/>
                  <a:pt x="0" y="17"/>
                </a:cubicBezTo>
                <a:cubicBezTo>
                  <a:pt x="0" y="22"/>
                  <a:pt x="4" y="25"/>
                  <a:pt x="8" y="25"/>
                </a:cubicBezTo>
                <a:cubicBezTo>
                  <a:pt x="24" y="25"/>
                  <a:pt x="24" y="25"/>
                  <a:pt x="24" y="25"/>
                </a:cubicBezTo>
                <a:cubicBezTo>
                  <a:pt x="23" y="27"/>
                  <a:pt x="23" y="28"/>
                  <a:pt x="23" y="30"/>
                </a:cubicBezTo>
                <a:cubicBezTo>
                  <a:pt x="23" y="30"/>
                  <a:pt x="23" y="30"/>
                  <a:pt x="23" y="30"/>
                </a:cubicBezTo>
                <a:cubicBezTo>
                  <a:pt x="23" y="34"/>
                  <a:pt x="25" y="37"/>
                  <a:pt x="28" y="37"/>
                </a:cubicBezTo>
                <a:cubicBezTo>
                  <a:pt x="27" y="39"/>
                  <a:pt x="26" y="40"/>
                  <a:pt x="26" y="42"/>
                </a:cubicBezTo>
                <a:cubicBezTo>
                  <a:pt x="26" y="42"/>
                  <a:pt x="26" y="42"/>
                  <a:pt x="26" y="42"/>
                </a:cubicBezTo>
                <a:cubicBezTo>
                  <a:pt x="26" y="46"/>
                  <a:pt x="30" y="50"/>
                  <a:pt x="34" y="50"/>
                </a:cubicBezTo>
                <a:cubicBezTo>
                  <a:pt x="34" y="50"/>
                  <a:pt x="34" y="50"/>
                  <a:pt x="34" y="50"/>
                </a:cubicBezTo>
                <a:cubicBezTo>
                  <a:pt x="33" y="51"/>
                  <a:pt x="32" y="53"/>
                  <a:pt x="32" y="55"/>
                </a:cubicBezTo>
                <a:cubicBezTo>
                  <a:pt x="32" y="55"/>
                  <a:pt x="32" y="55"/>
                  <a:pt x="32" y="55"/>
                </a:cubicBezTo>
                <a:cubicBezTo>
                  <a:pt x="32" y="59"/>
                  <a:pt x="35" y="62"/>
                  <a:pt x="39" y="62"/>
                </a:cubicBezTo>
                <a:cubicBezTo>
                  <a:pt x="70" y="62"/>
                  <a:pt x="70" y="62"/>
                  <a:pt x="70" y="62"/>
                </a:cubicBezTo>
                <a:cubicBezTo>
                  <a:pt x="77" y="56"/>
                  <a:pt x="77" y="56"/>
                  <a:pt x="77" y="56"/>
                </a:cubicBezTo>
                <a:cubicBezTo>
                  <a:pt x="89" y="54"/>
                  <a:pt x="89" y="54"/>
                  <a:pt x="89" y="54"/>
                </a:cubicBezTo>
                <a:cubicBezTo>
                  <a:pt x="89" y="63"/>
                  <a:pt x="89" y="63"/>
                  <a:pt x="89" y="63"/>
                </a:cubicBezTo>
                <a:cubicBezTo>
                  <a:pt x="106" y="63"/>
                  <a:pt x="106" y="63"/>
                  <a:pt x="106" y="63"/>
                </a:cubicBezTo>
                <a:cubicBezTo>
                  <a:pt x="106" y="7"/>
                  <a:pt x="106" y="7"/>
                  <a:pt x="106" y="7"/>
                </a:cubicBezTo>
                <a:cubicBezTo>
                  <a:pt x="89" y="7"/>
                  <a:pt x="89" y="7"/>
                  <a:pt x="89" y="7"/>
                </a:cubicBezTo>
                <a:cubicBezTo>
                  <a:pt x="89" y="10"/>
                  <a:pt x="89" y="10"/>
                  <a:pt x="89" y="10"/>
                </a:cubicBezTo>
                <a:cubicBezTo>
                  <a:pt x="89" y="33"/>
                  <a:pt x="89" y="33"/>
                  <a:pt x="89" y="33"/>
                </a:cubicBezTo>
                <a:cubicBezTo>
                  <a:pt x="86" y="34"/>
                  <a:pt x="86" y="34"/>
                  <a:pt x="86" y="34"/>
                </a:cubicBezTo>
                <a:cubicBezTo>
                  <a:pt x="84" y="13"/>
                  <a:pt x="84" y="13"/>
                  <a:pt x="84" y="13"/>
                </a:cubicBezTo>
                <a:cubicBezTo>
                  <a:pt x="72" y="9"/>
                  <a:pt x="62" y="0"/>
                  <a:pt x="49" y="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5" name="Freeform 85"/>
          <p:cNvSpPr>
            <a:spLocks noEditPoints="1" noChangeArrowheads="1"/>
          </p:cNvSpPr>
          <p:nvPr/>
        </p:nvSpPr>
        <p:spPr bwMode="auto">
          <a:xfrm>
            <a:off x="1392238" y="3719513"/>
            <a:ext cx="315912" cy="233362"/>
          </a:xfrm>
          <a:custGeom>
            <a:avLst/>
            <a:gdLst>
              <a:gd name="T0" fmla="*/ 2147483646 w 199"/>
              <a:gd name="T1" fmla="*/ 0 h 196"/>
              <a:gd name="T2" fmla="*/ 2147483646 w 199"/>
              <a:gd name="T3" fmla="*/ 2147483646 h 196"/>
              <a:gd name="T4" fmla="*/ 2147483646 w 199"/>
              <a:gd name="T5" fmla="*/ 2147483646 h 196"/>
              <a:gd name="T6" fmla="*/ 2147483646 w 199"/>
              <a:gd name="T7" fmla="*/ 2147483646 h 196"/>
              <a:gd name="T8" fmla="*/ 2147483646 w 199"/>
              <a:gd name="T9" fmla="*/ 2147483646 h 196"/>
              <a:gd name="T10" fmla="*/ 2147483646 w 199"/>
              <a:gd name="T11" fmla="*/ 2147483646 h 196"/>
              <a:gd name="T12" fmla="*/ 2147483646 w 199"/>
              <a:gd name="T13" fmla="*/ 2147483646 h 196"/>
              <a:gd name="T14" fmla="*/ 0 w 199"/>
              <a:gd name="T15" fmla="*/ 2147483646 h 196"/>
              <a:gd name="T16" fmla="*/ 2147483646 w 199"/>
              <a:gd name="T17" fmla="*/ 2147483646 h 196"/>
              <a:gd name="T18" fmla="*/ 0 w 199"/>
              <a:gd name="T19" fmla="*/ 2147483646 h 196"/>
              <a:gd name="T20" fmla="*/ 0 w 199"/>
              <a:gd name="T21" fmla="*/ 0 h 196"/>
              <a:gd name="T22" fmla="*/ 2147483646 w 199"/>
              <a:gd name="T23" fmla="*/ 2147483646 h 196"/>
              <a:gd name="T24" fmla="*/ 2147483646 w 199"/>
              <a:gd name="T25" fmla="*/ 2147483646 h 196"/>
              <a:gd name="T26" fmla="*/ 2147483646 w 199"/>
              <a:gd name="T27" fmla="*/ 2147483646 h 196"/>
              <a:gd name="T28" fmla="*/ 2147483646 w 199"/>
              <a:gd name="T29" fmla="*/ 2147483646 h 196"/>
              <a:gd name="T30" fmla="*/ 2147483646 w 199"/>
              <a:gd name="T31" fmla="*/ 2147483646 h 196"/>
              <a:gd name="T32" fmla="*/ 2147483646 w 199"/>
              <a:gd name="T33" fmla="*/ 2147483646 h 196"/>
              <a:gd name="T34" fmla="*/ 2147483646 w 199"/>
              <a:gd name="T35" fmla="*/ 2147483646 h 196"/>
              <a:gd name="T36" fmla="*/ 2147483646 w 199"/>
              <a:gd name="T37" fmla="*/ 2147483646 h 196"/>
              <a:gd name="T38" fmla="*/ 2147483646 w 199"/>
              <a:gd name="T39" fmla="*/ 2147483646 h 196"/>
              <a:gd name="T40" fmla="*/ 2147483646 w 199"/>
              <a:gd name="T41" fmla="*/ 2147483646 h 196"/>
              <a:gd name="T42" fmla="*/ 2147483646 w 199"/>
              <a:gd name="T43" fmla="*/ 2147483646 h 196"/>
              <a:gd name="T44" fmla="*/ 2147483646 w 199"/>
              <a:gd name="T45" fmla="*/ 2147483646 h 196"/>
              <a:gd name="T46" fmla="*/ 2147483646 w 199"/>
              <a:gd name="T47" fmla="*/ 2147483646 h 196"/>
              <a:gd name="T48" fmla="*/ 2147483646 w 199"/>
              <a:gd name="T49" fmla="*/ 2147483646 h 196"/>
              <a:gd name="T50" fmla="*/ 2147483646 w 199"/>
              <a:gd name="T51" fmla="*/ 2147483646 h 196"/>
              <a:gd name="T52" fmla="*/ 2147483646 w 199"/>
              <a:gd name="T53" fmla="*/ 2147483646 h 196"/>
              <a:gd name="T54" fmla="*/ 2147483646 w 199"/>
              <a:gd name="T55" fmla="*/ 2147483646 h 196"/>
              <a:gd name="T56" fmla="*/ 2147483646 w 199"/>
              <a:gd name="T57" fmla="*/ 2147483646 h 196"/>
              <a:gd name="T58" fmla="*/ 2147483646 w 199"/>
              <a:gd name="T59" fmla="*/ 2147483646 h 196"/>
              <a:gd name="T60" fmla="*/ 2147483646 w 199"/>
              <a:gd name="T61" fmla="*/ 2147483646 h 196"/>
              <a:gd name="T62" fmla="*/ 2147483646 w 199"/>
              <a:gd name="T63" fmla="*/ 2147483646 h 196"/>
              <a:gd name="T64" fmla="*/ 2147483646 w 199"/>
              <a:gd name="T65" fmla="*/ 2147483646 h 196"/>
              <a:gd name="T66" fmla="*/ 2147483646 w 199"/>
              <a:gd name="T67" fmla="*/ 2147483646 h 196"/>
              <a:gd name="T68" fmla="*/ 2147483646 w 199"/>
              <a:gd name="T69" fmla="*/ 2147483646 h 196"/>
              <a:gd name="T70" fmla="*/ 2147483646 w 199"/>
              <a:gd name="T71" fmla="*/ 2147483646 h 196"/>
              <a:gd name="T72" fmla="*/ 2147483646 w 199"/>
              <a:gd name="T73" fmla="*/ 2147483646 h 196"/>
              <a:gd name="T74" fmla="*/ 2147483646 w 199"/>
              <a:gd name="T75" fmla="*/ 2147483646 h 196"/>
              <a:gd name="T76" fmla="*/ 2147483646 w 199"/>
              <a:gd name="T77" fmla="*/ 2147483646 h 196"/>
              <a:gd name="T78" fmla="*/ 2147483646 w 199"/>
              <a:gd name="T79" fmla="*/ 2147483646 h 196"/>
              <a:gd name="T80" fmla="*/ 2147483646 w 199"/>
              <a:gd name="T81" fmla="*/ 2147483646 h 19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99"/>
              <a:gd name="T124" fmla="*/ 0 h 196"/>
              <a:gd name="T125" fmla="*/ 199 w 199"/>
              <a:gd name="T126" fmla="*/ 196 h 19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99" h="196">
                <a:moveTo>
                  <a:pt x="0" y="0"/>
                </a:moveTo>
                <a:lnTo>
                  <a:pt x="199" y="0"/>
                </a:lnTo>
                <a:lnTo>
                  <a:pt x="199" y="19"/>
                </a:lnTo>
                <a:lnTo>
                  <a:pt x="189" y="19"/>
                </a:lnTo>
                <a:lnTo>
                  <a:pt x="189" y="120"/>
                </a:lnTo>
                <a:lnTo>
                  <a:pt x="199" y="120"/>
                </a:lnTo>
                <a:lnTo>
                  <a:pt x="199" y="139"/>
                </a:lnTo>
                <a:lnTo>
                  <a:pt x="109" y="139"/>
                </a:lnTo>
                <a:lnTo>
                  <a:pt x="109" y="177"/>
                </a:lnTo>
                <a:lnTo>
                  <a:pt x="149" y="177"/>
                </a:lnTo>
                <a:lnTo>
                  <a:pt x="149" y="196"/>
                </a:lnTo>
                <a:lnTo>
                  <a:pt x="50" y="196"/>
                </a:lnTo>
                <a:lnTo>
                  <a:pt x="50" y="177"/>
                </a:lnTo>
                <a:lnTo>
                  <a:pt x="90" y="177"/>
                </a:lnTo>
                <a:lnTo>
                  <a:pt x="90" y="139"/>
                </a:lnTo>
                <a:lnTo>
                  <a:pt x="0" y="139"/>
                </a:lnTo>
                <a:lnTo>
                  <a:pt x="0" y="120"/>
                </a:lnTo>
                <a:lnTo>
                  <a:pt x="7" y="120"/>
                </a:lnTo>
                <a:lnTo>
                  <a:pt x="7" y="19"/>
                </a:lnTo>
                <a:lnTo>
                  <a:pt x="0" y="19"/>
                </a:lnTo>
                <a:lnTo>
                  <a:pt x="0" y="0"/>
                </a:lnTo>
                <a:close/>
                <a:moveTo>
                  <a:pt x="149" y="47"/>
                </a:moveTo>
                <a:lnTo>
                  <a:pt x="142" y="47"/>
                </a:lnTo>
                <a:lnTo>
                  <a:pt x="132" y="47"/>
                </a:lnTo>
                <a:lnTo>
                  <a:pt x="135" y="52"/>
                </a:lnTo>
                <a:lnTo>
                  <a:pt x="102" y="70"/>
                </a:lnTo>
                <a:lnTo>
                  <a:pt x="88" y="61"/>
                </a:lnTo>
                <a:lnTo>
                  <a:pt x="88" y="59"/>
                </a:lnTo>
                <a:lnTo>
                  <a:pt x="85" y="59"/>
                </a:lnTo>
                <a:lnTo>
                  <a:pt x="57" y="70"/>
                </a:lnTo>
                <a:lnTo>
                  <a:pt x="59" y="78"/>
                </a:lnTo>
                <a:lnTo>
                  <a:pt x="85" y="66"/>
                </a:lnTo>
                <a:lnTo>
                  <a:pt x="99" y="75"/>
                </a:lnTo>
                <a:lnTo>
                  <a:pt x="102" y="78"/>
                </a:lnTo>
                <a:lnTo>
                  <a:pt x="104" y="78"/>
                </a:lnTo>
                <a:lnTo>
                  <a:pt x="137" y="56"/>
                </a:lnTo>
                <a:lnTo>
                  <a:pt x="139" y="61"/>
                </a:lnTo>
                <a:lnTo>
                  <a:pt x="144" y="54"/>
                </a:lnTo>
                <a:lnTo>
                  <a:pt x="149" y="47"/>
                </a:lnTo>
                <a:close/>
                <a:moveTo>
                  <a:pt x="132" y="68"/>
                </a:moveTo>
                <a:lnTo>
                  <a:pt x="132" y="99"/>
                </a:lnTo>
                <a:lnTo>
                  <a:pt x="142" y="99"/>
                </a:lnTo>
                <a:lnTo>
                  <a:pt x="142" y="68"/>
                </a:lnTo>
                <a:lnTo>
                  <a:pt x="132" y="68"/>
                </a:lnTo>
                <a:close/>
                <a:moveTo>
                  <a:pt x="118" y="78"/>
                </a:moveTo>
                <a:lnTo>
                  <a:pt x="118" y="99"/>
                </a:lnTo>
                <a:lnTo>
                  <a:pt x="128" y="99"/>
                </a:lnTo>
                <a:lnTo>
                  <a:pt x="128" y="78"/>
                </a:lnTo>
                <a:lnTo>
                  <a:pt x="118" y="78"/>
                </a:lnTo>
                <a:close/>
                <a:moveTo>
                  <a:pt x="102" y="89"/>
                </a:moveTo>
                <a:lnTo>
                  <a:pt x="102" y="99"/>
                </a:lnTo>
                <a:lnTo>
                  <a:pt x="111" y="99"/>
                </a:lnTo>
                <a:lnTo>
                  <a:pt x="111" y="89"/>
                </a:lnTo>
                <a:lnTo>
                  <a:pt x="102" y="89"/>
                </a:lnTo>
                <a:close/>
                <a:moveTo>
                  <a:pt x="88" y="80"/>
                </a:moveTo>
                <a:lnTo>
                  <a:pt x="88" y="99"/>
                </a:lnTo>
                <a:lnTo>
                  <a:pt x="97" y="99"/>
                </a:lnTo>
                <a:lnTo>
                  <a:pt x="97" y="80"/>
                </a:lnTo>
                <a:lnTo>
                  <a:pt x="88" y="80"/>
                </a:lnTo>
                <a:close/>
                <a:moveTo>
                  <a:pt x="73" y="80"/>
                </a:moveTo>
                <a:lnTo>
                  <a:pt x="73" y="99"/>
                </a:lnTo>
                <a:lnTo>
                  <a:pt x="83" y="99"/>
                </a:lnTo>
                <a:lnTo>
                  <a:pt x="83" y="80"/>
                </a:lnTo>
                <a:lnTo>
                  <a:pt x="73" y="80"/>
                </a:lnTo>
                <a:close/>
                <a:moveTo>
                  <a:pt x="57" y="85"/>
                </a:moveTo>
                <a:lnTo>
                  <a:pt x="57" y="99"/>
                </a:lnTo>
                <a:lnTo>
                  <a:pt x="66" y="99"/>
                </a:lnTo>
                <a:lnTo>
                  <a:pt x="66" y="85"/>
                </a:lnTo>
                <a:lnTo>
                  <a:pt x="57" y="85"/>
                </a:lnTo>
                <a:close/>
                <a:moveTo>
                  <a:pt x="170" y="21"/>
                </a:moveTo>
                <a:lnTo>
                  <a:pt x="28" y="21"/>
                </a:lnTo>
                <a:lnTo>
                  <a:pt x="28" y="118"/>
                </a:lnTo>
                <a:lnTo>
                  <a:pt x="170" y="118"/>
                </a:lnTo>
                <a:lnTo>
                  <a:pt x="170" y="2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6" name="Freeform 86"/>
          <p:cNvSpPr>
            <a:spLocks noEditPoints="1" noChangeArrowheads="1"/>
          </p:cNvSpPr>
          <p:nvPr/>
        </p:nvSpPr>
        <p:spPr bwMode="auto">
          <a:xfrm>
            <a:off x="2738438" y="4706938"/>
            <a:ext cx="401637" cy="290512"/>
          </a:xfrm>
          <a:custGeom>
            <a:avLst/>
            <a:gdLst>
              <a:gd name="T0" fmla="*/ 2147483646 w 107"/>
              <a:gd name="T1" fmla="*/ 2147483646 h 104"/>
              <a:gd name="T2" fmla="*/ 2147483646 w 107"/>
              <a:gd name="T3" fmla="*/ 2147483646 h 104"/>
              <a:gd name="T4" fmla="*/ 2147483646 w 107"/>
              <a:gd name="T5" fmla="*/ 2147483646 h 104"/>
              <a:gd name="T6" fmla="*/ 2147483646 w 107"/>
              <a:gd name="T7" fmla="*/ 2147483646 h 104"/>
              <a:gd name="T8" fmla="*/ 2147483646 w 107"/>
              <a:gd name="T9" fmla="*/ 2147483646 h 104"/>
              <a:gd name="T10" fmla="*/ 2147483646 w 107"/>
              <a:gd name="T11" fmla="*/ 2147483646 h 104"/>
              <a:gd name="T12" fmla="*/ 2147483646 w 107"/>
              <a:gd name="T13" fmla="*/ 2147483646 h 104"/>
              <a:gd name="T14" fmla="*/ 2147483646 w 107"/>
              <a:gd name="T15" fmla="*/ 2147483646 h 104"/>
              <a:gd name="T16" fmla="*/ 2147483646 w 107"/>
              <a:gd name="T17" fmla="*/ 2147483646 h 104"/>
              <a:gd name="T18" fmla="*/ 2147483646 w 107"/>
              <a:gd name="T19" fmla="*/ 2147483646 h 104"/>
              <a:gd name="T20" fmla="*/ 2147483646 w 107"/>
              <a:gd name="T21" fmla="*/ 2147483646 h 104"/>
              <a:gd name="T22" fmla="*/ 2147483646 w 107"/>
              <a:gd name="T23" fmla="*/ 2147483646 h 104"/>
              <a:gd name="T24" fmla="*/ 2147483646 w 107"/>
              <a:gd name="T25" fmla="*/ 2147483646 h 104"/>
              <a:gd name="T26" fmla="*/ 2147483646 w 107"/>
              <a:gd name="T27" fmla="*/ 2147483646 h 104"/>
              <a:gd name="T28" fmla="*/ 2147483646 w 107"/>
              <a:gd name="T29" fmla="*/ 2147483646 h 104"/>
              <a:gd name="T30" fmla="*/ 2147483646 w 107"/>
              <a:gd name="T31" fmla="*/ 2147483646 h 104"/>
              <a:gd name="T32" fmla="*/ 2147483646 w 107"/>
              <a:gd name="T33" fmla="*/ 2147483646 h 104"/>
              <a:gd name="T34" fmla="*/ 2147483646 w 107"/>
              <a:gd name="T35" fmla="*/ 2147483646 h 104"/>
              <a:gd name="T36" fmla="*/ 2147483646 w 107"/>
              <a:gd name="T37" fmla="*/ 2147483646 h 104"/>
              <a:gd name="T38" fmla="*/ 2147483646 w 107"/>
              <a:gd name="T39" fmla="*/ 2147483646 h 104"/>
              <a:gd name="T40" fmla="*/ 2147483646 w 107"/>
              <a:gd name="T41" fmla="*/ 2147483646 h 104"/>
              <a:gd name="T42" fmla="*/ 2147483646 w 107"/>
              <a:gd name="T43" fmla="*/ 2147483646 h 104"/>
              <a:gd name="T44" fmla="*/ 2147483646 w 107"/>
              <a:gd name="T45" fmla="*/ 2147483646 h 104"/>
              <a:gd name="T46" fmla="*/ 2147483646 w 107"/>
              <a:gd name="T47" fmla="*/ 2147483646 h 104"/>
              <a:gd name="T48" fmla="*/ 2147483646 w 107"/>
              <a:gd name="T49" fmla="*/ 2147483646 h 104"/>
              <a:gd name="T50" fmla="*/ 2147483646 w 107"/>
              <a:gd name="T51" fmla="*/ 2147483646 h 104"/>
              <a:gd name="T52" fmla="*/ 2147483646 w 107"/>
              <a:gd name="T53" fmla="*/ 2147483646 h 104"/>
              <a:gd name="T54" fmla="*/ 2147483646 w 107"/>
              <a:gd name="T55" fmla="*/ 2147483646 h 104"/>
              <a:gd name="T56" fmla="*/ 2147483646 w 107"/>
              <a:gd name="T57" fmla="*/ 2147483646 h 104"/>
              <a:gd name="T58" fmla="*/ 2147483646 w 107"/>
              <a:gd name="T59" fmla="*/ 2147483646 h 104"/>
              <a:gd name="T60" fmla="*/ 2147483646 w 107"/>
              <a:gd name="T61" fmla="*/ 2147483646 h 104"/>
              <a:gd name="T62" fmla="*/ 2147483646 w 107"/>
              <a:gd name="T63" fmla="*/ 2147483646 h 104"/>
              <a:gd name="T64" fmla="*/ 2147483646 w 107"/>
              <a:gd name="T65" fmla="*/ 2147483646 h 104"/>
              <a:gd name="T66" fmla="*/ 2147483646 w 107"/>
              <a:gd name="T67" fmla="*/ 2147483646 h 104"/>
              <a:gd name="T68" fmla="*/ 2147483646 w 107"/>
              <a:gd name="T69" fmla="*/ 2147483646 h 1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7"/>
              <a:gd name="T106" fmla="*/ 0 h 104"/>
              <a:gd name="T107" fmla="*/ 107 w 107"/>
              <a:gd name="T108" fmla="*/ 104 h 10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7" h="104">
                <a:moveTo>
                  <a:pt x="20" y="104"/>
                </a:moveTo>
                <a:cubicBezTo>
                  <a:pt x="49" y="104"/>
                  <a:pt x="78" y="104"/>
                  <a:pt x="107" y="104"/>
                </a:cubicBezTo>
                <a:cubicBezTo>
                  <a:pt x="106" y="101"/>
                  <a:pt x="106" y="97"/>
                  <a:pt x="106" y="93"/>
                </a:cubicBezTo>
                <a:cubicBezTo>
                  <a:pt x="102" y="93"/>
                  <a:pt x="99" y="93"/>
                  <a:pt x="96" y="93"/>
                </a:cubicBezTo>
                <a:cubicBezTo>
                  <a:pt x="97" y="91"/>
                  <a:pt x="99" y="89"/>
                  <a:pt x="100" y="87"/>
                </a:cubicBezTo>
                <a:cubicBezTo>
                  <a:pt x="98" y="58"/>
                  <a:pt x="72" y="34"/>
                  <a:pt x="43" y="27"/>
                </a:cubicBezTo>
                <a:cubicBezTo>
                  <a:pt x="39" y="28"/>
                  <a:pt x="30" y="29"/>
                  <a:pt x="26" y="30"/>
                </a:cubicBezTo>
                <a:cubicBezTo>
                  <a:pt x="0" y="46"/>
                  <a:pt x="10" y="75"/>
                  <a:pt x="13" y="91"/>
                </a:cubicBezTo>
                <a:cubicBezTo>
                  <a:pt x="16" y="91"/>
                  <a:pt x="19" y="92"/>
                  <a:pt x="22" y="92"/>
                </a:cubicBezTo>
                <a:cubicBezTo>
                  <a:pt x="18" y="93"/>
                  <a:pt x="13" y="95"/>
                  <a:pt x="9" y="96"/>
                </a:cubicBezTo>
                <a:cubicBezTo>
                  <a:pt x="10" y="99"/>
                  <a:pt x="10" y="102"/>
                  <a:pt x="11" y="104"/>
                </a:cubicBezTo>
                <a:cubicBezTo>
                  <a:pt x="14" y="104"/>
                  <a:pt x="17" y="104"/>
                  <a:pt x="20" y="104"/>
                </a:cubicBezTo>
                <a:close/>
                <a:moveTo>
                  <a:pt x="43" y="18"/>
                </a:moveTo>
                <a:cubicBezTo>
                  <a:pt x="46" y="13"/>
                  <a:pt x="50" y="10"/>
                  <a:pt x="55" y="9"/>
                </a:cubicBezTo>
                <a:cubicBezTo>
                  <a:pt x="57" y="8"/>
                  <a:pt x="60" y="8"/>
                  <a:pt x="62" y="8"/>
                </a:cubicBezTo>
                <a:cubicBezTo>
                  <a:pt x="64" y="8"/>
                  <a:pt x="66" y="9"/>
                  <a:pt x="68" y="10"/>
                </a:cubicBezTo>
                <a:cubicBezTo>
                  <a:pt x="70" y="11"/>
                  <a:pt x="71" y="12"/>
                  <a:pt x="72" y="14"/>
                </a:cubicBezTo>
                <a:cubicBezTo>
                  <a:pt x="72" y="15"/>
                  <a:pt x="72" y="15"/>
                  <a:pt x="72" y="16"/>
                </a:cubicBezTo>
                <a:cubicBezTo>
                  <a:pt x="72" y="19"/>
                  <a:pt x="71" y="21"/>
                  <a:pt x="68" y="22"/>
                </a:cubicBezTo>
                <a:cubicBezTo>
                  <a:pt x="67" y="23"/>
                  <a:pt x="64" y="24"/>
                  <a:pt x="62" y="25"/>
                </a:cubicBezTo>
                <a:cubicBezTo>
                  <a:pt x="56" y="26"/>
                  <a:pt x="49" y="27"/>
                  <a:pt x="47" y="27"/>
                </a:cubicBezTo>
                <a:cubicBezTo>
                  <a:pt x="45" y="24"/>
                  <a:pt x="45" y="24"/>
                  <a:pt x="45" y="24"/>
                </a:cubicBezTo>
                <a:cubicBezTo>
                  <a:pt x="47" y="24"/>
                  <a:pt x="63" y="20"/>
                  <a:pt x="65" y="18"/>
                </a:cubicBezTo>
                <a:cubicBezTo>
                  <a:pt x="66" y="17"/>
                  <a:pt x="67" y="17"/>
                  <a:pt x="67" y="16"/>
                </a:cubicBezTo>
                <a:cubicBezTo>
                  <a:pt x="67" y="16"/>
                  <a:pt x="67" y="16"/>
                  <a:pt x="67" y="15"/>
                </a:cubicBezTo>
                <a:cubicBezTo>
                  <a:pt x="67" y="15"/>
                  <a:pt x="66" y="15"/>
                  <a:pt x="66" y="14"/>
                </a:cubicBezTo>
                <a:cubicBezTo>
                  <a:pt x="65" y="14"/>
                  <a:pt x="63" y="14"/>
                  <a:pt x="62" y="13"/>
                </a:cubicBezTo>
                <a:cubicBezTo>
                  <a:pt x="56" y="13"/>
                  <a:pt x="48" y="17"/>
                  <a:pt x="44" y="21"/>
                </a:cubicBezTo>
                <a:cubicBezTo>
                  <a:pt x="43" y="18"/>
                  <a:pt x="43" y="18"/>
                  <a:pt x="43" y="18"/>
                </a:cubicBezTo>
                <a:close/>
                <a:moveTo>
                  <a:pt x="24" y="27"/>
                </a:moveTo>
                <a:cubicBezTo>
                  <a:pt x="30" y="25"/>
                  <a:pt x="36" y="23"/>
                  <a:pt x="42" y="22"/>
                </a:cubicBezTo>
                <a:cubicBezTo>
                  <a:pt x="41" y="14"/>
                  <a:pt x="42" y="8"/>
                  <a:pt x="45" y="1"/>
                </a:cubicBezTo>
                <a:cubicBezTo>
                  <a:pt x="40" y="1"/>
                  <a:pt x="36" y="1"/>
                  <a:pt x="32" y="0"/>
                </a:cubicBezTo>
                <a:cubicBezTo>
                  <a:pt x="32" y="1"/>
                  <a:pt x="31" y="3"/>
                  <a:pt x="31" y="4"/>
                </a:cubicBezTo>
                <a:cubicBezTo>
                  <a:pt x="30" y="3"/>
                  <a:pt x="29" y="2"/>
                  <a:pt x="28" y="1"/>
                </a:cubicBezTo>
                <a:cubicBezTo>
                  <a:pt x="24" y="2"/>
                  <a:pt x="20" y="3"/>
                  <a:pt x="16" y="3"/>
                </a:cubicBezTo>
                <a:cubicBezTo>
                  <a:pt x="18" y="6"/>
                  <a:pt x="19" y="9"/>
                  <a:pt x="21" y="12"/>
                </a:cubicBezTo>
                <a:cubicBezTo>
                  <a:pt x="18" y="10"/>
                  <a:pt x="15" y="8"/>
                  <a:pt x="13" y="6"/>
                </a:cubicBezTo>
                <a:cubicBezTo>
                  <a:pt x="11" y="8"/>
                  <a:pt x="10" y="10"/>
                  <a:pt x="9" y="12"/>
                </a:cubicBezTo>
                <a:cubicBezTo>
                  <a:pt x="16" y="16"/>
                  <a:pt x="22" y="21"/>
                  <a:pt x="24" y="27"/>
                </a:cubicBezTo>
                <a:close/>
                <a:moveTo>
                  <a:pt x="55" y="84"/>
                </a:moveTo>
                <a:cubicBezTo>
                  <a:pt x="55" y="87"/>
                  <a:pt x="55" y="87"/>
                  <a:pt x="55" y="87"/>
                </a:cubicBezTo>
                <a:cubicBezTo>
                  <a:pt x="47" y="87"/>
                  <a:pt x="47" y="87"/>
                  <a:pt x="47" y="87"/>
                </a:cubicBezTo>
                <a:cubicBezTo>
                  <a:pt x="47" y="84"/>
                  <a:pt x="47" y="84"/>
                  <a:pt x="47" y="84"/>
                </a:cubicBezTo>
                <a:cubicBezTo>
                  <a:pt x="44" y="83"/>
                  <a:pt x="42" y="81"/>
                  <a:pt x="42" y="78"/>
                </a:cubicBezTo>
                <a:cubicBezTo>
                  <a:pt x="42" y="69"/>
                  <a:pt x="42" y="69"/>
                  <a:pt x="42" y="69"/>
                </a:cubicBezTo>
                <a:cubicBezTo>
                  <a:pt x="49" y="69"/>
                  <a:pt x="49" y="69"/>
                  <a:pt x="49" y="69"/>
                </a:cubicBezTo>
                <a:cubicBezTo>
                  <a:pt x="49" y="78"/>
                  <a:pt x="49" y="78"/>
                  <a:pt x="49" y="78"/>
                </a:cubicBezTo>
                <a:cubicBezTo>
                  <a:pt x="49" y="79"/>
                  <a:pt x="50" y="79"/>
                  <a:pt x="51" y="79"/>
                </a:cubicBezTo>
                <a:cubicBezTo>
                  <a:pt x="52" y="79"/>
                  <a:pt x="52" y="79"/>
                  <a:pt x="52" y="78"/>
                </a:cubicBezTo>
                <a:cubicBezTo>
                  <a:pt x="52" y="73"/>
                  <a:pt x="52" y="73"/>
                  <a:pt x="52" y="73"/>
                </a:cubicBezTo>
                <a:cubicBezTo>
                  <a:pt x="52" y="72"/>
                  <a:pt x="52" y="71"/>
                  <a:pt x="51" y="71"/>
                </a:cubicBezTo>
                <a:cubicBezTo>
                  <a:pt x="50" y="70"/>
                  <a:pt x="48" y="67"/>
                  <a:pt x="44" y="63"/>
                </a:cubicBezTo>
                <a:cubicBezTo>
                  <a:pt x="43" y="61"/>
                  <a:pt x="42" y="59"/>
                  <a:pt x="42" y="58"/>
                </a:cubicBezTo>
                <a:cubicBezTo>
                  <a:pt x="42" y="53"/>
                  <a:pt x="42" y="53"/>
                  <a:pt x="42" y="53"/>
                </a:cubicBezTo>
                <a:cubicBezTo>
                  <a:pt x="42" y="50"/>
                  <a:pt x="44" y="47"/>
                  <a:pt x="47" y="46"/>
                </a:cubicBezTo>
                <a:cubicBezTo>
                  <a:pt x="47" y="44"/>
                  <a:pt x="47" y="44"/>
                  <a:pt x="47" y="44"/>
                </a:cubicBezTo>
                <a:cubicBezTo>
                  <a:pt x="55" y="44"/>
                  <a:pt x="55" y="44"/>
                  <a:pt x="55" y="44"/>
                </a:cubicBezTo>
                <a:cubicBezTo>
                  <a:pt x="55" y="46"/>
                  <a:pt x="55" y="46"/>
                  <a:pt x="55" y="46"/>
                </a:cubicBezTo>
                <a:cubicBezTo>
                  <a:pt x="58" y="47"/>
                  <a:pt x="60" y="49"/>
                  <a:pt x="60" y="53"/>
                </a:cubicBezTo>
                <a:cubicBezTo>
                  <a:pt x="60" y="59"/>
                  <a:pt x="60" y="59"/>
                  <a:pt x="60" y="59"/>
                </a:cubicBezTo>
                <a:cubicBezTo>
                  <a:pt x="52" y="59"/>
                  <a:pt x="52" y="59"/>
                  <a:pt x="52" y="59"/>
                </a:cubicBezTo>
                <a:cubicBezTo>
                  <a:pt x="52" y="52"/>
                  <a:pt x="52" y="52"/>
                  <a:pt x="52" y="52"/>
                </a:cubicBezTo>
                <a:cubicBezTo>
                  <a:pt x="52" y="52"/>
                  <a:pt x="52" y="51"/>
                  <a:pt x="51" y="51"/>
                </a:cubicBezTo>
                <a:cubicBezTo>
                  <a:pt x="50" y="51"/>
                  <a:pt x="50" y="52"/>
                  <a:pt x="50" y="53"/>
                </a:cubicBezTo>
                <a:cubicBezTo>
                  <a:pt x="50" y="56"/>
                  <a:pt x="50" y="56"/>
                  <a:pt x="50" y="56"/>
                </a:cubicBezTo>
                <a:cubicBezTo>
                  <a:pt x="50" y="57"/>
                  <a:pt x="51" y="59"/>
                  <a:pt x="53" y="61"/>
                </a:cubicBezTo>
                <a:cubicBezTo>
                  <a:pt x="56" y="65"/>
                  <a:pt x="59" y="67"/>
                  <a:pt x="59" y="68"/>
                </a:cubicBezTo>
                <a:cubicBezTo>
                  <a:pt x="60" y="69"/>
                  <a:pt x="61" y="71"/>
                  <a:pt x="61" y="72"/>
                </a:cubicBezTo>
                <a:cubicBezTo>
                  <a:pt x="61" y="77"/>
                  <a:pt x="61" y="77"/>
                  <a:pt x="61" y="77"/>
                </a:cubicBezTo>
                <a:cubicBezTo>
                  <a:pt x="61" y="81"/>
                  <a:pt x="59" y="84"/>
                  <a:pt x="55" y="8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7" name="Freeform 87"/>
          <p:cNvSpPr>
            <a:spLocks noEditPoints="1" noChangeArrowheads="1"/>
          </p:cNvSpPr>
          <p:nvPr/>
        </p:nvSpPr>
        <p:spPr bwMode="auto">
          <a:xfrm>
            <a:off x="2795588" y="3679825"/>
            <a:ext cx="284162" cy="314325"/>
          </a:xfrm>
          <a:custGeom>
            <a:avLst/>
            <a:gdLst>
              <a:gd name="T0" fmla="*/ 2147483646 w 76"/>
              <a:gd name="T1" fmla="*/ 0 h 112"/>
              <a:gd name="T2" fmla="*/ 2147483646 w 76"/>
              <a:gd name="T3" fmla="*/ 0 h 112"/>
              <a:gd name="T4" fmla="*/ 2147483646 w 76"/>
              <a:gd name="T5" fmla="*/ 2147483646 h 112"/>
              <a:gd name="T6" fmla="*/ 2147483646 w 76"/>
              <a:gd name="T7" fmla="*/ 2147483646 h 112"/>
              <a:gd name="T8" fmla="*/ 2147483646 w 76"/>
              <a:gd name="T9" fmla="*/ 2147483646 h 112"/>
              <a:gd name="T10" fmla="*/ 2147483646 w 76"/>
              <a:gd name="T11" fmla="*/ 2147483646 h 112"/>
              <a:gd name="T12" fmla="*/ 2147483646 w 76"/>
              <a:gd name="T13" fmla="*/ 2147483646 h 112"/>
              <a:gd name="T14" fmla="*/ 2147483646 w 76"/>
              <a:gd name="T15" fmla="*/ 2147483646 h 112"/>
              <a:gd name="T16" fmla="*/ 2147483646 w 76"/>
              <a:gd name="T17" fmla="*/ 2147483646 h 112"/>
              <a:gd name="T18" fmla="*/ 2147483646 w 76"/>
              <a:gd name="T19" fmla="*/ 2147483646 h 112"/>
              <a:gd name="T20" fmla="*/ 2147483646 w 76"/>
              <a:gd name="T21" fmla="*/ 2147483646 h 112"/>
              <a:gd name="T22" fmla="*/ 2147483646 w 76"/>
              <a:gd name="T23" fmla="*/ 2147483646 h 112"/>
              <a:gd name="T24" fmla="*/ 2147483646 w 76"/>
              <a:gd name="T25" fmla="*/ 2147483646 h 112"/>
              <a:gd name="T26" fmla="*/ 2147483646 w 76"/>
              <a:gd name="T27" fmla="*/ 2147483646 h 112"/>
              <a:gd name="T28" fmla="*/ 2147483646 w 76"/>
              <a:gd name="T29" fmla="*/ 2147483646 h 112"/>
              <a:gd name="T30" fmla="*/ 2147483646 w 76"/>
              <a:gd name="T31" fmla="*/ 2147483646 h 112"/>
              <a:gd name="T32" fmla="*/ 2147483646 w 76"/>
              <a:gd name="T33" fmla="*/ 2147483646 h 112"/>
              <a:gd name="T34" fmla="*/ 2147483646 w 76"/>
              <a:gd name="T35" fmla="*/ 2147483646 h 112"/>
              <a:gd name="T36" fmla="*/ 2147483646 w 76"/>
              <a:gd name="T37" fmla="*/ 2147483646 h 112"/>
              <a:gd name="T38" fmla="*/ 2147483646 w 76"/>
              <a:gd name="T39" fmla="*/ 2147483646 h 112"/>
              <a:gd name="T40" fmla="*/ 2147483646 w 76"/>
              <a:gd name="T41" fmla="*/ 2147483646 h 112"/>
              <a:gd name="T42" fmla="*/ 2147483646 w 76"/>
              <a:gd name="T43" fmla="*/ 2147483646 h 112"/>
              <a:gd name="T44" fmla="*/ 2147483646 w 76"/>
              <a:gd name="T45" fmla="*/ 2147483646 h 112"/>
              <a:gd name="T46" fmla="*/ 2147483646 w 76"/>
              <a:gd name="T47" fmla="*/ 2147483646 h 112"/>
              <a:gd name="T48" fmla="*/ 2147483646 w 76"/>
              <a:gd name="T49" fmla="*/ 2147483646 h 112"/>
              <a:gd name="T50" fmla="*/ 2147483646 w 76"/>
              <a:gd name="T51" fmla="*/ 2147483646 h 112"/>
              <a:gd name="T52" fmla="*/ 2147483646 w 76"/>
              <a:gd name="T53" fmla="*/ 2147483646 h 112"/>
              <a:gd name="T54" fmla="*/ 2147483646 w 76"/>
              <a:gd name="T55" fmla="*/ 2147483646 h 112"/>
              <a:gd name="T56" fmla="*/ 2147483646 w 76"/>
              <a:gd name="T57" fmla="*/ 2147483646 h 112"/>
              <a:gd name="T58" fmla="*/ 2147483646 w 76"/>
              <a:gd name="T59" fmla="*/ 2147483646 h 112"/>
              <a:gd name="T60" fmla="*/ 2147483646 w 76"/>
              <a:gd name="T61" fmla="*/ 2147483646 h 112"/>
              <a:gd name="T62" fmla="*/ 2147483646 w 76"/>
              <a:gd name="T63" fmla="*/ 2147483646 h 112"/>
              <a:gd name="T64" fmla="*/ 2147483646 w 76"/>
              <a:gd name="T65" fmla="*/ 2147483646 h 112"/>
              <a:gd name="T66" fmla="*/ 2147483646 w 76"/>
              <a:gd name="T67" fmla="*/ 2147483646 h 112"/>
              <a:gd name="T68" fmla="*/ 2147483646 w 76"/>
              <a:gd name="T69" fmla="*/ 2147483646 h 112"/>
              <a:gd name="T70" fmla="*/ 2147483646 w 76"/>
              <a:gd name="T71" fmla="*/ 2147483646 h 112"/>
              <a:gd name="T72" fmla="*/ 2147483646 w 76"/>
              <a:gd name="T73" fmla="*/ 2147483646 h 112"/>
              <a:gd name="T74" fmla="*/ 0 w 76"/>
              <a:gd name="T75" fmla="*/ 2147483646 h 112"/>
              <a:gd name="T76" fmla="*/ 0 w 76"/>
              <a:gd name="T77" fmla="*/ 2147483646 h 112"/>
              <a:gd name="T78" fmla="*/ 2147483646 w 76"/>
              <a:gd name="T79" fmla="*/ 2147483646 h 112"/>
              <a:gd name="T80" fmla="*/ 2147483646 w 76"/>
              <a:gd name="T81" fmla="*/ 2147483646 h 112"/>
              <a:gd name="T82" fmla="*/ 2147483646 w 76"/>
              <a:gd name="T83" fmla="*/ 0 h 112"/>
              <a:gd name="T84" fmla="*/ 2147483646 w 76"/>
              <a:gd name="T85" fmla="*/ 2147483646 h 112"/>
              <a:gd name="T86" fmla="*/ 2147483646 w 76"/>
              <a:gd name="T87" fmla="*/ 2147483646 h 112"/>
              <a:gd name="T88" fmla="*/ 2147483646 w 76"/>
              <a:gd name="T89" fmla="*/ 2147483646 h 112"/>
              <a:gd name="T90" fmla="*/ 2147483646 w 76"/>
              <a:gd name="T91" fmla="*/ 2147483646 h 112"/>
              <a:gd name="T92" fmla="*/ 2147483646 w 76"/>
              <a:gd name="T93" fmla="*/ 2147483646 h 112"/>
              <a:gd name="T94" fmla="*/ 2147483646 w 76"/>
              <a:gd name="T95" fmla="*/ 2147483646 h 112"/>
              <a:gd name="T96" fmla="*/ 2147483646 w 76"/>
              <a:gd name="T97" fmla="*/ 2147483646 h 112"/>
              <a:gd name="T98" fmla="*/ 2147483646 w 76"/>
              <a:gd name="T99" fmla="*/ 2147483646 h 112"/>
              <a:gd name="T100" fmla="*/ 2147483646 w 76"/>
              <a:gd name="T101" fmla="*/ 2147483646 h 112"/>
              <a:gd name="T102" fmla="*/ 2147483646 w 76"/>
              <a:gd name="T103" fmla="*/ 2147483646 h 112"/>
              <a:gd name="T104" fmla="*/ 2147483646 w 76"/>
              <a:gd name="T105" fmla="*/ 2147483646 h 112"/>
              <a:gd name="T106" fmla="*/ 2147483646 w 76"/>
              <a:gd name="T107" fmla="*/ 2147483646 h 112"/>
              <a:gd name="T108" fmla="*/ 2147483646 w 76"/>
              <a:gd name="T109" fmla="*/ 2147483646 h 112"/>
              <a:gd name="T110" fmla="*/ 2147483646 w 76"/>
              <a:gd name="T111" fmla="*/ 2147483646 h 112"/>
              <a:gd name="T112" fmla="*/ 2147483646 w 76"/>
              <a:gd name="T113" fmla="*/ 2147483646 h 112"/>
              <a:gd name="T114" fmla="*/ 2147483646 w 76"/>
              <a:gd name="T115" fmla="*/ 2147483646 h 112"/>
              <a:gd name="T116" fmla="*/ 2147483646 w 76"/>
              <a:gd name="T117" fmla="*/ 2147483646 h 112"/>
              <a:gd name="T118" fmla="*/ 2147483646 w 76"/>
              <a:gd name="T119" fmla="*/ 2147483646 h 112"/>
              <a:gd name="T120" fmla="*/ 2147483646 w 76"/>
              <a:gd name="T121" fmla="*/ 2147483646 h 112"/>
              <a:gd name="T122" fmla="*/ 2147483646 w 76"/>
              <a:gd name="T123" fmla="*/ 2147483646 h 1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6"/>
              <a:gd name="T187" fmla="*/ 0 h 112"/>
              <a:gd name="T188" fmla="*/ 76 w 76"/>
              <a:gd name="T189" fmla="*/ 112 h 1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6" h="112">
                <a:moveTo>
                  <a:pt x="18" y="0"/>
                </a:moveTo>
                <a:cubicBezTo>
                  <a:pt x="59" y="0"/>
                  <a:pt x="59" y="0"/>
                  <a:pt x="59" y="0"/>
                </a:cubicBezTo>
                <a:cubicBezTo>
                  <a:pt x="61" y="42"/>
                  <a:pt x="61" y="42"/>
                  <a:pt x="61" y="42"/>
                </a:cubicBezTo>
                <a:cubicBezTo>
                  <a:pt x="67" y="42"/>
                  <a:pt x="67" y="42"/>
                  <a:pt x="67" y="42"/>
                </a:cubicBezTo>
                <a:cubicBezTo>
                  <a:pt x="76" y="42"/>
                  <a:pt x="76" y="42"/>
                  <a:pt x="76" y="42"/>
                </a:cubicBezTo>
                <a:cubicBezTo>
                  <a:pt x="76" y="68"/>
                  <a:pt x="76" y="68"/>
                  <a:pt x="76" y="68"/>
                </a:cubicBezTo>
                <a:cubicBezTo>
                  <a:pt x="68" y="68"/>
                  <a:pt x="68" y="68"/>
                  <a:pt x="68" y="68"/>
                </a:cubicBezTo>
                <a:cubicBezTo>
                  <a:pt x="68" y="68"/>
                  <a:pt x="68" y="68"/>
                  <a:pt x="68" y="68"/>
                </a:cubicBezTo>
                <a:cubicBezTo>
                  <a:pt x="68" y="72"/>
                  <a:pt x="65" y="75"/>
                  <a:pt x="62" y="75"/>
                </a:cubicBezTo>
                <a:cubicBezTo>
                  <a:pt x="44" y="75"/>
                  <a:pt x="44" y="75"/>
                  <a:pt x="44" y="75"/>
                </a:cubicBezTo>
                <a:cubicBezTo>
                  <a:pt x="44" y="86"/>
                  <a:pt x="44" y="86"/>
                  <a:pt x="44" y="86"/>
                </a:cubicBezTo>
                <a:cubicBezTo>
                  <a:pt x="41" y="86"/>
                  <a:pt x="41" y="86"/>
                  <a:pt x="41" y="86"/>
                </a:cubicBezTo>
                <a:cubicBezTo>
                  <a:pt x="41" y="97"/>
                  <a:pt x="41" y="97"/>
                  <a:pt x="41" y="97"/>
                </a:cubicBezTo>
                <a:cubicBezTo>
                  <a:pt x="64" y="101"/>
                  <a:pt x="64" y="101"/>
                  <a:pt x="64" y="101"/>
                </a:cubicBezTo>
                <a:cubicBezTo>
                  <a:pt x="65" y="101"/>
                  <a:pt x="66" y="101"/>
                  <a:pt x="67" y="101"/>
                </a:cubicBezTo>
                <a:cubicBezTo>
                  <a:pt x="70" y="101"/>
                  <a:pt x="73" y="103"/>
                  <a:pt x="73" y="106"/>
                </a:cubicBezTo>
                <a:cubicBezTo>
                  <a:pt x="73" y="109"/>
                  <a:pt x="70" y="112"/>
                  <a:pt x="67" y="112"/>
                </a:cubicBezTo>
                <a:cubicBezTo>
                  <a:pt x="64" y="112"/>
                  <a:pt x="62" y="109"/>
                  <a:pt x="62" y="106"/>
                </a:cubicBezTo>
                <a:cubicBezTo>
                  <a:pt x="62" y="106"/>
                  <a:pt x="62" y="106"/>
                  <a:pt x="62" y="105"/>
                </a:cubicBezTo>
                <a:cubicBezTo>
                  <a:pt x="42" y="103"/>
                  <a:pt x="42" y="103"/>
                  <a:pt x="42" y="103"/>
                </a:cubicBezTo>
                <a:cubicBezTo>
                  <a:pt x="42" y="104"/>
                  <a:pt x="42" y="105"/>
                  <a:pt x="42" y="106"/>
                </a:cubicBezTo>
                <a:cubicBezTo>
                  <a:pt x="42" y="109"/>
                  <a:pt x="40" y="112"/>
                  <a:pt x="37" y="112"/>
                </a:cubicBezTo>
                <a:cubicBezTo>
                  <a:pt x="34" y="112"/>
                  <a:pt x="32" y="109"/>
                  <a:pt x="32" y="106"/>
                </a:cubicBezTo>
                <a:cubicBezTo>
                  <a:pt x="32" y="105"/>
                  <a:pt x="32" y="104"/>
                  <a:pt x="32" y="103"/>
                </a:cubicBezTo>
                <a:cubicBezTo>
                  <a:pt x="14" y="105"/>
                  <a:pt x="14" y="105"/>
                  <a:pt x="14" y="105"/>
                </a:cubicBezTo>
                <a:cubicBezTo>
                  <a:pt x="14" y="105"/>
                  <a:pt x="14" y="106"/>
                  <a:pt x="14" y="106"/>
                </a:cubicBezTo>
                <a:cubicBezTo>
                  <a:pt x="14" y="109"/>
                  <a:pt x="12" y="112"/>
                  <a:pt x="9" y="112"/>
                </a:cubicBezTo>
                <a:cubicBezTo>
                  <a:pt x="6" y="112"/>
                  <a:pt x="3" y="109"/>
                  <a:pt x="3" y="106"/>
                </a:cubicBezTo>
                <a:cubicBezTo>
                  <a:pt x="3" y="103"/>
                  <a:pt x="6" y="101"/>
                  <a:pt x="9" y="101"/>
                </a:cubicBezTo>
                <a:cubicBezTo>
                  <a:pt x="9" y="101"/>
                  <a:pt x="10" y="101"/>
                  <a:pt x="11" y="101"/>
                </a:cubicBezTo>
                <a:cubicBezTo>
                  <a:pt x="33" y="97"/>
                  <a:pt x="33" y="97"/>
                  <a:pt x="33" y="97"/>
                </a:cubicBezTo>
                <a:cubicBezTo>
                  <a:pt x="33" y="86"/>
                  <a:pt x="33" y="86"/>
                  <a:pt x="33" y="86"/>
                </a:cubicBezTo>
                <a:cubicBezTo>
                  <a:pt x="30" y="86"/>
                  <a:pt x="30" y="86"/>
                  <a:pt x="30" y="86"/>
                </a:cubicBezTo>
                <a:cubicBezTo>
                  <a:pt x="30" y="75"/>
                  <a:pt x="30" y="75"/>
                  <a:pt x="30" y="75"/>
                </a:cubicBezTo>
                <a:cubicBezTo>
                  <a:pt x="14" y="75"/>
                  <a:pt x="14" y="75"/>
                  <a:pt x="14" y="75"/>
                </a:cubicBezTo>
                <a:cubicBezTo>
                  <a:pt x="11" y="75"/>
                  <a:pt x="8" y="72"/>
                  <a:pt x="8" y="68"/>
                </a:cubicBezTo>
                <a:cubicBezTo>
                  <a:pt x="8" y="68"/>
                  <a:pt x="8" y="68"/>
                  <a:pt x="8" y="68"/>
                </a:cubicBezTo>
                <a:cubicBezTo>
                  <a:pt x="0" y="68"/>
                  <a:pt x="0" y="68"/>
                  <a:pt x="0" y="68"/>
                </a:cubicBezTo>
                <a:cubicBezTo>
                  <a:pt x="0" y="42"/>
                  <a:pt x="0" y="42"/>
                  <a:pt x="0" y="42"/>
                </a:cubicBezTo>
                <a:cubicBezTo>
                  <a:pt x="8" y="42"/>
                  <a:pt x="8" y="42"/>
                  <a:pt x="8" y="42"/>
                </a:cubicBezTo>
                <a:cubicBezTo>
                  <a:pt x="16" y="42"/>
                  <a:pt x="16" y="42"/>
                  <a:pt x="16" y="42"/>
                </a:cubicBezTo>
                <a:cubicBezTo>
                  <a:pt x="18" y="0"/>
                  <a:pt x="18" y="0"/>
                  <a:pt x="18" y="0"/>
                </a:cubicBezTo>
                <a:close/>
                <a:moveTo>
                  <a:pt x="27" y="15"/>
                </a:moveTo>
                <a:cubicBezTo>
                  <a:pt x="27" y="17"/>
                  <a:pt x="27" y="17"/>
                  <a:pt x="27" y="17"/>
                </a:cubicBezTo>
                <a:cubicBezTo>
                  <a:pt x="50" y="17"/>
                  <a:pt x="50" y="17"/>
                  <a:pt x="50" y="17"/>
                </a:cubicBezTo>
                <a:cubicBezTo>
                  <a:pt x="50" y="15"/>
                  <a:pt x="50" y="15"/>
                  <a:pt x="50" y="15"/>
                </a:cubicBezTo>
                <a:cubicBezTo>
                  <a:pt x="27" y="15"/>
                  <a:pt x="27" y="15"/>
                  <a:pt x="27" y="15"/>
                </a:cubicBezTo>
                <a:close/>
                <a:moveTo>
                  <a:pt x="27" y="39"/>
                </a:moveTo>
                <a:cubicBezTo>
                  <a:pt x="27" y="42"/>
                  <a:pt x="27" y="42"/>
                  <a:pt x="27" y="42"/>
                </a:cubicBezTo>
                <a:cubicBezTo>
                  <a:pt x="50" y="42"/>
                  <a:pt x="50" y="42"/>
                  <a:pt x="50" y="42"/>
                </a:cubicBezTo>
                <a:cubicBezTo>
                  <a:pt x="50" y="39"/>
                  <a:pt x="50" y="39"/>
                  <a:pt x="50" y="39"/>
                </a:cubicBezTo>
                <a:cubicBezTo>
                  <a:pt x="27" y="39"/>
                  <a:pt x="27" y="39"/>
                  <a:pt x="27" y="39"/>
                </a:cubicBezTo>
                <a:close/>
                <a:moveTo>
                  <a:pt x="62" y="45"/>
                </a:moveTo>
                <a:cubicBezTo>
                  <a:pt x="62" y="61"/>
                  <a:pt x="62" y="61"/>
                  <a:pt x="62" y="61"/>
                </a:cubicBezTo>
                <a:cubicBezTo>
                  <a:pt x="65" y="61"/>
                  <a:pt x="66" y="62"/>
                  <a:pt x="67" y="64"/>
                </a:cubicBezTo>
                <a:cubicBezTo>
                  <a:pt x="67" y="46"/>
                  <a:pt x="67" y="46"/>
                  <a:pt x="67" y="46"/>
                </a:cubicBezTo>
                <a:cubicBezTo>
                  <a:pt x="62" y="45"/>
                  <a:pt x="62" y="45"/>
                  <a:pt x="62" y="45"/>
                </a:cubicBezTo>
                <a:close/>
                <a:moveTo>
                  <a:pt x="8" y="46"/>
                </a:moveTo>
                <a:cubicBezTo>
                  <a:pt x="8" y="64"/>
                  <a:pt x="8" y="64"/>
                  <a:pt x="8" y="64"/>
                </a:cubicBezTo>
                <a:cubicBezTo>
                  <a:pt x="10" y="62"/>
                  <a:pt x="12" y="60"/>
                  <a:pt x="14" y="60"/>
                </a:cubicBezTo>
                <a:cubicBezTo>
                  <a:pt x="15" y="45"/>
                  <a:pt x="15" y="45"/>
                  <a:pt x="15" y="45"/>
                </a:cubicBezTo>
                <a:lnTo>
                  <a:pt x="8" y="4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8" name="Freeform 88"/>
          <p:cNvSpPr>
            <a:spLocks noEditPoints="1" noChangeArrowheads="1"/>
          </p:cNvSpPr>
          <p:nvPr/>
        </p:nvSpPr>
        <p:spPr bwMode="auto">
          <a:xfrm>
            <a:off x="3454400" y="3179763"/>
            <a:ext cx="376238" cy="258762"/>
          </a:xfrm>
          <a:custGeom>
            <a:avLst/>
            <a:gdLst>
              <a:gd name="T0" fmla="*/ 2147483646 w 237"/>
              <a:gd name="T1" fmla="*/ 2147483646 h 217"/>
              <a:gd name="T2" fmla="*/ 2147483646 w 237"/>
              <a:gd name="T3" fmla="*/ 2147483646 h 217"/>
              <a:gd name="T4" fmla="*/ 2147483646 w 237"/>
              <a:gd name="T5" fmla="*/ 2147483646 h 217"/>
              <a:gd name="T6" fmla="*/ 2147483646 w 237"/>
              <a:gd name="T7" fmla="*/ 2147483646 h 217"/>
              <a:gd name="T8" fmla="*/ 2147483646 w 237"/>
              <a:gd name="T9" fmla="*/ 2147483646 h 217"/>
              <a:gd name="T10" fmla="*/ 2147483646 w 237"/>
              <a:gd name="T11" fmla="*/ 2147483646 h 217"/>
              <a:gd name="T12" fmla="*/ 2147483646 w 237"/>
              <a:gd name="T13" fmla="*/ 2147483646 h 217"/>
              <a:gd name="T14" fmla="*/ 2147483646 w 237"/>
              <a:gd name="T15" fmla="*/ 2147483646 h 217"/>
              <a:gd name="T16" fmla="*/ 2147483646 w 237"/>
              <a:gd name="T17" fmla="*/ 2147483646 h 217"/>
              <a:gd name="T18" fmla="*/ 2147483646 w 237"/>
              <a:gd name="T19" fmla="*/ 2147483646 h 217"/>
              <a:gd name="T20" fmla="*/ 2147483646 w 237"/>
              <a:gd name="T21" fmla="*/ 2147483646 h 217"/>
              <a:gd name="T22" fmla="*/ 2147483646 w 237"/>
              <a:gd name="T23" fmla="*/ 2147483646 h 217"/>
              <a:gd name="T24" fmla="*/ 2147483646 w 237"/>
              <a:gd name="T25" fmla="*/ 2147483646 h 217"/>
              <a:gd name="T26" fmla="*/ 2147483646 w 237"/>
              <a:gd name="T27" fmla="*/ 2147483646 h 217"/>
              <a:gd name="T28" fmla="*/ 0 w 237"/>
              <a:gd name="T29" fmla="*/ 2147483646 h 217"/>
              <a:gd name="T30" fmla="*/ 0 w 237"/>
              <a:gd name="T31" fmla="*/ 2147483646 h 217"/>
              <a:gd name="T32" fmla="*/ 2147483646 w 237"/>
              <a:gd name="T33" fmla="*/ 2147483646 h 217"/>
              <a:gd name="T34" fmla="*/ 2147483646 w 237"/>
              <a:gd name="T35" fmla="*/ 2147483646 h 217"/>
              <a:gd name="T36" fmla="*/ 2147483646 w 237"/>
              <a:gd name="T37" fmla="*/ 2147483646 h 217"/>
              <a:gd name="T38" fmla="*/ 2147483646 w 237"/>
              <a:gd name="T39" fmla="*/ 2147483646 h 217"/>
              <a:gd name="T40" fmla="*/ 2147483646 w 237"/>
              <a:gd name="T41" fmla="*/ 2147483646 h 217"/>
              <a:gd name="T42" fmla="*/ 2147483646 w 237"/>
              <a:gd name="T43" fmla="*/ 2147483646 h 217"/>
              <a:gd name="T44" fmla="*/ 2147483646 w 237"/>
              <a:gd name="T45" fmla="*/ 2147483646 h 217"/>
              <a:gd name="T46" fmla="*/ 2147483646 w 237"/>
              <a:gd name="T47" fmla="*/ 2147483646 h 217"/>
              <a:gd name="T48" fmla="*/ 2147483646 w 237"/>
              <a:gd name="T49" fmla="*/ 2147483646 h 217"/>
              <a:gd name="T50" fmla="*/ 2147483646 w 237"/>
              <a:gd name="T51" fmla="*/ 2147483646 h 217"/>
              <a:gd name="T52" fmla="*/ 2147483646 w 237"/>
              <a:gd name="T53" fmla="*/ 2147483646 h 217"/>
              <a:gd name="T54" fmla="*/ 2147483646 w 237"/>
              <a:gd name="T55" fmla="*/ 2147483646 h 217"/>
              <a:gd name="T56" fmla="*/ 2147483646 w 237"/>
              <a:gd name="T57" fmla="*/ 2147483646 h 217"/>
              <a:gd name="T58" fmla="*/ 2147483646 w 237"/>
              <a:gd name="T59" fmla="*/ 2147483646 h 217"/>
              <a:gd name="T60" fmla="*/ 2147483646 w 237"/>
              <a:gd name="T61" fmla="*/ 2147483646 h 217"/>
              <a:gd name="T62" fmla="*/ 2147483646 w 237"/>
              <a:gd name="T63" fmla="*/ 2147483646 h 217"/>
              <a:gd name="T64" fmla="*/ 2147483646 w 237"/>
              <a:gd name="T65" fmla="*/ 2147483646 h 217"/>
              <a:gd name="T66" fmla="*/ 2147483646 w 237"/>
              <a:gd name="T67" fmla="*/ 2147483646 h 217"/>
              <a:gd name="T68" fmla="*/ 2147483646 w 237"/>
              <a:gd name="T69" fmla="*/ 2147483646 h 217"/>
              <a:gd name="T70" fmla="*/ 2147483646 w 237"/>
              <a:gd name="T71" fmla="*/ 2147483646 h 217"/>
              <a:gd name="T72" fmla="*/ 2147483646 w 237"/>
              <a:gd name="T73" fmla="*/ 2147483646 h 217"/>
              <a:gd name="T74" fmla="*/ 2147483646 w 237"/>
              <a:gd name="T75" fmla="*/ 2147483646 h 217"/>
              <a:gd name="T76" fmla="*/ 2147483646 w 237"/>
              <a:gd name="T77" fmla="*/ 2147483646 h 217"/>
              <a:gd name="T78" fmla="*/ 2147483646 w 237"/>
              <a:gd name="T79" fmla="*/ 2147483646 h 217"/>
              <a:gd name="T80" fmla="*/ 2147483646 w 237"/>
              <a:gd name="T81" fmla="*/ 2147483646 h 217"/>
              <a:gd name="T82" fmla="*/ 2147483646 w 237"/>
              <a:gd name="T83" fmla="*/ 2147483646 h 217"/>
              <a:gd name="T84" fmla="*/ 2147483646 w 237"/>
              <a:gd name="T85" fmla="*/ 2147483646 h 217"/>
              <a:gd name="T86" fmla="*/ 2147483646 w 237"/>
              <a:gd name="T87" fmla="*/ 2147483646 h 217"/>
              <a:gd name="T88" fmla="*/ 2147483646 w 237"/>
              <a:gd name="T89" fmla="*/ 2147483646 h 217"/>
              <a:gd name="T90" fmla="*/ 2147483646 w 237"/>
              <a:gd name="T91" fmla="*/ 2147483646 h 217"/>
              <a:gd name="T92" fmla="*/ 2147483646 w 237"/>
              <a:gd name="T93" fmla="*/ 0 h 217"/>
              <a:gd name="T94" fmla="*/ 2147483646 w 237"/>
              <a:gd name="T95" fmla="*/ 2147483646 h 217"/>
              <a:gd name="T96" fmla="*/ 2147483646 w 237"/>
              <a:gd name="T97" fmla="*/ 2147483646 h 217"/>
              <a:gd name="T98" fmla="*/ 2147483646 w 237"/>
              <a:gd name="T99" fmla="*/ 2147483646 h 217"/>
              <a:gd name="T100" fmla="*/ 2147483646 w 237"/>
              <a:gd name="T101" fmla="*/ 2147483646 h 217"/>
              <a:gd name="T102" fmla="*/ 2147483646 w 237"/>
              <a:gd name="T103" fmla="*/ 2147483646 h 217"/>
              <a:gd name="T104" fmla="*/ 2147483646 w 237"/>
              <a:gd name="T105" fmla="*/ 2147483646 h 217"/>
              <a:gd name="T106" fmla="*/ 2147483646 w 237"/>
              <a:gd name="T107" fmla="*/ 2147483646 h 217"/>
              <a:gd name="T108" fmla="*/ 2147483646 w 237"/>
              <a:gd name="T109" fmla="*/ 0 h 2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7"/>
              <a:gd name="T166" fmla="*/ 0 h 217"/>
              <a:gd name="T167" fmla="*/ 237 w 237"/>
              <a:gd name="T168" fmla="*/ 217 h 2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7" h="217">
                <a:moveTo>
                  <a:pt x="62" y="173"/>
                </a:moveTo>
                <a:lnTo>
                  <a:pt x="62" y="87"/>
                </a:lnTo>
                <a:lnTo>
                  <a:pt x="71" y="87"/>
                </a:lnTo>
                <a:lnTo>
                  <a:pt x="71" y="71"/>
                </a:lnTo>
                <a:lnTo>
                  <a:pt x="24" y="71"/>
                </a:lnTo>
                <a:lnTo>
                  <a:pt x="24" y="87"/>
                </a:lnTo>
                <a:lnTo>
                  <a:pt x="34" y="87"/>
                </a:lnTo>
                <a:lnTo>
                  <a:pt x="34" y="173"/>
                </a:lnTo>
                <a:lnTo>
                  <a:pt x="24" y="173"/>
                </a:lnTo>
                <a:lnTo>
                  <a:pt x="24" y="184"/>
                </a:lnTo>
                <a:lnTo>
                  <a:pt x="15" y="184"/>
                </a:lnTo>
                <a:lnTo>
                  <a:pt x="15" y="196"/>
                </a:lnTo>
                <a:lnTo>
                  <a:pt x="5" y="196"/>
                </a:lnTo>
                <a:lnTo>
                  <a:pt x="5" y="208"/>
                </a:lnTo>
                <a:lnTo>
                  <a:pt x="0" y="208"/>
                </a:lnTo>
                <a:lnTo>
                  <a:pt x="0" y="217"/>
                </a:lnTo>
                <a:lnTo>
                  <a:pt x="237" y="217"/>
                </a:lnTo>
                <a:lnTo>
                  <a:pt x="237" y="208"/>
                </a:lnTo>
                <a:lnTo>
                  <a:pt x="230" y="208"/>
                </a:lnTo>
                <a:lnTo>
                  <a:pt x="230" y="196"/>
                </a:lnTo>
                <a:lnTo>
                  <a:pt x="223" y="196"/>
                </a:lnTo>
                <a:lnTo>
                  <a:pt x="223" y="184"/>
                </a:lnTo>
                <a:lnTo>
                  <a:pt x="215" y="184"/>
                </a:lnTo>
                <a:lnTo>
                  <a:pt x="215" y="173"/>
                </a:lnTo>
                <a:lnTo>
                  <a:pt x="206" y="173"/>
                </a:lnTo>
                <a:lnTo>
                  <a:pt x="206" y="87"/>
                </a:lnTo>
                <a:lnTo>
                  <a:pt x="215" y="87"/>
                </a:lnTo>
                <a:lnTo>
                  <a:pt x="215" y="71"/>
                </a:lnTo>
                <a:lnTo>
                  <a:pt x="168" y="71"/>
                </a:lnTo>
                <a:lnTo>
                  <a:pt x="168" y="87"/>
                </a:lnTo>
                <a:lnTo>
                  <a:pt x="178" y="87"/>
                </a:lnTo>
                <a:lnTo>
                  <a:pt x="178" y="173"/>
                </a:lnTo>
                <a:lnTo>
                  <a:pt x="168" y="173"/>
                </a:lnTo>
                <a:lnTo>
                  <a:pt x="168" y="184"/>
                </a:lnTo>
                <a:lnTo>
                  <a:pt x="145" y="184"/>
                </a:lnTo>
                <a:lnTo>
                  <a:pt x="145" y="125"/>
                </a:lnTo>
                <a:lnTo>
                  <a:pt x="123" y="125"/>
                </a:lnTo>
                <a:lnTo>
                  <a:pt x="123" y="184"/>
                </a:lnTo>
                <a:lnTo>
                  <a:pt x="116" y="184"/>
                </a:lnTo>
                <a:lnTo>
                  <a:pt x="116" y="125"/>
                </a:lnTo>
                <a:lnTo>
                  <a:pt x="95" y="125"/>
                </a:lnTo>
                <a:lnTo>
                  <a:pt x="95" y="184"/>
                </a:lnTo>
                <a:lnTo>
                  <a:pt x="71" y="184"/>
                </a:lnTo>
                <a:lnTo>
                  <a:pt x="71" y="173"/>
                </a:lnTo>
                <a:lnTo>
                  <a:pt x="62" y="173"/>
                </a:lnTo>
                <a:close/>
                <a:moveTo>
                  <a:pt x="119" y="0"/>
                </a:moveTo>
                <a:lnTo>
                  <a:pt x="189" y="33"/>
                </a:lnTo>
                <a:lnTo>
                  <a:pt x="234" y="52"/>
                </a:lnTo>
                <a:lnTo>
                  <a:pt x="234" y="66"/>
                </a:lnTo>
                <a:lnTo>
                  <a:pt x="119" y="66"/>
                </a:lnTo>
                <a:lnTo>
                  <a:pt x="3" y="66"/>
                </a:lnTo>
                <a:lnTo>
                  <a:pt x="3" y="52"/>
                </a:lnTo>
                <a:lnTo>
                  <a:pt x="48" y="33"/>
                </a:lnTo>
                <a:lnTo>
                  <a:pt x="119"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29" name="Freeform 89"/>
          <p:cNvSpPr>
            <a:spLocks noEditPoints="1" noChangeArrowheads="1"/>
          </p:cNvSpPr>
          <p:nvPr/>
        </p:nvSpPr>
        <p:spPr bwMode="auto">
          <a:xfrm>
            <a:off x="2078038" y="4213225"/>
            <a:ext cx="346075" cy="260350"/>
          </a:xfrm>
          <a:custGeom>
            <a:avLst/>
            <a:gdLst>
              <a:gd name="T0" fmla="*/ 2147483646 w 92"/>
              <a:gd name="T1" fmla="*/ 2147483646 h 92"/>
              <a:gd name="T2" fmla="*/ 2147483646 w 92"/>
              <a:gd name="T3" fmla="*/ 2147483646 h 92"/>
              <a:gd name="T4" fmla="*/ 2147483646 w 92"/>
              <a:gd name="T5" fmla="*/ 2147483646 h 92"/>
              <a:gd name="T6" fmla="*/ 2147483646 w 92"/>
              <a:gd name="T7" fmla="*/ 2147483646 h 92"/>
              <a:gd name="T8" fmla="*/ 2147483646 w 92"/>
              <a:gd name="T9" fmla="*/ 2147483646 h 92"/>
              <a:gd name="T10" fmla="*/ 2147483646 w 92"/>
              <a:gd name="T11" fmla="*/ 2147483646 h 92"/>
              <a:gd name="T12" fmla="*/ 2147483646 w 92"/>
              <a:gd name="T13" fmla="*/ 2147483646 h 92"/>
              <a:gd name="T14" fmla="*/ 2147483646 w 92"/>
              <a:gd name="T15" fmla="*/ 2147483646 h 92"/>
              <a:gd name="T16" fmla="*/ 2147483646 w 92"/>
              <a:gd name="T17" fmla="*/ 2147483646 h 92"/>
              <a:gd name="T18" fmla="*/ 2147483646 w 92"/>
              <a:gd name="T19" fmla="*/ 2147483646 h 92"/>
              <a:gd name="T20" fmla="*/ 2147483646 w 92"/>
              <a:gd name="T21" fmla="*/ 2147483646 h 92"/>
              <a:gd name="T22" fmla="*/ 2147483646 w 92"/>
              <a:gd name="T23" fmla="*/ 2147483646 h 92"/>
              <a:gd name="T24" fmla="*/ 2147483646 w 92"/>
              <a:gd name="T25" fmla="*/ 2147483646 h 92"/>
              <a:gd name="T26" fmla="*/ 2147483646 w 92"/>
              <a:gd name="T27" fmla="*/ 2147483646 h 92"/>
              <a:gd name="T28" fmla="*/ 2147483646 w 92"/>
              <a:gd name="T29" fmla="*/ 2147483646 h 92"/>
              <a:gd name="T30" fmla="*/ 2147483646 w 92"/>
              <a:gd name="T31" fmla="*/ 2147483646 h 92"/>
              <a:gd name="T32" fmla="*/ 2147483646 w 92"/>
              <a:gd name="T33" fmla="*/ 2147483646 h 92"/>
              <a:gd name="T34" fmla="*/ 2147483646 w 92"/>
              <a:gd name="T35" fmla="*/ 2147483646 h 92"/>
              <a:gd name="T36" fmla="*/ 2147483646 w 92"/>
              <a:gd name="T37" fmla="*/ 2147483646 h 92"/>
              <a:gd name="T38" fmla="*/ 2147483646 w 92"/>
              <a:gd name="T39" fmla="*/ 2147483646 h 92"/>
              <a:gd name="T40" fmla="*/ 2147483646 w 92"/>
              <a:gd name="T41" fmla="*/ 2147483646 h 92"/>
              <a:gd name="T42" fmla="*/ 2147483646 w 92"/>
              <a:gd name="T43" fmla="*/ 2147483646 h 92"/>
              <a:gd name="T44" fmla="*/ 2147483646 w 92"/>
              <a:gd name="T45" fmla="*/ 2147483646 h 92"/>
              <a:gd name="T46" fmla="*/ 2147483646 w 92"/>
              <a:gd name="T47" fmla="*/ 2147483646 h 92"/>
              <a:gd name="T48" fmla="*/ 2147483646 w 92"/>
              <a:gd name="T49" fmla="*/ 2147483646 h 92"/>
              <a:gd name="T50" fmla="*/ 2147483646 w 92"/>
              <a:gd name="T51" fmla="*/ 2147483646 h 92"/>
              <a:gd name="T52" fmla="*/ 2147483646 w 92"/>
              <a:gd name="T53" fmla="*/ 2147483646 h 92"/>
              <a:gd name="T54" fmla="*/ 2147483646 w 92"/>
              <a:gd name="T55" fmla="*/ 2147483646 h 92"/>
              <a:gd name="T56" fmla="*/ 2147483646 w 92"/>
              <a:gd name="T57" fmla="*/ 2147483646 h 92"/>
              <a:gd name="T58" fmla="*/ 2147483646 w 92"/>
              <a:gd name="T59" fmla="*/ 2147483646 h 92"/>
              <a:gd name="T60" fmla="*/ 2147483646 w 92"/>
              <a:gd name="T61" fmla="*/ 2147483646 h 92"/>
              <a:gd name="T62" fmla="*/ 2147483646 w 92"/>
              <a:gd name="T63" fmla="*/ 2147483646 h 92"/>
              <a:gd name="T64" fmla="*/ 2147483646 w 92"/>
              <a:gd name="T65" fmla="*/ 2147483646 h 92"/>
              <a:gd name="T66" fmla="*/ 2147483646 w 92"/>
              <a:gd name="T67" fmla="*/ 2147483646 h 92"/>
              <a:gd name="T68" fmla="*/ 2147483646 w 92"/>
              <a:gd name="T69" fmla="*/ 2147483646 h 92"/>
              <a:gd name="T70" fmla="*/ 2147483646 w 92"/>
              <a:gd name="T71" fmla="*/ 2147483646 h 92"/>
              <a:gd name="T72" fmla="*/ 2147483646 w 92"/>
              <a:gd name="T73" fmla="*/ 2147483646 h 92"/>
              <a:gd name="T74" fmla="*/ 2147483646 w 92"/>
              <a:gd name="T75" fmla="*/ 2147483646 h 92"/>
              <a:gd name="T76" fmla="*/ 2147483646 w 92"/>
              <a:gd name="T77" fmla="*/ 2147483646 h 92"/>
              <a:gd name="T78" fmla="*/ 2147483646 w 92"/>
              <a:gd name="T79" fmla="*/ 2147483646 h 92"/>
              <a:gd name="T80" fmla="*/ 2147483646 w 92"/>
              <a:gd name="T81" fmla="*/ 2147483646 h 92"/>
              <a:gd name="T82" fmla="*/ 2147483646 w 92"/>
              <a:gd name="T83" fmla="*/ 2147483646 h 92"/>
              <a:gd name="T84" fmla="*/ 2147483646 w 92"/>
              <a:gd name="T85" fmla="*/ 2147483646 h 92"/>
              <a:gd name="T86" fmla="*/ 2147483646 w 92"/>
              <a:gd name="T87" fmla="*/ 2147483646 h 92"/>
              <a:gd name="T88" fmla="*/ 2147483646 w 92"/>
              <a:gd name="T89" fmla="*/ 2147483646 h 92"/>
              <a:gd name="T90" fmla="*/ 2147483646 w 92"/>
              <a:gd name="T91" fmla="*/ 2147483646 h 92"/>
              <a:gd name="T92" fmla="*/ 2147483646 w 92"/>
              <a:gd name="T93" fmla="*/ 2147483646 h 92"/>
              <a:gd name="T94" fmla="*/ 2147483646 w 92"/>
              <a:gd name="T95" fmla="*/ 2147483646 h 92"/>
              <a:gd name="T96" fmla="*/ 2147483646 w 92"/>
              <a:gd name="T97" fmla="*/ 2147483646 h 92"/>
              <a:gd name="T98" fmla="*/ 2147483646 w 92"/>
              <a:gd name="T99" fmla="*/ 2147483646 h 92"/>
              <a:gd name="T100" fmla="*/ 2147483646 w 92"/>
              <a:gd name="T101" fmla="*/ 2147483646 h 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2"/>
              <a:gd name="T154" fmla="*/ 0 h 92"/>
              <a:gd name="T155" fmla="*/ 92 w 92"/>
              <a:gd name="T156" fmla="*/ 92 h 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2" h="92">
                <a:moveTo>
                  <a:pt x="43" y="0"/>
                </a:moveTo>
                <a:cubicBezTo>
                  <a:pt x="47" y="0"/>
                  <a:pt x="47" y="0"/>
                  <a:pt x="47" y="0"/>
                </a:cubicBezTo>
                <a:cubicBezTo>
                  <a:pt x="47" y="12"/>
                  <a:pt x="47" y="12"/>
                  <a:pt x="47" y="12"/>
                </a:cubicBezTo>
                <a:cubicBezTo>
                  <a:pt x="52" y="19"/>
                  <a:pt x="52" y="19"/>
                  <a:pt x="52" y="19"/>
                </a:cubicBezTo>
                <a:cubicBezTo>
                  <a:pt x="60" y="28"/>
                  <a:pt x="60" y="28"/>
                  <a:pt x="60" y="28"/>
                </a:cubicBezTo>
                <a:cubicBezTo>
                  <a:pt x="44" y="28"/>
                  <a:pt x="44" y="28"/>
                  <a:pt x="44" y="28"/>
                </a:cubicBezTo>
                <a:cubicBezTo>
                  <a:pt x="29" y="28"/>
                  <a:pt x="29" y="28"/>
                  <a:pt x="29" y="28"/>
                </a:cubicBezTo>
                <a:cubicBezTo>
                  <a:pt x="37" y="19"/>
                  <a:pt x="37" y="19"/>
                  <a:pt x="37" y="19"/>
                </a:cubicBezTo>
                <a:cubicBezTo>
                  <a:pt x="43" y="12"/>
                  <a:pt x="43" y="12"/>
                  <a:pt x="43" y="12"/>
                </a:cubicBezTo>
                <a:cubicBezTo>
                  <a:pt x="43" y="0"/>
                  <a:pt x="43" y="0"/>
                  <a:pt x="43" y="0"/>
                </a:cubicBezTo>
                <a:close/>
                <a:moveTo>
                  <a:pt x="22" y="84"/>
                </a:moveTo>
                <a:cubicBezTo>
                  <a:pt x="28" y="84"/>
                  <a:pt x="28" y="84"/>
                  <a:pt x="28" y="84"/>
                </a:cubicBezTo>
                <a:cubicBezTo>
                  <a:pt x="28" y="32"/>
                  <a:pt x="28" y="32"/>
                  <a:pt x="28" y="32"/>
                </a:cubicBezTo>
                <a:cubicBezTo>
                  <a:pt x="61" y="32"/>
                  <a:pt x="61" y="32"/>
                  <a:pt x="61" y="32"/>
                </a:cubicBezTo>
                <a:cubicBezTo>
                  <a:pt x="61" y="84"/>
                  <a:pt x="61" y="84"/>
                  <a:pt x="61" y="84"/>
                </a:cubicBezTo>
                <a:cubicBezTo>
                  <a:pt x="67" y="84"/>
                  <a:pt x="67" y="84"/>
                  <a:pt x="67" y="84"/>
                </a:cubicBezTo>
                <a:cubicBezTo>
                  <a:pt x="67" y="43"/>
                  <a:pt x="67" y="43"/>
                  <a:pt x="67" y="43"/>
                </a:cubicBezTo>
                <a:cubicBezTo>
                  <a:pt x="82" y="43"/>
                  <a:pt x="82" y="43"/>
                  <a:pt x="82" y="43"/>
                </a:cubicBezTo>
                <a:cubicBezTo>
                  <a:pt x="82" y="84"/>
                  <a:pt x="82" y="84"/>
                  <a:pt x="82" y="84"/>
                </a:cubicBezTo>
                <a:cubicBezTo>
                  <a:pt x="92" y="84"/>
                  <a:pt x="92" y="84"/>
                  <a:pt x="92" y="84"/>
                </a:cubicBezTo>
                <a:cubicBezTo>
                  <a:pt x="92" y="92"/>
                  <a:pt x="92" y="92"/>
                  <a:pt x="92" y="92"/>
                </a:cubicBezTo>
                <a:cubicBezTo>
                  <a:pt x="56" y="92"/>
                  <a:pt x="37" y="92"/>
                  <a:pt x="0" y="92"/>
                </a:cubicBezTo>
                <a:cubicBezTo>
                  <a:pt x="0" y="29"/>
                  <a:pt x="0" y="29"/>
                  <a:pt x="0" y="29"/>
                </a:cubicBezTo>
                <a:cubicBezTo>
                  <a:pt x="22" y="41"/>
                  <a:pt x="22" y="41"/>
                  <a:pt x="22" y="41"/>
                </a:cubicBezTo>
                <a:cubicBezTo>
                  <a:pt x="22" y="84"/>
                  <a:pt x="22" y="84"/>
                  <a:pt x="22" y="84"/>
                </a:cubicBezTo>
                <a:close/>
                <a:moveTo>
                  <a:pt x="46" y="69"/>
                </a:moveTo>
                <a:cubicBezTo>
                  <a:pt x="46" y="75"/>
                  <a:pt x="46" y="75"/>
                  <a:pt x="46" y="75"/>
                </a:cubicBezTo>
                <a:cubicBezTo>
                  <a:pt x="50" y="75"/>
                  <a:pt x="50" y="75"/>
                  <a:pt x="50" y="75"/>
                </a:cubicBezTo>
                <a:cubicBezTo>
                  <a:pt x="50" y="69"/>
                  <a:pt x="50" y="69"/>
                  <a:pt x="50" y="69"/>
                </a:cubicBezTo>
                <a:cubicBezTo>
                  <a:pt x="46" y="69"/>
                  <a:pt x="46" y="69"/>
                  <a:pt x="46" y="69"/>
                </a:cubicBezTo>
                <a:close/>
                <a:moveTo>
                  <a:pt x="3" y="61"/>
                </a:moveTo>
                <a:cubicBezTo>
                  <a:pt x="3" y="64"/>
                  <a:pt x="3" y="64"/>
                  <a:pt x="3" y="64"/>
                </a:cubicBezTo>
                <a:cubicBezTo>
                  <a:pt x="6" y="64"/>
                  <a:pt x="6" y="64"/>
                  <a:pt x="6" y="64"/>
                </a:cubicBezTo>
                <a:cubicBezTo>
                  <a:pt x="6" y="61"/>
                  <a:pt x="6" y="61"/>
                  <a:pt x="6" y="61"/>
                </a:cubicBezTo>
                <a:cubicBezTo>
                  <a:pt x="3" y="61"/>
                  <a:pt x="3" y="61"/>
                  <a:pt x="3" y="61"/>
                </a:cubicBezTo>
                <a:close/>
                <a:moveTo>
                  <a:pt x="17" y="67"/>
                </a:moveTo>
                <a:cubicBezTo>
                  <a:pt x="17" y="70"/>
                  <a:pt x="17" y="70"/>
                  <a:pt x="17" y="70"/>
                </a:cubicBezTo>
                <a:cubicBezTo>
                  <a:pt x="20" y="70"/>
                  <a:pt x="20" y="70"/>
                  <a:pt x="20" y="70"/>
                </a:cubicBezTo>
                <a:cubicBezTo>
                  <a:pt x="20" y="67"/>
                  <a:pt x="20" y="67"/>
                  <a:pt x="20" y="67"/>
                </a:cubicBezTo>
                <a:cubicBezTo>
                  <a:pt x="17" y="67"/>
                  <a:pt x="17" y="67"/>
                  <a:pt x="17" y="67"/>
                </a:cubicBezTo>
                <a:close/>
                <a:moveTo>
                  <a:pt x="17" y="54"/>
                </a:moveTo>
                <a:cubicBezTo>
                  <a:pt x="17" y="58"/>
                  <a:pt x="17" y="58"/>
                  <a:pt x="17" y="58"/>
                </a:cubicBezTo>
                <a:cubicBezTo>
                  <a:pt x="20" y="58"/>
                  <a:pt x="20" y="58"/>
                  <a:pt x="20" y="58"/>
                </a:cubicBezTo>
                <a:cubicBezTo>
                  <a:pt x="20" y="54"/>
                  <a:pt x="20" y="54"/>
                  <a:pt x="20" y="54"/>
                </a:cubicBezTo>
                <a:cubicBezTo>
                  <a:pt x="17" y="54"/>
                  <a:pt x="17" y="54"/>
                  <a:pt x="17" y="54"/>
                </a:cubicBezTo>
                <a:close/>
                <a:moveTo>
                  <a:pt x="17" y="48"/>
                </a:moveTo>
                <a:cubicBezTo>
                  <a:pt x="17" y="52"/>
                  <a:pt x="17" y="52"/>
                  <a:pt x="17" y="52"/>
                </a:cubicBezTo>
                <a:cubicBezTo>
                  <a:pt x="20" y="52"/>
                  <a:pt x="20" y="52"/>
                  <a:pt x="20" y="52"/>
                </a:cubicBezTo>
                <a:cubicBezTo>
                  <a:pt x="20" y="48"/>
                  <a:pt x="20" y="48"/>
                  <a:pt x="20" y="48"/>
                </a:cubicBezTo>
                <a:cubicBezTo>
                  <a:pt x="17" y="48"/>
                  <a:pt x="17" y="48"/>
                  <a:pt x="17" y="48"/>
                </a:cubicBezTo>
                <a:close/>
                <a:moveTo>
                  <a:pt x="12" y="61"/>
                </a:moveTo>
                <a:cubicBezTo>
                  <a:pt x="12" y="64"/>
                  <a:pt x="12" y="64"/>
                  <a:pt x="12" y="64"/>
                </a:cubicBezTo>
                <a:cubicBezTo>
                  <a:pt x="15" y="64"/>
                  <a:pt x="15" y="64"/>
                  <a:pt x="15" y="64"/>
                </a:cubicBezTo>
                <a:cubicBezTo>
                  <a:pt x="15" y="61"/>
                  <a:pt x="15" y="61"/>
                  <a:pt x="15" y="61"/>
                </a:cubicBezTo>
                <a:cubicBezTo>
                  <a:pt x="12" y="61"/>
                  <a:pt x="12" y="61"/>
                  <a:pt x="12" y="61"/>
                </a:cubicBezTo>
                <a:close/>
                <a:moveTo>
                  <a:pt x="12" y="48"/>
                </a:moveTo>
                <a:cubicBezTo>
                  <a:pt x="12" y="52"/>
                  <a:pt x="12" y="52"/>
                  <a:pt x="12" y="52"/>
                </a:cubicBezTo>
                <a:cubicBezTo>
                  <a:pt x="15" y="52"/>
                  <a:pt x="15" y="52"/>
                  <a:pt x="15" y="52"/>
                </a:cubicBezTo>
                <a:cubicBezTo>
                  <a:pt x="15" y="48"/>
                  <a:pt x="15" y="48"/>
                  <a:pt x="15" y="48"/>
                </a:cubicBezTo>
                <a:cubicBezTo>
                  <a:pt x="12" y="48"/>
                  <a:pt x="12" y="48"/>
                  <a:pt x="12" y="48"/>
                </a:cubicBezTo>
                <a:close/>
                <a:moveTo>
                  <a:pt x="8" y="61"/>
                </a:moveTo>
                <a:cubicBezTo>
                  <a:pt x="8" y="64"/>
                  <a:pt x="8" y="64"/>
                  <a:pt x="8" y="64"/>
                </a:cubicBezTo>
                <a:cubicBezTo>
                  <a:pt x="10" y="64"/>
                  <a:pt x="10" y="64"/>
                  <a:pt x="10" y="64"/>
                </a:cubicBezTo>
                <a:cubicBezTo>
                  <a:pt x="10" y="61"/>
                  <a:pt x="10" y="61"/>
                  <a:pt x="10" y="61"/>
                </a:cubicBezTo>
                <a:cubicBezTo>
                  <a:pt x="8" y="61"/>
                  <a:pt x="8" y="61"/>
                  <a:pt x="8" y="61"/>
                </a:cubicBezTo>
                <a:close/>
                <a:moveTo>
                  <a:pt x="8" y="67"/>
                </a:moveTo>
                <a:cubicBezTo>
                  <a:pt x="8" y="70"/>
                  <a:pt x="8" y="70"/>
                  <a:pt x="8" y="70"/>
                </a:cubicBezTo>
                <a:cubicBezTo>
                  <a:pt x="10" y="70"/>
                  <a:pt x="10" y="70"/>
                  <a:pt x="10" y="70"/>
                </a:cubicBezTo>
                <a:cubicBezTo>
                  <a:pt x="10" y="67"/>
                  <a:pt x="10" y="67"/>
                  <a:pt x="10" y="67"/>
                </a:cubicBezTo>
                <a:cubicBezTo>
                  <a:pt x="8" y="67"/>
                  <a:pt x="8" y="67"/>
                  <a:pt x="8" y="67"/>
                </a:cubicBezTo>
                <a:close/>
                <a:moveTo>
                  <a:pt x="8" y="54"/>
                </a:moveTo>
                <a:cubicBezTo>
                  <a:pt x="8" y="58"/>
                  <a:pt x="8" y="58"/>
                  <a:pt x="8" y="58"/>
                </a:cubicBezTo>
                <a:cubicBezTo>
                  <a:pt x="10" y="58"/>
                  <a:pt x="10" y="58"/>
                  <a:pt x="10" y="58"/>
                </a:cubicBezTo>
                <a:cubicBezTo>
                  <a:pt x="10" y="54"/>
                  <a:pt x="10" y="54"/>
                  <a:pt x="10" y="54"/>
                </a:cubicBezTo>
                <a:cubicBezTo>
                  <a:pt x="8" y="54"/>
                  <a:pt x="8" y="54"/>
                  <a:pt x="8" y="54"/>
                </a:cubicBezTo>
                <a:close/>
                <a:moveTo>
                  <a:pt x="3" y="48"/>
                </a:moveTo>
                <a:cubicBezTo>
                  <a:pt x="3" y="52"/>
                  <a:pt x="3" y="52"/>
                  <a:pt x="3" y="52"/>
                </a:cubicBezTo>
                <a:cubicBezTo>
                  <a:pt x="6" y="52"/>
                  <a:pt x="6" y="52"/>
                  <a:pt x="6" y="52"/>
                </a:cubicBezTo>
                <a:cubicBezTo>
                  <a:pt x="6" y="48"/>
                  <a:pt x="6" y="48"/>
                  <a:pt x="6" y="48"/>
                </a:cubicBezTo>
                <a:cubicBezTo>
                  <a:pt x="3" y="48"/>
                  <a:pt x="3" y="48"/>
                  <a:pt x="3" y="48"/>
                </a:cubicBezTo>
                <a:close/>
                <a:moveTo>
                  <a:pt x="70" y="62"/>
                </a:moveTo>
                <a:cubicBezTo>
                  <a:pt x="70" y="66"/>
                  <a:pt x="70" y="66"/>
                  <a:pt x="70" y="66"/>
                </a:cubicBezTo>
                <a:cubicBezTo>
                  <a:pt x="73" y="66"/>
                  <a:pt x="73" y="66"/>
                  <a:pt x="73" y="66"/>
                </a:cubicBezTo>
                <a:cubicBezTo>
                  <a:pt x="73" y="62"/>
                  <a:pt x="73" y="62"/>
                  <a:pt x="73" y="62"/>
                </a:cubicBezTo>
                <a:cubicBezTo>
                  <a:pt x="70" y="62"/>
                  <a:pt x="70" y="62"/>
                  <a:pt x="70" y="62"/>
                </a:cubicBezTo>
                <a:close/>
                <a:moveTo>
                  <a:pt x="70" y="69"/>
                </a:moveTo>
                <a:cubicBezTo>
                  <a:pt x="70" y="74"/>
                  <a:pt x="70" y="74"/>
                  <a:pt x="70" y="74"/>
                </a:cubicBezTo>
                <a:cubicBezTo>
                  <a:pt x="73" y="74"/>
                  <a:pt x="73" y="74"/>
                  <a:pt x="73" y="74"/>
                </a:cubicBezTo>
                <a:cubicBezTo>
                  <a:pt x="73" y="69"/>
                  <a:pt x="73" y="69"/>
                  <a:pt x="73" y="69"/>
                </a:cubicBezTo>
                <a:cubicBezTo>
                  <a:pt x="70" y="69"/>
                  <a:pt x="70" y="69"/>
                  <a:pt x="70" y="69"/>
                </a:cubicBezTo>
                <a:close/>
                <a:moveTo>
                  <a:pt x="70" y="46"/>
                </a:moveTo>
                <a:cubicBezTo>
                  <a:pt x="70" y="51"/>
                  <a:pt x="70" y="51"/>
                  <a:pt x="70" y="51"/>
                </a:cubicBezTo>
                <a:cubicBezTo>
                  <a:pt x="73" y="51"/>
                  <a:pt x="73" y="51"/>
                  <a:pt x="73" y="51"/>
                </a:cubicBezTo>
                <a:cubicBezTo>
                  <a:pt x="73" y="46"/>
                  <a:pt x="73" y="46"/>
                  <a:pt x="73" y="46"/>
                </a:cubicBezTo>
                <a:cubicBezTo>
                  <a:pt x="70" y="46"/>
                  <a:pt x="70" y="46"/>
                  <a:pt x="70" y="46"/>
                </a:cubicBezTo>
                <a:close/>
                <a:moveTo>
                  <a:pt x="75" y="54"/>
                </a:moveTo>
                <a:cubicBezTo>
                  <a:pt x="75" y="58"/>
                  <a:pt x="75" y="58"/>
                  <a:pt x="75" y="58"/>
                </a:cubicBezTo>
                <a:cubicBezTo>
                  <a:pt x="79" y="58"/>
                  <a:pt x="79" y="58"/>
                  <a:pt x="79" y="58"/>
                </a:cubicBezTo>
                <a:cubicBezTo>
                  <a:pt x="79" y="54"/>
                  <a:pt x="79" y="54"/>
                  <a:pt x="79" y="54"/>
                </a:cubicBezTo>
                <a:cubicBezTo>
                  <a:pt x="75" y="54"/>
                  <a:pt x="75" y="54"/>
                  <a:pt x="75" y="54"/>
                </a:cubicBezTo>
                <a:close/>
                <a:moveTo>
                  <a:pt x="75" y="46"/>
                </a:moveTo>
                <a:cubicBezTo>
                  <a:pt x="75" y="51"/>
                  <a:pt x="75" y="51"/>
                  <a:pt x="75" y="51"/>
                </a:cubicBezTo>
                <a:cubicBezTo>
                  <a:pt x="79" y="51"/>
                  <a:pt x="79" y="51"/>
                  <a:pt x="79" y="51"/>
                </a:cubicBezTo>
                <a:cubicBezTo>
                  <a:pt x="79" y="46"/>
                  <a:pt x="79" y="46"/>
                  <a:pt x="79" y="46"/>
                </a:cubicBezTo>
                <a:cubicBezTo>
                  <a:pt x="75" y="46"/>
                  <a:pt x="75" y="46"/>
                  <a:pt x="75" y="46"/>
                </a:cubicBezTo>
                <a:close/>
                <a:moveTo>
                  <a:pt x="32" y="69"/>
                </a:moveTo>
                <a:cubicBezTo>
                  <a:pt x="32" y="75"/>
                  <a:pt x="32" y="75"/>
                  <a:pt x="32" y="75"/>
                </a:cubicBezTo>
                <a:cubicBezTo>
                  <a:pt x="36" y="75"/>
                  <a:pt x="36" y="75"/>
                  <a:pt x="36" y="75"/>
                </a:cubicBezTo>
                <a:cubicBezTo>
                  <a:pt x="36" y="69"/>
                  <a:pt x="36" y="69"/>
                  <a:pt x="36" y="69"/>
                </a:cubicBezTo>
                <a:cubicBezTo>
                  <a:pt x="32" y="69"/>
                  <a:pt x="32" y="69"/>
                  <a:pt x="32" y="69"/>
                </a:cubicBezTo>
                <a:close/>
                <a:moveTo>
                  <a:pt x="32" y="49"/>
                </a:moveTo>
                <a:cubicBezTo>
                  <a:pt x="32" y="55"/>
                  <a:pt x="32" y="55"/>
                  <a:pt x="32" y="55"/>
                </a:cubicBezTo>
                <a:cubicBezTo>
                  <a:pt x="36" y="55"/>
                  <a:pt x="36" y="55"/>
                  <a:pt x="36" y="55"/>
                </a:cubicBezTo>
                <a:cubicBezTo>
                  <a:pt x="36" y="49"/>
                  <a:pt x="36" y="49"/>
                  <a:pt x="36" y="49"/>
                </a:cubicBezTo>
                <a:cubicBezTo>
                  <a:pt x="32" y="49"/>
                  <a:pt x="32" y="49"/>
                  <a:pt x="32" y="49"/>
                </a:cubicBezTo>
                <a:close/>
                <a:moveTo>
                  <a:pt x="53" y="49"/>
                </a:moveTo>
                <a:cubicBezTo>
                  <a:pt x="53" y="55"/>
                  <a:pt x="53" y="55"/>
                  <a:pt x="53" y="55"/>
                </a:cubicBezTo>
                <a:cubicBezTo>
                  <a:pt x="57" y="55"/>
                  <a:pt x="57" y="55"/>
                  <a:pt x="57" y="55"/>
                </a:cubicBezTo>
                <a:cubicBezTo>
                  <a:pt x="57" y="49"/>
                  <a:pt x="57" y="49"/>
                  <a:pt x="57" y="49"/>
                </a:cubicBezTo>
                <a:cubicBezTo>
                  <a:pt x="53" y="49"/>
                  <a:pt x="53" y="49"/>
                  <a:pt x="53" y="49"/>
                </a:cubicBezTo>
                <a:close/>
                <a:moveTo>
                  <a:pt x="46" y="49"/>
                </a:moveTo>
                <a:cubicBezTo>
                  <a:pt x="46" y="55"/>
                  <a:pt x="46" y="55"/>
                  <a:pt x="46" y="55"/>
                </a:cubicBezTo>
                <a:cubicBezTo>
                  <a:pt x="50" y="55"/>
                  <a:pt x="50" y="55"/>
                  <a:pt x="50" y="55"/>
                </a:cubicBezTo>
                <a:cubicBezTo>
                  <a:pt x="50" y="49"/>
                  <a:pt x="50" y="49"/>
                  <a:pt x="50" y="49"/>
                </a:cubicBezTo>
                <a:cubicBezTo>
                  <a:pt x="46" y="49"/>
                  <a:pt x="46" y="49"/>
                  <a:pt x="46" y="49"/>
                </a:cubicBezTo>
                <a:close/>
                <a:moveTo>
                  <a:pt x="39" y="49"/>
                </a:moveTo>
                <a:cubicBezTo>
                  <a:pt x="39" y="55"/>
                  <a:pt x="39" y="55"/>
                  <a:pt x="39" y="55"/>
                </a:cubicBezTo>
                <a:cubicBezTo>
                  <a:pt x="43" y="55"/>
                  <a:pt x="43" y="55"/>
                  <a:pt x="43" y="55"/>
                </a:cubicBezTo>
                <a:cubicBezTo>
                  <a:pt x="43" y="49"/>
                  <a:pt x="43" y="49"/>
                  <a:pt x="43" y="49"/>
                </a:cubicBezTo>
                <a:cubicBezTo>
                  <a:pt x="39" y="49"/>
                  <a:pt x="39" y="49"/>
                  <a:pt x="39" y="49"/>
                </a:cubicBezTo>
                <a:close/>
                <a:moveTo>
                  <a:pt x="32" y="39"/>
                </a:moveTo>
                <a:cubicBezTo>
                  <a:pt x="32" y="45"/>
                  <a:pt x="32" y="45"/>
                  <a:pt x="32" y="45"/>
                </a:cubicBezTo>
                <a:cubicBezTo>
                  <a:pt x="36" y="45"/>
                  <a:pt x="36" y="45"/>
                  <a:pt x="36" y="45"/>
                </a:cubicBezTo>
                <a:cubicBezTo>
                  <a:pt x="36" y="39"/>
                  <a:pt x="36" y="39"/>
                  <a:pt x="36" y="39"/>
                </a:cubicBezTo>
                <a:cubicBezTo>
                  <a:pt x="32" y="39"/>
                  <a:pt x="32" y="39"/>
                  <a:pt x="32" y="39"/>
                </a:cubicBezTo>
                <a:close/>
                <a:moveTo>
                  <a:pt x="53" y="39"/>
                </a:moveTo>
                <a:cubicBezTo>
                  <a:pt x="53" y="45"/>
                  <a:pt x="53" y="45"/>
                  <a:pt x="53" y="45"/>
                </a:cubicBezTo>
                <a:cubicBezTo>
                  <a:pt x="57" y="45"/>
                  <a:pt x="57" y="45"/>
                  <a:pt x="57" y="45"/>
                </a:cubicBezTo>
                <a:cubicBezTo>
                  <a:pt x="57" y="39"/>
                  <a:pt x="57" y="39"/>
                  <a:pt x="57" y="39"/>
                </a:cubicBezTo>
                <a:cubicBezTo>
                  <a:pt x="53" y="39"/>
                  <a:pt x="53" y="39"/>
                  <a:pt x="53" y="39"/>
                </a:cubicBezTo>
                <a:close/>
                <a:moveTo>
                  <a:pt x="46" y="39"/>
                </a:moveTo>
                <a:cubicBezTo>
                  <a:pt x="46" y="45"/>
                  <a:pt x="46" y="45"/>
                  <a:pt x="46" y="45"/>
                </a:cubicBezTo>
                <a:cubicBezTo>
                  <a:pt x="50" y="45"/>
                  <a:pt x="50" y="45"/>
                  <a:pt x="50" y="45"/>
                </a:cubicBezTo>
                <a:cubicBezTo>
                  <a:pt x="50" y="39"/>
                  <a:pt x="50" y="39"/>
                  <a:pt x="50" y="39"/>
                </a:cubicBezTo>
                <a:cubicBezTo>
                  <a:pt x="46" y="39"/>
                  <a:pt x="46" y="39"/>
                  <a:pt x="46" y="39"/>
                </a:cubicBezTo>
                <a:close/>
                <a:moveTo>
                  <a:pt x="32" y="59"/>
                </a:moveTo>
                <a:cubicBezTo>
                  <a:pt x="32" y="65"/>
                  <a:pt x="32" y="65"/>
                  <a:pt x="32" y="65"/>
                </a:cubicBezTo>
                <a:cubicBezTo>
                  <a:pt x="36" y="65"/>
                  <a:pt x="36" y="65"/>
                  <a:pt x="36" y="65"/>
                </a:cubicBezTo>
                <a:cubicBezTo>
                  <a:pt x="36" y="59"/>
                  <a:pt x="36" y="59"/>
                  <a:pt x="36" y="59"/>
                </a:cubicBezTo>
                <a:cubicBezTo>
                  <a:pt x="32" y="59"/>
                  <a:pt x="32" y="59"/>
                  <a:pt x="32" y="59"/>
                </a:cubicBezTo>
                <a:close/>
                <a:moveTo>
                  <a:pt x="53" y="59"/>
                </a:moveTo>
                <a:cubicBezTo>
                  <a:pt x="53" y="65"/>
                  <a:pt x="53" y="65"/>
                  <a:pt x="53" y="65"/>
                </a:cubicBezTo>
                <a:cubicBezTo>
                  <a:pt x="57" y="65"/>
                  <a:pt x="57" y="65"/>
                  <a:pt x="57" y="65"/>
                </a:cubicBezTo>
                <a:cubicBezTo>
                  <a:pt x="57" y="59"/>
                  <a:pt x="57" y="59"/>
                  <a:pt x="57" y="59"/>
                </a:cubicBezTo>
                <a:lnTo>
                  <a:pt x="53" y="5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0" name="Freeform 90"/>
          <p:cNvSpPr>
            <a:spLocks noEditPoints="1" noChangeArrowheads="1"/>
          </p:cNvSpPr>
          <p:nvPr/>
        </p:nvSpPr>
        <p:spPr bwMode="auto">
          <a:xfrm>
            <a:off x="1331913" y="4724400"/>
            <a:ext cx="393700" cy="300038"/>
          </a:xfrm>
          <a:custGeom>
            <a:avLst/>
            <a:gdLst>
              <a:gd name="T0" fmla="*/ 2147483646 w 105"/>
              <a:gd name="T1" fmla="*/ 0 h 107"/>
              <a:gd name="T2" fmla="*/ 2147483646 w 105"/>
              <a:gd name="T3" fmla="*/ 2147483646 h 107"/>
              <a:gd name="T4" fmla="*/ 2147483646 w 105"/>
              <a:gd name="T5" fmla="*/ 2147483646 h 107"/>
              <a:gd name="T6" fmla="*/ 2147483646 w 105"/>
              <a:gd name="T7" fmla="*/ 2147483646 h 107"/>
              <a:gd name="T8" fmla="*/ 2147483646 w 105"/>
              <a:gd name="T9" fmla="*/ 2147483646 h 107"/>
              <a:gd name="T10" fmla="*/ 2147483646 w 105"/>
              <a:gd name="T11" fmla="*/ 0 h 107"/>
              <a:gd name="T12" fmla="*/ 2147483646 w 105"/>
              <a:gd name="T13" fmla="*/ 2147483646 h 107"/>
              <a:gd name="T14" fmla="*/ 2147483646 w 105"/>
              <a:gd name="T15" fmla="*/ 2147483646 h 107"/>
              <a:gd name="T16" fmla="*/ 2147483646 w 105"/>
              <a:gd name="T17" fmla="*/ 2147483646 h 107"/>
              <a:gd name="T18" fmla="*/ 2147483646 w 105"/>
              <a:gd name="T19" fmla="*/ 2147483646 h 107"/>
              <a:gd name="T20" fmla="*/ 2147483646 w 105"/>
              <a:gd name="T21" fmla="*/ 2147483646 h 107"/>
              <a:gd name="T22" fmla="*/ 2147483646 w 105"/>
              <a:gd name="T23" fmla="*/ 2147483646 h 107"/>
              <a:gd name="T24" fmla="*/ 2147483646 w 105"/>
              <a:gd name="T25" fmla="*/ 2147483646 h 107"/>
              <a:gd name="T26" fmla="*/ 2147483646 w 105"/>
              <a:gd name="T27" fmla="*/ 2147483646 h 107"/>
              <a:gd name="T28" fmla="*/ 0 w 105"/>
              <a:gd name="T29" fmla="*/ 2147483646 h 107"/>
              <a:gd name="T30" fmla="*/ 2147483646 w 105"/>
              <a:gd name="T31" fmla="*/ 2147483646 h 107"/>
              <a:gd name="T32" fmla="*/ 2147483646 w 105"/>
              <a:gd name="T33" fmla="*/ 2147483646 h 107"/>
              <a:gd name="T34" fmla="*/ 2147483646 w 105"/>
              <a:gd name="T35" fmla="*/ 2147483646 h 107"/>
              <a:gd name="T36" fmla="*/ 2147483646 w 105"/>
              <a:gd name="T37" fmla="*/ 2147483646 h 107"/>
              <a:gd name="T38" fmla="*/ 2147483646 w 105"/>
              <a:gd name="T39" fmla="*/ 2147483646 h 107"/>
              <a:gd name="T40" fmla="*/ 2147483646 w 105"/>
              <a:gd name="T41" fmla="*/ 2147483646 h 107"/>
              <a:gd name="T42" fmla="*/ 0 w 105"/>
              <a:gd name="T43" fmla="*/ 2147483646 h 107"/>
              <a:gd name="T44" fmla="*/ 2147483646 w 105"/>
              <a:gd name="T45" fmla="*/ 2147483646 h 107"/>
              <a:gd name="T46" fmla="*/ 2147483646 w 105"/>
              <a:gd name="T47" fmla="*/ 2147483646 h 107"/>
              <a:gd name="T48" fmla="*/ 2147483646 w 105"/>
              <a:gd name="T49" fmla="*/ 2147483646 h 107"/>
              <a:gd name="T50" fmla="*/ 2147483646 w 105"/>
              <a:gd name="T51" fmla="*/ 2147483646 h 107"/>
              <a:gd name="T52" fmla="*/ 2147483646 w 105"/>
              <a:gd name="T53" fmla="*/ 2147483646 h 107"/>
              <a:gd name="T54" fmla="*/ 2147483646 w 105"/>
              <a:gd name="T55" fmla="*/ 2147483646 h 107"/>
              <a:gd name="T56" fmla="*/ 2147483646 w 105"/>
              <a:gd name="T57" fmla="*/ 2147483646 h 107"/>
              <a:gd name="T58" fmla="*/ 2147483646 w 105"/>
              <a:gd name="T59" fmla="*/ 2147483646 h 107"/>
              <a:gd name="T60" fmla="*/ 2147483646 w 105"/>
              <a:gd name="T61" fmla="*/ 2147483646 h 107"/>
              <a:gd name="T62" fmla="*/ 2147483646 w 105"/>
              <a:gd name="T63" fmla="*/ 2147483646 h 107"/>
              <a:gd name="T64" fmla="*/ 2147483646 w 105"/>
              <a:gd name="T65" fmla="*/ 2147483646 h 107"/>
              <a:gd name="T66" fmla="*/ 2147483646 w 105"/>
              <a:gd name="T67" fmla="*/ 2147483646 h 107"/>
              <a:gd name="T68" fmla="*/ 2147483646 w 105"/>
              <a:gd name="T69" fmla="*/ 2147483646 h 107"/>
              <a:gd name="T70" fmla="*/ 2147483646 w 105"/>
              <a:gd name="T71" fmla="*/ 2147483646 h 107"/>
              <a:gd name="T72" fmla="*/ 2147483646 w 105"/>
              <a:gd name="T73" fmla="*/ 2147483646 h 1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5"/>
              <a:gd name="T112" fmla="*/ 0 h 107"/>
              <a:gd name="T113" fmla="*/ 105 w 105"/>
              <a:gd name="T114" fmla="*/ 107 h 10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5" h="107">
                <a:moveTo>
                  <a:pt x="55" y="0"/>
                </a:moveTo>
                <a:cubicBezTo>
                  <a:pt x="105" y="0"/>
                  <a:pt x="105" y="0"/>
                  <a:pt x="105" y="0"/>
                </a:cubicBezTo>
                <a:cubicBezTo>
                  <a:pt x="105" y="47"/>
                  <a:pt x="105" y="47"/>
                  <a:pt x="105" y="47"/>
                </a:cubicBezTo>
                <a:cubicBezTo>
                  <a:pt x="74" y="47"/>
                  <a:pt x="74" y="47"/>
                  <a:pt x="74" y="47"/>
                </a:cubicBezTo>
                <a:cubicBezTo>
                  <a:pt x="68" y="53"/>
                  <a:pt x="68" y="53"/>
                  <a:pt x="68" y="53"/>
                </a:cubicBezTo>
                <a:cubicBezTo>
                  <a:pt x="71" y="58"/>
                  <a:pt x="71" y="58"/>
                  <a:pt x="71" y="58"/>
                </a:cubicBezTo>
                <a:cubicBezTo>
                  <a:pt x="51" y="64"/>
                  <a:pt x="51" y="64"/>
                  <a:pt x="51" y="64"/>
                </a:cubicBezTo>
                <a:cubicBezTo>
                  <a:pt x="64" y="56"/>
                  <a:pt x="64" y="56"/>
                  <a:pt x="64" y="56"/>
                </a:cubicBezTo>
                <a:cubicBezTo>
                  <a:pt x="58" y="54"/>
                  <a:pt x="58" y="54"/>
                  <a:pt x="58" y="54"/>
                </a:cubicBezTo>
                <a:cubicBezTo>
                  <a:pt x="64" y="47"/>
                  <a:pt x="64" y="47"/>
                  <a:pt x="64" y="47"/>
                </a:cubicBezTo>
                <a:cubicBezTo>
                  <a:pt x="55" y="47"/>
                  <a:pt x="55" y="47"/>
                  <a:pt x="55" y="47"/>
                </a:cubicBezTo>
                <a:cubicBezTo>
                  <a:pt x="55" y="0"/>
                  <a:pt x="55" y="0"/>
                  <a:pt x="55" y="0"/>
                </a:cubicBezTo>
                <a:close/>
                <a:moveTo>
                  <a:pt x="48" y="53"/>
                </a:moveTo>
                <a:cubicBezTo>
                  <a:pt x="50" y="41"/>
                  <a:pt x="50" y="41"/>
                  <a:pt x="50" y="41"/>
                </a:cubicBezTo>
                <a:cubicBezTo>
                  <a:pt x="49" y="41"/>
                  <a:pt x="48" y="41"/>
                  <a:pt x="46" y="41"/>
                </a:cubicBezTo>
                <a:cubicBezTo>
                  <a:pt x="43" y="46"/>
                  <a:pt x="43" y="46"/>
                  <a:pt x="43" y="46"/>
                </a:cubicBezTo>
                <a:cubicBezTo>
                  <a:pt x="43" y="41"/>
                  <a:pt x="43" y="41"/>
                  <a:pt x="43" y="41"/>
                </a:cubicBezTo>
                <a:cubicBezTo>
                  <a:pt x="32" y="38"/>
                  <a:pt x="22" y="28"/>
                  <a:pt x="11" y="41"/>
                </a:cubicBezTo>
                <a:cubicBezTo>
                  <a:pt x="13" y="53"/>
                  <a:pt x="13" y="53"/>
                  <a:pt x="13" y="53"/>
                </a:cubicBezTo>
                <a:cubicBezTo>
                  <a:pt x="14" y="57"/>
                  <a:pt x="14" y="61"/>
                  <a:pt x="15" y="64"/>
                </a:cubicBezTo>
                <a:cubicBezTo>
                  <a:pt x="16" y="69"/>
                  <a:pt x="19" y="73"/>
                  <a:pt x="22" y="76"/>
                </a:cubicBezTo>
                <a:cubicBezTo>
                  <a:pt x="22" y="76"/>
                  <a:pt x="22" y="76"/>
                  <a:pt x="22" y="76"/>
                </a:cubicBezTo>
                <a:cubicBezTo>
                  <a:pt x="23" y="77"/>
                  <a:pt x="23" y="77"/>
                  <a:pt x="23" y="77"/>
                </a:cubicBezTo>
                <a:cubicBezTo>
                  <a:pt x="25" y="77"/>
                  <a:pt x="28" y="77"/>
                  <a:pt x="30" y="77"/>
                </a:cubicBezTo>
                <a:cubicBezTo>
                  <a:pt x="33" y="77"/>
                  <a:pt x="35" y="77"/>
                  <a:pt x="37" y="77"/>
                </a:cubicBezTo>
                <a:cubicBezTo>
                  <a:pt x="38" y="76"/>
                  <a:pt x="38" y="76"/>
                  <a:pt x="38" y="76"/>
                </a:cubicBezTo>
                <a:cubicBezTo>
                  <a:pt x="39" y="76"/>
                  <a:pt x="39" y="76"/>
                  <a:pt x="39" y="76"/>
                </a:cubicBezTo>
                <a:cubicBezTo>
                  <a:pt x="42" y="73"/>
                  <a:pt x="44" y="69"/>
                  <a:pt x="45" y="64"/>
                </a:cubicBezTo>
                <a:cubicBezTo>
                  <a:pt x="46" y="61"/>
                  <a:pt x="47" y="57"/>
                  <a:pt x="48" y="53"/>
                </a:cubicBezTo>
                <a:close/>
                <a:moveTo>
                  <a:pt x="0" y="89"/>
                </a:moveTo>
                <a:cubicBezTo>
                  <a:pt x="17" y="81"/>
                  <a:pt x="17" y="81"/>
                  <a:pt x="17" y="81"/>
                </a:cubicBezTo>
                <a:cubicBezTo>
                  <a:pt x="26" y="92"/>
                  <a:pt x="26" y="92"/>
                  <a:pt x="26" y="92"/>
                </a:cubicBezTo>
                <a:cubicBezTo>
                  <a:pt x="28" y="85"/>
                  <a:pt x="28" y="85"/>
                  <a:pt x="28" y="85"/>
                </a:cubicBezTo>
                <a:cubicBezTo>
                  <a:pt x="26" y="83"/>
                  <a:pt x="26" y="83"/>
                  <a:pt x="26" y="83"/>
                </a:cubicBezTo>
                <a:cubicBezTo>
                  <a:pt x="28" y="81"/>
                  <a:pt x="28" y="81"/>
                  <a:pt x="28" y="81"/>
                </a:cubicBezTo>
                <a:cubicBezTo>
                  <a:pt x="33" y="81"/>
                  <a:pt x="33" y="81"/>
                  <a:pt x="33" y="81"/>
                </a:cubicBezTo>
                <a:cubicBezTo>
                  <a:pt x="34" y="83"/>
                  <a:pt x="34" y="83"/>
                  <a:pt x="34" y="83"/>
                </a:cubicBezTo>
                <a:cubicBezTo>
                  <a:pt x="33" y="85"/>
                  <a:pt x="33" y="85"/>
                  <a:pt x="33" y="85"/>
                </a:cubicBezTo>
                <a:cubicBezTo>
                  <a:pt x="35" y="92"/>
                  <a:pt x="35" y="92"/>
                  <a:pt x="35" y="92"/>
                </a:cubicBezTo>
                <a:cubicBezTo>
                  <a:pt x="43" y="81"/>
                  <a:pt x="43" y="81"/>
                  <a:pt x="43" y="81"/>
                </a:cubicBezTo>
                <a:cubicBezTo>
                  <a:pt x="59" y="89"/>
                  <a:pt x="59" y="89"/>
                  <a:pt x="59" y="89"/>
                </a:cubicBezTo>
                <a:cubicBezTo>
                  <a:pt x="59" y="107"/>
                  <a:pt x="59" y="107"/>
                  <a:pt x="59" y="107"/>
                </a:cubicBezTo>
                <a:cubicBezTo>
                  <a:pt x="0" y="107"/>
                  <a:pt x="0" y="107"/>
                  <a:pt x="0" y="107"/>
                </a:cubicBezTo>
                <a:cubicBezTo>
                  <a:pt x="0" y="89"/>
                  <a:pt x="0" y="89"/>
                  <a:pt x="0" y="89"/>
                </a:cubicBezTo>
                <a:close/>
                <a:moveTo>
                  <a:pt x="83" y="40"/>
                </a:moveTo>
                <a:cubicBezTo>
                  <a:pt x="86" y="39"/>
                  <a:pt x="88" y="37"/>
                  <a:pt x="88" y="33"/>
                </a:cubicBezTo>
                <a:cubicBezTo>
                  <a:pt x="88" y="29"/>
                  <a:pt x="88" y="29"/>
                  <a:pt x="88" y="29"/>
                </a:cubicBezTo>
                <a:cubicBezTo>
                  <a:pt x="88" y="28"/>
                  <a:pt x="88" y="26"/>
                  <a:pt x="87" y="25"/>
                </a:cubicBezTo>
                <a:cubicBezTo>
                  <a:pt x="86" y="24"/>
                  <a:pt x="84" y="22"/>
                  <a:pt x="81" y="19"/>
                </a:cubicBezTo>
                <a:cubicBezTo>
                  <a:pt x="79" y="17"/>
                  <a:pt x="79" y="16"/>
                  <a:pt x="79" y="15"/>
                </a:cubicBezTo>
                <a:cubicBezTo>
                  <a:pt x="78" y="12"/>
                  <a:pt x="78" y="12"/>
                  <a:pt x="78" y="12"/>
                </a:cubicBezTo>
                <a:cubicBezTo>
                  <a:pt x="78" y="11"/>
                  <a:pt x="79" y="10"/>
                  <a:pt x="80" y="10"/>
                </a:cubicBezTo>
                <a:cubicBezTo>
                  <a:pt x="80" y="10"/>
                  <a:pt x="81" y="11"/>
                  <a:pt x="81" y="11"/>
                </a:cubicBezTo>
                <a:cubicBezTo>
                  <a:pt x="81" y="18"/>
                  <a:pt x="81" y="18"/>
                  <a:pt x="81" y="18"/>
                </a:cubicBezTo>
                <a:cubicBezTo>
                  <a:pt x="87" y="18"/>
                  <a:pt x="87" y="18"/>
                  <a:pt x="87" y="18"/>
                </a:cubicBezTo>
                <a:cubicBezTo>
                  <a:pt x="87" y="12"/>
                  <a:pt x="87" y="12"/>
                  <a:pt x="87" y="12"/>
                </a:cubicBezTo>
                <a:cubicBezTo>
                  <a:pt x="87" y="9"/>
                  <a:pt x="86" y="7"/>
                  <a:pt x="83" y="6"/>
                </a:cubicBezTo>
                <a:cubicBezTo>
                  <a:pt x="83" y="4"/>
                  <a:pt x="83" y="4"/>
                  <a:pt x="83" y="4"/>
                </a:cubicBezTo>
                <a:cubicBezTo>
                  <a:pt x="76" y="4"/>
                  <a:pt x="76" y="4"/>
                  <a:pt x="76" y="4"/>
                </a:cubicBezTo>
                <a:cubicBezTo>
                  <a:pt x="76" y="6"/>
                  <a:pt x="76" y="6"/>
                  <a:pt x="76" y="6"/>
                </a:cubicBezTo>
                <a:cubicBezTo>
                  <a:pt x="73" y="7"/>
                  <a:pt x="71" y="9"/>
                  <a:pt x="71" y="12"/>
                </a:cubicBezTo>
                <a:cubicBezTo>
                  <a:pt x="71" y="16"/>
                  <a:pt x="71" y="16"/>
                  <a:pt x="71" y="16"/>
                </a:cubicBezTo>
                <a:cubicBezTo>
                  <a:pt x="71" y="18"/>
                  <a:pt x="72" y="19"/>
                  <a:pt x="74" y="21"/>
                </a:cubicBezTo>
                <a:cubicBezTo>
                  <a:pt x="77" y="24"/>
                  <a:pt x="79" y="27"/>
                  <a:pt x="80" y="27"/>
                </a:cubicBezTo>
                <a:cubicBezTo>
                  <a:pt x="80" y="28"/>
                  <a:pt x="81" y="29"/>
                  <a:pt x="81" y="30"/>
                </a:cubicBezTo>
                <a:cubicBezTo>
                  <a:pt x="81" y="34"/>
                  <a:pt x="81" y="34"/>
                  <a:pt x="81" y="34"/>
                </a:cubicBezTo>
                <a:cubicBezTo>
                  <a:pt x="81" y="35"/>
                  <a:pt x="80" y="35"/>
                  <a:pt x="79" y="35"/>
                </a:cubicBezTo>
                <a:cubicBezTo>
                  <a:pt x="79" y="35"/>
                  <a:pt x="78" y="35"/>
                  <a:pt x="78" y="34"/>
                </a:cubicBezTo>
                <a:cubicBezTo>
                  <a:pt x="78" y="26"/>
                  <a:pt x="78" y="26"/>
                  <a:pt x="78" y="26"/>
                </a:cubicBezTo>
                <a:cubicBezTo>
                  <a:pt x="71" y="26"/>
                  <a:pt x="71" y="26"/>
                  <a:pt x="71" y="26"/>
                </a:cubicBezTo>
                <a:cubicBezTo>
                  <a:pt x="71" y="34"/>
                  <a:pt x="71" y="34"/>
                  <a:pt x="71" y="34"/>
                </a:cubicBezTo>
                <a:cubicBezTo>
                  <a:pt x="71" y="37"/>
                  <a:pt x="73" y="39"/>
                  <a:pt x="76" y="40"/>
                </a:cubicBezTo>
                <a:cubicBezTo>
                  <a:pt x="76" y="42"/>
                  <a:pt x="76" y="42"/>
                  <a:pt x="76" y="42"/>
                </a:cubicBezTo>
                <a:cubicBezTo>
                  <a:pt x="83" y="42"/>
                  <a:pt x="83" y="42"/>
                  <a:pt x="83" y="42"/>
                </a:cubicBezTo>
                <a:lnTo>
                  <a:pt x="83" y="4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1" name="Freeform 91"/>
          <p:cNvSpPr>
            <a:spLocks noEditPoints="1" noChangeArrowheads="1"/>
          </p:cNvSpPr>
          <p:nvPr/>
        </p:nvSpPr>
        <p:spPr bwMode="auto">
          <a:xfrm>
            <a:off x="1354138" y="1127125"/>
            <a:ext cx="376237" cy="198438"/>
          </a:xfrm>
          <a:custGeom>
            <a:avLst/>
            <a:gdLst>
              <a:gd name="T0" fmla="*/ 2147483646 w 237"/>
              <a:gd name="T1" fmla="*/ 2147483646 h 167"/>
              <a:gd name="T2" fmla="*/ 2147483646 w 237"/>
              <a:gd name="T3" fmla="*/ 2147483646 h 167"/>
              <a:gd name="T4" fmla="*/ 2147483646 w 237"/>
              <a:gd name="T5" fmla="*/ 2147483646 h 167"/>
              <a:gd name="T6" fmla="*/ 2147483646 w 237"/>
              <a:gd name="T7" fmla="*/ 2147483646 h 167"/>
              <a:gd name="T8" fmla="*/ 2147483646 w 237"/>
              <a:gd name="T9" fmla="*/ 2147483646 h 167"/>
              <a:gd name="T10" fmla="*/ 2147483646 w 237"/>
              <a:gd name="T11" fmla="*/ 2147483646 h 167"/>
              <a:gd name="T12" fmla="*/ 2147483646 w 237"/>
              <a:gd name="T13" fmla="*/ 2147483646 h 167"/>
              <a:gd name="T14" fmla="*/ 2147483646 w 237"/>
              <a:gd name="T15" fmla="*/ 2147483646 h 167"/>
              <a:gd name="T16" fmla="*/ 2147483646 w 237"/>
              <a:gd name="T17" fmla="*/ 2147483646 h 167"/>
              <a:gd name="T18" fmla="*/ 2147483646 w 237"/>
              <a:gd name="T19" fmla="*/ 2147483646 h 167"/>
              <a:gd name="T20" fmla="*/ 2147483646 w 237"/>
              <a:gd name="T21" fmla="*/ 2147483646 h 167"/>
              <a:gd name="T22" fmla="*/ 2147483646 w 237"/>
              <a:gd name="T23" fmla="*/ 2147483646 h 167"/>
              <a:gd name="T24" fmla="*/ 2147483646 w 237"/>
              <a:gd name="T25" fmla="*/ 2147483646 h 167"/>
              <a:gd name="T26" fmla="*/ 2147483646 w 237"/>
              <a:gd name="T27" fmla="*/ 2147483646 h 167"/>
              <a:gd name="T28" fmla="*/ 2147483646 w 237"/>
              <a:gd name="T29" fmla="*/ 2147483646 h 167"/>
              <a:gd name="T30" fmla="*/ 2147483646 w 237"/>
              <a:gd name="T31" fmla="*/ 2147483646 h 167"/>
              <a:gd name="T32" fmla="*/ 2147483646 w 237"/>
              <a:gd name="T33" fmla="*/ 2147483646 h 167"/>
              <a:gd name="T34" fmla="*/ 2147483646 w 237"/>
              <a:gd name="T35" fmla="*/ 2147483646 h 167"/>
              <a:gd name="T36" fmla="*/ 0 w 237"/>
              <a:gd name="T37" fmla="*/ 2147483646 h 167"/>
              <a:gd name="T38" fmla="*/ 2147483646 w 237"/>
              <a:gd name="T39" fmla="*/ 2147483646 h 167"/>
              <a:gd name="T40" fmla="*/ 2147483646 w 237"/>
              <a:gd name="T41" fmla="*/ 2147483646 h 167"/>
              <a:gd name="T42" fmla="*/ 2147483646 w 237"/>
              <a:gd name="T43" fmla="*/ 2147483646 h 167"/>
              <a:gd name="T44" fmla="*/ 2147483646 w 237"/>
              <a:gd name="T45" fmla="*/ 2147483646 h 167"/>
              <a:gd name="T46" fmla="*/ 2147483646 w 237"/>
              <a:gd name="T47" fmla="*/ 2147483646 h 167"/>
              <a:gd name="T48" fmla="*/ 2147483646 w 237"/>
              <a:gd name="T49" fmla="*/ 2147483646 h 167"/>
              <a:gd name="T50" fmla="*/ 2147483646 w 237"/>
              <a:gd name="T51" fmla="*/ 2147483646 h 167"/>
              <a:gd name="T52" fmla="*/ 2147483646 w 237"/>
              <a:gd name="T53" fmla="*/ 0 h 167"/>
              <a:gd name="T54" fmla="*/ 2147483646 w 237"/>
              <a:gd name="T55" fmla="*/ 2147483646 h 167"/>
              <a:gd name="T56" fmla="*/ 2147483646 w 237"/>
              <a:gd name="T57" fmla="*/ 2147483646 h 167"/>
              <a:gd name="T58" fmla="*/ 2147483646 w 237"/>
              <a:gd name="T59" fmla="*/ 2147483646 h 167"/>
              <a:gd name="T60" fmla="*/ 2147483646 w 237"/>
              <a:gd name="T61" fmla="*/ 2147483646 h 167"/>
              <a:gd name="T62" fmla="*/ 2147483646 w 237"/>
              <a:gd name="T63" fmla="*/ 2147483646 h 167"/>
              <a:gd name="T64" fmla="*/ 2147483646 w 237"/>
              <a:gd name="T65" fmla="*/ 2147483646 h 167"/>
              <a:gd name="T66" fmla="*/ 2147483646 w 237"/>
              <a:gd name="T67" fmla="*/ 2147483646 h 167"/>
              <a:gd name="T68" fmla="*/ 2147483646 w 237"/>
              <a:gd name="T69" fmla="*/ 0 h 167"/>
              <a:gd name="T70" fmla="*/ 2147483646 w 237"/>
              <a:gd name="T71" fmla="*/ 0 h 167"/>
              <a:gd name="T72" fmla="*/ 2147483646 w 237"/>
              <a:gd name="T73" fmla="*/ 2147483646 h 167"/>
              <a:gd name="T74" fmla="*/ 2147483646 w 237"/>
              <a:gd name="T75" fmla="*/ 2147483646 h 167"/>
              <a:gd name="T76" fmla="*/ 2147483646 w 237"/>
              <a:gd name="T77" fmla="*/ 2147483646 h 167"/>
              <a:gd name="T78" fmla="*/ 2147483646 w 237"/>
              <a:gd name="T79" fmla="*/ 2147483646 h 167"/>
              <a:gd name="T80" fmla="*/ 2147483646 w 237"/>
              <a:gd name="T81" fmla="*/ 2147483646 h 167"/>
              <a:gd name="T82" fmla="*/ 2147483646 w 237"/>
              <a:gd name="T83" fmla="*/ 2147483646 h 167"/>
              <a:gd name="T84" fmla="*/ 2147483646 w 237"/>
              <a:gd name="T85" fmla="*/ 2147483646 h 167"/>
              <a:gd name="T86" fmla="*/ 2147483646 w 237"/>
              <a:gd name="T87" fmla="*/ 2147483646 h 167"/>
              <a:gd name="T88" fmla="*/ 2147483646 w 237"/>
              <a:gd name="T89" fmla="*/ 2147483646 h 167"/>
              <a:gd name="T90" fmla="*/ 2147483646 w 237"/>
              <a:gd name="T91" fmla="*/ 2147483646 h 167"/>
              <a:gd name="T92" fmla="*/ 2147483646 w 237"/>
              <a:gd name="T93" fmla="*/ 2147483646 h 1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37"/>
              <a:gd name="T142" fmla="*/ 0 h 167"/>
              <a:gd name="T143" fmla="*/ 237 w 237"/>
              <a:gd name="T144" fmla="*/ 167 h 16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37" h="167">
                <a:moveTo>
                  <a:pt x="19" y="120"/>
                </a:moveTo>
                <a:lnTo>
                  <a:pt x="100" y="120"/>
                </a:lnTo>
                <a:lnTo>
                  <a:pt x="114" y="167"/>
                </a:lnTo>
                <a:lnTo>
                  <a:pt x="5" y="167"/>
                </a:lnTo>
                <a:lnTo>
                  <a:pt x="19" y="120"/>
                </a:lnTo>
                <a:close/>
                <a:moveTo>
                  <a:pt x="223" y="78"/>
                </a:moveTo>
                <a:lnTo>
                  <a:pt x="223" y="92"/>
                </a:lnTo>
                <a:lnTo>
                  <a:pt x="234" y="101"/>
                </a:lnTo>
                <a:lnTo>
                  <a:pt x="220" y="101"/>
                </a:lnTo>
                <a:lnTo>
                  <a:pt x="213" y="113"/>
                </a:lnTo>
                <a:lnTo>
                  <a:pt x="213" y="99"/>
                </a:lnTo>
                <a:lnTo>
                  <a:pt x="199" y="90"/>
                </a:lnTo>
                <a:lnTo>
                  <a:pt x="213" y="92"/>
                </a:lnTo>
                <a:lnTo>
                  <a:pt x="223" y="78"/>
                </a:lnTo>
                <a:close/>
                <a:moveTo>
                  <a:pt x="22" y="90"/>
                </a:moveTo>
                <a:lnTo>
                  <a:pt x="15" y="101"/>
                </a:lnTo>
                <a:lnTo>
                  <a:pt x="0" y="101"/>
                </a:lnTo>
                <a:lnTo>
                  <a:pt x="12" y="108"/>
                </a:lnTo>
                <a:lnTo>
                  <a:pt x="12" y="123"/>
                </a:lnTo>
                <a:lnTo>
                  <a:pt x="19" y="111"/>
                </a:lnTo>
                <a:lnTo>
                  <a:pt x="36" y="111"/>
                </a:lnTo>
                <a:lnTo>
                  <a:pt x="22" y="104"/>
                </a:lnTo>
                <a:lnTo>
                  <a:pt x="22" y="90"/>
                </a:lnTo>
                <a:close/>
                <a:moveTo>
                  <a:pt x="88" y="0"/>
                </a:moveTo>
                <a:lnTo>
                  <a:pt x="86" y="28"/>
                </a:lnTo>
                <a:lnTo>
                  <a:pt x="112" y="45"/>
                </a:lnTo>
                <a:lnTo>
                  <a:pt x="83" y="42"/>
                </a:lnTo>
                <a:lnTo>
                  <a:pt x="67" y="68"/>
                </a:lnTo>
                <a:lnTo>
                  <a:pt x="69" y="40"/>
                </a:lnTo>
                <a:lnTo>
                  <a:pt x="43" y="23"/>
                </a:lnTo>
                <a:lnTo>
                  <a:pt x="71" y="23"/>
                </a:lnTo>
                <a:lnTo>
                  <a:pt x="88" y="0"/>
                </a:lnTo>
                <a:close/>
                <a:moveTo>
                  <a:pt x="142" y="120"/>
                </a:moveTo>
                <a:lnTo>
                  <a:pt x="223" y="120"/>
                </a:lnTo>
                <a:lnTo>
                  <a:pt x="237" y="167"/>
                </a:lnTo>
                <a:lnTo>
                  <a:pt x="128" y="167"/>
                </a:lnTo>
                <a:lnTo>
                  <a:pt x="142" y="120"/>
                </a:lnTo>
                <a:close/>
                <a:moveTo>
                  <a:pt x="78" y="59"/>
                </a:moveTo>
                <a:lnTo>
                  <a:pt x="64" y="106"/>
                </a:lnTo>
                <a:lnTo>
                  <a:pt x="173" y="106"/>
                </a:lnTo>
                <a:lnTo>
                  <a:pt x="159" y="59"/>
                </a:lnTo>
                <a:lnTo>
                  <a:pt x="78" y="5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2" name="Freeform 92"/>
          <p:cNvSpPr>
            <a:spLocks noEditPoints="1" noChangeArrowheads="1"/>
          </p:cNvSpPr>
          <p:nvPr/>
        </p:nvSpPr>
        <p:spPr bwMode="auto">
          <a:xfrm>
            <a:off x="2055813" y="4724400"/>
            <a:ext cx="346075" cy="277813"/>
          </a:xfrm>
          <a:custGeom>
            <a:avLst/>
            <a:gdLst>
              <a:gd name="T0" fmla="*/ 2147483646 w 218"/>
              <a:gd name="T1" fmla="*/ 2147483646 h 234"/>
              <a:gd name="T2" fmla="*/ 2147483646 w 218"/>
              <a:gd name="T3" fmla="*/ 2147483646 h 234"/>
              <a:gd name="T4" fmla="*/ 2147483646 w 218"/>
              <a:gd name="T5" fmla="*/ 2147483646 h 234"/>
              <a:gd name="T6" fmla="*/ 2147483646 w 218"/>
              <a:gd name="T7" fmla="*/ 2147483646 h 234"/>
              <a:gd name="T8" fmla="*/ 2147483646 w 218"/>
              <a:gd name="T9" fmla="*/ 2147483646 h 234"/>
              <a:gd name="T10" fmla="*/ 2147483646 w 218"/>
              <a:gd name="T11" fmla="*/ 2147483646 h 234"/>
              <a:gd name="T12" fmla="*/ 2147483646 w 218"/>
              <a:gd name="T13" fmla="*/ 2147483646 h 234"/>
              <a:gd name="T14" fmla="*/ 2147483646 w 218"/>
              <a:gd name="T15" fmla="*/ 2147483646 h 234"/>
              <a:gd name="T16" fmla="*/ 2147483646 w 218"/>
              <a:gd name="T17" fmla="*/ 2147483646 h 234"/>
              <a:gd name="T18" fmla="*/ 2147483646 w 218"/>
              <a:gd name="T19" fmla="*/ 2147483646 h 234"/>
              <a:gd name="T20" fmla="*/ 2147483646 w 218"/>
              <a:gd name="T21" fmla="*/ 2147483646 h 234"/>
              <a:gd name="T22" fmla="*/ 2147483646 w 218"/>
              <a:gd name="T23" fmla="*/ 2147483646 h 234"/>
              <a:gd name="T24" fmla="*/ 2147483646 w 218"/>
              <a:gd name="T25" fmla="*/ 2147483646 h 234"/>
              <a:gd name="T26" fmla="*/ 2147483646 w 218"/>
              <a:gd name="T27" fmla="*/ 2147483646 h 234"/>
              <a:gd name="T28" fmla="*/ 2147483646 w 218"/>
              <a:gd name="T29" fmla="*/ 2147483646 h 234"/>
              <a:gd name="T30" fmla="*/ 2147483646 w 218"/>
              <a:gd name="T31" fmla="*/ 2147483646 h 234"/>
              <a:gd name="T32" fmla="*/ 2147483646 w 218"/>
              <a:gd name="T33" fmla="*/ 2147483646 h 234"/>
              <a:gd name="T34" fmla="*/ 2147483646 w 218"/>
              <a:gd name="T35" fmla="*/ 2147483646 h 234"/>
              <a:gd name="T36" fmla="*/ 2147483646 w 218"/>
              <a:gd name="T37" fmla="*/ 2147483646 h 234"/>
              <a:gd name="T38" fmla="*/ 2147483646 w 218"/>
              <a:gd name="T39" fmla="*/ 2147483646 h 234"/>
              <a:gd name="T40" fmla="*/ 2147483646 w 218"/>
              <a:gd name="T41" fmla="*/ 0 h 234"/>
              <a:gd name="T42" fmla="*/ 2147483646 w 218"/>
              <a:gd name="T43" fmla="*/ 2147483646 h 234"/>
              <a:gd name="T44" fmla="*/ 2147483646 w 218"/>
              <a:gd name="T45" fmla="*/ 2147483646 h 234"/>
              <a:gd name="T46" fmla="*/ 2147483646 w 218"/>
              <a:gd name="T47" fmla="*/ 2147483646 h 234"/>
              <a:gd name="T48" fmla="*/ 2147483646 w 218"/>
              <a:gd name="T49" fmla="*/ 2147483646 h 234"/>
              <a:gd name="T50" fmla="*/ 2147483646 w 218"/>
              <a:gd name="T51" fmla="*/ 2147483646 h 234"/>
              <a:gd name="T52" fmla="*/ 2147483646 w 218"/>
              <a:gd name="T53" fmla="*/ 2147483646 h 234"/>
              <a:gd name="T54" fmla="*/ 2147483646 w 218"/>
              <a:gd name="T55" fmla="*/ 2147483646 h 234"/>
              <a:gd name="T56" fmla="*/ 2147483646 w 218"/>
              <a:gd name="T57" fmla="*/ 2147483646 h 234"/>
              <a:gd name="T58" fmla="*/ 2147483646 w 218"/>
              <a:gd name="T59" fmla="*/ 2147483646 h 234"/>
              <a:gd name="T60" fmla="*/ 2147483646 w 218"/>
              <a:gd name="T61" fmla="*/ 2147483646 h 234"/>
              <a:gd name="T62" fmla="*/ 2147483646 w 218"/>
              <a:gd name="T63" fmla="*/ 2147483646 h 234"/>
              <a:gd name="T64" fmla="*/ 2147483646 w 218"/>
              <a:gd name="T65" fmla="*/ 2147483646 h 234"/>
              <a:gd name="T66" fmla="*/ 2147483646 w 218"/>
              <a:gd name="T67" fmla="*/ 2147483646 h 234"/>
              <a:gd name="T68" fmla="*/ 2147483646 w 218"/>
              <a:gd name="T69" fmla="*/ 2147483646 h 234"/>
              <a:gd name="T70" fmla="*/ 2147483646 w 218"/>
              <a:gd name="T71" fmla="*/ 2147483646 h 234"/>
              <a:gd name="T72" fmla="*/ 2147483646 w 218"/>
              <a:gd name="T73" fmla="*/ 2147483646 h 234"/>
              <a:gd name="T74" fmla="*/ 2147483646 w 218"/>
              <a:gd name="T75" fmla="*/ 2147483646 h 234"/>
              <a:gd name="T76" fmla="*/ 2147483646 w 218"/>
              <a:gd name="T77" fmla="*/ 2147483646 h 2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8"/>
              <a:gd name="T118" fmla="*/ 0 h 234"/>
              <a:gd name="T119" fmla="*/ 218 w 218"/>
              <a:gd name="T120" fmla="*/ 234 h 23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8" h="234">
                <a:moveTo>
                  <a:pt x="109" y="215"/>
                </a:moveTo>
                <a:lnTo>
                  <a:pt x="66" y="163"/>
                </a:lnTo>
                <a:lnTo>
                  <a:pt x="22" y="111"/>
                </a:lnTo>
                <a:lnTo>
                  <a:pt x="17" y="104"/>
                </a:lnTo>
                <a:lnTo>
                  <a:pt x="22" y="99"/>
                </a:lnTo>
                <a:lnTo>
                  <a:pt x="43" y="57"/>
                </a:lnTo>
                <a:lnTo>
                  <a:pt x="45" y="52"/>
                </a:lnTo>
                <a:lnTo>
                  <a:pt x="52" y="52"/>
                </a:lnTo>
                <a:lnTo>
                  <a:pt x="92" y="52"/>
                </a:lnTo>
                <a:lnTo>
                  <a:pt x="102" y="52"/>
                </a:lnTo>
                <a:lnTo>
                  <a:pt x="182" y="52"/>
                </a:lnTo>
                <a:lnTo>
                  <a:pt x="189" y="52"/>
                </a:lnTo>
                <a:lnTo>
                  <a:pt x="192" y="57"/>
                </a:lnTo>
                <a:lnTo>
                  <a:pt x="213" y="99"/>
                </a:lnTo>
                <a:lnTo>
                  <a:pt x="218" y="104"/>
                </a:lnTo>
                <a:lnTo>
                  <a:pt x="213" y="111"/>
                </a:lnTo>
                <a:lnTo>
                  <a:pt x="168" y="163"/>
                </a:lnTo>
                <a:lnTo>
                  <a:pt x="125" y="215"/>
                </a:lnTo>
                <a:lnTo>
                  <a:pt x="116" y="224"/>
                </a:lnTo>
                <a:lnTo>
                  <a:pt x="109" y="215"/>
                </a:lnTo>
                <a:close/>
                <a:moveTo>
                  <a:pt x="170" y="182"/>
                </a:moveTo>
                <a:lnTo>
                  <a:pt x="168" y="203"/>
                </a:lnTo>
                <a:lnTo>
                  <a:pt x="149" y="212"/>
                </a:lnTo>
                <a:lnTo>
                  <a:pt x="170" y="215"/>
                </a:lnTo>
                <a:lnTo>
                  <a:pt x="180" y="234"/>
                </a:lnTo>
                <a:lnTo>
                  <a:pt x="182" y="210"/>
                </a:lnTo>
                <a:lnTo>
                  <a:pt x="199" y="203"/>
                </a:lnTo>
                <a:lnTo>
                  <a:pt x="177" y="201"/>
                </a:lnTo>
                <a:lnTo>
                  <a:pt x="170" y="182"/>
                </a:lnTo>
                <a:close/>
                <a:moveTo>
                  <a:pt x="43" y="0"/>
                </a:moveTo>
                <a:lnTo>
                  <a:pt x="26" y="23"/>
                </a:lnTo>
                <a:lnTo>
                  <a:pt x="0" y="21"/>
                </a:lnTo>
                <a:lnTo>
                  <a:pt x="24" y="38"/>
                </a:lnTo>
                <a:lnTo>
                  <a:pt x="22" y="64"/>
                </a:lnTo>
                <a:lnTo>
                  <a:pt x="38" y="40"/>
                </a:lnTo>
                <a:lnTo>
                  <a:pt x="64" y="42"/>
                </a:lnTo>
                <a:lnTo>
                  <a:pt x="40" y="26"/>
                </a:lnTo>
                <a:lnTo>
                  <a:pt x="43" y="0"/>
                </a:lnTo>
                <a:close/>
                <a:moveTo>
                  <a:pt x="64" y="71"/>
                </a:moveTo>
                <a:lnTo>
                  <a:pt x="88" y="97"/>
                </a:lnTo>
                <a:lnTo>
                  <a:pt x="109" y="71"/>
                </a:lnTo>
                <a:lnTo>
                  <a:pt x="102" y="71"/>
                </a:lnTo>
                <a:lnTo>
                  <a:pt x="64" y="71"/>
                </a:lnTo>
                <a:close/>
                <a:moveTo>
                  <a:pt x="125" y="71"/>
                </a:moveTo>
                <a:lnTo>
                  <a:pt x="147" y="97"/>
                </a:lnTo>
                <a:lnTo>
                  <a:pt x="170" y="71"/>
                </a:lnTo>
                <a:lnTo>
                  <a:pt x="125" y="71"/>
                </a:lnTo>
                <a:close/>
                <a:moveTo>
                  <a:pt x="177" y="73"/>
                </a:moveTo>
                <a:lnTo>
                  <a:pt x="154" y="99"/>
                </a:lnTo>
                <a:lnTo>
                  <a:pt x="192" y="99"/>
                </a:lnTo>
                <a:lnTo>
                  <a:pt x="177" y="73"/>
                </a:lnTo>
                <a:close/>
                <a:moveTo>
                  <a:pt x="140" y="99"/>
                </a:moveTo>
                <a:lnTo>
                  <a:pt x="118" y="73"/>
                </a:lnTo>
                <a:lnTo>
                  <a:pt x="95" y="99"/>
                </a:lnTo>
                <a:lnTo>
                  <a:pt x="140" y="99"/>
                </a:lnTo>
                <a:close/>
                <a:moveTo>
                  <a:pt x="81" y="99"/>
                </a:moveTo>
                <a:lnTo>
                  <a:pt x="57" y="75"/>
                </a:lnTo>
                <a:lnTo>
                  <a:pt x="40" y="101"/>
                </a:lnTo>
                <a:lnTo>
                  <a:pt x="81" y="149"/>
                </a:lnTo>
                <a:lnTo>
                  <a:pt x="104" y="175"/>
                </a:lnTo>
                <a:lnTo>
                  <a:pt x="78" y="123"/>
                </a:lnTo>
                <a:lnTo>
                  <a:pt x="83" y="118"/>
                </a:lnTo>
                <a:lnTo>
                  <a:pt x="118" y="186"/>
                </a:lnTo>
                <a:lnTo>
                  <a:pt x="151" y="118"/>
                </a:lnTo>
                <a:lnTo>
                  <a:pt x="156" y="123"/>
                </a:lnTo>
                <a:lnTo>
                  <a:pt x="130" y="175"/>
                </a:lnTo>
                <a:lnTo>
                  <a:pt x="154" y="149"/>
                </a:lnTo>
                <a:lnTo>
                  <a:pt x="189" y="106"/>
                </a:lnTo>
                <a:lnTo>
                  <a:pt x="71" y="106"/>
                </a:lnTo>
                <a:lnTo>
                  <a:pt x="71" y="99"/>
                </a:lnTo>
                <a:lnTo>
                  <a:pt x="81" y="9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3" name="Freeform 93"/>
          <p:cNvSpPr>
            <a:spLocks noEditPoints="1" noChangeArrowheads="1"/>
          </p:cNvSpPr>
          <p:nvPr/>
        </p:nvSpPr>
        <p:spPr bwMode="auto">
          <a:xfrm>
            <a:off x="3432175" y="612775"/>
            <a:ext cx="420688" cy="214313"/>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2"/>
              <a:gd name="T133" fmla="*/ 0 h 77"/>
              <a:gd name="T134" fmla="*/ 112 w 112"/>
              <a:gd name="T135" fmla="*/ 77 h 7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4" name="Freeform 94"/>
          <p:cNvSpPr>
            <a:spLocks noEditPoints="1" noChangeArrowheads="1"/>
          </p:cNvSpPr>
          <p:nvPr/>
        </p:nvSpPr>
        <p:spPr bwMode="auto">
          <a:xfrm>
            <a:off x="2735263" y="617538"/>
            <a:ext cx="412750" cy="244475"/>
          </a:xfrm>
          <a:custGeom>
            <a:avLst/>
            <a:gdLst>
              <a:gd name="T0" fmla="*/ 2147483646 w 110"/>
              <a:gd name="T1" fmla="*/ 2147483646 h 87"/>
              <a:gd name="T2" fmla="*/ 2147483646 w 110"/>
              <a:gd name="T3" fmla="*/ 2147483646 h 87"/>
              <a:gd name="T4" fmla="*/ 2147483646 w 110"/>
              <a:gd name="T5" fmla="*/ 2147483646 h 87"/>
              <a:gd name="T6" fmla="*/ 2147483646 w 110"/>
              <a:gd name="T7" fmla="*/ 2147483646 h 87"/>
              <a:gd name="T8" fmla="*/ 2147483646 w 110"/>
              <a:gd name="T9" fmla="*/ 2147483646 h 87"/>
              <a:gd name="T10" fmla="*/ 2147483646 w 110"/>
              <a:gd name="T11" fmla="*/ 2147483646 h 87"/>
              <a:gd name="T12" fmla="*/ 2147483646 w 110"/>
              <a:gd name="T13" fmla="*/ 2147483646 h 87"/>
              <a:gd name="T14" fmla="*/ 2147483646 w 110"/>
              <a:gd name="T15" fmla="*/ 2147483646 h 87"/>
              <a:gd name="T16" fmla="*/ 2147483646 w 110"/>
              <a:gd name="T17" fmla="*/ 2147483646 h 87"/>
              <a:gd name="T18" fmla="*/ 2147483646 w 110"/>
              <a:gd name="T19" fmla="*/ 2147483646 h 87"/>
              <a:gd name="T20" fmla="*/ 2147483646 w 110"/>
              <a:gd name="T21" fmla="*/ 2147483646 h 87"/>
              <a:gd name="T22" fmla="*/ 2147483646 w 110"/>
              <a:gd name="T23" fmla="*/ 2147483646 h 87"/>
              <a:gd name="T24" fmla="*/ 2147483646 w 110"/>
              <a:gd name="T25" fmla="*/ 2147483646 h 87"/>
              <a:gd name="T26" fmla="*/ 2147483646 w 110"/>
              <a:gd name="T27" fmla="*/ 2147483646 h 87"/>
              <a:gd name="T28" fmla="*/ 2147483646 w 110"/>
              <a:gd name="T29" fmla="*/ 2147483646 h 87"/>
              <a:gd name="T30" fmla="*/ 2147483646 w 110"/>
              <a:gd name="T31" fmla="*/ 2147483646 h 87"/>
              <a:gd name="T32" fmla="*/ 2147483646 w 110"/>
              <a:gd name="T33" fmla="*/ 2147483646 h 87"/>
              <a:gd name="T34" fmla="*/ 2147483646 w 110"/>
              <a:gd name="T35" fmla="*/ 2147483646 h 87"/>
              <a:gd name="T36" fmla="*/ 2147483646 w 110"/>
              <a:gd name="T37" fmla="*/ 2147483646 h 87"/>
              <a:gd name="T38" fmla="*/ 2147483646 w 110"/>
              <a:gd name="T39" fmla="*/ 2147483646 h 87"/>
              <a:gd name="T40" fmla="*/ 2147483646 w 110"/>
              <a:gd name="T41" fmla="*/ 2147483646 h 87"/>
              <a:gd name="T42" fmla="*/ 2147483646 w 110"/>
              <a:gd name="T43" fmla="*/ 2147483646 h 87"/>
              <a:gd name="T44" fmla="*/ 2147483646 w 110"/>
              <a:gd name="T45" fmla="*/ 2147483646 h 87"/>
              <a:gd name="T46" fmla="*/ 2147483646 w 110"/>
              <a:gd name="T47" fmla="*/ 2147483646 h 87"/>
              <a:gd name="T48" fmla="*/ 2147483646 w 110"/>
              <a:gd name="T49" fmla="*/ 2147483646 h 87"/>
              <a:gd name="T50" fmla="*/ 2147483646 w 110"/>
              <a:gd name="T51" fmla="*/ 2147483646 h 87"/>
              <a:gd name="T52" fmla="*/ 2147483646 w 110"/>
              <a:gd name="T53" fmla="*/ 2147483646 h 87"/>
              <a:gd name="T54" fmla="*/ 2147483646 w 110"/>
              <a:gd name="T55" fmla="*/ 2147483646 h 87"/>
              <a:gd name="T56" fmla="*/ 2147483646 w 110"/>
              <a:gd name="T57" fmla="*/ 2147483646 h 87"/>
              <a:gd name="T58" fmla="*/ 2147483646 w 110"/>
              <a:gd name="T59" fmla="*/ 2147483646 h 87"/>
              <a:gd name="T60" fmla="*/ 2147483646 w 110"/>
              <a:gd name="T61" fmla="*/ 2147483646 h 87"/>
              <a:gd name="T62" fmla="*/ 2147483646 w 110"/>
              <a:gd name="T63" fmla="*/ 2147483646 h 87"/>
              <a:gd name="T64" fmla="*/ 2147483646 w 110"/>
              <a:gd name="T65" fmla="*/ 2147483646 h 87"/>
              <a:gd name="T66" fmla="*/ 2147483646 w 110"/>
              <a:gd name="T67" fmla="*/ 2147483646 h 87"/>
              <a:gd name="T68" fmla="*/ 2147483646 w 110"/>
              <a:gd name="T69" fmla="*/ 2147483646 h 87"/>
              <a:gd name="T70" fmla="*/ 2147483646 w 110"/>
              <a:gd name="T71" fmla="*/ 2147483646 h 87"/>
              <a:gd name="T72" fmla="*/ 2147483646 w 110"/>
              <a:gd name="T73" fmla="*/ 2147483646 h 87"/>
              <a:gd name="T74" fmla="*/ 2147483646 w 110"/>
              <a:gd name="T75" fmla="*/ 0 h 87"/>
              <a:gd name="T76" fmla="*/ 2147483646 w 110"/>
              <a:gd name="T77" fmla="*/ 2147483646 h 87"/>
              <a:gd name="T78" fmla="*/ 2147483646 w 110"/>
              <a:gd name="T79" fmla="*/ 2147483646 h 87"/>
              <a:gd name="T80" fmla="*/ 2147483646 w 110"/>
              <a:gd name="T81" fmla="*/ 2147483646 h 87"/>
              <a:gd name="T82" fmla="*/ 2147483646 w 110"/>
              <a:gd name="T83" fmla="*/ 2147483646 h 87"/>
              <a:gd name="T84" fmla="*/ 2147483646 w 110"/>
              <a:gd name="T85" fmla="*/ 2147483646 h 87"/>
              <a:gd name="T86" fmla="*/ 2147483646 w 110"/>
              <a:gd name="T87" fmla="*/ 2147483646 h 87"/>
              <a:gd name="T88" fmla="*/ 2147483646 w 110"/>
              <a:gd name="T89" fmla="*/ 2147483646 h 87"/>
              <a:gd name="T90" fmla="*/ 2147483646 w 110"/>
              <a:gd name="T91" fmla="*/ 2147483646 h 87"/>
              <a:gd name="T92" fmla="*/ 2147483646 w 110"/>
              <a:gd name="T93" fmla="*/ 2147483646 h 87"/>
              <a:gd name="T94" fmla="*/ 2147483646 w 110"/>
              <a:gd name="T95" fmla="*/ 2147483646 h 87"/>
              <a:gd name="T96" fmla="*/ 2147483646 w 110"/>
              <a:gd name="T97" fmla="*/ 2147483646 h 87"/>
              <a:gd name="T98" fmla="*/ 2147483646 w 110"/>
              <a:gd name="T99" fmla="*/ 2147483646 h 87"/>
              <a:gd name="T100" fmla="*/ 2147483646 w 110"/>
              <a:gd name="T101" fmla="*/ 2147483646 h 87"/>
              <a:gd name="T102" fmla="*/ 2147483646 w 110"/>
              <a:gd name="T103" fmla="*/ 2147483646 h 87"/>
              <a:gd name="T104" fmla="*/ 2147483646 w 110"/>
              <a:gd name="T105" fmla="*/ 2147483646 h 87"/>
              <a:gd name="T106" fmla="*/ 2147483646 w 110"/>
              <a:gd name="T107" fmla="*/ 2147483646 h 87"/>
              <a:gd name="T108" fmla="*/ 2147483646 w 110"/>
              <a:gd name="T109" fmla="*/ 2147483646 h 87"/>
              <a:gd name="T110" fmla="*/ 2147483646 w 110"/>
              <a:gd name="T111" fmla="*/ 2147483646 h 87"/>
              <a:gd name="T112" fmla="*/ 2147483646 w 110"/>
              <a:gd name="T113" fmla="*/ 2147483646 h 87"/>
              <a:gd name="T114" fmla="*/ 2147483646 w 110"/>
              <a:gd name="T115" fmla="*/ 2147483646 h 87"/>
              <a:gd name="T116" fmla="*/ 2147483646 w 110"/>
              <a:gd name="T117" fmla="*/ 2147483646 h 87"/>
              <a:gd name="T118" fmla="*/ 2147483646 w 110"/>
              <a:gd name="T119" fmla="*/ 2147483646 h 87"/>
              <a:gd name="T120" fmla="*/ 2147483646 w 110"/>
              <a:gd name="T121" fmla="*/ 2147483646 h 87"/>
              <a:gd name="T122" fmla="*/ 2147483646 w 110"/>
              <a:gd name="T123" fmla="*/ 2147483646 h 87"/>
              <a:gd name="T124" fmla="*/ 2147483646 w 110"/>
              <a:gd name="T125" fmla="*/ 2147483646 h 8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
              <a:gd name="T190" fmla="*/ 0 h 87"/>
              <a:gd name="T191" fmla="*/ 110 w 110"/>
              <a:gd name="T192" fmla="*/ 87 h 8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 h="87">
                <a:moveTo>
                  <a:pt x="0" y="61"/>
                </a:moveTo>
                <a:cubicBezTo>
                  <a:pt x="16" y="59"/>
                  <a:pt x="16" y="59"/>
                  <a:pt x="16" y="59"/>
                </a:cubicBezTo>
                <a:cubicBezTo>
                  <a:pt x="16" y="58"/>
                  <a:pt x="17" y="57"/>
                  <a:pt x="18" y="56"/>
                </a:cubicBezTo>
                <a:cubicBezTo>
                  <a:pt x="18" y="56"/>
                  <a:pt x="18" y="56"/>
                  <a:pt x="18" y="56"/>
                </a:cubicBezTo>
                <a:cubicBezTo>
                  <a:pt x="18" y="56"/>
                  <a:pt x="18" y="56"/>
                  <a:pt x="18" y="56"/>
                </a:cubicBezTo>
                <a:cubicBezTo>
                  <a:pt x="20" y="55"/>
                  <a:pt x="22" y="54"/>
                  <a:pt x="24" y="55"/>
                </a:cubicBezTo>
                <a:cubicBezTo>
                  <a:pt x="27" y="55"/>
                  <a:pt x="28" y="56"/>
                  <a:pt x="29" y="58"/>
                </a:cubicBezTo>
                <a:cubicBezTo>
                  <a:pt x="29" y="58"/>
                  <a:pt x="29" y="58"/>
                  <a:pt x="29" y="58"/>
                </a:cubicBezTo>
                <a:cubicBezTo>
                  <a:pt x="29" y="58"/>
                  <a:pt x="29" y="58"/>
                  <a:pt x="29" y="58"/>
                </a:cubicBezTo>
                <a:cubicBezTo>
                  <a:pt x="31" y="60"/>
                  <a:pt x="31" y="62"/>
                  <a:pt x="31" y="64"/>
                </a:cubicBezTo>
                <a:cubicBezTo>
                  <a:pt x="38" y="71"/>
                  <a:pt x="38" y="71"/>
                  <a:pt x="38" y="71"/>
                </a:cubicBezTo>
                <a:cubicBezTo>
                  <a:pt x="39" y="71"/>
                  <a:pt x="40" y="70"/>
                  <a:pt x="40" y="70"/>
                </a:cubicBezTo>
                <a:cubicBezTo>
                  <a:pt x="50" y="55"/>
                  <a:pt x="50" y="55"/>
                  <a:pt x="50" y="55"/>
                </a:cubicBezTo>
                <a:cubicBezTo>
                  <a:pt x="44" y="49"/>
                  <a:pt x="44" y="49"/>
                  <a:pt x="44" y="49"/>
                </a:cubicBezTo>
                <a:cubicBezTo>
                  <a:pt x="34" y="56"/>
                  <a:pt x="34" y="56"/>
                  <a:pt x="34" y="56"/>
                </a:cubicBezTo>
                <a:cubicBezTo>
                  <a:pt x="32" y="57"/>
                  <a:pt x="32" y="57"/>
                  <a:pt x="32" y="57"/>
                </a:cubicBezTo>
                <a:cubicBezTo>
                  <a:pt x="31" y="56"/>
                  <a:pt x="31" y="56"/>
                  <a:pt x="31" y="56"/>
                </a:cubicBezTo>
                <a:cubicBezTo>
                  <a:pt x="25" y="42"/>
                  <a:pt x="25" y="42"/>
                  <a:pt x="25" y="42"/>
                </a:cubicBezTo>
                <a:cubicBezTo>
                  <a:pt x="5" y="43"/>
                  <a:pt x="5" y="43"/>
                  <a:pt x="5" y="43"/>
                </a:cubicBezTo>
                <a:cubicBezTo>
                  <a:pt x="4" y="39"/>
                  <a:pt x="4" y="39"/>
                  <a:pt x="4" y="39"/>
                </a:cubicBezTo>
                <a:cubicBezTo>
                  <a:pt x="26" y="38"/>
                  <a:pt x="26" y="38"/>
                  <a:pt x="26" y="38"/>
                </a:cubicBezTo>
                <a:cubicBezTo>
                  <a:pt x="27" y="38"/>
                  <a:pt x="27" y="38"/>
                  <a:pt x="27" y="38"/>
                </a:cubicBezTo>
                <a:cubicBezTo>
                  <a:pt x="28" y="39"/>
                  <a:pt x="28" y="39"/>
                  <a:pt x="28" y="39"/>
                </a:cubicBezTo>
                <a:cubicBezTo>
                  <a:pt x="33" y="53"/>
                  <a:pt x="33" y="53"/>
                  <a:pt x="33" y="53"/>
                </a:cubicBezTo>
                <a:cubicBezTo>
                  <a:pt x="43" y="46"/>
                  <a:pt x="43" y="46"/>
                  <a:pt x="43" y="46"/>
                </a:cubicBezTo>
                <a:cubicBezTo>
                  <a:pt x="44" y="45"/>
                  <a:pt x="44" y="45"/>
                  <a:pt x="44" y="45"/>
                </a:cubicBezTo>
                <a:cubicBezTo>
                  <a:pt x="45" y="46"/>
                  <a:pt x="45" y="46"/>
                  <a:pt x="45" y="46"/>
                </a:cubicBezTo>
                <a:cubicBezTo>
                  <a:pt x="52" y="52"/>
                  <a:pt x="52" y="52"/>
                  <a:pt x="52" y="52"/>
                </a:cubicBezTo>
                <a:cubicBezTo>
                  <a:pt x="58" y="42"/>
                  <a:pt x="58" y="42"/>
                  <a:pt x="58" y="42"/>
                </a:cubicBezTo>
                <a:cubicBezTo>
                  <a:pt x="57" y="42"/>
                  <a:pt x="57" y="41"/>
                  <a:pt x="57" y="41"/>
                </a:cubicBezTo>
                <a:cubicBezTo>
                  <a:pt x="57" y="41"/>
                  <a:pt x="57" y="41"/>
                  <a:pt x="57" y="41"/>
                </a:cubicBezTo>
                <a:cubicBezTo>
                  <a:pt x="57" y="41"/>
                  <a:pt x="57" y="41"/>
                  <a:pt x="57" y="41"/>
                </a:cubicBezTo>
                <a:cubicBezTo>
                  <a:pt x="56" y="40"/>
                  <a:pt x="56" y="38"/>
                  <a:pt x="56" y="35"/>
                </a:cubicBezTo>
                <a:cubicBezTo>
                  <a:pt x="57" y="33"/>
                  <a:pt x="58" y="31"/>
                  <a:pt x="60" y="30"/>
                </a:cubicBezTo>
                <a:cubicBezTo>
                  <a:pt x="60" y="30"/>
                  <a:pt x="60" y="30"/>
                  <a:pt x="60" y="30"/>
                </a:cubicBezTo>
                <a:cubicBezTo>
                  <a:pt x="60" y="30"/>
                  <a:pt x="60" y="30"/>
                  <a:pt x="60" y="30"/>
                </a:cubicBezTo>
                <a:cubicBezTo>
                  <a:pt x="61" y="29"/>
                  <a:pt x="63" y="29"/>
                  <a:pt x="65" y="29"/>
                </a:cubicBezTo>
                <a:cubicBezTo>
                  <a:pt x="68" y="30"/>
                  <a:pt x="69" y="31"/>
                  <a:pt x="71" y="33"/>
                </a:cubicBezTo>
                <a:cubicBezTo>
                  <a:pt x="71" y="33"/>
                  <a:pt x="71" y="33"/>
                  <a:pt x="71" y="33"/>
                </a:cubicBezTo>
                <a:cubicBezTo>
                  <a:pt x="71" y="33"/>
                  <a:pt x="71" y="33"/>
                  <a:pt x="71" y="33"/>
                </a:cubicBezTo>
                <a:cubicBezTo>
                  <a:pt x="72" y="34"/>
                  <a:pt x="72" y="36"/>
                  <a:pt x="72" y="39"/>
                </a:cubicBezTo>
                <a:cubicBezTo>
                  <a:pt x="71" y="40"/>
                  <a:pt x="71" y="41"/>
                  <a:pt x="70" y="42"/>
                </a:cubicBezTo>
                <a:cubicBezTo>
                  <a:pt x="75" y="51"/>
                  <a:pt x="75" y="51"/>
                  <a:pt x="75" y="51"/>
                </a:cubicBezTo>
                <a:cubicBezTo>
                  <a:pt x="76" y="51"/>
                  <a:pt x="76" y="51"/>
                  <a:pt x="77" y="51"/>
                </a:cubicBezTo>
                <a:cubicBezTo>
                  <a:pt x="95" y="31"/>
                  <a:pt x="95" y="31"/>
                  <a:pt x="95" y="31"/>
                </a:cubicBezTo>
                <a:cubicBezTo>
                  <a:pt x="94" y="30"/>
                  <a:pt x="94" y="28"/>
                  <a:pt x="94" y="27"/>
                </a:cubicBezTo>
                <a:cubicBezTo>
                  <a:pt x="95" y="25"/>
                  <a:pt x="96" y="23"/>
                  <a:pt x="98" y="22"/>
                </a:cubicBezTo>
                <a:cubicBezTo>
                  <a:pt x="98" y="22"/>
                  <a:pt x="98" y="22"/>
                  <a:pt x="98" y="22"/>
                </a:cubicBezTo>
                <a:cubicBezTo>
                  <a:pt x="98" y="22"/>
                  <a:pt x="98" y="22"/>
                  <a:pt x="98" y="22"/>
                </a:cubicBezTo>
                <a:cubicBezTo>
                  <a:pt x="100" y="21"/>
                  <a:pt x="102" y="20"/>
                  <a:pt x="104" y="21"/>
                </a:cubicBezTo>
                <a:cubicBezTo>
                  <a:pt x="106" y="21"/>
                  <a:pt x="108" y="22"/>
                  <a:pt x="109" y="24"/>
                </a:cubicBezTo>
                <a:cubicBezTo>
                  <a:pt x="109" y="24"/>
                  <a:pt x="109" y="24"/>
                  <a:pt x="109" y="24"/>
                </a:cubicBezTo>
                <a:cubicBezTo>
                  <a:pt x="109" y="24"/>
                  <a:pt x="109" y="24"/>
                  <a:pt x="109" y="24"/>
                </a:cubicBezTo>
                <a:cubicBezTo>
                  <a:pt x="110" y="26"/>
                  <a:pt x="110" y="28"/>
                  <a:pt x="110" y="30"/>
                </a:cubicBezTo>
                <a:cubicBezTo>
                  <a:pt x="110" y="32"/>
                  <a:pt x="108" y="34"/>
                  <a:pt x="107" y="35"/>
                </a:cubicBezTo>
                <a:cubicBezTo>
                  <a:pt x="107" y="35"/>
                  <a:pt x="107" y="35"/>
                  <a:pt x="107" y="35"/>
                </a:cubicBezTo>
                <a:cubicBezTo>
                  <a:pt x="107" y="35"/>
                  <a:pt x="107" y="35"/>
                  <a:pt x="107" y="35"/>
                </a:cubicBezTo>
                <a:cubicBezTo>
                  <a:pt x="105" y="36"/>
                  <a:pt x="103" y="37"/>
                  <a:pt x="101" y="36"/>
                </a:cubicBezTo>
                <a:cubicBezTo>
                  <a:pt x="101" y="36"/>
                  <a:pt x="100" y="36"/>
                  <a:pt x="100" y="36"/>
                </a:cubicBezTo>
                <a:cubicBezTo>
                  <a:pt x="83" y="56"/>
                  <a:pt x="83" y="56"/>
                  <a:pt x="83" y="56"/>
                </a:cubicBezTo>
                <a:cubicBezTo>
                  <a:pt x="83" y="57"/>
                  <a:pt x="84" y="59"/>
                  <a:pt x="83" y="61"/>
                </a:cubicBezTo>
                <a:cubicBezTo>
                  <a:pt x="83" y="63"/>
                  <a:pt x="82" y="65"/>
                  <a:pt x="80" y="66"/>
                </a:cubicBezTo>
                <a:cubicBezTo>
                  <a:pt x="80" y="66"/>
                  <a:pt x="80" y="66"/>
                  <a:pt x="80" y="66"/>
                </a:cubicBezTo>
                <a:cubicBezTo>
                  <a:pt x="80" y="66"/>
                  <a:pt x="80" y="66"/>
                  <a:pt x="80" y="66"/>
                </a:cubicBezTo>
                <a:cubicBezTo>
                  <a:pt x="78" y="67"/>
                  <a:pt x="76" y="67"/>
                  <a:pt x="74" y="67"/>
                </a:cubicBezTo>
                <a:cubicBezTo>
                  <a:pt x="72" y="67"/>
                  <a:pt x="70" y="65"/>
                  <a:pt x="69" y="64"/>
                </a:cubicBezTo>
                <a:cubicBezTo>
                  <a:pt x="69" y="64"/>
                  <a:pt x="69" y="64"/>
                  <a:pt x="69" y="64"/>
                </a:cubicBezTo>
                <a:cubicBezTo>
                  <a:pt x="69" y="64"/>
                  <a:pt x="69" y="64"/>
                  <a:pt x="69" y="64"/>
                </a:cubicBezTo>
                <a:cubicBezTo>
                  <a:pt x="68" y="62"/>
                  <a:pt x="67" y="60"/>
                  <a:pt x="68" y="58"/>
                </a:cubicBezTo>
                <a:cubicBezTo>
                  <a:pt x="68" y="57"/>
                  <a:pt x="68" y="56"/>
                  <a:pt x="69" y="55"/>
                </a:cubicBezTo>
                <a:cubicBezTo>
                  <a:pt x="63" y="47"/>
                  <a:pt x="63" y="47"/>
                  <a:pt x="63" y="47"/>
                </a:cubicBezTo>
                <a:cubicBezTo>
                  <a:pt x="57" y="57"/>
                  <a:pt x="57" y="57"/>
                  <a:pt x="57" y="57"/>
                </a:cubicBezTo>
                <a:cubicBezTo>
                  <a:pt x="72" y="71"/>
                  <a:pt x="72" y="71"/>
                  <a:pt x="72" y="71"/>
                </a:cubicBezTo>
                <a:cubicBezTo>
                  <a:pt x="100" y="65"/>
                  <a:pt x="100" y="65"/>
                  <a:pt x="100" y="65"/>
                </a:cubicBezTo>
                <a:cubicBezTo>
                  <a:pt x="101" y="68"/>
                  <a:pt x="101" y="68"/>
                  <a:pt x="101" y="68"/>
                </a:cubicBezTo>
                <a:cubicBezTo>
                  <a:pt x="72" y="75"/>
                  <a:pt x="72" y="75"/>
                  <a:pt x="72" y="75"/>
                </a:cubicBezTo>
                <a:cubicBezTo>
                  <a:pt x="71" y="75"/>
                  <a:pt x="71" y="75"/>
                  <a:pt x="71" y="75"/>
                </a:cubicBezTo>
                <a:cubicBezTo>
                  <a:pt x="71" y="74"/>
                  <a:pt x="71" y="74"/>
                  <a:pt x="71" y="74"/>
                </a:cubicBezTo>
                <a:cubicBezTo>
                  <a:pt x="55" y="60"/>
                  <a:pt x="55" y="60"/>
                  <a:pt x="55" y="60"/>
                </a:cubicBezTo>
                <a:cubicBezTo>
                  <a:pt x="47" y="74"/>
                  <a:pt x="47" y="74"/>
                  <a:pt x="47" y="74"/>
                </a:cubicBezTo>
                <a:cubicBezTo>
                  <a:pt x="48" y="76"/>
                  <a:pt x="49" y="78"/>
                  <a:pt x="48" y="80"/>
                </a:cubicBezTo>
                <a:cubicBezTo>
                  <a:pt x="48" y="82"/>
                  <a:pt x="46" y="84"/>
                  <a:pt x="45" y="85"/>
                </a:cubicBezTo>
                <a:cubicBezTo>
                  <a:pt x="45" y="85"/>
                  <a:pt x="45" y="85"/>
                  <a:pt x="45" y="85"/>
                </a:cubicBezTo>
                <a:cubicBezTo>
                  <a:pt x="45" y="85"/>
                  <a:pt x="45" y="85"/>
                  <a:pt x="45" y="85"/>
                </a:cubicBezTo>
                <a:cubicBezTo>
                  <a:pt x="43" y="86"/>
                  <a:pt x="41" y="87"/>
                  <a:pt x="39" y="86"/>
                </a:cubicBezTo>
                <a:cubicBezTo>
                  <a:pt x="37" y="86"/>
                  <a:pt x="35" y="84"/>
                  <a:pt x="34" y="83"/>
                </a:cubicBezTo>
                <a:cubicBezTo>
                  <a:pt x="34" y="83"/>
                  <a:pt x="34" y="83"/>
                  <a:pt x="34" y="83"/>
                </a:cubicBezTo>
                <a:cubicBezTo>
                  <a:pt x="34" y="83"/>
                  <a:pt x="34" y="83"/>
                  <a:pt x="34" y="83"/>
                </a:cubicBezTo>
                <a:cubicBezTo>
                  <a:pt x="33" y="81"/>
                  <a:pt x="32" y="79"/>
                  <a:pt x="33" y="77"/>
                </a:cubicBezTo>
                <a:cubicBezTo>
                  <a:pt x="33" y="77"/>
                  <a:pt x="33" y="76"/>
                  <a:pt x="33" y="76"/>
                </a:cubicBezTo>
                <a:cubicBezTo>
                  <a:pt x="26" y="70"/>
                  <a:pt x="26" y="70"/>
                  <a:pt x="26" y="70"/>
                </a:cubicBezTo>
                <a:cubicBezTo>
                  <a:pt x="24" y="70"/>
                  <a:pt x="23" y="71"/>
                  <a:pt x="21" y="70"/>
                </a:cubicBezTo>
                <a:cubicBezTo>
                  <a:pt x="19" y="70"/>
                  <a:pt x="17" y="69"/>
                  <a:pt x="16" y="67"/>
                </a:cubicBezTo>
                <a:cubicBezTo>
                  <a:pt x="16" y="67"/>
                  <a:pt x="16" y="67"/>
                  <a:pt x="16" y="67"/>
                </a:cubicBezTo>
                <a:cubicBezTo>
                  <a:pt x="16" y="67"/>
                  <a:pt x="16" y="67"/>
                  <a:pt x="16" y="67"/>
                </a:cubicBezTo>
                <a:cubicBezTo>
                  <a:pt x="16" y="67"/>
                  <a:pt x="16" y="67"/>
                  <a:pt x="16" y="67"/>
                </a:cubicBezTo>
                <a:cubicBezTo>
                  <a:pt x="1" y="69"/>
                  <a:pt x="1" y="69"/>
                  <a:pt x="1" y="69"/>
                </a:cubicBezTo>
                <a:cubicBezTo>
                  <a:pt x="0" y="61"/>
                  <a:pt x="0" y="61"/>
                  <a:pt x="0" y="61"/>
                </a:cubicBezTo>
                <a:close/>
                <a:moveTo>
                  <a:pt x="2" y="25"/>
                </a:moveTo>
                <a:cubicBezTo>
                  <a:pt x="3" y="29"/>
                  <a:pt x="3" y="29"/>
                  <a:pt x="3" y="29"/>
                </a:cubicBezTo>
                <a:cubicBezTo>
                  <a:pt x="21" y="24"/>
                  <a:pt x="21" y="24"/>
                  <a:pt x="21" y="24"/>
                </a:cubicBezTo>
                <a:cubicBezTo>
                  <a:pt x="24" y="28"/>
                  <a:pt x="24" y="28"/>
                  <a:pt x="24" y="28"/>
                </a:cubicBezTo>
                <a:cubicBezTo>
                  <a:pt x="26" y="29"/>
                  <a:pt x="26" y="29"/>
                  <a:pt x="26" y="29"/>
                </a:cubicBezTo>
                <a:cubicBezTo>
                  <a:pt x="27" y="28"/>
                  <a:pt x="27" y="28"/>
                  <a:pt x="27" y="28"/>
                </a:cubicBezTo>
                <a:cubicBezTo>
                  <a:pt x="38" y="18"/>
                  <a:pt x="38" y="18"/>
                  <a:pt x="38" y="18"/>
                </a:cubicBezTo>
                <a:cubicBezTo>
                  <a:pt x="46" y="28"/>
                  <a:pt x="46" y="28"/>
                  <a:pt x="46" y="28"/>
                </a:cubicBezTo>
                <a:cubicBezTo>
                  <a:pt x="46" y="29"/>
                  <a:pt x="46" y="29"/>
                  <a:pt x="46" y="29"/>
                </a:cubicBezTo>
                <a:cubicBezTo>
                  <a:pt x="48" y="29"/>
                  <a:pt x="48" y="29"/>
                  <a:pt x="48" y="29"/>
                </a:cubicBezTo>
                <a:cubicBezTo>
                  <a:pt x="62" y="22"/>
                  <a:pt x="62" y="22"/>
                  <a:pt x="62" y="22"/>
                </a:cubicBezTo>
                <a:cubicBezTo>
                  <a:pt x="76" y="29"/>
                  <a:pt x="76" y="29"/>
                  <a:pt x="76" y="29"/>
                </a:cubicBezTo>
                <a:cubicBezTo>
                  <a:pt x="77" y="30"/>
                  <a:pt x="77" y="30"/>
                  <a:pt x="77" y="30"/>
                </a:cubicBezTo>
                <a:cubicBezTo>
                  <a:pt x="78" y="29"/>
                  <a:pt x="78" y="29"/>
                  <a:pt x="78" y="29"/>
                </a:cubicBezTo>
                <a:cubicBezTo>
                  <a:pt x="101" y="2"/>
                  <a:pt x="101" y="2"/>
                  <a:pt x="101" y="2"/>
                </a:cubicBezTo>
                <a:cubicBezTo>
                  <a:pt x="98" y="0"/>
                  <a:pt x="98" y="0"/>
                  <a:pt x="98" y="0"/>
                </a:cubicBezTo>
                <a:cubicBezTo>
                  <a:pt x="76" y="26"/>
                  <a:pt x="76" y="26"/>
                  <a:pt x="76" y="26"/>
                </a:cubicBezTo>
                <a:cubicBezTo>
                  <a:pt x="62" y="19"/>
                  <a:pt x="62" y="19"/>
                  <a:pt x="62" y="19"/>
                </a:cubicBezTo>
                <a:cubicBezTo>
                  <a:pt x="62" y="18"/>
                  <a:pt x="62" y="18"/>
                  <a:pt x="62" y="18"/>
                </a:cubicBezTo>
                <a:cubicBezTo>
                  <a:pt x="61" y="19"/>
                  <a:pt x="61" y="19"/>
                  <a:pt x="61" y="19"/>
                </a:cubicBezTo>
                <a:cubicBezTo>
                  <a:pt x="48" y="25"/>
                  <a:pt x="48" y="25"/>
                  <a:pt x="48" y="25"/>
                </a:cubicBezTo>
                <a:cubicBezTo>
                  <a:pt x="40" y="14"/>
                  <a:pt x="40" y="14"/>
                  <a:pt x="40" y="14"/>
                </a:cubicBezTo>
                <a:cubicBezTo>
                  <a:pt x="39" y="13"/>
                  <a:pt x="39" y="13"/>
                  <a:pt x="39" y="13"/>
                </a:cubicBezTo>
                <a:cubicBezTo>
                  <a:pt x="37" y="14"/>
                  <a:pt x="37" y="14"/>
                  <a:pt x="37" y="14"/>
                </a:cubicBezTo>
                <a:cubicBezTo>
                  <a:pt x="26" y="24"/>
                  <a:pt x="26" y="24"/>
                  <a:pt x="26" y="24"/>
                </a:cubicBezTo>
                <a:cubicBezTo>
                  <a:pt x="22" y="20"/>
                  <a:pt x="22" y="20"/>
                  <a:pt x="22" y="20"/>
                </a:cubicBezTo>
                <a:cubicBezTo>
                  <a:pt x="22" y="20"/>
                  <a:pt x="22" y="20"/>
                  <a:pt x="22" y="20"/>
                </a:cubicBezTo>
                <a:cubicBezTo>
                  <a:pt x="21" y="20"/>
                  <a:pt x="21" y="20"/>
                  <a:pt x="21" y="20"/>
                </a:cubicBezTo>
                <a:cubicBezTo>
                  <a:pt x="2" y="25"/>
                  <a:pt x="2" y="25"/>
                  <a:pt x="2" y="25"/>
                </a:cubicBezTo>
                <a:close/>
                <a:moveTo>
                  <a:pt x="106" y="26"/>
                </a:moveTo>
                <a:cubicBezTo>
                  <a:pt x="106" y="25"/>
                  <a:pt x="104" y="24"/>
                  <a:pt x="103" y="24"/>
                </a:cubicBezTo>
                <a:cubicBezTo>
                  <a:pt x="102" y="24"/>
                  <a:pt x="101" y="24"/>
                  <a:pt x="100" y="25"/>
                </a:cubicBezTo>
                <a:cubicBezTo>
                  <a:pt x="100" y="25"/>
                  <a:pt x="100" y="25"/>
                  <a:pt x="100" y="25"/>
                </a:cubicBezTo>
                <a:cubicBezTo>
                  <a:pt x="99" y="25"/>
                  <a:pt x="98" y="26"/>
                  <a:pt x="98" y="28"/>
                </a:cubicBezTo>
                <a:cubicBezTo>
                  <a:pt x="97" y="29"/>
                  <a:pt x="98" y="30"/>
                  <a:pt x="98" y="31"/>
                </a:cubicBezTo>
                <a:cubicBezTo>
                  <a:pt x="98" y="31"/>
                  <a:pt x="98" y="31"/>
                  <a:pt x="98" y="31"/>
                </a:cubicBezTo>
                <a:cubicBezTo>
                  <a:pt x="99" y="32"/>
                  <a:pt x="100" y="33"/>
                  <a:pt x="101" y="33"/>
                </a:cubicBezTo>
                <a:cubicBezTo>
                  <a:pt x="103" y="33"/>
                  <a:pt x="104" y="33"/>
                  <a:pt x="105" y="33"/>
                </a:cubicBezTo>
                <a:cubicBezTo>
                  <a:pt x="105" y="32"/>
                  <a:pt x="105" y="32"/>
                  <a:pt x="105" y="32"/>
                </a:cubicBezTo>
                <a:cubicBezTo>
                  <a:pt x="106" y="32"/>
                  <a:pt x="107" y="31"/>
                  <a:pt x="107" y="29"/>
                </a:cubicBezTo>
                <a:cubicBezTo>
                  <a:pt x="107" y="28"/>
                  <a:pt x="107" y="27"/>
                  <a:pt x="106" y="26"/>
                </a:cubicBezTo>
                <a:cubicBezTo>
                  <a:pt x="106" y="26"/>
                  <a:pt x="106" y="26"/>
                  <a:pt x="106" y="26"/>
                </a:cubicBezTo>
                <a:close/>
                <a:moveTo>
                  <a:pt x="80" y="57"/>
                </a:moveTo>
                <a:cubicBezTo>
                  <a:pt x="79" y="56"/>
                  <a:pt x="78" y="55"/>
                  <a:pt x="77" y="55"/>
                </a:cubicBezTo>
                <a:cubicBezTo>
                  <a:pt x="75" y="54"/>
                  <a:pt x="74" y="55"/>
                  <a:pt x="73" y="55"/>
                </a:cubicBezTo>
                <a:cubicBezTo>
                  <a:pt x="73" y="55"/>
                  <a:pt x="73" y="55"/>
                  <a:pt x="73" y="55"/>
                </a:cubicBezTo>
                <a:cubicBezTo>
                  <a:pt x="72" y="56"/>
                  <a:pt x="71" y="57"/>
                  <a:pt x="71" y="58"/>
                </a:cubicBezTo>
                <a:cubicBezTo>
                  <a:pt x="71" y="60"/>
                  <a:pt x="71" y="61"/>
                  <a:pt x="72" y="62"/>
                </a:cubicBezTo>
                <a:cubicBezTo>
                  <a:pt x="72" y="62"/>
                  <a:pt x="72" y="62"/>
                  <a:pt x="72" y="62"/>
                </a:cubicBezTo>
                <a:cubicBezTo>
                  <a:pt x="72" y="63"/>
                  <a:pt x="73" y="64"/>
                  <a:pt x="75" y="64"/>
                </a:cubicBezTo>
                <a:cubicBezTo>
                  <a:pt x="76" y="64"/>
                  <a:pt x="77" y="64"/>
                  <a:pt x="78" y="63"/>
                </a:cubicBezTo>
                <a:cubicBezTo>
                  <a:pt x="78" y="63"/>
                  <a:pt x="78" y="63"/>
                  <a:pt x="78" y="63"/>
                </a:cubicBezTo>
                <a:cubicBezTo>
                  <a:pt x="79" y="63"/>
                  <a:pt x="80" y="62"/>
                  <a:pt x="80" y="60"/>
                </a:cubicBezTo>
                <a:cubicBezTo>
                  <a:pt x="81" y="59"/>
                  <a:pt x="80" y="58"/>
                  <a:pt x="80" y="57"/>
                </a:cubicBezTo>
                <a:cubicBezTo>
                  <a:pt x="80" y="57"/>
                  <a:pt x="80" y="57"/>
                  <a:pt x="80" y="57"/>
                </a:cubicBezTo>
                <a:close/>
                <a:moveTo>
                  <a:pt x="68" y="34"/>
                </a:moveTo>
                <a:cubicBezTo>
                  <a:pt x="67" y="33"/>
                  <a:pt x="66" y="33"/>
                  <a:pt x="65" y="32"/>
                </a:cubicBezTo>
                <a:cubicBezTo>
                  <a:pt x="64" y="32"/>
                  <a:pt x="62" y="32"/>
                  <a:pt x="61" y="33"/>
                </a:cubicBezTo>
                <a:cubicBezTo>
                  <a:pt x="61" y="33"/>
                  <a:pt x="61" y="33"/>
                  <a:pt x="61" y="33"/>
                </a:cubicBezTo>
                <a:cubicBezTo>
                  <a:pt x="60" y="34"/>
                  <a:pt x="59" y="35"/>
                  <a:pt x="59" y="36"/>
                </a:cubicBezTo>
                <a:cubicBezTo>
                  <a:pt x="59" y="37"/>
                  <a:pt x="59" y="39"/>
                  <a:pt x="60" y="40"/>
                </a:cubicBezTo>
                <a:cubicBezTo>
                  <a:pt x="60" y="40"/>
                  <a:pt x="60" y="40"/>
                  <a:pt x="60" y="40"/>
                </a:cubicBezTo>
                <a:cubicBezTo>
                  <a:pt x="61" y="41"/>
                  <a:pt x="62" y="41"/>
                  <a:pt x="63" y="42"/>
                </a:cubicBezTo>
                <a:cubicBezTo>
                  <a:pt x="64" y="42"/>
                  <a:pt x="66" y="42"/>
                  <a:pt x="67" y="41"/>
                </a:cubicBezTo>
                <a:cubicBezTo>
                  <a:pt x="67" y="41"/>
                  <a:pt x="67" y="41"/>
                  <a:pt x="67" y="41"/>
                </a:cubicBezTo>
                <a:cubicBezTo>
                  <a:pt x="68" y="40"/>
                  <a:pt x="68" y="39"/>
                  <a:pt x="69" y="38"/>
                </a:cubicBezTo>
                <a:cubicBezTo>
                  <a:pt x="69" y="37"/>
                  <a:pt x="69" y="35"/>
                  <a:pt x="68" y="34"/>
                </a:cubicBezTo>
                <a:cubicBezTo>
                  <a:pt x="68" y="34"/>
                  <a:pt x="68" y="34"/>
                  <a:pt x="68" y="34"/>
                </a:cubicBezTo>
                <a:close/>
                <a:moveTo>
                  <a:pt x="44" y="76"/>
                </a:moveTo>
                <a:cubicBezTo>
                  <a:pt x="44" y="75"/>
                  <a:pt x="43" y="74"/>
                  <a:pt x="41" y="74"/>
                </a:cubicBezTo>
                <a:cubicBezTo>
                  <a:pt x="40" y="73"/>
                  <a:pt x="39" y="74"/>
                  <a:pt x="38" y="74"/>
                </a:cubicBezTo>
                <a:cubicBezTo>
                  <a:pt x="38" y="74"/>
                  <a:pt x="38" y="74"/>
                  <a:pt x="38" y="74"/>
                </a:cubicBezTo>
                <a:cubicBezTo>
                  <a:pt x="37" y="75"/>
                  <a:pt x="36" y="76"/>
                  <a:pt x="36" y="77"/>
                </a:cubicBezTo>
                <a:cubicBezTo>
                  <a:pt x="35" y="79"/>
                  <a:pt x="36" y="80"/>
                  <a:pt x="36" y="81"/>
                </a:cubicBezTo>
                <a:cubicBezTo>
                  <a:pt x="36" y="81"/>
                  <a:pt x="36" y="81"/>
                  <a:pt x="36" y="81"/>
                </a:cubicBezTo>
                <a:cubicBezTo>
                  <a:pt x="37" y="82"/>
                  <a:pt x="38" y="83"/>
                  <a:pt x="39" y="83"/>
                </a:cubicBezTo>
                <a:cubicBezTo>
                  <a:pt x="41" y="83"/>
                  <a:pt x="42" y="83"/>
                  <a:pt x="43" y="82"/>
                </a:cubicBezTo>
                <a:cubicBezTo>
                  <a:pt x="43" y="82"/>
                  <a:pt x="43" y="82"/>
                  <a:pt x="43" y="82"/>
                </a:cubicBezTo>
                <a:cubicBezTo>
                  <a:pt x="44" y="82"/>
                  <a:pt x="45" y="81"/>
                  <a:pt x="45" y="79"/>
                </a:cubicBezTo>
                <a:cubicBezTo>
                  <a:pt x="45" y="78"/>
                  <a:pt x="45" y="77"/>
                  <a:pt x="44" y="76"/>
                </a:cubicBezTo>
                <a:cubicBezTo>
                  <a:pt x="44" y="76"/>
                  <a:pt x="44" y="76"/>
                  <a:pt x="44" y="76"/>
                </a:cubicBezTo>
                <a:close/>
                <a:moveTo>
                  <a:pt x="27" y="60"/>
                </a:moveTo>
                <a:cubicBezTo>
                  <a:pt x="26" y="59"/>
                  <a:pt x="25" y="58"/>
                  <a:pt x="24" y="58"/>
                </a:cubicBezTo>
                <a:cubicBezTo>
                  <a:pt x="22" y="58"/>
                  <a:pt x="21" y="58"/>
                  <a:pt x="20" y="59"/>
                </a:cubicBezTo>
                <a:cubicBezTo>
                  <a:pt x="20" y="59"/>
                  <a:pt x="20" y="59"/>
                  <a:pt x="20" y="59"/>
                </a:cubicBezTo>
                <a:cubicBezTo>
                  <a:pt x="19" y="59"/>
                  <a:pt x="18" y="60"/>
                  <a:pt x="18" y="62"/>
                </a:cubicBezTo>
                <a:cubicBezTo>
                  <a:pt x="18" y="63"/>
                  <a:pt x="18" y="64"/>
                  <a:pt x="19" y="65"/>
                </a:cubicBezTo>
                <a:cubicBezTo>
                  <a:pt x="19" y="65"/>
                  <a:pt x="19" y="65"/>
                  <a:pt x="19" y="65"/>
                </a:cubicBezTo>
                <a:cubicBezTo>
                  <a:pt x="19" y="66"/>
                  <a:pt x="21" y="67"/>
                  <a:pt x="22" y="67"/>
                </a:cubicBezTo>
                <a:cubicBezTo>
                  <a:pt x="23" y="67"/>
                  <a:pt x="24" y="67"/>
                  <a:pt x="25" y="66"/>
                </a:cubicBezTo>
                <a:cubicBezTo>
                  <a:pt x="25" y="66"/>
                  <a:pt x="25" y="66"/>
                  <a:pt x="25" y="66"/>
                </a:cubicBezTo>
                <a:cubicBezTo>
                  <a:pt x="26" y="66"/>
                  <a:pt x="27" y="65"/>
                  <a:pt x="27" y="63"/>
                </a:cubicBezTo>
                <a:cubicBezTo>
                  <a:pt x="28" y="62"/>
                  <a:pt x="27" y="61"/>
                  <a:pt x="27" y="6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5" name="Freeform 95"/>
          <p:cNvSpPr>
            <a:spLocks noEditPoints="1" noChangeArrowheads="1"/>
          </p:cNvSpPr>
          <p:nvPr/>
        </p:nvSpPr>
        <p:spPr bwMode="auto">
          <a:xfrm>
            <a:off x="2097088" y="3679825"/>
            <a:ext cx="327025" cy="295275"/>
          </a:xfrm>
          <a:custGeom>
            <a:avLst/>
            <a:gdLst>
              <a:gd name="T0" fmla="*/ 2147483646 w 87"/>
              <a:gd name="T1" fmla="*/ 2147483646 h 105"/>
              <a:gd name="T2" fmla="*/ 2147483646 w 87"/>
              <a:gd name="T3" fmla="*/ 2147483646 h 105"/>
              <a:gd name="T4" fmla="*/ 2147483646 w 87"/>
              <a:gd name="T5" fmla="*/ 2147483646 h 105"/>
              <a:gd name="T6" fmla="*/ 2147483646 w 87"/>
              <a:gd name="T7" fmla="*/ 2147483646 h 105"/>
              <a:gd name="T8" fmla="*/ 2147483646 w 87"/>
              <a:gd name="T9" fmla="*/ 2147483646 h 105"/>
              <a:gd name="T10" fmla="*/ 2147483646 w 87"/>
              <a:gd name="T11" fmla="*/ 2147483646 h 105"/>
              <a:gd name="T12" fmla="*/ 2147483646 w 87"/>
              <a:gd name="T13" fmla="*/ 2147483646 h 105"/>
              <a:gd name="T14" fmla="*/ 2147483646 w 87"/>
              <a:gd name="T15" fmla="*/ 2147483646 h 105"/>
              <a:gd name="T16" fmla="*/ 2147483646 w 87"/>
              <a:gd name="T17" fmla="*/ 2147483646 h 105"/>
              <a:gd name="T18" fmla="*/ 2147483646 w 87"/>
              <a:gd name="T19" fmla="*/ 2147483646 h 105"/>
              <a:gd name="T20" fmla="*/ 2147483646 w 87"/>
              <a:gd name="T21" fmla="*/ 2147483646 h 105"/>
              <a:gd name="T22" fmla="*/ 2147483646 w 87"/>
              <a:gd name="T23" fmla="*/ 2147483646 h 105"/>
              <a:gd name="T24" fmla="*/ 2147483646 w 87"/>
              <a:gd name="T25" fmla="*/ 2147483646 h 105"/>
              <a:gd name="T26" fmla="*/ 2147483646 w 87"/>
              <a:gd name="T27" fmla="*/ 2147483646 h 105"/>
              <a:gd name="T28" fmla="*/ 2147483646 w 87"/>
              <a:gd name="T29" fmla="*/ 2147483646 h 105"/>
              <a:gd name="T30" fmla="*/ 2147483646 w 87"/>
              <a:gd name="T31" fmla="*/ 2147483646 h 105"/>
              <a:gd name="T32" fmla="*/ 2147483646 w 87"/>
              <a:gd name="T33" fmla="*/ 2147483646 h 105"/>
              <a:gd name="T34" fmla="*/ 2147483646 w 87"/>
              <a:gd name="T35" fmla="*/ 2147483646 h 105"/>
              <a:gd name="T36" fmla="*/ 2147483646 w 87"/>
              <a:gd name="T37" fmla="*/ 2147483646 h 105"/>
              <a:gd name="T38" fmla="*/ 2147483646 w 87"/>
              <a:gd name="T39" fmla="*/ 2147483646 h 105"/>
              <a:gd name="T40" fmla="*/ 2147483646 w 87"/>
              <a:gd name="T41" fmla="*/ 2147483646 h 105"/>
              <a:gd name="T42" fmla="*/ 2147483646 w 87"/>
              <a:gd name="T43" fmla="*/ 2147483646 h 105"/>
              <a:gd name="T44" fmla="*/ 2147483646 w 87"/>
              <a:gd name="T45" fmla="*/ 2147483646 h 105"/>
              <a:gd name="T46" fmla="*/ 2147483646 w 87"/>
              <a:gd name="T47" fmla="*/ 2147483646 h 105"/>
              <a:gd name="T48" fmla="*/ 2147483646 w 87"/>
              <a:gd name="T49" fmla="*/ 2147483646 h 105"/>
              <a:gd name="T50" fmla="*/ 2147483646 w 87"/>
              <a:gd name="T51" fmla="*/ 2147483646 h 105"/>
              <a:gd name="T52" fmla="*/ 2147483646 w 87"/>
              <a:gd name="T53" fmla="*/ 2147483646 h 105"/>
              <a:gd name="T54" fmla="*/ 0 w 87"/>
              <a:gd name="T55" fmla="*/ 2147483646 h 105"/>
              <a:gd name="T56" fmla="*/ 0 w 87"/>
              <a:gd name="T57" fmla="*/ 2147483646 h 105"/>
              <a:gd name="T58" fmla="*/ 2147483646 w 87"/>
              <a:gd name="T59" fmla="*/ 2147483646 h 105"/>
              <a:gd name="T60" fmla="*/ 2147483646 w 87"/>
              <a:gd name="T61" fmla="*/ 2147483646 h 105"/>
              <a:gd name="T62" fmla="*/ 2147483646 w 87"/>
              <a:gd name="T63" fmla="*/ 2147483646 h 105"/>
              <a:gd name="T64" fmla="*/ 2147483646 w 87"/>
              <a:gd name="T65" fmla="*/ 2147483646 h 105"/>
              <a:gd name="T66" fmla="*/ 2147483646 w 87"/>
              <a:gd name="T67" fmla="*/ 2147483646 h 105"/>
              <a:gd name="T68" fmla="*/ 2147483646 w 87"/>
              <a:gd name="T69" fmla="*/ 2147483646 h 105"/>
              <a:gd name="T70" fmla="*/ 2147483646 w 87"/>
              <a:gd name="T71" fmla="*/ 2147483646 h 105"/>
              <a:gd name="T72" fmla="*/ 2147483646 w 87"/>
              <a:gd name="T73" fmla="*/ 0 h 105"/>
              <a:gd name="T74" fmla="*/ 2147483646 w 87"/>
              <a:gd name="T75" fmla="*/ 2147483646 h 105"/>
              <a:gd name="T76" fmla="*/ 2147483646 w 87"/>
              <a:gd name="T77" fmla="*/ 2147483646 h 105"/>
              <a:gd name="T78" fmla="*/ 2147483646 w 87"/>
              <a:gd name="T79" fmla="*/ 2147483646 h 105"/>
              <a:gd name="T80" fmla="*/ 2147483646 w 87"/>
              <a:gd name="T81" fmla="*/ 0 h 10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7"/>
              <a:gd name="T124" fmla="*/ 0 h 105"/>
              <a:gd name="T125" fmla="*/ 87 w 87"/>
              <a:gd name="T126" fmla="*/ 105 h 10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7" h="105">
                <a:moveTo>
                  <a:pt x="40" y="38"/>
                </a:moveTo>
                <a:cubicBezTo>
                  <a:pt x="60" y="38"/>
                  <a:pt x="76" y="51"/>
                  <a:pt x="77" y="68"/>
                </a:cubicBezTo>
                <a:cubicBezTo>
                  <a:pt x="77" y="69"/>
                  <a:pt x="77" y="69"/>
                  <a:pt x="78" y="69"/>
                </a:cubicBezTo>
                <a:cubicBezTo>
                  <a:pt x="79" y="67"/>
                  <a:pt x="80" y="66"/>
                  <a:pt x="81" y="65"/>
                </a:cubicBezTo>
                <a:cubicBezTo>
                  <a:pt x="82" y="64"/>
                  <a:pt x="83" y="64"/>
                  <a:pt x="84" y="63"/>
                </a:cubicBezTo>
                <a:cubicBezTo>
                  <a:pt x="86" y="68"/>
                  <a:pt x="86" y="68"/>
                  <a:pt x="86" y="68"/>
                </a:cubicBezTo>
                <a:cubicBezTo>
                  <a:pt x="86" y="68"/>
                  <a:pt x="85" y="69"/>
                  <a:pt x="84" y="69"/>
                </a:cubicBezTo>
                <a:cubicBezTo>
                  <a:pt x="84" y="70"/>
                  <a:pt x="83" y="70"/>
                  <a:pt x="83" y="71"/>
                </a:cubicBezTo>
                <a:cubicBezTo>
                  <a:pt x="83" y="71"/>
                  <a:pt x="83" y="71"/>
                  <a:pt x="84" y="71"/>
                </a:cubicBezTo>
                <a:cubicBezTo>
                  <a:pt x="86" y="73"/>
                  <a:pt x="87" y="75"/>
                  <a:pt x="87" y="76"/>
                </a:cubicBezTo>
                <a:cubicBezTo>
                  <a:pt x="87" y="77"/>
                  <a:pt x="86" y="78"/>
                  <a:pt x="85" y="79"/>
                </a:cubicBezTo>
                <a:cubicBezTo>
                  <a:pt x="85" y="80"/>
                  <a:pt x="84" y="80"/>
                  <a:pt x="83" y="80"/>
                </a:cubicBezTo>
                <a:cubicBezTo>
                  <a:pt x="83" y="80"/>
                  <a:pt x="83" y="80"/>
                  <a:pt x="83" y="80"/>
                </a:cubicBezTo>
                <a:cubicBezTo>
                  <a:pt x="81" y="81"/>
                  <a:pt x="79" y="80"/>
                  <a:pt x="78" y="79"/>
                </a:cubicBezTo>
                <a:cubicBezTo>
                  <a:pt x="78" y="78"/>
                  <a:pt x="77" y="78"/>
                  <a:pt x="77" y="77"/>
                </a:cubicBezTo>
                <a:cubicBezTo>
                  <a:pt x="77" y="76"/>
                  <a:pt x="76" y="75"/>
                  <a:pt x="76" y="74"/>
                </a:cubicBezTo>
                <a:cubicBezTo>
                  <a:pt x="76" y="74"/>
                  <a:pt x="76" y="74"/>
                  <a:pt x="76" y="74"/>
                </a:cubicBezTo>
                <a:cubicBezTo>
                  <a:pt x="75" y="81"/>
                  <a:pt x="71" y="88"/>
                  <a:pt x="65" y="92"/>
                </a:cubicBezTo>
                <a:cubicBezTo>
                  <a:pt x="69" y="100"/>
                  <a:pt x="69" y="100"/>
                  <a:pt x="69" y="100"/>
                </a:cubicBezTo>
                <a:cubicBezTo>
                  <a:pt x="59" y="105"/>
                  <a:pt x="59" y="105"/>
                  <a:pt x="59" y="105"/>
                </a:cubicBezTo>
                <a:cubicBezTo>
                  <a:pt x="56" y="98"/>
                  <a:pt x="56" y="98"/>
                  <a:pt x="56" y="98"/>
                </a:cubicBezTo>
                <a:cubicBezTo>
                  <a:pt x="51" y="100"/>
                  <a:pt x="46" y="101"/>
                  <a:pt x="40" y="101"/>
                </a:cubicBezTo>
                <a:cubicBezTo>
                  <a:pt x="35" y="101"/>
                  <a:pt x="29" y="100"/>
                  <a:pt x="24" y="98"/>
                </a:cubicBezTo>
                <a:cubicBezTo>
                  <a:pt x="20" y="105"/>
                  <a:pt x="20" y="105"/>
                  <a:pt x="20" y="105"/>
                </a:cubicBezTo>
                <a:cubicBezTo>
                  <a:pt x="10" y="100"/>
                  <a:pt x="10" y="100"/>
                  <a:pt x="10" y="100"/>
                </a:cubicBezTo>
                <a:cubicBezTo>
                  <a:pt x="15" y="91"/>
                  <a:pt x="15" y="91"/>
                  <a:pt x="15" y="91"/>
                </a:cubicBezTo>
                <a:cubicBezTo>
                  <a:pt x="11" y="88"/>
                  <a:pt x="8" y="84"/>
                  <a:pt x="6" y="80"/>
                </a:cubicBezTo>
                <a:cubicBezTo>
                  <a:pt x="0" y="80"/>
                  <a:pt x="0" y="80"/>
                  <a:pt x="0" y="80"/>
                </a:cubicBezTo>
                <a:cubicBezTo>
                  <a:pt x="0" y="58"/>
                  <a:pt x="0" y="58"/>
                  <a:pt x="0" y="58"/>
                </a:cubicBezTo>
                <a:cubicBezTo>
                  <a:pt x="7" y="58"/>
                  <a:pt x="7" y="58"/>
                  <a:pt x="7" y="58"/>
                </a:cubicBezTo>
                <a:cubicBezTo>
                  <a:pt x="9" y="53"/>
                  <a:pt x="13" y="48"/>
                  <a:pt x="17" y="45"/>
                </a:cubicBezTo>
                <a:cubicBezTo>
                  <a:pt x="16" y="34"/>
                  <a:pt x="16" y="34"/>
                  <a:pt x="16" y="34"/>
                </a:cubicBezTo>
                <a:cubicBezTo>
                  <a:pt x="22" y="36"/>
                  <a:pt x="32" y="40"/>
                  <a:pt x="34" y="47"/>
                </a:cubicBezTo>
                <a:cubicBezTo>
                  <a:pt x="37" y="47"/>
                  <a:pt x="37" y="47"/>
                  <a:pt x="37" y="47"/>
                </a:cubicBezTo>
                <a:cubicBezTo>
                  <a:pt x="34" y="38"/>
                  <a:pt x="34" y="38"/>
                  <a:pt x="34" y="38"/>
                </a:cubicBezTo>
                <a:cubicBezTo>
                  <a:pt x="36" y="38"/>
                  <a:pt x="38" y="38"/>
                  <a:pt x="40" y="38"/>
                </a:cubicBezTo>
                <a:close/>
                <a:moveTo>
                  <a:pt x="41" y="0"/>
                </a:moveTo>
                <a:cubicBezTo>
                  <a:pt x="50" y="0"/>
                  <a:pt x="58" y="8"/>
                  <a:pt x="58" y="17"/>
                </a:cubicBezTo>
                <a:cubicBezTo>
                  <a:pt x="58" y="26"/>
                  <a:pt x="50" y="33"/>
                  <a:pt x="41" y="33"/>
                </a:cubicBezTo>
                <a:cubicBezTo>
                  <a:pt x="32" y="33"/>
                  <a:pt x="25" y="26"/>
                  <a:pt x="25" y="17"/>
                </a:cubicBezTo>
                <a:cubicBezTo>
                  <a:pt x="25" y="8"/>
                  <a:pt x="32" y="0"/>
                  <a:pt x="41"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6" name="Freeform 96"/>
          <p:cNvSpPr>
            <a:spLocks noEditPoints="1" noChangeArrowheads="1"/>
          </p:cNvSpPr>
          <p:nvPr/>
        </p:nvSpPr>
        <p:spPr bwMode="auto">
          <a:xfrm>
            <a:off x="6943725" y="50800"/>
            <a:ext cx="336550" cy="322263"/>
          </a:xfrm>
          <a:custGeom>
            <a:avLst/>
            <a:gdLst>
              <a:gd name="T0" fmla="*/ 2147483646 w 90"/>
              <a:gd name="T1" fmla="*/ 2147483646 h 114"/>
              <a:gd name="T2" fmla="*/ 2147483646 w 90"/>
              <a:gd name="T3" fmla="*/ 2147483646 h 114"/>
              <a:gd name="T4" fmla="*/ 2147483646 w 90"/>
              <a:gd name="T5" fmla="*/ 2147483646 h 114"/>
              <a:gd name="T6" fmla="*/ 2147483646 w 90"/>
              <a:gd name="T7" fmla="*/ 2147483646 h 114"/>
              <a:gd name="T8" fmla="*/ 2147483646 w 90"/>
              <a:gd name="T9" fmla="*/ 2147483646 h 114"/>
              <a:gd name="T10" fmla="*/ 2147483646 w 90"/>
              <a:gd name="T11" fmla="*/ 2147483646 h 114"/>
              <a:gd name="T12" fmla="*/ 2147483646 w 90"/>
              <a:gd name="T13" fmla="*/ 2147483646 h 114"/>
              <a:gd name="T14" fmla="*/ 2147483646 w 90"/>
              <a:gd name="T15" fmla="*/ 2147483646 h 114"/>
              <a:gd name="T16" fmla="*/ 2147483646 w 90"/>
              <a:gd name="T17" fmla="*/ 2147483646 h 114"/>
              <a:gd name="T18" fmla="*/ 2147483646 w 90"/>
              <a:gd name="T19" fmla="*/ 2147483646 h 114"/>
              <a:gd name="T20" fmla="*/ 2147483646 w 90"/>
              <a:gd name="T21" fmla="*/ 2147483646 h 114"/>
              <a:gd name="T22" fmla="*/ 2147483646 w 90"/>
              <a:gd name="T23" fmla="*/ 2147483646 h 114"/>
              <a:gd name="T24" fmla="*/ 2147483646 w 90"/>
              <a:gd name="T25" fmla="*/ 2147483646 h 114"/>
              <a:gd name="T26" fmla="*/ 2147483646 w 90"/>
              <a:gd name="T27" fmla="*/ 2147483646 h 114"/>
              <a:gd name="T28" fmla="*/ 2147483646 w 90"/>
              <a:gd name="T29" fmla="*/ 2147483646 h 114"/>
              <a:gd name="T30" fmla="*/ 2147483646 w 90"/>
              <a:gd name="T31" fmla="*/ 2147483646 h 114"/>
              <a:gd name="T32" fmla="*/ 2147483646 w 90"/>
              <a:gd name="T33" fmla="*/ 2147483646 h 114"/>
              <a:gd name="T34" fmla="*/ 2147483646 w 90"/>
              <a:gd name="T35" fmla="*/ 2147483646 h 114"/>
              <a:gd name="T36" fmla="*/ 2147483646 w 90"/>
              <a:gd name="T37" fmla="*/ 2147483646 h 114"/>
              <a:gd name="T38" fmla="*/ 2147483646 w 90"/>
              <a:gd name="T39" fmla="*/ 2147483646 h 114"/>
              <a:gd name="T40" fmla="*/ 2147483646 w 90"/>
              <a:gd name="T41" fmla="*/ 2147483646 h 114"/>
              <a:gd name="T42" fmla="*/ 2147483646 w 90"/>
              <a:gd name="T43" fmla="*/ 2147483646 h 114"/>
              <a:gd name="T44" fmla="*/ 2147483646 w 90"/>
              <a:gd name="T45" fmla="*/ 2147483646 h 114"/>
              <a:gd name="T46" fmla="*/ 2147483646 w 90"/>
              <a:gd name="T47" fmla="*/ 2147483646 h 114"/>
              <a:gd name="T48" fmla="*/ 2147483646 w 90"/>
              <a:gd name="T49" fmla="*/ 2147483646 h 114"/>
              <a:gd name="T50" fmla="*/ 2147483646 w 90"/>
              <a:gd name="T51" fmla="*/ 2147483646 h 114"/>
              <a:gd name="T52" fmla="*/ 2147483646 w 90"/>
              <a:gd name="T53" fmla="*/ 2147483646 h 114"/>
              <a:gd name="T54" fmla="*/ 2147483646 w 90"/>
              <a:gd name="T55" fmla="*/ 2147483646 h 114"/>
              <a:gd name="T56" fmla="*/ 2147483646 w 90"/>
              <a:gd name="T57" fmla="*/ 2147483646 h 114"/>
              <a:gd name="T58" fmla="*/ 2147483646 w 90"/>
              <a:gd name="T59" fmla="*/ 2147483646 h 114"/>
              <a:gd name="T60" fmla="*/ 2147483646 w 90"/>
              <a:gd name="T61" fmla="*/ 2147483646 h 114"/>
              <a:gd name="T62" fmla="*/ 2147483646 w 90"/>
              <a:gd name="T63" fmla="*/ 2147483646 h 114"/>
              <a:gd name="T64" fmla="*/ 2147483646 w 90"/>
              <a:gd name="T65" fmla="*/ 2147483646 h 1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0"/>
              <a:gd name="T100" fmla="*/ 0 h 114"/>
              <a:gd name="T101" fmla="*/ 90 w 90"/>
              <a:gd name="T102" fmla="*/ 114 h 1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0" h="114">
                <a:moveTo>
                  <a:pt x="42" y="0"/>
                </a:moveTo>
                <a:cubicBezTo>
                  <a:pt x="54" y="0"/>
                  <a:pt x="65" y="5"/>
                  <a:pt x="73" y="13"/>
                </a:cubicBezTo>
                <a:cubicBezTo>
                  <a:pt x="80" y="20"/>
                  <a:pt x="85" y="31"/>
                  <a:pt x="85" y="43"/>
                </a:cubicBezTo>
                <a:cubicBezTo>
                  <a:pt x="85" y="52"/>
                  <a:pt x="82" y="60"/>
                  <a:pt x="78" y="67"/>
                </a:cubicBezTo>
                <a:cubicBezTo>
                  <a:pt x="74" y="66"/>
                  <a:pt x="74" y="66"/>
                  <a:pt x="74" y="66"/>
                </a:cubicBezTo>
                <a:cubicBezTo>
                  <a:pt x="72" y="45"/>
                  <a:pt x="72" y="45"/>
                  <a:pt x="72" y="45"/>
                </a:cubicBezTo>
                <a:cubicBezTo>
                  <a:pt x="73" y="45"/>
                  <a:pt x="73" y="44"/>
                  <a:pt x="73" y="43"/>
                </a:cubicBezTo>
                <a:cubicBezTo>
                  <a:pt x="73" y="35"/>
                  <a:pt x="69" y="27"/>
                  <a:pt x="64" y="22"/>
                </a:cubicBezTo>
                <a:cubicBezTo>
                  <a:pt x="58" y="16"/>
                  <a:pt x="51" y="13"/>
                  <a:pt x="42" y="13"/>
                </a:cubicBezTo>
                <a:cubicBezTo>
                  <a:pt x="34" y="13"/>
                  <a:pt x="27" y="16"/>
                  <a:pt x="21" y="22"/>
                </a:cubicBezTo>
                <a:cubicBezTo>
                  <a:pt x="16" y="27"/>
                  <a:pt x="12" y="35"/>
                  <a:pt x="12" y="43"/>
                </a:cubicBezTo>
                <a:cubicBezTo>
                  <a:pt x="12" y="51"/>
                  <a:pt x="16" y="59"/>
                  <a:pt x="21" y="64"/>
                </a:cubicBezTo>
                <a:cubicBezTo>
                  <a:pt x="27" y="70"/>
                  <a:pt x="34" y="73"/>
                  <a:pt x="42" y="73"/>
                </a:cubicBezTo>
                <a:cubicBezTo>
                  <a:pt x="43" y="73"/>
                  <a:pt x="44" y="73"/>
                  <a:pt x="45" y="73"/>
                </a:cubicBezTo>
                <a:cubicBezTo>
                  <a:pt x="43" y="81"/>
                  <a:pt x="43" y="81"/>
                  <a:pt x="43" y="81"/>
                </a:cubicBezTo>
                <a:cubicBezTo>
                  <a:pt x="45" y="86"/>
                  <a:pt x="45" y="86"/>
                  <a:pt x="45" y="86"/>
                </a:cubicBezTo>
                <a:cubicBezTo>
                  <a:pt x="44" y="86"/>
                  <a:pt x="43" y="86"/>
                  <a:pt x="42" y="86"/>
                </a:cubicBezTo>
                <a:cubicBezTo>
                  <a:pt x="31" y="86"/>
                  <a:pt x="20" y="81"/>
                  <a:pt x="12" y="73"/>
                </a:cubicBezTo>
                <a:cubicBezTo>
                  <a:pt x="5" y="65"/>
                  <a:pt x="0" y="55"/>
                  <a:pt x="0" y="43"/>
                </a:cubicBezTo>
                <a:cubicBezTo>
                  <a:pt x="0" y="31"/>
                  <a:pt x="5" y="20"/>
                  <a:pt x="12" y="13"/>
                </a:cubicBezTo>
                <a:cubicBezTo>
                  <a:pt x="20" y="5"/>
                  <a:pt x="31" y="0"/>
                  <a:pt x="42" y="0"/>
                </a:cubicBezTo>
                <a:close/>
                <a:moveTo>
                  <a:pt x="58" y="47"/>
                </a:moveTo>
                <a:cubicBezTo>
                  <a:pt x="56" y="76"/>
                  <a:pt x="56" y="76"/>
                  <a:pt x="56" y="76"/>
                </a:cubicBezTo>
                <a:cubicBezTo>
                  <a:pt x="54" y="75"/>
                  <a:pt x="54" y="75"/>
                  <a:pt x="54" y="75"/>
                </a:cubicBezTo>
                <a:cubicBezTo>
                  <a:pt x="50" y="77"/>
                  <a:pt x="50" y="77"/>
                  <a:pt x="50" y="77"/>
                </a:cubicBezTo>
                <a:cubicBezTo>
                  <a:pt x="49" y="80"/>
                  <a:pt x="49" y="80"/>
                  <a:pt x="49" y="80"/>
                </a:cubicBezTo>
                <a:cubicBezTo>
                  <a:pt x="59" y="105"/>
                  <a:pt x="59" y="105"/>
                  <a:pt x="59" y="105"/>
                </a:cubicBezTo>
                <a:cubicBezTo>
                  <a:pt x="60" y="114"/>
                  <a:pt x="60" y="114"/>
                  <a:pt x="60" y="114"/>
                </a:cubicBezTo>
                <a:cubicBezTo>
                  <a:pt x="83" y="113"/>
                  <a:pt x="83" y="113"/>
                  <a:pt x="83" y="113"/>
                </a:cubicBezTo>
                <a:cubicBezTo>
                  <a:pt x="83" y="104"/>
                  <a:pt x="83" y="104"/>
                  <a:pt x="83" y="104"/>
                </a:cubicBezTo>
                <a:cubicBezTo>
                  <a:pt x="90" y="79"/>
                  <a:pt x="90" y="79"/>
                  <a:pt x="90" y="79"/>
                </a:cubicBezTo>
                <a:cubicBezTo>
                  <a:pt x="88" y="75"/>
                  <a:pt x="88" y="75"/>
                  <a:pt x="88" y="75"/>
                </a:cubicBezTo>
                <a:cubicBezTo>
                  <a:pt x="83" y="74"/>
                  <a:pt x="83" y="74"/>
                  <a:pt x="83" y="74"/>
                </a:cubicBezTo>
                <a:cubicBezTo>
                  <a:pt x="81" y="76"/>
                  <a:pt x="81" y="76"/>
                  <a:pt x="81" y="76"/>
                </a:cubicBezTo>
                <a:cubicBezTo>
                  <a:pt x="80" y="74"/>
                  <a:pt x="80" y="74"/>
                  <a:pt x="80" y="74"/>
                </a:cubicBezTo>
                <a:cubicBezTo>
                  <a:pt x="75" y="73"/>
                  <a:pt x="75" y="73"/>
                  <a:pt x="75" y="73"/>
                </a:cubicBezTo>
                <a:cubicBezTo>
                  <a:pt x="74" y="74"/>
                  <a:pt x="74" y="74"/>
                  <a:pt x="74" y="74"/>
                </a:cubicBezTo>
                <a:cubicBezTo>
                  <a:pt x="73" y="72"/>
                  <a:pt x="73" y="72"/>
                  <a:pt x="73" y="72"/>
                </a:cubicBezTo>
                <a:cubicBezTo>
                  <a:pt x="69" y="71"/>
                  <a:pt x="69" y="71"/>
                  <a:pt x="69" y="71"/>
                </a:cubicBezTo>
                <a:cubicBezTo>
                  <a:pt x="66" y="46"/>
                  <a:pt x="66" y="46"/>
                  <a:pt x="66" y="46"/>
                </a:cubicBezTo>
                <a:cubicBezTo>
                  <a:pt x="58" y="47"/>
                  <a:pt x="58" y="47"/>
                  <a:pt x="58" y="47"/>
                </a:cubicBezTo>
                <a:close/>
                <a:moveTo>
                  <a:pt x="37" y="25"/>
                </a:moveTo>
                <a:cubicBezTo>
                  <a:pt x="37" y="27"/>
                  <a:pt x="38" y="28"/>
                  <a:pt x="39" y="30"/>
                </a:cubicBezTo>
                <a:cubicBezTo>
                  <a:pt x="40" y="31"/>
                  <a:pt x="41" y="31"/>
                  <a:pt x="43" y="31"/>
                </a:cubicBezTo>
                <a:cubicBezTo>
                  <a:pt x="45" y="31"/>
                  <a:pt x="46" y="31"/>
                  <a:pt x="47" y="30"/>
                </a:cubicBezTo>
                <a:cubicBezTo>
                  <a:pt x="48" y="28"/>
                  <a:pt x="49" y="27"/>
                  <a:pt x="49" y="25"/>
                </a:cubicBezTo>
                <a:cubicBezTo>
                  <a:pt x="49" y="24"/>
                  <a:pt x="48" y="22"/>
                  <a:pt x="47" y="21"/>
                </a:cubicBezTo>
                <a:cubicBezTo>
                  <a:pt x="46" y="20"/>
                  <a:pt x="45" y="20"/>
                  <a:pt x="43" y="20"/>
                </a:cubicBezTo>
                <a:cubicBezTo>
                  <a:pt x="41" y="20"/>
                  <a:pt x="40" y="20"/>
                  <a:pt x="39" y="21"/>
                </a:cubicBezTo>
                <a:cubicBezTo>
                  <a:pt x="38" y="22"/>
                  <a:pt x="37" y="24"/>
                  <a:pt x="37" y="25"/>
                </a:cubicBezTo>
                <a:close/>
                <a:moveTo>
                  <a:pt x="50" y="56"/>
                </a:moveTo>
                <a:cubicBezTo>
                  <a:pt x="50" y="34"/>
                  <a:pt x="50" y="34"/>
                  <a:pt x="50" y="34"/>
                </a:cubicBezTo>
                <a:cubicBezTo>
                  <a:pt x="33" y="34"/>
                  <a:pt x="33" y="34"/>
                  <a:pt x="33" y="34"/>
                </a:cubicBezTo>
                <a:cubicBezTo>
                  <a:pt x="33" y="40"/>
                  <a:pt x="33" y="40"/>
                  <a:pt x="33" y="40"/>
                </a:cubicBezTo>
                <a:cubicBezTo>
                  <a:pt x="34" y="40"/>
                  <a:pt x="34" y="40"/>
                  <a:pt x="34" y="40"/>
                </a:cubicBezTo>
                <a:cubicBezTo>
                  <a:pt x="36" y="40"/>
                  <a:pt x="36" y="40"/>
                  <a:pt x="37" y="40"/>
                </a:cubicBezTo>
                <a:cubicBezTo>
                  <a:pt x="37" y="40"/>
                  <a:pt x="37" y="41"/>
                  <a:pt x="37" y="43"/>
                </a:cubicBezTo>
                <a:cubicBezTo>
                  <a:pt x="37" y="56"/>
                  <a:pt x="37" y="56"/>
                  <a:pt x="37" y="56"/>
                </a:cubicBezTo>
                <a:cubicBezTo>
                  <a:pt x="37" y="57"/>
                  <a:pt x="37" y="58"/>
                  <a:pt x="37" y="58"/>
                </a:cubicBezTo>
                <a:cubicBezTo>
                  <a:pt x="36" y="59"/>
                  <a:pt x="36" y="59"/>
                  <a:pt x="34" y="59"/>
                </a:cubicBezTo>
                <a:cubicBezTo>
                  <a:pt x="33" y="59"/>
                  <a:pt x="33" y="59"/>
                  <a:pt x="33" y="59"/>
                </a:cubicBezTo>
                <a:cubicBezTo>
                  <a:pt x="33" y="65"/>
                  <a:pt x="33" y="65"/>
                  <a:pt x="33" y="65"/>
                </a:cubicBezTo>
                <a:cubicBezTo>
                  <a:pt x="51" y="65"/>
                  <a:pt x="51" y="65"/>
                  <a:pt x="51" y="65"/>
                </a:cubicBezTo>
                <a:cubicBezTo>
                  <a:pt x="51" y="58"/>
                  <a:pt x="51" y="58"/>
                  <a:pt x="51" y="58"/>
                </a:cubicBezTo>
                <a:cubicBezTo>
                  <a:pt x="51" y="58"/>
                  <a:pt x="51" y="58"/>
                  <a:pt x="51" y="58"/>
                </a:cubicBezTo>
                <a:cubicBezTo>
                  <a:pt x="51" y="58"/>
                  <a:pt x="50" y="57"/>
                  <a:pt x="50" y="5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7" name="Freeform 97"/>
          <p:cNvSpPr>
            <a:spLocks noEditPoints="1" noChangeArrowheads="1"/>
          </p:cNvSpPr>
          <p:nvPr/>
        </p:nvSpPr>
        <p:spPr bwMode="auto">
          <a:xfrm>
            <a:off x="4149725" y="71438"/>
            <a:ext cx="393700" cy="265112"/>
          </a:xfrm>
          <a:custGeom>
            <a:avLst/>
            <a:gdLst>
              <a:gd name="T0" fmla="*/ 2147483646 w 105"/>
              <a:gd name="T1" fmla="*/ 2147483646 h 94"/>
              <a:gd name="T2" fmla="*/ 2147483646 w 105"/>
              <a:gd name="T3" fmla="*/ 2147483646 h 94"/>
              <a:gd name="T4" fmla="*/ 2147483646 w 105"/>
              <a:gd name="T5" fmla="*/ 2147483646 h 94"/>
              <a:gd name="T6" fmla="*/ 2147483646 w 105"/>
              <a:gd name="T7" fmla="*/ 2147483646 h 94"/>
              <a:gd name="T8" fmla="*/ 2147483646 w 105"/>
              <a:gd name="T9" fmla="*/ 2147483646 h 94"/>
              <a:gd name="T10" fmla="*/ 2147483646 w 105"/>
              <a:gd name="T11" fmla="*/ 2147483646 h 94"/>
              <a:gd name="T12" fmla="*/ 2147483646 w 105"/>
              <a:gd name="T13" fmla="*/ 2147483646 h 94"/>
              <a:gd name="T14" fmla="*/ 0 w 105"/>
              <a:gd name="T15" fmla="*/ 2147483646 h 94"/>
              <a:gd name="T16" fmla="*/ 2147483646 w 105"/>
              <a:gd name="T17" fmla="*/ 2147483646 h 94"/>
              <a:gd name="T18" fmla="*/ 2147483646 w 105"/>
              <a:gd name="T19" fmla="*/ 2147483646 h 94"/>
              <a:gd name="T20" fmla="*/ 2147483646 w 105"/>
              <a:gd name="T21" fmla="*/ 2147483646 h 94"/>
              <a:gd name="T22" fmla="*/ 2147483646 w 105"/>
              <a:gd name="T23" fmla="*/ 2147483646 h 94"/>
              <a:gd name="T24" fmla="*/ 2147483646 w 105"/>
              <a:gd name="T25" fmla="*/ 2147483646 h 94"/>
              <a:gd name="T26" fmla="*/ 2147483646 w 105"/>
              <a:gd name="T27" fmla="*/ 2147483646 h 94"/>
              <a:gd name="T28" fmla="*/ 2147483646 w 105"/>
              <a:gd name="T29" fmla="*/ 2147483646 h 94"/>
              <a:gd name="T30" fmla="*/ 2147483646 w 105"/>
              <a:gd name="T31" fmla="*/ 2147483646 h 94"/>
              <a:gd name="T32" fmla="*/ 2147483646 w 105"/>
              <a:gd name="T33" fmla="*/ 2147483646 h 94"/>
              <a:gd name="T34" fmla="*/ 2147483646 w 105"/>
              <a:gd name="T35" fmla="*/ 2147483646 h 94"/>
              <a:gd name="T36" fmla="*/ 2147483646 w 105"/>
              <a:gd name="T37" fmla="*/ 2147483646 h 94"/>
              <a:gd name="T38" fmla="*/ 2147483646 w 105"/>
              <a:gd name="T39" fmla="*/ 2147483646 h 94"/>
              <a:gd name="T40" fmla="*/ 2147483646 w 105"/>
              <a:gd name="T41" fmla="*/ 2147483646 h 94"/>
              <a:gd name="T42" fmla="*/ 2147483646 w 105"/>
              <a:gd name="T43" fmla="*/ 2147483646 h 94"/>
              <a:gd name="T44" fmla="*/ 2147483646 w 105"/>
              <a:gd name="T45" fmla="*/ 2147483646 h 94"/>
              <a:gd name="T46" fmla="*/ 2147483646 w 105"/>
              <a:gd name="T47" fmla="*/ 2147483646 h 94"/>
              <a:gd name="T48" fmla="*/ 2147483646 w 105"/>
              <a:gd name="T49" fmla="*/ 2147483646 h 94"/>
              <a:gd name="T50" fmla="*/ 2147483646 w 105"/>
              <a:gd name="T51" fmla="*/ 2147483646 h 94"/>
              <a:gd name="T52" fmla="*/ 2147483646 w 105"/>
              <a:gd name="T53" fmla="*/ 2147483646 h 94"/>
              <a:gd name="T54" fmla="*/ 2147483646 w 105"/>
              <a:gd name="T55" fmla="*/ 2147483646 h 94"/>
              <a:gd name="T56" fmla="*/ 2147483646 w 105"/>
              <a:gd name="T57" fmla="*/ 2147483646 h 94"/>
              <a:gd name="T58" fmla="*/ 2147483646 w 105"/>
              <a:gd name="T59" fmla="*/ 2147483646 h 94"/>
              <a:gd name="T60" fmla="*/ 2147483646 w 105"/>
              <a:gd name="T61" fmla="*/ 2147483646 h 94"/>
              <a:gd name="T62" fmla="*/ 2147483646 w 105"/>
              <a:gd name="T63" fmla="*/ 0 h 94"/>
              <a:gd name="T64" fmla="*/ 2147483646 w 105"/>
              <a:gd name="T65" fmla="*/ 2147483646 h 94"/>
              <a:gd name="T66" fmla="*/ 2147483646 w 105"/>
              <a:gd name="T67" fmla="*/ 2147483646 h 94"/>
              <a:gd name="T68" fmla="*/ 2147483646 w 105"/>
              <a:gd name="T69" fmla="*/ 2147483646 h 94"/>
              <a:gd name="T70" fmla="*/ 2147483646 w 105"/>
              <a:gd name="T71" fmla="*/ 2147483646 h 94"/>
              <a:gd name="T72" fmla="*/ 2147483646 w 105"/>
              <a:gd name="T73" fmla="*/ 2147483646 h 94"/>
              <a:gd name="T74" fmla="*/ 2147483646 w 105"/>
              <a:gd name="T75" fmla="*/ 2147483646 h 94"/>
              <a:gd name="T76" fmla="*/ 2147483646 w 105"/>
              <a:gd name="T77" fmla="*/ 2147483646 h 94"/>
              <a:gd name="T78" fmla="*/ 2147483646 w 105"/>
              <a:gd name="T79" fmla="*/ 2147483646 h 94"/>
              <a:gd name="T80" fmla="*/ 2147483646 w 105"/>
              <a:gd name="T81" fmla="*/ 2147483646 h 94"/>
              <a:gd name="T82" fmla="*/ 2147483646 w 105"/>
              <a:gd name="T83" fmla="*/ 2147483646 h 94"/>
              <a:gd name="T84" fmla="*/ 2147483646 w 105"/>
              <a:gd name="T85" fmla="*/ 2147483646 h 94"/>
              <a:gd name="T86" fmla="*/ 2147483646 w 105"/>
              <a:gd name="T87" fmla="*/ 2147483646 h 94"/>
              <a:gd name="T88" fmla="*/ 2147483646 w 105"/>
              <a:gd name="T89" fmla="*/ 2147483646 h 94"/>
              <a:gd name="T90" fmla="*/ 2147483646 w 105"/>
              <a:gd name="T91" fmla="*/ 2147483646 h 94"/>
              <a:gd name="T92" fmla="*/ 2147483646 w 105"/>
              <a:gd name="T93" fmla="*/ 2147483646 h 94"/>
              <a:gd name="T94" fmla="*/ 2147483646 w 105"/>
              <a:gd name="T95" fmla="*/ 2147483646 h 94"/>
              <a:gd name="T96" fmla="*/ 2147483646 w 105"/>
              <a:gd name="T97" fmla="*/ 2147483646 h 94"/>
              <a:gd name="T98" fmla="*/ 2147483646 w 105"/>
              <a:gd name="T99" fmla="*/ 2147483646 h 9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5"/>
              <a:gd name="T151" fmla="*/ 0 h 94"/>
              <a:gd name="T152" fmla="*/ 105 w 105"/>
              <a:gd name="T153" fmla="*/ 94 h 9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5" h="94">
                <a:moveTo>
                  <a:pt x="52" y="17"/>
                </a:moveTo>
                <a:cubicBezTo>
                  <a:pt x="48" y="17"/>
                  <a:pt x="45" y="20"/>
                  <a:pt x="45" y="24"/>
                </a:cubicBezTo>
                <a:cubicBezTo>
                  <a:pt x="45" y="28"/>
                  <a:pt x="48" y="31"/>
                  <a:pt x="52" y="31"/>
                </a:cubicBezTo>
                <a:cubicBezTo>
                  <a:pt x="56" y="31"/>
                  <a:pt x="59" y="28"/>
                  <a:pt x="59" y="24"/>
                </a:cubicBezTo>
                <a:cubicBezTo>
                  <a:pt x="59" y="20"/>
                  <a:pt x="56" y="17"/>
                  <a:pt x="52" y="17"/>
                </a:cubicBezTo>
                <a:close/>
                <a:moveTo>
                  <a:pt x="11" y="37"/>
                </a:moveTo>
                <a:cubicBezTo>
                  <a:pt x="5" y="49"/>
                  <a:pt x="5" y="49"/>
                  <a:pt x="5" y="49"/>
                </a:cubicBezTo>
                <a:cubicBezTo>
                  <a:pt x="0" y="60"/>
                  <a:pt x="0" y="60"/>
                  <a:pt x="0" y="60"/>
                </a:cubicBezTo>
                <a:cubicBezTo>
                  <a:pt x="7" y="60"/>
                  <a:pt x="7" y="60"/>
                  <a:pt x="7" y="60"/>
                </a:cubicBezTo>
                <a:cubicBezTo>
                  <a:pt x="9" y="68"/>
                  <a:pt x="13" y="75"/>
                  <a:pt x="18" y="80"/>
                </a:cubicBezTo>
                <a:cubicBezTo>
                  <a:pt x="27" y="89"/>
                  <a:pt x="39" y="94"/>
                  <a:pt x="52" y="94"/>
                </a:cubicBezTo>
                <a:cubicBezTo>
                  <a:pt x="65" y="94"/>
                  <a:pt x="76" y="89"/>
                  <a:pt x="85" y="80"/>
                </a:cubicBezTo>
                <a:cubicBezTo>
                  <a:pt x="87" y="78"/>
                  <a:pt x="89" y="75"/>
                  <a:pt x="91" y="73"/>
                </a:cubicBezTo>
                <a:cubicBezTo>
                  <a:pt x="79" y="73"/>
                  <a:pt x="79" y="73"/>
                  <a:pt x="79" y="73"/>
                </a:cubicBezTo>
                <a:cubicBezTo>
                  <a:pt x="79" y="73"/>
                  <a:pt x="78" y="73"/>
                  <a:pt x="78" y="74"/>
                </a:cubicBezTo>
                <a:cubicBezTo>
                  <a:pt x="71" y="80"/>
                  <a:pt x="62" y="85"/>
                  <a:pt x="52" y="85"/>
                </a:cubicBezTo>
                <a:cubicBezTo>
                  <a:pt x="41" y="85"/>
                  <a:pt x="32" y="80"/>
                  <a:pt x="25" y="74"/>
                </a:cubicBezTo>
                <a:cubicBezTo>
                  <a:pt x="21" y="70"/>
                  <a:pt x="18" y="65"/>
                  <a:pt x="17" y="60"/>
                </a:cubicBezTo>
                <a:cubicBezTo>
                  <a:pt x="22" y="60"/>
                  <a:pt x="22" y="60"/>
                  <a:pt x="22" y="60"/>
                </a:cubicBezTo>
                <a:cubicBezTo>
                  <a:pt x="16" y="49"/>
                  <a:pt x="16" y="49"/>
                  <a:pt x="16" y="49"/>
                </a:cubicBezTo>
                <a:cubicBezTo>
                  <a:pt x="11" y="37"/>
                  <a:pt x="11" y="37"/>
                  <a:pt x="11" y="37"/>
                </a:cubicBezTo>
                <a:close/>
                <a:moveTo>
                  <a:pt x="93" y="63"/>
                </a:moveTo>
                <a:cubicBezTo>
                  <a:pt x="88" y="52"/>
                  <a:pt x="88" y="52"/>
                  <a:pt x="88" y="52"/>
                </a:cubicBezTo>
                <a:cubicBezTo>
                  <a:pt x="82" y="40"/>
                  <a:pt x="82" y="40"/>
                  <a:pt x="82" y="40"/>
                </a:cubicBezTo>
                <a:cubicBezTo>
                  <a:pt x="88" y="40"/>
                  <a:pt x="88" y="40"/>
                  <a:pt x="88" y="40"/>
                </a:cubicBezTo>
                <a:cubicBezTo>
                  <a:pt x="87" y="33"/>
                  <a:pt x="83" y="26"/>
                  <a:pt x="78" y="21"/>
                </a:cubicBezTo>
                <a:cubicBezTo>
                  <a:pt x="71" y="14"/>
                  <a:pt x="62" y="10"/>
                  <a:pt x="52" y="10"/>
                </a:cubicBezTo>
                <a:cubicBezTo>
                  <a:pt x="41" y="10"/>
                  <a:pt x="32" y="14"/>
                  <a:pt x="25" y="21"/>
                </a:cubicBezTo>
                <a:cubicBezTo>
                  <a:pt x="24" y="22"/>
                  <a:pt x="23" y="23"/>
                  <a:pt x="22" y="25"/>
                </a:cubicBezTo>
                <a:cubicBezTo>
                  <a:pt x="10" y="25"/>
                  <a:pt x="10" y="25"/>
                  <a:pt x="10" y="25"/>
                </a:cubicBezTo>
                <a:cubicBezTo>
                  <a:pt x="13" y="21"/>
                  <a:pt x="15" y="17"/>
                  <a:pt x="18" y="14"/>
                </a:cubicBezTo>
                <a:cubicBezTo>
                  <a:pt x="27" y="6"/>
                  <a:pt x="39" y="0"/>
                  <a:pt x="52" y="0"/>
                </a:cubicBezTo>
                <a:cubicBezTo>
                  <a:pt x="65" y="0"/>
                  <a:pt x="76" y="6"/>
                  <a:pt x="85" y="14"/>
                </a:cubicBezTo>
                <a:cubicBezTo>
                  <a:pt x="92" y="21"/>
                  <a:pt x="96" y="30"/>
                  <a:pt x="98" y="40"/>
                </a:cubicBezTo>
                <a:cubicBezTo>
                  <a:pt x="105" y="40"/>
                  <a:pt x="105" y="40"/>
                  <a:pt x="105" y="40"/>
                </a:cubicBezTo>
                <a:cubicBezTo>
                  <a:pt x="99" y="52"/>
                  <a:pt x="99" y="52"/>
                  <a:pt x="99" y="52"/>
                </a:cubicBezTo>
                <a:cubicBezTo>
                  <a:pt x="93" y="63"/>
                  <a:pt x="93" y="63"/>
                  <a:pt x="93" y="63"/>
                </a:cubicBezTo>
                <a:close/>
                <a:moveTo>
                  <a:pt x="40" y="50"/>
                </a:moveTo>
                <a:cubicBezTo>
                  <a:pt x="43" y="33"/>
                  <a:pt x="43" y="33"/>
                  <a:pt x="43" y="33"/>
                </a:cubicBezTo>
                <a:cubicBezTo>
                  <a:pt x="62" y="33"/>
                  <a:pt x="42" y="33"/>
                  <a:pt x="60" y="33"/>
                </a:cubicBezTo>
                <a:cubicBezTo>
                  <a:pt x="64" y="51"/>
                  <a:pt x="64" y="51"/>
                  <a:pt x="64" y="51"/>
                </a:cubicBezTo>
                <a:cubicBezTo>
                  <a:pt x="59" y="54"/>
                  <a:pt x="59" y="54"/>
                  <a:pt x="59" y="54"/>
                </a:cubicBezTo>
                <a:cubicBezTo>
                  <a:pt x="60" y="78"/>
                  <a:pt x="60" y="78"/>
                  <a:pt x="60" y="78"/>
                </a:cubicBezTo>
                <a:cubicBezTo>
                  <a:pt x="54" y="78"/>
                  <a:pt x="54" y="78"/>
                  <a:pt x="54" y="78"/>
                </a:cubicBezTo>
                <a:cubicBezTo>
                  <a:pt x="53" y="57"/>
                  <a:pt x="53" y="57"/>
                  <a:pt x="53" y="57"/>
                </a:cubicBezTo>
                <a:cubicBezTo>
                  <a:pt x="50" y="57"/>
                  <a:pt x="50" y="57"/>
                  <a:pt x="50" y="57"/>
                </a:cubicBezTo>
                <a:cubicBezTo>
                  <a:pt x="49" y="78"/>
                  <a:pt x="49" y="78"/>
                  <a:pt x="49" y="78"/>
                </a:cubicBezTo>
                <a:cubicBezTo>
                  <a:pt x="43" y="78"/>
                  <a:pt x="43" y="78"/>
                  <a:pt x="43" y="78"/>
                </a:cubicBezTo>
                <a:cubicBezTo>
                  <a:pt x="44" y="54"/>
                  <a:pt x="44" y="54"/>
                  <a:pt x="44" y="54"/>
                </a:cubicBezTo>
                <a:cubicBezTo>
                  <a:pt x="43" y="52"/>
                  <a:pt x="42" y="51"/>
                  <a:pt x="40" y="5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8" name="Freeform 98"/>
          <p:cNvSpPr>
            <a:spLocks noEditPoints="1" noChangeArrowheads="1"/>
          </p:cNvSpPr>
          <p:nvPr/>
        </p:nvSpPr>
        <p:spPr bwMode="auto">
          <a:xfrm>
            <a:off x="7651750" y="85725"/>
            <a:ext cx="322263" cy="207963"/>
          </a:xfrm>
          <a:custGeom>
            <a:avLst/>
            <a:gdLst>
              <a:gd name="T0" fmla="*/ 0 w 86"/>
              <a:gd name="T1" fmla="*/ 2147483646 h 74"/>
              <a:gd name="T2" fmla="*/ 2147483646 w 86"/>
              <a:gd name="T3" fmla="*/ 2147483646 h 74"/>
              <a:gd name="T4" fmla="*/ 2147483646 w 86"/>
              <a:gd name="T5" fmla="*/ 2147483646 h 74"/>
              <a:gd name="T6" fmla="*/ 2147483646 w 86"/>
              <a:gd name="T7" fmla="*/ 2147483646 h 74"/>
              <a:gd name="T8" fmla="*/ 2147483646 w 86"/>
              <a:gd name="T9" fmla="*/ 2147483646 h 74"/>
              <a:gd name="T10" fmla="*/ 2147483646 w 86"/>
              <a:gd name="T11" fmla="*/ 2147483646 h 74"/>
              <a:gd name="T12" fmla="*/ 2147483646 w 86"/>
              <a:gd name="T13" fmla="*/ 0 h 74"/>
              <a:gd name="T14" fmla="*/ 2147483646 w 86"/>
              <a:gd name="T15" fmla="*/ 0 h 74"/>
              <a:gd name="T16" fmla="*/ 2147483646 w 86"/>
              <a:gd name="T17" fmla="*/ 2147483646 h 74"/>
              <a:gd name="T18" fmla="*/ 2147483646 w 86"/>
              <a:gd name="T19" fmla="*/ 2147483646 h 74"/>
              <a:gd name="T20" fmla="*/ 2147483646 w 86"/>
              <a:gd name="T21" fmla="*/ 2147483646 h 74"/>
              <a:gd name="T22" fmla="*/ 2147483646 w 86"/>
              <a:gd name="T23" fmla="*/ 2147483646 h 74"/>
              <a:gd name="T24" fmla="*/ 2147483646 w 86"/>
              <a:gd name="T25" fmla="*/ 2147483646 h 74"/>
              <a:gd name="T26" fmla="*/ 0 w 86"/>
              <a:gd name="T27" fmla="*/ 2147483646 h 74"/>
              <a:gd name="T28" fmla="*/ 0 w 86"/>
              <a:gd name="T29" fmla="*/ 2147483646 h 74"/>
              <a:gd name="T30" fmla="*/ 2147483646 w 86"/>
              <a:gd name="T31" fmla="*/ 2147483646 h 74"/>
              <a:gd name="T32" fmla="*/ 2147483646 w 86"/>
              <a:gd name="T33" fmla="*/ 2147483646 h 74"/>
              <a:gd name="T34" fmla="*/ 2147483646 w 86"/>
              <a:gd name="T35" fmla="*/ 2147483646 h 74"/>
              <a:gd name="T36" fmla="*/ 2147483646 w 86"/>
              <a:gd name="T37" fmla="*/ 2147483646 h 74"/>
              <a:gd name="T38" fmla="*/ 2147483646 w 86"/>
              <a:gd name="T39" fmla="*/ 2147483646 h 74"/>
              <a:gd name="T40" fmla="*/ 2147483646 w 86"/>
              <a:gd name="T41" fmla="*/ 2147483646 h 74"/>
              <a:gd name="T42" fmla="*/ 2147483646 w 86"/>
              <a:gd name="T43" fmla="*/ 2147483646 h 74"/>
              <a:gd name="T44" fmla="*/ 2147483646 w 86"/>
              <a:gd name="T45" fmla="*/ 2147483646 h 74"/>
              <a:gd name="T46" fmla="*/ 2147483646 w 86"/>
              <a:gd name="T47" fmla="*/ 2147483646 h 74"/>
              <a:gd name="T48" fmla="*/ 2147483646 w 86"/>
              <a:gd name="T49" fmla="*/ 2147483646 h 74"/>
              <a:gd name="T50" fmla="*/ 2147483646 w 86"/>
              <a:gd name="T51" fmla="*/ 2147483646 h 74"/>
              <a:gd name="T52" fmla="*/ 2147483646 w 86"/>
              <a:gd name="T53" fmla="*/ 2147483646 h 74"/>
              <a:gd name="T54" fmla="*/ 2147483646 w 86"/>
              <a:gd name="T55" fmla="*/ 2147483646 h 74"/>
              <a:gd name="T56" fmla="*/ 2147483646 w 86"/>
              <a:gd name="T57" fmla="*/ 2147483646 h 74"/>
              <a:gd name="T58" fmla="*/ 2147483646 w 86"/>
              <a:gd name="T59" fmla="*/ 2147483646 h 74"/>
              <a:gd name="T60" fmla="*/ 2147483646 w 86"/>
              <a:gd name="T61" fmla="*/ 2147483646 h 74"/>
              <a:gd name="T62" fmla="*/ 2147483646 w 86"/>
              <a:gd name="T63" fmla="*/ 2147483646 h 74"/>
              <a:gd name="T64" fmla="*/ 2147483646 w 86"/>
              <a:gd name="T65" fmla="*/ 2147483646 h 74"/>
              <a:gd name="T66" fmla="*/ 2147483646 w 86"/>
              <a:gd name="T67" fmla="*/ 2147483646 h 74"/>
              <a:gd name="T68" fmla="*/ 2147483646 w 86"/>
              <a:gd name="T69" fmla="*/ 2147483646 h 74"/>
              <a:gd name="T70" fmla="*/ 2147483646 w 86"/>
              <a:gd name="T71" fmla="*/ 2147483646 h 74"/>
              <a:gd name="T72" fmla="*/ 2147483646 w 86"/>
              <a:gd name="T73" fmla="*/ 2147483646 h 74"/>
              <a:gd name="T74" fmla="*/ 2147483646 w 86"/>
              <a:gd name="T75" fmla="*/ 2147483646 h 74"/>
              <a:gd name="T76" fmla="*/ 2147483646 w 86"/>
              <a:gd name="T77" fmla="*/ 2147483646 h 74"/>
              <a:gd name="T78" fmla="*/ 2147483646 w 86"/>
              <a:gd name="T79" fmla="*/ 2147483646 h 7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6"/>
              <a:gd name="T121" fmla="*/ 0 h 74"/>
              <a:gd name="T122" fmla="*/ 86 w 86"/>
              <a:gd name="T123" fmla="*/ 74 h 7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6" h="74">
                <a:moveTo>
                  <a:pt x="0" y="17"/>
                </a:moveTo>
                <a:cubicBezTo>
                  <a:pt x="22" y="17"/>
                  <a:pt x="22" y="17"/>
                  <a:pt x="22" y="17"/>
                </a:cubicBezTo>
                <a:cubicBezTo>
                  <a:pt x="22" y="12"/>
                  <a:pt x="22" y="12"/>
                  <a:pt x="22" y="12"/>
                </a:cubicBezTo>
                <a:cubicBezTo>
                  <a:pt x="22" y="9"/>
                  <a:pt x="24" y="6"/>
                  <a:pt x="26" y="4"/>
                </a:cubicBezTo>
                <a:cubicBezTo>
                  <a:pt x="26" y="4"/>
                  <a:pt x="26" y="4"/>
                  <a:pt x="26" y="4"/>
                </a:cubicBezTo>
                <a:cubicBezTo>
                  <a:pt x="26" y="4"/>
                  <a:pt x="26" y="4"/>
                  <a:pt x="26" y="4"/>
                </a:cubicBezTo>
                <a:cubicBezTo>
                  <a:pt x="28" y="1"/>
                  <a:pt x="31" y="0"/>
                  <a:pt x="34" y="0"/>
                </a:cubicBezTo>
                <a:cubicBezTo>
                  <a:pt x="52" y="0"/>
                  <a:pt x="52" y="0"/>
                  <a:pt x="52" y="0"/>
                </a:cubicBezTo>
                <a:cubicBezTo>
                  <a:pt x="55" y="0"/>
                  <a:pt x="58" y="1"/>
                  <a:pt x="60" y="4"/>
                </a:cubicBezTo>
                <a:cubicBezTo>
                  <a:pt x="62" y="6"/>
                  <a:pt x="64" y="9"/>
                  <a:pt x="64" y="12"/>
                </a:cubicBezTo>
                <a:cubicBezTo>
                  <a:pt x="64" y="17"/>
                  <a:pt x="64" y="17"/>
                  <a:pt x="64" y="17"/>
                </a:cubicBezTo>
                <a:cubicBezTo>
                  <a:pt x="86" y="17"/>
                  <a:pt x="86" y="17"/>
                  <a:pt x="86" y="17"/>
                </a:cubicBezTo>
                <a:cubicBezTo>
                  <a:pt x="86" y="74"/>
                  <a:pt x="86" y="74"/>
                  <a:pt x="86" y="74"/>
                </a:cubicBezTo>
                <a:cubicBezTo>
                  <a:pt x="0" y="74"/>
                  <a:pt x="0" y="74"/>
                  <a:pt x="0" y="74"/>
                </a:cubicBezTo>
                <a:cubicBezTo>
                  <a:pt x="0" y="17"/>
                  <a:pt x="0" y="17"/>
                  <a:pt x="0" y="17"/>
                </a:cubicBezTo>
                <a:close/>
                <a:moveTo>
                  <a:pt x="15" y="31"/>
                </a:moveTo>
                <a:cubicBezTo>
                  <a:pt x="15" y="34"/>
                  <a:pt x="15" y="34"/>
                  <a:pt x="15" y="34"/>
                </a:cubicBezTo>
                <a:cubicBezTo>
                  <a:pt x="71" y="34"/>
                  <a:pt x="71" y="34"/>
                  <a:pt x="71" y="34"/>
                </a:cubicBezTo>
                <a:cubicBezTo>
                  <a:pt x="71" y="31"/>
                  <a:pt x="71" y="31"/>
                  <a:pt x="71" y="31"/>
                </a:cubicBezTo>
                <a:cubicBezTo>
                  <a:pt x="15" y="31"/>
                  <a:pt x="15" y="31"/>
                  <a:pt x="15" y="31"/>
                </a:cubicBezTo>
                <a:close/>
                <a:moveTo>
                  <a:pt x="15" y="57"/>
                </a:moveTo>
                <a:cubicBezTo>
                  <a:pt x="15" y="61"/>
                  <a:pt x="15" y="61"/>
                  <a:pt x="15" y="61"/>
                </a:cubicBezTo>
                <a:cubicBezTo>
                  <a:pt x="71" y="61"/>
                  <a:pt x="71" y="61"/>
                  <a:pt x="71" y="61"/>
                </a:cubicBezTo>
                <a:cubicBezTo>
                  <a:pt x="71" y="57"/>
                  <a:pt x="71" y="57"/>
                  <a:pt x="71" y="57"/>
                </a:cubicBezTo>
                <a:cubicBezTo>
                  <a:pt x="15" y="57"/>
                  <a:pt x="15" y="57"/>
                  <a:pt x="15" y="57"/>
                </a:cubicBezTo>
                <a:close/>
                <a:moveTo>
                  <a:pt x="15" y="43"/>
                </a:moveTo>
                <a:cubicBezTo>
                  <a:pt x="15" y="47"/>
                  <a:pt x="15" y="47"/>
                  <a:pt x="15" y="47"/>
                </a:cubicBezTo>
                <a:cubicBezTo>
                  <a:pt x="71" y="47"/>
                  <a:pt x="71" y="47"/>
                  <a:pt x="71" y="47"/>
                </a:cubicBezTo>
                <a:cubicBezTo>
                  <a:pt x="71" y="43"/>
                  <a:pt x="71" y="43"/>
                  <a:pt x="71" y="43"/>
                </a:cubicBezTo>
                <a:cubicBezTo>
                  <a:pt x="15" y="43"/>
                  <a:pt x="15" y="43"/>
                  <a:pt x="15" y="43"/>
                </a:cubicBezTo>
                <a:close/>
                <a:moveTo>
                  <a:pt x="30" y="17"/>
                </a:moveTo>
                <a:cubicBezTo>
                  <a:pt x="56" y="17"/>
                  <a:pt x="56" y="17"/>
                  <a:pt x="56" y="17"/>
                </a:cubicBezTo>
                <a:cubicBezTo>
                  <a:pt x="56" y="12"/>
                  <a:pt x="56" y="12"/>
                  <a:pt x="56" y="12"/>
                </a:cubicBezTo>
                <a:cubicBezTo>
                  <a:pt x="56" y="11"/>
                  <a:pt x="56" y="9"/>
                  <a:pt x="55" y="9"/>
                </a:cubicBezTo>
                <a:cubicBezTo>
                  <a:pt x="54" y="8"/>
                  <a:pt x="53" y="7"/>
                  <a:pt x="52" y="7"/>
                </a:cubicBezTo>
                <a:cubicBezTo>
                  <a:pt x="34" y="7"/>
                  <a:pt x="34" y="7"/>
                  <a:pt x="34" y="7"/>
                </a:cubicBezTo>
                <a:cubicBezTo>
                  <a:pt x="33" y="7"/>
                  <a:pt x="32" y="8"/>
                  <a:pt x="31" y="9"/>
                </a:cubicBezTo>
                <a:cubicBezTo>
                  <a:pt x="31" y="9"/>
                  <a:pt x="31" y="9"/>
                  <a:pt x="31" y="9"/>
                </a:cubicBezTo>
                <a:cubicBezTo>
                  <a:pt x="30" y="9"/>
                  <a:pt x="30" y="11"/>
                  <a:pt x="30" y="12"/>
                </a:cubicBezTo>
                <a:lnTo>
                  <a:pt x="30" y="1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39" name="Freeform 99"/>
          <p:cNvSpPr>
            <a:spLocks noEditPoints="1" noChangeArrowheads="1"/>
          </p:cNvSpPr>
          <p:nvPr/>
        </p:nvSpPr>
        <p:spPr bwMode="auto">
          <a:xfrm>
            <a:off x="3470275" y="85725"/>
            <a:ext cx="333375" cy="258763"/>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40" name="Freeform 100"/>
          <p:cNvSpPr>
            <a:spLocks noEditPoints="1" noChangeArrowheads="1"/>
          </p:cNvSpPr>
          <p:nvPr/>
        </p:nvSpPr>
        <p:spPr bwMode="auto">
          <a:xfrm>
            <a:off x="6245225" y="55563"/>
            <a:ext cx="390525" cy="300037"/>
          </a:xfrm>
          <a:custGeom>
            <a:avLst/>
            <a:gdLst>
              <a:gd name="T0" fmla="*/ 2147483646 w 104"/>
              <a:gd name="T1" fmla="*/ 2147483646 h 107"/>
              <a:gd name="T2" fmla="*/ 2147483646 w 104"/>
              <a:gd name="T3" fmla="*/ 2147483646 h 107"/>
              <a:gd name="T4" fmla="*/ 2147483646 w 104"/>
              <a:gd name="T5" fmla="*/ 2147483646 h 107"/>
              <a:gd name="T6" fmla="*/ 2147483646 w 104"/>
              <a:gd name="T7" fmla="*/ 2147483646 h 107"/>
              <a:gd name="T8" fmla="*/ 2147483646 w 104"/>
              <a:gd name="T9" fmla="*/ 2147483646 h 107"/>
              <a:gd name="T10" fmla="*/ 2147483646 w 104"/>
              <a:gd name="T11" fmla="*/ 2147483646 h 107"/>
              <a:gd name="T12" fmla="*/ 2147483646 w 104"/>
              <a:gd name="T13" fmla="*/ 2147483646 h 107"/>
              <a:gd name="T14" fmla="*/ 2147483646 w 104"/>
              <a:gd name="T15" fmla="*/ 2147483646 h 107"/>
              <a:gd name="T16" fmla="*/ 2147483646 w 104"/>
              <a:gd name="T17" fmla="*/ 2147483646 h 107"/>
              <a:gd name="T18" fmla="*/ 2147483646 w 104"/>
              <a:gd name="T19" fmla="*/ 2147483646 h 107"/>
              <a:gd name="T20" fmla="*/ 0 w 104"/>
              <a:gd name="T21" fmla="*/ 2147483646 h 107"/>
              <a:gd name="T22" fmla="*/ 2147483646 w 104"/>
              <a:gd name="T23" fmla="*/ 2147483646 h 107"/>
              <a:gd name="T24" fmla="*/ 2147483646 w 104"/>
              <a:gd name="T25" fmla="*/ 2147483646 h 107"/>
              <a:gd name="T26" fmla="*/ 2147483646 w 104"/>
              <a:gd name="T27" fmla="*/ 2147483646 h 107"/>
              <a:gd name="T28" fmla="*/ 2147483646 w 104"/>
              <a:gd name="T29" fmla="*/ 2147483646 h 107"/>
              <a:gd name="T30" fmla="*/ 2147483646 w 104"/>
              <a:gd name="T31" fmla="*/ 2147483646 h 107"/>
              <a:gd name="T32" fmla="*/ 2147483646 w 104"/>
              <a:gd name="T33" fmla="*/ 2147483646 h 107"/>
              <a:gd name="T34" fmla="*/ 2147483646 w 104"/>
              <a:gd name="T35" fmla="*/ 2147483646 h 107"/>
              <a:gd name="T36" fmla="*/ 2147483646 w 104"/>
              <a:gd name="T37" fmla="*/ 2147483646 h 107"/>
              <a:gd name="T38" fmla="*/ 2147483646 w 104"/>
              <a:gd name="T39" fmla="*/ 0 h 107"/>
              <a:gd name="T40" fmla="*/ 2147483646 w 104"/>
              <a:gd name="T41" fmla="*/ 2147483646 h 107"/>
              <a:gd name="T42" fmla="*/ 2147483646 w 104"/>
              <a:gd name="T43" fmla="*/ 2147483646 h 107"/>
              <a:gd name="T44" fmla="*/ 2147483646 w 104"/>
              <a:gd name="T45" fmla="*/ 2147483646 h 107"/>
              <a:gd name="T46" fmla="*/ 2147483646 w 104"/>
              <a:gd name="T47" fmla="*/ 2147483646 h 107"/>
              <a:gd name="T48" fmla="*/ 2147483646 w 104"/>
              <a:gd name="T49" fmla="*/ 2147483646 h 107"/>
              <a:gd name="T50" fmla="*/ 2147483646 w 104"/>
              <a:gd name="T51" fmla="*/ 2147483646 h 107"/>
              <a:gd name="T52" fmla="*/ 2147483646 w 104"/>
              <a:gd name="T53" fmla="*/ 0 h 107"/>
              <a:gd name="T54" fmla="*/ 2147483646 w 104"/>
              <a:gd name="T55" fmla="*/ 2147483646 h 107"/>
              <a:gd name="T56" fmla="*/ 2147483646 w 104"/>
              <a:gd name="T57" fmla="*/ 2147483646 h 107"/>
              <a:gd name="T58" fmla="*/ 2147483646 w 104"/>
              <a:gd name="T59" fmla="*/ 2147483646 h 107"/>
              <a:gd name="T60" fmla="*/ 2147483646 w 104"/>
              <a:gd name="T61" fmla="*/ 2147483646 h 107"/>
              <a:gd name="T62" fmla="*/ 2147483646 w 104"/>
              <a:gd name="T63" fmla="*/ 2147483646 h 107"/>
              <a:gd name="T64" fmla="*/ 2147483646 w 104"/>
              <a:gd name="T65" fmla="*/ 2147483646 h 107"/>
              <a:gd name="T66" fmla="*/ 2147483646 w 104"/>
              <a:gd name="T67" fmla="*/ 2147483646 h 107"/>
              <a:gd name="T68" fmla="*/ 2147483646 w 104"/>
              <a:gd name="T69" fmla="*/ 2147483646 h 107"/>
              <a:gd name="T70" fmla="*/ 2147483646 w 104"/>
              <a:gd name="T71" fmla="*/ 2147483646 h 107"/>
              <a:gd name="T72" fmla="*/ 2147483646 w 104"/>
              <a:gd name="T73" fmla="*/ 2147483646 h 107"/>
              <a:gd name="T74" fmla="*/ 2147483646 w 104"/>
              <a:gd name="T75" fmla="*/ 2147483646 h 107"/>
              <a:gd name="T76" fmla="*/ 2147483646 w 104"/>
              <a:gd name="T77" fmla="*/ 2147483646 h 107"/>
              <a:gd name="T78" fmla="*/ 2147483646 w 104"/>
              <a:gd name="T79" fmla="*/ 2147483646 h 107"/>
              <a:gd name="T80" fmla="*/ 2147483646 w 104"/>
              <a:gd name="T81" fmla="*/ 2147483646 h 107"/>
              <a:gd name="T82" fmla="*/ 2147483646 w 104"/>
              <a:gd name="T83" fmla="*/ 2147483646 h 107"/>
              <a:gd name="T84" fmla="*/ 2147483646 w 104"/>
              <a:gd name="T85" fmla="*/ 2147483646 h 107"/>
              <a:gd name="T86" fmla="*/ 2147483646 w 104"/>
              <a:gd name="T87" fmla="*/ 2147483646 h 107"/>
              <a:gd name="T88" fmla="*/ 2147483646 w 104"/>
              <a:gd name="T89" fmla="*/ 2147483646 h 107"/>
              <a:gd name="T90" fmla="*/ 2147483646 w 104"/>
              <a:gd name="T91" fmla="*/ 2147483646 h 107"/>
              <a:gd name="T92" fmla="*/ 2147483646 w 104"/>
              <a:gd name="T93" fmla="*/ 2147483646 h 107"/>
              <a:gd name="T94" fmla="*/ 2147483646 w 104"/>
              <a:gd name="T95" fmla="*/ 2147483646 h 107"/>
              <a:gd name="T96" fmla="*/ 2147483646 w 104"/>
              <a:gd name="T97" fmla="*/ 2147483646 h 107"/>
              <a:gd name="T98" fmla="*/ 2147483646 w 104"/>
              <a:gd name="T99" fmla="*/ 2147483646 h 107"/>
              <a:gd name="T100" fmla="*/ 2147483646 w 104"/>
              <a:gd name="T101" fmla="*/ 2147483646 h 1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4"/>
              <a:gd name="T154" fmla="*/ 0 h 107"/>
              <a:gd name="T155" fmla="*/ 104 w 104"/>
              <a:gd name="T156" fmla="*/ 107 h 1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4" h="107">
                <a:moveTo>
                  <a:pt x="5" y="26"/>
                </a:moveTo>
                <a:cubicBezTo>
                  <a:pt x="50" y="26"/>
                  <a:pt x="50" y="26"/>
                  <a:pt x="50" y="26"/>
                </a:cubicBezTo>
                <a:cubicBezTo>
                  <a:pt x="50" y="51"/>
                  <a:pt x="50" y="51"/>
                  <a:pt x="50" y="51"/>
                </a:cubicBezTo>
                <a:cubicBezTo>
                  <a:pt x="5" y="51"/>
                  <a:pt x="5" y="51"/>
                  <a:pt x="5" y="51"/>
                </a:cubicBezTo>
                <a:cubicBezTo>
                  <a:pt x="5" y="26"/>
                  <a:pt x="5" y="26"/>
                  <a:pt x="5" y="26"/>
                </a:cubicBezTo>
                <a:close/>
                <a:moveTo>
                  <a:pt x="67" y="93"/>
                </a:moveTo>
                <a:cubicBezTo>
                  <a:pt x="102" y="93"/>
                  <a:pt x="102" y="93"/>
                  <a:pt x="102" y="93"/>
                </a:cubicBezTo>
                <a:cubicBezTo>
                  <a:pt x="102" y="107"/>
                  <a:pt x="102" y="107"/>
                  <a:pt x="102" y="107"/>
                </a:cubicBezTo>
                <a:cubicBezTo>
                  <a:pt x="67" y="107"/>
                  <a:pt x="67" y="107"/>
                  <a:pt x="67" y="107"/>
                </a:cubicBezTo>
                <a:cubicBezTo>
                  <a:pt x="67" y="93"/>
                  <a:pt x="67" y="93"/>
                  <a:pt x="67" y="93"/>
                </a:cubicBezTo>
                <a:close/>
                <a:moveTo>
                  <a:pt x="81" y="75"/>
                </a:moveTo>
                <a:cubicBezTo>
                  <a:pt x="81" y="83"/>
                  <a:pt x="81" y="83"/>
                  <a:pt x="81" y="83"/>
                </a:cubicBezTo>
                <a:cubicBezTo>
                  <a:pt x="78" y="83"/>
                  <a:pt x="78" y="83"/>
                  <a:pt x="78" y="83"/>
                </a:cubicBezTo>
                <a:cubicBezTo>
                  <a:pt x="85" y="91"/>
                  <a:pt x="85" y="91"/>
                  <a:pt x="85" y="91"/>
                </a:cubicBezTo>
                <a:cubicBezTo>
                  <a:pt x="91" y="83"/>
                  <a:pt x="91" y="83"/>
                  <a:pt x="91" y="83"/>
                </a:cubicBezTo>
                <a:cubicBezTo>
                  <a:pt x="88" y="83"/>
                  <a:pt x="88" y="83"/>
                  <a:pt x="88" y="83"/>
                </a:cubicBezTo>
                <a:cubicBezTo>
                  <a:pt x="88" y="75"/>
                  <a:pt x="88" y="75"/>
                  <a:pt x="88" y="75"/>
                </a:cubicBezTo>
                <a:cubicBezTo>
                  <a:pt x="81" y="75"/>
                  <a:pt x="81" y="75"/>
                  <a:pt x="81" y="75"/>
                </a:cubicBezTo>
                <a:close/>
                <a:moveTo>
                  <a:pt x="0" y="73"/>
                </a:moveTo>
                <a:cubicBezTo>
                  <a:pt x="55" y="73"/>
                  <a:pt x="55" y="73"/>
                  <a:pt x="55" y="73"/>
                </a:cubicBezTo>
                <a:cubicBezTo>
                  <a:pt x="55" y="107"/>
                  <a:pt x="55" y="107"/>
                  <a:pt x="55" y="107"/>
                </a:cubicBezTo>
                <a:cubicBezTo>
                  <a:pt x="0" y="107"/>
                  <a:pt x="0" y="107"/>
                  <a:pt x="0" y="107"/>
                </a:cubicBezTo>
                <a:cubicBezTo>
                  <a:pt x="0" y="73"/>
                  <a:pt x="0" y="73"/>
                  <a:pt x="0" y="73"/>
                </a:cubicBezTo>
                <a:close/>
                <a:moveTo>
                  <a:pt x="83" y="48"/>
                </a:moveTo>
                <a:cubicBezTo>
                  <a:pt x="94" y="48"/>
                  <a:pt x="104" y="54"/>
                  <a:pt x="104" y="60"/>
                </a:cubicBezTo>
                <a:cubicBezTo>
                  <a:pt x="104" y="67"/>
                  <a:pt x="94" y="72"/>
                  <a:pt x="83" y="72"/>
                </a:cubicBezTo>
                <a:cubicBezTo>
                  <a:pt x="71" y="72"/>
                  <a:pt x="62" y="67"/>
                  <a:pt x="62" y="60"/>
                </a:cubicBezTo>
                <a:cubicBezTo>
                  <a:pt x="62" y="54"/>
                  <a:pt x="71" y="48"/>
                  <a:pt x="83" y="48"/>
                </a:cubicBezTo>
                <a:close/>
                <a:moveTo>
                  <a:pt x="52" y="42"/>
                </a:moveTo>
                <a:cubicBezTo>
                  <a:pt x="59" y="46"/>
                  <a:pt x="59" y="46"/>
                  <a:pt x="59" y="46"/>
                </a:cubicBezTo>
                <a:cubicBezTo>
                  <a:pt x="57" y="49"/>
                  <a:pt x="57" y="49"/>
                  <a:pt x="57" y="49"/>
                </a:cubicBezTo>
                <a:cubicBezTo>
                  <a:pt x="68" y="48"/>
                  <a:pt x="68" y="48"/>
                  <a:pt x="68" y="48"/>
                </a:cubicBezTo>
                <a:cubicBezTo>
                  <a:pt x="65" y="38"/>
                  <a:pt x="65" y="38"/>
                  <a:pt x="65" y="38"/>
                </a:cubicBezTo>
                <a:cubicBezTo>
                  <a:pt x="63" y="41"/>
                  <a:pt x="63" y="41"/>
                  <a:pt x="63" y="41"/>
                </a:cubicBezTo>
                <a:cubicBezTo>
                  <a:pt x="56" y="36"/>
                  <a:pt x="56" y="36"/>
                  <a:pt x="56" y="36"/>
                </a:cubicBezTo>
                <a:cubicBezTo>
                  <a:pt x="52" y="42"/>
                  <a:pt x="52" y="42"/>
                  <a:pt x="52" y="42"/>
                </a:cubicBezTo>
                <a:close/>
                <a:moveTo>
                  <a:pt x="37" y="13"/>
                </a:moveTo>
                <a:cubicBezTo>
                  <a:pt x="37" y="20"/>
                  <a:pt x="37" y="20"/>
                  <a:pt x="37" y="20"/>
                </a:cubicBezTo>
                <a:cubicBezTo>
                  <a:pt x="33" y="20"/>
                  <a:pt x="33" y="20"/>
                  <a:pt x="33" y="20"/>
                </a:cubicBezTo>
                <a:cubicBezTo>
                  <a:pt x="33" y="0"/>
                  <a:pt x="33" y="0"/>
                  <a:pt x="33" y="0"/>
                </a:cubicBezTo>
                <a:cubicBezTo>
                  <a:pt x="38" y="0"/>
                  <a:pt x="38" y="0"/>
                  <a:pt x="38" y="0"/>
                </a:cubicBezTo>
                <a:cubicBezTo>
                  <a:pt x="39" y="0"/>
                  <a:pt x="41" y="0"/>
                  <a:pt x="42" y="1"/>
                </a:cubicBezTo>
                <a:cubicBezTo>
                  <a:pt x="43" y="1"/>
                  <a:pt x="43" y="2"/>
                  <a:pt x="43" y="3"/>
                </a:cubicBezTo>
                <a:cubicBezTo>
                  <a:pt x="43" y="9"/>
                  <a:pt x="43" y="9"/>
                  <a:pt x="43" y="9"/>
                </a:cubicBezTo>
                <a:cubicBezTo>
                  <a:pt x="43" y="10"/>
                  <a:pt x="43" y="11"/>
                  <a:pt x="42" y="12"/>
                </a:cubicBezTo>
                <a:cubicBezTo>
                  <a:pt x="41" y="13"/>
                  <a:pt x="40" y="13"/>
                  <a:pt x="37" y="13"/>
                </a:cubicBezTo>
                <a:close/>
                <a:moveTo>
                  <a:pt x="39" y="9"/>
                </a:moveTo>
                <a:cubicBezTo>
                  <a:pt x="39" y="4"/>
                  <a:pt x="39" y="4"/>
                  <a:pt x="39" y="4"/>
                </a:cubicBezTo>
                <a:cubicBezTo>
                  <a:pt x="39" y="3"/>
                  <a:pt x="38" y="3"/>
                  <a:pt x="37" y="3"/>
                </a:cubicBezTo>
                <a:cubicBezTo>
                  <a:pt x="37" y="10"/>
                  <a:pt x="37" y="10"/>
                  <a:pt x="37" y="10"/>
                </a:cubicBezTo>
                <a:cubicBezTo>
                  <a:pt x="38" y="10"/>
                  <a:pt x="39" y="9"/>
                  <a:pt x="39" y="9"/>
                </a:cubicBezTo>
                <a:close/>
                <a:moveTo>
                  <a:pt x="48" y="20"/>
                </a:moveTo>
                <a:cubicBezTo>
                  <a:pt x="44" y="20"/>
                  <a:pt x="44" y="20"/>
                  <a:pt x="44" y="20"/>
                </a:cubicBezTo>
                <a:cubicBezTo>
                  <a:pt x="44" y="0"/>
                  <a:pt x="44" y="0"/>
                  <a:pt x="44" y="0"/>
                </a:cubicBezTo>
                <a:cubicBezTo>
                  <a:pt x="48" y="0"/>
                  <a:pt x="48" y="0"/>
                  <a:pt x="48" y="0"/>
                </a:cubicBezTo>
                <a:cubicBezTo>
                  <a:pt x="48" y="20"/>
                  <a:pt x="48" y="20"/>
                  <a:pt x="48" y="20"/>
                </a:cubicBezTo>
                <a:close/>
                <a:moveTo>
                  <a:pt x="59" y="20"/>
                </a:moveTo>
                <a:cubicBezTo>
                  <a:pt x="55" y="20"/>
                  <a:pt x="55" y="20"/>
                  <a:pt x="55" y="20"/>
                </a:cubicBezTo>
                <a:cubicBezTo>
                  <a:pt x="55" y="20"/>
                  <a:pt x="55" y="20"/>
                  <a:pt x="55" y="20"/>
                </a:cubicBezTo>
                <a:cubicBezTo>
                  <a:pt x="55" y="20"/>
                  <a:pt x="54" y="21"/>
                  <a:pt x="52" y="21"/>
                </a:cubicBezTo>
                <a:cubicBezTo>
                  <a:pt x="50" y="21"/>
                  <a:pt x="49" y="20"/>
                  <a:pt x="49" y="18"/>
                </a:cubicBezTo>
                <a:cubicBezTo>
                  <a:pt x="49" y="15"/>
                  <a:pt x="49" y="15"/>
                  <a:pt x="49" y="15"/>
                </a:cubicBezTo>
                <a:cubicBezTo>
                  <a:pt x="49" y="14"/>
                  <a:pt x="49" y="13"/>
                  <a:pt x="50" y="13"/>
                </a:cubicBezTo>
                <a:cubicBezTo>
                  <a:pt x="50" y="12"/>
                  <a:pt x="51" y="11"/>
                  <a:pt x="53" y="11"/>
                </a:cubicBezTo>
                <a:cubicBezTo>
                  <a:pt x="54" y="10"/>
                  <a:pt x="54" y="10"/>
                  <a:pt x="54" y="9"/>
                </a:cubicBezTo>
                <a:cubicBezTo>
                  <a:pt x="54" y="7"/>
                  <a:pt x="54" y="7"/>
                  <a:pt x="54" y="7"/>
                </a:cubicBezTo>
                <a:cubicBezTo>
                  <a:pt x="54" y="6"/>
                  <a:pt x="54" y="6"/>
                  <a:pt x="54" y="6"/>
                </a:cubicBezTo>
                <a:cubicBezTo>
                  <a:pt x="53" y="6"/>
                  <a:pt x="53" y="7"/>
                  <a:pt x="53" y="8"/>
                </a:cubicBezTo>
                <a:cubicBezTo>
                  <a:pt x="53" y="8"/>
                  <a:pt x="53" y="9"/>
                  <a:pt x="53" y="9"/>
                </a:cubicBezTo>
                <a:cubicBezTo>
                  <a:pt x="53" y="10"/>
                  <a:pt x="53" y="10"/>
                  <a:pt x="53" y="10"/>
                </a:cubicBezTo>
                <a:cubicBezTo>
                  <a:pt x="49" y="10"/>
                  <a:pt x="49" y="10"/>
                  <a:pt x="49" y="10"/>
                </a:cubicBezTo>
                <a:cubicBezTo>
                  <a:pt x="49" y="7"/>
                  <a:pt x="49" y="7"/>
                  <a:pt x="49" y="7"/>
                </a:cubicBezTo>
                <a:cubicBezTo>
                  <a:pt x="49" y="5"/>
                  <a:pt x="51" y="4"/>
                  <a:pt x="54" y="4"/>
                </a:cubicBezTo>
                <a:cubicBezTo>
                  <a:pt x="57" y="4"/>
                  <a:pt x="59" y="5"/>
                  <a:pt x="59" y="7"/>
                </a:cubicBezTo>
                <a:cubicBezTo>
                  <a:pt x="59" y="20"/>
                  <a:pt x="59" y="20"/>
                  <a:pt x="59" y="20"/>
                </a:cubicBezTo>
                <a:close/>
                <a:moveTo>
                  <a:pt x="54" y="17"/>
                </a:moveTo>
                <a:cubicBezTo>
                  <a:pt x="54" y="13"/>
                  <a:pt x="54" y="13"/>
                  <a:pt x="54" y="13"/>
                </a:cubicBezTo>
                <a:cubicBezTo>
                  <a:pt x="54" y="13"/>
                  <a:pt x="53" y="14"/>
                  <a:pt x="53" y="14"/>
                </a:cubicBezTo>
                <a:cubicBezTo>
                  <a:pt x="53" y="17"/>
                  <a:pt x="53" y="17"/>
                  <a:pt x="53" y="17"/>
                </a:cubicBezTo>
                <a:cubicBezTo>
                  <a:pt x="53" y="18"/>
                  <a:pt x="53" y="18"/>
                  <a:pt x="54" y="18"/>
                </a:cubicBezTo>
                <a:cubicBezTo>
                  <a:pt x="54" y="18"/>
                  <a:pt x="54" y="18"/>
                  <a:pt x="54" y="17"/>
                </a:cubicBezTo>
                <a:close/>
                <a:moveTo>
                  <a:pt x="69" y="20"/>
                </a:moveTo>
                <a:cubicBezTo>
                  <a:pt x="65" y="20"/>
                  <a:pt x="65" y="20"/>
                  <a:pt x="65" y="20"/>
                </a:cubicBezTo>
                <a:cubicBezTo>
                  <a:pt x="65" y="7"/>
                  <a:pt x="65" y="7"/>
                  <a:pt x="65" y="7"/>
                </a:cubicBezTo>
                <a:cubicBezTo>
                  <a:pt x="65" y="6"/>
                  <a:pt x="65" y="6"/>
                  <a:pt x="64" y="6"/>
                </a:cubicBezTo>
                <a:cubicBezTo>
                  <a:pt x="64" y="6"/>
                  <a:pt x="64" y="6"/>
                  <a:pt x="64" y="7"/>
                </a:cubicBezTo>
                <a:cubicBezTo>
                  <a:pt x="64" y="20"/>
                  <a:pt x="64" y="20"/>
                  <a:pt x="64" y="20"/>
                </a:cubicBezTo>
                <a:cubicBezTo>
                  <a:pt x="59" y="20"/>
                  <a:pt x="59" y="20"/>
                  <a:pt x="59" y="20"/>
                </a:cubicBezTo>
                <a:cubicBezTo>
                  <a:pt x="59" y="4"/>
                  <a:pt x="59" y="4"/>
                  <a:pt x="59" y="4"/>
                </a:cubicBezTo>
                <a:cubicBezTo>
                  <a:pt x="64" y="4"/>
                  <a:pt x="64" y="4"/>
                  <a:pt x="64" y="4"/>
                </a:cubicBezTo>
                <a:cubicBezTo>
                  <a:pt x="64" y="4"/>
                  <a:pt x="64" y="4"/>
                  <a:pt x="64" y="4"/>
                </a:cubicBezTo>
                <a:cubicBezTo>
                  <a:pt x="64" y="4"/>
                  <a:pt x="65" y="4"/>
                  <a:pt x="66" y="4"/>
                </a:cubicBezTo>
                <a:cubicBezTo>
                  <a:pt x="67" y="4"/>
                  <a:pt x="67" y="4"/>
                  <a:pt x="68" y="4"/>
                </a:cubicBezTo>
                <a:cubicBezTo>
                  <a:pt x="69" y="5"/>
                  <a:pt x="69" y="5"/>
                  <a:pt x="69" y="6"/>
                </a:cubicBezTo>
                <a:cubicBezTo>
                  <a:pt x="69" y="20"/>
                  <a:pt x="69" y="20"/>
                  <a:pt x="69" y="20"/>
                </a:cubicBezTo>
                <a:close/>
                <a:moveTo>
                  <a:pt x="24" y="55"/>
                </a:moveTo>
                <a:cubicBezTo>
                  <a:pt x="24" y="63"/>
                  <a:pt x="24" y="63"/>
                  <a:pt x="24" y="63"/>
                </a:cubicBezTo>
                <a:cubicBezTo>
                  <a:pt x="21" y="63"/>
                  <a:pt x="21" y="63"/>
                  <a:pt x="21" y="63"/>
                </a:cubicBezTo>
                <a:cubicBezTo>
                  <a:pt x="28" y="71"/>
                  <a:pt x="28" y="71"/>
                  <a:pt x="28" y="71"/>
                </a:cubicBezTo>
                <a:cubicBezTo>
                  <a:pt x="34" y="63"/>
                  <a:pt x="34" y="63"/>
                  <a:pt x="34" y="63"/>
                </a:cubicBezTo>
                <a:cubicBezTo>
                  <a:pt x="31" y="63"/>
                  <a:pt x="31" y="63"/>
                  <a:pt x="31" y="63"/>
                </a:cubicBezTo>
                <a:cubicBezTo>
                  <a:pt x="31" y="55"/>
                  <a:pt x="31" y="55"/>
                  <a:pt x="31" y="55"/>
                </a:cubicBezTo>
                <a:lnTo>
                  <a:pt x="24" y="5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41" name="Freeform 101"/>
          <p:cNvSpPr>
            <a:spLocks noChangeArrowheads="1"/>
          </p:cNvSpPr>
          <p:nvPr/>
        </p:nvSpPr>
        <p:spPr bwMode="auto">
          <a:xfrm>
            <a:off x="1343025" y="590550"/>
            <a:ext cx="341313" cy="246063"/>
          </a:xfrm>
          <a:custGeom>
            <a:avLst/>
            <a:gdLst>
              <a:gd name="T0" fmla="*/ 2147483646 w 91"/>
              <a:gd name="T1" fmla="*/ 2147483646 h 88"/>
              <a:gd name="T2" fmla="*/ 2147483646 w 91"/>
              <a:gd name="T3" fmla="*/ 2147483646 h 88"/>
              <a:gd name="T4" fmla="*/ 2147483646 w 91"/>
              <a:gd name="T5" fmla="*/ 2147483646 h 88"/>
              <a:gd name="T6" fmla="*/ 2147483646 w 91"/>
              <a:gd name="T7" fmla="*/ 2147483646 h 88"/>
              <a:gd name="T8" fmla="*/ 2147483646 w 91"/>
              <a:gd name="T9" fmla="*/ 2147483646 h 88"/>
              <a:gd name="T10" fmla="*/ 2147483646 w 91"/>
              <a:gd name="T11" fmla="*/ 0 h 88"/>
              <a:gd name="T12" fmla="*/ 2147483646 w 91"/>
              <a:gd name="T13" fmla="*/ 2147483646 h 88"/>
              <a:gd name="T14" fmla="*/ 2147483646 w 91"/>
              <a:gd name="T15" fmla="*/ 2147483646 h 88"/>
              <a:gd name="T16" fmla="*/ 2147483646 w 91"/>
              <a:gd name="T17" fmla="*/ 2147483646 h 88"/>
              <a:gd name="T18" fmla="*/ 2147483646 w 91"/>
              <a:gd name="T19" fmla="*/ 2147483646 h 88"/>
              <a:gd name="T20" fmla="*/ 2147483646 w 91"/>
              <a:gd name="T21" fmla="*/ 2147483646 h 88"/>
              <a:gd name="T22" fmla="*/ 2147483646 w 91"/>
              <a:gd name="T23" fmla="*/ 2147483646 h 88"/>
              <a:gd name="T24" fmla="*/ 2147483646 w 91"/>
              <a:gd name="T25" fmla="*/ 2147483646 h 88"/>
              <a:gd name="T26" fmla="*/ 2147483646 w 91"/>
              <a:gd name="T27" fmla="*/ 2147483646 h 88"/>
              <a:gd name="T28" fmla="*/ 2147483646 w 91"/>
              <a:gd name="T29" fmla="*/ 2147483646 h 88"/>
              <a:gd name="T30" fmla="*/ 2147483646 w 91"/>
              <a:gd name="T31" fmla="*/ 2147483646 h 88"/>
              <a:gd name="T32" fmla="*/ 2147483646 w 91"/>
              <a:gd name="T33" fmla="*/ 2147483646 h 88"/>
              <a:gd name="T34" fmla="*/ 2147483646 w 91"/>
              <a:gd name="T35" fmla="*/ 2147483646 h 88"/>
              <a:gd name="T36" fmla="*/ 2147483646 w 91"/>
              <a:gd name="T37" fmla="*/ 2147483646 h 88"/>
              <a:gd name="T38" fmla="*/ 2147483646 w 91"/>
              <a:gd name="T39" fmla="*/ 2147483646 h 88"/>
              <a:gd name="T40" fmla="*/ 2147483646 w 91"/>
              <a:gd name="T41" fmla="*/ 2147483646 h 88"/>
              <a:gd name="T42" fmla="*/ 2147483646 w 91"/>
              <a:gd name="T43" fmla="*/ 2147483646 h 88"/>
              <a:gd name="T44" fmla="*/ 2147483646 w 91"/>
              <a:gd name="T45" fmla="*/ 2147483646 h 88"/>
              <a:gd name="T46" fmla="*/ 2147483646 w 91"/>
              <a:gd name="T47" fmla="*/ 2147483646 h 88"/>
              <a:gd name="T48" fmla="*/ 2147483646 w 91"/>
              <a:gd name="T49" fmla="*/ 2147483646 h 88"/>
              <a:gd name="T50" fmla="*/ 2147483646 w 91"/>
              <a:gd name="T51" fmla="*/ 2147483646 h 88"/>
              <a:gd name="T52" fmla="*/ 2147483646 w 91"/>
              <a:gd name="T53" fmla="*/ 2147483646 h 88"/>
              <a:gd name="T54" fmla="*/ 2147483646 w 91"/>
              <a:gd name="T55" fmla="*/ 2147483646 h 88"/>
              <a:gd name="T56" fmla="*/ 2147483646 w 91"/>
              <a:gd name="T57" fmla="*/ 2147483646 h 88"/>
              <a:gd name="T58" fmla="*/ 2147483646 w 91"/>
              <a:gd name="T59" fmla="*/ 2147483646 h 88"/>
              <a:gd name="T60" fmla="*/ 2147483646 w 91"/>
              <a:gd name="T61" fmla="*/ 2147483646 h 88"/>
              <a:gd name="T62" fmla="*/ 2147483646 w 91"/>
              <a:gd name="T63" fmla="*/ 2147483646 h 88"/>
              <a:gd name="T64" fmla="*/ 2147483646 w 91"/>
              <a:gd name="T65" fmla="*/ 2147483646 h 88"/>
              <a:gd name="T66" fmla="*/ 2147483646 w 91"/>
              <a:gd name="T67" fmla="*/ 2147483646 h 88"/>
              <a:gd name="T68" fmla="*/ 2147483646 w 91"/>
              <a:gd name="T69" fmla="*/ 2147483646 h 88"/>
              <a:gd name="T70" fmla="*/ 2147483646 w 91"/>
              <a:gd name="T71" fmla="*/ 2147483646 h 88"/>
              <a:gd name="T72" fmla="*/ 2147483646 w 91"/>
              <a:gd name="T73" fmla="*/ 2147483646 h 88"/>
              <a:gd name="T74" fmla="*/ 2147483646 w 91"/>
              <a:gd name="T75" fmla="*/ 2147483646 h 88"/>
              <a:gd name="T76" fmla="*/ 2147483646 w 91"/>
              <a:gd name="T77" fmla="*/ 2147483646 h 88"/>
              <a:gd name="T78" fmla="*/ 2147483646 w 91"/>
              <a:gd name="T79" fmla="*/ 2147483646 h 88"/>
              <a:gd name="T80" fmla="*/ 2147483646 w 91"/>
              <a:gd name="T81" fmla="*/ 2147483646 h 8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1"/>
              <a:gd name="T124" fmla="*/ 0 h 88"/>
              <a:gd name="T125" fmla="*/ 91 w 91"/>
              <a:gd name="T126" fmla="*/ 88 h 8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1" h="88">
                <a:moveTo>
                  <a:pt x="26" y="25"/>
                </a:moveTo>
                <a:cubicBezTo>
                  <a:pt x="51" y="25"/>
                  <a:pt x="51" y="25"/>
                  <a:pt x="51" y="25"/>
                </a:cubicBezTo>
                <a:cubicBezTo>
                  <a:pt x="52" y="24"/>
                  <a:pt x="54" y="23"/>
                  <a:pt x="53" y="21"/>
                </a:cubicBezTo>
                <a:cubicBezTo>
                  <a:pt x="52" y="19"/>
                  <a:pt x="50" y="17"/>
                  <a:pt x="49" y="15"/>
                </a:cubicBezTo>
                <a:cubicBezTo>
                  <a:pt x="46" y="12"/>
                  <a:pt x="47" y="6"/>
                  <a:pt x="50" y="3"/>
                </a:cubicBezTo>
                <a:cubicBezTo>
                  <a:pt x="53" y="0"/>
                  <a:pt x="58" y="0"/>
                  <a:pt x="58" y="0"/>
                </a:cubicBezTo>
                <a:cubicBezTo>
                  <a:pt x="58" y="0"/>
                  <a:pt x="64" y="0"/>
                  <a:pt x="67" y="3"/>
                </a:cubicBezTo>
                <a:cubicBezTo>
                  <a:pt x="70" y="6"/>
                  <a:pt x="70" y="12"/>
                  <a:pt x="68" y="15"/>
                </a:cubicBezTo>
                <a:cubicBezTo>
                  <a:pt x="67" y="17"/>
                  <a:pt x="65" y="19"/>
                  <a:pt x="64" y="21"/>
                </a:cubicBezTo>
                <a:cubicBezTo>
                  <a:pt x="63" y="23"/>
                  <a:pt x="64" y="24"/>
                  <a:pt x="65" y="25"/>
                </a:cubicBezTo>
                <a:cubicBezTo>
                  <a:pt x="91" y="25"/>
                  <a:pt x="91" y="25"/>
                  <a:pt x="91" y="25"/>
                </a:cubicBezTo>
                <a:cubicBezTo>
                  <a:pt x="91" y="49"/>
                  <a:pt x="91" y="49"/>
                  <a:pt x="91" y="49"/>
                </a:cubicBezTo>
                <a:cubicBezTo>
                  <a:pt x="90" y="50"/>
                  <a:pt x="89" y="51"/>
                  <a:pt x="87" y="51"/>
                </a:cubicBezTo>
                <a:cubicBezTo>
                  <a:pt x="85" y="50"/>
                  <a:pt x="83" y="48"/>
                  <a:pt x="81" y="47"/>
                </a:cubicBezTo>
                <a:cubicBezTo>
                  <a:pt x="78" y="44"/>
                  <a:pt x="73" y="45"/>
                  <a:pt x="70" y="48"/>
                </a:cubicBezTo>
                <a:cubicBezTo>
                  <a:pt x="67" y="51"/>
                  <a:pt x="67" y="56"/>
                  <a:pt x="67" y="56"/>
                </a:cubicBezTo>
                <a:cubicBezTo>
                  <a:pt x="67" y="56"/>
                  <a:pt x="67" y="61"/>
                  <a:pt x="70" y="64"/>
                </a:cubicBezTo>
                <a:cubicBezTo>
                  <a:pt x="73" y="67"/>
                  <a:pt x="78" y="67"/>
                  <a:pt x="81" y="65"/>
                </a:cubicBezTo>
                <a:cubicBezTo>
                  <a:pt x="83" y="64"/>
                  <a:pt x="85" y="62"/>
                  <a:pt x="87" y="61"/>
                </a:cubicBezTo>
                <a:cubicBezTo>
                  <a:pt x="89" y="60"/>
                  <a:pt x="90" y="61"/>
                  <a:pt x="91" y="62"/>
                </a:cubicBezTo>
                <a:cubicBezTo>
                  <a:pt x="91" y="88"/>
                  <a:pt x="91" y="88"/>
                  <a:pt x="91" y="88"/>
                </a:cubicBezTo>
                <a:cubicBezTo>
                  <a:pt x="64" y="88"/>
                  <a:pt x="64" y="88"/>
                  <a:pt x="64" y="88"/>
                </a:cubicBezTo>
                <a:cubicBezTo>
                  <a:pt x="63" y="88"/>
                  <a:pt x="62" y="86"/>
                  <a:pt x="63" y="85"/>
                </a:cubicBezTo>
                <a:cubicBezTo>
                  <a:pt x="63" y="83"/>
                  <a:pt x="65" y="81"/>
                  <a:pt x="67" y="79"/>
                </a:cubicBezTo>
                <a:cubicBezTo>
                  <a:pt x="69" y="76"/>
                  <a:pt x="68" y="71"/>
                  <a:pt x="66" y="68"/>
                </a:cubicBezTo>
                <a:cubicBezTo>
                  <a:pt x="63" y="65"/>
                  <a:pt x="58" y="66"/>
                  <a:pt x="58" y="66"/>
                </a:cubicBezTo>
                <a:cubicBezTo>
                  <a:pt x="58" y="66"/>
                  <a:pt x="53" y="65"/>
                  <a:pt x="50" y="68"/>
                </a:cubicBezTo>
                <a:cubicBezTo>
                  <a:pt x="47" y="71"/>
                  <a:pt x="46" y="76"/>
                  <a:pt x="49" y="79"/>
                </a:cubicBezTo>
                <a:cubicBezTo>
                  <a:pt x="50" y="81"/>
                  <a:pt x="52" y="83"/>
                  <a:pt x="53" y="85"/>
                </a:cubicBezTo>
                <a:cubicBezTo>
                  <a:pt x="53" y="86"/>
                  <a:pt x="52" y="88"/>
                  <a:pt x="51" y="88"/>
                </a:cubicBezTo>
                <a:cubicBezTo>
                  <a:pt x="26" y="88"/>
                  <a:pt x="26" y="88"/>
                  <a:pt x="26" y="88"/>
                </a:cubicBezTo>
                <a:cubicBezTo>
                  <a:pt x="26" y="64"/>
                  <a:pt x="26" y="64"/>
                  <a:pt x="26" y="64"/>
                </a:cubicBezTo>
                <a:cubicBezTo>
                  <a:pt x="26" y="63"/>
                  <a:pt x="24" y="61"/>
                  <a:pt x="22" y="62"/>
                </a:cubicBezTo>
                <a:cubicBezTo>
                  <a:pt x="20" y="63"/>
                  <a:pt x="18" y="65"/>
                  <a:pt x="16" y="67"/>
                </a:cubicBezTo>
                <a:cubicBezTo>
                  <a:pt x="12" y="69"/>
                  <a:pt x="7" y="69"/>
                  <a:pt x="4" y="65"/>
                </a:cubicBezTo>
                <a:cubicBezTo>
                  <a:pt x="0" y="62"/>
                  <a:pt x="1" y="57"/>
                  <a:pt x="1" y="57"/>
                </a:cubicBezTo>
                <a:cubicBezTo>
                  <a:pt x="1" y="57"/>
                  <a:pt x="0" y="51"/>
                  <a:pt x="4" y="48"/>
                </a:cubicBezTo>
                <a:cubicBezTo>
                  <a:pt x="7" y="45"/>
                  <a:pt x="12" y="44"/>
                  <a:pt x="16" y="47"/>
                </a:cubicBezTo>
                <a:cubicBezTo>
                  <a:pt x="18" y="48"/>
                  <a:pt x="20" y="50"/>
                  <a:pt x="22" y="51"/>
                </a:cubicBezTo>
                <a:cubicBezTo>
                  <a:pt x="24" y="52"/>
                  <a:pt x="26" y="51"/>
                  <a:pt x="26" y="49"/>
                </a:cubicBezTo>
                <a:lnTo>
                  <a:pt x="26" y="2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42" name="Freeform 102"/>
          <p:cNvSpPr>
            <a:spLocks noEditPoints="1" noChangeArrowheads="1"/>
          </p:cNvSpPr>
          <p:nvPr/>
        </p:nvSpPr>
        <p:spPr bwMode="auto">
          <a:xfrm>
            <a:off x="2085975" y="593725"/>
            <a:ext cx="292100" cy="268288"/>
          </a:xfrm>
          <a:custGeom>
            <a:avLst/>
            <a:gdLst>
              <a:gd name="T0" fmla="*/ 2147483646 w 78"/>
              <a:gd name="T1" fmla="*/ 2147483646 h 95"/>
              <a:gd name="T2" fmla="*/ 2147483646 w 78"/>
              <a:gd name="T3" fmla="*/ 2147483646 h 95"/>
              <a:gd name="T4" fmla="*/ 2147483646 w 78"/>
              <a:gd name="T5" fmla="*/ 2147483646 h 95"/>
              <a:gd name="T6" fmla="*/ 2147483646 w 78"/>
              <a:gd name="T7" fmla="*/ 2147483646 h 95"/>
              <a:gd name="T8" fmla="*/ 2147483646 w 78"/>
              <a:gd name="T9" fmla="*/ 2147483646 h 95"/>
              <a:gd name="T10" fmla="*/ 0 w 78"/>
              <a:gd name="T11" fmla="*/ 2147483646 h 95"/>
              <a:gd name="T12" fmla="*/ 2147483646 w 78"/>
              <a:gd name="T13" fmla="*/ 2147483646 h 95"/>
              <a:gd name="T14" fmla="*/ 2147483646 w 78"/>
              <a:gd name="T15" fmla="*/ 2147483646 h 95"/>
              <a:gd name="T16" fmla="*/ 2147483646 w 78"/>
              <a:gd name="T17" fmla="*/ 2147483646 h 95"/>
              <a:gd name="T18" fmla="*/ 2147483646 w 78"/>
              <a:gd name="T19" fmla="*/ 2147483646 h 95"/>
              <a:gd name="T20" fmla="*/ 2147483646 w 78"/>
              <a:gd name="T21" fmla="*/ 0 h 95"/>
              <a:gd name="T22" fmla="*/ 2147483646 w 78"/>
              <a:gd name="T23" fmla="*/ 0 h 95"/>
              <a:gd name="T24" fmla="*/ 2147483646 w 78"/>
              <a:gd name="T25" fmla="*/ 0 h 95"/>
              <a:gd name="T26" fmla="*/ 2147483646 w 78"/>
              <a:gd name="T27" fmla="*/ 2147483646 h 95"/>
              <a:gd name="T28" fmla="*/ 2147483646 w 78"/>
              <a:gd name="T29" fmla="*/ 2147483646 h 95"/>
              <a:gd name="T30" fmla="*/ 2147483646 w 78"/>
              <a:gd name="T31" fmla="*/ 2147483646 h 95"/>
              <a:gd name="T32" fmla="*/ 2147483646 w 78"/>
              <a:gd name="T33" fmla="*/ 2147483646 h 95"/>
              <a:gd name="T34" fmla="*/ 2147483646 w 78"/>
              <a:gd name="T35" fmla="*/ 2147483646 h 95"/>
              <a:gd name="T36" fmla="*/ 2147483646 w 78"/>
              <a:gd name="T37" fmla="*/ 2147483646 h 95"/>
              <a:gd name="T38" fmla="*/ 2147483646 w 78"/>
              <a:gd name="T39" fmla="*/ 2147483646 h 95"/>
              <a:gd name="T40" fmla="*/ 2147483646 w 78"/>
              <a:gd name="T41" fmla="*/ 2147483646 h 95"/>
              <a:gd name="T42" fmla="*/ 2147483646 w 78"/>
              <a:gd name="T43" fmla="*/ 2147483646 h 95"/>
              <a:gd name="T44" fmla="*/ 2147483646 w 78"/>
              <a:gd name="T45" fmla="*/ 2147483646 h 95"/>
              <a:gd name="T46" fmla="*/ 2147483646 w 78"/>
              <a:gd name="T47" fmla="*/ 2147483646 h 95"/>
              <a:gd name="T48" fmla="*/ 2147483646 w 78"/>
              <a:gd name="T49" fmla="*/ 2147483646 h 95"/>
              <a:gd name="T50" fmla="*/ 2147483646 w 78"/>
              <a:gd name="T51" fmla="*/ 2147483646 h 95"/>
              <a:gd name="T52" fmla="*/ 2147483646 w 78"/>
              <a:gd name="T53" fmla="*/ 2147483646 h 95"/>
              <a:gd name="T54" fmla="*/ 2147483646 w 78"/>
              <a:gd name="T55" fmla="*/ 2147483646 h 95"/>
              <a:gd name="T56" fmla="*/ 2147483646 w 78"/>
              <a:gd name="T57" fmla="*/ 2147483646 h 95"/>
              <a:gd name="T58" fmla="*/ 2147483646 w 78"/>
              <a:gd name="T59" fmla="*/ 2147483646 h 95"/>
              <a:gd name="T60" fmla="*/ 2147483646 w 78"/>
              <a:gd name="T61" fmla="*/ 2147483646 h 95"/>
              <a:gd name="T62" fmla="*/ 2147483646 w 78"/>
              <a:gd name="T63" fmla="*/ 2147483646 h 95"/>
              <a:gd name="T64" fmla="*/ 2147483646 w 78"/>
              <a:gd name="T65" fmla="*/ 2147483646 h 95"/>
              <a:gd name="T66" fmla="*/ 2147483646 w 78"/>
              <a:gd name="T67" fmla="*/ 2147483646 h 95"/>
              <a:gd name="T68" fmla="*/ 2147483646 w 78"/>
              <a:gd name="T69" fmla="*/ 2147483646 h 95"/>
              <a:gd name="T70" fmla="*/ 2147483646 w 78"/>
              <a:gd name="T71" fmla="*/ 2147483646 h 95"/>
              <a:gd name="T72" fmla="*/ 2147483646 w 78"/>
              <a:gd name="T73" fmla="*/ 2147483646 h 95"/>
              <a:gd name="T74" fmla="*/ 2147483646 w 78"/>
              <a:gd name="T75" fmla="*/ 2147483646 h 95"/>
              <a:gd name="T76" fmla="*/ 2147483646 w 78"/>
              <a:gd name="T77" fmla="*/ 2147483646 h 95"/>
              <a:gd name="T78" fmla="*/ 2147483646 w 78"/>
              <a:gd name="T79" fmla="*/ 2147483646 h 95"/>
              <a:gd name="T80" fmla="*/ 2147483646 w 78"/>
              <a:gd name="T81" fmla="*/ 2147483646 h 95"/>
              <a:gd name="T82" fmla="*/ 2147483646 w 78"/>
              <a:gd name="T83" fmla="*/ 2147483646 h 95"/>
              <a:gd name="T84" fmla="*/ 2147483646 w 78"/>
              <a:gd name="T85" fmla="*/ 2147483646 h 95"/>
              <a:gd name="T86" fmla="*/ 2147483646 w 78"/>
              <a:gd name="T87" fmla="*/ 2147483646 h 95"/>
              <a:gd name="T88" fmla="*/ 2147483646 w 78"/>
              <a:gd name="T89" fmla="*/ 2147483646 h 95"/>
              <a:gd name="T90" fmla="*/ 2147483646 w 78"/>
              <a:gd name="T91" fmla="*/ 2147483646 h 95"/>
              <a:gd name="T92" fmla="*/ 2147483646 w 78"/>
              <a:gd name="T93" fmla="*/ 2147483646 h 95"/>
              <a:gd name="T94" fmla="*/ 2147483646 w 78"/>
              <a:gd name="T95" fmla="*/ 2147483646 h 95"/>
              <a:gd name="T96" fmla="*/ 2147483646 w 78"/>
              <a:gd name="T97" fmla="*/ 2147483646 h 95"/>
              <a:gd name="T98" fmla="*/ 2147483646 w 78"/>
              <a:gd name="T99" fmla="*/ 2147483646 h 95"/>
              <a:gd name="T100" fmla="*/ 2147483646 w 78"/>
              <a:gd name="T101" fmla="*/ 2147483646 h 95"/>
              <a:gd name="T102" fmla="*/ 2147483646 w 78"/>
              <a:gd name="T103" fmla="*/ 2147483646 h 95"/>
              <a:gd name="T104" fmla="*/ 2147483646 w 78"/>
              <a:gd name="T105" fmla="*/ 2147483646 h 95"/>
              <a:gd name="T106" fmla="*/ 2147483646 w 78"/>
              <a:gd name="T107" fmla="*/ 2147483646 h 95"/>
              <a:gd name="T108" fmla="*/ 2147483646 w 78"/>
              <a:gd name="T109" fmla="*/ 2147483646 h 95"/>
              <a:gd name="T110" fmla="*/ 2147483646 w 78"/>
              <a:gd name="T111" fmla="*/ 2147483646 h 95"/>
              <a:gd name="T112" fmla="*/ 2147483646 w 78"/>
              <a:gd name="T113" fmla="*/ 2147483646 h 95"/>
              <a:gd name="T114" fmla="*/ 2147483646 w 78"/>
              <a:gd name="T115" fmla="*/ 2147483646 h 95"/>
              <a:gd name="T116" fmla="*/ 2147483646 w 78"/>
              <a:gd name="T117" fmla="*/ 2147483646 h 95"/>
              <a:gd name="T118" fmla="*/ 2147483646 w 78"/>
              <a:gd name="T119" fmla="*/ 2147483646 h 9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8"/>
              <a:gd name="T181" fmla="*/ 0 h 95"/>
              <a:gd name="T182" fmla="*/ 78 w 78"/>
              <a:gd name="T183" fmla="*/ 95 h 9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8" h="95">
                <a:moveTo>
                  <a:pt x="78" y="29"/>
                </a:moveTo>
                <a:cubicBezTo>
                  <a:pt x="71" y="85"/>
                  <a:pt x="71" y="85"/>
                  <a:pt x="71" y="85"/>
                </a:cubicBezTo>
                <a:cubicBezTo>
                  <a:pt x="71" y="90"/>
                  <a:pt x="67" y="95"/>
                  <a:pt x="61" y="95"/>
                </a:cubicBezTo>
                <a:cubicBezTo>
                  <a:pt x="17" y="95"/>
                  <a:pt x="17" y="95"/>
                  <a:pt x="17" y="95"/>
                </a:cubicBezTo>
                <a:cubicBezTo>
                  <a:pt x="11" y="95"/>
                  <a:pt x="8" y="90"/>
                  <a:pt x="7" y="85"/>
                </a:cubicBezTo>
                <a:cubicBezTo>
                  <a:pt x="0" y="29"/>
                  <a:pt x="0" y="29"/>
                  <a:pt x="0" y="29"/>
                </a:cubicBezTo>
                <a:cubicBezTo>
                  <a:pt x="7" y="29"/>
                  <a:pt x="7" y="29"/>
                  <a:pt x="7" y="29"/>
                </a:cubicBezTo>
                <a:cubicBezTo>
                  <a:pt x="2" y="12"/>
                  <a:pt x="2" y="12"/>
                  <a:pt x="2" y="12"/>
                </a:cubicBezTo>
                <a:cubicBezTo>
                  <a:pt x="1" y="9"/>
                  <a:pt x="1" y="9"/>
                  <a:pt x="1" y="9"/>
                </a:cubicBezTo>
                <a:cubicBezTo>
                  <a:pt x="5" y="8"/>
                  <a:pt x="5" y="8"/>
                  <a:pt x="5" y="8"/>
                </a:cubicBezTo>
                <a:cubicBezTo>
                  <a:pt x="33" y="0"/>
                  <a:pt x="33" y="0"/>
                  <a:pt x="33" y="0"/>
                </a:cubicBezTo>
                <a:cubicBezTo>
                  <a:pt x="34" y="0"/>
                  <a:pt x="34" y="0"/>
                  <a:pt x="34" y="0"/>
                </a:cubicBezTo>
                <a:cubicBezTo>
                  <a:pt x="35" y="0"/>
                  <a:pt x="35" y="0"/>
                  <a:pt x="35" y="0"/>
                </a:cubicBezTo>
                <a:cubicBezTo>
                  <a:pt x="52" y="4"/>
                  <a:pt x="52" y="4"/>
                  <a:pt x="52" y="4"/>
                </a:cubicBezTo>
                <a:cubicBezTo>
                  <a:pt x="54" y="5"/>
                  <a:pt x="54" y="5"/>
                  <a:pt x="54" y="5"/>
                </a:cubicBezTo>
                <a:cubicBezTo>
                  <a:pt x="55" y="7"/>
                  <a:pt x="55" y="7"/>
                  <a:pt x="55" y="7"/>
                </a:cubicBezTo>
                <a:cubicBezTo>
                  <a:pt x="61" y="29"/>
                  <a:pt x="61" y="29"/>
                  <a:pt x="61" y="29"/>
                </a:cubicBezTo>
                <a:cubicBezTo>
                  <a:pt x="78" y="29"/>
                  <a:pt x="78" y="29"/>
                  <a:pt x="78" y="29"/>
                </a:cubicBezTo>
                <a:close/>
                <a:moveTo>
                  <a:pt x="30" y="59"/>
                </a:moveTo>
                <a:cubicBezTo>
                  <a:pt x="32" y="52"/>
                  <a:pt x="38" y="47"/>
                  <a:pt x="49" y="47"/>
                </a:cubicBezTo>
                <a:cubicBezTo>
                  <a:pt x="49" y="45"/>
                  <a:pt x="49" y="44"/>
                  <a:pt x="49" y="43"/>
                </a:cubicBezTo>
                <a:cubicBezTo>
                  <a:pt x="28" y="40"/>
                  <a:pt x="20" y="47"/>
                  <a:pt x="17" y="59"/>
                </a:cubicBezTo>
                <a:cubicBezTo>
                  <a:pt x="9" y="59"/>
                  <a:pt x="9" y="59"/>
                  <a:pt x="9" y="59"/>
                </a:cubicBezTo>
                <a:cubicBezTo>
                  <a:pt x="16" y="66"/>
                  <a:pt x="16" y="66"/>
                  <a:pt x="16" y="66"/>
                </a:cubicBezTo>
                <a:cubicBezTo>
                  <a:pt x="23" y="72"/>
                  <a:pt x="23" y="72"/>
                  <a:pt x="23" y="72"/>
                </a:cubicBezTo>
                <a:cubicBezTo>
                  <a:pt x="31" y="66"/>
                  <a:pt x="31" y="66"/>
                  <a:pt x="31" y="66"/>
                </a:cubicBezTo>
                <a:cubicBezTo>
                  <a:pt x="38" y="59"/>
                  <a:pt x="38" y="59"/>
                  <a:pt x="38" y="59"/>
                </a:cubicBezTo>
                <a:cubicBezTo>
                  <a:pt x="30" y="59"/>
                  <a:pt x="30" y="59"/>
                  <a:pt x="30" y="59"/>
                </a:cubicBezTo>
                <a:close/>
                <a:moveTo>
                  <a:pt x="54" y="52"/>
                </a:moveTo>
                <a:cubicBezTo>
                  <a:pt x="46" y="59"/>
                  <a:pt x="46" y="59"/>
                  <a:pt x="46" y="59"/>
                </a:cubicBezTo>
                <a:cubicBezTo>
                  <a:pt x="39" y="65"/>
                  <a:pt x="39" y="65"/>
                  <a:pt x="39" y="65"/>
                </a:cubicBezTo>
                <a:cubicBezTo>
                  <a:pt x="47" y="65"/>
                  <a:pt x="47" y="65"/>
                  <a:pt x="47" y="65"/>
                </a:cubicBezTo>
                <a:cubicBezTo>
                  <a:pt x="45" y="72"/>
                  <a:pt x="39" y="77"/>
                  <a:pt x="29" y="78"/>
                </a:cubicBezTo>
                <a:cubicBezTo>
                  <a:pt x="29" y="79"/>
                  <a:pt x="29" y="80"/>
                  <a:pt x="29" y="81"/>
                </a:cubicBezTo>
                <a:cubicBezTo>
                  <a:pt x="49" y="84"/>
                  <a:pt x="58" y="77"/>
                  <a:pt x="61" y="65"/>
                </a:cubicBezTo>
                <a:cubicBezTo>
                  <a:pt x="69" y="65"/>
                  <a:pt x="69" y="65"/>
                  <a:pt x="69" y="65"/>
                </a:cubicBezTo>
                <a:cubicBezTo>
                  <a:pt x="61" y="59"/>
                  <a:pt x="61" y="59"/>
                  <a:pt x="61" y="59"/>
                </a:cubicBezTo>
                <a:cubicBezTo>
                  <a:pt x="54" y="52"/>
                  <a:pt x="54" y="52"/>
                  <a:pt x="54" y="52"/>
                </a:cubicBezTo>
                <a:close/>
                <a:moveTo>
                  <a:pt x="14" y="29"/>
                </a:moveTo>
                <a:cubicBezTo>
                  <a:pt x="53" y="29"/>
                  <a:pt x="53" y="29"/>
                  <a:pt x="53" y="29"/>
                </a:cubicBezTo>
                <a:cubicBezTo>
                  <a:pt x="49" y="13"/>
                  <a:pt x="49" y="13"/>
                  <a:pt x="49" y="13"/>
                </a:cubicBezTo>
                <a:cubicBezTo>
                  <a:pt x="44" y="15"/>
                  <a:pt x="36" y="17"/>
                  <a:pt x="36" y="17"/>
                </a:cubicBezTo>
                <a:cubicBezTo>
                  <a:pt x="32" y="15"/>
                  <a:pt x="32" y="15"/>
                  <a:pt x="32" y="15"/>
                </a:cubicBezTo>
                <a:cubicBezTo>
                  <a:pt x="30" y="9"/>
                  <a:pt x="30" y="9"/>
                  <a:pt x="30" y="9"/>
                </a:cubicBezTo>
                <a:cubicBezTo>
                  <a:pt x="10" y="14"/>
                  <a:pt x="10" y="14"/>
                  <a:pt x="10" y="14"/>
                </a:cubicBezTo>
                <a:cubicBezTo>
                  <a:pt x="14" y="29"/>
                  <a:pt x="14" y="29"/>
                  <a:pt x="14" y="29"/>
                </a:cubicBezTo>
                <a:close/>
                <a:moveTo>
                  <a:pt x="36" y="8"/>
                </a:moveTo>
                <a:cubicBezTo>
                  <a:pt x="37" y="11"/>
                  <a:pt x="37" y="11"/>
                  <a:pt x="37" y="11"/>
                </a:cubicBezTo>
                <a:cubicBezTo>
                  <a:pt x="38" y="10"/>
                  <a:pt x="40" y="10"/>
                  <a:pt x="41" y="9"/>
                </a:cubicBezTo>
                <a:cubicBezTo>
                  <a:pt x="36" y="8"/>
                  <a:pt x="36" y="8"/>
                  <a:pt x="36" y="8"/>
                </a:cubicBezTo>
                <a:close/>
                <a:moveTo>
                  <a:pt x="14" y="19"/>
                </a:moveTo>
                <a:cubicBezTo>
                  <a:pt x="15" y="22"/>
                  <a:pt x="15" y="22"/>
                  <a:pt x="15" y="22"/>
                </a:cubicBezTo>
                <a:cubicBezTo>
                  <a:pt x="30" y="18"/>
                  <a:pt x="30" y="18"/>
                  <a:pt x="30" y="18"/>
                </a:cubicBezTo>
                <a:cubicBezTo>
                  <a:pt x="29" y="14"/>
                  <a:pt x="29" y="14"/>
                  <a:pt x="29" y="14"/>
                </a:cubicBezTo>
                <a:cubicBezTo>
                  <a:pt x="14" y="19"/>
                  <a:pt x="14" y="19"/>
                  <a:pt x="14" y="19"/>
                </a:cubicBezTo>
                <a:close/>
                <a:moveTo>
                  <a:pt x="16" y="24"/>
                </a:moveTo>
                <a:cubicBezTo>
                  <a:pt x="17" y="27"/>
                  <a:pt x="17" y="27"/>
                  <a:pt x="17" y="27"/>
                </a:cubicBezTo>
                <a:cubicBezTo>
                  <a:pt x="32" y="23"/>
                  <a:pt x="32" y="23"/>
                  <a:pt x="32" y="23"/>
                </a:cubicBezTo>
                <a:cubicBezTo>
                  <a:pt x="31" y="20"/>
                  <a:pt x="31" y="20"/>
                  <a:pt x="31" y="20"/>
                </a:cubicBezTo>
                <a:lnTo>
                  <a:pt x="16" y="2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43" name="Freeform 103"/>
          <p:cNvSpPr>
            <a:spLocks noEditPoints="1" noChangeArrowheads="1"/>
          </p:cNvSpPr>
          <p:nvPr/>
        </p:nvSpPr>
        <p:spPr bwMode="auto">
          <a:xfrm>
            <a:off x="1336675" y="104775"/>
            <a:ext cx="363538" cy="211138"/>
          </a:xfrm>
          <a:custGeom>
            <a:avLst/>
            <a:gdLst>
              <a:gd name="T0" fmla="*/ 2147483646 w 97"/>
              <a:gd name="T1" fmla="*/ 2147483646 h 75"/>
              <a:gd name="T2" fmla="*/ 2147483646 w 97"/>
              <a:gd name="T3" fmla="*/ 2147483646 h 75"/>
              <a:gd name="T4" fmla="*/ 2147483646 w 97"/>
              <a:gd name="T5" fmla="*/ 2147483646 h 75"/>
              <a:gd name="T6" fmla="*/ 2147483646 w 97"/>
              <a:gd name="T7" fmla="*/ 2147483646 h 75"/>
              <a:gd name="T8" fmla="*/ 2147483646 w 97"/>
              <a:gd name="T9" fmla="*/ 2147483646 h 75"/>
              <a:gd name="T10" fmla="*/ 2147483646 w 97"/>
              <a:gd name="T11" fmla="*/ 2147483646 h 75"/>
              <a:gd name="T12" fmla="*/ 2147483646 w 97"/>
              <a:gd name="T13" fmla="*/ 2147483646 h 75"/>
              <a:gd name="T14" fmla="*/ 2147483646 w 97"/>
              <a:gd name="T15" fmla="*/ 2147483646 h 75"/>
              <a:gd name="T16" fmla="*/ 0 w 97"/>
              <a:gd name="T17" fmla="*/ 2147483646 h 75"/>
              <a:gd name="T18" fmla="*/ 2147483646 w 97"/>
              <a:gd name="T19" fmla="*/ 2147483646 h 75"/>
              <a:gd name="T20" fmla="*/ 2147483646 w 97"/>
              <a:gd name="T21" fmla="*/ 2147483646 h 75"/>
              <a:gd name="T22" fmla="*/ 2147483646 w 97"/>
              <a:gd name="T23" fmla="*/ 2147483646 h 75"/>
              <a:gd name="T24" fmla="*/ 2147483646 w 97"/>
              <a:gd name="T25" fmla="*/ 2147483646 h 75"/>
              <a:gd name="T26" fmla="*/ 2147483646 w 97"/>
              <a:gd name="T27" fmla="*/ 2147483646 h 75"/>
              <a:gd name="T28" fmla="*/ 2147483646 w 97"/>
              <a:gd name="T29" fmla="*/ 2147483646 h 75"/>
              <a:gd name="T30" fmla="*/ 2147483646 w 97"/>
              <a:gd name="T31" fmla="*/ 2147483646 h 75"/>
              <a:gd name="T32" fmla="*/ 2147483646 w 97"/>
              <a:gd name="T33" fmla="*/ 0 h 75"/>
              <a:gd name="T34" fmla="*/ 2147483646 w 97"/>
              <a:gd name="T35" fmla="*/ 2147483646 h 75"/>
              <a:gd name="T36" fmla="*/ 2147483646 w 97"/>
              <a:gd name="T37" fmla="*/ 2147483646 h 75"/>
              <a:gd name="T38" fmla="*/ 2147483646 w 97"/>
              <a:gd name="T39" fmla="*/ 2147483646 h 75"/>
              <a:gd name="T40" fmla="*/ 2147483646 w 97"/>
              <a:gd name="T41" fmla="*/ 2147483646 h 75"/>
              <a:gd name="T42" fmla="*/ 2147483646 w 97"/>
              <a:gd name="T43" fmla="*/ 2147483646 h 75"/>
              <a:gd name="T44" fmla="*/ 2147483646 w 97"/>
              <a:gd name="T45" fmla="*/ 2147483646 h 75"/>
              <a:gd name="T46" fmla="*/ 2147483646 w 97"/>
              <a:gd name="T47" fmla="*/ 2147483646 h 75"/>
              <a:gd name="T48" fmla="*/ 2147483646 w 97"/>
              <a:gd name="T49" fmla="*/ 2147483646 h 75"/>
              <a:gd name="T50" fmla="*/ 0 w 97"/>
              <a:gd name="T51" fmla="*/ 2147483646 h 75"/>
              <a:gd name="T52" fmla="*/ 2147483646 w 97"/>
              <a:gd name="T53" fmla="*/ 2147483646 h 75"/>
              <a:gd name="T54" fmla="*/ 2147483646 w 97"/>
              <a:gd name="T55" fmla="*/ 2147483646 h 75"/>
              <a:gd name="T56" fmla="*/ 2147483646 w 97"/>
              <a:gd name="T57" fmla="*/ 2147483646 h 75"/>
              <a:gd name="T58" fmla="*/ 2147483646 w 97"/>
              <a:gd name="T59" fmla="*/ 2147483646 h 75"/>
              <a:gd name="T60" fmla="*/ 2147483646 w 97"/>
              <a:gd name="T61" fmla="*/ 2147483646 h 75"/>
              <a:gd name="T62" fmla="*/ 2147483646 w 97"/>
              <a:gd name="T63" fmla="*/ 2147483646 h 75"/>
              <a:gd name="T64" fmla="*/ 2147483646 w 97"/>
              <a:gd name="T65" fmla="*/ 2147483646 h 75"/>
              <a:gd name="T66" fmla="*/ 2147483646 w 97"/>
              <a:gd name="T67" fmla="*/ 2147483646 h 75"/>
              <a:gd name="T68" fmla="*/ 2147483646 w 97"/>
              <a:gd name="T69" fmla="*/ 2147483646 h 75"/>
              <a:gd name="T70" fmla="*/ 2147483646 w 97"/>
              <a:gd name="T71" fmla="*/ 2147483646 h 75"/>
              <a:gd name="T72" fmla="*/ 2147483646 w 97"/>
              <a:gd name="T73" fmla="*/ 2147483646 h 75"/>
              <a:gd name="T74" fmla="*/ 2147483646 w 97"/>
              <a:gd name="T75" fmla="*/ 2147483646 h 75"/>
              <a:gd name="T76" fmla="*/ 2147483646 w 97"/>
              <a:gd name="T77" fmla="*/ 2147483646 h 75"/>
              <a:gd name="T78" fmla="*/ 2147483646 w 97"/>
              <a:gd name="T79" fmla="*/ 2147483646 h 75"/>
              <a:gd name="T80" fmla="*/ 2147483646 w 97"/>
              <a:gd name="T81" fmla="*/ 2147483646 h 75"/>
              <a:gd name="T82" fmla="*/ 2147483646 w 97"/>
              <a:gd name="T83" fmla="*/ 2147483646 h 75"/>
              <a:gd name="T84" fmla="*/ 2147483646 w 97"/>
              <a:gd name="T85" fmla="*/ 2147483646 h 75"/>
              <a:gd name="T86" fmla="*/ 2147483646 w 97"/>
              <a:gd name="T87" fmla="*/ 2147483646 h 75"/>
              <a:gd name="T88" fmla="*/ 2147483646 w 97"/>
              <a:gd name="T89" fmla="*/ 2147483646 h 75"/>
              <a:gd name="T90" fmla="*/ 2147483646 w 97"/>
              <a:gd name="T91" fmla="*/ 2147483646 h 75"/>
              <a:gd name="T92" fmla="*/ 2147483646 w 97"/>
              <a:gd name="T93" fmla="*/ 2147483646 h 75"/>
              <a:gd name="T94" fmla="*/ 2147483646 w 97"/>
              <a:gd name="T95" fmla="*/ 2147483646 h 75"/>
              <a:gd name="T96" fmla="*/ 2147483646 w 97"/>
              <a:gd name="T97" fmla="*/ 2147483646 h 75"/>
              <a:gd name="T98" fmla="*/ 2147483646 w 97"/>
              <a:gd name="T99" fmla="*/ 2147483646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7"/>
              <a:gd name="T151" fmla="*/ 0 h 75"/>
              <a:gd name="T152" fmla="*/ 97 w 97"/>
              <a:gd name="T153" fmla="*/ 75 h 7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44" name="Freeform 104"/>
          <p:cNvSpPr>
            <a:spLocks noEditPoints="1" noChangeArrowheads="1"/>
          </p:cNvSpPr>
          <p:nvPr/>
        </p:nvSpPr>
        <p:spPr bwMode="auto">
          <a:xfrm>
            <a:off x="2063750" y="103188"/>
            <a:ext cx="322263" cy="219075"/>
          </a:xfrm>
          <a:custGeom>
            <a:avLst/>
            <a:gdLst>
              <a:gd name="T0" fmla="*/ 2147483646 w 86"/>
              <a:gd name="T1" fmla="*/ 2147483646 h 78"/>
              <a:gd name="T2" fmla="*/ 2147483646 w 86"/>
              <a:gd name="T3" fmla="*/ 0 h 78"/>
              <a:gd name="T4" fmla="*/ 2147483646 w 86"/>
              <a:gd name="T5" fmla="*/ 2147483646 h 78"/>
              <a:gd name="T6" fmla="*/ 2147483646 w 86"/>
              <a:gd name="T7" fmla="*/ 2147483646 h 78"/>
              <a:gd name="T8" fmla="*/ 2147483646 w 86"/>
              <a:gd name="T9" fmla="*/ 2147483646 h 78"/>
              <a:gd name="T10" fmla="*/ 2147483646 w 86"/>
              <a:gd name="T11" fmla="*/ 2147483646 h 78"/>
              <a:gd name="T12" fmla="*/ 2147483646 w 86"/>
              <a:gd name="T13" fmla="*/ 0 h 78"/>
              <a:gd name="T14" fmla="*/ 2147483646 w 86"/>
              <a:gd name="T15" fmla="*/ 2147483646 h 78"/>
              <a:gd name="T16" fmla="*/ 2147483646 w 86"/>
              <a:gd name="T17" fmla="*/ 2147483646 h 78"/>
              <a:gd name="T18" fmla="*/ 2147483646 w 86"/>
              <a:gd name="T19" fmla="*/ 2147483646 h 78"/>
              <a:gd name="T20" fmla="*/ 2147483646 w 86"/>
              <a:gd name="T21" fmla="*/ 2147483646 h 78"/>
              <a:gd name="T22" fmla="*/ 0 w 86"/>
              <a:gd name="T23" fmla="*/ 2147483646 h 78"/>
              <a:gd name="T24" fmla="*/ 0 w 86"/>
              <a:gd name="T25" fmla="*/ 2147483646 h 78"/>
              <a:gd name="T26" fmla="*/ 2147483646 w 86"/>
              <a:gd name="T27" fmla="*/ 2147483646 h 78"/>
              <a:gd name="T28" fmla="*/ 2147483646 w 86"/>
              <a:gd name="T29" fmla="*/ 2147483646 h 78"/>
              <a:gd name="T30" fmla="*/ 2147483646 w 86"/>
              <a:gd name="T31" fmla="*/ 2147483646 h 78"/>
              <a:gd name="T32" fmla="*/ 2147483646 w 86"/>
              <a:gd name="T33" fmla="*/ 2147483646 h 78"/>
              <a:gd name="T34" fmla="*/ 2147483646 w 86"/>
              <a:gd name="T35" fmla="*/ 2147483646 h 78"/>
              <a:gd name="T36" fmla="*/ 2147483646 w 86"/>
              <a:gd name="T37" fmla="*/ 2147483646 h 78"/>
              <a:gd name="T38" fmla="*/ 2147483646 w 86"/>
              <a:gd name="T39" fmla="*/ 2147483646 h 78"/>
              <a:gd name="T40" fmla="*/ 2147483646 w 86"/>
              <a:gd name="T41" fmla="*/ 2147483646 h 78"/>
              <a:gd name="T42" fmla="*/ 2147483646 w 86"/>
              <a:gd name="T43" fmla="*/ 2147483646 h 78"/>
              <a:gd name="T44" fmla="*/ 2147483646 w 86"/>
              <a:gd name="T45" fmla="*/ 2147483646 h 78"/>
              <a:gd name="T46" fmla="*/ 2147483646 w 86"/>
              <a:gd name="T47" fmla="*/ 2147483646 h 78"/>
              <a:gd name="T48" fmla="*/ 2147483646 w 86"/>
              <a:gd name="T49" fmla="*/ 2147483646 h 78"/>
              <a:gd name="T50" fmla="*/ 2147483646 w 86"/>
              <a:gd name="T51" fmla="*/ 2147483646 h 78"/>
              <a:gd name="T52" fmla="*/ 2147483646 w 86"/>
              <a:gd name="T53" fmla="*/ 2147483646 h 78"/>
              <a:gd name="T54" fmla="*/ 2147483646 w 86"/>
              <a:gd name="T55" fmla="*/ 2147483646 h 78"/>
              <a:gd name="T56" fmla="*/ 2147483646 w 86"/>
              <a:gd name="T57" fmla="*/ 2147483646 h 78"/>
              <a:gd name="T58" fmla="*/ 2147483646 w 86"/>
              <a:gd name="T59" fmla="*/ 2147483646 h 78"/>
              <a:gd name="T60" fmla="*/ 2147483646 w 86"/>
              <a:gd name="T61" fmla="*/ 2147483646 h 78"/>
              <a:gd name="T62" fmla="*/ 2147483646 w 86"/>
              <a:gd name="T63" fmla="*/ 2147483646 h 78"/>
              <a:gd name="T64" fmla="*/ 2147483646 w 86"/>
              <a:gd name="T65" fmla="*/ 2147483646 h 78"/>
              <a:gd name="T66" fmla="*/ 2147483646 w 86"/>
              <a:gd name="T67" fmla="*/ 2147483646 h 78"/>
              <a:gd name="T68" fmla="*/ 2147483646 w 86"/>
              <a:gd name="T69" fmla="*/ 2147483646 h 78"/>
              <a:gd name="T70" fmla="*/ 2147483646 w 86"/>
              <a:gd name="T71" fmla="*/ 2147483646 h 78"/>
              <a:gd name="T72" fmla="*/ 2147483646 w 86"/>
              <a:gd name="T73" fmla="*/ 2147483646 h 78"/>
              <a:gd name="T74" fmla="*/ 2147483646 w 86"/>
              <a:gd name="T75" fmla="*/ 2147483646 h 78"/>
              <a:gd name="T76" fmla="*/ 2147483646 w 86"/>
              <a:gd name="T77" fmla="*/ 2147483646 h 78"/>
              <a:gd name="T78" fmla="*/ 2147483646 w 86"/>
              <a:gd name="T79" fmla="*/ 2147483646 h 78"/>
              <a:gd name="T80" fmla="*/ 2147483646 w 86"/>
              <a:gd name="T81" fmla="*/ 2147483646 h 78"/>
              <a:gd name="T82" fmla="*/ 2147483646 w 86"/>
              <a:gd name="T83" fmla="*/ 2147483646 h 78"/>
              <a:gd name="T84" fmla="*/ 2147483646 w 86"/>
              <a:gd name="T85" fmla="*/ 2147483646 h 78"/>
              <a:gd name="T86" fmla="*/ 2147483646 w 86"/>
              <a:gd name="T87" fmla="*/ 2147483646 h 78"/>
              <a:gd name="T88" fmla="*/ 2147483646 w 86"/>
              <a:gd name="T89" fmla="*/ 2147483646 h 78"/>
              <a:gd name="T90" fmla="*/ 2147483646 w 86"/>
              <a:gd name="T91" fmla="*/ 2147483646 h 78"/>
              <a:gd name="T92" fmla="*/ 2147483646 w 86"/>
              <a:gd name="T93" fmla="*/ 2147483646 h 78"/>
              <a:gd name="T94" fmla="*/ 2147483646 w 86"/>
              <a:gd name="T95" fmla="*/ 2147483646 h 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6"/>
              <a:gd name="T145" fmla="*/ 0 h 78"/>
              <a:gd name="T146" fmla="*/ 86 w 86"/>
              <a:gd name="T147" fmla="*/ 78 h 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6" h="78">
                <a:moveTo>
                  <a:pt x="5" y="10"/>
                </a:moveTo>
                <a:cubicBezTo>
                  <a:pt x="14" y="10"/>
                  <a:pt x="14" y="10"/>
                  <a:pt x="14" y="10"/>
                </a:cubicBezTo>
                <a:cubicBezTo>
                  <a:pt x="14" y="9"/>
                  <a:pt x="14" y="9"/>
                  <a:pt x="14" y="9"/>
                </a:cubicBezTo>
                <a:cubicBezTo>
                  <a:pt x="14" y="6"/>
                  <a:pt x="14" y="4"/>
                  <a:pt x="16" y="3"/>
                </a:cubicBezTo>
                <a:cubicBezTo>
                  <a:pt x="18" y="1"/>
                  <a:pt x="20" y="0"/>
                  <a:pt x="22" y="0"/>
                </a:cubicBezTo>
                <a:cubicBezTo>
                  <a:pt x="22" y="0"/>
                  <a:pt x="22" y="0"/>
                  <a:pt x="22" y="0"/>
                </a:cubicBezTo>
                <a:cubicBezTo>
                  <a:pt x="24" y="0"/>
                  <a:pt x="26" y="1"/>
                  <a:pt x="28" y="3"/>
                </a:cubicBezTo>
                <a:cubicBezTo>
                  <a:pt x="29" y="4"/>
                  <a:pt x="30" y="6"/>
                  <a:pt x="30" y="9"/>
                </a:cubicBezTo>
                <a:cubicBezTo>
                  <a:pt x="30" y="10"/>
                  <a:pt x="30" y="10"/>
                  <a:pt x="30" y="10"/>
                </a:cubicBezTo>
                <a:cubicBezTo>
                  <a:pt x="35" y="10"/>
                  <a:pt x="35" y="10"/>
                  <a:pt x="35" y="10"/>
                </a:cubicBezTo>
                <a:cubicBezTo>
                  <a:pt x="35" y="9"/>
                  <a:pt x="35" y="9"/>
                  <a:pt x="35" y="9"/>
                </a:cubicBezTo>
                <a:cubicBezTo>
                  <a:pt x="35" y="6"/>
                  <a:pt x="36" y="4"/>
                  <a:pt x="37" y="3"/>
                </a:cubicBezTo>
                <a:cubicBezTo>
                  <a:pt x="39" y="1"/>
                  <a:pt x="41" y="0"/>
                  <a:pt x="43" y="0"/>
                </a:cubicBezTo>
                <a:cubicBezTo>
                  <a:pt x="43" y="0"/>
                  <a:pt x="43" y="0"/>
                  <a:pt x="43" y="0"/>
                </a:cubicBezTo>
                <a:cubicBezTo>
                  <a:pt x="46" y="0"/>
                  <a:pt x="48" y="1"/>
                  <a:pt x="49" y="3"/>
                </a:cubicBezTo>
                <a:cubicBezTo>
                  <a:pt x="51" y="4"/>
                  <a:pt x="52" y="6"/>
                  <a:pt x="52" y="9"/>
                </a:cubicBezTo>
                <a:cubicBezTo>
                  <a:pt x="52" y="10"/>
                  <a:pt x="52" y="10"/>
                  <a:pt x="52" y="10"/>
                </a:cubicBezTo>
                <a:cubicBezTo>
                  <a:pt x="56" y="10"/>
                  <a:pt x="56" y="10"/>
                  <a:pt x="56" y="10"/>
                </a:cubicBezTo>
                <a:cubicBezTo>
                  <a:pt x="56" y="9"/>
                  <a:pt x="56" y="9"/>
                  <a:pt x="56" y="9"/>
                </a:cubicBezTo>
                <a:cubicBezTo>
                  <a:pt x="56" y="6"/>
                  <a:pt x="57" y="4"/>
                  <a:pt x="58" y="3"/>
                </a:cubicBezTo>
                <a:cubicBezTo>
                  <a:pt x="60" y="1"/>
                  <a:pt x="62" y="0"/>
                  <a:pt x="64" y="0"/>
                </a:cubicBezTo>
                <a:cubicBezTo>
                  <a:pt x="64" y="0"/>
                  <a:pt x="64" y="0"/>
                  <a:pt x="64" y="0"/>
                </a:cubicBezTo>
                <a:cubicBezTo>
                  <a:pt x="67" y="0"/>
                  <a:pt x="69" y="1"/>
                  <a:pt x="70" y="3"/>
                </a:cubicBezTo>
                <a:cubicBezTo>
                  <a:pt x="72" y="4"/>
                  <a:pt x="73" y="6"/>
                  <a:pt x="73" y="9"/>
                </a:cubicBezTo>
                <a:cubicBezTo>
                  <a:pt x="73" y="10"/>
                  <a:pt x="73" y="10"/>
                  <a:pt x="73" y="10"/>
                </a:cubicBezTo>
                <a:cubicBezTo>
                  <a:pt x="81" y="10"/>
                  <a:pt x="81" y="10"/>
                  <a:pt x="81" y="10"/>
                </a:cubicBezTo>
                <a:cubicBezTo>
                  <a:pt x="86" y="10"/>
                  <a:pt x="86" y="10"/>
                  <a:pt x="86" y="10"/>
                </a:cubicBezTo>
                <a:cubicBezTo>
                  <a:pt x="86" y="15"/>
                  <a:pt x="86" y="15"/>
                  <a:pt x="86" y="15"/>
                </a:cubicBezTo>
                <a:cubicBezTo>
                  <a:pt x="86" y="73"/>
                  <a:pt x="86" y="73"/>
                  <a:pt x="86" y="73"/>
                </a:cubicBezTo>
                <a:cubicBezTo>
                  <a:pt x="86" y="78"/>
                  <a:pt x="86" y="78"/>
                  <a:pt x="86" y="78"/>
                </a:cubicBezTo>
                <a:cubicBezTo>
                  <a:pt x="81" y="78"/>
                  <a:pt x="81" y="78"/>
                  <a:pt x="81" y="78"/>
                </a:cubicBezTo>
                <a:cubicBezTo>
                  <a:pt x="24" y="78"/>
                  <a:pt x="24" y="78"/>
                  <a:pt x="24" y="78"/>
                </a:cubicBezTo>
                <a:cubicBezTo>
                  <a:pt x="23" y="78"/>
                  <a:pt x="23" y="78"/>
                  <a:pt x="23" y="78"/>
                </a:cubicBezTo>
                <a:cubicBezTo>
                  <a:pt x="22" y="78"/>
                  <a:pt x="22" y="78"/>
                  <a:pt x="22" y="78"/>
                </a:cubicBezTo>
                <a:cubicBezTo>
                  <a:pt x="3" y="71"/>
                  <a:pt x="3" y="71"/>
                  <a:pt x="3" y="71"/>
                </a:cubicBezTo>
                <a:cubicBezTo>
                  <a:pt x="0" y="69"/>
                  <a:pt x="0" y="69"/>
                  <a:pt x="0" y="69"/>
                </a:cubicBezTo>
                <a:cubicBezTo>
                  <a:pt x="0" y="66"/>
                  <a:pt x="0" y="66"/>
                  <a:pt x="0" y="66"/>
                </a:cubicBezTo>
                <a:cubicBezTo>
                  <a:pt x="0" y="15"/>
                  <a:pt x="0" y="15"/>
                  <a:pt x="0" y="15"/>
                </a:cubicBezTo>
                <a:cubicBezTo>
                  <a:pt x="0" y="10"/>
                  <a:pt x="0" y="10"/>
                  <a:pt x="0" y="10"/>
                </a:cubicBezTo>
                <a:cubicBezTo>
                  <a:pt x="5" y="10"/>
                  <a:pt x="5" y="10"/>
                  <a:pt x="5" y="10"/>
                </a:cubicBezTo>
                <a:close/>
                <a:moveTo>
                  <a:pt x="10" y="59"/>
                </a:moveTo>
                <a:cubicBezTo>
                  <a:pt x="15" y="56"/>
                  <a:pt x="15" y="56"/>
                  <a:pt x="15" y="56"/>
                </a:cubicBezTo>
                <a:cubicBezTo>
                  <a:pt x="17" y="55"/>
                  <a:pt x="17" y="55"/>
                  <a:pt x="17" y="55"/>
                </a:cubicBezTo>
                <a:cubicBezTo>
                  <a:pt x="18" y="57"/>
                  <a:pt x="18" y="57"/>
                  <a:pt x="18" y="57"/>
                </a:cubicBezTo>
                <a:cubicBezTo>
                  <a:pt x="28" y="68"/>
                  <a:pt x="28" y="68"/>
                  <a:pt x="28" y="68"/>
                </a:cubicBezTo>
                <a:cubicBezTo>
                  <a:pt x="76" y="68"/>
                  <a:pt x="76" y="68"/>
                  <a:pt x="76" y="68"/>
                </a:cubicBezTo>
                <a:cubicBezTo>
                  <a:pt x="76" y="20"/>
                  <a:pt x="76" y="20"/>
                  <a:pt x="76" y="20"/>
                </a:cubicBezTo>
                <a:cubicBezTo>
                  <a:pt x="73" y="20"/>
                  <a:pt x="73" y="20"/>
                  <a:pt x="73" y="20"/>
                </a:cubicBezTo>
                <a:cubicBezTo>
                  <a:pt x="73" y="21"/>
                  <a:pt x="73" y="21"/>
                  <a:pt x="73" y="21"/>
                </a:cubicBezTo>
                <a:cubicBezTo>
                  <a:pt x="73" y="23"/>
                  <a:pt x="72" y="25"/>
                  <a:pt x="70" y="27"/>
                </a:cubicBezTo>
                <a:cubicBezTo>
                  <a:pt x="69" y="29"/>
                  <a:pt x="67" y="29"/>
                  <a:pt x="64" y="29"/>
                </a:cubicBezTo>
                <a:cubicBezTo>
                  <a:pt x="64" y="29"/>
                  <a:pt x="64" y="29"/>
                  <a:pt x="64" y="29"/>
                </a:cubicBezTo>
                <a:cubicBezTo>
                  <a:pt x="62" y="29"/>
                  <a:pt x="60" y="29"/>
                  <a:pt x="58" y="27"/>
                </a:cubicBezTo>
                <a:cubicBezTo>
                  <a:pt x="57" y="25"/>
                  <a:pt x="56" y="23"/>
                  <a:pt x="56" y="21"/>
                </a:cubicBezTo>
                <a:cubicBezTo>
                  <a:pt x="56" y="20"/>
                  <a:pt x="56" y="20"/>
                  <a:pt x="56" y="20"/>
                </a:cubicBezTo>
                <a:cubicBezTo>
                  <a:pt x="52" y="20"/>
                  <a:pt x="52" y="20"/>
                  <a:pt x="52" y="20"/>
                </a:cubicBezTo>
                <a:cubicBezTo>
                  <a:pt x="52" y="21"/>
                  <a:pt x="52" y="21"/>
                  <a:pt x="52" y="21"/>
                </a:cubicBezTo>
                <a:cubicBezTo>
                  <a:pt x="52" y="23"/>
                  <a:pt x="51" y="25"/>
                  <a:pt x="49" y="27"/>
                </a:cubicBezTo>
                <a:cubicBezTo>
                  <a:pt x="48" y="29"/>
                  <a:pt x="46" y="29"/>
                  <a:pt x="43" y="29"/>
                </a:cubicBezTo>
                <a:cubicBezTo>
                  <a:pt x="43" y="29"/>
                  <a:pt x="43" y="29"/>
                  <a:pt x="43" y="29"/>
                </a:cubicBezTo>
                <a:cubicBezTo>
                  <a:pt x="41" y="29"/>
                  <a:pt x="39" y="29"/>
                  <a:pt x="37" y="27"/>
                </a:cubicBezTo>
                <a:cubicBezTo>
                  <a:pt x="36" y="25"/>
                  <a:pt x="35" y="23"/>
                  <a:pt x="35" y="21"/>
                </a:cubicBezTo>
                <a:cubicBezTo>
                  <a:pt x="35" y="20"/>
                  <a:pt x="35" y="20"/>
                  <a:pt x="35" y="20"/>
                </a:cubicBezTo>
                <a:cubicBezTo>
                  <a:pt x="30" y="20"/>
                  <a:pt x="30" y="20"/>
                  <a:pt x="30" y="20"/>
                </a:cubicBezTo>
                <a:cubicBezTo>
                  <a:pt x="30" y="21"/>
                  <a:pt x="30" y="21"/>
                  <a:pt x="30" y="21"/>
                </a:cubicBezTo>
                <a:cubicBezTo>
                  <a:pt x="30" y="23"/>
                  <a:pt x="29" y="25"/>
                  <a:pt x="28" y="27"/>
                </a:cubicBezTo>
                <a:cubicBezTo>
                  <a:pt x="26" y="29"/>
                  <a:pt x="24" y="29"/>
                  <a:pt x="22" y="29"/>
                </a:cubicBezTo>
                <a:cubicBezTo>
                  <a:pt x="22" y="29"/>
                  <a:pt x="22" y="29"/>
                  <a:pt x="22" y="29"/>
                </a:cubicBezTo>
                <a:cubicBezTo>
                  <a:pt x="20" y="29"/>
                  <a:pt x="18" y="29"/>
                  <a:pt x="16" y="27"/>
                </a:cubicBezTo>
                <a:cubicBezTo>
                  <a:pt x="14" y="25"/>
                  <a:pt x="14" y="23"/>
                  <a:pt x="14" y="21"/>
                </a:cubicBezTo>
                <a:cubicBezTo>
                  <a:pt x="14" y="20"/>
                  <a:pt x="14" y="20"/>
                  <a:pt x="14" y="20"/>
                </a:cubicBezTo>
                <a:cubicBezTo>
                  <a:pt x="10" y="20"/>
                  <a:pt x="10" y="20"/>
                  <a:pt x="10" y="20"/>
                </a:cubicBezTo>
                <a:cubicBezTo>
                  <a:pt x="10" y="59"/>
                  <a:pt x="10" y="59"/>
                  <a:pt x="10" y="59"/>
                </a:cubicBezTo>
                <a:close/>
                <a:moveTo>
                  <a:pt x="20" y="67"/>
                </a:moveTo>
                <a:cubicBezTo>
                  <a:pt x="16" y="62"/>
                  <a:pt x="16" y="62"/>
                  <a:pt x="16" y="62"/>
                </a:cubicBezTo>
                <a:cubicBezTo>
                  <a:pt x="13" y="64"/>
                  <a:pt x="13" y="64"/>
                  <a:pt x="13" y="64"/>
                </a:cubicBezTo>
                <a:cubicBezTo>
                  <a:pt x="20" y="67"/>
                  <a:pt x="20" y="67"/>
                  <a:pt x="20" y="67"/>
                </a:cubicBezTo>
                <a:close/>
                <a:moveTo>
                  <a:pt x="54" y="49"/>
                </a:moveTo>
                <a:cubicBezTo>
                  <a:pt x="54" y="56"/>
                  <a:pt x="54" y="56"/>
                  <a:pt x="54" y="56"/>
                </a:cubicBezTo>
                <a:cubicBezTo>
                  <a:pt x="66" y="56"/>
                  <a:pt x="66" y="56"/>
                  <a:pt x="66" y="56"/>
                </a:cubicBezTo>
                <a:cubicBezTo>
                  <a:pt x="66" y="49"/>
                  <a:pt x="66" y="49"/>
                  <a:pt x="66" y="49"/>
                </a:cubicBezTo>
                <a:cubicBezTo>
                  <a:pt x="54" y="49"/>
                  <a:pt x="54" y="49"/>
                  <a:pt x="54" y="49"/>
                </a:cubicBezTo>
                <a:close/>
                <a:moveTo>
                  <a:pt x="38" y="49"/>
                </a:moveTo>
                <a:cubicBezTo>
                  <a:pt x="38" y="56"/>
                  <a:pt x="38" y="56"/>
                  <a:pt x="38" y="56"/>
                </a:cubicBezTo>
                <a:cubicBezTo>
                  <a:pt x="49" y="56"/>
                  <a:pt x="49" y="56"/>
                  <a:pt x="49" y="56"/>
                </a:cubicBezTo>
                <a:cubicBezTo>
                  <a:pt x="49" y="49"/>
                  <a:pt x="49" y="49"/>
                  <a:pt x="49" y="49"/>
                </a:cubicBezTo>
                <a:cubicBezTo>
                  <a:pt x="38" y="49"/>
                  <a:pt x="38" y="49"/>
                  <a:pt x="38" y="49"/>
                </a:cubicBezTo>
                <a:close/>
                <a:moveTo>
                  <a:pt x="20" y="49"/>
                </a:moveTo>
                <a:cubicBezTo>
                  <a:pt x="20" y="56"/>
                  <a:pt x="20" y="56"/>
                  <a:pt x="20" y="56"/>
                </a:cubicBezTo>
                <a:cubicBezTo>
                  <a:pt x="32" y="56"/>
                  <a:pt x="32" y="56"/>
                  <a:pt x="32" y="56"/>
                </a:cubicBezTo>
                <a:cubicBezTo>
                  <a:pt x="32" y="49"/>
                  <a:pt x="32" y="49"/>
                  <a:pt x="32" y="49"/>
                </a:cubicBezTo>
                <a:cubicBezTo>
                  <a:pt x="20" y="49"/>
                  <a:pt x="20" y="49"/>
                  <a:pt x="20" y="49"/>
                </a:cubicBezTo>
                <a:close/>
                <a:moveTo>
                  <a:pt x="54" y="36"/>
                </a:moveTo>
                <a:cubicBezTo>
                  <a:pt x="54" y="43"/>
                  <a:pt x="54" y="43"/>
                  <a:pt x="54" y="43"/>
                </a:cubicBezTo>
                <a:cubicBezTo>
                  <a:pt x="66" y="43"/>
                  <a:pt x="66" y="43"/>
                  <a:pt x="66" y="43"/>
                </a:cubicBezTo>
                <a:cubicBezTo>
                  <a:pt x="66" y="36"/>
                  <a:pt x="66" y="36"/>
                  <a:pt x="66" y="36"/>
                </a:cubicBezTo>
                <a:cubicBezTo>
                  <a:pt x="54" y="36"/>
                  <a:pt x="54" y="36"/>
                  <a:pt x="54" y="36"/>
                </a:cubicBezTo>
                <a:close/>
                <a:moveTo>
                  <a:pt x="38" y="36"/>
                </a:moveTo>
                <a:cubicBezTo>
                  <a:pt x="38" y="43"/>
                  <a:pt x="38" y="43"/>
                  <a:pt x="38" y="43"/>
                </a:cubicBezTo>
                <a:cubicBezTo>
                  <a:pt x="49" y="43"/>
                  <a:pt x="49" y="43"/>
                  <a:pt x="49" y="43"/>
                </a:cubicBezTo>
                <a:cubicBezTo>
                  <a:pt x="49" y="36"/>
                  <a:pt x="49" y="36"/>
                  <a:pt x="49" y="36"/>
                </a:cubicBezTo>
                <a:cubicBezTo>
                  <a:pt x="38" y="36"/>
                  <a:pt x="38" y="36"/>
                  <a:pt x="38" y="36"/>
                </a:cubicBezTo>
                <a:close/>
                <a:moveTo>
                  <a:pt x="20" y="36"/>
                </a:moveTo>
                <a:cubicBezTo>
                  <a:pt x="20" y="43"/>
                  <a:pt x="20" y="43"/>
                  <a:pt x="20" y="43"/>
                </a:cubicBezTo>
                <a:cubicBezTo>
                  <a:pt x="32" y="43"/>
                  <a:pt x="32" y="43"/>
                  <a:pt x="32" y="43"/>
                </a:cubicBezTo>
                <a:cubicBezTo>
                  <a:pt x="32" y="36"/>
                  <a:pt x="32" y="36"/>
                  <a:pt x="32" y="36"/>
                </a:cubicBezTo>
                <a:cubicBezTo>
                  <a:pt x="20" y="36"/>
                  <a:pt x="20" y="36"/>
                  <a:pt x="20" y="36"/>
                </a:cubicBezTo>
                <a:close/>
                <a:moveTo>
                  <a:pt x="64" y="5"/>
                </a:moveTo>
                <a:cubicBezTo>
                  <a:pt x="64" y="5"/>
                  <a:pt x="64" y="5"/>
                  <a:pt x="64" y="5"/>
                </a:cubicBezTo>
                <a:cubicBezTo>
                  <a:pt x="63" y="5"/>
                  <a:pt x="63" y="5"/>
                  <a:pt x="62" y="6"/>
                </a:cubicBezTo>
                <a:cubicBezTo>
                  <a:pt x="61" y="7"/>
                  <a:pt x="61" y="8"/>
                  <a:pt x="61" y="9"/>
                </a:cubicBezTo>
                <a:cubicBezTo>
                  <a:pt x="61" y="21"/>
                  <a:pt x="61" y="21"/>
                  <a:pt x="61" y="21"/>
                </a:cubicBezTo>
                <a:cubicBezTo>
                  <a:pt x="61" y="22"/>
                  <a:pt x="61" y="23"/>
                  <a:pt x="62" y="23"/>
                </a:cubicBezTo>
                <a:cubicBezTo>
                  <a:pt x="63" y="24"/>
                  <a:pt x="63" y="25"/>
                  <a:pt x="64" y="25"/>
                </a:cubicBezTo>
                <a:cubicBezTo>
                  <a:pt x="64" y="25"/>
                  <a:pt x="64" y="25"/>
                  <a:pt x="64" y="25"/>
                </a:cubicBezTo>
                <a:cubicBezTo>
                  <a:pt x="65" y="25"/>
                  <a:pt x="66" y="24"/>
                  <a:pt x="67" y="23"/>
                </a:cubicBezTo>
                <a:cubicBezTo>
                  <a:pt x="67" y="23"/>
                  <a:pt x="68" y="22"/>
                  <a:pt x="68" y="21"/>
                </a:cubicBezTo>
                <a:cubicBezTo>
                  <a:pt x="68" y="9"/>
                  <a:pt x="68" y="9"/>
                  <a:pt x="68" y="9"/>
                </a:cubicBezTo>
                <a:cubicBezTo>
                  <a:pt x="68" y="8"/>
                  <a:pt x="67" y="7"/>
                  <a:pt x="67" y="6"/>
                </a:cubicBezTo>
                <a:cubicBezTo>
                  <a:pt x="66" y="5"/>
                  <a:pt x="65" y="5"/>
                  <a:pt x="64" y="5"/>
                </a:cubicBezTo>
                <a:close/>
                <a:moveTo>
                  <a:pt x="43" y="5"/>
                </a:moveTo>
                <a:cubicBezTo>
                  <a:pt x="43" y="5"/>
                  <a:pt x="43" y="5"/>
                  <a:pt x="43" y="5"/>
                </a:cubicBezTo>
                <a:cubicBezTo>
                  <a:pt x="42" y="5"/>
                  <a:pt x="42" y="5"/>
                  <a:pt x="41" y="6"/>
                </a:cubicBezTo>
                <a:cubicBezTo>
                  <a:pt x="40" y="7"/>
                  <a:pt x="40" y="8"/>
                  <a:pt x="40" y="9"/>
                </a:cubicBezTo>
                <a:cubicBezTo>
                  <a:pt x="40" y="21"/>
                  <a:pt x="40" y="21"/>
                  <a:pt x="40" y="21"/>
                </a:cubicBezTo>
                <a:cubicBezTo>
                  <a:pt x="40" y="22"/>
                  <a:pt x="40" y="23"/>
                  <a:pt x="41" y="23"/>
                </a:cubicBezTo>
                <a:cubicBezTo>
                  <a:pt x="42" y="24"/>
                  <a:pt x="42" y="25"/>
                  <a:pt x="43" y="25"/>
                </a:cubicBezTo>
                <a:cubicBezTo>
                  <a:pt x="43" y="25"/>
                  <a:pt x="43" y="25"/>
                  <a:pt x="43" y="25"/>
                </a:cubicBezTo>
                <a:cubicBezTo>
                  <a:pt x="44" y="25"/>
                  <a:pt x="45" y="24"/>
                  <a:pt x="46" y="23"/>
                </a:cubicBezTo>
                <a:cubicBezTo>
                  <a:pt x="46" y="23"/>
                  <a:pt x="47" y="22"/>
                  <a:pt x="47" y="21"/>
                </a:cubicBezTo>
                <a:cubicBezTo>
                  <a:pt x="47" y="9"/>
                  <a:pt x="47" y="9"/>
                  <a:pt x="47" y="9"/>
                </a:cubicBezTo>
                <a:cubicBezTo>
                  <a:pt x="47" y="8"/>
                  <a:pt x="46" y="7"/>
                  <a:pt x="46" y="6"/>
                </a:cubicBezTo>
                <a:cubicBezTo>
                  <a:pt x="45" y="5"/>
                  <a:pt x="44" y="5"/>
                  <a:pt x="43" y="5"/>
                </a:cubicBezTo>
                <a:close/>
                <a:moveTo>
                  <a:pt x="22" y="5"/>
                </a:moveTo>
                <a:cubicBezTo>
                  <a:pt x="22" y="5"/>
                  <a:pt x="22" y="5"/>
                  <a:pt x="22" y="5"/>
                </a:cubicBezTo>
                <a:cubicBezTo>
                  <a:pt x="21" y="5"/>
                  <a:pt x="20" y="5"/>
                  <a:pt x="20" y="6"/>
                </a:cubicBezTo>
                <a:cubicBezTo>
                  <a:pt x="19" y="7"/>
                  <a:pt x="19" y="8"/>
                  <a:pt x="19" y="9"/>
                </a:cubicBezTo>
                <a:cubicBezTo>
                  <a:pt x="19" y="21"/>
                  <a:pt x="19" y="21"/>
                  <a:pt x="19" y="21"/>
                </a:cubicBezTo>
                <a:cubicBezTo>
                  <a:pt x="19" y="22"/>
                  <a:pt x="19" y="23"/>
                  <a:pt x="20" y="23"/>
                </a:cubicBezTo>
                <a:cubicBezTo>
                  <a:pt x="20" y="24"/>
                  <a:pt x="21" y="25"/>
                  <a:pt x="22" y="25"/>
                </a:cubicBezTo>
                <a:cubicBezTo>
                  <a:pt x="22" y="25"/>
                  <a:pt x="22" y="25"/>
                  <a:pt x="22" y="25"/>
                </a:cubicBezTo>
                <a:cubicBezTo>
                  <a:pt x="23" y="25"/>
                  <a:pt x="24" y="24"/>
                  <a:pt x="24" y="23"/>
                </a:cubicBezTo>
                <a:cubicBezTo>
                  <a:pt x="25" y="23"/>
                  <a:pt x="25" y="22"/>
                  <a:pt x="25" y="21"/>
                </a:cubicBezTo>
                <a:cubicBezTo>
                  <a:pt x="25" y="9"/>
                  <a:pt x="25" y="9"/>
                  <a:pt x="25" y="9"/>
                </a:cubicBezTo>
                <a:cubicBezTo>
                  <a:pt x="25" y="8"/>
                  <a:pt x="25" y="7"/>
                  <a:pt x="24" y="6"/>
                </a:cubicBezTo>
                <a:cubicBezTo>
                  <a:pt x="24" y="5"/>
                  <a:pt x="23" y="5"/>
                  <a:pt x="22" y="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245" name="Freeform 105"/>
          <p:cNvSpPr>
            <a:spLocks noEditPoints="1" noChangeArrowheads="1"/>
          </p:cNvSpPr>
          <p:nvPr/>
        </p:nvSpPr>
        <p:spPr bwMode="auto">
          <a:xfrm>
            <a:off x="2754313" y="79375"/>
            <a:ext cx="341312" cy="263525"/>
          </a:xfrm>
          <a:custGeom>
            <a:avLst/>
            <a:gdLst>
              <a:gd name="T0" fmla="*/ 2147483646 w 91"/>
              <a:gd name="T1" fmla="*/ 2147483646 h 93"/>
              <a:gd name="T2" fmla="*/ 2147483646 w 91"/>
              <a:gd name="T3" fmla="*/ 2147483646 h 93"/>
              <a:gd name="T4" fmla="*/ 2147483646 w 91"/>
              <a:gd name="T5" fmla="*/ 2147483646 h 93"/>
              <a:gd name="T6" fmla="*/ 2147483646 w 91"/>
              <a:gd name="T7" fmla="*/ 2147483646 h 93"/>
              <a:gd name="T8" fmla="*/ 2147483646 w 91"/>
              <a:gd name="T9" fmla="*/ 2147483646 h 93"/>
              <a:gd name="T10" fmla="*/ 2147483646 w 91"/>
              <a:gd name="T11" fmla="*/ 2147483646 h 93"/>
              <a:gd name="T12" fmla="*/ 2147483646 w 91"/>
              <a:gd name="T13" fmla="*/ 2147483646 h 93"/>
              <a:gd name="T14" fmla="*/ 2147483646 w 91"/>
              <a:gd name="T15" fmla="*/ 2147483646 h 93"/>
              <a:gd name="T16" fmla="*/ 2147483646 w 91"/>
              <a:gd name="T17" fmla="*/ 2147483646 h 93"/>
              <a:gd name="T18" fmla="*/ 2147483646 w 91"/>
              <a:gd name="T19" fmla="*/ 2147483646 h 93"/>
              <a:gd name="T20" fmla="*/ 2147483646 w 91"/>
              <a:gd name="T21" fmla="*/ 2147483646 h 93"/>
              <a:gd name="T22" fmla="*/ 2147483646 w 91"/>
              <a:gd name="T23" fmla="*/ 2147483646 h 93"/>
              <a:gd name="T24" fmla="*/ 2147483646 w 91"/>
              <a:gd name="T25" fmla="*/ 0 h 93"/>
              <a:gd name="T26" fmla="*/ 2147483646 w 91"/>
              <a:gd name="T27" fmla="*/ 2147483646 h 93"/>
              <a:gd name="T28" fmla="*/ 2147483646 w 91"/>
              <a:gd name="T29" fmla="*/ 2147483646 h 93"/>
              <a:gd name="T30" fmla="*/ 2147483646 w 91"/>
              <a:gd name="T31" fmla="*/ 2147483646 h 93"/>
              <a:gd name="T32" fmla="*/ 2147483646 w 91"/>
              <a:gd name="T33" fmla="*/ 2147483646 h 93"/>
              <a:gd name="T34" fmla="*/ 2147483646 w 91"/>
              <a:gd name="T35" fmla="*/ 2147483646 h 93"/>
              <a:gd name="T36" fmla="*/ 2147483646 w 91"/>
              <a:gd name="T37" fmla="*/ 2147483646 h 93"/>
              <a:gd name="T38" fmla="*/ 2147483646 w 91"/>
              <a:gd name="T39" fmla="*/ 2147483646 h 93"/>
              <a:gd name="T40" fmla="*/ 2147483646 w 91"/>
              <a:gd name="T41" fmla="*/ 2147483646 h 93"/>
              <a:gd name="T42" fmla="*/ 2147483646 w 91"/>
              <a:gd name="T43" fmla="*/ 2147483646 h 93"/>
              <a:gd name="T44" fmla="*/ 2147483646 w 91"/>
              <a:gd name="T45" fmla="*/ 2147483646 h 93"/>
              <a:gd name="T46" fmla="*/ 2147483646 w 91"/>
              <a:gd name="T47" fmla="*/ 2147483646 h 93"/>
              <a:gd name="T48" fmla="*/ 2147483646 w 91"/>
              <a:gd name="T49" fmla="*/ 2147483646 h 93"/>
              <a:gd name="T50" fmla="*/ 2147483646 w 91"/>
              <a:gd name="T51" fmla="*/ 2147483646 h 93"/>
              <a:gd name="T52" fmla="*/ 2147483646 w 91"/>
              <a:gd name="T53" fmla="*/ 2147483646 h 93"/>
              <a:gd name="T54" fmla="*/ 2147483646 w 91"/>
              <a:gd name="T55" fmla="*/ 2147483646 h 93"/>
              <a:gd name="T56" fmla="*/ 2147483646 w 91"/>
              <a:gd name="T57" fmla="*/ 2147483646 h 93"/>
              <a:gd name="T58" fmla="*/ 2147483646 w 91"/>
              <a:gd name="T59" fmla="*/ 2147483646 h 93"/>
              <a:gd name="T60" fmla="*/ 2147483646 w 91"/>
              <a:gd name="T61" fmla="*/ 2147483646 h 93"/>
              <a:gd name="T62" fmla="*/ 2147483646 w 91"/>
              <a:gd name="T63" fmla="*/ 2147483646 h 93"/>
              <a:gd name="T64" fmla="*/ 2147483646 w 91"/>
              <a:gd name="T65" fmla="*/ 2147483646 h 93"/>
              <a:gd name="T66" fmla="*/ 2147483646 w 91"/>
              <a:gd name="T67" fmla="*/ 2147483646 h 93"/>
              <a:gd name="T68" fmla="*/ 2147483646 w 91"/>
              <a:gd name="T69" fmla="*/ 2147483646 h 93"/>
              <a:gd name="T70" fmla="*/ 2147483646 w 91"/>
              <a:gd name="T71" fmla="*/ 2147483646 h 93"/>
              <a:gd name="T72" fmla="*/ 2147483646 w 91"/>
              <a:gd name="T73" fmla="*/ 2147483646 h 93"/>
              <a:gd name="T74" fmla="*/ 2147483646 w 91"/>
              <a:gd name="T75" fmla="*/ 2147483646 h 93"/>
              <a:gd name="T76" fmla="*/ 2147483646 w 91"/>
              <a:gd name="T77" fmla="*/ 2147483646 h 93"/>
              <a:gd name="T78" fmla="*/ 2147483646 w 91"/>
              <a:gd name="T79" fmla="*/ 2147483646 h 93"/>
              <a:gd name="T80" fmla="*/ 2147483646 w 91"/>
              <a:gd name="T81" fmla="*/ 2147483646 h 93"/>
              <a:gd name="T82" fmla="*/ 2147483646 w 91"/>
              <a:gd name="T83" fmla="*/ 2147483646 h 93"/>
              <a:gd name="T84" fmla="*/ 2147483646 w 91"/>
              <a:gd name="T85" fmla="*/ 2147483646 h 93"/>
              <a:gd name="T86" fmla="*/ 2147483646 w 91"/>
              <a:gd name="T87" fmla="*/ 2147483646 h 93"/>
              <a:gd name="T88" fmla="*/ 2147483646 w 91"/>
              <a:gd name="T89" fmla="*/ 2147483646 h 93"/>
              <a:gd name="T90" fmla="*/ 2147483646 w 91"/>
              <a:gd name="T91" fmla="*/ 2147483646 h 93"/>
              <a:gd name="T92" fmla="*/ 2147483646 w 91"/>
              <a:gd name="T93" fmla="*/ 2147483646 h 93"/>
              <a:gd name="T94" fmla="*/ 2147483646 w 91"/>
              <a:gd name="T95" fmla="*/ 2147483646 h 93"/>
              <a:gd name="T96" fmla="*/ 2147483646 w 91"/>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91"/>
              <a:gd name="T148" fmla="*/ 0 h 93"/>
              <a:gd name="T149" fmla="*/ 91 w 91"/>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91" h="93">
                <a:moveTo>
                  <a:pt x="11" y="0"/>
                </a:moveTo>
                <a:cubicBezTo>
                  <a:pt x="91" y="0"/>
                  <a:pt x="91" y="0"/>
                  <a:pt x="91" y="0"/>
                </a:cubicBezTo>
                <a:cubicBezTo>
                  <a:pt x="91" y="93"/>
                  <a:pt x="91" y="93"/>
                  <a:pt x="91" y="93"/>
                </a:cubicBezTo>
                <a:cubicBezTo>
                  <a:pt x="11" y="93"/>
                  <a:pt x="11" y="93"/>
                  <a:pt x="11" y="93"/>
                </a:cubicBezTo>
                <a:cubicBezTo>
                  <a:pt x="11" y="86"/>
                  <a:pt x="11" y="86"/>
                  <a:pt x="11" y="86"/>
                </a:cubicBezTo>
                <a:cubicBezTo>
                  <a:pt x="7" y="86"/>
                  <a:pt x="7" y="86"/>
                  <a:pt x="7" y="86"/>
                </a:cubicBezTo>
                <a:cubicBezTo>
                  <a:pt x="5" y="86"/>
                  <a:pt x="3" y="85"/>
                  <a:pt x="2" y="84"/>
                </a:cubicBezTo>
                <a:cubicBezTo>
                  <a:pt x="1" y="82"/>
                  <a:pt x="0" y="80"/>
                  <a:pt x="0" y="78"/>
                </a:cubicBezTo>
                <a:cubicBezTo>
                  <a:pt x="0" y="76"/>
                  <a:pt x="1" y="74"/>
                  <a:pt x="2" y="73"/>
                </a:cubicBezTo>
                <a:cubicBezTo>
                  <a:pt x="2" y="73"/>
                  <a:pt x="2" y="73"/>
                  <a:pt x="2" y="73"/>
                </a:cubicBezTo>
                <a:cubicBezTo>
                  <a:pt x="3" y="71"/>
                  <a:pt x="5" y="70"/>
                  <a:pt x="7" y="70"/>
                </a:cubicBezTo>
                <a:cubicBezTo>
                  <a:pt x="11" y="70"/>
                  <a:pt x="11" y="70"/>
                  <a:pt x="11" y="70"/>
                </a:cubicBezTo>
                <a:cubicBezTo>
                  <a:pt x="11" y="65"/>
                  <a:pt x="11" y="65"/>
                  <a:pt x="11" y="65"/>
                </a:cubicBezTo>
                <a:cubicBezTo>
                  <a:pt x="7" y="65"/>
                  <a:pt x="7" y="65"/>
                  <a:pt x="7" y="65"/>
                </a:cubicBezTo>
                <a:cubicBezTo>
                  <a:pt x="5" y="65"/>
                  <a:pt x="3" y="64"/>
                  <a:pt x="2" y="63"/>
                </a:cubicBezTo>
                <a:cubicBezTo>
                  <a:pt x="1" y="61"/>
                  <a:pt x="0" y="59"/>
                  <a:pt x="0" y="57"/>
                </a:cubicBezTo>
                <a:cubicBezTo>
                  <a:pt x="0" y="55"/>
                  <a:pt x="1" y="53"/>
                  <a:pt x="2" y="52"/>
                </a:cubicBezTo>
                <a:cubicBezTo>
                  <a:pt x="2" y="52"/>
                  <a:pt x="2" y="52"/>
                  <a:pt x="2" y="52"/>
                </a:cubicBezTo>
                <a:cubicBezTo>
                  <a:pt x="2" y="52"/>
                  <a:pt x="2" y="52"/>
                  <a:pt x="2" y="52"/>
                </a:cubicBezTo>
                <a:cubicBezTo>
                  <a:pt x="3" y="50"/>
                  <a:pt x="5" y="49"/>
                  <a:pt x="7" y="49"/>
                </a:cubicBezTo>
                <a:cubicBezTo>
                  <a:pt x="11" y="49"/>
                  <a:pt x="11" y="49"/>
                  <a:pt x="11" y="49"/>
                </a:cubicBezTo>
                <a:cubicBezTo>
                  <a:pt x="11" y="43"/>
                  <a:pt x="11" y="43"/>
                  <a:pt x="11" y="43"/>
                </a:cubicBezTo>
                <a:cubicBezTo>
                  <a:pt x="7" y="43"/>
                  <a:pt x="7" y="43"/>
                  <a:pt x="7" y="43"/>
                </a:cubicBezTo>
                <a:cubicBezTo>
                  <a:pt x="5" y="43"/>
                  <a:pt x="3" y="42"/>
                  <a:pt x="2" y="41"/>
                </a:cubicBezTo>
                <a:cubicBezTo>
                  <a:pt x="1" y="39"/>
                  <a:pt x="0" y="38"/>
                  <a:pt x="0" y="35"/>
                </a:cubicBezTo>
                <a:cubicBezTo>
                  <a:pt x="0" y="33"/>
                  <a:pt x="1" y="31"/>
                  <a:pt x="2" y="30"/>
                </a:cubicBezTo>
                <a:cubicBezTo>
                  <a:pt x="2" y="30"/>
                  <a:pt x="2" y="30"/>
                  <a:pt x="2" y="30"/>
                </a:cubicBezTo>
                <a:cubicBezTo>
                  <a:pt x="2" y="30"/>
                  <a:pt x="2" y="30"/>
                  <a:pt x="2" y="30"/>
                </a:cubicBezTo>
                <a:cubicBezTo>
                  <a:pt x="3" y="29"/>
                  <a:pt x="5" y="28"/>
                  <a:pt x="7" y="28"/>
                </a:cubicBezTo>
                <a:cubicBezTo>
                  <a:pt x="11" y="28"/>
                  <a:pt x="11" y="28"/>
                  <a:pt x="11" y="28"/>
                </a:cubicBezTo>
                <a:cubicBezTo>
                  <a:pt x="11" y="22"/>
                  <a:pt x="11" y="22"/>
                  <a:pt x="11" y="22"/>
                </a:cubicBezTo>
                <a:cubicBezTo>
                  <a:pt x="7" y="22"/>
                  <a:pt x="7" y="22"/>
                  <a:pt x="7" y="22"/>
                </a:cubicBezTo>
                <a:cubicBezTo>
                  <a:pt x="5" y="22"/>
                  <a:pt x="3" y="22"/>
                  <a:pt x="2" y="20"/>
                </a:cubicBezTo>
                <a:cubicBezTo>
                  <a:pt x="1" y="19"/>
                  <a:pt x="0" y="17"/>
                  <a:pt x="0" y="15"/>
                </a:cubicBezTo>
                <a:cubicBezTo>
                  <a:pt x="0" y="13"/>
                  <a:pt x="1" y="11"/>
                  <a:pt x="2" y="9"/>
                </a:cubicBezTo>
                <a:cubicBezTo>
                  <a:pt x="2" y="9"/>
                  <a:pt x="2" y="9"/>
                  <a:pt x="2" y="9"/>
                </a:cubicBezTo>
                <a:cubicBezTo>
                  <a:pt x="3" y="8"/>
                  <a:pt x="5" y="7"/>
                  <a:pt x="7" y="7"/>
                </a:cubicBezTo>
                <a:cubicBezTo>
                  <a:pt x="11" y="7"/>
                  <a:pt x="11" y="7"/>
                  <a:pt x="11" y="7"/>
                </a:cubicBezTo>
                <a:cubicBezTo>
                  <a:pt x="11" y="0"/>
                  <a:pt x="11" y="0"/>
                  <a:pt x="11" y="0"/>
                </a:cubicBezTo>
                <a:close/>
                <a:moveTo>
                  <a:pt x="21" y="33"/>
                </a:moveTo>
                <a:cubicBezTo>
                  <a:pt x="7" y="33"/>
                  <a:pt x="7" y="33"/>
                  <a:pt x="7" y="33"/>
                </a:cubicBezTo>
                <a:cubicBezTo>
                  <a:pt x="7" y="33"/>
                  <a:pt x="6" y="33"/>
                  <a:pt x="6" y="34"/>
                </a:cubicBezTo>
                <a:cubicBezTo>
                  <a:pt x="6" y="34"/>
                  <a:pt x="6" y="34"/>
                  <a:pt x="6" y="34"/>
                </a:cubicBezTo>
                <a:cubicBezTo>
                  <a:pt x="5" y="34"/>
                  <a:pt x="5" y="35"/>
                  <a:pt x="5" y="35"/>
                </a:cubicBezTo>
                <a:cubicBezTo>
                  <a:pt x="5" y="36"/>
                  <a:pt x="5" y="37"/>
                  <a:pt x="6" y="37"/>
                </a:cubicBezTo>
                <a:cubicBezTo>
                  <a:pt x="6" y="38"/>
                  <a:pt x="7" y="38"/>
                  <a:pt x="7" y="38"/>
                </a:cubicBezTo>
                <a:cubicBezTo>
                  <a:pt x="21" y="38"/>
                  <a:pt x="21" y="38"/>
                  <a:pt x="21" y="38"/>
                </a:cubicBezTo>
                <a:cubicBezTo>
                  <a:pt x="22" y="38"/>
                  <a:pt x="23" y="38"/>
                  <a:pt x="23" y="37"/>
                </a:cubicBezTo>
                <a:cubicBezTo>
                  <a:pt x="24" y="37"/>
                  <a:pt x="24" y="36"/>
                  <a:pt x="24" y="35"/>
                </a:cubicBezTo>
                <a:cubicBezTo>
                  <a:pt x="24" y="35"/>
                  <a:pt x="24" y="34"/>
                  <a:pt x="23" y="34"/>
                </a:cubicBezTo>
                <a:cubicBezTo>
                  <a:pt x="23" y="34"/>
                  <a:pt x="23" y="34"/>
                  <a:pt x="23" y="34"/>
                </a:cubicBezTo>
                <a:cubicBezTo>
                  <a:pt x="23" y="33"/>
                  <a:pt x="22" y="33"/>
                  <a:pt x="21" y="33"/>
                </a:cubicBezTo>
                <a:close/>
                <a:moveTo>
                  <a:pt x="21" y="12"/>
                </a:moveTo>
                <a:cubicBezTo>
                  <a:pt x="7" y="12"/>
                  <a:pt x="7" y="12"/>
                  <a:pt x="7" y="12"/>
                </a:cubicBezTo>
                <a:cubicBezTo>
                  <a:pt x="7" y="12"/>
                  <a:pt x="6" y="12"/>
                  <a:pt x="6" y="13"/>
                </a:cubicBezTo>
                <a:cubicBezTo>
                  <a:pt x="6" y="13"/>
                  <a:pt x="6" y="13"/>
                  <a:pt x="6" y="13"/>
                </a:cubicBezTo>
                <a:cubicBezTo>
                  <a:pt x="5" y="13"/>
                  <a:pt x="5" y="14"/>
                  <a:pt x="5" y="15"/>
                </a:cubicBezTo>
                <a:cubicBezTo>
                  <a:pt x="5" y="15"/>
                  <a:pt x="5" y="16"/>
                  <a:pt x="6" y="17"/>
                </a:cubicBezTo>
                <a:cubicBezTo>
                  <a:pt x="6" y="17"/>
                  <a:pt x="7" y="17"/>
                  <a:pt x="7" y="17"/>
                </a:cubicBezTo>
                <a:cubicBezTo>
                  <a:pt x="21" y="17"/>
                  <a:pt x="21" y="17"/>
                  <a:pt x="21" y="17"/>
                </a:cubicBezTo>
                <a:cubicBezTo>
                  <a:pt x="22" y="17"/>
                  <a:pt x="23" y="17"/>
                  <a:pt x="23" y="17"/>
                </a:cubicBezTo>
                <a:cubicBezTo>
                  <a:pt x="24" y="16"/>
                  <a:pt x="24" y="15"/>
                  <a:pt x="24" y="15"/>
                </a:cubicBezTo>
                <a:cubicBezTo>
                  <a:pt x="24" y="14"/>
                  <a:pt x="24" y="13"/>
                  <a:pt x="23" y="13"/>
                </a:cubicBezTo>
                <a:cubicBezTo>
                  <a:pt x="23" y="12"/>
                  <a:pt x="22" y="12"/>
                  <a:pt x="21" y="12"/>
                </a:cubicBezTo>
                <a:close/>
                <a:moveTo>
                  <a:pt x="21" y="76"/>
                </a:moveTo>
                <a:cubicBezTo>
                  <a:pt x="7" y="76"/>
                  <a:pt x="7" y="76"/>
                  <a:pt x="7" y="76"/>
                </a:cubicBezTo>
                <a:cubicBezTo>
                  <a:pt x="7" y="76"/>
                  <a:pt x="6" y="76"/>
                  <a:pt x="6" y="76"/>
                </a:cubicBezTo>
                <a:cubicBezTo>
                  <a:pt x="6" y="76"/>
                  <a:pt x="6" y="76"/>
                  <a:pt x="6" y="76"/>
                </a:cubicBezTo>
                <a:cubicBezTo>
                  <a:pt x="5" y="77"/>
                  <a:pt x="5" y="77"/>
                  <a:pt x="5" y="78"/>
                </a:cubicBezTo>
                <a:cubicBezTo>
                  <a:pt x="5" y="79"/>
                  <a:pt x="5" y="79"/>
                  <a:pt x="6" y="80"/>
                </a:cubicBezTo>
                <a:cubicBezTo>
                  <a:pt x="6" y="80"/>
                  <a:pt x="7" y="81"/>
                  <a:pt x="7" y="81"/>
                </a:cubicBezTo>
                <a:cubicBezTo>
                  <a:pt x="21" y="81"/>
                  <a:pt x="21" y="81"/>
                  <a:pt x="21" y="81"/>
                </a:cubicBezTo>
                <a:cubicBezTo>
                  <a:pt x="22" y="81"/>
                  <a:pt x="23" y="80"/>
                  <a:pt x="23" y="80"/>
                </a:cubicBezTo>
                <a:cubicBezTo>
                  <a:pt x="24" y="79"/>
                  <a:pt x="24" y="79"/>
                  <a:pt x="24" y="78"/>
                </a:cubicBezTo>
                <a:cubicBezTo>
                  <a:pt x="24" y="77"/>
                  <a:pt x="24" y="77"/>
                  <a:pt x="23" y="76"/>
                </a:cubicBezTo>
                <a:cubicBezTo>
                  <a:pt x="23" y="76"/>
                  <a:pt x="22" y="76"/>
                  <a:pt x="21" y="76"/>
                </a:cubicBezTo>
                <a:close/>
                <a:moveTo>
                  <a:pt x="21" y="55"/>
                </a:moveTo>
                <a:cubicBezTo>
                  <a:pt x="7" y="55"/>
                  <a:pt x="7" y="55"/>
                  <a:pt x="7" y="55"/>
                </a:cubicBezTo>
                <a:cubicBezTo>
                  <a:pt x="7" y="55"/>
                  <a:pt x="6" y="55"/>
                  <a:pt x="6" y="55"/>
                </a:cubicBezTo>
                <a:cubicBezTo>
                  <a:pt x="6" y="55"/>
                  <a:pt x="6" y="55"/>
                  <a:pt x="6" y="55"/>
                </a:cubicBezTo>
                <a:cubicBezTo>
                  <a:pt x="5" y="56"/>
                  <a:pt x="5" y="56"/>
                  <a:pt x="5" y="57"/>
                </a:cubicBezTo>
                <a:cubicBezTo>
                  <a:pt x="5" y="58"/>
                  <a:pt x="5" y="59"/>
                  <a:pt x="6" y="59"/>
                </a:cubicBezTo>
                <a:cubicBezTo>
                  <a:pt x="6" y="59"/>
                  <a:pt x="7" y="60"/>
                  <a:pt x="7" y="60"/>
                </a:cubicBezTo>
                <a:cubicBezTo>
                  <a:pt x="21" y="60"/>
                  <a:pt x="21" y="60"/>
                  <a:pt x="21" y="60"/>
                </a:cubicBezTo>
                <a:cubicBezTo>
                  <a:pt x="22" y="60"/>
                  <a:pt x="23" y="59"/>
                  <a:pt x="23" y="59"/>
                </a:cubicBezTo>
                <a:cubicBezTo>
                  <a:pt x="24" y="59"/>
                  <a:pt x="24" y="58"/>
                  <a:pt x="24" y="57"/>
                </a:cubicBezTo>
                <a:cubicBezTo>
                  <a:pt x="24" y="56"/>
                  <a:pt x="24" y="56"/>
                  <a:pt x="23" y="55"/>
                </a:cubicBezTo>
                <a:cubicBezTo>
                  <a:pt x="23" y="55"/>
                  <a:pt x="23" y="55"/>
                  <a:pt x="23" y="55"/>
                </a:cubicBezTo>
                <a:cubicBezTo>
                  <a:pt x="23" y="55"/>
                  <a:pt x="22" y="55"/>
                  <a:pt x="21" y="55"/>
                </a:cubicBezTo>
                <a:close/>
                <a:moveTo>
                  <a:pt x="30" y="39"/>
                </a:moveTo>
                <a:cubicBezTo>
                  <a:pt x="31" y="41"/>
                  <a:pt x="32" y="43"/>
                  <a:pt x="33" y="45"/>
                </a:cubicBezTo>
                <a:cubicBezTo>
                  <a:pt x="33" y="45"/>
                  <a:pt x="34" y="46"/>
                  <a:pt x="35" y="45"/>
                </a:cubicBezTo>
                <a:cubicBezTo>
                  <a:pt x="38" y="45"/>
                  <a:pt x="41" y="44"/>
                  <a:pt x="43" y="43"/>
                </a:cubicBezTo>
                <a:cubicBezTo>
                  <a:pt x="45" y="43"/>
                  <a:pt x="45" y="42"/>
                  <a:pt x="45" y="41"/>
                </a:cubicBezTo>
                <a:cubicBezTo>
                  <a:pt x="45" y="40"/>
                  <a:pt x="45" y="38"/>
                  <a:pt x="45" y="37"/>
                </a:cubicBezTo>
                <a:cubicBezTo>
                  <a:pt x="52" y="34"/>
                  <a:pt x="62" y="34"/>
                  <a:pt x="70" y="37"/>
                </a:cubicBezTo>
                <a:cubicBezTo>
                  <a:pt x="70" y="38"/>
                  <a:pt x="69" y="40"/>
                  <a:pt x="69" y="41"/>
                </a:cubicBezTo>
                <a:cubicBezTo>
                  <a:pt x="69" y="42"/>
                  <a:pt x="70" y="43"/>
                  <a:pt x="71" y="43"/>
                </a:cubicBezTo>
                <a:cubicBezTo>
                  <a:pt x="74" y="44"/>
                  <a:pt x="77" y="45"/>
                  <a:pt x="79" y="45"/>
                </a:cubicBezTo>
                <a:cubicBezTo>
                  <a:pt x="80" y="46"/>
                  <a:pt x="81" y="45"/>
                  <a:pt x="82" y="45"/>
                </a:cubicBezTo>
                <a:cubicBezTo>
                  <a:pt x="82" y="43"/>
                  <a:pt x="83" y="41"/>
                  <a:pt x="84" y="39"/>
                </a:cubicBezTo>
                <a:cubicBezTo>
                  <a:pt x="85" y="37"/>
                  <a:pt x="85" y="37"/>
                  <a:pt x="84" y="36"/>
                </a:cubicBezTo>
                <a:cubicBezTo>
                  <a:pt x="66" y="26"/>
                  <a:pt x="49" y="26"/>
                  <a:pt x="31" y="36"/>
                </a:cubicBezTo>
                <a:cubicBezTo>
                  <a:pt x="30" y="37"/>
                  <a:pt x="29" y="37"/>
                  <a:pt x="30" y="39"/>
                </a:cubicBezTo>
                <a:close/>
                <a:moveTo>
                  <a:pt x="49" y="39"/>
                </a:moveTo>
                <a:cubicBezTo>
                  <a:pt x="49" y="40"/>
                  <a:pt x="49" y="42"/>
                  <a:pt x="49" y="43"/>
                </a:cubicBezTo>
                <a:cubicBezTo>
                  <a:pt x="49" y="45"/>
                  <a:pt x="48" y="46"/>
                  <a:pt x="46" y="46"/>
                </a:cubicBezTo>
                <a:cubicBezTo>
                  <a:pt x="44" y="47"/>
                  <a:pt x="42" y="47"/>
                  <a:pt x="39" y="48"/>
                </a:cubicBezTo>
                <a:cubicBezTo>
                  <a:pt x="38" y="48"/>
                  <a:pt x="37" y="49"/>
                  <a:pt x="37" y="50"/>
                </a:cubicBezTo>
                <a:cubicBezTo>
                  <a:pt x="37" y="55"/>
                  <a:pt x="37" y="59"/>
                  <a:pt x="37" y="63"/>
                </a:cubicBezTo>
                <a:cubicBezTo>
                  <a:pt x="58" y="63"/>
                  <a:pt x="58" y="63"/>
                  <a:pt x="58" y="63"/>
                </a:cubicBezTo>
                <a:cubicBezTo>
                  <a:pt x="78" y="63"/>
                  <a:pt x="78" y="63"/>
                  <a:pt x="78" y="63"/>
                </a:cubicBezTo>
                <a:cubicBezTo>
                  <a:pt x="78" y="59"/>
                  <a:pt x="78" y="55"/>
                  <a:pt x="78" y="50"/>
                </a:cubicBezTo>
                <a:cubicBezTo>
                  <a:pt x="78" y="49"/>
                  <a:pt x="77" y="48"/>
                  <a:pt x="76" y="48"/>
                </a:cubicBezTo>
                <a:cubicBezTo>
                  <a:pt x="73" y="47"/>
                  <a:pt x="71" y="47"/>
                  <a:pt x="69" y="46"/>
                </a:cubicBezTo>
                <a:cubicBezTo>
                  <a:pt x="67" y="46"/>
                  <a:pt x="66" y="45"/>
                  <a:pt x="66" y="43"/>
                </a:cubicBezTo>
                <a:cubicBezTo>
                  <a:pt x="66" y="42"/>
                  <a:pt x="66" y="40"/>
                  <a:pt x="66" y="39"/>
                </a:cubicBezTo>
                <a:cubicBezTo>
                  <a:pt x="63" y="38"/>
                  <a:pt x="60" y="38"/>
                  <a:pt x="58" y="38"/>
                </a:cubicBezTo>
                <a:cubicBezTo>
                  <a:pt x="55" y="38"/>
                  <a:pt x="52" y="38"/>
                  <a:pt x="49" y="39"/>
                </a:cubicBezTo>
                <a:close/>
                <a:moveTo>
                  <a:pt x="58" y="44"/>
                </a:moveTo>
                <a:cubicBezTo>
                  <a:pt x="55" y="44"/>
                  <a:pt x="53" y="45"/>
                  <a:pt x="52" y="46"/>
                </a:cubicBezTo>
                <a:cubicBezTo>
                  <a:pt x="50" y="48"/>
                  <a:pt x="49" y="50"/>
                  <a:pt x="49" y="52"/>
                </a:cubicBezTo>
                <a:cubicBezTo>
                  <a:pt x="49" y="55"/>
                  <a:pt x="50" y="57"/>
                  <a:pt x="52" y="58"/>
                </a:cubicBezTo>
                <a:cubicBezTo>
                  <a:pt x="53" y="60"/>
                  <a:pt x="55" y="61"/>
                  <a:pt x="58" y="61"/>
                </a:cubicBezTo>
                <a:cubicBezTo>
                  <a:pt x="60" y="61"/>
                  <a:pt x="62" y="60"/>
                  <a:pt x="63" y="59"/>
                </a:cubicBezTo>
                <a:cubicBezTo>
                  <a:pt x="61" y="56"/>
                  <a:pt x="61" y="56"/>
                  <a:pt x="61" y="56"/>
                </a:cubicBezTo>
                <a:cubicBezTo>
                  <a:pt x="60" y="57"/>
                  <a:pt x="59" y="57"/>
                  <a:pt x="58" y="57"/>
                </a:cubicBezTo>
                <a:cubicBezTo>
                  <a:pt x="56" y="57"/>
                  <a:pt x="55" y="56"/>
                  <a:pt x="54" y="56"/>
                </a:cubicBezTo>
                <a:cubicBezTo>
                  <a:pt x="53" y="55"/>
                  <a:pt x="53" y="54"/>
                  <a:pt x="53" y="52"/>
                </a:cubicBezTo>
                <a:cubicBezTo>
                  <a:pt x="53" y="51"/>
                  <a:pt x="53" y="50"/>
                  <a:pt x="54" y="49"/>
                </a:cubicBezTo>
                <a:cubicBezTo>
                  <a:pt x="55" y="48"/>
                  <a:pt x="56" y="48"/>
                  <a:pt x="58" y="48"/>
                </a:cubicBezTo>
                <a:cubicBezTo>
                  <a:pt x="59" y="48"/>
                  <a:pt x="60" y="48"/>
                  <a:pt x="61" y="49"/>
                </a:cubicBezTo>
                <a:cubicBezTo>
                  <a:pt x="62" y="50"/>
                  <a:pt x="62" y="51"/>
                  <a:pt x="62" y="52"/>
                </a:cubicBezTo>
                <a:cubicBezTo>
                  <a:pt x="62" y="53"/>
                  <a:pt x="62" y="54"/>
                  <a:pt x="62" y="55"/>
                </a:cubicBezTo>
                <a:cubicBezTo>
                  <a:pt x="65" y="56"/>
                  <a:pt x="65" y="56"/>
                  <a:pt x="65" y="56"/>
                </a:cubicBezTo>
                <a:cubicBezTo>
                  <a:pt x="66" y="55"/>
                  <a:pt x="66" y="54"/>
                  <a:pt x="66" y="52"/>
                </a:cubicBezTo>
                <a:cubicBezTo>
                  <a:pt x="66" y="50"/>
                  <a:pt x="65" y="48"/>
                  <a:pt x="64" y="46"/>
                </a:cubicBezTo>
                <a:cubicBezTo>
                  <a:pt x="62" y="45"/>
                  <a:pt x="60" y="44"/>
                  <a:pt x="58" y="44"/>
                </a:cubicBezTo>
                <a:close/>
                <a:moveTo>
                  <a:pt x="75" y="64"/>
                </a:moveTo>
                <a:cubicBezTo>
                  <a:pt x="74" y="64"/>
                  <a:pt x="72" y="64"/>
                  <a:pt x="70" y="64"/>
                </a:cubicBezTo>
                <a:cubicBezTo>
                  <a:pt x="70" y="65"/>
                  <a:pt x="70" y="67"/>
                  <a:pt x="70" y="68"/>
                </a:cubicBezTo>
                <a:cubicBezTo>
                  <a:pt x="72" y="68"/>
                  <a:pt x="73" y="68"/>
                  <a:pt x="74" y="68"/>
                </a:cubicBezTo>
                <a:cubicBezTo>
                  <a:pt x="74" y="67"/>
                  <a:pt x="75" y="65"/>
                  <a:pt x="75" y="64"/>
                </a:cubicBezTo>
                <a:close/>
                <a:moveTo>
                  <a:pt x="40" y="64"/>
                </a:moveTo>
                <a:cubicBezTo>
                  <a:pt x="40" y="65"/>
                  <a:pt x="41" y="67"/>
                  <a:pt x="41" y="68"/>
                </a:cubicBezTo>
                <a:cubicBezTo>
                  <a:pt x="42" y="68"/>
                  <a:pt x="44" y="68"/>
                  <a:pt x="45" y="68"/>
                </a:cubicBezTo>
                <a:cubicBezTo>
                  <a:pt x="45" y="67"/>
                  <a:pt x="45" y="65"/>
                  <a:pt x="45" y="64"/>
                </a:cubicBezTo>
                <a:cubicBezTo>
                  <a:pt x="43" y="64"/>
                  <a:pt x="41" y="64"/>
                  <a:pt x="40" y="6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advTm="100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reeform 6"/>
          <p:cNvSpPr>
            <a:spLocks noEditPoints="1" noChangeArrowheads="1"/>
          </p:cNvSpPr>
          <p:nvPr/>
        </p:nvSpPr>
        <p:spPr bwMode="auto">
          <a:xfrm>
            <a:off x="5541963" y="1724025"/>
            <a:ext cx="287337" cy="195263"/>
          </a:xfrm>
          <a:custGeom>
            <a:avLst/>
            <a:gdLst>
              <a:gd name="T0" fmla="*/ 0 w 77"/>
              <a:gd name="T1" fmla="*/ 2147483646 h 70"/>
              <a:gd name="T2" fmla="*/ 2147483646 w 77"/>
              <a:gd name="T3" fmla="*/ 2147483646 h 70"/>
              <a:gd name="T4" fmla="*/ 2147483646 w 77"/>
              <a:gd name="T5" fmla="*/ 2147483646 h 70"/>
              <a:gd name="T6" fmla="*/ 2147483646 w 77"/>
              <a:gd name="T7" fmla="*/ 2147483646 h 70"/>
              <a:gd name="T8" fmla="*/ 2147483646 w 77"/>
              <a:gd name="T9" fmla="*/ 0 h 70"/>
              <a:gd name="T10" fmla="*/ 2147483646 w 77"/>
              <a:gd name="T11" fmla="*/ 0 h 70"/>
              <a:gd name="T12" fmla="*/ 2147483646 w 77"/>
              <a:gd name="T13" fmla="*/ 2147483646 h 70"/>
              <a:gd name="T14" fmla="*/ 2147483646 w 77"/>
              <a:gd name="T15" fmla="*/ 2147483646 h 70"/>
              <a:gd name="T16" fmla="*/ 2147483646 w 77"/>
              <a:gd name="T17" fmla="*/ 2147483646 h 70"/>
              <a:gd name="T18" fmla="*/ 2147483646 w 77"/>
              <a:gd name="T19" fmla="*/ 2147483646 h 70"/>
              <a:gd name="T20" fmla="*/ 2147483646 w 77"/>
              <a:gd name="T21" fmla="*/ 2147483646 h 70"/>
              <a:gd name="T22" fmla="*/ 2147483646 w 77"/>
              <a:gd name="T23" fmla="*/ 2147483646 h 70"/>
              <a:gd name="T24" fmla="*/ 2147483646 w 77"/>
              <a:gd name="T25" fmla="*/ 2147483646 h 70"/>
              <a:gd name="T26" fmla="*/ 2147483646 w 77"/>
              <a:gd name="T27" fmla="*/ 2147483646 h 70"/>
              <a:gd name="T28" fmla="*/ 2147483646 w 77"/>
              <a:gd name="T29" fmla="*/ 2147483646 h 70"/>
              <a:gd name="T30" fmla="*/ 2147483646 w 77"/>
              <a:gd name="T31" fmla="*/ 2147483646 h 70"/>
              <a:gd name="T32" fmla="*/ 2147483646 w 77"/>
              <a:gd name="T33" fmla="*/ 2147483646 h 70"/>
              <a:gd name="T34" fmla="*/ 2147483646 w 77"/>
              <a:gd name="T35" fmla="*/ 2147483646 h 70"/>
              <a:gd name="T36" fmla="*/ 2147483646 w 77"/>
              <a:gd name="T37" fmla="*/ 2147483646 h 70"/>
              <a:gd name="T38" fmla="*/ 0 w 77"/>
              <a:gd name="T39" fmla="*/ 2147483646 h 70"/>
              <a:gd name="T40" fmla="*/ 0 w 77"/>
              <a:gd name="T41" fmla="*/ 2147483646 h 70"/>
              <a:gd name="T42" fmla="*/ 2147483646 w 77"/>
              <a:gd name="T43" fmla="*/ 2147483646 h 70"/>
              <a:gd name="T44" fmla="*/ 2147483646 w 77"/>
              <a:gd name="T45" fmla="*/ 2147483646 h 70"/>
              <a:gd name="T46" fmla="*/ 2147483646 w 77"/>
              <a:gd name="T47" fmla="*/ 2147483646 h 70"/>
              <a:gd name="T48" fmla="*/ 2147483646 w 77"/>
              <a:gd name="T49" fmla="*/ 2147483646 h 70"/>
              <a:gd name="T50" fmla="*/ 2147483646 w 77"/>
              <a:gd name="T51" fmla="*/ 2147483646 h 70"/>
              <a:gd name="T52" fmla="*/ 2147483646 w 77"/>
              <a:gd name="T53" fmla="*/ 2147483646 h 70"/>
              <a:gd name="T54" fmla="*/ 2147483646 w 77"/>
              <a:gd name="T55" fmla="*/ 2147483646 h 70"/>
              <a:gd name="T56" fmla="*/ 2147483646 w 77"/>
              <a:gd name="T57" fmla="*/ 2147483646 h 70"/>
              <a:gd name="T58" fmla="*/ 2147483646 w 77"/>
              <a:gd name="T59" fmla="*/ 2147483646 h 70"/>
              <a:gd name="T60" fmla="*/ 2147483646 w 77"/>
              <a:gd name="T61" fmla="*/ 2147483646 h 70"/>
              <a:gd name="T62" fmla="*/ 2147483646 w 77"/>
              <a:gd name="T63" fmla="*/ 2147483646 h 70"/>
              <a:gd name="T64" fmla="*/ 2147483646 w 77"/>
              <a:gd name="T65" fmla="*/ 2147483646 h 70"/>
              <a:gd name="T66" fmla="*/ 2147483646 w 77"/>
              <a:gd name="T67" fmla="*/ 2147483646 h 70"/>
              <a:gd name="T68" fmla="*/ 2147483646 w 77"/>
              <a:gd name="T69" fmla="*/ 2147483646 h 70"/>
              <a:gd name="T70" fmla="*/ 2147483646 w 77"/>
              <a:gd name="T71" fmla="*/ 2147483646 h 70"/>
              <a:gd name="T72" fmla="*/ 2147483646 w 77"/>
              <a:gd name="T73" fmla="*/ 2147483646 h 70"/>
              <a:gd name="T74" fmla="*/ 2147483646 w 77"/>
              <a:gd name="T75" fmla="*/ 2147483646 h 70"/>
              <a:gd name="T76" fmla="*/ 2147483646 w 77"/>
              <a:gd name="T77" fmla="*/ 2147483646 h 70"/>
              <a:gd name="T78" fmla="*/ 2147483646 w 77"/>
              <a:gd name="T79" fmla="*/ 2147483646 h 70"/>
              <a:gd name="T80" fmla="*/ 2147483646 w 77"/>
              <a:gd name="T81" fmla="*/ 2147483646 h 70"/>
              <a:gd name="T82" fmla="*/ 2147483646 w 77"/>
              <a:gd name="T83" fmla="*/ 2147483646 h 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7"/>
              <a:gd name="T127" fmla="*/ 0 h 70"/>
              <a:gd name="T128" fmla="*/ 77 w 77"/>
              <a:gd name="T129" fmla="*/ 70 h 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7" h="70">
                <a:moveTo>
                  <a:pt x="0" y="29"/>
                </a:moveTo>
                <a:cubicBezTo>
                  <a:pt x="5" y="29"/>
                  <a:pt x="5" y="29"/>
                  <a:pt x="5" y="29"/>
                </a:cubicBezTo>
                <a:cubicBezTo>
                  <a:pt x="5" y="26"/>
                  <a:pt x="5" y="26"/>
                  <a:pt x="5" y="26"/>
                </a:cubicBezTo>
                <a:cubicBezTo>
                  <a:pt x="5" y="19"/>
                  <a:pt x="8" y="12"/>
                  <a:pt x="13" y="8"/>
                </a:cubicBezTo>
                <a:cubicBezTo>
                  <a:pt x="17" y="3"/>
                  <a:pt x="24" y="0"/>
                  <a:pt x="31" y="0"/>
                </a:cubicBezTo>
                <a:cubicBezTo>
                  <a:pt x="48" y="0"/>
                  <a:pt x="48" y="0"/>
                  <a:pt x="48" y="0"/>
                </a:cubicBezTo>
                <a:cubicBezTo>
                  <a:pt x="55" y="0"/>
                  <a:pt x="61" y="3"/>
                  <a:pt x="66" y="8"/>
                </a:cubicBezTo>
                <a:cubicBezTo>
                  <a:pt x="71" y="12"/>
                  <a:pt x="74" y="19"/>
                  <a:pt x="74" y="26"/>
                </a:cubicBezTo>
                <a:cubicBezTo>
                  <a:pt x="74" y="29"/>
                  <a:pt x="74" y="29"/>
                  <a:pt x="74" y="29"/>
                </a:cubicBezTo>
                <a:cubicBezTo>
                  <a:pt x="77" y="29"/>
                  <a:pt x="77" y="29"/>
                  <a:pt x="77" y="29"/>
                </a:cubicBezTo>
                <a:cubicBezTo>
                  <a:pt x="77" y="58"/>
                  <a:pt x="77" y="58"/>
                  <a:pt x="77" y="58"/>
                </a:cubicBezTo>
                <a:cubicBezTo>
                  <a:pt x="71" y="58"/>
                  <a:pt x="71" y="58"/>
                  <a:pt x="71" y="58"/>
                </a:cubicBezTo>
                <a:cubicBezTo>
                  <a:pt x="71" y="70"/>
                  <a:pt x="71" y="70"/>
                  <a:pt x="71" y="70"/>
                </a:cubicBezTo>
                <a:cubicBezTo>
                  <a:pt x="56" y="70"/>
                  <a:pt x="56" y="70"/>
                  <a:pt x="56" y="70"/>
                </a:cubicBezTo>
                <a:cubicBezTo>
                  <a:pt x="56" y="58"/>
                  <a:pt x="56" y="58"/>
                  <a:pt x="56" y="58"/>
                </a:cubicBezTo>
                <a:cubicBezTo>
                  <a:pt x="21" y="58"/>
                  <a:pt x="21" y="58"/>
                  <a:pt x="21" y="58"/>
                </a:cubicBezTo>
                <a:cubicBezTo>
                  <a:pt x="21" y="70"/>
                  <a:pt x="21" y="70"/>
                  <a:pt x="21" y="70"/>
                </a:cubicBezTo>
                <a:cubicBezTo>
                  <a:pt x="7" y="70"/>
                  <a:pt x="7" y="70"/>
                  <a:pt x="7" y="70"/>
                </a:cubicBezTo>
                <a:cubicBezTo>
                  <a:pt x="7" y="58"/>
                  <a:pt x="7" y="58"/>
                  <a:pt x="7" y="58"/>
                </a:cubicBezTo>
                <a:cubicBezTo>
                  <a:pt x="0" y="58"/>
                  <a:pt x="0" y="58"/>
                  <a:pt x="0" y="58"/>
                </a:cubicBezTo>
                <a:cubicBezTo>
                  <a:pt x="0" y="29"/>
                  <a:pt x="0" y="29"/>
                  <a:pt x="0" y="29"/>
                </a:cubicBezTo>
                <a:close/>
                <a:moveTo>
                  <a:pt x="16" y="29"/>
                </a:moveTo>
                <a:cubicBezTo>
                  <a:pt x="63" y="29"/>
                  <a:pt x="63" y="29"/>
                  <a:pt x="63" y="29"/>
                </a:cubicBezTo>
                <a:cubicBezTo>
                  <a:pt x="63" y="26"/>
                  <a:pt x="63" y="26"/>
                  <a:pt x="63" y="26"/>
                </a:cubicBezTo>
                <a:cubicBezTo>
                  <a:pt x="63" y="22"/>
                  <a:pt x="61" y="18"/>
                  <a:pt x="59" y="15"/>
                </a:cubicBezTo>
                <a:cubicBezTo>
                  <a:pt x="56" y="13"/>
                  <a:pt x="52" y="11"/>
                  <a:pt x="48" y="11"/>
                </a:cubicBezTo>
                <a:cubicBezTo>
                  <a:pt x="31" y="11"/>
                  <a:pt x="31" y="11"/>
                  <a:pt x="31" y="11"/>
                </a:cubicBezTo>
                <a:cubicBezTo>
                  <a:pt x="27" y="11"/>
                  <a:pt x="23" y="13"/>
                  <a:pt x="20" y="15"/>
                </a:cubicBezTo>
                <a:cubicBezTo>
                  <a:pt x="18" y="18"/>
                  <a:pt x="16" y="22"/>
                  <a:pt x="16" y="26"/>
                </a:cubicBezTo>
                <a:cubicBezTo>
                  <a:pt x="16" y="29"/>
                  <a:pt x="16" y="29"/>
                  <a:pt x="16" y="29"/>
                </a:cubicBezTo>
                <a:close/>
                <a:moveTo>
                  <a:pt x="70" y="37"/>
                </a:moveTo>
                <a:cubicBezTo>
                  <a:pt x="53" y="40"/>
                  <a:pt x="53" y="40"/>
                  <a:pt x="53" y="40"/>
                </a:cubicBezTo>
                <a:cubicBezTo>
                  <a:pt x="53" y="48"/>
                  <a:pt x="53" y="48"/>
                  <a:pt x="53" y="48"/>
                </a:cubicBezTo>
                <a:cubicBezTo>
                  <a:pt x="63" y="48"/>
                  <a:pt x="63" y="48"/>
                  <a:pt x="63" y="48"/>
                </a:cubicBezTo>
                <a:cubicBezTo>
                  <a:pt x="70" y="48"/>
                  <a:pt x="70" y="48"/>
                  <a:pt x="70" y="48"/>
                </a:cubicBezTo>
                <a:cubicBezTo>
                  <a:pt x="70" y="37"/>
                  <a:pt x="70" y="37"/>
                  <a:pt x="70" y="37"/>
                </a:cubicBezTo>
                <a:close/>
                <a:moveTo>
                  <a:pt x="7" y="37"/>
                </a:moveTo>
                <a:cubicBezTo>
                  <a:pt x="7" y="48"/>
                  <a:pt x="7" y="48"/>
                  <a:pt x="7" y="48"/>
                </a:cubicBezTo>
                <a:cubicBezTo>
                  <a:pt x="16" y="48"/>
                  <a:pt x="16" y="48"/>
                  <a:pt x="16" y="48"/>
                </a:cubicBezTo>
                <a:cubicBezTo>
                  <a:pt x="24" y="48"/>
                  <a:pt x="24" y="48"/>
                  <a:pt x="24" y="48"/>
                </a:cubicBezTo>
                <a:cubicBezTo>
                  <a:pt x="24" y="40"/>
                  <a:pt x="24" y="40"/>
                  <a:pt x="24" y="40"/>
                </a:cubicBezTo>
                <a:lnTo>
                  <a:pt x="7" y="3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1" name="Freeform 7"/>
          <p:cNvSpPr>
            <a:spLocks noEditPoints="1" noChangeArrowheads="1"/>
          </p:cNvSpPr>
          <p:nvPr/>
        </p:nvSpPr>
        <p:spPr bwMode="auto">
          <a:xfrm>
            <a:off x="3359150" y="623888"/>
            <a:ext cx="390525" cy="292100"/>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2" name="Freeform 8"/>
          <p:cNvSpPr>
            <a:spLocks noEditPoints="1" noChangeArrowheads="1"/>
          </p:cNvSpPr>
          <p:nvPr/>
        </p:nvSpPr>
        <p:spPr bwMode="auto">
          <a:xfrm>
            <a:off x="4813300" y="1181100"/>
            <a:ext cx="357188" cy="212725"/>
          </a:xfrm>
          <a:custGeom>
            <a:avLst/>
            <a:gdLst>
              <a:gd name="T0" fmla="*/ 0 w 225"/>
              <a:gd name="T1" fmla="*/ 2147483646 h 179"/>
              <a:gd name="T2" fmla="*/ 2147483646 w 225"/>
              <a:gd name="T3" fmla="*/ 2147483646 h 179"/>
              <a:gd name="T4" fmla="*/ 2147483646 w 225"/>
              <a:gd name="T5" fmla="*/ 0 h 179"/>
              <a:gd name="T6" fmla="*/ 2147483646 w 225"/>
              <a:gd name="T7" fmla="*/ 0 h 179"/>
              <a:gd name="T8" fmla="*/ 2147483646 w 225"/>
              <a:gd name="T9" fmla="*/ 2147483646 h 179"/>
              <a:gd name="T10" fmla="*/ 2147483646 w 225"/>
              <a:gd name="T11" fmla="*/ 2147483646 h 179"/>
              <a:gd name="T12" fmla="*/ 2147483646 w 225"/>
              <a:gd name="T13" fmla="*/ 0 h 179"/>
              <a:gd name="T14" fmla="*/ 2147483646 w 225"/>
              <a:gd name="T15" fmla="*/ 0 h 179"/>
              <a:gd name="T16" fmla="*/ 2147483646 w 225"/>
              <a:gd name="T17" fmla="*/ 2147483646 h 179"/>
              <a:gd name="T18" fmla="*/ 2147483646 w 225"/>
              <a:gd name="T19" fmla="*/ 2147483646 h 179"/>
              <a:gd name="T20" fmla="*/ 2147483646 w 225"/>
              <a:gd name="T21" fmla="*/ 2147483646 h 179"/>
              <a:gd name="T22" fmla="*/ 0 w 225"/>
              <a:gd name="T23" fmla="*/ 2147483646 h 179"/>
              <a:gd name="T24" fmla="*/ 0 w 225"/>
              <a:gd name="T25" fmla="*/ 2147483646 h 179"/>
              <a:gd name="T26" fmla="*/ 0 w 225"/>
              <a:gd name="T27" fmla="*/ 2147483646 h 179"/>
              <a:gd name="T28" fmla="*/ 2147483646 w 225"/>
              <a:gd name="T29" fmla="*/ 2147483646 h 179"/>
              <a:gd name="T30" fmla="*/ 2147483646 w 225"/>
              <a:gd name="T31" fmla="*/ 2147483646 h 179"/>
              <a:gd name="T32" fmla="*/ 2147483646 w 225"/>
              <a:gd name="T33" fmla="*/ 2147483646 h 179"/>
              <a:gd name="T34" fmla="*/ 2147483646 w 225"/>
              <a:gd name="T35" fmla="*/ 2147483646 h 179"/>
              <a:gd name="T36" fmla="*/ 2147483646 w 225"/>
              <a:gd name="T37" fmla="*/ 2147483646 h 179"/>
              <a:gd name="T38" fmla="*/ 2147483646 w 225"/>
              <a:gd name="T39" fmla="*/ 2147483646 h 179"/>
              <a:gd name="T40" fmla="*/ 2147483646 w 225"/>
              <a:gd name="T41" fmla="*/ 2147483646 h 179"/>
              <a:gd name="T42" fmla="*/ 2147483646 w 225"/>
              <a:gd name="T43" fmla="*/ 2147483646 h 179"/>
              <a:gd name="T44" fmla="*/ 2147483646 w 225"/>
              <a:gd name="T45" fmla="*/ 2147483646 h 179"/>
              <a:gd name="T46" fmla="*/ 0 w 225"/>
              <a:gd name="T47" fmla="*/ 2147483646 h 179"/>
              <a:gd name="T48" fmla="*/ 0 w 225"/>
              <a:gd name="T49" fmla="*/ 2147483646 h 179"/>
              <a:gd name="T50" fmla="*/ 2147483646 w 225"/>
              <a:gd name="T51" fmla="*/ 2147483646 h 179"/>
              <a:gd name="T52" fmla="*/ 2147483646 w 225"/>
              <a:gd name="T53" fmla="*/ 2147483646 h 179"/>
              <a:gd name="T54" fmla="*/ 2147483646 w 225"/>
              <a:gd name="T55" fmla="*/ 2147483646 h 179"/>
              <a:gd name="T56" fmla="*/ 2147483646 w 225"/>
              <a:gd name="T57" fmla="*/ 2147483646 h 179"/>
              <a:gd name="T58" fmla="*/ 2147483646 w 225"/>
              <a:gd name="T59" fmla="*/ 2147483646 h 179"/>
              <a:gd name="T60" fmla="*/ 2147483646 w 225"/>
              <a:gd name="T61" fmla="*/ 2147483646 h 179"/>
              <a:gd name="T62" fmla="*/ 0 w 225"/>
              <a:gd name="T63" fmla="*/ 2147483646 h 17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5"/>
              <a:gd name="T97" fmla="*/ 0 h 179"/>
              <a:gd name="T98" fmla="*/ 225 w 225"/>
              <a:gd name="T99" fmla="*/ 179 h 17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5" h="179">
                <a:moveTo>
                  <a:pt x="0" y="26"/>
                </a:moveTo>
                <a:lnTo>
                  <a:pt x="24" y="26"/>
                </a:lnTo>
                <a:lnTo>
                  <a:pt x="31" y="0"/>
                </a:lnTo>
                <a:lnTo>
                  <a:pt x="57" y="0"/>
                </a:lnTo>
                <a:lnTo>
                  <a:pt x="66" y="26"/>
                </a:lnTo>
                <a:lnTo>
                  <a:pt x="156" y="26"/>
                </a:lnTo>
                <a:lnTo>
                  <a:pt x="166" y="0"/>
                </a:lnTo>
                <a:lnTo>
                  <a:pt x="192" y="0"/>
                </a:lnTo>
                <a:lnTo>
                  <a:pt x="201" y="26"/>
                </a:lnTo>
                <a:lnTo>
                  <a:pt x="222" y="26"/>
                </a:lnTo>
                <a:lnTo>
                  <a:pt x="222" y="59"/>
                </a:lnTo>
                <a:lnTo>
                  <a:pt x="0" y="59"/>
                </a:lnTo>
                <a:lnTo>
                  <a:pt x="0" y="26"/>
                </a:lnTo>
                <a:close/>
                <a:moveTo>
                  <a:pt x="88" y="80"/>
                </a:moveTo>
                <a:lnTo>
                  <a:pt x="135" y="80"/>
                </a:lnTo>
                <a:lnTo>
                  <a:pt x="121" y="118"/>
                </a:lnTo>
                <a:lnTo>
                  <a:pt x="144" y="118"/>
                </a:lnTo>
                <a:lnTo>
                  <a:pt x="100" y="163"/>
                </a:lnTo>
                <a:lnTo>
                  <a:pt x="107" y="139"/>
                </a:lnTo>
                <a:lnTo>
                  <a:pt x="83" y="125"/>
                </a:lnTo>
                <a:lnTo>
                  <a:pt x="88" y="80"/>
                </a:lnTo>
                <a:close/>
                <a:moveTo>
                  <a:pt x="0" y="151"/>
                </a:moveTo>
                <a:lnTo>
                  <a:pt x="0" y="179"/>
                </a:lnTo>
                <a:lnTo>
                  <a:pt x="225" y="179"/>
                </a:lnTo>
                <a:lnTo>
                  <a:pt x="225" y="151"/>
                </a:lnTo>
                <a:lnTo>
                  <a:pt x="206" y="151"/>
                </a:lnTo>
                <a:lnTo>
                  <a:pt x="206" y="68"/>
                </a:lnTo>
                <a:lnTo>
                  <a:pt x="17" y="68"/>
                </a:lnTo>
                <a:lnTo>
                  <a:pt x="17" y="151"/>
                </a:lnTo>
                <a:lnTo>
                  <a:pt x="0" y="15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3" name="Freeform 9"/>
          <p:cNvSpPr>
            <a:spLocks noEditPoints="1" noChangeArrowheads="1"/>
          </p:cNvSpPr>
          <p:nvPr/>
        </p:nvSpPr>
        <p:spPr bwMode="auto">
          <a:xfrm>
            <a:off x="4821238" y="2714625"/>
            <a:ext cx="322262" cy="265113"/>
          </a:xfrm>
          <a:custGeom>
            <a:avLst/>
            <a:gdLst>
              <a:gd name="T0" fmla="*/ 2147483646 w 86"/>
              <a:gd name="T1" fmla="*/ 2147483646 h 94"/>
              <a:gd name="T2" fmla="*/ 2147483646 w 86"/>
              <a:gd name="T3" fmla="*/ 2147483646 h 94"/>
              <a:gd name="T4" fmla="*/ 2147483646 w 86"/>
              <a:gd name="T5" fmla="*/ 2147483646 h 94"/>
              <a:gd name="T6" fmla="*/ 2147483646 w 86"/>
              <a:gd name="T7" fmla="*/ 2147483646 h 94"/>
              <a:gd name="T8" fmla="*/ 2147483646 w 86"/>
              <a:gd name="T9" fmla="*/ 2147483646 h 94"/>
              <a:gd name="T10" fmla="*/ 2147483646 w 86"/>
              <a:gd name="T11" fmla="*/ 2147483646 h 94"/>
              <a:gd name="T12" fmla="*/ 2147483646 w 86"/>
              <a:gd name="T13" fmla="*/ 2147483646 h 94"/>
              <a:gd name="T14" fmla="*/ 2147483646 w 86"/>
              <a:gd name="T15" fmla="*/ 2147483646 h 94"/>
              <a:gd name="T16" fmla="*/ 2147483646 w 86"/>
              <a:gd name="T17" fmla="*/ 2147483646 h 94"/>
              <a:gd name="T18" fmla="*/ 2147483646 w 86"/>
              <a:gd name="T19" fmla="*/ 2147483646 h 94"/>
              <a:gd name="T20" fmla="*/ 2147483646 w 86"/>
              <a:gd name="T21" fmla="*/ 2147483646 h 94"/>
              <a:gd name="T22" fmla="*/ 2147483646 w 86"/>
              <a:gd name="T23" fmla="*/ 2147483646 h 94"/>
              <a:gd name="T24" fmla="*/ 2147483646 w 86"/>
              <a:gd name="T25" fmla="*/ 2147483646 h 94"/>
              <a:gd name="T26" fmla="*/ 2147483646 w 86"/>
              <a:gd name="T27" fmla="*/ 2147483646 h 94"/>
              <a:gd name="T28" fmla="*/ 2147483646 w 86"/>
              <a:gd name="T29" fmla="*/ 2147483646 h 94"/>
              <a:gd name="T30" fmla="*/ 2147483646 w 86"/>
              <a:gd name="T31" fmla="*/ 2147483646 h 94"/>
              <a:gd name="T32" fmla="*/ 2147483646 w 86"/>
              <a:gd name="T33" fmla="*/ 2147483646 h 94"/>
              <a:gd name="T34" fmla="*/ 2147483646 w 86"/>
              <a:gd name="T35" fmla="*/ 2147483646 h 94"/>
              <a:gd name="T36" fmla="*/ 2147483646 w 86"/>
              <a:gd name="T37" fmla="*/ 2147483646 h 94"/>
              <a:gd name="T38" fmla="*/ 0 w 86"/>
              <a:gd name="T39" fmla="*/ 2147483646 h 94"/>
              <a:gd name="T40" fmla="*/ 0 w 86"/>
              <a:gd name="T41" fmla="*/ 2147483646 h 94"/>
              <a:gd name="T42" fmla="*/ 2147483646 w 86"/>
              <a:gd name="T43" fmla="*/ 2147483646 h 94"/>
              <a:gd name="T44" fmla="*/ 2147483646 w 86"/>
              <a:gd name="T45" fmla="*/ 2147483646 h 94"/>
              <a:gd name="T46" fmla="*/ 2147483646 w 86"/>
              <a:gd name="T47" fmla="*/ 2147483646 h 94"/>
              <a:gd name="T48" fmla="*/ 2147483646 w 86"/>
              <a:gd name="T49" fmla="*/ 2147483646 h 94"/>
              <a:gd name="T50" fmla="*/ 2147483646 w 86"/>
              <a:gd name="T51" fmla="*/ 2147483646 h 94"/>
              <a:gd name="T52" fmla="*/ 2147483646 w 86"/>
              <a:gd name="T53" fmla="*/ 2147483646 h 94"/>
              <a:gd name="T54" fmla="*/ 2147483646 w 86"/>
              <a:gd name="T55" fmla="*/ 2147483646 h 94"/>
              <a:gd name="T56" fmla="*/ 2147483646 w 86"/>
              <a:gd name="T57" fmla="*/ 2147483646 h 94"/>
              <a:gd name="T58" fmla="*/ 2147483646 w 86"/>
              <a:gd name="T59" fmla="*/ 2147483646 h 94"/>
              <a:gd name="T60" fmla="*/ 2147483646 w 86"/>
              <a:gd name="T61" fmla="*/ 2147483646 h 94"/>
              <a:gd name="T62" fmla="*/ 2147483646 w 86"/>
              <a:gd name="T63" fmla="*/ 2147483646 h 94"/>
              <a:gd name="T64" fmla="*/ 2147483646 w 86"/>
              <a:gd name="T65" fmla="*/ 2147483646 h 94"/>
              <a:gd name="T66" fmla="*/ 2147483646 w 86"/>
              <a:gd name="T67" fmla="*/ 2147483646 h 94"/>
              <a:gd name="T68" fmla="*/ 2147483646 w 86"/>
              <a:gd name="T69" fmla="*/ 2147483646 h 94"/>
              <a:gd name="T70" fmla="*/ 2147483646 w 86"/>
              <a:gd name="T71" fmla="*/ 2147483646 h 94"/>
              <a:gd name="T72" fmla="*/ 2147483646 w 86"/>
              <a:gd name="T73" fmla="*/ 2147483646 h 94"/>
              <a:gd name="T74" fmla="*/ 2147483646 w 86"/>
              <a:gd name="T75" fmla="*/ 0 h 94"/>
              <a:gd name="T76" fmla="*/ 2147483646 w 86"/>
              <a:gd name="T77" fmla="*/ 2147483646 h 94"/>
              <a:gd name="T78" fmla="*/ 2147483646 w 86"/>
              <a:gd name="T79" fmla="*/ 2147483646 h 94"/>
              <a:gd name="T80" fmla="*/ 2147483646 w 86"/>
              <a:gd name="T81" fmla="*/ 2147483646 h 94"/>
              <a:gd name="T82" fmla="*/ 2147483646 w 86"/>
              <a:gd name="T83" fmla="*/ 2147483646 h 94"/>
              <a:gd name="T84" fmla="*/ 2147483646 w 86"/>
              <a:gd name="T85" fmla="*/ 2147483646 h 94"/>
              <a:gd name="T86" fmla="*/ 2147483646 w 86"/>
              <a:gd name="T87" fmla="*/ 2147483646 h 94"/>
              <a:gd name="T88" fmla="*/ 2147483646 w 86"/>
              <a:gd name="T89" fmla="*/ 2147483646 h 94"/>
              <a:gd name="T90" fmla="*/ 2147483646 w 86"/>
              <a:gd name="T91" fmla="*/ 2147483646 h 94"/>
              <a:gd name="T92" fmla="*/ 2147483646 w 86"/>
              <a:gd name="T93" fmla="*/ 2147483646 h 94"/>
              <a:gd name="T94" fmla="*/ 2147483646 w 86"/>
              <a:gd name="T95" fmla="*/ 2147483646 h 94"/>
              <a:gd name="T96" fmla="*/ 2147483646 w 86"/>
              <a:gd name="T97" fmla="*/ 2147483646 h 94"/>
              <a:gd name="T98" fmla="*/ 2147483646 w 86"/>
              <a:gd name="T99" fmla="*/ 2147483646 h 94"/>
              <a:gd name="T100" fmla="*/ 2147483646 w 86"/>
              <a:gd name="T101" fmla="*/ 2147483646 h 94"/>
              <a:gd name="T102" fmla="*/ 2147483646 w 86"/>
              <a:gd name="T103" fmla="*/ 2147483646 h 94"/>
              <a:gd name="T104" fmla="*/ 2147483646 w 86"/>
              <a:gd name="T105" fmla="*/ 2147483646 h 94"/>
              <a:gd name="T106" fmla="*/ 2147483646 w 86"/>
              <a:gd name="T107" fmla="*/ 2147483646 h 9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6"/>
              <a:gd name="T163" fmla="*/ 0 h 94"/>
              <a:gd name="T164" fmla="*/ 86 w 86"/>
              <a:gd name="T165" fmla="*/ 94 h 9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6" h="94">
                <a:moveTo>
                  <a:pt x="74" y="63"/>
                </a:moveTo>
                <a:cubicBezTo>
                  <a:pt x="72" y="63"/>
                  <a:pt x="71" y="63"/>
                  <a:pt x="70" y="62"/>
                </a:cubicBezTo>
                <a:cubicBezTo>
                  <a:pt x="69" y="60"/>
                  <a:pt x="71" y="58"/>
                  <a:pt x="72" y="57"/>
                </a:cubicBezTo>
                <a:cubicBezTo>
                  <a:pt x="73" y="56"/>
                  <a:pt x="75" y="54"/>
                  <a:pt x="76" y="53"/>
                </a:cubicBezTo>
                <a:cubicBezTo>
                  <a:pt x="78" y="52"/>
                  <a:pt x="79" y="51"/>
                  <a:pt x="80" y="50"/>
                </a:cubicBezTo>
                <a:cubicBezTo>
                  <a:pt x="81" y="49"/>
                  <a:pt x="82" y="49"/>
                  <a:pt x="83" y="48"/>
                </a:cubicBezTo>
                <a:cubicBezTo>
                  <a:pt x="85" y="49"/>
                  <a:pt x="85" y="49"/>
                  <a:pt x="85" y="49"/>
                </a:cubicBezTo>
                <a:cubicBezTo>
                  <a:pt x="85" y="52"/>
                  <a:pt x="86" y="55"/>
                  <a:pt x="85" y="58"/>
                </a:cubicBezTo>
                <a:cubicBezTo>
                  <a:pt x="85" y="60"/>
                  <a:pt x="85" y="62"/>
                  <a:pt x="85" y="64"/>
                </a:cubicBezTo>
                <a:cubicBezTo>
                  <a:pt x="85" y="65"/>
                  <a:pt x="84" y="67"/>
                  <a:pt x="83" y="68"/>
                </a:cubicBezTo>
                <a:cubicBezTo>
                  <a:pt x="82" y="68"/>
                  <a:pt x="81" y="67"/>
                  <a:pt x="80" y="67"/>
                </a:cubicBezTo>
                <a:cubicBezTo>
                  <a:pt x="77" y="74"/>
                  <a:pt x="72" y="79"/>
                  <a:pt x="65" y="84"/>
                </a:cubicBezTo>
                <a:cubicBezTo>
                  <a:pt x="59" y="88"/>
                  <a:pt x="51" y="90"/>
                  <a:pt x="44" y="93"/>
                </a:cubicBezTo>
                <a:cubicBezTo>
                  <a:pt x="43" y="94"/>
                  <a:pt x="43" y="94"/>
                  <a:pt x="43" y="94"/>
                </a:cubicBezTo>
                <a:cubicBezTo>
                  <a:pt x="41" y="93"/>
                  <a:pt x="41" y="93"/>
                  <a:pt x="41" y="93"/>
                </a:cubicBezTo>
                <a:cubicBezTo>
                  <a:pt x="34" y="90"/>
                  <a:pt x="27" y="88"/>
                  <a:pt x="20" y="84"/>
                </a:cubicBezTo>
                <a:cubicBezTo>
                  <a:pt x="14" y="79"/>
                  <a:pt x="9" y="74"/>
                  <a:pt x="6" y="67"/>
                </a:cubicBezTo>
                <a:cubicBezTo>
                  <a:pt x="5" y="67"/>
                  <a:pt x="4" y="68"/>
                  <a:pt x="3" y="68"/>
                </a:cubicBezTo>
                <a:cubicBezTo>
                  <a:pt x="1" y="67"/>
                  <a:pt x="1" y="65"/>
                  <a:pt x="1" y="64"/>
                </a:cubicBezTo>
                <a:cubicBezTo>
                  <a:pt x="0" y="62"/>
                  <a:pt x="0" y="60"/>
                  <a:pt x="0" y="58"/>
                </a:cubicBezTo>
                <a:cubicBezTo>
                  <a:pt x="0" y="55"/>
                  <a:pt x="0" y="52"/>
                  <a:pt x="0" y="49"/>
                </a:cubicBezTo>
                <a:cubicBezTo>
                  <a:pt x="3" y="48"/>
                  <a:pt x="3" y="48"/>
                  <a:pt x="3" y="48"/>
                </a:cubicBezTo>
                <a:cubicBezTo>
                  <a:pt x="4" y="49"/>
                  <a:pt x="5" y="49"/>
                  <a:pt x="6" y="50"/>
                </a:cubicBezTo>
                <a:cubicBezTo>
                  <a:pt x="7" y="51"/>
                  <a:pt x="8" y="52"/>
                  <a:pt x="9" y="53"/>
                </a:cubicBezTo>
                <a:cubicBezTo>
                  <a:pt x="11" y="54"/>
                  <a:pt x="12" y="56"/>
                  <a:pt x="14" y="57"/>
                </a:cubicBezTo>
                <a:cubicBezTo>
                  <a:pt x="15" y="58"/>
                  <a:pt x="16" y="60"/>
                  <a:pt x="16" y="62"/>
                </a:cubicBezTo>
                <a:cubicBezTo>
                  <a:pt x="15" y="63"/>
                  <a:pt x="14" y="63"/>
                  <a:pt x="12" y="63"/>
                </a:cubicBezTo>
                <a:cubicBezTo>
                  <a:pt x="17" y="71"/>
                  <a:pt x="28" y="76"/>
                  <a:pt x="37" y="78"/>
                </a:cubicBezTo>
                <a:cubicBezTo>
                  <a:pt x="37" y="36"/>
                  <a:pt x="37" y="36"/>
                  <a:pt x="37" y="36"/>
                </a:cubicBezTo>
                <a:cubicBezTo>
                  <a:pt x="27" y="36"/>
                  <a:pt x="27" y="36"/>
                  <a:pt x="27" y="36"/>
                </a:cubicBezTo>
                <a:cubicBezTo>
                  <a:pt x="26" y="37"/>
                  <a:pt x="25" y="38"/>
                  <a:pt x="23" y="38"/>
                </a:cubicBezTo>
                <a:cubicBezTo>
                  <a:pt x="20" y="38"/>
                  <a:pt x="17" y="35"/>
                  <a:pt x="17" y="32"/>
                </a:cubicBezTo>
                <a:cubicBezTo>
                  <a:pt x="17" y="28"/>
                  <a:pt x="20" y="26"/>
                  <a:pt x="23" y="26"/>
                </a:cubicBezTo>
                <a:cubicBezTo>
                  <a:pt x="25" y="26"/>
                  <a:pt x="27" y="27"/>
                  <a:pt x="28" y="28"/>
                </a:cubicBezTo>
                <a:cubicBezTo>
                  <a:pt x="37" y="28"/>
                  <a:pt x="37" y="28"/>
                  <a:pt x="37" y="28"/>
                </a:cubicBezTo>
                <a:cubicBezTo>
                  <a:pt x="37" y="23"/>
                  <a:pt x="37" y="23"/>
                  <a:pt x="37" y="23"/>
                </a:cubicBezTo>
                <a:cubicBezTo>
                  <a:pt x="33" y="21"/>
                  <a:pt x="30" y="17"/>
                  <a:pt x="30" y="12"/>
                </a:cubicBezTo>
                <a:cubicBezTo>
                  <a:pt x="30" y="5"/>
                  <a:pt x="36" y="0"/>
                  <a:pt x="42" y="0"/>
                </a:cubicBezTo>
                <a:cubicBezTo>
                  <a:pt x="49" y="0"/>
                  <a:pt x="55" y="5"/>
                  <a:pt x="55" y="12"/>
                </a:cubicBezTo>
                <a:cubicBezTo>
                  <a:pt x="55" y="17"/>
                  <a:pt x="52" y="21"/>
                  <a:pt x="48" y="23"/>
                </a:cubicBezTo>
                <a:cubicBezTo>
                  <a:pt x="48" y="28"/>
                  <a:pt x="48" y="28"/>
                  <a:pt x="48" y="28"/>
                </a:cubicBezTo>
                <a:cubicBezTo>
                  <a:pt x="57" y="28"/>
                  <a:pt x="57" y="28"/>
                  <a:pt x="57" y="28"/>
                </a:cubicBezTo>
                <a:cubicBezTo>
                  <a:pt x="58" y="27"/>
                  <a:pt x="60" y="26"/>
                  <a:pt x="62" y="26"/>
                </a:cubicBezTo>
                <a:cubicBezTo>
                  <a:pt x="66" y="26"/>
                  <a:pt x="68" y="28"/>
                  <a:pt x="68" y="32"/>
                </a:cubicBezTo>
                <a:cubicBezTo>
                  <a:pt x="68" y="35"/>
                  <a:pt x="66" y="38"/>
                  <a:pt x="62" y="38"/>
                </a:cubicBezTo>
                <a:cubicBezTo>
                  <a:pt x="60" y="38"/>
                  <a:pt x="59" y="37"/>
                  <a:pt x="58" y="36"/>
                </a:cubicBezTo>
                <a:cubicBezTo>
                  <a:pt x="48" y="36"/>
                  <a:pt x="48" y="36"/>
                  <a:pt x="48" y="36"/>
                </a:cubicBezTo>
                <a:cubicBezTo>
                  <a:pt x="48" y="78"/>
                  <a:pt x="48" y="78"/>
                  <a:pt x="48" y="78"/>
                </a:cubicBezTo>
                <a:cubicBezTo>
                  <a:pt x="57" y="76"/>
                  <a:pt x="69" y="72"/>
                  <a:pt x="74" y="63"/>
                </a:cubicBezTo>
                <a:close/>
                <a:moveTo>
                  <a:pt x="42" y="7"/>
                </a:moveTo>
                <a:cubicBezTo>
                  <a:pt x="40" y="7"/>
                  <a:pt x="38" y="9"/>
                  <a:pt x="38" y="12"/>
                </a:cubicBezTo>
                <a:cubicBezTo>
                  <a:pt x="38" y="15"/>
                  <a:pt x="40" y="17"/>
                  <a:pt x="42" y="17"/>
                </a:cubicBezTo>
                <a:cubicBezTo>
                  <a:pt x="45" y="17"/>
                  <a:pt x="47" y="15"/>
                  <a:pt x="47" y="12"/>
                </a:cubicBezTo>
                <a:cubicBezTo>
                  <a:pt x="47" y="9"/>
                  <a:pt x="45" y="7"/>
                  <a:pt x="42" y="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4" name="Freeform 10"/>
          <p:cNvSpPr>
            <a:spLocks noEditPoints="1" noChangeArrowheads="1"/>
          </p:cNvSpPr>
          <p:nvPr/>
        </p:nvSpPr>
        <p:spPr bwMode="auto">
          <a:xfrm>
            <a:off x="4124325" y="2200275"/>
            <a:ext cx="374650" cy="247650"/>
          </a:xfrm>
          <a:custGeom>
            <a:avLst/>
            <a:gdLst>
              <a:gd name="T0" fmla="*/ 2147483646 w 100"/>
              <a:gd name="T1" fmla="*/ 2147483646 h 88"/>
              <a:gd name="T2" fmla="*/ 2147483646 w 100"/>
              <a:gd name="T3" fmla="*/ 2147483646 h 88"/>
              <a:gd name="T4" fmla="*/ 2147483646 w 100"/>
              <a:gd name="T5" fmla="*/ 2147483646 h 88"/>
              <a:gd name="T6" fmla="*/ 2147483646 w 100"/>
              <a:gd name="T7" fmla="*/ 2147483646 h 88"/>
              <a:gd name="T8" fmla="*/ 2147483646 w 100"/>
              <a:gd name="T9" fmla="*/ 2147483646 h 88"/>
              <a:gd name="T10" fmla="*/ 2147483646 w 100"/>
              <a:gd name="T11" fmla="*/ 2147483646 h 88"/>
              <a:gd name="T12" fmla="*/ 2147483646 w 100"/>
              <a:gd name="T13" fmla="*/ 2147483646 h 88"/>
              <a:gd name="T14" fmla="*/ 2147483646 w 100"/>
              <a:gd name="T15" fmla="*/ 2147483646 h 88"/>
              <a:gd name="T16" fmla="*/ 2147483646 w 100"/>
              <a:gd name="T17" fmla="*/ 2147483646 h 88"/>
              <a:gd name="T18" fmla="*/ 0 w 100"/>
              <a:gd name="T19" fmla="*/ 2147483646 h 88"/>
              <a:gd name="T20" fmla="*/ 2147483646 w 100"/>
              <a:gd name="T21" fmla="*/ 2147483646 h 88"/>
              <a:gd name="T22" fmla="*/ 2147483646 w 100"/>
              <a:gd name="T23" fmla="*/ 2147483646 h 88"/>
              <a:gd name="T24" fmla="*/ 2147483646 w 100"/>
              <a:gd name="T25" fmla="*/ 2147483646 h 88"/>
              <a:gd name="T26" fmla="*/ 2147483646 w 100"/>
              <a:gd name="T27" fmla="*/ 2147483646 h 88"/>
              <a:gd name="T28" fmla="*/ 2147483646 w 100"/>
              <a:gd name="T29" fmla="*/ 2147483646 h 88"/>
              <a:gd name="T30" fmla="*/ 2147483646 w 100"/>
              <a:gd name="T31" fmla="*/ 2147483646 h 88"/>
              <a:gd name="T32" fmla="*/ 2147483646 w 100"/>
              <a:gd name="T33" fmla="*/ 2147483646 h 88"/>
              <a:gd name="T34" fmla="*/ 2147483646 w 100"/>
              <a:gd name="T35" fmla="*/ 2147483646 h 88"/>
              <a:gd name="T36" fmla="*/ 2147483646 w 100"/>
              <a:gd name="T37" fmla="*/ 2147483646 h 88"/>
              <a:gd name="T38" fmla="*/ 2147483646 w 100"/>
              <a:gd name="T39" fmla="*/ 2147483646 h 88"/>
              <a:gd name="T40" fmla="*/ 2147483646 w 100"/>
              <a:gd name="T41" fmla="*/ 2147483646 h 88"/>
              <a:gd name="T42" fmla="*/ 2147483646 w 100"/>
              <a:gd name="T43" fmla="*/ 2147483646 h 88"/>
              <a:gd name="T44" fmla="*/ 2147483646 w 100"/>
              <a:gd name="T45" fmla="*/ 2147483646 h 88"/>
              <a:gd name="T46" fmla="*/ 2147483646 w 100"/>
              <a:gd name="T47" fmla="*/ 2147483646 h 88"/>
              <a:gd name="T48" fmla="*/ 2147483646 w 100"/>
              <a:gd name="T49" fmla="*/ 2147483646 h 88"/>
              <a:gd name="T50" fmla="*/ 2147483646 w 100"/>
              <a:gd name="T51" fmla="*/ 2147483646 h 88"/>
              <a:gd name="T52" fmla="*/ 2147483646 w 100"/>
              <a:gd name="T53" fmla="*/ 2147483646 h 88"/>
              <a:gd name="T54" fmla="*/ 2147483646 w 100"/>
              <a:gd name="T55" fmla="*/ 2147483646 h 88"/>
              <a:gd name="T56" fmla="*/ 2147483646 w 100"/>
              <a:gd name="T57" fmla="*/ 2147483646 h 88"/>
              <a:gd name="T58" fmla="*/ 2147483646 w 100"/>
              <a:gd name="T59" fmla="*/ 2147483646 h 88"/>
              <a:gd name="T60" fmla="*/ 2147483646 w 100"/>
              <a:gd name="T61" fmla="*/ 2147483646 h 88"/>
              <a:gd name="T62" fmla="*/ 2147483646 w 100"/>
              <a:gd name="T63" fmla="*/ 2147483646 h 88"/>
              <a:gd name="T64" fmla="*/ 2147483646 w 100"/>
              <a:gd name="T65" fmla="*/ 2147483646 h 88"/>
              <a:gd name="T66" fmla="*/ 2147483646 w 100"/>
              <a:gd name="T67" fmla="*/ 2147483646 h 88"/>
              <a:gd name="T68" fmla="*/ 2147483646 w 100"/>
              <a:gd name="T69" fmla="*/ 2147483646 h 88"/>
              <a:gd name="T70" fmla="*/ 2147483646 w 100"/>
              <a:gd name="T71" fmla="*/ 2147483646 h 88"/>
              <a:gd name="T72" fmla="*/ 2147483646 w 100"/>
              <a:gd name="T73" fmla="*/ 2147483646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5" name="Freeform 11"/>
          <p:cNvSpPr>
            <a:spLocks noEditPoints="1" noChangeArrowheads="1"/>
          </p:cNvSpPr>
          <p:nvPr/>
        </p:nvSpPr>
        <p:spPr bwMode="auto">
          <a:xfrm>
            <a:off x="6216650" y="660400"/>
            <a:ext cx="352425" cy="258763"/>
          </a:xfrm>
          <a:custGeom>
            <a:avLst/>
            <a:gdLst>
              <a:gd name="T0" fmla="*/ 2147483646 w 94"/>
              <a:gd name="T1" fmla="*/ 2147483646 h 92"/>
              <a:gd name="T2" fmla="*/ 2147483646 w 94"/>
              <a:gd name="T3" fmla="*/ 2147483646 h 92"/>
              <a:gd name="T4" fmla="*/ 2147483646 w 94"/>
              <a:gd name="T5" fmla="*/ 2147483646 h 92"/>
              <a:gd name="T6" fmla="*/ 2147483646 w 94"/>
              <a:gd name="T7" fmla="*/ 2147483646 h 92"/>
              <a:gd name="T8" fmla="*/ 2147483646 w 94"/>
              <a:gd name="T9" fmla="*/ 0 h 92"/>
              <a:gd name="T10" fmla="*/ 0 w 94"/>
              <a:gd name="T11" fmla="*/ 2147483646 h 92"/>
              <a:gd name="T12" fmla="*/ 2147483646 w 94"/>
              <a:gd name="T13" fmla="*/ 2147483646 h 92"/>
              <a:gd name="T14" fmla="*/ 2147483646 w 94"/>
              <a:gd name="T15" fmla="*/ 2147483646 h 92"/>
              <a:gd name="T16" fmla="*/ 2147483646 w 94"/>
              <a:gd name="T17" fmla="*/ 2147483646 h 92"/>
              <a:gd name="T18" fmla="*/ 2147483646 w 94"/>
              <a:gd name="T19" fmla="*/ 2147483646 h 92"/>
              <a:gd name="T20" fmla="*/ 2147483646 w 94"/>
              <a:gd name="T21" fmla="*/ 2147483646 h 92"/>
              <a:gd name="T22" fmla="*/ 2147483646 w 94"/>
              <a:gd name="T23" fmla="*/ 2147483646 h 92"/>
              <a:gd name="T24" fmla="*/ 2147483646 w 94"/>
              <a:gd name="T25" fmla="*/ 2147483646 h 92"/>
              <a:gd name="T26" fmla="*/ 2147483646 w 94"/>
              <a:gd name="T27" fmla="*/ 2147483646 h 92"/>
              <a:gd name="T28" fmla="*/ 2147483646 w 94"/>
              <a:gd name="T29" fmla="*/ 2147483646 h 92"/>
              <a:gd name="T30" fmla="*/ 2147483646 w 94"/>
              <a:gd name="T31" fmla="*/ 2147483646 h 92"/>
              <a:gd name="T32" fmla="*/ 2147483646 w 94"/>
              <a:gd name="T33" fmla="*/ 2147483646 h 92"/>
              <a:gd name="T34" fmla="*/ 2147483646 w 94"/>
              <a:gd name="T35" fmla="*/ 2147483646 h 92"/>
              <a:gd name="T36" fmla="*/ 2147483646 w 94"/>
              <a:gd name="T37" fmla="*/ 2147483646 h 92"/>
              <a:gd name="T38" fmla="*/ 2147483646 w 94"/>
              <a:gd name="T39" fmla="*/ 2147483646 h 92"/>
              <a:gd name="T40" fmla="*/ 2147483646 w 94"/>
              <a:gd name="T41" fmla="*/ 2147483646 h 92"/>
              <a:gd name="T42" fmla="*/ 2147483646 w 94"/>
              <a:gd name="T43" fmla="*/ 2147483646 h 92"/>
              <a:gd name="T44" fmla="*/ 2147483646 w 94"/>
              <a:gd name="T45" fmla="*/ 2147483646 h 92"/>
              <a:gd name="T46" fmla="*/ 2147483646 w 94"/>
              <a:gd name="T47" fmla="*/ 2147483646 h 92"/>
              <a:gd name="T48" fmla="*/ 2147483646 w 94"/>
              <a:gd name="T49" fmla="*/ 2147483646 h 92"/>
              <a:gd name="T50" fmla="*/ 2147483646 w 94"/>
              <a:gd name="T51" fmla="*/ 2147483646 h 92"/>
              <a:gd name="T52" fmla="*/ 2147483646 w 94"/>
              <a:gd name="T53" fmla="*/ 2147483646 h 92"/>
              <a:gd name="T54" fmla="*/ 2147483646 w 94"/>
              <a:gd name="T55" fmla="*/ 2147483646 h 92"/>
              <a:gd name="T56" fmla="*/ 2147483646 w 94"/>
              <a:gd name="T57" fmla="*/ 2147483646 h 92"/>
              <a:gd name="T58" fmla="*/ 2147483646 w 94"/>
              <a:gd name="T59" fmla="*/ 2147483646 h 92"/>
              <a:gd name="T60" fmla="*/ 2147483646 w 94"/>
              <a:gd name="T61" fmla="*/ 2147483646 h 92"/>
              <a:gd name="T62" fmla="*/ 2147483646 w 94"/>
              <a:gd name="T63" fmla="*/ 2147483646 h 92"/>
              <a:gd name="T64" fmla="*/ 2147483646 w 94"/>
              <a:gd name="T65" fmla="*/ 2147483646 h 92"/>
              <a:gd name="T66" fmla="*/ 2147483646 w 94"/>
              <a:gd name="T67" fmla="*/ 2147483646 h 92"/>
              <a:gd name="T68" fmla="*/ 2147483646 w 94"/>
              <a:gd name="T69" fmla="*/ 2147483646 h 92"/>
              <a:gd name="T70" fmla="*/ 2147483646 w 94"/>
              <a:gd name="T71" fmla="*/ 2147483646 h 92"/>
              <a:gd name="T72" fmla="*/ 2147483646 w 94"/>
              <a:gd name="T73" fmla="*/ 2147483646 h 92"/>
              <a:gd name="T74" fmla="*/ 2147483646 w 94"/>
              <a:gd name="T75" fmla="*/ 2147483646 h 92"/>
              <a:gd name="T76" fmla="*/ 2147483646 w 94"/>
              <a:gd name="T77" fmla="*/ 2147483646 h 92"/>
              <a:gd name="T78" fmla="*/ 2147483646 w 94"/>
              <a:gd name="T79" fmla="*/ 2147483646 h 92"/>
              <a:gd name="T80" fmla="*/ 2147483646 w 94"/>
              <a:gd name="T81" fmla="*/ 2147483646 h 92"/>
              <a:gd name="T82" fmla="*/ 2147483646 w 94"/>
              <a:gd name="T83" fmla="*/ 2147483646 h 92"/>
              <a:gd name="T84" fmla="*/ 2147483646 w 94"/>
              <a:gd name="T85" fmla="*/ 2147483646 h 92"/>
              <a:gd name="T86" fmla="*/ 2147483646 w 94"/>
              <a:gd name="T87" fmla="*/ 2147483646 h 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4"/>
              <a:gd name="T133" fmla="*/ 0 h 92"/>
              <a:gd name="T134" fmla="*/ 94 w 94"/>
              <a:gd name="T135" fmla="*/ 92 h 9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6" name="Freeform 12"/>
          <p:cNvSpPr>
            <a:spLocks noEditPoints="1" noChangeArrowheads="1"/>
          </p:cNvSpPr>
          <p:nvPr/>
        </p:nvSpPr>
        <p:spPr bwMode="auto">
          <a:xfrm>
            <a:off x="2762250" y="2206625"/>
            <a:ext cx="322263" cy="287338"/>
          </a:xfrm>
          <a:custGeom>
            <a:avLst/>
            <a:gdLst>
              <a:gd name="T0" fmla="*/ 2147483646 w 86"/>
              <a:gd name="T1" fmla="*/ 0 h 102"/>
              <a:gd name="T2" fmla="*/ 2147483646 w 86"/>
              <a:gd name="T3" fmla="*/ 2147483646 h 102"/>
              <a:gd name="T4" fmla="*/ 2147483646 w 86"/>
              <a:gd name="T5" fmla="*/ 2147483646 h 102"/>
              <a:gd name="T6" fmla="*/ 2147483646 w 86"/>
              <a:gd name="T7" fmla="*/ 2147483646 h 102"/>
              <a:gd name="T8" fmla="*/ 2147483646 w 86"/>
              <a:gd name="T9" fmla="*/ 2147483646 h 102"/>
              <a:gd name="T10" fmla="*/ 2147483646 w 86"/>
              <a:gd name="T11" fmla="*/ 2147483646 h 102"/>
              <a:gd name="T12" fmla="*/ 2147483646 w 86"/>
              <a:gd name="T13" fmla="*/ 2147483646 h 102"/>
              <a:gd name="T14" fmla="*/ 2147483646 w 86"/>
              <a:gd name="T15" fmla="*/ 2147483646 h 102"/>
              <a:gd name="T16" fmla="*/ 2147483646 w 86"/>
              <a:gd name="T17" fmla="*/ 2147483646 h 102"/>
              <a:gd name="T18" fmla="*/ 2147483646 w 86"/>
              <a:gd name="T19" fmla="*/ 2147483646 h 102"/>
              <a:gd name="T20" fmla="*/ 2147483646 w 86"/>
              <a:gd name="T21" fmla="*/ 2147483646 h 102"/>
              <a:gd name="T22" fmla="*/ 2147483646 w 86"/>
              <a:gd name="T23" fmla="*/ 2147483646 h 102"/>
              <a:gd name="T24" fmla="*/ 2147483646 w 86"/>
              <a:gd name="T25" fmla="*/ 2147483646 h 102"/>
              <a:gd name="T26" fmla="*/ 2147483646 w 86"/>
              <a:gd name="T27" fmla="*/ 2147483646 h 102"/>
              <a:gd name="T28" fmla="*/ 0 w 86"/>
              <a:gd name="T29" fmla="*/ 2147483646 h 102"/>
              <a:gd name="T30" fmla="*/ 2147483646 w 86"/>
              <a:gd name="T31" fmla="*/ 2147483646 h 102"/>
              <a:gd name="T32" fmla="*/ 2147483646 w 86"/>
              <a:gd name="T33" fmla="*/ 2147483646 h 102"/>
              <a:gd name="T34" fmla="*/ 2147483646 w 86"/>
              <a:gd name="T35" fmla="*/ 2147483646 h 102"/>
              <a:gd name="T36" fmla="*/ 2147483646 w 86"/>
              <a:gd name="T37" fmla="*/ 2147483646 h 102"/>
              <a:gd name="T38" fmla="*/ 2147483646 w 86"/>
              <a:gd name="T39" fmla="*/ 2147483646 h 102"/>
              <a:gd name="T40" fmla="*/ 2147483646 w 86"/>
              <a:gd name="T41" fmla="*/ 2147483646 h 102"/>
              <a:gd name="T42" fmla="*/ 2147483646 w 86"/>
              <a:gd name="T43" fmla="*/ 2147483646 h 102"/>
              <a:gd name="T44" fmla="*/ 2147483646 w 86"/>
              <a:gd name="T45" fmla="*/ 2147483646 h 102"/>
              <a:gd name="T46" fmla="*/ 2147483646 w 86"/>
              <a:gd name="T47" fmla="*/ 2147483646 h 102"/>
              <a:gd name="T48" fmla="*/ 2147483646 w 86"/>
              <a:gd name="T49" fmla="*/ 2147483646 h 102"/>
              <a:gd name="T50" fmla="*/ 2147483646 w 86"/>
              <a:gd name="T51" fmla="*/ 2147483646 h 102"/>
              <a:gd name="T52" fmla="*/ 2147483646 w 86"/>
              <a:gd name="T53" fmla="*/ 2147483646 h 102"/>
              <a:gd name="T54" fmla="*/ 2147483646 w 86"/>
              <a:gd name="T55" fmla="*/ 2147483646 h 102"/>
              <a:gd name="T56" fmla="*/ 2147483646 w 86"/>
              <a:gd name="T57" fmla="*/ 2147483646 h 102"/>
              <a:gd name="T58" fmla="*/ 2147483646 w 86"/>
              <a:gd name="T59" fmla="*/ 2147483646 h 102"/>
              <a:gd name="T60" fmla="*/ 2147483646 w 86"/>
              <a:gd name="T61" fmla="*/ 2147483646 h 102"/>
              <a:gd name="T62" fmla="*/ 2147483646 w 86"/>
              <a:gd name="T63" fmla="*/ 2147483646 h 102"/>
              <a:gd name="T64" fmla="*/ 2147483646 w 86"/>
              <a:gd name="T65" fmla="*/ 2147483646 h 102"/>
              <a:gd name="T66" fmla="*/ 2147483646 w 86"/>
              <a:gd name="T67" fmla="*/ 2147483646 h 102"/>
              <a:gd name="T68" fmla="*/ 2147483646 w 86"/>
              <a:gd name="T69" fmla="*/ 2147483646 h 102"/>
              <a:gd name="T70" fmla="*/ 2147483646 w 86"/>
              <a:gd name="T71" fmla="*/ 2147483646 h 102"/>
              <a:gd name="T72" fmla="*/ 2147483646 w 86"/>
              <a:gd name="T73" fmla="*/ 2147483646 h 102"/>
              <a:gd name="T74" fmla="*/ 2147483646 w 86"/>
              <a:gd name="T75" fmla="*/ 2147483646 h 102"/>
              <a:gd name="T76" fmla="*/ 2147483646 w 86"/>
              <a:gd name="T77" fmla="*/ 2147483646 h 102"/>
              <a:gd name="T78" fmla="*/ 2147483646 w 86"/>
              <a:gd name="T79" fmla="*/ 2147483646 h 102"/>
              <a:gd name="T80" fmla="*/ 2147483646 w 86"/>
              <a:gd name="T81" fmla="*/ 2147483646 h 102"/>
              <a:gd name="T82" fmla="*/ 2147483646 w 86"/>
              <a:gd name="T83" fmla="*/ 2147483646 h 102"/>
              <a:gd name="T84" fmla="*/ 2147483646 w 86"/>
              <a:gd name="T85" fmla="*/ 2147483646 h 102"/>
              <a:gd name="T86" fmla="*/ 2147483646 w 86"/>
              <a:gd name="T87" fmla="*/ 2147483646 h 102"/>
              <a:gd name="T88" fmla="*/ 2147483646 w 86"/>
              <a:gd name="T89" fmla="*/ 2147483646 h 102"/>
              <a:gd name="T90" fmla="*/ 2147483646 w 86"/>
              <a:gd name="T91" fmla="*/ 2147483646 h 102"/>
              <a:gd name="T92" fmla="*/ 2147483646 w 86"/>
              <a:gd name="T93" fmla="*/ 2147483646 h 102"/>
              <a:gd name="T94" fmla="*/ 2147483646 w 86"/>
              <a:gd name="T95" fmla="*/ 2147483646 h 102"/>
              <a:gd name="T96" fmla="*/ 2147483646 w 86"/>
              <a:gd name="T97" fmla="*/ 2147483646 h 102"/>
              <a:gd name="T98" fmla="*/ 2147483646 w 86"/>
              <a:gd name="T99" fmla="*/ 2147483646 h 102"/>
              <a:gd name="T100" fmla="*/ 2147483646 w 86"/>
              <a:gd name="T101" fmla="*/ 2147483646 h 102"/>
              <a:gd name="T102" fmla="*/ 2147483646 w 86"/>
              <a:gd name="T103" fmla="*/ 2147483646 h 102"/>
              <a:gd name="T104" fmla="*/ 2147483646 w 86"/>
              <a:gd name="T105" fmla="*/ 2147483646 h 102"/>
              <a:gd name="T106" fmla="*/ 2147483646 w 86"/>
              <a:gd name="T107" fmla="*/ 2147483646 h 102"/>
              <a:gd name="T108" fmla="*/ 2147483646 w 86"/>
              <a:gd name="T109" fmla="*/ 2147483646 h 1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6"/>
              <a:gd name="T166" fmla="*/ 0 h 102"/>
              <a:gd name="T167" fmla="*/ 86 w 86"/>
              <a:gd name="T168" fmla="*/ 102 h 1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6" h="102">
                <a:moveTo>
                  <a:pt x="4" y="0"/>
                </a:moveTo>
                <a:cubicBezTo>
                  <a:pt x="4" y="0"/>
                  <a:pt x="4" y="0"/>
                  <a:pt x="4" y="0"/>
                </a:cubicBezTo>
                <a:cubicBezTo>
                  <a:pt x="6" y="0"/>
                  <a:pt x="8" y="2"/>
                  <a:pt x="8" y="4"/>
                </a:cubicBezTo>
                <a:cubicBezTo>
                  <a:pt x="8" y="10"/>
                  <a:pt x="8" y="10"/>
                  <a:pt x="8" y="10"/>
                </a:cubicBezTo>
                <a:cubicBezTo>
                  <a:pt x="13" y="7"/>
                  <a:pt x="20" y="6"/>
                  <a:pt x="26" y="4"/>
                </a:cubicBezTo>
                <a:cubicBezTo>
                  <a:pt x="34" y="3"/>
                  <a:pt x="42" y="3"/>
                  <a:pt x="49" y="3"/>
                </a:cubicBezTo>
                <a:cubicBezTo>
                  <a:pt x="51" y="3"/>
                  <a:pt x="52" y="4"/>
                  <a:pt x="52" y="6"/>
                </a:cubicBezTo>
                <a:cubicBezTo>
                  <a:pt x="52" y="6"/>
                  <a:pt x="52" y="6"/>
                  <a:pt x="52" y="6"/>
                </a:cubicBezTo>
                <a:cubicBezTo>
                  <a:pt x="52" y="6"/>
                  <a:pt x="52" y="6"/>
                  <a:pt x="52" y="6"/>
                </a:cubicBezTo>
                <a:cubicBezTo>
                  <a:pt x="52" y="13"/>
                  <a:pt x="52" y="13"/>
                  <a:pt x="52" y="13"/>
                </a:cubicBezTo>
                <a:cubicBezTo>
                  <a:pt x="57" y="13"/>
                  <a:pt x="61" y="12"/>
                  <a:pt x="65" y="10"/>
                </a:cubicBezTo>
                <a:cubicBezTo>
                  <a:pt x="70" y="9"/>
                  <a:pt x="76" y="6"/>
                  <a:pt x="81" y="3"/>
                </a:cubicBezTo>
                <a:cubicBezTo>
                  <a:pt x="83" y="2"/>
                  <a:pt x="85" y="3"/>
                  <a:pt x="86" y="5"/>
                </a:cubicBezTo>
                <a:cubicBezTo>
                  <a:pt x="86" y="5"/>
                  <a:pt x="86" y="6"/>
                  <a:pt x="86" y="6"/>
                </a:cubicBezTo>
                <a:cubicBezTo>
                  <a:pt x="86" y="57"/>
                  <a:pt x="86" y="57"/>
                  <a:pt x="86" y="57"/>
                </a:cubicBezTo>
                <a:cubicBezTo>
                  <a:pt x="86" y="58"/>
                  <a:pt x="85" y="59"/>
                  <a:pt x="84" y="60"/>
                </a:cubicBezTo>
                <a:cubicBezTo>
                  <a:pt x="84" y="60"/>
                  <a:pt x="84" y="60"/>
                  <a:pt x="84" y="60"/>
                </a:cubicBezTo>
                <a:cubicBezTo>
                  <a:pt x="78" y="64"/>
                  <a:pt x="70" y="66"/>
                  <a:pt x="62" y="67"/>
                </a:cubicBezTo>
                <a:cubicBezTo>
                  <a:pt x="55" y="69"/>
                  <a:pt x="47" y="69"/>
                  <a:pt x="39" y="69"/>
                </a:cubicBezTo>
                <a:cubicBezTo>
                  <a:pt x="38" y="69"/>
                  <a:pt x="36" y="68"/>
                  <a:pt x="36" y="66"/>
                </a:cubicBezTo>
                <a:cubicBezTo>
                  <a:pt x="36" y="66"/>
                  <a:pt x="36" y="66"/>
                  <a:pt x="36" y="66"/>
                </a:cubicBezTo>
                <a:cubicBezTo>
                  <a:pt x="36" y="66"/>
                  <a:pt x="36" y="66"/>
                  <a:pt x="36" y="66"/>
                </a:cubicBezTo>
                <a:cubicBezTo>
                  <a:pt x="36" y="59"/>
                  <a:pt x="36" y="59"/>
                  <a:pt x="36" y="59"/>
                </a:cubicBezTo>
                <a:cubicBezTo>
                  <a:pt x="34" y="59"/>
                  <a:pt x="31" y="59"/>
                  <a:pt x="28" y="60"/>
                </a:cubicBezTo>
                <a:cubicBezTo>
                  <a:pt x="22" y="62"/>
                  <a:pt x="15" y="65"/>
                  <a:pt x="8" y="68"/>
                </a:cubicBezTo>
                <a:cubicBezTo>
                  <a:pt x="8" y="98"/>
                  <a:pt x="8" y="98"/>
                  <a:pt x="8" y="98"/>
                </a:cubicBezTo>
                <a:cubicBezTo>
                  <a:pt x="8" y="100"/>
                  <a:pt x="6" y="102"/>
                  <a:pt x="4" y="102"/>
                </a:cubicBezTo>
                <a:cubicBezTo>
                  <a:pt x="4" y="102"/>
                  <a:pt x="4" y="102"/>
                  <a:pt x="4" y="102"/>
                </a:cubicBezTo>
                <a:cubicBezTo>
                  <a:pt x="1" y="102"/>
                  <a:pt x="0" y="100"/>
                  <a:pt x="0" y="98"/>
                </a:cubicBezTo>
                <a:cubicBezTo>
                  <a:pt x="0" y="4"/>
                  <a:pt x="0" y="4"/>
                  <a:pt x="0" y="4"/>
                </a:cubicBezTo>
                <a:cubicBezTo>
                  <a:pt x="0" y="2"/>
                  <a:pt x="1" y="0"/>
                  <a:pt x="4" y="0"/>
                </a:cubicBezTo>
                <a:close/>
                <a:moveTo>
                  <a:pt x="52" y="56"/>
                </a:moveTo>
                <a:cubicBezTo>
                  <a:pt x="52" y="62"/>
                  <a:pt x="52" y="62"/>
                  <a:pt x="52" y="62"/>
                </a:cubicBezTo>
                <a:cubicBezTo>
                  <a:pt x="55" y="62"/>
                  <a:pt x="58" y="62"/>
                  <a:pt x="61" y="61"/>
                </a:cubicBezTo>
                <a:cubicBezTo>
                  <a:pt x="61" y="52"/>
                  <a:pt x="61" y="52"/>
                  <a:pt x="61" y="52"/>
                </a:cubicBezTo>
                <a:cubicBezTo>
                  <a:pt x="52" y="53"/>
                  <a:pt x="52" y="53"/>
                  <a:pt x="52" y="53"/>
                </a:cubicBezTo>
                <a:cubicBezTo>
                  <a:pt x="52" y="56"/>
                  <a:pt x="52" y="56"/>
                  <a:pt x="52" y="56"/>
                </a:cubicBezTo>
                <a:close/>
                <a:moveTo>
                  <a:pt x="52" y="42"/>
                </a:moveTo>
                <a:cubicBezTo>
                  <a:pt x="61" y="40"/>
                  <a:pt x="61" y="40"/>
                  <a:pt x="61" y="40"/>
                </a:cubicBezTo>
                <a:cubicBezTo>
                  <a:pt x="61" y="28"/>
                  <a:pt x="61" y="28"/>
                  <a:pt x="61" y="28"/>
                </a:cubicBezTo>
                <a:cubicBezTo>
                  <a:pt x="52" y="30"/>
                  <a:pt x="52" y="30"/>
                  <a:pt x="52" y="30"/>
                </a:cubicBezTo>
                <a:cubicBezTo>
                  <a:pt x="52" y="42"/>
                  <a:pt x="52" y="42"/>
                  <a:pt x="52" y="42"/>
                </a:cubicBezTo>
                <a:close/>
                <a:moveTo>
                  <a:pt x="61" y="40"/>
                </a:moveTo>
                <a:cubicBezTo>
                  <a:pt x="61" y="52"/>
                  <a:pt x="61" y="52"/>
                  <a:pt x="61" y="52"/>
                </a:cubicBezTo>
                <a:cubicBezTo>
                  <a:pt x="71" y="49"/>
                  <a:pt x="71" y="49"/>
                  <a:pt x="71" y="49"/>
                </a:cubicBezTo>
                <a:cubicBezTo>
                  <a:pt x="71" y="37"/>
                  <a:pt x="71" y="37"/>
                  <a:pt x="71" y="37"/>
                </a:cubicBezTo>
                <a:cubicBezTo>
                  <a:pt x="61" y="40"/>
                  <a:pt x="61" y="40"/>
                  <a:pt x="61" y="40"/>
                </a:cubicBezTo>
                <a:close/>
                <a:moveTo>
                  <a:pt x="71" y="49"/>
                </a:moveTo>
                <a:cubicBezTo>
                  <a:pt x="71" y="59"/>
                  <a:pt x="71" y="59"/>
                  <a:pt x="71" y="59"/>
                </a:cubicBezTo>
                <a:cubicBezTo>
                  <a:pt x="74" y="58"/>
                  <a:pt x="77" y="57"/>
                  <a:pt x="79" y="55"/>
                </a:cubicBezTo>
                <a:cubicBezTo>
                  <a:pt x="80" y="46"/>
                  <a:pt x="80" y="46"/>
                  <a:pt x="80" y="46"/>
                </a:cubicBezTo>
                <a:cubicBezTo>
                  <a:pt x="71" y="49"/>
                  <a:pt x="71" y="49"/>
                  <a:pt x="71" y="49"/>
                </a:cubicBezTo>
                <a:close/>
                <a:moveTo>
                  <a:pt x="80" y="23"/>
                </a:moveTo>
                <a:cubicBezTo>
                  <a:pt x="71" y="25"/>
                  <a:pt x="71" y="25"/>
                  <a:pt x="71" y="25"/>
                </a:cubicBezTo>
                <a:cubicBezTo>
                  <a:pt x="71" y="37"/>
                  <a:pt x="71" y="37"/>
                  <a:pt x="71" y="37"/>
                </a:cubicBezTo>
                <a:cubicBezTo>
                  <a:pt x="80" y="34"/>
                  <a:pt x="80" y="34"/>
                  <a:pt x="80" y="34"/>
                </a:cubicBezTo>
                <a:cubicBezTo>
                  <a:pt x="80" y="23"/>
                  <a:pt x="80" y="23"/>
                  <a:pt x="80" y="23"/>
                </a:cubicBezTo>
                <a:close/>
                <a:moveTo>
                  <a:pt x="71" y="25"/>
                </a:moveTo>
                <a:cubicBezTo>
                  <a:pt x="71" y="15"/>
                  <a:pt x="71" y="15"/>
                  <a:pt x="71" y="15"/>
                </a:cubicBezTo>
                <a:cubicBezTo>
                  <a:pt x="70" y="15"/>
                  <a:pt x="68" y="16"/>
                  <a:pt x="67" y="16"/>
                </a:cubicBezTo>
                <a:cubicBezTo>
                  <a:pt x="65" y="17"/>
                  <a:pt x="63" y="17"/>
                  <a:pt x="61" y="18"/>
                </a:cubicBezTo>
                <a:cubicBezTo>
                  <a:pt x="61" y="28"/>
                  <a:pt x="61" y="28"/>
                  <a:pt x="61" y="28"/>
                </a:cubicBezTo>
                <a:cubicBezTo>
                  <a:pt x="71" y="25"/>
                  <a:pt x="71" y="25"/>
                  <a:pt x="71" y="25"/>
                </a:cubicBezTo>
                <a:close/>
                <a:moveTo>
                  <a:pt x="38" y="30"/>
                </a:moveTo>
                <a:cubicBezTo>
                  <a:pt x="46" y="30"/>
                  <a:pt x="46" y="30"/>
                  <a:pt x="46" y="30"/>
                </a:cubicBezTo>
                <a:cubicBezTo>
                  <a:pt x="46" y="18"/>
                  <a:pt x="46" y="18"/>
                  <a:pt x="46" y="18"/>
                </a:cubicBezTo>
                <a:cubicBezTo>
                  <a:pt x="38" y="18"/>
                  <a:pt x="38" y="18"/>
                  <a:pt x="38" y="18"/>
                </a:cubicBezTo>
                <a:cubicBezTo>
                  <a:pt x="38" y="30"/>
                  <a:pt x="38" y="30"/>
                  <a:pt x="38" y="30"/>
                </a:cubicBezTo>
                <a:close/>
                <a:moveTo>
                  <a:pt x="46" y="42"/>
                </a:moveTo>
                <a:cubicBezTo>
                  <a:pt x="38" y="42"/>
                  <a:pt x="38" y="42"/>
                  <a:pt x="38" y="42"/>
                </a:cubicBezTo>
                <a:cubicBezTo>
                  <a:pt x="38" y="52"/>
                  <a:pt x="38" y="52"/>
                  <a:pt x="38" y="52"/>
                </a:cubicBezTo>
                <a:cubicBezTo>
                  <a:pt x="38" y="52"/>
                  <a:pt x="38" y="52"/>
                  <a:pt x="39" y="52"/>
                </a:cubicBezTo>
                <a:cubicBezTo>
                  <a:pt x="39" y="52"/>
                  <a:pt x="39" y="52"/>
                  <a:pt x="39" y="52"/>
                </a:cubicBezTo>
                <a:cubicBezTo>
                  <a:pt x="41" y="52"/>
                  <a:pt x="42" y="52"/>
                  <a:pt x="44" y="51"/>
                </a:cubicBezTo>
                <a:cubicBezTo>
                  <a:pt x="45" y="51"/>
                  <a:pt x="46" y="51"/>
                  <a:pt x="46" y="51"/>
                </a:cubicBezTo>
                <a:cubicBezTo>
                  <a:pt x="46" y="48"/>
                  <a:pt x="46" y="48"/>
                  <a:pt x="46" y="48"/>
                </a:cubicBezTo>
                <a:cubicBezTo>
                  <a:pt x="46" y="45"/>
                  <a:pt x="46" y="45"/>
                  <a:pt x="46" y="45"/>
                </a:cubicBezTo>
                <a:cubicBezTo>
                  <a:pt x="46" y="42"/>
                  <a:pt x="46" y="42"/>
                  <a:pt x="46" y="42"/>
                </a:cubicBezTo>
                <a:close/>
                <a:moveTo>
                  <a:pt x="38" y="42"/>
                </a:moveTo>
                <a:cubicBezTo>
                  <a:pt x="38" y="30"/>
                  <a:pt x="38" y="30"/>
                  <a:pt x="38" y="30"/>
                </a:cubicBezTo>
                <a:cubicBezTo>
                  <a:pt x="28" y="31"/>
                  <a:pt x="28" y="31"/>
                  <a:pt x="28" y="31"/>
                </a:cubicBezTo>
                <a:cubicBezTo>
                  <a:pt x="28" y="43"/>
                  <a:pt x="28" y="43"/>
                  <a:pt x="28" y="43"/>
                </a:cubicBezTo>
                <a:cubicBezTo>
                  <a:pt x="38" y="42"/>
                  <a:pt x="38" y="42"/>
                  <a:pt x="38" y="42"/>
                </a:cubicBezTo>
                <a:close/>
                <a:moveTo>
                  <a:pt x="38" y="18"/>
                </a:moveTo>
                <a:cubicBezTo>
                  <a:pt x="38" y="9"/>
                  <a:pt x="38" y="9"/>
                  <a:pt x="38" y="9"/>
                </a:cubicBezTo>
                <a:cubicBezTo>
                  <a:pt x="34" y="10"/>
                  <a:pt x="31" y="10"/>
                  <a:pt x="28" y="10"/>
                </a:cubicBezTo>
                <a:cubicBezTo>
                  <a:pt x="28" y="20"/>
                  <a:pt x="28" y="20"/>
                  <a:pt x="28" y="20"/>
                </a:cubicBezTo>
                <a:cubicBezTo>
                  <a:pt x="38" y="18"/>
                  <a:pt x="38" y="18"/>
                  <a:pt x="38" y="18"/>
                </a:cubicBezTo>
                <a:close/>
                <a:moveTo>
                  <a:pt x="28" y="54"/>
                </a:moveTo>
                <a:cubicBezTo>
                  <a:pt x="28" y="43"/>
                  <a:pt x="28" y="43"/>
                  <a:pt x="28" y="43"/>
                </a:cubicBezTo>
                <a:cubicBezTo>
                  <a:pt x="18" y="46"/>
                  <a:pt x="18" y="46"/>
                  <a:pt x="18" y="46"/>
                </a:cubicBezTo>
                <a:cubicBezTo>
                  <a:pt x="18" y="57"/>
                  <a:pt x="18" y="57"/>
                  <a:pt x="18" y="57"/>
                </a:cubicBezTo>
                <a:cubicBezTo>
                  <a:pt x="21" y="56"/>
                  <a:pt x="24" y="55"/>
                  <a:pt x="27" y="54"/>
                </a:cubicBezTo>
                <a:cubicBezTo>
                  <a:pt x="27" y="54"/>
                  <a:pt x="27" y="54"/>
                  <a:pt x="28" y="54"/>
                </a:cubicBezTo>
                <a:close/>
                <a:moveTo>
                  <a:pt x="9" y="49"/>
                </a:moveTo>
                <a:cubicBezTo>
                  <a:pt x="18" y="46"/>
                  <a:pt x="18" y="46"/>
                  <a:pt x="18" y="46"/>
                </a:cubicBezTo>
                <a:cubicBezTo>
                  <a:pt x="18" y="35"/>
                  <a:pt x="18" y="35"/>
                  <a:pt x="18" y="35"/>
                </a:cubicBezTo>
                <a:cubicBezTo>
                  <a:pt x="9" y="37"/>
                  <a:pt x="9" y="37"/>
                  <a:pt x="9" y="37"/>
                </a:cubicBezTo>
                <a:cubicBezTo>
                  <a:pt x="9" y="40"/>
                  <a:pt x="9" y="40"/>
                  <a:pt x="9" y="40"/>
                </a:cubicBezTo>
                <a:cubicBezTo>
                  <a:pt x="9" y="43"/>
                  <a:pt x="9" y="46"/>
                  <a:pt x="9" y="49"/>
                </a:cubicBezTo>
                <a:close/>
                <a:moveTo>
                  <a:pt x="18" y="35"/>
                </a:moveTo>
                <a:cubicBezTo>
                  <a:pt x="28" y="31"/>
                  <a:pt x="28" y="31"/>
                  <a:pt x="28" y="31"/>
                </a:cubicBezTo>
                <a:cubicBezTo>
                  <a:pt x="28" y="20"/>
                  <a:pt x="28" y="20"/>
                  <a:pt x="28" y="20"/>
                </a:cubicBezTo>
                <a:cubicBezTo>
                  <a:pt x="18" y="23"/>
                  <a:pt x="18" y="23"/>
                  <a:pt x="18" y="23"/>
                </a:cubicBezTo>
                <a:cubicBezTo>
                  <a:pt x="18" y="35"/>
                  <a:pt x="18" y="35"/>
                  <a:pt x="18" y="35"/>
                </a:cubicBezTo>
                <a:close/>
                <a:moveTo>
                  <a:pt x="18" y="23"/>
                </a:moveTo>
                <a:cubicBezTo>
                  <a:pt x="18" y="13"/>
                  <a:pt x="18" y="13"/>
                  <a:pt x="18" y="13"/>
                </a:cubicBezTo>
                <a:cubicBezTo>
                  <a:pt x="15" y="14"/>
                  <a:pt x="12" y="15"/>
                  <a:pt x="9" y="17"/>
                </a:cubicBezTo>
                <a:cubicBezTo>
                  <a:pt x="9" y="20"/>
                  <a:pt x="9" y="22"/>
                  <a:pt x="9" y="25"/>
                </a:cubicBezTo>
                <a:lnTo>
                  <a:pt x="18" y="2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7" name="Freeform 13"/>
          <p:cNvSpPr>
            <a:spLocks noEditPoints="1" noChangeArrowheads="1"/>
          </p:cNvSpPr>
          <p:nvPr/>
        </p:nvSpPr>
        <p:spPr bwMode="auto">
          <a:xfrm>
            <a:off x="2038350" y="3209925"/>
            <a:ext cx="304800" cy="315913"/>
          </a:xfrm>
          <a:custGeom>
            <a:avLst/>
            <a:gdLst>
              <a:gd name="T0" fmla="*/ 2147483646 w 81"/>
              <a:gd name="T1" fmla="*/ 2147483646 h 112"/>
              <a:gd name="T2" fmla="*/ 2147483646 w 81"/>
              <a:gd name="T3" fmla="*/ 2147483646 h 112"/>
              <a:gd name="T4" fmla="*/ 2147483646 w 81"/>
              <a:gd name="T5" fmla="*/ 2147483646 h 112"/>
              <a:gd name="T6" fmla="*/ 2147483646 w 81"/>
              <a:gd name="T7" fmla="*/ 2147483646 h 112"/>
              <a:gd name="T8" fmla="*/ 2147483646 w 81"/>
              <a:gd name="T9" fmla="*/ 2147483646 h 112"/>
              <a:gd name="T10" fmla="*/ 2147483646 w 81"/>
              <a:gd name="T11" fmla="*/ 2147483646 h 112"/>
              <a:gd name="T12" fmla="*/ 2147483646 w 81"/>
              <a:gd name="T13" fmla="*/ 2147483646 h 112"/>
              <a:gd name="T14" fmla="*/ 2147483646 w 81"/>
              <a:gd name="T15" fmla="*/ 2147483646 h 112"/>
              <a:gd name="T16" fmla="*/ 2147483646 w 81"/>
              <a:gd name="T17" fmla="*/ 2147483646 h 112"/>
              <a:gd name="T18" fmla="*/ 2147483646 w 81"/>
              <a:gd name="T19" fmla="*/ 0 h 112"/>
              <a:gd name="T20" fmla="*/ 2147483646 w 81"/>
              <a:gd name="T21" fmla="*/ 2147483646 h 112"/>
              <a:gd name="T22" fmla="*/ 2147483646 w 81"/>
              <a:gd name="T23" fmla="*/ 2147483646 h 112"/>
              <a:gd name="T24" fmla="*/ 2147483646 w 81"/>
              <a:gd name="T25" fmla="*/ 2147483646 h 112"/>
              <a:gd name="T26" fmla="*/ 2147483646 w 81"/>
              <a:gd name="T27" fmla="*/ 2147483646 h 112"/>
              <a:gd name="T28" fmla="*/ 2147483646 w 81"/>
              <a:gd name="T29" fmla="*/ 2147483646 h 112"/>
              <a:gd name="T30" fmla="*/ 2147483646 w 81"/>
              <a:gd name="T31" fmla="*/ 2147483646 h 112"/>
              <a:gd name="T32" fmla="*/ 2147483646 w 81"/>
              <a:gd name="T33" fmla="*/ 2147483646 h 112"/>
              <a:gd name="T34" fmla="*/ 2147483646 w 81"/>
              <a:gd name="T35" fmla="*/ 2147483646 h 112"/>
              <a:gd name="T36" fmla="*/ 2147483646 w 81"/>
              <a:gd name="T37" fmla="*/ 2147483646 h 112"/>
              <a:gd name="T38" fmla="*/ 2147483646 w 81"/>
              <a:gd name="T39" fmla="*/ 2147483646 h 112"/>
              <a:gd name="T40" fmla="*/ 2147483646 w 81"/>
              <a:gd name="T41" fmla="*/ 2147483646 h 112"/>
              <a:gd name="T42" fmla="*/ 2147483646 w 81"/>
              <a:gd name="T43" fmla="*/ 2147483646 h 112"/>
              <a:gd name="T44" fmla="*/ 2147483646 w 81"/>
              <a:gd name="T45" fmla="*/ 2147483646 h 112"/>
              <a:gd name="T46" fmla="*/ 2147483646 w 81"/>
              <a:gd name="T47" fmla="*/ 2147483646 h 112"/>
              <a:gd name="T48" fmla="*/ 2147483646 w 81"/>
              <a:gd name="T49" fmla="*/ 2147483646 h 112"/>
              <a:gd name="T50" fmla="*/ 2147483646 w 81"/>
              <a:gd name="T51" fmla="*/ 2147483646 h 112"/>
              <a:gd name="T52" fmla="*/ 2147483646 w 81"/>
              <a:gd name="T53" fmla="*/ 2147483646 h 112"/>
              <a:gd name="T54" fmla="*/ 2147483646 w 81"/>
              <a:gd name="T55" fmla="*/ 2147483646 h 112"/>
              <a:gd name="T56" fmla="*/ 2147483646 w 81"/>
              <a:gd name="T57" fmla="*/ 2147483646 h 112"/>
              <a:gd name="T58" fmla="*/ 2147483646 w 81"/>
              <a:gd name="T59" fmla="*/ 2147483646 h 112"/>
              <a:gd name="T60" fmla="*/ 2147483646 w 81"/>
              <a:gd name="T61" fmla="*/ 2147483646 h 112"/>
              <a:gd name="T62" fmla="*/ 2147483646 w 81"/>
              <a:gd name="T63" fmla="*/ 2147483646 h 112"/>
              <a:gd name="T64" fmla="*/ 2147483646 w 81"/>
              <a:gd name="T65" fmla="*/ 2147483646 h 112"/>
              <a:gd name="T66" fmla="*/ 2147483646 w 81"/>
              <a:gd name="T67" fmla="*/ 2147483646 h 112"/>
              <a:gd name="T68" fmla="*/ 2147483646 w 81"/>
              <a:gd name="T69" fmla="*/ 2147483646 h 112"/>
              <a:gd name="T70" fmla="*/ 2147483646 w 81"/>
              <a:gd name="T71" fmla="*/ 2147483646 h 112"/>
              <a:gd name="T72" fmla="*/ 2147483646 w 81"/>
              <a:gd name="T73" fmla="*/ 2147483646 h 112"/>
              <a:gd name="T74" fmla="*/ 2147483646 w 81"/>
              <a:gd name="T75" fmla="*/ 2147483646 h 112"/>
              <a:gd name="T76" fmla="*/ 2147483646 w 81"/>
              <a:gd name="T77" fmla="*/ 2147483646 h 112"/>
              <a:gd name="T78" fmla="*/ 2147483646 w 81"/>
              <a:gd name="T79" fmla="*/ 2147483646 h 112"/>
              <a:gd name="T80" fmla="*/ 2147483646 w 81"/>
              <a:gd name="T81" fmla="*/ 2147483646 h 112"/>
              <a:gd name="T82" fmla="*/ 2147483646 w 81"/>
              <a:gd name="T83" fmla="*/ 2147483646 h 112"/>
              <a:gd name="T84" fmla="*/ 2147483646 w 81"/>
              <a:gd name="T85" fmla="*/ 2147483646 h 112"/>
              <a:gd name="T86" fmla="*/ 2147483646 w 81"/>
              <a:gd name="T87" fmla="*/ 2147483646 h 112"/>
              <a:gd name="T88" fmla="*/ 2147483646 w 81"/>
              <a:gd name="T89" fmla="*/ 2147483646 h 112"/>
              <a:gd name="T90" fmla="*/ 2147483646 w 81"/>
              <a:gd name="T91" fmla="*/ 2147483646 h 112"/>
              <a:gd name="T92" fmla="*/ 2147483646 w 81"/>
              <a:gd name="T93" fmla="*/ 2147483646 h 11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1"/>
              <a:gd name="T142" fmla="*/ 0 h 112"/>
              <a:gd name="T143" fmla="*/ 81 w 81"/>
              <a:gd name="T144" fmla="*/ 112 h 11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8" name="Freeform 14"/>
          <p:cNvSpPr>
            <a:spLocks noEditPoints="1" noChangeArrowheads="1"/>
          </p:cNvSpPr>
          <p:nvPr/>
        </p:nvSpPr>
        <p:spPr bwMode="auto">
          <a:xfrm>
            <a:off x="3441700" y="2724150"/>
            <a:ext cx="292100" cy="247650"/>
          </a:xfrm>
          <a:custGeom>
            <a:avLst/>
            <a:gdLst>
              <a:gd name="T0" fmla="*/ 2147483646 w 78"/>
              <a:gd name="T1" fmla="*/ 2147483646 h 88"/>
              <a:gd name="T2" fmla="*/ 2147483646 w 78"/>
              <a:gd name="T3" fmla="*/ 2147483646 h 88"/>
              <a:gd name="T4" fmla="*/ 2147483646 w 78"/>
              <a:gd name="T5" fmla="*/ 2147483646 h 88"/>
              <a:gd name="T6" fmla="*/ 2147483646 w 78"/>
              <a:gd name="T7" fmla="*/ 2147483646 h 88"/>
              <a:gd name="T8" fmla="*/ 0 w 78"/>
              <a:gd name="T9" fmla="*/ 2147483646 h 88"/>
              <a:gd name="T10" fmla="*/ 2147483646 w 78"/>
              <a:gd name="T11" fmla="*/ 2147483646 h 88"/>
              <a:gd name="T12" fmla="*/ 2147483646 w 78"/>
              <a:gd name="T13" fmla="*/ 2147483646 h 88"/>
              <a:gd name="T14" fmla="*/ 2147483646 w 78"/>
              <a:gd name="T15" fmla="*/ 2147483646 h 88"/>
              <a:gd name="T16" fmla="*/ 2147483646 w 78"/>
              <a:gd name="T17" fmla="*/ 2147483646 h 88"/>
              <a:gd name="T18" fmla="*/ 2147483646 w 78"/>
              <a:gd name="T19" fmla="*/ 2147483646 h 88"/>
              <a:gd name="T20" fmla="*/ 2147483646 w 78"/>
              <a:gd name="T21" fmla="*/ 2147483646 h 88"/>
              <a:gd name="T22" fmla="*/ 2147483646 w 78"/>
              <a:gd name="T23" fmla="*/ 2147483646 h 88"/>
              <a:gd name="T24" fmla="*/ 2147483646 w 78"/>
              <a:gd name="T25" fmla="*/ 2147483646 h 88"/>
              <a:gd name="T26" fmla="*/ 2147483646 w 78"/>
              <a:gd name="T27" fmla="*/ 2147483646 h 88"/>
              <a:gd name="T28" fmla="*/ 2147483646 w 78"/>
              <a:gd name="T29" fmla="*/ 2147483646 h 88"/>
              <a:gd name="T30" fmla="*/ 2147483646 w 78"/>
              <a:gd name="T31" fmla="*/ 2147483646 h 88"/>
              <a:gd name="T32" fmla="*/ 2147483646 w 78"/>
              <a:gd name="T33" fmla="*/ 2147483646 h 88"/>
              <a:gd name="T34" fmla="*/ 2147483646 w 78"/>
              <a:gd name="T35" fmla="*/ 2147483646 h 88"/>
              <a:gd name="T36" fmla="*/ 2147483646 w 78"/>
              <a:gd name="T37" fmla="*/ 2147483646 h 88"/>
              <a:gd name="T38" fmla="*/ 2147483646 w 78"/>
              <a:gd name="T39" fmla="*/ 2147483646 h 88"/>
              <a:gd name="T40" fmla="*/ 2147483646 w 78"/>
              <a:gd name="T41" fmla="*/ 2147483646 h 88"/>
              <a:gd name="T42" fmla="*/ 2147483646 w 78"/>
              <a:gd name="T43" fmla="*/ 2147483646 h 88"/>
              <a:gd name="T44" fmla="*/ 2147483646 w 78"/>
              <a:gd name="T45" fmla="*/ 2147483646 h 88"/>
              <a:gd name="T46" fmla="*/ 2147483646 w 78"/>
              <a:gd name="T47" fmla="*/ 2147483646 h 88"/>
              <a:gd name="T48" fmla="*/ 2147483646 w 78"/>
              <a:gd name="T49" fmla="*/ 2147483646 h 88"/>
              <a:gd name="T50" fmla="*/ 2147483646 w 78"/>
              <a:gd name="T51" fmla="*/ 2147483646 h 88"/>
              <a:gd name="T52" fmla="*/ 2147483646 w 78"/>
              <a:gd name="T53" fmla="*/ 2147483646 h 88"/>
              <a:gd name="T54" fmla="*/ 2147483646 w 78"/>
              <a:gd name="T55" fmla="*/ 2147483646 h 88"/>
              <a:gd name="T56" fmla="*/ 2147483646 w 78"/>
              <a:gd name="T57" fmla="*/ 2147483646 h 88"/>
              <a:gd name="T58" fmla="*/ 2147483646 w 78"/>
              <a:gd name="T59" fmla="*/ 2147483646 h 88"/>
              <a:gd name="T60" fmla="*/ 2147483646 w 78"/>
              <a:gd name="T61" fmla="*/ 2147483646 h 88"/>
              <a:gd name="T62" fmla="*/ 2147483646 w 78"/>
              <a:gd name="T63" fmla="*/ 0 h 88"/>
              <a:gd name="T64" fmla="*/ 2147483646 w 78"/>
              <a:gd name="T65" fmla="*/ 0 h 88"/>
              <a:gd name="T66" fmla="*/ 2147483646 w 78"/>
              <a:gd name="T67" fmla="*/ 2147483646 h 88"/>
              <a:gd name="T68" fmla="*/ 2147483646 w 78"/>
              <a:gd name="T69" fmla="*/ 2147483646 h 88"/>
              <a:gd name="T70" fmla="*/ 2147483646 w 78"/>
              <a:gd name="T71" fmla="*/ 2147483646 h 88"/>
              <a:gd name="T72" fmla="*/ 2147483646 w 78"/>
              <a:gd name="T73" fmla="*/ 2147483646 h 88"/>
              <a:gd name="T74" fmla="*/ 2147483646 w 78"/>
              <a:gd name="T75" fmla="*/ 2147483646 h 88"/>
              <a:gd name="T76" fmla="*/ 2147483646 w 78"/>
              <a:gd name="T77" fmla="*/ 2147483646 h 88"/>
              <a:gd name="T78" fmla="*/ 2147483646 w 78"/>
              <a:gd name="T79" fmla="*/ 2147483646 h 88"/>
              <a:gd name="T80" fmla="*/ 2147483646 w 78"/>
              <a:gd name="T81" fmla="*/ 2147483646 h 88"/>
              <a:gd name="T82" fmla="*/ 2147483646 w 78"/>
              <a:gd name="T83" fmla="*/ 2147483646 h 88"/>
              <a:gd name="T84" fmla="*/ 2147483646 w 78"/>
              <a:gd name="T85" fmla="*/ 2147483646 h 88"/>
              <a:gd name="T86" fmla="*/ 2147483646 w 78"/>
              <a:gd name="T87" fmla="*/ 2147483646 h 88"/>
              <a:gd name="T88" fmla="*/ 2147483646 w 78"/>
              <a:gd name="T89" fmla="*/ 2147483646 h 88"/>
              <a:gd name="T90" fmla="*/ 2147483646 w 78"/>
              <a:gd name="T91" fmla="*/ 2147483646 h 88"/>
              <a:gd name="T92" fmla="*/ 2147483646 w 78"/>
              <a:gd name="T93" fmla="*/ 2147483646 h 88"/>
              <a:gd name="T94" fmla="*/ 2147483646 w 78"/>
              <a:gd name="T95" fmla="*/ 2147483646 h 88"/>
              <a:gd name="T96" fmla="*/ 2147483646 w 78"/>
              <a:gd name="T97" fmla="*/ 2147483646 h 88"/>
              <a:gd name="T98" fmla="*/ 2147483646 w 78"/>
              <a:gd name="T99" fmla="*/ 2147483646 h 88"/>
              <a:gd name="T100" fmla="*/ 2147483646 w 78"/>
              <a:gd name="T101" fmla="*/ 2147483646 h 88"/>
              <a:gd name="T102" fmla="*/ 2147483646 w 78"/>
              <a:gd name="T103" fmla="*/ 2147483646 h 88"/>
              <a:gd name="T104" fmla="*/ 2147483646 w 78"/>
              <a:gd name="T105" fmla="*/ 2147483646 h 88"/>
              <a:gd name="T106" fmla="*/ 2147483646 w 78"/>
              <a:gd name="T107" fmla="*/ 2147483646 h 88"/>
              <a:gd name="T108" fmla="*/ 2147483646 w 78"/>
              <a:gd name="T109" fmla="*/ 2147483646 h 88"/>
              <a:gd name="T110" fmla="*/ 2147483646 w 78"/>
              <a:gd name="T111" fmla="*/ 2147483646 h 88"/>
              <a:gd name="T112" fmla="*/ 2147483646 w 78"/>
              <a:gd name="T113" fmla="*/ 2147483646 h 88"/>
              <a:gd name="T114" fmla="*/ 2147483646 w 78"/>
              <a:gd name="T115" fmla="*/ 2147483646 h 88"/>
              <a:gd name="T116" fmla="*/ 2147483646 w 78"/>
              <a:gd name="T117" fmla="*/ 2147483646 h 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8"/>
              <a:gd name="T178" fmla="*/ 0 h 88"/>
              <a:gd name="T179" fmla="*/ 78 w 78"/>
              <a:gd name="T180" fmla="*/ 88 h 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9" name="Freeform 15"/>
          <p:cNvSpPr>
            <a:spLocks noEditPoints="1" noChangeArrowheads="1"/>
          </p:cNvSpPr>
          <p:nvPr/>
        </p:nvSpPr>
        <p:spPr bwMode="auto">
          <a:xfrm>
            <a:off x="2038350" y="635000"/>
            <a:ext cx="274638" cy="280988"/>
          </a:xfrm>
          <a:custGeom>
            <a:avLst/>
            <a:gdLst>
              <a:gd name="T0" fmla="*/ 2147483646 w 73"/>
              <a:gd name="T1" fmla="*/ 0 h 100"/>
              <a:gd name="T2" fmla="*/ 2147483646 w 73"/>
              <a:gd name="T3" fmla="*/ 2147483646 h 100"/>
              <a:gd name="T4" fmla="*/ 2147483646 w 73"/>
              <a:gd name="T5" fmla="*/ 2147483646 h 100"/>
              <a:gd name="T6" fmla="*/ 2147483646 w 73"/>
              <a:gd name="T7" fmla="*/ 2147483646 h 100"/>
              <a:gd name="T8" fmla="*/ 2147483646 w 73"/>
              <a:gd name="T9" fmla="*/ 2147483646 h 100"/>
              <a:gd name="T10" fmla="*/ 2147483646 w 73"/>
              <a:gd name="T11" fmla="*/ 2147483646 h 100"/>
              <a:gd name="T12" fmla="*/ 2147483646 w 73"/>
              <a:gd name="T13" fmla="*/ 2147483646 h 100"/>
              <a:gd name="T14" fmla="*/ 2147483646 w 73"/>
              <a:gd name="T15" fmla="*/ 2147483646 h 100"/>
              <a:gd name="T16" fmla="*/ 2147483646 w 73"/>
              <a:gd name="T17" fmla="*/ 2147483646 h 100"/>
              <a:gd name="T18" fmla="*/ 2147483646 w 73"/>
              <a:gd name="T19" fmla="*/ 2147483646 h 100"/>
              <a:gd name="T20" fmla="*/ 2147483646 w 73"/>
              <a:gd name="T21" fmla="*/ 2147483646 h 100"/>
              <a:gd name="T22" fmla="*/ 2147483646 w 73"/>
              <a:gd name="T23" fmla="*/ 2147483646 h 100"/>
              <a:gd name="T24" fmla="*/ 2147483646 w 73"/>
              <a:gd name="T25" fmla="*/ 2147483646 h 100"/>
              <a:gd name="T26" fmla="*/ 2147483646 w 73"/>
              <a:gd name="T27" fmla="*/ 2147483646 h 100"/>
              <a:gd name="T28" fmla="*/ 2147483646 w 73"/>
              <a:gd name="T29" fmla="*/ 2147483646 h 100"/>
              <a:gd name="T30" fmla="*/ 2147483646 w 73"/>
              <a:gd name="T31" fmla="*/ 2147483646 h 100"/>
              <a:gd name="T32" fmla="*/ 2147483646 w 73"/>
              <a:gd name="T33" fmla="*/ 2147483646 h 100"/>
              <a:gd name="T34" fmla="*/ 2147483646 w 73"/>
              <a:gd name="T35" fmla="*/ 2147483646 h 100"/>
              <a:gd name="T36" fmla="*/ 0 w 73"/>
              <a:gd name="T37" fmla="*/ 2147483646 h 100"/>
              <a:gd name="T38" fmla="*/ 2147483646 w 73"/>
              <a:gd name="T39" fmla="*/ 2147483646 h 100"/>
              <a:gd name="T40" fmla="*/ 2147483646 w 73"/>
              <a:gd name="T41" fmla="*/ 0 h 100"/>
              <a:gd name="T42" fmla="*/ 2147483646 w 73"/>
              <a:gd name="T43" fmla="*/ 2147483646 h 100"/>
              <a:gd name="T44" fmla="*/ 2147483646 w 73"/>
              <a:gd name="T45" fmla="*/ 2147483646 h 100"/>
              <a:gd name="T46" fmla="*/ 2147483646 w 73"/>
              <a:gd name="T47" fmla="*/ 2147483646 h 100"/>
              <a:gd name="T48" fmla="*/ 2147483646 w 73"/>
              <a:gd name="T49" fmla="*/ 2147483646 h 100"/>
              <a:gd name="T50" fmla="*/ 2147483646 w 73"/>
              <a:gd name="T51" fmla="*/ 2147483646 h 100"/>
              <a:gd name="T52" fmla="*/ 2147483646 w 73"/>
              <a:gd name="T53" fmla="*/ 2147483646 h 100"/>
              <a:gd name="T54" fmla="*/ 2147483646 w 73"/>
              <a:gd name="T55" fmla="*/ 2147483646 h 100"/>
              <a:gd name="T56" fmla="*/ 2147483646 w 73"/>
              <a:gd name="T57" fmla="*/ 2147483646 h 100"/>
              <a:gd name="T58" fmla="*/ 2147483646 w 73"/>
              <a:gd name="T59" fmla="*/ 2147483646 h 100"/>
              <a:gd name="T60" fmla="*/ 2147483646 w 73"/>
              <a:gd name="T61" fmla="*/ 2147483646 h 100"/>
              <a:gd name="T62" fmla="*/ 2147483646 w 73"/>
              <a:gd name="T63" fmla="*/ 2147483646 h 100"/>
              <a:gd name="T64" fmla="*/ 2147483646 w 73"/>
              <a:gd name="T65" fmla="*/ 2147483646 h 100"/>
              <a:gd name="T66" fmla="*/ 2147483646 w 73"/>
              <a:gd name="T67" fmla="*/ 2147483646 h 100"/>
              <a:gd name="T68" fmla="*/ 2147483646 w 73"/>
              <a:gd name="T69" fmla="*/ 2147483646 h 100"/>
              <a:gd name="T70" fmla="*/ 2147483646 w 73"/>
              <a:gd name="T71" fmla="*/ 2147483646 h 100"/>
              <a:gd name="T72" fmla="*/ 2147483646 w 73"/>
              <a:gd name="T73" fmla="*/ 2147483646 h 100"/>
              <a:gd name="T74" fmla="*/ 2147483646 w 73"/>
              <a:gd name="T75" fmla="*/ 2147483646 h 100"/>
              <a:gd name="T76" fmla="*/ 2147483646 w 73"/>
              <a:gd name="T77" fmla="*/ 2147483646 h 100"/>
              <a:gd name="T78" fmla="*/ 2147483646 w 73"/>
              <a:gd name="T79" fmla="*/ 2147483646 h 100"/>
              <a:gd name="T80" fmla="*/ 2147483646 w 73"/>
              <a:gd name="T81" fmla="*/ 2147483646 h 100"/>
              <a:gd name="T82" fmla="*/ 2147483646 w 73"/>
              <a:gd name="T83" fmla="*/ 2147483646 h 100"/>
              <a:gd name="T84" fmla="*/ 2147483646 w 73"/>
              <a:gd name="T85" fmla="*/ 2147483646 h 100"/>
              <a:gd name="T86" fmla="*/ 2147483646 w 73"/>
              <a:gd name="T87" fmla="*/ 2147483646 h 1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3"/>
              <a:gd name="T133" fmla="*/ 0 h 100"/>
              <a:gd name="T134" fmla="*/ 73 w 73"/>
              <a:gd name="T135" fmla="*/ 100 h 1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0" name="Freeform 16"/>
          <p:cNvSpPr>
            <a:spLocks noEditPoints="1" noChangeArrowheads="1"/>
          </p:cNvSpPr>
          <p:nvPr/>
        </p:nvSpPr>
        <p:spPr bwMode="auto">
          <a:xfrm>
            <a:off x="1352550" y="1146175"/>
            <a:ext cx="269875" cy="284163"/>
          </a:xfrm>
          <a:custGeom>
            <a:avLst/>
            <a:gdLst>
              <a:gd name="T0" fmla="*/ 2147483646 w 72"/>
              <a:gd name="T1" fmla="*/ 2147483646 h 101"/>
              <a:gd name="T2" fmla="*/ 2147483646 w 72"/>
              <a:gd name="T3" fmla="*/ 2147483646 h 101"/>
              <a:gd name="T4" fmla="*/ 2147483646 w 72"/>
              <a:gd name="T5" fmla="*/ 2147483646 h 101"/>
              <a:gd name="T6" fmla="*/ 2147483646 w 72"/>
              <a:gd name="T7" fmla="*/ 2147483646 h 101"/>
              <a:gd name="T8" fmla="*/ 2147483646 w 72"/>
              <a:gd name="T9" fmla="*/ 2147483646 h 101"/>
              <a:gd name="T10" fmla="*/ 2147483646 w 72"/>
              <a:gd name="T11" fmla="*/ 2147483646 h 101"/>
              <a:gd name="T12" fmla="*/ 2147483646 w 72"/>
              <a:gd name="T13" fmla="*/ 2147483646 h 101"/>
              <a:gd name="T14" fmla="*/ 2147483646 w 72"/>
              <a:gd name="T15" fmla="*/ 2147483646 h 101"/>
              <a:gd name="T16" fmla="*/ 2147483646 w 72"/>
              <a:gd name="T17" fmla="*/ 2147483646 h 101"/>
              <a:gd name="T18" fmla="*/ 2147483646 w 72"/>
              <a:gd name="T19" fmla="*/ 2147483646 h 101"/>
              <a:gd name="T20" fmla="*/ 2147483646 w 72"/>
              <a:gd name="T21" fmla="*/ 2147483646 h 101"/>
              <a:gd name="T22" fmla="*/ 2147483646 w 72"/>
              <a:gd name="T23" fmla="*/ 2147483646 h 101"/>
              <a:gd name="T24" fmla="*/ 2147483646 w 72"/>
              <a:gd name="T25" fmla="*/ 2147483646 h 101"/>
              <a:gd name="T26" fmla="*/ 2147483646 w 72"/>
              <a:gd name="T27" fmla="*/ 2147483646 h 101"/>
              <a:gd name="T28" fmla="*/ 2147483646 w 72"/>
              <a:gd name="T29" fmla="*/ 2147483646 h 101"/>
              <a:gd name="T30" fmla="*/ 2147483646 w 72"/>
              <a:gd name="T31" fmla="*/ 2147483646 h 101"/>
              <a:gd name="T32" fmla="*/ 2147483646 w 72"/>
              <a:gd name="T33" fmla="*/ 2147483646 h 101"/>
              <a:gd name="T34" fmla="*/ 2147483646 w 72"/>
              <a:gd name="T35" fmla="*/ 2147483646 h 101"/>
              <a:gd name="T36" fmla="*/ 2147483646 w 72"/>
              <a:gd name="T37" fmla="*/ 2147483646 h 101"/>
              <a:gd name="T38" fmla="*/ 2147483646 w 72"/>
              <a:gd name="T39" fmla="*/ 2147483646 h 101"/>
              <a:gd name="T40" fmla="*/ 0 w 72"/>
              <a:gd name="T41" fmla="*/ 2147483646 h 101"/>
              <a:gd name="T42" fmla="*/ 2147483646 w 72"/>
              <a:gd name="T43" fmla="*/ 2147483646 h 101"/>
              <a:gd name="T44" fmla="*/ 2147483646 w 72"/>
              <a:gd name="T45" fmla="*/ 2147483646 h 101"/>
              <a:gd name="T46" fmla="*/ 2147483646 w 72"/>
              <a:gd name="T47" fmla="*/ 2147483646 h 101"/>
              <a:gd name="T48" fmla="*/ 2147483646 w 72"/>
              <a:gd name="T49" fmla="*/ 2147483646 h 101"/>
              <a:gd name="T50" fmla="*/ 2147483646 w 72"/>
              <a:gd name="T51" fmla="*/ 2147483646 h 101"/>
              <a:gd name="T52" fmla="*/ 2147483646 w 72"/>
              <a:gd name="T53" fmla="*/ 2147483646 h 101"/>
              <a:gd name="T54" fmla="*/ 2147483646 w 72"/>
              <a:gd name="T55" fmla="*/ 2147483646 h 101"/>
              <a:gd name="T56" fmla="*/ 2147483646 w 72"/>
              <a:gd name="T57" fmla="*/ 2147483646 h 101"/>
              <a:gd name="T58" fmla="*/ 2147483646 w 72"/>
              <a:gd name="T59" fmla="*/ 2147483646 h 101"/>
              <a:gd name="T60" fmla="*/ 2147483646 w 72"/>
              <a:gd name="T61" fmla="*/ 2147483646 h 101"/>
              <a:gd name="T62" fmla="*/ 2147483646 w 72"/>
              <a:gd name="T63" fmla="*/ 2147483646 h 101"/>
              <a:gd name="T64" fmla="*/ 2147483646 w 72"/>
              <a:gd name="T65" fmla="*/ 2147483646 h 101"/>
              <a:gd name="T66" fmla="*/ 2147483646 w 72"/>
              <a:gd name="T67" fmla="*/ 2147483646 h 101"/>
              <a:gd name="T68" fmla="*/ 2147483646 w 72"/>
              <a:gd name="T69" fmla="*/ 2147483646 h 101"/>
              <a:gd name="T70" fmla="*/ 2147483646 w 72"/>
              <a:gd name="T71" fmla="*/ 2147483646 h 101"/>
              <a:gd name="T72" fmla="*/ 2147483646 w 72"/>
              <a:gd name="T73" fmla="*/ 2147483646 h 101"/>
              <a:gd name="T74" fmla="*/ 2147483646 w 72"/>
              <a:gd name="T75" fmla="*/ 2147483646 h 101"/>
              <a:gd name="T76" fmla="*/ 2147483646 w 72"/>
              <a:gd name="T77" fmla="*/ 2147483646 h 101"/>
              <a:gd name="T78" fmla="*/ 2147483646 w 72"/>
              <a:gd name="T79" fmla="*/ 2147483646 h 101"/>
              <a:gd name="T80" fmla="*/ 2147483646 w 72"/>
              <a:gd name="T81" fmla="*/ 2147483646 h 101"/>
              <a:gd name="T82" fmla="*/ 2147483646 w 72"/>
              <a:gd name="T83" fmla="*/ 2147483646 h 101"/>
              <a:gd name="T84" fmla="*/ 2147483646 w 72"/>
              <a:gd name="T85" fmla="*/ 2147483646 h 101"/>
              <a:gd name="T86" fmla="*/ 2147483646 w 72"/>
              <a:gd name="T87" fmla="*/ 2147483646 h 101"/>
              <a:gd name="T88" fmla="*/ 2147483646 w 72"/>
              <a:gd name="T89" fmla="*/ 2147483646 h 101"/>
              <a:gd name="T90" fmla="*/ 2147483646 w 72"/>
              <a:gd name="T91" fmla="*/ 2147483646 h 101"/>
              <a:gd name="T92" fmla="*/ 2147483646 w 72"/>
              <a:gd name="T93" fmla="*/ 2147483646 h 101"/>
              <a:gd name="T94" fmla="*/ 2147483646 w 72"/>
              <a:gd name="T95" fmla="*/ 2147483646 h 101"/>
              <a:gd name="T96" fmla="*/ 2147483646 w 72"/>
              <a:gd name="T97" fmla="*/ 2147483646 h 101"/>
              <a:gd name="T98" fmla="*/ 2147483646 w 72"/>
              <a:gd name="T99" fmla="*/ 2147483646 h 101"/>
              <a:gd name="T100" fmla="*/ 2147483646 w 72"/>
              <a:gd name="T101" fmla="*/ 2147483646 h 101"/>
              <a:gd name="T102" fmla="*/ 2147483646 w 72"/>
              <a:gd name="T103" fmla="*/ 2147483646 h 101"/>
              <a:gd name="T104" fmla="*/ 2147483646 w 72"/>
              <a:gd name="T105" fmla="*/ 2147483646 h 101"/>
              <a:gd name="T106" fmla="*/ 2147483646 w 72"/>
              <a:gd name="T107" fmla="*/ 2147483646 h 101"/>
              <a:gd name="T108" fmla="*/ 2147483646 w 72"/>
              <a:gd name="T109" fmla="*/ 2147483646 h 101"/>
              <a:gd name="T110" fmla="*/ 2147483646 w 72"/>
              <a:gd name="T111" fmla="*/ 2147483646 h 101"/>
              <a:gd name="T112" fmla="*/ 2147483646 w 72"/>
              <a:gd name="T113" fmla="*/ 2147483646 h 101"/>
              <a:gd name="T114" fmla="*/ 2147483646 w 72"/>
              <a:gd name="T115" fmla="*/ 2147483646 h 10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2"/>
              <a:gd name="T175" fmla="*/ 0 h 101"/>
              <a:gd name="T176" fmla="*/ 72 w 72"/>
              <a:gd name="T177" fmla="*/ 101 h 10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2" h="101">
                <a:moveTo>
                  <a:pt x="36" y="1"/>
                </a:moveTo>
                <a:cubicBezTo>
                  <a:pt x="68" y="0"/>
                  <a:pt x="72" y="19"/>
                  <a:pt x="72" y="41"/>
                </a:cubicBezTo>
                <a:cubicBezTo>
                  <a:pt x="72" y="50"/>
                  <a:pt x="70" y="58"/>
                  <a:pt x="65" y="64"/>
                </a:cubicBezTo>
                <a:cubicBezTo>
                  <a:pt x="62" y="64"/>
                  <a:pt x="62" y="64"/>
                  <a:pt x="62" y="64"/>
                </a:cubicBezTo>
                <a:cubicBezTo>
                  <a:pt x="62" y="71"/>
                  <a:pt x="62" y="79"/>
                  <a:pt x="63" y="85"/>
                </a:cubicBezTo>
                <a:cubicBezTo>
                  <a:pt x="58" y="91"/>
                  <a:pt x="54" y="96"/>
                  <a:pt x="44" y="101"/>
                </a:cubicBezTo>
                <a:cubicBezTo>
                  <a:pt x="36" y="101"/>
                  <a:pt x="36" y="101"/>
                  <a:pt x="36" y="101"/>
                </a:cubicBezTo>
                <a:cubicBezTo>
                  <a:pt x="36" y="101"/>
                  <a:pt x="36" y="101"/>
                  <a:pt x="36" y="101"/>
                </a:cubicBezTo>
                <a:cubicBezTo>
                  <a:pt x="36" y="101"/>
                  <a:pt x="36" y="101"/>
                  <a:pt x="36" y="101"/>
                </a:cubicBezTo>
                <a:cubicBezTo>
                  <a:pt x="36" y="101"/>
                  <a:pt x="36" y="101"/>
                  <a:pt x="36" y="101"/>
                </a:cubicBezTo>
                <a:cubicBezTo>
                  <a:pt x="36" y="101"/>
                  <a:pt x="36" y="101"/>
                  <a:pt x="36" y="101"/>
                </a:cubicBezTo>
                <a:cubicBezTo>
                  <a:pt x="36" y="101"/>
                  <a:pt x="36" y="101"/>
                  <a:pt x="36" y="101"/>
                </a:cubicBezTo>
                <a:cubicBezTo>
                  <a:pt x="36" y="101"/>
                  <a:pt x="36" y="101"/>
                  <a:pt x="36" y="101"/>
                </a:cubicBezTo>
                <a:cubicBezTo>
                  <a:pt x="36" y="101"/>
                  <a:pt x="36" y="101"/>
                  <a:pt x="36" y="101"/>
                </a:cubicBezTo>
                <a:cubicBezTo>
                  <a:pt x="36" y="101"/>
                  <a:pt x="36" y="101"/>
                  <a:pt x="36" y="101"/>
                </a:cubicBezTo>
                <a:cubicBezTo>
                  <a:pt x="36" y="101"/>
                  <a:pt x="36" y="101"/>
                  <a:pt x="36" y="101"/>
                </a:cubicBezTo>
                <a:cubicBezTo>
                  <a:pt x="29" y="101"/>
                  <a:pt x="29" y="101"/>
                  <a:pt x="29" y="101"/>
                </a:cubicBezTo>
                <a:cubicBezTo>
                  <a:pt x="18" y="96"/>
                  <a:pt x="14" y="91"/>
                  <a:pt x="10" y="85"/>
                </a:cubicBezTo>
                <a:cubicBezTo>
                  <a:pt x="10" y="79"/>
                  <a:pt x="10" y="71"/>
                  <a:pt x="10" y="64"/>
                </a:cubicBezTo>
                <a:cubicBezTo>
                  <a:pt x="7" y="64"/>
                  <a:pt x="7" y="64"/>
                  <a:pt x="7" y="64"/>
                </a:cubicBezTo>
                <a:cubicBezTo>
                  <a:pt x="2" y="58"/>
                  <a:pt x="0" y="50"/>
                  <a:pt x="0" y="41"/>
                </a:cubicBezTo>
                <a:cubicBezTo>
                  <a:pt x="0" y="19"/>
                  <a:pt x="4" y="1"/>
                  <a:pt x="36" y="1"/>
                </a:cubicBezTo>
                <a:close/>
                <a:moveTo>
                  <a:pt x="59" y="64"/>
                </a:moveTo>
                <a:cubicBezTo>
                  <a:pt x="54" y="63"/>
                  <a:pt x="54" y="63"/>
                  <a:pt x="54" y="63"/>
                </a:cubicBezTo>
                <a:cubicBezTo>
                  <a:pt x="50" y="67"/>
                  <a:pt x="50" y="67"/>
                  <a:pt x="50" y="67"/>
                </a:cubicBezTo>
                <a:cubicBezTo>
                  <a:pt x="52" y="75"/>
                  <a:pt x="52" y="75"/>
                  <a:pt x="52" y="75"/>
                </a:cubicBezTo>
                <a:cubicBezTo>
                  <a:pt x="42" y="81"/>
                  <a:pt x="31" y="81"/>
                  <a:pt x="21" y="76"/>
                </a:cubicBezTo>
                <a:cubicBezTo>
                  <a:pt x="23" y="67"/>
                  <a:pt x="23" y="67"/>
                  <a:pt x="23" y="67"/>
                </a:cubicBezTo>
                <a:cubicBezTo>
                  <a:pt x="20" y="63"/>
                  <a:pt x="20" y="63"/>
                  <a:pt x="20" y="63"/>
                </a:cubicBezTo>
                <a:cubicBezTo>
                  <a:pt x="13" y="64"/>
                  <a:pt x="13" y="64"/>
                  <a:pt x="13" y="64"/>
                </a:cubicBezTo>
                <a:cubicBezTo>
                  <a:pt x="14" y="71"/>
                  <a:pt x="16" y="78"/>
                  <a:pt x="19" y="84"/>
                </a:cubicBezTo>
                <a:cubicBezTo>
                  <a:pt x="20" y="83"/>
                  <a:pt x="20" y="81"/>
                  <a:pt x="21" y="80"/>
                </a:cubicBezTo>
                <a:cubicBezTo>
                  <a:pt x="25" y="83"/>
                  <a:pt x="31" y="84"/>
                  <a:pt x="36" y="84"/>
                </a:cubicBezTo>
                <a:cubicBezTo>
                  <a:pt x="36" y="84"/>
                  <a:pt x="36" y="84"/>
                  <a:pt x="36" y="84"/>
                </a:cubicBezTo>
                <a:cubicBezTo>
                  <a:pt x="36" y="84"/>
                  <a:pt x="36" y="84"/>
                  <a:pt x="36" y="84"/>
                </a:cubicBezTo>
                <a:cubicBezTo>
                  <a:pt x="36" y="84"/>
                  <a:pt x="36" y="84"/>
                  <a:pt x="36" y="84"/>
                </a:cubicBezTo>
                <a:cubicBezTo>
                  <a:pt x="36" y="84"/>
                  <a:pt x="36" y="84"/>
                  <a:pt x="36" y="84"/>
                </a:cubicBezTo>
                <a:cubicBezTo>
                  <a:pt x="42" y="84"/>
                  <a:pt x="47" y="83"/>
                  <a:pt x="52" y="80"/>
                </a:cubicBezTo>
                <a:cubicBezTo>
                  <a:pt x="52" y="81"/>
                  <a:pt x="53" y="83"/>
                  <a:pt x="53" y="84"/>
                </a:cubicBezTo>
                <a:cubicBezTo>
                  <a:pt x="56" y="78"/>
                  <a:pt x="59" y="71"/>
                  <a:pt x="59" y="64"/>
                </a:cubicBezTo>
                <a:close/>
                <a:moveTo>
                  <a:pt x="39" y="52"/>
                </a:moveTo>
                <a:cubicBezTo>
                  <a:pt x="37" y="52"/>
                  <a:pt x="36" y="52"/>
                  <a:pt x="34" y="52"/>
                </a:cubicBezTo>
                <a:cubicBezTo>
                  <a:pt x="32" y="56"/>
                  <a:pt x="31" y="60"/>
                  <a:pt x="31" y="64"/>
                </a:cubicBezTo>
                <a:cubicBezTo>
                  <a:pt x="33" y="66"/>
                  <a:pt x="34" y="66"/>
                  <a:pt x="35" y="67"/>
                </a:cubicBezTo>
                <a:cubicBezTo>
                  <a:pt x="36" y="65"/>
                  <a:pt x="36" y="65"/>
                  <a:pt x="36" y="65"/>
                </a:cubicBezTo>
                <a:cubicBezTo>
                  <a:pt x="37" y="67"/>
                  <a:pt x="37" y="67"/>
                  <a:pt x="37" y="67"/>
                </a:cubicBezTo>
                <a:cubicBezTo>
                  <a:pt x="39" y="66"/>
                  <a:pt x="40" y="66"/>
                  <a:pt x="41" y="64"/>
                </a:cubicBezTo>
                <a:cubicBezTo>
                  <a:pt x="42" y="60"/>
                  <a:pt x="41" y="56"/>
                  <a:pt x="39" y="52"/>
                </a:cubicBezTo>
                <a:close/>
                <a:moveTo>
                  <a:pt x="12" y="42"/>
                </a:moveTo>
                <a:cubicBezTo>
                  <a:pt x="12" y="47"/>
                  <a:pt x="14" y="52"/>
                  <a:pt x="18" y="56"/>
                </a:cubicBezTo>
                <a:cubicBezTo>
                  <a:pt x="24" y="55"/>
                  <a:pt x="29" y="51"/>
                  <a:pt x="33" y="45"/>
                </a:cubicBezTo>
                <a:cubicBezTo>
                  <a:pt x="33" y="43"/>
                  <a:pt x="32" y="41"/>
                  <a:pt x="30" y="38"/>
                </a:cubicBezTo>
                <a:cubicBezTo>
                  <a:pt x="24" y="37"/>
                  <a:pt x="18" y="39"/>
                  <a:pt x="12" y="42"/>
                </a:cubicBezTo>
                <a:close/>
                <a:moveTo>
                  <a:pt x="60" y="42"/>
                </a:moveTo>
                <a:cubicBezTo>
                  <a:pt x="54" y="39"/>
                  <a:pt x="48" y="37"/>
                  <a:pt x="42" y="38"/>
                </a:cubicBezTo>
                <a:cubicBezTo>
                  <a:pt x="40" y="41"/>
                  <a:pt x="40" y="43"/>
                  <a:pt x="40" y="45"/>
                </a:cubicBezTo>
                <a:cubicBezTo>
                  <a:pt x="43" y="51"/>
                  <a:pt x="48" y="55"/>
                  <a:pt x="54" y="56"/>
                </a:cubicBezTo>
                <a:cubicBezTo>
                  <a:pt x="58" y="52"/>
                  <a:pt x="60" y="47"/>
                  <a:pt x="60" y="4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1" name="Freeform 17"/>
          <p:cNvSpPr>
            <a:spLocks noEditPoints="1" noChangeArrowheads="1"/>
          </p:cNvSpPr>
          <p:nvPr/>
        </p:nvSpPr>
        <p:spPr bwMode="auto">
          <a:xfrm>
            <a:off x="3425825" y="1695450"/>
            <a:ext cx="357188" cy="238125"/>
          </a:xfrm>
          <a:custGeom>
            <a:avLst/>
            <a:gdLst>
              <a:gd name="T0" fmla="*/ 2147483646 w 95"/>
              <a:gd name="T1" fmla="*/ 0 h 85"/>
              <a:gd name="T2" fmla="*/ 2147483646 w 95"/>
              <a:gd name="T3" fmla="*/ 0 h 85"/>
              <a:gd name="T4" fmla="*/ 2147483646 w 95"/>
              <a:gd name="T5" fmla="*/ 2147483646 h 85"/>
              <a:gd name="T6" fmla="*/ 2147483646 w 95"/>
              <a:gd name="T7" fmla="*/ 2147483646 h 85"/>
              <a:gd name="T8" fmla="*/ 2147483646 w 95"/>
              <a:gd name="T9" fmla="*/ 2147483646 h 85"/>
              <a:gd name="T10" fmla="*/ 2147483646 w 95"/>
              <a:gd name="T11" fmla="*/ 2147483646 h 85"/>
              <a:gd name="T12" fmla="*/ 0 w 95"/>
              <a:gd name="T13" fmla="*/ 2147483646 h 85"/>
              <a:gd name="T14" fmla="*/ 0 w 95"/>
              <a:gd name="T15" fmla="*/ 2147483646 h 85"/>
              <a:gd name="T16" fmla="*/ 2147483646 w 95"/>
              <a:gd name="T17" fmla="*/ 0 h 85"/>
              <a:gd name="T18" fmla="*/ 2147483646 w 95"/>
              <a:gd name="T19" fmla="*/ 2147483646 h 85"/>
              <a:gd name="T20" fmla="*/ 2147483646 w 95"/>
              <a:gd name="T21" fmla="*/ 2147483646 h 85"/>
              <a:gd name="T22" fmla="*/ 2147483646 w 95"/>
              <a:gd name="T23" fmla="*/ 2147483646 h 85"/>
              <a:gd name="T24" fmla="*/ 2147483646 w 95"/>
              <a:gd name="T25" fmla="*/ 2147483646 h 85"/>
              <a:gd name="T26" fmla="*/ 2147483646 w 95"/>
              <a:gd name="T27" fmla="*/ 2147483646 h 85"/>
              <a:gd name="T28" fmla="*/ 2147483646 w 95"/>
              <a:gd name="T29" fmla="*/ 2147483646 h 85"/>
              <a:gd name="T30" fmla="*/ 2147483646 w 95"/>
              <a:gd name="T31" fmla="*/ 2147483646 h 85"/>
              <a:gd name="T32" fmla="*/ 2147483646 w 95"/>
              <a:gd name="T33" fmla="*/ 2147483646 h 85"/>
              <a:gd name="T34" fmla="*/ 2147483646 w 95"/>
              <a:gd name="T35" fmla="*/ 2147483646 h 85"/>
              <a:gd name="T36" fmla="*/ 2147483646 w 95"/>
              <a:gd name="T37" fmla="*/ 2147483646 h 85"/>
              <a:gd name="T38" fmla="*/ 2147483646 w 95"/>
              <a:gd name="T39" fmla="*/ 2147483646 h 85"/>
              <a:gd name="T40" fmla="*/ 2147483646 w 95"/>
              <a:gd name="T41" fmla="*/ 2147483646 h 85"/>
              <a:gd name="T42" fmla="*/ 2147483646 w 95"/>
              <a:gd name="T43" fmla="*/ 2147483646 h 85"/>
              <a:gd name="T44" fmla="*/ 2147483646 w 95"/>
              <a:gd name="T45" fmla="*/ 2147483646 h 85"/>
              <a:gd name="T46" fmla="*/ 2147483646 w 95"/>
              <a:gd name="T47" fmla="*/ 2147483646 h 85"/>
              <a:gd name="T48" fmla="*/ 2147483646 w 95"/>
              <a:gd name="T49" fmla="*/ 2147483646 h 85"/>
              <a:gd name="T50" fmla="*/ 2147483646 w 95"/>
              <a:gd name="T51" fmla="*/ 2147483646 h 85"/>
              <a:gd name="T52" fmla="*/ 2147483646 w 95"/>
              <a:gd name="T53" fmla="*/ 2147483646 h 85"/>
              <a:gd name="T54" fmla="*/ 2147483646 w 95"/>
              <a:gd name="T55" fmla="*/ 2147483646 h 85"/>
              <a:gd name="T56" fmla="*/ 2147483646 w 95"/>
              <a:gd name="T57" fmla="*/ 2147483646 h 85"/>
              <a:gd name="T58" fmla="*/ 2147483646 w 95"/>
              <a:gd name="T59" fmla="*/ 2147483646 h 85"/>
              <a:gd name="T60" fmla="*/ 2147483646 w 95"/>
              <a:gd name="T61" fmla="*/ 2147483646 h 85"/>
              <a:gd name="T62" fmla="*/ 2147483646 w 95"/>
              <a:gd name="T63" fmla="*/ 2147483646 h 85"/>
              <a:gd name="T64" fmla="*/ 2147483646 w 95"/>
              <a:gd name="T65" fmla="*/ 2147483646 h 85"/>
              <a:gd name="T66" fmla="*/ 2147483646 w 95"/>
              <a:gd name="T67" fmla="*/ 2147483646 h 85"/>
              <a:gd name="T68" fmla="*/ 2147483646 w 95"/>
              <a:gd name="T69" fmla="*/ 2147483646 h 85"/>
              <a:gd name="T70" fmla="*/ 2147483646 w 95"/>
              <a:gd name="T71" fmla="*/ 2147483646 h 85"/>
              <a:gd name="T72" fmla="*/ 2147483646 w 95"/>
              <a:gd name="T73" fmla="*/ 2147483646 h 85"/>
              <a:gd name="T74" fmla="*/ 2147483646 w 95"/>
              <a:gd name="T75" fmla="*/ 2147483646 h 85"/>
              <a:gd name="T76" fmla="*/ 2147483646 w 95"/>
              <a:gd name="T77" fmla="*/ 2147483646 h 85"/>
              <a:gd name="T78" fmla="*/ 2147483646 w 95"/>
              <a:gd name="T79" fmla="*/ 2147483646 h 85"/>
              <a:gd name="T80" fmla="*/ 2147483646 w 95"/>
              <a:gd name="T81" fmla="*/ 2147483646 h 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5"/>
              <a:gd name="T124" fmla="*/ 0 h 85"/>
              <a:gd name="T125" fmla="*/ 95 w 95"/>
              <a:gd name="T126" fmla="*/ 85 h 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5" h="85">
                <a:moveTo>
                  <a:pt x="10" y="0"/>
                </a:moveTo>
                <a:cubicBezTo>
                  <a:pt x="85" y="0"/>
                  <a:pt x="85" y="0"/>
                  <a:pt x="85" y="0"/>
                </a:cubicBezTo>
                <a:cubicBezTo>
                  <a:pt x="90" y="0"/>
                  <a:pt x="95" y="4"/>
                  <a:pt x="95" y="10"/>
                </a:cubicBezTo>
                <a:cubicBezTo>
                  <a:pt x="95" y="76"/>
                  <a:pt x="95" y="76"/>
                  <a:pt x="95" y="76"/>
                </a:cubicBezTo>
                <a:cubicBezTo>
                  <a:pt x="95" y="81"/>
                  <a:pt x="90" y="85"/>
                  <a:pt x="85" y="85"/>
                </a:cubicBezTo>
                <a:cubicBezTo>
                  <a:pt x="10" y="85"/>
                  <a:pt x="10" y="85"/>
                  <a:pt x="10" y="85"/>
                </a:cubicBezTo>
                <a:cubicBezTo>
                  <a:pt x="5" y="85"/>
                  <a:pt x="0" y="81"/>
                  <a:pt x="0" y="76"/>
                </a:cubicBezTo>
                <a:cubicBezTo>
                  <a:pt x="0" y="10"/>
                  <a:pt x="0" y="10"/>
                  <a:pt x="0" y="10"/>
                </a:cubicBezTo>
                <a:cubicBezTo>
                  <a:pt x="0" y="4"/>
                  <a:pt x="5" y="0"/>
                  <a:pt x="10" y="0"/>
                </a:cubicBezTo>
                <a:close/>
                <a:moveTo>
                  <a:pt x="48" y="38"/>
                </a:moveTo>
                <a:cubicBezTo>
                  <a:pt x="45" y="38"/>
                  <a:pt x="43" y="41"/>
                  <a:pt x="43" y="44"/>
                </a:cubicBezTo>
                <a:cubicBezTo>
                  <a:pt x="43" y="47"/>
                  <a:pt x="45" y="50"/>
                  <a:pt x="48" y="50"/>
                </a:cubicBezTo>
                <a:cubicBezTo>
                  <a:pt x="51" y="50"/>
                  <a:pt x="54" y="47"/>
                  <a:pt x="54" y="44"/>
                </a:cubicBezTo>
                <a:cubicBezTo>
                  <a:pt x="54" y="41"/>
                  <a:pt x="51" y="38"/>
                  <a:pt x="48" y="38"/>
                </a:cubicBezTo>
                <a:close/>
                <a:moveTo>
                  <a:pt x="42" y="36"/>
                </a:moveTo>
                <a:cubicBezTo>
                  <a:pt x="44" y="35"/>
                  <a:pt x="46" y="34"/>
                  <a:pt x="48" y="34"/>
                </a:cubicBezTo>
                <a:cubicBezTo>
                  <a:pt x="50" y="34"/>
                  <a:pt x="52" y="35"/>
                  <a:pt x="54" y="36"/>
                </a:cubicBezTo>
                <a:cubicBezTo>
                  <a:pt x="57" y="30"/>
                  <a:pt x="57" y="30"/>
                  <a:pt x="57" y="30"/>
                </a:cubicBezTo>
                <a:cubicBezTo>
                  <a:pt x="64" y="19"/>
                  <a:pt x="64" y="19"/>
                  <a:pt x="64" y="19"/>
                </a:cubicBezTo>
                <a:cubicBezTo>
                  <a:pt x="59" y="16"/>
                  <a:pt x="54" y="14"/>
                  <a:pt x="48" y="14"/>
                </a:cubicBezTo>
                <a:cubicBezTo>
                  <a:pt x="43" y="14"/>
                  <a:pt x="37" y="16"/>
                  <a:pt x="33" y="19"/>
                </a:cubicBezTo>
                <a:cubicBezTo>
                  <a:pt x="39" y="30"/>
                  <a:pt x="39" y="30"/>
                  <a:pt x="39" y="30"/>
                </a:cubicBezTo>
                <a:cubicBezTo>
                  <a:pt x="42" y="36"/>
                  <a:pt x="42" y="36"/>
                  <a:pt x="42" y="36"/>
                </a:cubicBezTo>
                <a:close/>
                <a:moveTo>
                  <a:pt x="58" y="43"/>
                </a:moveTo>
                <a:cubicBezTo>
                  <a:pt x="58" y="45"/>
                  <a:pt x="58" y="47"/>
                  <a:pt x="57" y="49"/>
                </a:cubicBezTo>
                <a:cubicBezTo>
                  <a:pt x="56" y="51"/>
                  <a:pt x="54" y="52"/>
                  <a:pt x="53" y="53"/>
                </a:cubicBezTo>
                <a:cubicBezTo>
                  <a:pt x="56" y="59"/>
                  <a:pt x="56" y="59"/>
                  <a:pt x="56" y="59"/>
                </a:cubicBezTo>
                <a:cubicBezTo>
                  <a:pt x="62" y="70"/>
                  <a:pt x="62" y="70"/>
                  <a:pt x="62" y="70"/>
                </a:cubicBezTo>
                <a:cubicBezTo>
                  <a:pt x="67" y="67"/>
                  <a:pt x="71" y="64"/>
                  <a:pt x="74" y="59"/>
                </a:cubicBezTo>
                <a:cubicBezTo>
                  <a:pt x="77" y="54"/>
                  <a:pt x="78" y="48"/>
                  <a:pt x="78" y="43"/>
                </a:cubicBezTo>
                <a:cubicBezTo>
                  <a:pt x="65" y="43"/>
                  <a:pt x="65" y="43"/>
                  <a:pt x="65" y="43"/>
                </a:cubicBezTo>
                <a:cubicBezTo>
                  <a:pt x="58" y="43"/>
                  <a:pt x="58" y="43"/>
                  <a:pt x="58" y="43"/>
                </a:cubicBezTo>
                <a:close/>
                <a:moveTo>
                  <a:pt x="44" y="53"/>
                </a:moveTo>
                <a:cubicBezTo>
                  <a:pt x="42" y="52"/>
                  <a:pt x="41" y="51"/>
                  <a:pt x="40" y="49"/>
                </a:cubicBezTo>
                <a:cubicBezTo>
                  <a:pt x="39" y="47"/>
                  <a:pt x="38" y="45"/>
                  <a:pt x="38" y="43"/>
                </a:cubicBezTo>
                <a:cubicBezTo>
                  <a:pt x="31" y="43"/>
                  <a:pt x="31" y="43"/>
                  <a:pt x="31" y="43"/>
                </a:cubicBezTo>
                <a:cubicBezTo>
                  <a:pt x="19" y="43"/>
                  <a:pt x="19" y="43"/>
                  <a:pt x="19" y="43"/>
                </a:cubicBezTo>
                <a:cubicBezTo>
                  <a:pt x="19" y="49"/>
                  <a:pt x="20" y="54"/>
                  <a:pt x="23" y="59"/>
                </a:cubicBezTo>
                <a:cubicBezTo>
                  <a:pt x="26" y="64"/>
                  <a:pt x="30" y="68"/>
                  <a:pt x="34" y="70"/>
                </a:cubicBezTo>
                <a:cubicBezTo>
                  <a:pt x="41" y="59"/>
                  <a:pt x="41" y="59"/>
                  <a:pt x="41" y="59"/>
                </a:cubicBezTo>
                <a:lnTo>
                  <a:pt x="44" y="5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2" name="Freeform 18"/>
          <p:cNvSpPr>
            <a:spLocks noEditPoints="1" noChangeArrowheads="1"/>
          </p:cNvSpPr>
          <p:nvPr/>
        </p:nvSpPr>
        <p:spPr bwMode="auto">
          <a:xfrm>
            <a:off x="2024063" y="1154113"/>
            <a:ext cx="355600" cy="268287"/>
          </a:xfrm>
          <a:custGeom>
            <a:avLst/>
            <a:gdLst>
              <a:gd name="T0" fmla="*/ 2147483646 w 95"/>
              <a:gd name="T1" fmla="*/ 2147483646 h 95"/>
              <a:gd name="T2" fmla="*/ 2147483646 w 95"/>
              <a:gd name="T3" fmla="*/ 2147483646 h 95"/>
              <a:gd name="T4" fmla="*/ 2147483646 w 95"/>
              <a:gd name="T5" fmla="*/ 2147483646 h 95"/>
              <a:gd name="T6" fmla="*/ 2147483646 w 95"/>
              <a:gd name="T7" fmla="*/ 2147483646 h 95"/>
              <a:gd name="T8" fmla="*/ 2147483646 w 95"/>
              <a:gd name="T9" fmla="*/ 2147483646 h 95"/>
              <a:gd name="T10" fmla="*/ 2147483646 w 95"/>
              <a:gd name="T11" fmla="*/ 2147483646 h 95"/>
              <a:gd name="T12" fmla="*/ 2147483646 w 95"/>
              <a:gd name="T13" fmla="*/ 2147483646 h 95"/>
              <a:gd name="T14" fmla="*/ 2147483646 w 95"/>
              <a:gd name="T15" fmla="*/ 2147483646 h 95"/>
              <a:gd name="T16" fmla="*/ 2147483646 w 95"/>
              <a:gd name="T17" fmla="*/ 2147483646 h 95"/>
              <a:gd name="T18" fmla="*/ 2147483646 w 95"/>
              <a:gd name="T19" fmla="*/ 2147483646 h 95"/>
              <a:gd name="T20" fmla="*/ 2147483646 w 95"/>
              <a:gd name="T21" fmla="*/ 2147483646 h 95"/>
              <a:gd name="T22" fmla="*/ 2147483646 w 95"/>
              <a:gd name="T23" fmla="*/ 2147483646 h 95"/>
              <a:gd name="T24" fmla="*/ 0 w 95"/>
              <a:gd name="T25" fmla="*/ 2147483646 h 95"/>
              <a:gd name="T26" fmla="*/ 0 w 95"/>
              <a:gd name="T27" fmla="*/ 2147483646 h 95"/>
              <a:gd name="T28" fmla="*/ 2147483646 w 95"/>
              <a:gd name="T29" fmla="*/ 2147483646 h 95"/>
              <a:gd name="T30" fmla="*/ 2147483646 w 95"/>
              <a:gd name="T31" fmla="*/ 2147483646 h 95"/>
              <a:gd name="T32" fmla="*/ 2147483646 w 95"/>
              <a:gd name="T33" fmla="*/ 2147483646 h 95"/>
              <a:gd name="T34" fmla="*/ 2147483646 w 95"/>
              <a:gd name="T35" fmla="*/ 2147483646 h 95"/>
              <a:gd name="T36" fmla="*/ 2147483646 w 95"/>
              <a:gd name="T37" fmla="*/ 0 h 95"/>
              <a:gd name="T38" fmla="*/ 2147483646 w 95"/>
              <a:gd name="T39" fmla="*/ 0 h 95"/>
              <a:gd name="T40" fmla="*/ 0 w 95"/>
              <a:gd name="T41" fmla="*/ 2147483646 h 95"/>
              <a:gd name="T42" fmla="*/ 2147483646 w 95"/>
              <a:gd name="T43" fmla="*/ 2147483646 h 95"/>
              <a:gd name="T44" fmla="*/ 2147483646 w 95"/>
              <a:gd name="T45" fmla="*/ 2147483646 h 95"/>
              <a:gd name="T46" fmla="*/ 2147483646 w 95"/>
              <a:gd name="T47" fmla="*/ 2147483646 h 95"/>
              <a:gd name="T48" fmla="*/ 2147483646 w 95"/>
              <a:gd name="T49" fmla="*/ 2147483646 h 95"/>
              <a:gd name="T50" fmla="*/ 2147483646 w 95"/>
              <a:gd name="T51" fmla="*/ 2147483646 h 95"/>
              <a:gd name="T52" fmla="*/ 2147483646 w 95"/>
              <a:gd name="T53" fmla="*/ 2147483646 h 95"/>
              <a:gd name="T54" fmla="*/ 2147483646 w 95"/>
              <a:gd name="T55" fmla="*/ 2147483646 h 95"/>
              <a:gd name="T56" fmla="*/ 2147483646 w 95"/>
              <a:gd name="T57" fmla="*/ 2147483646 h 95"/>
              <a:gd name="T58" fmla="*/ 2147483646 w 95"/>
              <a:gd name="T59" fmla="*/ 2147483646 h 95"/>
              <a:gd name="T60" fmla="*/ 2147483646 w 95"/>
              <a:gd name="T61" fmla="*/ 2147483646 h 95"/>
              <a:gd name="T62" fmla="*/ 2147483646 w 95"/>
              <a:gd name="T63" fmla="*/ 2147483646 h 95"/>
              <a:gd name="T64" fmla="*/ 2147483646 w 95"/>
              <a:gd name="T65" fmla="*/ 2147483646 h 95"/>
              <a:gd name="T66" fmla="*/ 2147483646 w 95"/>
              <a:gd name="T67" fmla="*/ 2147483646 h 95"/>
              <a:gd name="T68" fmla="*/ 2147483646 w 95"/>
              <a:gd name="T69" fmla="*/ 2147483646 h 95"/>
              <a:gd name="T70" fmla="*/ 2147483646 w 95"/>
              <a:gd name="T71" fmla="*/ 2147483646 h 95"/>
              <a:gd name="T72" fmla="*/ 2147483646 w 95"/>
              <a:gd name="T73" fmla="*/ 2147483646 h 95"/>
              <a:gd name="T74" fmla="*/ 2147483646 w 95"/>
              <a:gd name="T75" fmla="*/ 2147483646 h 95"/>
              <a:gd name="T76" fmla="*/ 2147483646 w 95"/>
              <a:gd name="T77" fmla="*/ 2147483646 h 95"/>
              <a:gd name="T78" fmla="*/ 2147483646 w 95"/>
              <a:gd name="T79" fmla="*/ 2147483646 h 95"/>
              <a:gd name="T80" fmla="*/ 2147483646 w 95"/>
              <a:gd name="T81" fmla="*/ 2147483646 h 95"/>
              <a:gd name="T82" fmla="*/ 2147483646 w 95"/>
              <a:gd name="T83" fmla="*/ 2147483646 h 95"/>
              <a:gd name="T84" fmla="*/ 2147483646 w 95"/>
              <a:gd name="T85" fmla="*/ 2147483646 h 95"/>
              <a:gd name="T86" fmla="*/ 2147483646 w 95"/>
              <a:gd name="T87" fmla="*/ 2147483646 h 95"/>
              <a:gd name="T88" fmla="*/ 2147483646 w 95"/>
              <a:gd name="T89" fmla="*/ 2147483646 h 9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5"/>
              <a:gd name="T136" fmla="*/ 0 h 95"/>
              <a:gd name="T137" fmla="*/ 95 w 95"/>
              <a:gd name="T138" fmla="*/ 95 h 9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5" h="95">
                <a:moveTo>
                  <a:pt x="18" y="49"/>
                </a:moveTo>
                <a:cubicBezTo>
                  <a:pt x="24" y="49"/>
                  <a:pt x="24" y="49"/>
                  <a:pt x="24" y="49"/>
                </a:cubicBezTo>
                <a:cubicBezTo>
                  <a:pt x="24" y="56"/>
                  <a:pt x="24" y="56"/>
                  <a:pt x="24" y="56"/>
                </a:cubicBezTo>
                <a:cubicBezTo>
                  <a:pt x="24" y="57"/>
                  <a:pt x="25" y="57"/>
                  <a:pt x="25" y="57"/>
                </a:cubicBezTo>
                <a:cubicBezTo>
                  <a:pt x="26" y="57"/>
                  <a:pt x="27" y="57"/>
                  <a:pt x="27" y="56"/>
                </a:cubicBezTo>
                <a:cubicBezTo>
                  <a:pt x="27" y="53"/>
                  <a:pt x="27" y="53"/>
                  <a:pt x="27" y="53"/>
                </a:cubicBezTo>
                <a:cubicBezTo>
                  <a:pt x="27" y="51"/>
                  <a:pt x="26" y="50"/>
                  <a:pt x="24" y="49"/>
                </a:cubicBezTo>
                <a:cubicBezTo>
                  <a:pt x="22" y="46"/>
                  <a:pt x="20" y="45"/>
                  <a:pt x="19" y="44"/>
                </a:cubicBezTo>
                <a:cubicBezTo>
                  <a:pt x="19" y="43"/>
                  <a:pt x="18" y="42"/>
                  <a:pt x="18" y="41"/>
                </a:cubicBezTo>
                <a:cubicBezTo>
                  <a:pt x="18" y="37"/>
                  <a:pt x="18" y="37"/>
                  <a:pt x="18" y="37"/>
                </a:cubicBezTo>
                <a:cubicBezTo>
                  <a:pt x="18" y="34"/>
                  <a:pt x="21" y="32"/>
                  <a:pt x="26" y="32"/>
                </a:cubicBezTo>
                <a:cubicBezTo>
                  <a:pt x="30" y="32"/>
                  <a:pt x="32" y="34"/>
                  <a:pt x="32" y="37"/>
                </a:cubicBezTo>
                <a:cubicBezTo>
                  <a:pt x="32" y="42"/>
                  <a:pt x="32" y="42"/>
                  <a:pt x="32" y="42"/>
                </a:cubicBezTo>
                <a:cubicBezTo>
                  <a:pt x="27" y="42"/>
                  <a:pt x="27" y="42"/>
                  <a:pt x="27" y="42"/>
                </a:cubicBezTo>
                <a:cubicBezTo>
                  <a:pt x="27" y="37"/>
                  <a:pt x="27" y="37"/>
                  <a:pt x="27" y="37"/>
                </a:cubicBezTo>
                <a:cubicBezTo>
                  <a:pt x="27" y="36"/>
                  <a:pt x="26" y="36"/>
                  <a:pt x="26" y="36"/>
                </a:cubicBezTo>
                <a:cubicBezTo>
                  <a:pt x="25" y="36"/>
                  <a:pt x="24" y="36"/>
                  <a:pt x="24" y="37"/>
                </a:cubicBezTo>
                <a:cubicBezTo>
                  <a:pt x="25" y="39"/>
                  <a:pt x="25" y="39"/>
                  <a:pt x="25" y="39"/>
                </a:cubicBezTo>
                <a:cubicBezTo>
                  <a:pt x="25" y="40"/>
                  <a:pt x="25" y="42"/>
                  <a:pt x="27" y="43"/>
                </a:cubicBezTo>
                <a:cubicBezTo>
                  <a:pt x="29" y="46"/>
                  <a:pt x="31" y="47"/>
                  <a:pt x="32" y="48"/>
                </a:cubicBezTo>
                <a:cubicBezTo>
                  <a:pt x="32" y="49"/>
                  <a:pt x="33" y="50"/>
                  <a:pt x="33" y="52"/>
                </a:cubicBezTo>
                <a:cubicBezTo>
                  <a:pt x="33" y="55"/>
                  <a:pt x="33" y="55"/>
                  <a:pt x="33" y="55"/>
                </a:cubicBezTo>
                <a:cubicBezTo>
                  <a:pt x="33" y="59"/>
                  <a:pt x="30" y="61"/>
                  <a:pt x="25" y="61"/>
                </a:cubicBezTo>
                <a:cubicBezTo>
                  <a:pt x="21" y="61"/>
                  <a:pt x="18" y="59"/>
                  <a:pt x="18" y="56"/>
                </a:cubicBezTo>
                <a:cubicBezTo>
                  <a:pt x="18" y="49"/>
                  <a:pt x="18" y="49"/>
                  <a:pt x="18" y="49"/>
                </a:cubicBezTo>
                <a:close/>
                <a:moveTo>
                  <a:pt x="0" y="28"/>
                </a:moveTo>
                <a:cubicBezTo>
                  <a:pt x="0" y="47"/>
                  <a:pt x="0" y="47"/>
                  <a:pt x="0" y="47"/>
                </a:cubicBezTo>
                <a:cubicBezTo>
                  <a:pt x="0" y="67"/>
                  <a:pt x="0" y="67"/>
                  <a:pt x="0" y="67"/>
                </a:cubicBezTo>
                <a:cubicBezTo>
                  <a:pt x="14" y="81"/>
                  <a:pt x="14" y="81"/>
                  <a:pt x="14" y="81"/>
                </a:cubicBezTo>
                <a:cubicBezTo>
                  <a:pt x="28" y="95"/>
                  <a:pt x="28" y="95"/>
                  <a:pt x="28" y="95"/>
                </a:cubicBezTo>
                <a:cubicBezTo>
                  <a:pt x="48" y="95"/>
                  <a:pt x="48" y="95"/>
                  <a:pt x="48" y="95"/>
                </a:cubicBezTo>
                <a:cubicBezTo>
                  <a:pt x="67" y="95"/>
                  <a:pt x="67" y="95"/>
                  <a:pt x="67" y="95"/>
                </a:cubicBezTo>
                <a:cubicBezTo>
                  <a:pt x="81" y="81"/>
                  <a:pt x="81" y="81"/>
                  <a:pt x="81" y="81"/>
                </a:cubicBezTo>
                <a:cubicBezTo>
                  <a:pt x="95" y="67"/>
                  <a:pt x="95" y="67"/>
                  <a:pt x="95" y="67"/>
                </a:cubicBezTo>
                <a:cubicBezTo>
                  <a:pt x="95" y="47"/>
                  <a:pt x="95" y="47"/>
                  <a:pt x="95" y="47"/>
                </a:cubicBezTo>
                <a:cubicBezTo>
                  <a:pt x="95" y="27"/>
                  <a:pt x="95" y="27"/>
                  <a:pt x="95" y="27"/>
                </a:cubicBezTo>
                <a:cubicBezTo>
                  <a:pt x="81" y="14"/>
                  <a:pt x="81" y="14"/>
                  <a:pt x="81" y="14"/>
                </a:cubicBezTo>
                <a:cubicBezTo>
                  <a:pt x="67" y="0"/>
                  <a:pt x="67" y="0"/>
                  <a:pt x="67" y="0"/>
                </a:cubicBezTo>
                <a:cubicBezTo>
                  <a:pt x="47" y="0"/>
                  <a:pt x="47" y="0"/>
                  <a:pt x="47" y="0"/>
                </a:cubicBezTo>
                <a:cubicBezTo>
                  <a:pt x="28" y="0"/>
                  <a:pt x="28" y="0"/>
                  <a:pt x="28" y="0"/>
                </a:cubicBezTo>
                <a:cubicBezTo>
                  <a:pt x="14" y="14"/>
                  <a:pt x="14" y="14"/>
                  <a:pt x="14" y="14"/>
                </a:cubicBezTo>
                <a:cubicBezTo>
                  <a:pt x="0" y="28"/>
                  <a:pt x="0" y="28"/>
                  <a:pt x="0" y="28"/>
                </a:cubicBezTo>
                <a:close/>
                <a:moveTo>
                  <a:pt x="12" y="33"/>
                </a:moveTo>
                <a:cubicBezTo>
                  <a:pt x="12" y="62"/>
                  <a:pt x="12" y="62"/>
                  <a:pt x="12" y="62"/>
                </a:cubicBezTo>
                <a:cubicBezTo>
                  <a:pt x="33" y="83"/>
                  <a:pt x="33" y="83"/>
                  <a:pt x="33" y="83"/>
                </a:cubicBezTo>
                <a:cubicBezTo>
                  <a:pt x="62" y="82"/>
                  <a:pt x="62" y="82"/>
                  <a:pt x="62" y="82"/>
                </a:cubicBezTo>
                <a:cubicBezTo>
                  <a:pt x="83" y="62"/>
                  <a:pt x="83" y="62"/>
                  <a:pt x="83" y="62"/>
                </a:cubicBezTo>
                <a:cubicBezTo>
                  <a:pt x="83" y="33"/>
                  <a:pt x="83" y="33"/>
                  <a:pt x="83" y="33"/>
                </a:cubicBezTo>
                <a:cubicBezTo>
                  <a:pt x="62" y="12"/>
                  <a:pt x="62" y="12"/>
                  <a:pt x="62" y="12"/>
                </a:cubicBezTo>
                <a:cubicBezTo>
                  <a:pt x="33" y="12"/>
                  <a:pt x="33" y="12"/>
                  <a:pt x="33" y="12"/>
                </a:cubicBezTo>
                <a:cubicBezTo>
                  <a:pt x="12" y="33"/>
                  <a:pt x="12" y="33"/>
                  <a:pt x="12" y="33"/>
                </a:cubicBezTo>
                <a:close/>
                <a:moveTo>
                  <a:pt x="47" y="36"/>
                </a:moveTo>
                <a:cubicBezTo>
                  <a:pt x="44" y="36"/>
                  <a:pt x="44" y="36"/>
                  <a:pt x="44" y="36"/>
                </a:cubicBezTo>
                <a:cubicBezTo>
                  <a:pt x="44" y="61"/>
                  <a:pt x="44" y="61"/>
                  <a:pt x="44" y="61"/>
                </a:cubicBezTo>
                <a:cubicBezTo>
                  <a:pt x="37" y="61"/>
                  <a:pt x="37" y="61"/>
                  <a:pt x="37" y="61"/>
                </a:cubicBezTo>
                <a:cubicBezTo>
                  <a:pt x="37" y="36"/>
                  <a:pt x="37" y="36"/>
                  <a:pt x="37" y="36"/>
                </a:cubicBezTo>
                <a:cubicBezTo>
                  <a:pt x="34" y="36"/>
                  <a:pt x="34" y="36"/>
                  <a:pt x="34" y="36"/>
                </a:cubicBezTo>
                <a:cubicBezTo>
                  <a:pt x="34" y="32"/>
                  <a:pt x="34" y="32"/>
                  <a:pt x="34" y="32"/>
                </a:cubicBezTo>
                <a:cubicBezTo>
                  <a:pt x="47" y="32"/>
                  <a:pt x="47" y="32"/>
                  <a:pt x="47" y="32"/>
                </a:cubicBezTo>
                <a:cubicBezTo>
                  <a:pt x="47" y="36"/>
                  <a:pt x="47" y="36"/>
                  <a:pt x="47" y="36"/>
                </a:cubicBezTo>
                <a:close/>
                <a:moveTo>
                  <a:pt x="48" y="56"/>
                </a:moveTo>
                <a:cubicBezTo>
                  <a:pt x="48" y="37"/>
                  <a:pt x="48" y="37"/>
                  <a:pt x="48" y="37"/>
                </a:cubicBezTo>
                <a:cubicBezTo>
                  <a:pt x="48" y="34"/>
                  <a:pt x="51" y="32"/>
                  <a:pt x="56" y="32"/>
                </a:cubicBezTo>
                <a:cubicBezTo>
                  <a:pt x="60" y="32"/>
                  <a:pt x="63" y="34"/>
                  <a:pt x="63" y="37"/>
                </a:cubicBezTo>
                <a:cubicBezTo>
                  <a:pt x="63" y="56"/>
                  <a:pt x="63" y="56"/>
                  <a:pt x="63" y="56"/>
                </a:cubicBezTo>
                <a:cubicBezTo>
                  <a:pt x="63" y="58"/>
                  <a:pt x="62" y="59"/>
                  <a:pt x="61" y="60"/>
                </a:cubicBezTo>
                <a:cubicBezTo>
                  <a:pt x="59" y="61"/>
                  <a:pt x="58" y="61"/>
                  <a:pt x="56" y="61"/>
                </a:cubicBezTo>
                <a:cubicBezTo>
                  <a:pt x="51" y="61"/>
                  <a:pt x="48" y="59"/>
                  <a:pt x="48" y="56"/>
                </a:cubicBezTo>
                <a:close/>
                <a:moveTo>
                  <a:pt x="57" y="56"/>
                </a:moveTo>
                <a:cubicBezTo>
                  <a:pt x="57" y="57"/>
                  <a:pt x="56" y="57"/>
                  <a:pt x="56" y="57"/>
                </a:cubicBezTo>
                <a:cubicBezTo>
                  <a:pt x="55" y="57"/>
                  <a:pt x="55" y="57"/>
                  <a:pt x="55" y="56"/>
                </a:cubicBezTo>
                <a:cubicBezTo>
                  <a:pt x="55" y="37"/>
                  <a:pt x="55" y="37"/>
                  <a:pt x="55" y="37"/>
                </a:cubicBezTo>
                <a:cubicBezTo>
                  <a:pt x="55" y="36"/>
                  <a:pt x="55" y="36"/>
                  <a:pt x="56" y="36"/>
                </a:cubicBezTo>
                <a:cubicBezTo>
                  <a:pt x="56" y="36"/>
                  <a:pt x="57" y="36"/>
                  <a:pt x="57" y="37"/>
                </a:cubicBezTo>
                <a:cubicBezTo>
                  <a:pt x="57" y="56"/>
                  <a:pt x="57" y="56"/>
                  <a:pt x="57" y="56"/>
                </a:cubicBezTo>
                <a:close/>
                <a:moveTo>
                  <a:pt x="70" y="50"/>
                </a:moveTo>
                <a:cubicBezTo>
                  <a:pt x="70" y="61"/>
                  <a:pt x="70" y="61"/>
                  <a:pt x="70" y="61"/>
                </a:cubicBezTo>
                <a:cubicBezTo>
                  <a:pt x="64" y="61"/>
                  <a:pt x="64" y="61"/>
                  <a:pt x="64" y="61"/>
                </a:cubicBezTo>
                <a:cubicBezTo>
                  <a:pt x="64" y="32"/>
                  <a:pt x="64" y="32"/>
                  <a:pt x="64" y="32"/>
                </a:cubicBezTo>
                <a:cubicBezTo>
                  <a:pt x="71" y="32"/>
                  <a:pt x="71" y="32"/>
                  <a:pt x="71" y="32"/>
                </a:cubicBezTo>
                <a:cubicBezTo>
                  <a:pt x="73" y="32"/>
                  <a:pt x="75" y="32"/>
                  <a:pt x="77" y="33"/>
                </a:cubicBezTo>
                <a:cubicBezTo>
                  <a:pt x="78" y="34"/>
                  <a:pt x="78" y="35"/>
                  <a:pt x="78" y="37"/>
                </a:cubicBezTo>
                <a:cubicBezTo>
                  <a:pt x="78" y="45"/>
                  <a:pt x="78" y="45"/>
                  <a:pt x="78" y="45"/>
                </a:cubicBezTo>
                <a:cubicBezTo>
                  <a:pt x="78" y="47"/>
                  <a:pt x="78" y="48"/>
                  <a:pt x="77" y="49"/>
                </a:cubicBezTo>
                <a:cubicBezTo>
                  <a:pt x="76" y="50"/>
                  <a:pt x="74" y="50"/>
                  <a:pt x="70" y="50"/>
                </a:cubicBezTo>
                <a:close/>
                <a:moveTo>
                  <a:pt x="72" y="45"/>
                </a:moveTo>
                <a:cubicBezTo>
                  <a:pt x="72" y="46"/>
                  <a:pt x="72" y="46"/>
                  <a:pt x="70" y="46"/>
                </a:cubicBezTo>
                <a:cubicBezTo>
                  <a:pt x="70" y="36"/>
                  <a:pt x="70" y="36"/>
                  <a:pt x="70" y="36"/>
                </a:cubicBezTo>
                <a:cubicBezTo>
                  <a:pt x="72" y="36"/>
                  <a:pt x="72" y="37"/>
                  <a:pt x="72" y="38"/>
                </a:cubicBezTo>
                <a:lnTo>
                  <a:pt x="72" y="4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3" name="Freeform 19"/>
          <p:cNvSpPr>
            <a:spLocks noEditPoints="1" noChangeArrowheads="1"/>
          </p:cNvSpPr>
          <p:nvPr/>
        </p:nvSpPr>
        <p:spPr bwMode="auto">
          <a:xfrm>
            <a:off x="2740025" y="144463"/>
            <a:ext cx="319088" cy="239712"/>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4" name="Freeform 20"/>
          <p:cNvSpPr>
            <a:spLocks noEditPoints="1" noChangeArrowheads="1"/>
          </p:cNvSpPr>
          <p:nvPr/>
        </p:nvSpPr>
        <p:spPr bwMode="auto">
          <a:xfrm>
            <a:off x="5484813" y="3787775"/>
            <a:ext cx="341312" cy="180975"/>
          </a:xfrm>
          <a:custGeom>
            <a:avLst/>
            <a:gdLst>
              <a:gd name="T0" fmla="*/ 2147483646 w 91"/>
              <a:gd name="T1" fmla="*/ 2147483646 h 64"/>
              <a:gd name="T2" fmla="*/ 2147483646 w 91"/>
              <a:gd name="T3" fmla="*/ 2147483646 h 64"/>
              <a:gd name="T4" fmla="*/ 2147483646 w 91"/>
              <a:gd name="T5" fmla="*/ 0 h 64"/>
              <a:gd name="T6" fmla="*/ 2147483646 w 91"/>
              <a:gd name="T7" fmla="*/ 0 h 64"/>
              <a:gd name="T8" fmla="*/ 0 w 91"/>
              <a:gd name="T9" fmla="*/ 2147483646 h 64"/>
              <a:gd name="T10" fmla="*/ 0 w 91"/>
              <a:gd name="T11" fmla="*/ 2147483646 h 64"/>
              <a:gd name="T12" fmla="*/ 2147483646 w 91"/>
              <a:gd name="T13" fmla="*/ 2147483646 h 64"/>
              <a:gd name="T14" fmla="*/ 2147483646 w 91"/>
              <a:gd name="T15" fmla="*/ 2147483646 h 64"/>
              <a:gd name="T16" fmla="*/ 2147483646 w 91"/>
              <a:gd name="T17" fmla="*/ 2147483646 h 64"/>
              <a:gd name="T18" fmla="*/ 2147483646 w 91"/>
              <a:gd name="T19" fmla="*/ 2147483646 h 64"/>
              <a:gd name="T20" fmla="*/ 2147483646 w 91"/>
              <a:gd name="T21" fmla="*/ 2147483646 h 64"/>
              <a:gd name="T22" fmla="*/ 2147483646 w 91"/>
              <a:gd name="T23" fmla="*/ 2147483646 h 64"/>
              <a:gd name="T24" fmla="*/ 2147483646 w 91"/>
              <a:gd name="T25" fmla="*/ 2147483646 h 64"/>
              <a:gd name="T26" fmla="*/ 2147483646 w 91"/>
              <a:gd name="T27" fmla="*/ 2147483646 h 64"/>
              <a:gd name="T28" fmla="*/ 2147483646 w 91"/>
              <a:gd name="T29" fmla="*/ 2147483646 h 64"/>
              <a:gd name="T30" fmla="*/ 2147483646 w 91"/>
              <a:gd name="T31" fmla="*/ 2147483646 h 64"/>
              <a:gd name="T32" fmla="*/ 2147483646 w 91"/>
              <a:gd name="T33" fmla="*/ 2147483646 h 64"/>
              <a:gd name="T34" fmla="*/ 2147483646 w 91"/>
              <a:gd name="T35" fmla="*/ 2147483646 h 64"/>
              <a:gd name="T36" fmla="*/ 2147483646 w 91"/>
              <a:gd name="T37" fmla="*/ 2147483646 h 64"/>
              <a:gd name="T38" fmla="*/ 2147483646 w 91"/>
              <a:gd name="T39" fmla="*/ 2147483646 h 64"/>
              <a:gd name="T40" fmla="*/ 2147483646 w 91"/>
              <a:gd name="T41" fmla="*/ 2147483646 h 64"/>
              <a:gd name="T42" fmla="*/ 2147483646 w 91"/>
              <a:gd name="T43" fmla="*/ 2147483646 h 64"/>
              <a:gd name="T44" fmla="*/ 2147483646 w 91"/>
              <a:gd name="T45" fmla="*/ 2147483646 h 64"/>
              <a:gd name="T46" fmla="*/ 2147483646 w 91"/>
              <a:gd name="T47" fmla="*/ 2147483646 h 64"/>
              <a:gd name="T48" fmla="*/ 2147483646 w 91"/>
              <a:gd name="T49" fmla="*/ 2147483646 h 64"/>
              <a:gd name="T50" fmla="*/ 2147483646 w 91"/>
              <a:gd name="T51" fmla="*/ 2147483646 h 64"/>
              <a:gd name="T52" fmla="*/ 2147483646 w 91"/>
              <a:gd name="T53" fmla="*/ 2147483646 h 64"/>
              <a:gd name="T54" fmla="*/ 2147483646 w 91"/>
              <a:gd name="T55" fmla="*/ 2147483646 h 64"/>
              <a:gd name="T56" fmla="*/ 2147483646 w 91"/>
              <a:gd name="T57" fmla="*/ 2147483646 h 64"/>
              <a:gd name="T58" fmla="*/ 2147483646 w 91"/>
              <a:gd name="T59" fmla="*/ 2147483646 h 64"/>
              <a:gd name="T60" fmla="*/ 2147483646 w 91"/>
              <a:gd name="T61" fmla="*/ 2147483646 h 64"/>
              <a:gd name="T62" fmla="*/ 2147483646 w 91"/>
              <a:gd name="T63" fmla="*/ 2147483646 h 64"/>
              <a:gd name="T64" fmla="*/ 2147483646 w 91"/>
              <a:gd name="T65" fmla="*/ 2147483646 h 64"/>
              <a:gd name="T66" fmla="*/ 2147483646 w 91"/>
              <a:gd name="T67" fmla="*/ 2147483646 h 64"/>
              <a:gd name="T68" fmla="*/ 2147483646 w 91"/>
              <a:gd name="T69" fmla="*/ 2147483646 h 64"/>
              <a:gd name="T70" fmla="*/ 2147483646 w 91"/>
              <a:gd name="T71" fmla="*/ 2147483646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64"/>
              <a:gd name="T110" fmla="*/ 91 w 91"/>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5" name="Freeform 21"/>
          <p:cNvSpPr>
            <a:spLocks noEditPoints="1" noChangeArrowheads="1"/>
          </p:cNvSpPr>
          <p:nvPr/>
        </p:nvSpPr>
        <p:spPr bwMode="auto">
          <a:xfrm>
            <a:off x="6189663" y="3744913"/>
            <a:ext cx="300037" cy="258762"/>
          </a:xfrm>
          <a:custGeom>
            <a:avLst/>
            <a:gdLst>
              <a:gd name="T0" fmla="*/ 2147483646 w 80"/>
              <a:gd name="T1" fmla="*/ 2147483646 h 92"/>
              <a:gd name="T2" fmla="*/ 2147483646 w 80"/>
              <a:gd name="T3" fmla="*/ 2147483646 h 92"/>
              <a:gd name="T4" fmla="*/ 2147483646 w 80"/>
              <a:gd name="T5" fmla="*/ 2147483646 h 92"/>
              <a:gd name="T6" fmla="*/ 2147483646 w 80"/>
              <a:gd name="T7" fmla="*/ 2147483646 h 92"/>
              <a:gd name="T8" fmla="*/ 0 w 80"/>
              <a:gd name="T9" fmla="*/ 2147483646 h 92"/>
              <a:gd name="T10" fmla="*/ 2147483646 w 80"/>
              <a:gd name="T11" fmla="*/ 2147483646 h 92"/>
              <a:gd name="T12" fmla="*/ 2147483646 w 80"/>
              <a:gd name="T13" fmla="*/ 0 h 92"/>
              <a:gd name="T14" fmla="*/ 2147483646 w 80"/>
              <a:gd name="T15" fmla="*/ 2147483646 h 92"/>
              <a:gd name="T16" fmla="*/ 2147483646 w 80"/>
              <a:gd name="T17" fmla="*/ 2147483646 h 92"/>
              <a:gd name="T18" fmla="*/ 2147483646 w 80"/>
              <a:gd name="T19" fmla="*/ 2147483646 h 92"/>
              <a:gd name="T20" fmla="*/ 2147483646 w 80"/>
              <a:gd name="T21" fmla="*/ 2147483646 h 92"/>
              <a:gd name="T22" fmla="*/ 2147483646 w 80"/>
              <a:gd name="T23" fmla="*/ 2147483646 h 92"/>
              <a:gd name="T24" fmla="*/ 2147483646 w 80"/>
              <a:gd name="T25" fmla="*/ 2147483646 h 92"/>
              <a:gd name="T26" fmla="*/ 2147483646 w 80"/>
              <a:gd name="T27" fmla="*/ 2147483646 h 92"/>
              <a:gd name="T28" fmla="*/ 2147483646 w 80"/>
              <a:gd name="T29" fmla="*/ 2147483646 h 92"/>
              <a:gd name="T30" fmla="*/ 2147483646 w 80"/>
              <a:gd name="T31" fmla="*/ 2147483646 h 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0"/>
              <a:gd name="T49" fmla="*/ 0 h 92"/>
              <a:gd name="T50" fmla="*/ 80 w 80"/>
              <a:gd name="T51" fmla="*/ 92 h 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6" name="Freeform 22"/>
          <p:cNvSpPr>
            <a:spLocks noEditPoints="1" noChangeArrowheads="1"/>
          </p:cNvSpPr>
          <p:nvPr/>
        </p:nvSpPr>
        <p:spPr bwMode="auto">
          <a:xfrm>
            <a:off x="6910388" y="3724275"/>
            <a:ext cx="261937" cy="304800"/>
          </a:xfrm>
          <a:custGeom>
            <a:avLst/>
            <a:gdLst>
              <a:gd name="T0" fmla="*/ 2147483646 w 70"/>
              <a:gd name="T1" fmla="*/ 2147483646 h 108"/>
              <a:gd name="T2" fmla="*/ 2147483646 w 70"/>
              <a:gd name="T3" fmla="*/ 2147483646 h 108"/>
              <a:gd name="T4" fmla="*/ 2147483646 w 70"/>
              <a:gd name="T5" fmla="*/ 2147483646 h 108"/>
              <a:gd name="T6" fmla="*/ 2147483646 w 70"/>
              <a:gd name="T7" fmla="*/ 2147483646 h 108"/>
              <a:gd name="T8" fmla="*/ 2147483646 w 70"/>
              <a:gd name="T9" fmla="*/ 2147483646 h 108"/>
              <a:gd name="T10" fmla="*/ 2147483646 w 70"/>
              <a:gd name="T11" fmla="*/ 2147483646 h 108"/>
              <a:gd name="T12" fmla="*/ 2147483646 w 70"/>
              <a:gd name="T13" fmla="*/ 2147483646 h 108"/>
              <a:gd name="T14" fmla="*/ 2147483646 w 70"/>
              <a:gd name="T15" fmla="*/ 2147483646 h 108"/>
              <a:gd name="T16" fmla="*/ 2147483646 w 70"/>
              <a:gd name="T17" fmla="*/ 2147483646 h 108"/>
              <a:gd name="T18" fmla="*/ 2147483646 w 70"/>
              <a:gd name="T19" fmla="*/ 2147483646 h 108"/>
              <a:gd name="T20" fmla="*/ 2147483646 w 70"/>
              <a:gd name="T21" fmla="*/ 2147483646 h 108"/>
              <a:gd name="T22" fmla="*/ 2147483646 w 70"/>
              <a:gd name="T23" fmla="*/ 2147483646 h 108"/>
              <a:gd name="T24" fmla="*/ 2147483646 w 70"/>
              <a:gd name="T25" fmla="*/ 2147483646 h 108"/>
              <a:gd name="T26" fmla="*/ 2147483646 w 70"/>
              <a:gd name="T27" fmla="*/ 2147483646 h 108"/>
              <a:gd name="T28" fmla="*/ 2147483646 w 70"/>
              <a:gd name="T29" fmla="*/ 2147483646 h 108"/>
              <a:gd name="T30" fmla="*/ 2147483646 w 70"/>
              <a:gd name="T31" fmla="*/ 2147483646 h 108"/>
              <a:gd name="T32" fmla="*/ 2147483646 w 70"/>
              <a:gd name="T33" fmla="*/ 2147483646 h 108"/>
              <a:gd name="T34" fmla="*/ 2147483646 w 70"/>
              <a:gd name="T35" fmla="*/ 2147483646 h 108"/>
              <a:gd name="T36" fmla="*/ 2147483646 w 70"/>
              <a:gd name="T37" fmla="*/ 2147483646 h 108"/>
              <a:gd name="T38" fmla="*/ 2147483646 w 70"/>
              <a:gd name="T39" fmla="*/ 2147483646 h 108"/>
              <a:gd name="T40" fmla="*/ 2147483646 w 70"/>
              <a:gd name="T41" fmla="*/ 2147483646 h 108"/>
              <a:gd name="T42" fmla="*/ 2147483646 w 70"/>
              <a:gd name="T43" fmla="*/ 2147483646 h 108"/>
              <a:gd name="T44" fmla="*/ 2147483646 w 70"/>
              <a:gd name="T45" fmla="*/ 2147483646 h 108"/>
              <a:gd name="T46" fmla="*/ 2147483646 w 70"/>
              <a:gd name="T47" fmla="*/ 2147483646 h 108"/>
              <a:gd name="T48" fmla="*/ 2147483646 w 70"/>
              <a:gd name="T49" fmla="*/ 2147483646 h 108"/>
              <a:gd name="T50" fmla="*/ 2147483646 w 70"/>
              <a:gd name="T51" fmla="*/ 2147483646 h 108"/>
              <a:gd name="T52" fmla="*/ 2147483646 w 70"/>
              <a:gd name="T53" fmla="*/ 2147483646 h 108"/>
              <a:gd name="T54" fmla="*/ 2147483646 w 70"/>
              <a:gd name="T55" fmla="*/ 2147483646 h 108"/>
              <a:gd name="T56" fmla="*/ 2147483646 w 70"/>
              <a:gd name="T57" fmla="*/ 2147483646 h 108"/>
              <a:gd name="T58" fmla="*/ 2147483646 w 70"/>
              <a:gd name="T59" fmla="*/ 2147483646 h 108"/>
              <a:gd name="T60" fmla="*/ 2147483646 w 70"/>
              <a:gd name="T61" fmla="*/ 2147483646 h 108"/>
              <a:gd name="T62" fmla="*/ 2147483646 w 70"/>
              <a:gd name="T63" fmla="*/ 2147483646 h 108"/>
              <a:gd name="T64" fmla="*/ 2147483646 w 70"/>
              <a:gd name="T65" fmla="*/ 2147483646 h 108"/>
              <a:gd name="T66" fmla="*/ 2147483646 w 70"/>
              <a:gd name="T67" fmla="*/ 2147483646 h 108"/>
              <a:gd name="T68" fmla="*/ 2147483646 w 70"/>
              <a:gd name="T69" fmla="*/ 2147483646 h 108"/>
              <a:gd name="T70" fmla="*/ 2147483646 w 70"/>
              <a:gd name="T71" fmla="*/ 2147483646 h 108"/>
              <a:gd name="T72" fmla="*/ 2147483646 w 70"/>
              <a:gd name="T73" fmla="*/ 2147483646 h 108"/>
              <a:gd name="T74" fmla="*/ 2147483646 w 70"/>
              <a:gd name="T75" fmla="*/ 2147483646 h 108"/>
              <a:gd name="T76" fmla="*/ 2147483646 w 70"/>
              <a:gd name="T77" fmla="*/ 2147483646 h 108"/>
              <a:gd name="T78" fmla="*/ 2147483646 w 70"/>
              <a:gd name="T79" fmla="*/ 2147483646 h 1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0"/>
              <a:gd name="T121" fmla="*/ 0 h 108"/>
              <a:gd name="T122" fmla="*/ 70 w 70"/>
              <a:gd name="T123" fmla="*/ 108 h 1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7" name="Freeform 23"/>
          <p:cNvSpPr>
            <a:spLocks noEditPoints="1" noChangeArrowheads="1"/>
          </p:cNvSpPr>
          <p:nvPr/>
        </p:nvSpPr>
        <p:spPr bwMode="auto">
          <a:xfrm>
            <a:off x="7593013" y="3759200"/>
            <a:ext cx="287337" cy="244475"/>
          </a:xfrm>
          <a:custGeom>
            <a:avLst/>
            <a:gdLst>
              <a:gd name="T0" fmla="*/ 2147483646 w 77"/>
              <a:gd name="T1" fmla="*/ 2147483646 h 87"/>
              <a:gd name="T2" fmla="*/ 2147483646 w 77"/>
              <a:gd name="T3" fmla="*/ 2147483646 h 87"/>
              <a:gd name="T4" fmla="*/ 2147483646 w 77"/>
              <a:gd name="T5" fmla="*/ 2147483646 h 87"/>
              <a:gd name="T6" fmla="*/ 2147483646 w 77"/>
              <a:gd name="T7" fmla="*/ 2147483646 h 87"/>
              <a:gd name="T8" fmla="*/ 2147483646 w 77"/>
              <a:gd name="T9" fmla="*/ 2147483646 h 87"/>
              <a:gd name="T10" fmla="*/ 2147483646 w 77"/>
              <a:gd name="T11" fmla="*/ 2147483646 h 87"/>
              <a:gd name="T12" fmla="*/ 2147483646 w 77"/>
              <a:gd name="T13" fmla="*/ 2147483646 h 87"/>
              <a:gd name="T14" fmla="*/ 2147483646 w 77"/>
              <a:gd name="T15" fmla="*/ 2147483646 h 87"/>
              <a:gd name="T16" fmla="*/ 2147483646 w 77"/>
              <a:gd name="T17" fmla="*/ 2147483646 h 87"/>
              <a:gd name="T18" fmla="*/ 2147483646 w 77"/>
              <a:gd name="T19" fmla="*/ 2147483646 h 87"/>
              <a:gd name="T20" fmla="*/ 2147483646 w 77"/>
              <a:gd name="T21" fmla="*/ 2147483646 h 87"/>
              <a:gd name="T22" fmla="*/ 2147483646 w 77"/>
              <a:gd name="T23" fmla="*/ 2147483646 h 87"/>
              <a:gd name="T24" fmla="*/ 2147483646 w 77"/>
              <a:gd name="T25" fmla="*/ 2147483646 h 87"/>
              <a:gd name="T26" fmla="*/ 2147483646 w 77"/>
              <a:gd name="T27" fmla="*/ 2147483646 h 87"/>
              <a:gd name="T28" fmla="*/ 2147483646 w 77"/>
              <a:gd name="T29" fmla="*/ 2147483646 h 87"/>
              <a:gd name="T30" fmla="*/ 2147483646 w 77"/>
              <a:gd name="T31" fmla="*/ 2147483646 h 87"/>
              <a:gd name="T32" fmla="*/ 2147483646 w 77"/>
              <a:gd name="T33" fmla="*/ 2147483646 h 87"/>
              <a:gd name="T34" fmla="*/ 2147483646 w 77"/>
              <a:gd name="T35" fmla="*/ 2147483646 h 87"/>
              <a:gd name="T36" fmla="*/ 2147483646 w 77"/>
              <a:gd name="T37" fmla="*/ 2147483646 h 87"/>
              <a:gd name="T38" fmla="*/ 2147483646 w 77"/>
              <a:gd name="T39" fmla="*/ 2147483646 h 87"/>
              <a:gd name="T40" fmla="*/ 2147483646 w 77"/>
              <a:gd name="T41" fmla="*/ 2147483646 h 87"/>
              <a:gd name="T42" fmla="*/ 2147483646 w 77"/>
              <a:gd name="T43" fmla="*/ 2147483646 h 87"/>
              <a:gd name="T44" fmla="*/ 2147483646 w 77"/>
              <a:gd name="T45" fmla="*/ 2147483646 h 87"/>
              <a:gd name="T46" fmla="*/ 2147483646 w 77"/>
              <a:gd name="T47" fmla="*/ 2147483646 h 87"/>
              <a:gd name="T48" fmla="*/ 2147483646 w 77"/>
              <a:gd name="T49" fmla="*/ 2147483646 h 87"/>
              <a:gd name="T50" fmla="*/ 2147483646 w 77"/>
              <a:gd name="T51" fmla="*/ 2147483646 h 87"/>
              <a:gd name="T52" fmla="*/ 2147483646 w 77"/>
              <a:gd name="T53" fmla="*/ 2147483646 h 87"/>
              <a:gd name="T54" fmla="*/ 2147483646 w 77"/>
              <a:gd name="T55" fmla="*/ 2147483646 h 87"/>
              <a:gd name="T56" fmla="*/ 2147483646 w 77"/>
              <a:gd name="T57" fmla="*/ 2147483646 h 87"/>
              <a:gd name="T58" fmla="*/ 2147483646 w 77"/>
              <a:gd name="T59" fmla="*/ 2147483646 h 87"/>
              <a:gd name="T60" fmla="*/ 2147483646 w 77"/>
              <a:gd name="T61" fmla="*/ 2147483646 h 87"/>
              <a:gd name="T62" fmla="*/ 2147483646 w 77"/>
              <a:gd name="T63" fmla="*/ 2147483646 h 87"/>
              <a:gd name="T64" fmla="*/ 2147483646 w 77"/>
              <a:gd name="T65" fmla="*/ 2147483646 h 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
              <a:gd name="T100" fmla="*/ 0 h 87"/>
              <a:gd name="T101" fmla="*/ 77 w 77"/>
              <a:gd name="T102" fmla="*/ 87 h 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 h="87">
                <a:moveTo>
                  <a:pt x="13" y="8"/>
                </a:moveTo>
                <a:cubicBezTo>
                  <a:pt x="20" y="3"/>
                  <a:pt x="29" y="0"/>
                  <a:pt x="38" y="1"/>
                </a:cubicBezTo>
                <a:cubicBezTo>
                  <a:pt x="46" y="2"/>
                  <a:pt x="54" y="7"/>
                  <a:pt x="59" y="14"/>
                </a:cubicBezTo>
                <a:cubicBezTo>
                  <a:pt x="65" y="21"/>
                  <a:pt x="67" y="30"/>
                  <a:pt x="66" y="38"/>
                </a:cubicBezTo>
                <a:cubicBezTo>
                  <a:pt x="65" y="45"/>
                  <a:pt x="63" y="51"/>
                  <a:pt x="58" y="56"/>
                </a:cubicBezTo>
                <a:cubicBezTo>
                  <a:pt x="60" y="56"/>
                  <a:pt x="62" y="57"/>
                  <a:pt x="64" y="59"/>
                </a:cubicBezTo>
                <a:cubicBezTo>
                  <a:pt x="74" y="73"/>
                  <a:pt x="74" y="73"/>
                  <a:pt x="74" y="73"/>
                </a:cubicBezTo>
                <a:cubicBezTo>
                  <a:pt x="77" y="76"/>
                  <a:pt x="76" y="81"/>
                  <a:pt x="73" y="84"/>
                </a:cubicBezTo>
                <a:cubicBezTo>
                  <a:pt x="73" y="84"/>
                  <a:pt x="73" y="84"/>
                  <a:pt x="73" y="84"/>
                </a:cubicBezTo>
                <a:cubicBezTo>
                  <a:pt x="69" y="87"/>
                  <a:pt x="64" y="86"/>
                  <a:pt x="62" y="83"/>
                </a:cubicBezTo>
                <a:cubicBezTo>
                  <a:pt x="51" y="69"/>
                  <a:pt x="51" y="69"/>
                  <a:pt x="51" y="69"/>
                </a:cubicBezTo>
                <a:cubicBezTo>
                  <a:pt x="50" y="67"/>
                  <a:pt x="49" y="65"/>
                  <a:pt x="49" y="63"/>
                </a:cubicBezTo>
                <a:cubicBezTo>
                  <a:pt x="43" y="66"/>
                  <a:pt x="36" y="68"/>
                  <a:pt x="30" y="67"/>
                </a:cubicBezTo>
                <a:cubicBezTo>
                  <a:pt x="21" y="66"/>
                  <a:pt x="13" y="62"/>
                  <a:pt x="8" y="54"/>
                </a:cubicBezTo>
                <a:cubicBezTo>
                  <a:pt x="2" y="47"/>
                  <a:pt x="0" y="38"/>
                  <a:pt x="1" y="30"/>
                </a:cubicBezTo>
                <a:cubicBezTo>
                  <a:pt x="2" y="22"/>
                  <a:pt x="6" y="14"/>
                  <a:pt x="13" y="8"/>
                </a:cubicBezTo>
                <a:close/>
                <a:moveTo>
                  <a:pt x="21" y="33"/>
                </a:moveTo>
                <a:cubicBezTo>
                  <a:pt x="21" y="40"/>
                  <a:pt x="21" y="40"/>
                  <a:pt x="21" y="40"/>
                </a:cubicBezTo>
                <a:cubicBezTo>
                  <a:pt x="47" y="40"/>
                  <a:pt x="47" y="40"/>
                  <a:pt x="47" y="40"/>
                </a:cubicBezTo>
                <a:cubicBezTo>
                  <a:pt x="47" y="33"/>
                  <a:pt x="47" y="33"/>
                  <a:pt x="47" y="33"/>
                </a:cubicBezTo>
                <a:cubicBezTo>
                  <a:pt x="21" y="33"/>
                  <a:pt x="21" y="33"/>
                  <a:pt x="21" y="33"/>
                </a:cubicBezTo>
                <a:close/>
                <a:moveTo>
                  <a:pt x="18" y="36"/>
                </a:moveTo>
                <a:cubicBezTo>
                  <a:pt x="22" y="26"/>
                  <a:pt x="31" y="21"/>
                  <a:pt x="43" y="19"/>
                </a:cubicBezTo>
                <a:cubicBezTo>
                  <a:pt x="31" y="12"/>
                  <a:pt x="16" y="23"/>
                  <a:pt x="18" y="36"/>
                </a:cubicBezTo>
                <a:close/>
                <a:moveTo>
                  <a:pt x="36" y="12"/>
                </a:moveTo>
                <a:cubicBezTo>
                  <a:pt x="31" y="12"/>
                  <a:pt x="25" y="13"/>
                  <a:pt x="20" y="17"/>
                </a:cubicBezTo>
                <a:cubicBezTo>
                  <a:pt x="15" y="21"/>
                  <a:pt x="13" y="26"/>
                  <a:pt x="12" y="31"/>
                </a:cubicBezTo>
                <a:cubicBezTo>
                  <a:pt x="11" y="37"/>
                  <a:pt x="13" y="43"/>
                  <a:pt x="16" y="48"/>
                </a:cubicBezTo>
                <a:cubicBezTo>
                  <a:pt x="20" y="52"/>
                  <a:pt x="25" y="55"/>
                  <a:pt x="31" y="56"/>
                </a:cubicBezTo>
                <a:cubicBezTo>
                  <a:pt x="36" y="56"/>
                  <a:pt x="42" y="55"/>
                  <a:pt x="47" y="51"/>
                </a:cubicBezTo>
                <a:cubicBezTo>
                  <a:pt x="52" y="48"/>
                  <a:pt x="55" y="42"/>
                  <a:pt x="55" y="37"/>
                </a:cubicBezTo>
                <a:cubicBezTo>
                  <a:pt x="56" y="31"/>
                  <a:pt x="54" y="25"/>
                  <a:pt x="51" y="21"/>
                </a:cubicBezTo>
                <a:cubicBezTo>
                  <a:pt x="47" y="16"/>
                  <a:pt x="42" y="13"/>
                  <a:pt x="36" y="1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8" name="Freeform 24"/>
          <p:cNvSpPr>
            <a:spLocks noEditPoints="1" noChangeArrowheads="1"/>
          </p:cNvSpPr>
          <p:nvPr/>
        </p:nvSpPr>
        <p:spPr bwMode="auto">
          <a:xfrm>
            <a:off x="7593013" y="3230563"/>
            <a:ext cx="287337" cy="242887"/>
          </a:xfrm>
          <a:custGeom>
            <a:avLst/>
            <a:gdLst>
              <a:gd name="T0" fmla="*/ 2147483646 w 77"/>
              <a:gd name="T1" fmla="*/ 2147483646 h 86"/>
              <a:gd name="T2" fmla="*/ 2147483646 w 77"/>
              <a:gd name="T3" fmla="*/ 2147483646 h 86"/>
              <a:gd name="T4" fmla="*/ 2147483646 w 77"/>
              <a:gd name="T5" fmla="*/ 2147483646 h 86"/>
              <a:gd name="T6" fmla="*/ 2147483646 w 77"/>
              <a:gd name="T7" fmla="*/ 2147483646 h 86"/>
              <a:gd name="T8" fmla="*/ 2147483646 w 77"/>
              <a:gd name="T9" fmla="*/ 2147483646 h 86"/>
              <a:gd name="T10" fmla="*/ 2147483646 w 77"/>
              <a:gd name="T11" fmla="*/ 2147483646 h 86"/>
              <a:gd name="T12" fmla="*/ 2147483646 w 77"/>
              <a:gd name="T13" fmla="*/ 2147483646 h 86"/>
              <a:gd name="T14" fmla="*/ 2147483646 w 77"/>
              <a:gd name="T15" fmla="*/ 2147483646 h 86"/>
              <a:gd name="T16" fmla="*/ 2147483646 w 77"/>
              <a:gd name="T17" fmla="*/ 2147483646 h 86"/>
              <a:gd name="T18" fmla="*/ 2147483646 w 77"/>
              <a:gd name="T19" fmla="*/ 2147483646 h 86"/>
              <a:gd name="T20" fmla="*/ 2147483646 w 77"/>
              <a:gd name="T21" fmla="*/ 2147483646 h 86"/>
              <a:gd name="T22" fmla="*/ 2147483646 w 77"/>
              <a:gd name="T23" fmla="*/ 2147483646 h 86"/>
              <a:gd name="T24" fmla="*/ 2147483646 w 77"/>
              <a:gd name="T25" fmla="*/ 2147483646 h 86"/>
              <a:gd name="T26" fmla="*/ 2147483646 w 77"/>
              <a:gd name="T27" fmla="*/ 2147483646 h 86"/>
              <a:gd name="T28" fmla="*/ 2147483646 w 77"/>
              <a:gd name="T29" fmla="*/ 2147483646 h 86"/>
              <a:gd name="T30" fmla="*/ 2147483646 w 77"/>
              <a:gd name="T31" fmla="*/ 2147483646 h 86"/>
              <a:gd name="T32" fmla="*/ 2147483646 w 77"/>
              <a:gd name="T33" fmla="*/ 2147483646 h 86"/>
              <a:gd name="T34" fmla="*/ 2147483646 w 77"/>
              <a:gd name="T35" fmla="*/ 2147483646 h 86"/>
              <a:gd name="T36" fmla="*/ 2147483646 w 77"/>
              <a:gd name="T37" fmla="*/ 2147483646 h 86"/>
              <a:gd name="T38" fmla="*/ 2147483646 w 77"/>
              <a:gd name="T39" fmla="*/ 2147483646 h 86"/>
              <a:gd name="T40" fmla="*/ 2147483646 w 77"/>
              <a:gd name="T41" fmla="*/ 2147483646 h 86"/>
              <a:gd name="T42" fmla="*/ 2147483646 w 77"/>
              <a:gd name="T43" fmla="*/ 2147483646 h 86"/>
              <a:gd name="T44" fmla="*/ 2147483646 w 77"/>
              <a:gd name="T45" fmla="*/ 2147483646 h 86"/>
              <a:gd name="T46" fmla="*/ 2147483646 w 77"/>
              <a:gd name="T47" fmla="*/ 2147483646 h 86"/>
              <a:gd name="T48" fmla="*/ 2147483646 w 77"/>
              <a:gd name="T49" fmla="*/ 2147483646 h 86"/>
              <a:gd name="T50" fmla="*/ 2147483646 w 77"/>
              <a:gd name="T51" fmla="*/ 2147483646 h 86"/>
              <a:gd name="T52" fmla="*/ 2147483646 w 77"/>
              <a:gd name="T53" fmla="*/ 2147483646 h 86"/>
              <a:gd name="T54" fmla="*/ 2147483646 w 77"/>
              <a:gd name="T55" fmla="*/ 2147483646 h 86"/>
              <a:gd name="T56" fmla="*/ 2147483646 w 77"/>
              <a:gd name="T57" fmla="*/ 2147483646 h 86"/>
              <a:gd name="T58" fmla="*/ 2147483646 w 77"/>
              <a:gd name="T59" fmla="*/ 2147483646 h 86"/>
              <a:gd name="T60" fmla="*/ 2147483646 w 77"/>
              <a:gd name="T61" fmla="*/ 2147483646 h 86"/>
              <a:gd name="T62" fmla="*/ 2147483646 w 77"/>
              <a:gd name="T63" fmla="*/ 2147483646 h 86"/>
              <a:gd name="T64" fmla="*/ 2147483646 w 77"/>
              <a:gd name="T65" fmla="*/ 2147483646 h 86"/>
              <a:gd name="T66" fmla="*/ 2147483646 w 77"/>
              <a:gd name="T67" fmla="*/ 2147483646 h 86"/>
              <a:gd name="T68" fmla="*/ 2147483646 w 77"/>
              <a:gd name="T69" fmla="*/ 2147483646 h 86"/>
              <a:gd name="T70" fmla="*/ 2147483646 w 77"/>
              <a:gd name="T71" fmla="*/ 2147483646 h 86"/>
              <a:gd name="T72" fmla="*/ 2147483646 w 77"/>
              <a:gd name="T73" fmla="*/ 2147483646 h 86"/>
              <a:gd name="T74" fmla="*/ 2147483646 w 77"/>
              <a:gd name="T75" fmla="*/ 2147483646 h 86"/>
              <a:gd name="T76" fmla="*/ 2147483646 w 77"/>
              <a:gd name="T77" fmla="*/ 2147483646 h 86"/>
              <a:gd name="T78" fmla="*/ 2147483646 w 77"/>
              <a:gd name="T79" fmla="*/ 2147483646 h 86"/>
              <a:gd name="T80" fmla="*/ 2147483646 w 77"/>
              <a:gd name="T81" fmla="*/ 2147483646 h 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86"/>
              <a:gd name="T125" fmla="*/ 77 w 77"/>
              <a:gd name="T126" fmla="*/ 86 h 8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89" name="Freeform 25"/>
          <p:cNvSpPr>
            <a:spLocks noEditPoints="1" noChangeArrowheads="1"/>
          </p:cNvSpPr>
          <p:nvPr/>
        </p:nvSpPr>
        <p:spPr bwMode="auto">
          <a:xfrm>
            <a:off x="5484813" y="3241675"/>
            <a:ext cx="311150" cy="231775"/>
          </a:xfrm>
          <a:custGeom>
            <a:avLst/>
            <a:gdLst>
              <a:gd name="T0" fmla="*/ 2147483646 w 83"/>
              <a:gd name="T1" fmla="*/ 0 h 82"/>
              <a:gd name="T2" fmla="*/ 2147483646 w 83"/>
              <a:gd name="T3" fmla="*/ 0 h 82"/>
              <a:gd name="T4" fmla="*/ 2147483646 w 83"/>
              <a:gd name="T5" fmla="*/ 2147483646 h 82"/>
              <a:gd name="T6" fmla="*/ 2147483646 w 83"/>
              <a:gd name="T7" fmla="*/ 2147483646 h 82"/>
              <a:gd name="T8" fmla="*/ 2147483646 w 83"/>
              <a:gd name="T9" fmla="*/ 2147483646 h 82"/>
              <a:gd name="T10" fmla="*/ 2147483646 w 83"/>
              <a:gd name="T11" fmla="*/ 2147483646 h 82"/>
              <a:gd name="T12" fmla="*/ 2147483646 w 83"/>
              <a:gd name="T13" fmla="*/ 0 h 82"/>
              <a:gd name="T14" fmla="*/ 2147483646 w 83"/>
              <a:gd name="T15" fmla="*/ 0 h 82"/>
              <a:gd name="T16" fmla="*/ 2147483646 w 83"/>
              <a:gd name="T17" fmla="*/ 2147483646 h 82"/>
              <a:gd name="T18" fmla="*/ 2147483646 w 83"/>
              <a:gd name="T19" fmla="*/ 2147483646 h 82"/>
              <a:gd name="T20" fmla="*/ 2147483646 w 83"/>
              <a:gd name="T21" fmla="*/ 2147483646 h 82"/>
              <a:gd name="T22" fmla="*/ 2147483646 w 83"/>
              <a:gd name="T23" fmla="*/ 2147483646 h 82"/>
              <a:gd name="T24" fmla="*/ 0 w 83"/>
              <a:gd name="T25" fmla="*/ 2147483646 h 82"/>
              <a:gd name="T26" fmla="*/ 0 w 83"/>
              <a:gd name="T27" fmla="*/ 2147483646 h 82"/>
              <a:gd name="T28" fmla="*/ 2147483646 w 83"/>
              <a:gd name="T29" fmla="*/ 0 h 82"/>
              <a:gd name="T30" fmla="*/ 2147483646 w 83"/>
              <a:gd name="T31" fmla="*/ 2147483646 h 82"/>
              <a:gd name="T32" fmla="*/ 2147483646 w 83"/>
              <a:gd name="T33" fmla="*/ 2147483646 h 82"/>
              <a:gd name="T34" fmla="*/ 2147483646 w 83"/>
              <a:gd name="T35" fmla="*/ 2147483646 h 82"/>
              <a:gd name="T36" fmla="*/ 2147483646 w 83"/>
              <a:gd name="T37" fmla="*/ 2147483646 h 82"/>
              <a:gd name="T38" fmla="*/ 2147483646 w 83"/>
              <a:gd name="T39" fmla="*/ 2147483646 h 82"/>
              <a:gd name="T40" fmla="*/ 2147483646 w 83"/>
              <a:gd name="T41" fmla="*/ 2147483646 h 82"/>
              <a:gd name="T42" fmla="*/ 2147483646 w 83"/>
              <a:gd name="T43" fmla="*/ 2147483646 h 82"/>
              <a:gd name="T44" fmla="*/ 2147483646 w 83"/>
              <a:gd name="T45" fmla="*/ 2147483646 h 82"/>
              <a:gd name="T46" fmla="*/ 2147483646 w 83"/>
              <a:gd name="T47" fmla="*/ 2147483646 h 82"/>
              <a:gd name="T48" fmla="*/ 2147483646 w 83"/>
              <a:gd name="T49" fmla="*/ 2147483646 h 82"/>
              <a:gd name="T50" fmla="*/ 2147483646 w 83"/>
              <a:gd name="T51" fmla="*/ 2147483646 h 82"/>
              <a:gd name="T52" fmla="*/ 2147483646 w 83"/>
              <a:gd name="T53" fmla="*/ 2147483646 h 82"/>
              <a:gd name="T54" fmla="*/ 2147483646 w 83"/>
              <a:gd name="T55" fmla="*/ 2147483646 h 82"/>
              <a:gd name="T56" fmla="*/ 2147483646 w 83"/>
              <a:gd name="T57" fmla="*/ 2147483646 h 82"/>
              <a:gd name="T58" fmla="*/ 2147483646 w 83"/>
              <a:gd name="T59" fmla="*/ 2147483646 h 8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3"/>
              <a:gd name="T91" fmla="*/ 0 h 82"/>
              <a:gd name="T92" fmla="*/ 83 w 83"/>
              <a:gd name="T93" fmla="*/ 82 h 8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3" h="82">
                <a:moveTo>
                  <a:pt x="12" y="0"/>
                </a:moveTo>
                <a:cubicBezTo>
                  <a:pt x="14" y="0"/>
                  <a:pt x="14" y="0"/>
                  <a:pt x="14" y="0"/>
                </a:cubicBezTo>
                <a:cubicBezTo>
                  <a:pt x="14" y="19"/>
                  <a:pt x="14" y="19"/>
                  <a:pt x="14" y="19"/>
                </a:cubicBezTo>
                <a:cubicBezTo>
                  <a:pt x="14" y="24"/>
                  <a:pt x="18" y="28"/>
                  <a:pt x="23" y="28"/>
                </a:cubicBezTo>
                <a:cubicBezTo>
                  <a:pt x="58" y="28"/>
                  <a:pt x="58" y="28"/>
                  <a:pt x="58" y="28"/>
                </a:cubicBezTo>
                <a:cubicBezTo>
                  <a:pt x="63" y="28"/>
                  <a:pt x="67" y="24"/>
                  <a:pt x="67" y="19"/>
                </a:cubicBezTo>
                <a:cubicBezTo>
                  <a:pt x="67" y="0"/>
                  <a:pt x="67" y="0"/>
                  <a:pt x="67" y="0"/>
                </a:cubicBezTo>
                <a:cubicBezTo>
                  <a:pt x="69" y="0"/>
                  <a:pt x="69" y="0"/>
                  <a:pt x="69" y="0"/>
                </a:cubicBezTo>
                <a:cubicBezTo>
                  <a:pt x="83" y="16"/>
                  <a:pt x="83" y="16"/>
                  <a:pt x="83" y="16"/>
                </a:cubicBezTo>
                <a:cubicBezTo>
                  <a:pt x="83" y="70"/>
                  <a:pt x="83" y="70"/>
                  <a:pt x="83" y="70"/>
                </a:cubicBezTo>
                <a:cubicBezTo>
                  <a:pt x="83" y="76"/>
                  <a:pt x="77" y="82"/>
                  <a:pt x="71" y="82"/>
                </a:cubicBezTo>
                <a:cubicBezTo>
                  <a:pt x="12" y="82"/>
                  <a:pt x="12" y="82"/>
                  <a:pt x="12" y="82"/>
                </a:cubicBezTo>
                <a:cubicBezTo>
                  <a:pt x="6" y="82"/>
                  <a:pt x="0" y="76"/>
                  <a:pt x="0" y="70"/>
                </a:cubicBezTo>
                <a:cubicBezTo>
                  <a:pt x="0" y="12"/>
                  <a:pt x="0" y="12"/>
                  <a:pt x="0" y="12"/>
                </a:cubicBezTo>
                <a:cubicBezTo>
                  <a:pt x="0" y="5"/>
                  <a:pt x="6" y="0"/>
                  <a:pt x="12" y="0"/>
                </a:cubicBezTo>
                <a:close/>
                <a:moveTo>
                  <a:pt x="22" y="4"/>
                </a:moveTo>
                <a:cubicBezTo>
                  <a:pt x="22" y="20"/>
                  <a:pt x="22" y="20"/>
                  <a:pt x="22" y="20"/>
                </a:cubicBezTo>
                <a:cubicBezTo>
                  <a:pt x="33" y="20"/>
                  <a:pt x="33" y="20"/>
                  <a:pt x="33" y="20"/>
                </a:cubicBezTo>
                <a:cubicBezTo>
                  <a:pt x="33" y="4"/>
                  <a:pt x="33" y="4"/>
                  <a:pt x="33" y="4"/>
                </a:cubicBezTo>
                <a:cubicBezTo>
                  <a:pt x="22" y="4"/>
                  <a:pt x="22" y="4"/>
                  <a:pt x="22" y="4"/>
                </a:cubicBezTo>
                <a:close/>
                <a:moveTo>
                  <a:pt x="8" y="67"/>
                </a:moveTo>
                <a:cubicBezTo>
                  <a:pt x="8" y="73"/>
                  <a:pt x="8" y="73"/>
                  <a:pt x="8" y="73"/>
                </a:cubicBezTo>
                <a:cubicBezTo>
                  <a:pt x="13" y="73"/>
                  <a:pt x="13" y="73"/>
                  <a:pt x="13" y="73"/>
                </a:cubicBezTo>
                <a:cubicBezTo>
                  <a:pt x="13" y="67"/>
                  <a:pt x="13" y="67"/>
                  <a:pt x="13" y="67"/>
                </a:cubicBezTo>
                <a:cubicBezTo>
                  <a:pt x="8" y="67"/>
                  <a:pt x="8" y="67"/>
                  <a:pt x="8" y="67"/>
                </a:cubicBezTo>
                <a:close/>
                <a:moveTo>
                  <a:pt x="69" y="67"/>
                </a:moveTo>
                <a:cubicBezTo>
                  <a:pt x="69" y="73"/>
                  <a:pt x="69" y="73"/>
                  <a:pt x="69" y="73"/>
                </a:cubicBezTo>
                <a:cubicBezTo>
                  <a:pt x="74" y="73"/>
                  <a:pt x="74" y="73"/>
                  <a:pt x="74" y="73"/>
                </a:cubicBezTo>
                <a:cubicBezTo>
                  <a:pt x="74" y="67"/>
                  <a:pt x="74" y="67"/>
                  <a:pt x="74" y="67"/>
                </a:cubicBezTo>
                <a:lnTo>
                  <a:pt x="69" y="6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0" name="Freeform 26"/>
          <p:cNvSpPr>
            <a:spLocks noEditPoints="1" noChangeArrowheads="1"/>
          </p:cNvSpPr>
          <p:nvPr/>
        </p:nvSpPr>
        <p:spPr bwMode="auto">
          <a:xfrm>
            <a:off x="6129338" y="3238500"/>
            <a:ext cx="406400" cy="228600"/>
          </a:xfrm>
          <a:custGeom>
            <a:avLst/>
            <a:gdLst>
              <a:gd name="T0" fmla="*/ 2147483646 w 108"/>
              <a:gd name="T1" fmla="*/ 2147483646 h 81"/>
              <a:gd name="T2" fmla="*/ 2147483646 w 108"/>
              <a:gd name="T3" fmla="*/ 2147483646 h 81"/>
              <a:gd name="T4" fmla="*/ 2147483646 w 108"/>
              <a:gd name="T5" fmla="*/ 2147483646 h 81"/>
              <a:gd name="T6" fmla="*/ 2147483646 w 108"/>
              <a:gd name="T7" fmla="*/ 2147483646 h 81"/>
              <a:gd name="T8" fmla="*/ 2147483646 w 108"/>
              <a:gd name="T9" fmla="*/ 2147483646 h 81"/>
              <a:gd name="T10" fmla="*/ 2147483646 w 108"/>
              <a:gd name="T11" fmla="*/ 2147483646 h 81"/>
              <a:gd name="T12" fmla="*/ 2147483646 w 108"/>
              <a:gd name="T13" fmla="*/ 2147483646 h 81"/>
              <a:gd name="T14" fmla="*/ 2147483646 w 108"/>
              <a:gd name="T15" fmla="*/ 2147483646 h 81"/>
              <a:gd name="T16" fmla="*/ 2147483646 w 108"/>
              <a:gd name="T17" fmla="*/ 2147483646 h 81"/>
              <a:gd name="T18" fmla="*/ 2147483646 w 108"/>
              <a:gd name="T19" fmla="*/ 2147483646 h 81"/>
              <a:gd name="T20" fmla="*/ 2147483646 w 108"/>
              <a:gd name="T21" fmla="*/ 2147483646 h 81"/>
              <a:gd name="T22" fmla="*/ 2147483646 w 108"/>
              <a:gd name="T23" fmla="*/ 2147483646 h 81"/>
              <a:gd name="T24" fmla="*/ 2147483646 w 108"/>
              <a:gd name="T25" fmla="*/ 2147483646 h 81"/>
              <a:gd name="T26" fmla="*/ 2147483646 w 108"/>
              <a:gd name="T27" fmla="*/ 2147483646 h 81"/>
              <a:gd name="T28" fmla="*/ 2147483646 w 108"/>
              <a:gd name="T29" fmla="*/ 2147483646 h 81"/>
              <a:gd name="T30" fmla="*/ 0 w 108"/>
              <a:gd name="T31" fmla="*/ 2147483646 h 81"/>
              <a:gd name="T32" fmla="*/ 2147483646 w 108"/>
              <a:gd name="T33" fmla="*/ 2147483646 h 81"/>
              <a:gd name="T34" fmla="*/ 2147483646 w 108"/>
              <a:gd name="T35" fmla="*/ 2147483646 h 81"/>
              <a:gd name="T36" fmla="*/ 2147483646 w 108"/>
              <a:gd name="T37" fmla="*/ 2147483646 h 81"/>
              <a:gd name="T38" fmla="*/ 2147483646 w 108"/>
              <a:gd name="T39" fmla="*/ 2147483646 h 81"/>
              <a:gd name="T40" fmla="*/ 2147483646 w 108"/>
              <a:gd name="T41" fmla="*/ 2147483646 h 81"/>
              <a:gd name="T42" fmla="*/ 2147483646 w 108"/>
              <a:gd name="T43" fmla="*/ 2147483646 h 81"/>
              <a:gd name="T44" fmla="*/ 2147483646 w 108"/>
              <a:gd name="T45" fmla="*/ 2147483646 h 81"/>
              <a:gd name="T46" fmla="*/ 2147483646 w 108"/>
              <a:gd name="T47" fmla="*/ 2147483646 h 81"/>
              <a:gd name="T48" fmla="*/ 2147483646 w 108"/>
              <a:gd name="T49" fmla="*/ 2147483646 h 81"/>
              <a:gd name="T50" fmla="*/ 2147483646 w 108"/>
              <a:gd name="T51" fmla="*/ 2147483646 h 81"/>
              <a:gd name="T52" fmla="*/ 2147483646 w 108"/>
              <a:gd name="T53" fmla="*/ 2147483646 h 81"/>
              <a:gd name="T54" fmla="*/ 2147483646 w 108"/>
              <a:gd name="T55" fmla="*/ 2147483646 h 81"/>
              <a:gd name="T56" fmla="*/ 2147483646 w 108"/>
              <a:gd name="T57" fmla="*/ 2147483646 h 81"/>
              <a:gd name="T58" fmla="*/ 2147483646 w 108"/>
              <a:gd name="T59" fmla="*/ 2147483646 h 81"/>
              <a:gd name="T60" fmla="*/ 2147483646 w 108"/>
              <a:gd name="T61" fmla="*/ 2147483646 h 81"/>
              <a:gd name="T62" fmla="*/ 2147483646 w 108"/>
              <a:gd name="T63" fmla="*/ 2147483646 h 81"/>
              <a:gd name="T64" fmla="*/ 2147483646 w 108"/>
              <a:gd name="T65" fmla="*/ 2147483646 h 81"/>
              <a:gd name="T66" fmla="*/ 2147483646 w 108"/>
              <a:gd name="T67" fmla="*/ 2147483646 h 81"/>
              <a:gd name="T68" fmla="*/ 2147483646 w 108"/>
              <a:gd name="T69" fmla="*/ 2147483646 h 81"/>
              <a:gd name="T70" fmla="*/ 2147483646 w 108"/>
              <a:gd name="T71" fmla="*/ 2147483646 h 81"/>
              <a:gd name="T72" fmla="*/ 2147483646 w 108"/>
              <a:gd name="T73" fmla="*/ 2147483646 h 81"/>
              <a:gd name="T74" fmla="*/ 2147483646 w 108"/>
              <a:gd name="T75" fmla="*/ 2147483646 h 8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8"/>
              <a:gd name="T115" fmla="*/ 0 h 81"/>
              <a:gd name="T116" fmla="*/ 108 w 108"/>
              <a:gd name="T117" fmla="*/ 81 h 8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8" h="81">
                <a:moveTo>
                  <a:pt x="3" y="54"/>
                </a:moveTo>
                <a:cubicBezTo>
                  <a:pt x="9" y="52"/>
                  <a:pt x="15" y="49"/>
                  <a:pt x="21" y="47"/>
                </a:cubicBezTo>
                <a:cubicBezTo>
                  <a:pt x="22" y="46"/>
                  <a:pt x="24" y="45"/>
                  <a:pt x="25" y="44"/>
                </a:cubicBezTo>
                <a:cubicBezTo>
                  <a:pt x="35" y="62"/>
                  <a:pt x="35" y="62"/>
                  <a:pt x="35" y="62"/>
                </a:cubicBezTo>
                <a:cubicBezTo>
                  <a:pt x="43" y="44"/>
                  <a:pt x="43" y="44"/>
                  <a:pt x="43" y="44"/>
                </a:cubicBezTo>
                <a:cubicBezTo>
                  <a:pt x="45" y="45"/>
                  <a:pt x="46" y="46"/>
                  <a:pt x="48" y="47"/>
                </a:cubicBezTo>
                <a:cubicBezTo>
                  <a:pt x="60" y="52"/>
                  <a:pt x="60" y="52"/>
                  <a:pt x="60" y="52"/>
                </a:cubicBezTo>
                <a:cubicBezTo>
                  <a:pt x="60" y="51"/>
                  <a:pt x="60" y="51"/>
                  <a:pt x="60" y="51"/>
                </a:cubicBezTo>
                <a:cubicBezTo>
                  <a:pt x="65" y="49"/>
                  <a:pt x="69" y="47"/>
                  <a:pt x="72" y="47"/>
                </a:cubicBezTo>
                <a:cubicBezTo>
                  <a:pt x="74" y="53"/>
                  <a:pt x="78" y="57"/>
                  <a:pt x="83" y="61"/>
                </a:cubicBezTo>
                <a:cubicBezTo>
                  <a:pt x="89" y="57"/>
                  <a:pt x="93" y="52"/>
                  <a:pt x="96" y="47"/>
                </a:cubicBezTo>
                <a:cubicBezTo>
                  <a:pt x="98" y="47"/>
                  <a:pt x="102" y="48"/>
                  <a:pt x="105" y="49"/>
                </a:cubicBezTo>
                <a:cubicBezTo>
                  <a:pt x="108" y="54"/>
                  <a:pt x="108" y="65"/>
                  <a:pt x="108" y="72"/>
                </a:cubicBezTo>
                <a:cubicBezTo>
                  <a:pt x="69" y="72"/>
                  <a:pt x="69" y="72"/>
                  <a:pt x="69" y="72"/>
                </a:cubicBezTo>
                <a:cubicBezTo>
                  <a:pt x="70" y="75"/>
                  <a:pt x="70" y="78"/>
                  <a:pt x="69" y="81"/>
                </a:cubicBezTo>
                <a:cubicBezTo>
                  <a:pt x="46" y="81"/>
                  <a:pt x="23" y="81"/>
                  <a:pt x="0" y="81"/>
                </a:cubicBezTo>
                <a:cubicBezTo>
                  <a:pt x="0" y="68"/>
                  <a:pt x="0" y="59"/>
                  <a:pt x="3" y="54"/>
                </a:cubicBezTo>
                <a:close/>
                <a:moveTo>
                  <a:pt x="73" y="27"/>
                </a:moveTo>
                <a:cubicBezTo>
                  <a:pt x="79" y="28"/>
                  <a:pt x="89" y="27"/>
                  <a:pt x="93" y="25"/>
                </a:cubicBezTo>
                <a:cubicBezTo>
                  <a:pt x="93" y="27"/>
                  <a:pt x="93" y="33"/>
                  <a:pt x="92" y="37"/>
                </a:cubicBezTo>
                <a:cubicBezTo>
                  <a:pt x="91" y="39"/>
                  <a:pt x="90" y="41"/>
                  <a:pt x="88" y="42"/>
                </a:cubicBezTo>
                <a:cubicBezTo>
                  <a:pt x="99" y="42"/>
                  <a:pt x="99" y="42"/>
                  <a:pt x="99" y="42"/>
                </a:cubicBezTo>
                <a:cubicBezTo>
                  <a:pt x="99" y="42"/>
                  <a:pt x="98" y="34"/>
                  <a:pt x="98" y="32"/>
                </a:cubicBezTo>
                <a:cubicBezTo>
                  <a:pt x="102" y="3"/>
                  <a:pt x="64" y="3"/>
                  <a:pt x="69" y="32"/>
                </a:cubicBezTo>
                <a:cubicBezTo>
                  <a:pt x="69" y="34"/>
                  <a:pt x="68" y="42"/>
                  <a:pt x="68" y="42"/>
                </a:cubicBezTo>
                <a:cubicBezTo>
                  <a:pt x="78" y="42"/>
                  <a:pt x="78" y="42"/>
                  <a:pt x="78" y="42"/>
                </a:cubicBezTo>
                <a:cubicBezTo>
                  <a:pt x="77" y="41"/>
                  <a:pt x="76" y="39"/>
                  <a:pt x="75" y="37"/>
                </a:cubicBezTo>
                <a:cubicBezTo>
                  <a:pt x="73" y="34"/>
                  <a:pt x="73" y="30"/>
                  <a:pt x="73" y="27"/>
                </a:cubicBezTo>
                <a:cubicBezTo>
                  <a:pt x="73" y="27"/>
                  <a:pt x="73" y="27"/>
                  <a:pt x="73" y="27"/>
                </a:cubicBezTo>
                <a:close/>
                <a:moveTo>
                  <a:pt x="21" y="31"/>
                </a:moveTo>
                <a:cubicBezTo>
                  <a:pt x="21" y="25"/>
                  <a:pt x="21" y="21"/>
                  <a:pt x="22" y="16"/>
                </a:cubicBezTo>
                <a:cubicBezTo>
                  <a:pt x="29" y="12"/>
                  <a:pt x="37" y="18"/>
                  <a:pt x="46" y="16"/>
                </a:cubicBezTo>
                <a:cubicBezTo>
                  <a:pt x="47" y="20"/>
                  <a:pt x="48" y="25"/>
                  <a:pt x="47" y="31"/>
                </a:cubicBezTo>
                <a:cubicBezTo>
                  <a:pt x="47" y="31"/>
                  <a:pt x="51" y="28"/>
                  <a:pt x="52" y="25"/>
                </a:cubicBezTo>
                <a:cubicBezTo>
                  <a:pt x="52" y="22"/>
                  <a:pt x="51" y="10"/>
                  <a:pt x="50" y="8"/>
                </a:cubicBezTo>
                <a:cubicBezTo>
                  <a:pt x="45" y="0"/>
                  <a:pt x="25" y="0"/>
                  <a:pt x="19" y="7"/>
                </a:cubicBezTo>
                <a:cubicBezTo>
                  <a:pt x="18" y="9"/>
                  <a:pt x="16" y="25"/>
                  <a:pt x="18" y="28"/>
                </a:cubicBezTo>
                <a:cubicBezTo>
                  <a:pt x="19" y="30"/>
                  <a:pt x="21" y="31"/>
                  <a:pt x="21" y="3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1" name="Freeform 27"/>
          <p:cNvSpPr>
            <a:spLocks noEditPoints="1" noChangeArrowheads="1"/>
          </p:cNvSpPr>
          <p:nvPr/>
        </p:nvSpPr>
        <p:spPr bwMode="auto">
          <a:xfrm>
            <a:off x="6910388" y="3213100"/>
            <a:ext cx="288925" cy="261938"/>
          </a:xfrm>
          <a:custGeom>
            <a:avLst/>
            <a:gdLst>
              <a:gd name="T0" fmla="*/ 2147483646 w 77"/>
              <a:gd name="T1" fmla="*/ 2147483646 h 93"/>
              <a:gd name="T2" fmla="*/ 2147483646 w 77"/>
              <a:gd name="T3" fmla="*/ 2147483646 h 93"/>
              <a:gd name="T4" fmla="*/ 2147483646 w 77"/>
              <a:gd name="T5" fmla="*/ 2147483646 h 93"/>
              <a:gd name="T6" fmla="*/ 2147483646 w 77"/>
              <a:gd name="T7" fmla="*/ 2147483646 h 93"/>
              <a:gd name="T8" fmla="*/ 2147483646 w 77"/>
              <a:gd name="T9" fmla="*/ 2147483646 h 93"/>
              <a:gd name="T10" fmla="*/ 2147483646 w 77"/>
              <a:gd name="T11" fmla="*/ 2147483646 h 93"/>
              <a:gd name="T12" fmla="*/ 2147483646 w 77"/>
              <a:gd name="T13" fmla="*/ 2147483646 h 93"/>
              <a:gd name="T14" fmla="*/ 2147483646 w 77"/>
              <a:gd name="T15" fmla="*/ 2147483646 h 93"/>
              <a:gd name="T16" fmla="*/ 2147483646 w 77"/>
              <a:gd name="T17" fmla="*/ 2147483646 h 93"/>
              <a:gd name="T18" fmla="*/ 2147483646 w 77"/>
              <a:gd name="T19" fmla="*/ 2147483646 h 93"/>
              <a:gd name="T20" fmla="*/ 2147483646 w 77"/>
              <a:gd name="T21" fmla="*/ 2147483646 h 93"/>
              <a:gd name="T22" fmla="*/ 2147483646 w 77"/>
              <a:gd name="T23" fmla="*/ 0 h 93"/>
              <a:gd name="T24" fmla="*/ 2147483646 w 77"/>
              <a:gd name="T25" fmla="*/ 0 h 93"/>
              <a:gd name="T26" fmla="*/ 2147483646 w 77"/>
              <a:gd name="T27" fmla="*/ 2147483646 h 93"/>
              <a:gd name="T28" fmla="*/ 2147483646 w 77"/>
              <a:gd name="T29" fmla="*/ 2147483646 h 93"/>
              <a:gd name="T30" fmla="*/ 2147483646 w 77"/>
              <a:gd name="T31" fmla="*/ 2147483646 h 93"/>
              <a:gd name="T32" fmla="*/ 2147483646 w 77"/>
              <a:gd name="T33" fmla="*/ 2147483646 h 93"/>
              <a:gd name="T34" fmla="*/ 2147483646 w 77"/>
              <a:gd name="T35" fmla="*/ 2147483646 h 93"/>
              <a:gd name="T36" fmla="*/ 2147483646 w 77"/>
              <a:gd name="T37" fmla="*/ 2147483646 h 93"/>
              <a:gd name="T38" fmla="*/ 2147483646 w 77"/>
              <a:gd name="T39" fmla="*/ 2147483646 h 93"/>
              <a:gd name="T40" fmla="*/ 2147483646 w 77"/>
              <a:gd name="T41" fmla="*/ 2147483646 h 93"/>
              <a:gd name="T42" fmla="*/ 2147483646 w 77"/>
              <a:gd name="T43" fmla="*/ 2147483646 h 93"/>
              <a:gd name="T44" fmla="*/ 2147483646 w 77"/>
              <a:gd name="T45" fmla="*/ 2147483646 h 93"/>
              <a:gd name="T46" fmla="*/ 2147483646 w 77"/>
              <a:gd name="T47" fmla="*/ 2147483646 h 93"/>
              <a:gd name="T48" fmla="*/ 2147483646 w 77"/>
              <a:gd name="T49" fmla="*/ 2147483646 h 93"/>
              <a:gd name="T50" fmla="*/ 2147483646 w 77"/>
              <a:gd name="T51" fmla="*/ 2147483646 h 93"/>
              <a:gd name="T52" fmla="*/ 2147483646 w 77"/>
              <a:gd name="T53" fmla="*/ 2147483646 h 93"/>
              <a:gd name="T54" fmla="*/ 2147483646 w 77"/>
              <a:gd name="T55" fmla="*/ 2147483646 h 93"/>
              <a:gd name="T56" fmla="*/ 2147483646 w 77"/>
              <a:gd name="T57" fmla="*/ 2147483646 h 93"/>
              <a:gd name="T58" fmla="*/ 2147483646 w 77"/>
              <a:gd name="T59" fmla="*/ 2147483646 h 93"/>
              <a:gd name="T60" fmla="*/ 2147483646 w 77"/>
              <a:gd name="T61" fmla="*/ 2147483646 h 93"/>
              <a:gd name="T62" fmla="*/ 2147483646 w 77"/>
              <a:gd name="T63" fmla="*/ 2147483646 h 93"/>
              <a:gd name="T64" fmla="*/ 2147483646 w 77"/>
              <a:gd name="T65" fmla="*/ 2147483646 h 93"/>
              <a:gd name="T66" fmla="*/ 2147483646 w 77"/>
              <a:gd name="T67" fmla="*/ 2147483646 h 93"/>
              <a:gd name="T68" fmla="*/ 2147483646 w 77"/>
              <a:gd name="T69" fmla="*/ 2147483646 h 93"/>
              <a:gd name="T70" fmla="*/ 2147483646 w 77"/>
              <a:gd name="T71" fmla="*/ 2147483646 h 93"/>
              <a:gd name="T72" fmla="*/ 2147483646 w 77"/>
              <a:gd name="T73" fmla="*/ 2147483646 h 93"/>
              <a:gd name="T74" fmla="*/ 2147483646 w 77"/>
              <a:gd name="T75" fmla="*/ 2147483646 h 93"/>
              <a:gd name="T76" fmla="*/ 2147483646 w 77"/>
              <a:gd name="T77" fmla="*/ 2147483646 h 93"/>
              <a:gd name="T78" fmla="*/ 2147483646 w 77"/>
              <a:gd name="T79" fmla="*/ 2147483646 h 93"/>
              <a:gd name="T80" fmla="*/ 2147483646 w 77"/>
              <a:gd name="T81" fmla="*/ 2147483646 h 93"/>
              <a:gd name="T82" fmla="*/ 2147483646 w 77"/>
              <a:gd name="T83" fmla="*/ 2147483646 h 93"/>
              <a:gd name="T84" fmla="*/ 2147483646 w 77"/>
              <a:gd name="T85" fmla="*/ 2147483646 h 93"/>
              <a:gd name="T86" fmla="*/ 2147483646 w 77"/>
              <a:gd name="T87" fmla="*/ 2147483646 h 93"/>
              <a:gd name="T88" fmla="*/ 2147483646 w 77"/>
              <a:gd name="T89" fmla="*/ 2147483646 h 93"/>
              <a:gd name="T90" fmla="*/ 2147483646 w 77"/>
              <a:gd name="T91" fmla="*/ 2147483646 h 93"/>
              <a:gd name="T92" fmla="*/ 2147483646 w 77"/>
              <a:gd name="T93" fmla="*/ 2147483646 h 93"/>
              <a:gd name="T94" fmla="*/ 2147483646 w 77"/>
              <a:gd name="T95" fmla="*/ 2147483646 h 93"/>
              <a:gd name="T96" fmla="*/ 2147483646 w 77"/>
              <a:gd name="T97" fmla="*/ 2147483646 h 93"/>
              <a:gd name="T98" fmla="*/ 2147483646 w 77"/>
              <a:gd name="T99" fmla="*/ 2147483646 h 93"/>
              <a:gd name="T100" fmla="*/ 2147483646 w 77"/>
              <a:gd name="T101" fmla="*/ 2147483646 h 93"/>
              <a:gd name="T102" fmla="*/ 2147483646 w 77"/>
              <a:gd name="T103" fmla="*/ 2147483646 h 93"/>
              <a:gd name="T104" fmla="*/ 2147483646 w 77"/>
              <a:gd name="T105" fmla="*/ 2147483646 h 93"/>
              <a:gd name="T106" fmla="*/ 2147483646 w 77"/>
              <a:gd name="T107" fmla="*/ 2147483646 h 93"/>
              <a:gd name="T108" fmla="*/ 2147483646 w 77"/>
              <a:gd name="T109" fmla="*/ 2147483646 h 93"/>
              <a:gd name="T110" fmla="*/ 2147483646 w 77"/>
              <a:gd name="T111" fmla="*/ 2147483646 h 93"/>
              <a:gd name="T112" fmla="*/ 2147483646 w 77"/>
              <a:gd name="T113" fmla="*/ 2147483646 h 93"/>
              <a:gd name="T114" fmla="*/ 2147483646 w 77"/>
              <a:gd name="T115" fmla="*/ 2147483646 h 93"/>
              <a:gd name="T116" fmla="*/ 2147483646 w 77"/>
              <a:gd name="T117" fmla="*/ 2147483646 h 93"/>
              <a:gd name="T118" fmla="*/ 2147483646 w 77"/>
              <a:gd name="T119" fmla="*/ 2147483646 h 93"/>
              <a:gd name="T120" fmla="*/ 0 w 77"/>
              <a:gd name="T121" fmla="*/ 2147483646 h 93"/>
              <a:gd name="T122" fmla="*/ 2147483646 w 77"/>
              <a:gd name="T123" fmla="*/ 2147483646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7"/>
              <a:gd name="T187" fmla="*/ 0 h 93"/>
              <a:gd name="T188" fmla="*/ 77 w 77"/>
              <a:gd name="T189" fmla="*/ 93 h 9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7" h="93">
                <a:moveTo>
                  <a:pt x="39" y="12"/>
                </a:moveTo>
                <a:cubicBezTo>
                  <a:pt x="41" y="12"/>
                  <a:pt x="44" y="12"/>
                  <a:pt x="46" y="12"/>
                </a:cubicBezTo>
                <a:cubicBezTo>
                  <a:pt x="46" y="11"/>
                  <a:pt x="46" y="10"/>
                  <a:pt x="45" y="10"/>
                </a:cubicBezTo>
                <a:cubicBezTo>
                  <a:pt x="45" y="9"/>
                  <a:pt x="44" y="9"/>
                  <a:pt x="43" y="9"/>
                </a:cubicBezTo>
                <a:cubicBezTo>
                  <a:pt x="34" y="9"/>
                  <a:pt x="34" y="9"/>
                  <a:pt x="34" y="9"/>
                </a:cubicBezTo>
                <a:cubicBezTo>
                  <a:pt x="33" y="9"/>
                  <a:pt x="32" y="9"/>
                  <a:pt x="32" y="10"/>
                </a:cubicBezTo>
                <a:cubicBezTo>
                  <a:pt x="31" y="10"/>
                  <a:pt x="31" y="11"/>
                  <a:pt x="31" y="12"/>
                </a:cubicBezTo>
                <a:cubicBezTo>
                  <a:pt x="31" y="23"/>
                  <a:pt x="31" y="23"/>
                  <a:pt x="31" y="23"/>
                </a:cubicBezTo>
                <a:cubicBezTo>
                  <a:pt x="22" y="23"/>
                  <a:pt x="22" y="23"/>
                  <a:pt x="22" y="23"/>
                </a:cubicBezTo>
                <a:cubicBezTo>
                  <a:pt x="22" y="12"/>
                  <a:pt x="22" y="12"/>
                  <a:pt x="22" y="12"/>
                </a:cubicBezTo>
                <a:cubicBezTo>
                  <a:pt x="22" y="9"/>
                  <a:pt x="23" y="6"/>
                  <a:pt x="26" y="4"/>
                </a:cubicBezTo>
                <a:cubicBezTo>
                  <a:pt x="28" y="2"/>
                  <a:pt x="31" y="0"/>
                  <a:pt x="34" y="0"/>
                </a:cubicBezTo>
                <a:cubicBezTo>
                  <a:pt x="43" y="0"/>
                  <a:pt x="43" y="0"/>
                  <a:pt x="43" y="0"/>
                </a:cubicBezTo>
                <a:cubicBezTo>
                  <a:pt x="47" y="0"/>
                  <a:pt x="49" y="2"/>
                  <a:pt x="52" y="4"/>
                </a:cubicBezTo>
                <a:cubicBezTo>
                  <a:pt x="54" y="6"/>
                  <a:pt x="55" y="9"/>
                  <a:pt x="55" y="12"/>
                </a:cubicBezTo>
                <a:cubicBezTo>
                  <a:pt x="55" y="23"/>
                  <a:pt x="55" y="23"/>
                  <a:pt x="55" y="23"/>
                </a:cubicBezTo>
                <a:cubicBezTo>
                  <a:pt x="46" y="23"/>
                  <a:pt x="46" y="23"/>
                  <a:pt x="46" y="23"/>
                </a:cubicBezTo>
                <a:cubicBezTo>
                  <a:pt x="46" y="21"/>
                  <a:pt x="46" y="21"/>
                  <a:pt x="46" y="21"/>
                </a:cubicBezTo>
                <a:cubicBezTo>
                  <a:pt x="44" y="20"/>
                  <a:pt x="41" y="20"/>
                  <a:pt x="39" y="20"/>
                </a:cubicBezTo>
                <a:cubicBezTo>
                  <a:pt x="36" y="20"/>
                  <a:pt x="36" y="20"/>
                  <a:pt x="34" y="20"/>
                </a:cubicBezTo>
                <a:cubicBezTo>
                  <a:pt x="34" y="12"/>
                  <a:pt x="34" y="12"/>
                  <a:pt x="34" y="12"/>
                </a:cubicBezTo>
                <a:cubicBezTo>
                  <a:pt x="36" y="12"/>
                  <a:pt x="36" y="12"/>
                  <a:pt x="39" y="12"/>
                </a:cubicBezTo>
                <a:close/>
                <a:moveTo>
                  <a:pt x="17" y="37"/>
                </a:moveTo>
                <a:cubicBezTo>
                  <a:pt x="25" y="38"/>
                  <a:pt x="25" y="38"/>
                  <a:pt x="25" y="38"/>
                </a:cubicBezTo>
                <a:cubicBezTo>
                  <a:pt x="26" y="79"/>
                  <a:pt x="26" y="79"/>
                  <a:pt x="26" y="79"/>
                </a:cubicBezTo>
                <a:cubicBezTo>
                  <a:pt x="18" y="77"/>
                  <a:pt x="18" y="77"/>
                  <a:pt x="18" y="77"/>
                </a:cubicBezTo>
                <a:cubicBezTo>
                  <a:pt x="17" y="37"/>
                  <a:pt x="17" y="37"/>
                  <a:pt x="17" y="37"/>
                </a:cubicBezTo>
                <a:close/>
                <a:moveTo>
                  <a:pt x="35" y="38"/>
                </a:moveTo>
                <a:cubicBezTo>
                  <a:pt x="43" y="38"/>
                  <a:pt x="43" y="38"/>
                  <a:pt x="43" y="38"/>
                </a:cubicBezTo>
                <a:cubicBezTo>
                  <a:pt x="43" y="79"/>
                  <a:pt x="43" y="79"/>
                  <a:pt x="43" y="79"/>
                </a:cubicBezTo>
                <a:cubicBezTo>
                  <a:pt x="35" y="79"/>
                  <a:pt x="35" y="79"/>
                  <a:pt x="35" y="79"/>
                </a:cubicBezTo>
                <a:cubicBezTo>
                  <a:pt x="35" y="38"/>
                  <a:pt x="35" y="38"/>
                  <a:pt x="35" y="38"/>
                </a:cubicBezTo>
                <a:close/>
                <a:moveTo>
                  <a:pt x="61" y="37"/>
                </a:moveTo>
                <a:cubicBezTo>
                  <a:pt x="52" y="38"/>
                  <a:pt x="52" y="38"/>
                  <a:pt x="52" y="38"/>
                </a:cubicBezTo>
                <a:cubicBezTo>
                  <a:pt x="52" y="79"/>
                  <a:pt x="52" y="79"/>
                  <a:pt x="52" y="79"/>
                </a:cubicBezTo>
                <a:cubicBezTo>
                  <a:pt x="59" y="77"/>
                  <a:pt x="59" y="77"/>
                  <a:pt x="59" y="77"/>
                </a:cubicBezTo>
                <a:cubicBezTo>
                  <a:pt x="61" y="37"/>
                  <a:pt x="61" y="37"/>
                  <a:pt x="61" y="37"/>
                </a:cubicBezTo>
                <a:close/>
                <a:moveTo>
                  <a:pt x="4" y="30"/>
                </a:moveTo>
                <a:cubicBezTo>
                  <a:pt x="7" y="76"/>
                  <a:pt x="7" y="76"/>
                  <a:pt x="7" y="76"/>
                </a:cubicBezTo>
                <a:cubicBezTo>
                  <a:pt x="5" y="78"/>
                  <a:pt x="4" y="79"/>
                  <a:pt x="4" y="81"/>
                </a:cubicBezTo>
                <a:cubicBezTo>
                  <a:pt x="4" y="86"/>
                  <a:pt x="9" y="89"/>
                  <a:pt x="17" y="91"/>
                </a:cubicBezTo>
                <a:cubicBezTo>
                  <a:pt x="22" y="92"/>
                  <a:pt x="30" y="93"/>
                  <a:pt x="39" y="93"/>
                </a:cubicBezTo>
                <a:cubicBezTo>
                  <a:pt x="47" y="93"/>
                  <a:pt x="55" y="92"/>
                  <a:pt x="61" y="91"/>
                </a:cubicBezTo>
                <a:cubicBezTo>
                  <a:pt x="68" y="89"/>
                  <a:pt x="73" y="86"/>
                  <a:pt x="73" y="81"/>
                </a:cubicBezTo>
                <a:cubicBezTo>
                  <a:pt x="73" y="80"/>
                  <a:pt x="72" y="78"/>
                  <a:pt x="71" y="76"/>
                </a:cubicBezTo>
                <a:cubicBezTo>
                  <a:pt x="73" y="30"/>
                  <a:pt x="73" y="30"/>
                  <a:pt x="73" y="30"/>
                </a:cubicBezTo>
                <a:cubicBezTo>
                  <a:pt x="75" y="28"/>
                  <a:pt x="77" y="26"/>
                  <a:pt x="77" y="23"/>
                </a:cubicBezTo>
                <a:cubicBezTo>
                  <a:pt x="77" y="19"/>
                  <a:pt x="72" y="16"/>
                  <a:pt x="64" y="14"/>
                </a:cubicBezTo>
                <a:cubicBezTo>
                  <a:pt x="62" y="14"/>
                  <a:pt x="60" y="13"/>
                  <a:pt x="59" y="13"/>
                </a:cubicBezTo>
                <a:cubicBezTo>
                  <a:pt x="59" y="22"/>
                  <a:pt x="59" y="22"/>
                  <a:pt x="59" y="22"/>
                </a:cubicBezTo>
                <a:cubicBezTo>
                  <a:pt x="60" y="22"/>
                  <a:pt x="61" y="22"/>
                  <a:pt x="62" y="22"/>
                </a:cubicBezTo>
                <a:cubicBezTo>
                  <a:pt x="66" y="23"/>
                  <a:pt x="66" y="23"/>
                  <a:pt x="66" y="23"/>
                </a:cubicBezTo>
                <a:cubicBezTo>
                  <a:pt x="66" y="24"/>
                  <a:pt x="66" y="24"/>
                  <a:pt x="62" y="24"/>
                </a:cubicBezTo>
                <a:cubicBezTo>
                  <a:pt x="56" y="26"/>
                  <a:pt x="48" y="27"/>
                  <a:pt x="39" y="27"/>
                </a:cubicBezTo>
                <a:cubicBezTo>
                  <a:pt x="29" y="27"/>
                  <a:pt x="21" y="26"/>
                  <a:pt x="15" y="24"/>
                </a:cubicBezTo>
                <a:cubicBezTo>
                  <a:pt x="11" y="24"/>
                  <a:pt x="11" y="24"/>
                  <a:pt x="11" y="23"/>
                </a:cubicBezTo>
                <a:cubicBezTo>
                  <a:pt x="11" y="23"/>
                  <a:pt x="11" y="23"/>
                  <a:pt x="15" y="22"/>
                </a:cubicBezTo>
                <a:cubicBezTo>
                  <a:pt x="17" y="22"/>
                  <a:pt x="17" y="22"/>
                  <a:pt x="18" y="22"/>
                </a:cubicBezTo>
                <a:cubicBezTo>
                  <a:pt x="18" y="13"/>
                  <a:pt x="18" y="13"/>
                  <a:pt x="18" y="13"/>
                </a:cubicBezTo>
                <a:cubicBezTo>
                  <a:pt x="16" y="14"/>
                  <a:pt x="15" y="14"/>
                  <a:pt x="14" y="14"/>
                </a:cubicBezTo>
                <a:cubicBezTo>
                  <a:pt x="5" y="16"/>
                  <a:pt x="0" y="19"/>
                  <a:pt x="0" y="23"/>
                </a:cubicBezTo>
                <a:cubicBezTo>
                  <a:pt x="0" y="26"/>
                  <a:pt x="2" y="28"/>
                  <a:pt x="4" y="3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2" name="Freeform 28"/>
          <p:cNvSpPr>
            <a:spLocks noEditPoints="1" noChangeArrowheads="1"/>
          </p:cNvSpPr>
          <p:nvPr/>
        </p:nvSpPr>
        <p:spPr bwMode="auto">
          <a:xfrm>
            <a:off x="5465763" y="2178050"/>
            <a:ext cx="352425" cy="276225"/>
          </a:xfrm>
          <a:custGeom>
            <a:avLst/>
            <a:gdLst>
              <a:gd name="T0" fmla="*/ 2147483646 w 94"/>
              <a:gd name="T1" fmla="*/ 2147483646 h 98"/>
              <a:gd name="T2" fmla="*/ 2147483646 w 94"/>
              <a:gd name="T3" fmla="*/ 2147483646 h 98"/>
              <a:gd name="T4" fmla="*/ 2147483646 w 94"/>
              <a:gd name="T5" fmla="*/ 2147483646 h 98"/>
              <a:gd name="T6" fmla="*/ 2147483646 w 94"/>
              <a:gd name="T7" fmla="*/ 2147483646 h 98"/>
              <a:gd name="T8" fmla="*/ 2147483646 w 94"/>
              <a:gd name="T9" fmla="*/ 2147483646 h 98"/>
              <a:gd name="T10" fmla="*/ 2147483646 w 94"/>
              <a:gd name="T11" fmla="*/ 2147483646 h 98"/>
              <a:gd name="T12" fmla="*/ 2147483646 w 94"/>
              <a:gd name="T13" fmla="*/ 2147483646 h 98"/>
              <a:gd name="T14" fmla="*/ 2147483646 w 94"/>
              <a:gd name="T15" fmla="*/ 2147483646 h 98"/>
              <a:gd name="T16" fmla="*/ 2147483646 w 94"/>
              <a:gd name="T17" fmla="*/ 2147483646 h 98"/>
              <a:gd name="T18" fmla="*/ 2147483646 w 94"/>
              <a:gd name="T19" fmla="*/ 2147483646 h 98"/>
              <a:gd name="T20" fmla="*/ 2147483646 w 94"/>
              <a:gd name="T21" fmla="*/ 2147483646 h 98"/>
              <a:gd name="T22" fmla="*/ 2147483646 w 94"/>
              <a:gd name="T23" fmla="*/ 2147483646 h 98"/>
              <a:gd name="T24" fmla="*/ 2147483646 w 94"/>
              <a:gd name="T25" fmla="*/ 2147483646 h 98"/>
              <a:gd name="T26" fmla="*/ 2147483646 w 94"/>
              <a:gd name="T27" fmla="*/ 2147483646 h 98"/>
              <a:gd name="T28" fmla="*/ 2147483646 w 94"/>
              <a:gd name="T29" fmla="*/ 2147483646 h 98"/>
              <a:gd name="T30" fmla="*/ 0 w 94"/>
              <a:gd name="T31" fmla="*/ 2147483646 h 98"/>
              <a:gd name="T32" fmla="*/ 2147483646 w 94"/>
              <a:gd name="T33" fmla="*/ 2147483646 h 98"/>
              <a:gd name="T34" fmla="*/ 2147483646 w 94"/>
              <a:gd name="T35" fmla="*/ 0 h 98"/>
              <a:gd name="T36" fmla="*/ 2147483646 w 94"/>
              <a:gd name="T37" fmla="*/ 2147483646 h 98"/>
              <a:gd name="T38" fmla="*/ 2147483646 w 94"/>
              <a:gd name="T39" fmla="*/ 2147483646 h 98"/>
              <a:gd name="T40" fmla="*/ 2147483646 w 94"/>
              <a:gd name="T41" fmla="*/ 2147483646 h 98"/>
              <a:gd name="T42" fmla="*/ 2147483646 w 94"/>
              <a:gd name="T43" fmla="*/ 2147483646 h 98"/>
              <a:gd name="T44" fmla="*/ 2147483646 w 94"/>
              <a:gd name="T45" fmla="*/ 2147483646 h 98"/>
              <a:gd name="T46" fmla="*/ 2147483646 w 94"/>
              <a:gd name="T47" fmla="*/ 2147483646 h 98"/>
              <a:gd name="T48" fmla="*/ 2147483646 w 94"/>
              <a:gd name="T49" fmla="*/ 2147483646 h 98"/>
              <a:gd name="T50" fmla="*/ 2147483646 w 94"/>
              <a:gd name="T51" fmla="*/ 2147483646 h 98"/>
              <a:gd name="T52" fmla="*/ 2147483646 w 94"/>
              <a:gd name="T53" fmla="*/ 2147483646 h 98"/>
              <a:gd name="T54" fmla="*/ 2147483646 w 94"/>
              <a:gd name="T55" fmla="*/ 2147483646 h 98"/>
              <a:gd name="T56" fmla="*/ 2147483646 w 94"/>
              <a:gd name="T57" fmla="*/ 2147483646 h 98"/>
              <a:gd name="T58" fmla="*/ 2147483646 w 94"/>
              <a:gd name="T59" fmla="*/ 2147483646 h 98"/>
              <a:gd name="T60" fmla="*/ 2147483646 w 94"/>
              <a:gd name="T61" fmla="*/ 2147483646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98"/>
              <a:gd name="T95" fmla="*/ 94 w 94"/>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3" name="Freeform 29"/>
          <p:cNvSpPr>
            <a:spLocks noEditPoints="1" noChangeArrowheads="1"/>
          </p:cNvSpPr>
          <p:nvPr/>
        </p:nvSpPr>
        <p:spPr bwMode="auto">
          <a:xfrm>
            <a:off x="6153150" y="2695575"/>
            <a:ext cx="369888" cy="290513"/>
          </a:xfrm>
          <a:custGeom>
            <a:avLst/>
            <a:gdLst>
              <a:gd name="T0" fmla="*/ 2147483646 w 99"/>
              <a:gd name="T1" fmla="*/ 2147483646 h 103"/>
              <a:gd name="T2" fmla="*/ 2147483646 w 99"/>
              <a:gd name="T3" fmla="*/ 2147483646 h 103"/>
              <a:gd name="T4" fmla="*/ 2147483646 w 99"/>
              <a:gd name="T5" fmla="*/ 2147483646 h 103"/>
              <a:gd name="T6" fmla="*/ 2147483646 w 99"/>
              <a:gd name="T7" fmla="*/ 0 h 103"/>
              <a:gd name="T8" fmla="*/ 2147483646 w 99"/>
              <a:gd name="T9" fmla="*/ 0 h 103"/>
              <a:gd name="T10" fmla="*/ 2147483646 w 99"/>
              <a:gd name="T11" fmla="*/ 2147483646 h 103"/>
              <a:gd name="T12" fmla="*/ 2147483646 w 99"/>
              <a:gd name="T13" fmla="*/ 2147483646 h 103"/>
              <a:gd name="T14" fmla="*/ 2147483646 w 99"/>
              <a:gd name="T15" fmla="*/ 2147483646 h 103"/>
              <a:gd name="T16" fmla="*/ 2147483646 w 99"/>
              <a:gd name="T17" fmla="*/ 2147483646 h 103"/>
              <a:gd name="T18" fmla="*/ 2147483646 w 99"/>
              <a:gd name="T19" fmla="*/ 2147483646 h 103"/>
              <a:gd name="T20" fmla="*/ 2147483646 w 99"/>
              <a:gd name="T21" fmla="*/ 2147483646 h 103"/>
              <a:gd name="T22" fmla="*/ 2147483646 w 99"/>
              <a:gd name="T23" fmla="*/ 2147483646 h 103"/>
              <a:gd name="T24" fmla="*/ 2147483646 w 99"/>
              <a:gd name="T25" fmla="*/ 2147483646 h 103"/>
              <a:gd name="T26" fmla="*/ 2147483646 w 99"/>
              <a:gd name="T27" fmla="*/ 2147483646 h 103"/>
              <a:gd name="T28" fmla="*/ 2147483646 w 99"/>
              <a:gd name="T29" fmla="*/ 2147483646 h 103"/>
              <a:gd name="T30" fmla="*/ 2147483646 w 99"/>
              <a:gd name="T31" fmla="*/ 2147483646 h 103"/>
              <a:gd name="T32" fmla="*/ 2147483646 w 99"/>
              <a:gd name="T33" fmla="*/ 2147483646 h 103"/>
              <a:gd name="T34" fmla="*/ 2147483646 w 99"/>
              <a:gd name="T35" fmla="*/ 2147483646 h 103"/>
              <a:gd name="T36" fmla="*/ 2147483646 w 99"/>
              <a:gd name="T37" fmla="*/ 2147483646 h 103"/>
              <a:gd name="T38" fmla="*/ 2147483646 w 99"/>
              <a:gd name="T39" fmla="*/ 2147483646 h 103"/>
              <a:gd name="T40" fmla="*/ 2147483646 w 99"/>
              <a:gd name="T41" fmla="*/ 2147483646 h 103"/>
              <a:gd name="T42" fmla="*/ 2147483646 w 99"/>
              <a:gd name="T43" fmla="*/ 2147483646 h 103"/>
              <a:gd name="T44" fmla="*/ 2147483646 w 99"/>
              <a:gd name="T45" fmla="*/ 2147483646 h 103"/>
              <a:gd name="T46" fmla="*/ 2147483646 w 99"/>
              <a:gd name="T47" fmla="*/ 2147483646 h 103"/>
              <a:gd name="T48" fmla="*/ 2147483646 w 99"/>
              <a:gd name="T49" fmla="*/ 2147483646 h 103"/>
              <a:gd name="T50" fmla="*/ 2147483646 w 99"/>
              <a:gd name="T51" fmla="*/ 2147483646 h 103"/>
              <a:gd name="T52" fmla="*/ 2147483646 w 99"/>
              <a:gd name="T53" fmla="*/ 2147483646 h 103"/>
              <a:gd name="T54" fmla="*/ 2147483646 w 99"/>
              <a:gd name="T55" fmla="*/ 2147483646 h 103"/>
              <a:gd name="T56" fmla="*/ 2147483646 w 99"/>
              <a:gd name="T57" fmla="*/ 2147483646 h 103"/>
              <a:gd name="T58" fmla="*/ 2147483646 w 99"/>
              <a:gd name="T59" fmla="*/ 2147483646 h 103"/>
              <a:gd name="T60" fmla="*/ 2147483646 w 99"/>
              <a:gd name="T61" fmla="*/ 2147483646 h 103"/>
              <a:gd name="T62" fmla="*/ 2147483646 w 99"/>
              <a:gd name="T63" fmla="*/ 2147483646 h 103"/>
              <a:gd name="T64" fmla="*/ 2147483646 w 99"/>
              <a:gd name="T65" fmla="*/ 2147483646 h 103"/>
              <a:gd name="T66" fmla="*/ 2147483646 w 99"/>
              <a:gd name="T67" fmla="*/ 2147483646 h 10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9"/>
              <a:gd name="T103" fmla="*/ 0 h 103"/>
              <a:gd name="T104" fmla="*/ 99 w 99"/>
              <a:gd name="T105" fmla="*/ 103 h 10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4" name="Freeform 30"/>
          <p:cNvSpPr>
            <a:spLocks noEditPoints="1" noChangeArrowheads="1"/>
          </p:cNvSpPr>
          <p:nvPr/>
        </p:nvSpPr>
        <p:spPr bwMode="auto">
          <a:xfrm>
            <a:off x="6924675" y="2706688"/>
            <a:ext cx="277813" cy="273050"/>
          </a:xfrm>
          <a:custGeom>
            <a:avLst/>
            <a:gdLst>
              <a:gd name="T0" fmla="*/ 2147483646 w 74"/>
              <a:gd name="T1" fmla="*/ 0 h 97"/>
              <a:gd name="T2" fmla="*/ 2147483646 w 74"/>
              <a:gd name="T3" fmla="*/ 2147483646 h 97"/>
              <a:gd name="T4" fmla="*/ 2147483646 w 74"/>
              <a:gd name="T5" fmla="*/ 2147483646 h 97"/>
              <a:gd name="T6" fmla="*/ 2147483646 w 74"/>
              <a:gd name="T7" fmla="*/ 2147483646 h 97"/>
              <a:gd name="T8" fmla="*/ 2147483646 w 74"/>
              <a:gd name="T9" fmla="*/ 2147483646 h 97"/>
              <a:gd name="T10" fmla="*/ 2147483646 w 74"/>
              <a:gd name="T11" fmla="*/ 2147483646 h 97"/>
              <a:gd name="T12" fmla="*/ 2147483646 w 74"/>
              <a:gd name="T13" fmla="*/ 2147483646 h 97"/>
              <a:gd name="T14" fmla="*/ 2147483646 w 74"/>
              <a:gd name="T15" fmla="*/ 2147483646 h 97"/>
              <a:gd name="T16" fmla="*/ 2147483646 w 74"/>
              <a:gd name="T17" fmla="*/ 2147483646 h 97"/>
              <a:gd name="T18" fmla="*/ 2147483646 w 74"/>
              <a:gd name="T19" fmla="*/ 2147483646 h 97"/>
              <a:gd name="T20" fmla="*/ 2147483646 w 74"/>
              <a:gd name="T21" fmla="*/ 2147483646 h 97"/>
              <a:gd name="T22" fmla="*/ 2147483646 w 74"/>
              <a:gd name="T23" fmla="*/ 2147483646 h 97"/>
              <a:gd name="T24" fmla="*/ 2147483646 w 74"/>
              <a:gd name="T25" fmla="*/ 2147483646 h 97"/>
              <a:gd name="T26" fmla="*/ 2147483646 w 74"/>
              <a:gd name="T27" fmla="*/ 2147483646 h 97"/>
              <a:gd name="T28" fmla="*/ 2147483646 w 74"/>
              <a:gd name="T29" fmla="*/ 2147483646 h 97"/>
              <a:gd name="T30" fmla="*/ 0 w 74"/>
              <a:gd name="T31" fmla="*/ 2147483646 h 97"/>
              <a:gd name="T32" fmla="*/ 2147483646 w 74"/>
              <a:gd name="T33" fmla="*/ 2147483646 h 97"/>
              <a:gd name="T34" fmla="*/ 2147483646 w 74"/>
              <a:gd name="T35" fmla="*/ 0 h 97"/>
              <a:gd name="T36" fmla="*/ 2147483646 w 74"/>
              <a:gd name="T37" fmla="*/ 2147483646 h 97"/>
              <a:gd name="T38" fmla="*/ 2147483646 w 74"/>
              <a:gd name="T39" fmla="*/ 2147483646 h 97"/>
              <a:gd name="T40" fmla="*/ 2147483646 w 74"/>
              <a:gd name="T41" fmla="*/ 2147483646 h 97"/>
              <a:gd name="T42" fmla="*/ 2147483646 w 74"/>
              <a:gd name="T43" fmla="*/ 2147483646 h 97"/>
              <a:gd name="T44" fmla="*/ 2147483646 w 74"/>
              <a:gd name="T45" fmla="*/ 2147483646 h 97"/>
              <a:gd name="T46" fmla="*/ 2147483646 w 74"/>
              <a:gd name="T47" fmla="*/ 2147483646 h 97"/>
              <a:gd name="T48" fmla="*/ 2147483646 w 74"/>
              <a:gd name="T49" fmla="*/ 2147483646 h 97"/>
              <a:gd name="T50" fmla="*/ 2147483646 w 74"/>
              <a:gd name="T51" fmla="*/ 2147483646 h 97"/>
              <a:gd name="T52" fmla="*/ 2147483646 w 74"/>
              <a:gd name="T53" fmla="*/ 2147483646 h 97"/>
              <a:gd name="T54" fmla="*/ 2147483646 w 74"/>
              <a:gd name="T55" fmla="*/ 2147483646 h 97"/>
              <a:gd name="T56" fmla="*/ 2147483646 w 74"/>
              <a:gd name="T57" fmla="*/ 2147483646 h 97"/>
              <a:gd name="T58" fmla="*/ 2147483646 w 74"/>
              <a:gd name="T59" fmla="*/ 2147483646 h 97"/>
              <a:gd name="T60" fmla="*/ 2147483646 w 74"/>
              <a:gd name="T61" fmla="*/ 2147483646 h 97"/>
              <a:gd name="T62" fmla="*/ 2147483646 w 74"/>
              <a:gd name="T63" fmla="*/ 2147483646 h 97"/>
              <a:gd name="T64" fmla="*/ 2147483646 w 74"/>
              <a:gd name="T65" fmla="*/ 2147483646 h 97"/>
              <a:gd name="T66" fmla="*/ 2147483646 w 74"/>
              <a:gd name="T67" fmla="*/ 2147483646 h 97"/>
              <a:gd name="T68" fmla="*/ 2147483646 w 74"/>
              <a:gd name="T69" fmla="*/ 2147483646 h 97"/>
              <a:gd name="T70" fmla="*/ 2147483646 w 74"/>
              <a:gd name="T71" fmla="*/ 2147483646 h 97"/>
              <a:gd name="T72" fmla="*/ 2147483646 w 74"/>
              <a:gd name="T73" fmla="*/ 2147483646 h 97"/>
              <a:gd name="T74" fmla="*/ 2147483646 w 74"/>
              <a:gd name="T75" fmla="*/ 2147483646 h 97"/>
              <a:gd name="T76" fmla="*/ 2147483646 w 74"/>
              <a:gd name="T77" fmla="*/ 2147483646 h 97"/>
              <a:gd name="T78" fmla="*/ 2147483646 w 74"/>
              <a:gd name="T79" fmla="*/ 2147483646 h 97"/>
              <a:gd name="T80" fmla="*/ 2147483646 w 74"/>
              <a:gd name="T81" fmla="*/ 2147483646 h 97"/>
              <a:gd name="T82" fmla="*/ 2147483646 w 74"/>
              <a:gd name="T83" fmla="*/ 2147483646 h 97"/>
              <a:gd name="T84" fmla="*/ 2147483646 w 74"/>
              <a:gd name="T85" fmla="*/ 2147483646 h 97"/>
              <a:gd name="T86" fmla="*/ 2147483646 w 74"/>
              <a:gd name="T87" fmla="*/ 2147483646 h 97"/>
              <a:gd name="T88" fmla="*/ 2147483646 w 74"/>
              <a:gd name="T89" fmla="*/ 2147483646 h 97"/>
              <a:gd name="T90" fmla="*/ 2147483646 w 74"/>
              <a:gd name="T91" fmla="*/ 2147483646 h 97"/>
              <a:gd name="T92" fmla="*/ 2147483646 w 74"/>
              <a:gd name="T93" fmla="*/ 2147483646 h 97"/>
              <a:gd name="T94" fmla="*/ 2147483646 w 74"/>
              <a:gd name="T95" fmla="*/ 2147483646 h 97"/>
              <a:gd name="T96" fmla="*/ 2147483646 w 74"/>
              <a:gd name="T97" fmla="*/ 2147483646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
              <a:gd name="T148" fmla="*/ 0 h 97"/>
              <a:gd name="T149" fmla="*/ 74 w 74"/>
              <a:gd name="T150" fmla="*/ 97 h 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5" name="Freeform 31"/>
          <p:cNvSpPr>
            <a:spLocks noEditPoints="1" noChangeArrowheads="1"/>
          </p:cNvSpPr>
          <p:nvPr/>
        </p:nvSpPr>
        <p:spPr bwMode="auto">
          <a:xfrm>
            <a:off x="5476875" y="2724150"/>
            <a:ext cx="311150" cy="233363"/>
          </a:xfrm>
          <a:custGeom>
            <a:avLst/>
            <a:gdLst>
              <a:gd name="T0" fmla="*/ 2147483646 w 83"/>
              <a:gd name="T1" fmla="*/ 0 h 83"/>
              <a:gd name="T2" fmla="*/ 2147483646 w 83"/>
              <a:gd name="T3" fmla="*/ 2147483646 h 83"/>
              <a:gd name="T4" fmla="*/ 2147483646 w 83"/>
              <a:gd name="T5" fmla="*/ 2147483646 h 83"/>
              <a:gd name="T6" fmla="*/ 2147483646 w 83"/>
              <a:gd name="T7" fmla="*/ 2147483646 h 83"/>
              <a:gd name="T8" fmla="*/ 2147483646 w 83"/>
              <a:gd name="T9" fmla="*/ 2147483646 h 83"/>
              <a:gd name="T10" fmla="*/ 2147483646 w 83"/>
              <a:gd name="T11" fmla="*/ 2147483646 h 83"/>
              <a:gd name="T12" fmla="*/ 0 w 83"/>
              <a:gd name="T13" fmla="*/ 2147483646 h 83"/>
              <a:gd name="T14" fmla="*/ 2147483646 w 83"/>
              <a:gd name="T15" fmla="*/ 2147483646 h 83"/>
              <a:gd name="T16" fmla="*/ 2147483646 w 83"/>
              <a:gd name="T17" fmla="*/ 0 h 83"/>
              <a:gd name="T18" fmla="*/ 2147483646 w 83"/>
              <a:gd name="T19" fmla="*/ 2147483646 h 83"/>
              <a:gd name="T20" fmla="*/ 2147483646 w 83"/>
              <a:gd name="T21" fmla="*/ 2147483646 h 83"/>
              <a:gd name="T22" fmla="*/ 2147483646 w 83"/>
              <a:gd name="T23" fmla="*/ 2147483646 h 83"/>
              <a:gd name="T24" fmla="*/ 2147483646 w 83"/>
              <a:gd name="T25" fmla="*/ 2147483646 h 83"/>
              <a:gd name="T26" fmla="*/ 2147483646 w 83"/>
              <a:gd name="T27" fmla="*/ 2147483646 h 83"/>
              <a:gd name="T28" fmla="*/ 2147483646 w 83"/>
              <a:gd name="T29" fmla="*/ 2147483646 h 83"/>
              <a:gd name="T30" fmla="*/ 2147483646 w 83"/>
              <a:gd name="T31" fmla="*/ 2147483646 h 83"/>
              <a:gd name="T32" fmla="*/ 2147483646 w 83"/>
              <a:gd name="T33" fmla="*/ 2147483646 h 83"/>
              <a:gd name="T34" fmla="*/ 2147483646 w 83"/>
              <a:gd name="T35" fmla="*/ 2147483646 h 83"/>
              <a:gd name="T36" fmla="*/ 2147483646 w 83"/>
              <a:gd name="T37" fmla="*/ 2147483646 h 83"/>
              <a:gd name="T38" fmla="*/ 2147483646 w 83"/>
              <a:gd name="T39" fmla="*/ 2147483646 h 83"/>
              <a:gd name="T40" fmla="*/ 2147483646 w 83"/>
              <a:gd name="T41" fmla="*/ 2147483646 h 83"/>
              <a:gd name="T42" fmla="*/ 2147483646 w 83"/>
              <a:gd name="T43" fmla="*/ 2147483646 h 83"/>
              <a:gd name="T44" fmla="*/ 2147483646 w 83"/>
              <a:gd name="T45" fmla="*/ 2147483646 h 83"/>
              <a:gd name="T46" fmla="*/ 2147483646 w 83"/>
              <a:gd name="T47" fmla="*/ 2147483646 h 83"/>
              <a:gd name="T48" fmla="*/ 2147483646 w 83"/>
              <a:gd name="T49" fmla="*/ 2147483646 h 83"/>
              <a:gd name="T50" fmla="*/ 2147483646 w 83"/>
              <a:gd name="T51" fmla="*/ 2147483646 h 83"/>
              <a:gd name="T52" fmla="*/ 2147483646 w 83"/>
              <a:gd name="T53" fmla="*/ 2147483646 h 83"/>
              <a:gd name="T54" fmla="*/ 2147483646 w 83"/>
              <a:gd name="T55" fmla="*/ 2147483646 h 8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3"/>
              <a:gd name="T85" fmla="*/ 0 h 83"/>
              <a:gd name="T86" fmla="*/ 83 w 83"/>
              <a:gd name="T87" fmla="*/ 83 h 8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3" h="83">
                <a:moveTo>
                  <a:pt x="42" y="0"/>
                </a:moveTo>
                <a:cubicBezTo>
                  <a:pt x="53" y="0"/>
                  <a:pt x="64" y="5"/>
                  <a:pt x="71" y="12"/>
                </a:cubicBezTo>
                <a:cubicBezTo>
                  <a:pt x="79" y="20"/>
                  <a:pt x="83" y="30"/>
                  <a:pt x="83" y="41"/>
                </a:cubicBezTo>
                <a:cubicBezTo>
                  <a:pt x="83" y="53"/>
                  <a:pt x="79" y="63"/>
                  <a:pt x="71" y="71"/>
                </a:cubicBezTo>
                <a:cubicBezTo>
                  <a:pt x="64" y="78"/>
                  <a:pt x="53" y="83"/>
                  <a:pt x="42" y="83"/>
                </a:cubicBezTo>
                <a:cubicBezTo>
                  <a:pt x="30" y="83"/>
                  <a:pt x="20" y="78"/>
                  <a:pt x="12" y="71"/>
                </a:cubicBezTo>
                <a:cubicBezTo>
                  <a:pt x="5" y="63"/>
                  <a:pt x="0" y="53"/>
                  <a:pt x="0" y="41"/>
                </a:cubicBezTo>
                <a:cubicBezTo>
                  <a:pt x="0" y="30"/>
                  <a:pt x="5" y="20"/>
                  <a:pt x="12" y="12"/>
                </a:cubicBezTo>
                <a:cubicBezTo>
                  <a:pt x="20" y="5"/>
                  <a:pt x="30" y="0"/>
                  <a:pt x="42" y="0"/>
                </a:cubicBezTo>
                <a:close/>
                <a:moveTo>
                  <a:pt x="58" y="46"/>
                </a:moveTo>
                <a:cubicBezTo>
                  <a:pt x="62" y="44"/>
                  <a:pt x="63" y="40"/>
                  <a:pt x="59" y="37"/>
                </a:cubicBezTo>
                <a:cubicBezTo>
                  <a:pt x="55" y="35"/>
                  <a:pt x="51" y="33"/>
                  <a:pt x="48" y="31"/>
                </a:cubicBezTo>
                <a:cubicBezTo>
                  <a:pt x="44" y="29"/>
                  <a:pt x="41" y="27"/>
                  <a:pt x="37" y="25"/>
                </a:cubicBezTo>
                <a:cubicBezTo>
                  <a:pt x="33" y="22"/>
                  <a:pt x="29" y="24"/>
                  <a:pt x="29" y="29"/>
                </a:cubicBezTo>
                <a:cubicBezTo>
                  <a:pt x="29" y="33"/>
                  <a:pt x="29" y="37"/>
                  <a:pt x="29" y="41"/>
                </a:cubicBezTo>
                <a:cubicBezTo>
                  <a:pt x="29" y="45"/>
                  <a:pt x="29" y="49"/>
                  <a:pt x="29" y="53"/>
                </a:cubicBezTo>
                <a:cubicBezTo>
                  <a:pt x="29" y="58"/>
                  <a:pt x="32" y="61"/>
                  <a:pt x="36" y="59"/>
                </a:cubicBezTo>
                <a:cubicBezTo>
                  <a:pt x="40" y="56"/>
                  <a:pt x="44" y="54"/>
                  <a:pt x="48" y="52"/>
                </a:cubicBezTo>
                <a:cubicBezTo>
                  <a:pt x="51" y="50"/>
                  <a:pt x="55" y="48"/>
                  <a:pt x="58" y="46"/>
                </a:cubicBezTo>
                <a:close/>
                <a:moveTo>
                  <a:pt x="61" y="23"/>
                </a:moveTo>
                <a:cubicBezTo>
                  <a:pt x="56" y="18"/>
                  <a:pt x="49" y="15"/>
                  <a:pt x="42" y="15"/>
                </a:cubicBezTo>
                <a:cubicBezTo>
                  <a:pt x="34" y="15"/>
                  <a:pt x="28" y="18"/>
                  <a:pt x="23" y="23"/>
                </a:cubicBezTo>
                <a:cubicBezTo>
                  <a:pt x="18" y="27"/>
                  <a:pt x="15" y="34"/>
                  <a:pt x="15" y="41"/>
                </a:cubicBezTo>
                <a:cubicBezTo>
                  <a:pt x="15" y="49"/>
                  <a:pt x="18" y="56"/>
                  <a:pt x="23" y="60"/>
                </a:cubicBezTo>
                <a:cubicBezTo>
                  <a:pt x="28" y="65"/>
                  <a:pt x="34" y="68"/>
                  <a:pt x="42" y="68"/>
                </a:cubicBezTo>
                <a:cubicBezTo>
                  <a:pt x="49" y="68"/>
                  <a:pt x="56" y="65"/>
                  <a:pt x="61" y="60"/>
                </a:cubicBezTo>
                <a:cubicBezTo>
                  <a:pt x="66" y="56"/>
                  <a:pt x="69" y="49"/>
                  <a:pt x="69" y="41"/>
                </a:cubicBezTo>
                <a:cubicBezTo>
                  <a:pt x="69" y="34"/>
                  <a:pt x="66" y="27"/>
                  <a:pt x="61" y="2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6" name="Freeform 32"/>
          <p:cNvSpPr>
            <a:spLocks noEditPoints="1" noChangeArrowheads="1"/>
          </p:cNvSpPr>
          <p:nvPr/>
        </p:nvSpPr>
        <p:spPr bwMode="auto">
          <a:xfrm>
            <a:off x="7629525" y="2730500"/>
            <a:ext cx="266700" cy="228600"/>
          </a:xfrm>
          <a:custGeom>
            <a:avLst/>
            <a:gdLst>
              <a:gd name="T0" fmla="*/ 0 w 168"/>
              <a:gd name="T1" fmla="*/ 0 h 192"/>
              <a:gd name="T2" fmla="*/ 2147483646 w 168"/>
              <a:gd name="T3" fmla="*/ 0 h 192"/>
              <a:gd name="T4" fmla="*/ 2147483646 w 168"/>
              <a:gd name="T5" fmla="*/ 2147483646 h 192"/>
              <a:gd name="T6" fmla="*/ 2147483646 w 168"/>
              <a:gd name="T7" fmla="*/ 2147483646 h 192"/>
              <a:gd name="T8" fmla="*/ 2147483646 w 168"/>
              <a:gd name="T9" fmla="*/ 2147483646 h 192"/>
              <a:gd name="T10" fmla="*/ 2147483646 w 168"/>
              <a:gd name="T11" fmla="*/ 2147483646 h 192"/>
              <a:gd name="T12" fmla="*/ 2147483646 w 168"/>
              <a:gd name="T13" fmla="*/ 2147483646 h 192"/>
              <a:gd name="T14" fmla="*/ 2147483646 w 168"/>
              <a:gd name="T15" fmla="*/ 2147483646 h 192"/>
              <a:gd name="T16" fmla="*/ 2147483646 w 168"/>
              <a:gd name="T17" fmla="*/ 2147483646 h 192"/>
              <a:gd name="T18" fmla="*/ 2147483646 w 168"/>
              <a:gd name="T19" fmla="*/ 2147483646 h 192"/>
              <a:gd name="T20" fmla="*/ 2147483646 w 168"/>
              <a:gd name="T21" fmla="*/ 2147483646 h 192"/>
              <a:gd name="T22" fmla="*/ 2147483646 w 168"/>
              <a:gd name="T23" fmla="*/ 2147483646 h 192"/>
              <a:gd name="T24" fmla="*/ 0 w 168"/>
              <a:gd name="T25" fmla="*/ 2147483646 h 192"/>
              <a:gd name="T26" fmla="*/ 0 w 168"/>
              <a:gd name="T27" fmla="*/ 0 h 192"/>
              <a:gd name="T28" fmla="*/ 0 w 168"/>
              <a:gd name="T29" fmla="*/ 0 h 192"/>
              <a:gd name="T30" fmla="*/ 2147483646 w 168"/>
              <a:gd name="T31" fmla="*/ 2147483646 h 192"/>
              <a:gd name="T32" fmla="*/ 2147483646 w 168"/>
              <a:gd name="T33" fmla="*/ 2147483646 h 192"/>
              <a:gd name="T34" fmla="*/ 2147483646 w 168"/>
              <a:gd name="T35" fmla="*/ 2147483646 h 192"/>
              <a:gd name="T36" fmla="*/ 2147483646 w 168"/>
              <a:gd name="T37" fmla="*/ 2147483646 h 192"/>
              <a:gd name="T38" fmla="*/ 2147483646 w 168"/>
              <a:gd name="T39" fmla="*/ 2147483646 h 192"/>
              <a:gd name="T40" fmla="*/ 2147483646 w 168"/>
              <a:gd name="T41" fmla="*/ 2147483646 h 192"/>
              <a:gd name="T42" fmla="*/ 2147483646 w 168"/>
              <a:gd name="T43" fmla="*/ 2147483646 h 192"/>
              <a:gd name="T44" fmla="*/ 2147483646 w 168"/>
              <a:gd name="T45" fmla="*/ 2147483646 h 192"/>
              <a:gd name="T46" fmla="*/ 2147483646 w 168"/>
              <a:gd name="T47" fmla="*/ 2147483646 h 192"/>
              <a:gd name="T48" fmla="*/ 2147483646 w 168"/>
              <a:gd name="T49" fmla="*/ 2147483646 h 192"/>
              <a:gd name="T50" fmla="*/ 2147483646 w 168"/>
              <a:gd name="T51" fmla="*/ 2147483646 h 192"/>
              <a:gd name="T52" fmla="*/ 2147483646 w 168"/>
              <a:gd name="T53" fmla="*/ 2147483646 h 192"/>
              <a:gd name="T54" fmla="*/ 2147483646 w 168"/>
              <a:gd name="T55" fmla="*/ 2147483646 h 1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92"/>
              <a:gd name="T86" fmla="*/ 168 w 168"/>
              <a:gd name="T87" fmla="*/ 192 h 19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92">
                <a:moveTo>
                  <a:pt x="0" y="0"/>
                </a:moveTo>
                <a:lnTo>
                  <a:pt x="121" y="0"/>
                </a:lnTo>
                <a:lnTo>
                  <a:pt x="121" y="21"/>
                </a:lnTo>
                <a:lnTo>
                  <a:pt x="99" y="21"/>
                </a:lnTo>
                <a:lnTo>
                  <a:pt x="99" y="55"/>
                </a:lnTo>
                <a:lnTo>
                  <a:pt x="66" y="55"/>
                </a:lnTo>
                <a:lnTo>
                  <a:pt x="66" y="111"/>
                </a:lnTo>
                <a:lnTo>
                  <a:pt x="99" y="111"/>
                </a:lnTo>
                <a:lnTo>
                  <a:pt x="99" y="144"/>
                </a:lnTo>
                <a:lnTo>
                  <a:pt x="121" y="144"/>
                </a:lnTo>
                <a:lnTo>
                  <a:pt x="121" y="192"/>
                </a:lnTo>
                <a:lnTo>
                  <a:pt x="62" y="137"/>
                </a:lnTo>
                <a:lnTo>
                  <a:pt x="0" y="192"/>
                </a:lnTo>
                <a:lnTo>
                  <a:pt x="0" y="0"/>
                </a:lnTo>
                <a:close/>
                <a:moveTo>
                  <a:pt x="85" y="69"/>
                </a:moveTo>
                <a:lnTo>
                  <a:pt x="85" y="95"/>
                </a:lnTo>
                <a:lnTo>
                  <a:pt x="114" y="95"/>
                </a:lnTo>
                <a:lnTo>
                  <a:pt x="114" y="123"/>
                </a:lnTo>
                <a:lnTo>
                  <a:pt x="140" y="123"/>
                </a:lnTo>
                <a:lnTo>
                  <a:pt x="140" y="95"/>
                </a:lnTo>
                <a:lnTo>
                  <a:pt x="168" y="95"/>
                </a:lnTo>
                <a:lnTo>
                  <a:pt x="168" y="69"/>
                </a:lnTo>
                <a:lnTo>
                  <a:pt x="140" y="69"/>
                </a:lnTo>
                <a:lnTo>
                  <a:pt x="140" y="40"/>
                </a:lnTo>
                <a:lnTo>
                  <a:pt x="114" y="40"/>
                </a:lnTo>
                <a:lnTo>
                  <a:pt x="114" y="69"/>
                </a:lnTo>
                <a:lnTo>
                  <a:pt x="85" y="6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7" name="Freeform 33"/>
          <p:cNvSpPr>
            <a:spLocks noEditPoints="1" noChangeArrowheads="1"/>
          </p:cNvSpPr>
          <p:nvPr/>
        </p:nvSpPr>
        <p:spPr bwMode="auto">
          <a:xfrm>
            <a:off x="6156325" y="2244725"/>
            <a:ext cx="352425" cy="171450"/>
          </a:xfrm>
          <a:custGeom>
            <a:avLst/>
            <a:gdLst>
              <a:gd name="T0" fmla="*/ 2147483646 w 94"/>
              <a:gd name="T1" fmla="*/ 0 h 61"/>
              <a:gd name="T2" fmla="*/ 2147483646 w 94"/>
              <a:gd name="T3" fmla="*/ 0 h 61"/>
              <a:gd name="T4" fmla="*/ 2147483646 w 94"/>
              <a:gd name="T5" fmla="*/ 2147483646 h 61"/>
              <a:gd name="T6" fmla="*/ 2147483646 w 94"/>
              <a:gd name="T7" fmla="*/ 2147483646 h 61"/>
              <a:gd name="T8" fmla="*/ 2147483646 w 94"/>
              <a:gd name="T9" fmla="*/ 2147483646 h 61"/>
              <a:gd name="T10" fmla="*/ 2147483646 w 94"/>
              <a:gd name="T11" fmla="*/ 0 h 61"/>
              <a:gd name="T12" fmla="*/ 2147483646 w 94"/>
              <a:gd name="T13" fmla="*/ 2147483646 h 61"/>
              <a:gd name="T14" fmla="*/ 2147483646 w 94"/>
              <a:gd name="T15" fmla="*/ 2147483646 h 61"/>
              <a:gd name="T16" fmla="*/ 2147483646 w 94"/>
              <a:gd name="T17" fmla="*/ 2147483646 h 61"/>
              <a:gd name="T18" fmla="*/ 2147483646 w 94"/>
              <a:gd name="T19" fmla="*/ 2147483646 h 61"/>
              <a:gd name="T20" fmla="*/ 2147483646 w 94"/>
              <a:gd name="T21" fmla="*/ 2147483646 h 61"/>
              <a:gd name="T22" fmla="*/ 2147483646 w 94"/>
              <a:gd name="T23" fmla="*/ 2147483646 h 61"/>
              <a:gd name="T24" fmla="*/ 2147483646 w 94"/>
              <a:gd name="T25" fmla="*/ 2147483646 h 61"/>
              <a:gd name="T26" fmla="*/ 2147483646 w 94"/>
              <a:gd name="T27" fmla="*/ 2147483646 h 61"/>
              <a:gd name="T28" fmla="*/ 2147483646 w 94"/>
              <a:gd name="T29" fmla="*/ 2147483646 h 61"/>
              <a:gd name="T30" fmla="*/ 2147483646 w 94"/>
              <a:gd name="T31" fmla="*/ 2147483646 h 61"/>
              <a:gd name="T32" fmla="*/ 2147483646 w 94"/>
              <a:gd name="T33" fmla="*/ 2147483646 h 61"/>
              <a:gd name="T34" fmla="*/ 2147483646 w 94"/>
              <a:gd name="T35" fmla="*/ 2147483646 h 61"/>
              <a:gd name="T36" fmla="*/ 2147483646 w 94"/>
              <a:gd name="T37" fmla="*/ 2147483646 h 61"/>
              <a:gd name="T38" fmla="*/ 2147483646 w 94"/>
              <a:gd name="T39" fmla="*/ 2147483646 h 61"/>
              <a:gd name="T40" fmla="*/ 2147483646 w 94"/>
              <a:gd name="T41" fmla="*/ 2147483646 h 61"/>
              <a:gd name="T42" fmla="*/ 2147483646 w 94"/>
              <a:gd name="T43" fmla="*/ 2147483646 h 61"/>
              <a:gd name="T44" fmla="*/ 2147483646 w 94"/>
              <a:gd name="T45" fmla="*/ 2147483646 h 61"/>
              <a:gd name="T46" fmla="*/ 2147483646 w 94"/>
              <a:gd name="T47" fmla="*/ 2147483646 h 61"/>
              <a:gd name="T48" fmla="*/ 2147483646 w 94"/>
              <a:gd name="T49" fmla="*/ 2147483646 h 61"/>
              <a:gd name="T50" fmla="*/ 0 w 94"/>
              <a:gd name="T51" fmla="*/ 2147483646 h 61"/>
              <a:gd name="T52" fmla="*/ 0 w 94"/>
              <a:gd name="T53" fmla="*/ 2147483646 h 61"/>
              <a:gd name="T54" fmla="*/ 2147483646 w 94"/>
              <a:gd name="T55" fmla="*/ 2147483646 h 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
              <a:gd name="T85" fmla="*/ 0 h 61"/>
              <a:gd name="T86" fmla="*/ 94 w 94"/>
              <a:gd name="T87" fmla="*/ 61 h 6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8" name="Freeform 34"/>
          <p:cNvSpPr>
            <a:spLocks noEditPoints="1" noChangeArrowheads="1"/>
          </p:cNvSpPr>
          <p:nvPr/>
        </p:nvSpPr>
        <p:spPr bwMode="auto">
          <a:xfrm>
            <a:off x="6894513" y="2181225"/>
            <a:ext cx="374650" cy="309563"/>
          </a:xfrm>
          <a:custGeom>
            <a:avLst/>
            <a:gdLst>
              <a:gd name="T0" fmla="*/ 2147483646 w 100"/>
              <a:gd name="T1" fmla="*/ 0 h 110"/>
              <a:gd name="T2" fmla="*/ 2147483646 w 100"/>
              <a:gd name="T3" fmla="*/ 2147483646 h 110"/>
              <a:gd name="T4" fmla="*/ 2147483646 w 100"/>
              <a:gd name="T5" fmla="*/ 2147483646 h 110"/>
              <a:gd name="T6" fmla="*/ 2147483646 w 100"/>
              <a:gd name="T7" fmla="*/ 2147483646 h 110"/>
              <a:gd name="T8" fmla="*/ 2147483646 w 100"/>
              <a:gd name="T9" fmla="*/ 2147483646 h 110"/>
              <a:gd name="T10" fmla="*/ 2147483646 w 100"/>
              <a:gd name="T11" fmla="*/ 2147483646 h 110"/>
              <a:gd name="T12" fmla="*/ 2147483646 w 100"/>
              <a:gd name="T13" fmla="*/ 2147483646 h 110"/>
              <a:gd name="T14" fmla="*/ 2147483646 w 100"/>
              <a:gd name="T15" fmla="*/ 2147483646 h 110"/>
              <a:gd name="T16" fmla="*/ 2147483646 w 100"/>
              <a:gd name="T17" fmla="*/ 2147483646 h 110"/>
              <a:gd name="T18" fmla="*/ 2147483646 w 100"/>
              <a:gd name="T19" fmla="*/ 2147483646 h 110"/>
              <a:gd name="T20" fmla="*/ 2147483646 w 100"/>
              <a:gd name="T21" fmla="*/ 2147483646 h 110"/>
              <a:gd name="T22" fmla="*/ 2147483646 w 100"/>
              <a:gd name="T23" fmla="*/ 2147483646 h 110"/>
              <a:gd name="T24" fmla="*/ 2147483646 w 100"/>
              <a:gd name="T25" fmla="*/ 2147483646 h 110"/>
              <a:gd name="T26" fmla="*/ 2147483646 w 100"/>
              <a:gd name="T27" fmla="*/ 2147483646 h 110"/>
              <a:gd name="T28" fmla="*/ 0 w 100"/>
              <a:gd name="T29" fmla="*/ 2147483646 h 110"/>
              <a:gd name="T30" fmla="*/ 2147483646 w 100"/>
              <a:gd name="T31" fmla="*/ 2147483646 h 110"/>
              <a:gd name="T32" fmla="*/ 2147483646 w 100"/>
              <a:gd name="T33" fmla="*/ 0 h 110"/>
              <a:gd name="T34" fmla="*/ 2147483646 w 100"/>
              <a:gd name="T35" fmla="*/ 2147483646 h 110"/>
              <a:gd name="T36" fmla="*/ 2147483646 w 100"/>
              <a:gd name="T37" fmla="*/ 2147483646 h 110"/>
              <a:gd name="T38" fmla="*/ 2147483646 w 100"/>
              <a:gd name="T39" fmla="*/ 2147483646 h 110"/>
              <a:gd name="T40" fmla="*/ 2147483646 w 100"/>
              <a:gd name="T41" fmla="*/ 2147483646 h 110"/>
              <a:gd name="T42" fmla="*/ 2147483646 w 100"/>
              <a:gd name="T43" fmla="*/ 2147483646 h 110"/>
              <a:gd name="T44" fmla="*/ 2147483646 w 100"/>
              <a:gd name="T45" fmla="*/ 2147483646 h 110"/>
              <a:gd name="T46" fmla="*/ 2147483646 w 100"/>
              <a:gd name="T47" fmla="*/ 2147483646 h 110"/>
              <a:gd name="T48" fmla="*/ 2147483646 w 100"/>
              <a:gd name="T49" fmla="*/ 2147483646 h 110"/>
              <a:gd name="T50" fmla="*/ 2147483646 w 100"/>
              <a:gd name="T51" fmla="*/ 2147483646 h 110"/>
              <a:gd name="T52" fmla="*/ 2147483646 w 100"/>
              <a:gd name="T53" fmla="*/ 2147483646 h 110"/>
              <a:gd name="T54" fmla="*/ 2147483646 w 100"/>
              <a:gd name="T55" fmla="*/ 2147483646 h 110"/>
              <a:gd name="T56" fmla="*/ 2147483646 w 100"/>
              <a:gd name="T57" fmla="*/ 2147483646 h 110"/>
              <a:gd name="T58" fmla="*/ 2147483646 w 100"/>
              <a:gd name="T59" fmla="*/ 2147483646 h 110"/>
              <a:gd name="T60" fmla="*/ 2147483646 w 100"/>
              <a:gd name="T61" fmla="*/ 2147483646 h 110"/>
              <a:gd name="T62" fmla="*/ 2147483646 w 100"/>
              <a:gd name="T63" fmla="*/ 2147483646 h 110"/>
              <a:gd name="T64" fmla="*/ 2147483646 w 100"/>
              <a:gd name="T65" fmla="*/ 2147483646 h 110"/>
              <a:gd name="T66" fmla="*/ 2147483646 w 100"/>
              <a:gd name="T67" fmla="*/ 2147483646 h 110"/>
              <a:gd name="T68" fmla="*/ 2147483646 w 100"/>
              <a:gd name="T69" fmla="*/ 2147483646 h 110"/>
              <a:gd name="T70" fmla="*/ 2147483646 w 100"/>
              <a:gd name="T71" fmla="*/ 2147483646 h 110"/>
              <a:gd name="T72" fmla="*/ 2147483646 w 100"/>
              <a:gd name="T73" fmla="*/ 2147483646 h 110"/>
              <a:gd name="T74" fmla="*/ 2147483646 w 100"/>
              <a:gd name="T75" fmla="*/ 2147483646 h 110"/>
              <a:gd name="T76" fmla="*/ 2147483646 w 100"/>
              <a:gd name="T77" fmla="*/ 2147483646 h 110"/>
              <a:gd name="T78" fmla="*/ 2147483646 w 100"/>
              <a:gd name="T79" fmla="*/ 2147483646 h 110"/>
              <a:gd name="T80" fmla="*/ 2147483646 w 100"/>
              <a:gd name="T81" fmla="*/ 2147483646 h 110"/>
              <a:gd name="T82" fmla="*/ 2147483646 w 100"/>
              <a:gd name="T83" fmla="*/ 2147483646 h 110"/>
              <a:gd name="T84" fmla="*/ 2147483646 w 100"/>
              <a:gd name="T85" fmla="*/ 2147483646 h 110"/>
              <a:gd name="T86" fmla="*/ 2147483646 w 100"/>
              <a:gd name="T87" fmla="*/ 2147483646 h 110"/>
              <a:gd name="T88" fmla="*/ 2147483646 w 100"/>
              <a:gd name="T89" fmla="*/ 2147483646 h 110"/>
              <a:gd name="T90" fmla="*/ 2147483646 w 100"/>
              <a:gd name="T91" fmla="*/ 2147483646 h 110"/>
              <a:gd name="T92" fmla="*/ 2147483646 w 100"/>
              <a:gd name="T93" fmla="*/ 2147483646 h 110"/>
              <a:gd name="T94" fmla="*/ 2147483646 w 100"/>
              <a:gd name="T95" fmla="*/ 2147483646 h 11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0"/>
              <a:gd name="T145" fmla="*/ 0 h 110"/>
              <a:gd name="T146" fmla="*/ 100 w 100"/>
              <a:gd name="T147" fmla="*/ 110 h 11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9" name="Freeform 35"/>
          <p:cNvSpPr>
            <a:spLocks noEditPoints="1" noChangeArrowheads="1"/>
          </p:cNvSpPr>
          <p:nvPr/>
        </p:nvSpPr>
        <p:spPr bwMode="auto">
          <a:xfrm>
            <a:off x="7577138" y="2217738"/>
            <a:ext cx="341312" cy="228600"/>
          </a:xfrm>
          <a:custGeom>
            <a:avLst/>
            <a:gdLst>
              <a:gd name="T0" fmla="*/ 2147483646 w 91"/>
              <a:gd name="T1" fmla="*/ 2147483646 h 81"/>
              <a:gd name="T2" fmla="*/ 2147483646 w 91"/>
              <a:gd name="T3" fmla="*/ 2147483646 h 81"/>
              <a:gd name="T4" fmla="*/ 2147483646 w 91"/>
              <a:gd name="T5" fmla="*/ 2147483646 h 81"/>
              <a:gd name="T6" fmla="*/ 2147483646 w 91"/>
              <a:gd name="T7" fmla="*/ 2147483646 h 81"/>
              <a:gd name="T8" fmla="*/ 2147483646 w 91"/>
              <a:gd name="T9" fmla="*/ 2147483646 h 81"/>
              <a:gd name="T10" fmla="*/ 2147483646 w 91"/>
              <a:gd name="T11" fmla="*/ 2147483646 h 81"/>
              <a:gd name="T12" fmla="*/ 0 w 91"/>
              <a:gd name="T13" fmla="*/ 2147483646 h 81"/>
              <a:gd name="T14" fmla="*/ 0 w 91"/>
              <a:gd name="T15" fmla="*/ 2147483646 h 81"/>
              <a:gd name="T16" fmla="*/ 0 w 91"/>
              <a:gd name="T17" fmla="*/ 2147483646 h 81"/>
              <a:gd name="T18" fmla="*/ 2147483646 w 91"/>
              <a:gd name="T19" fmla="*/ 2147483646 h 81"/>
              <a:gd name="T20" fmla="*/ 2147483646 w 91"/>
              <a:gd name="T21" fmla="*/ 2147483646 h 81"/>
              <a:gd name="T22" fmla="*/ 2147483646 w 91"/>
              <a:gd name="T23" fmla="*/ 2147483646 h 81"/>
              <a:gd name="T24" fmla="*/ 2147483646 w 91"/>
              <a:gd name="T25" fmla="*/ 2147483646 h 81"/>
              <a:gd name="T26" fmla="*/ 2147483646 w 91"/>
              <a:gd name="T27" fmla="*/ 2147483646 h 81"/>
              <a:gd name="T28" fmla="*/ 2147483646 w 91"/>
              <a:gd name="T29" fmla="*/ 2147483646 h 81"/>
              <a:gd name="T30" fmla="*/ 2147483646 w 91"/>
              <a:gd name="T31" fmla="*/ 2147483646 h 81"/>
              <a:gd name="T32" fmla="*/ 2147483646 w 91"/>
              <a:gd name="T33" fmla="*/ 2147483646 h 81"/>
              <a:gd name="T34" fmla="*/ 2147483646 w 91"/>
              <a:gd name="T35" fmla="*/ 0 h 81"/>
              <a:gd name="T36" fmla="*/ 2147483646 w 91"/>
              <a:gd name="T37" fmla="*/ 0 h 81"/>
              <a:gd name="T38" fmla="*/ 2147483646 w 91"/>
              <a:gd name="T39" fmla="*/ 2147483646 h 81"/>
              <a:gd name="T40" fmla="*/ 2147483646 w 91"/>
              <a:gd name="T41" fmla="*/ 2147483646 h 81"/>
              <a:gd name="T42" fmla="*/ 2147483646 w 91"/>
              <a:gd name="T43" fmla="*/ 2147483646 h 81"/>
              <a:gd name="T44" fmla="*/ 2147483646 w 91"/>
              <a:gd name="T45" fmla="*/ 2147483646 h 81"/>
              <a:gd name="T46" fmla="*/ 2147483646 w 91"/>
              <a:gd name="T47" fmla="*/ 2147483646 h 81"/>
              <a:gd name="T48" fmla="*/ 2147483646 w 91"/>
              <a:gd name="T49" fmla="*/ 2147483646 h 81"/>
              <a:gd name="T50" fmla="*/ 2147483646 w 91"/>
              <a:gd name="T51" fmla="*/ 2147483646 h 81"/>
              <a:gd name="T52" fmla="*/ 2147483646 w 91"/>
              <a:gd name="T53" fmla="*/ 2147483646 h 81"/>
              <a:gd name="T54" fmla="*/ 2147483646 w 91"/>
              <a:gd name="T55" fmla="*/ 2147483646 h 81"/>
              <a:gd name="T56" fmla="*/ 2147483646 w 91"/>
              <a:gd name="T57" fmla="*/ 0 h 81"/>
              <a:gd name="T58" fmla="*/ 2147483646 w 91"/>
              <a:gd name="T59" fmla="*/ 0 h 81"/>
              <a:gd name="T60" fmla="*/ 2147483646 w 91"/>
              <a:gd name="T61" fmla="*/ 2147483646 h 81"/>
              <a:gd name="T62" fmla="*/ 2147483646 w 91"/>
              <a:gd name="T63" fmla="*/ 2147483646 h 81"/>
              <a:gd name="T64" fmla="*/ 2147483646 w 91"/>
              <a:gd name="T65" fmla="*/ 2147483646 h 81"/>
              <a:gd name="T66" fmla="*/ 2147483646 w 91"/>
              <a:gd name="T67" fmla="*/ 2147483646 h 81"/>
              <a:gd name="T68" fmla="*/ 2147483646 w 91"/>
              <a:gd name="T69" fmla="*/ 2147483646 h 81"/>
              <a:gd name="T70" fmla="*/ 2147483646 w 91"/>
              <a:gd name="T71" fmla="*/ 2147483646 h 81"/>
              <a:gd name="T72" fmla="*/ 2147483646 w 91"/>
              <a:gd name="T73" fmla="*/ 2147483646 h 81"/>
              <a:gd name="T74" fmla="*/ 2147483646 w 91"/>
              <a:gd name="T75" fmla="*/ 2147483646 h 81"/>
              <a:gd name="T76" fmla="*/ 2147483646 w 91"/>
              <a:gd name="T77" fmla="*/ 2147483646 h 81"/>
              <a:gd name="T78" fmla="*/ 2147483646 w 91"/>
              <a:gd name="T79" fmla="*/ 2147483646 h 81"/>
              <a:gd name="T80" fmla="*/ 2147483646 w 91"/>
              <a:gd name="T81" fmla="*/ 2147483646 h 81"/>
              <a:gd name="T82" fmla="*/ 2147483646 w 91"/>
              <a:gd name="T83" fmla="*/ 2147483646 h 81"/>
              <a:gd name="T84" fmla="*/ 2147483646 w 91"/>
              <a:gd name="T85" fmla="*/ 2147483646 h 81"/>
              <a:gd name="T86" fmla="*/ 2147483646 w 91"/>
              <a:gd name="T87" fmla="*/ 2147483646 h 81"/>
              <a:gd name="T88" fmla="*/ 2147483646 w 91"/>
              <a:gd name="T89" fmla="*/ 2147483646 h 81"/>
              <a:gd name="T90" fmla="*/ 2147483646 w 91"/>
              <a:gd name="T91" fmla="*/ 2147483646 h 81"/>
              <a:gd name="T92" fmla="*/ 2147483646 w 91"/>
              <a:gd name="T93" fmla="*/ 2147483646 h 81"/>
              <a:gd name="T94" fmla="*/ 2147483646 w 91"/>
              <a:gd name="T95" fmla="*/ 2147483646 h 81"/>
              <a:gd name="T96" fmla="*/ 2147483646 w 91"/>
              <a:gd name="T97" fmla="*/ 2147483646 h 81"/>
              <a:gd name="T98" fmla="*/ 2147483646 w 91"/>
              <a:gd name="T99" fmla="*/ 2147483646 h 81"/>
              <a:gd name="T100" fmla="*/ 2147483646 w 91"/>
              <a:gd name="T101" fmla="*/ 2147483646 h 81"/>
              <a:gd name="T102" fmla="*/ 2147483646 w 91"/>
              <a:gd name="T103" fmla="*/ 2147483646 h 81"/>
              <a:gd name="T104" fmla="*/ 2147483646 w 91"/>
              <a:gd name="T105" fmla="*/ 2147483646 h 81"/>
              <a:gd name="T106" fmla="*/ 2147483646 w 91"/>
              <a:gd name="T107" fmla="*/ 2147483646 h 81"/>
              <a:gd name="T108" fmla="*/ 2147483646 w 91"/>
              <a:gd name="T109" fmla="*/ 2147483646 h 81"/>
              <a:gd name="T110" fmla="*/ 2147483646 w 91"/>
              <a:gd name="T111" fmla="*/ 2147483646 h 81"/>
              <a:gd name="T112" fmla="*/ 2147483646 w 91"/>
              <a:gd name="T113" fmla="*/ 2147483646 h 81"/>
              <a:gd name="T114" fmla="*/ 2147483646 w 91"/>
              <a:gd name="T115" fmla="*/ 2147483646 h 81"/>
              <a:gd name="T116" fmla="*/ 2147483646 w 91"/>
              <a:gd name="T117" fmla="*/ 2147483646 h 81"/>
              <a:gd name="T118" fmla="*/ 2147483646 w 91"/>
              <a:gd name="T119" fmla="*/ 2147483646 h 81"/>
              <a:gd name="T120" fmla="*/ 2147483646 w 91"/>
              <a:gd name="T121" fmla="*/ 2147483646 h 81"/>
              <a:gd name="T122" fmla="*/ 2147483646 w 91"/>
              <a:gd name="T123" fmla="*/ 2147483646 h 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1"/>
              <a:gd name="T187" fmla="*/ 0 h 81"/>
              <a:gd name="T188" fmla="*/ 91 w 91"/>
              <a:gd name="T189" fmla="*/ 81 h 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1" h="81">
                <a:moveTo>
                  <a:pt x="91" y="17"/>
                </a:moveTo>
                <a:cubicBezTo>
                  <a:pt x="91" y="63"/>
                  <a:pt x="91" y="63"/>
                  <a:pt x="91" y="63"/>
                </a:cubicBezTo>
                <a:cubicBezTo>
                  <a:pt x="91" y="68"/>
                  <a:pt x="89" y="72"/>
                  <a:pt x="86" y="76"/>
                </a:cubicBezTo>
                <a:cubicBezTo>
                  <a:pt x="83" y="79"/>
                  <a:pt x="78" y="81"/>
                  <a:pt x="74" y="81"/>
                </a:cubicBezTo>
                <a:cubicBezTo>
                  <a:pt x="17" y="81"/>
                  <a:pt x="17" y="81"/>
                  <a:pt x="17"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30"/>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4" y="30"/>
                </a:cubicBezTo>
                <a:cubicBezTo>
                  <a:pt x="64" y="30"/>
                  <a:pt x="64" y="30"/>
                  <a:pt x="64" y="30"/>
                </a:cubicBezTo>
                <a:cubicBezTo>
                  <a:pt x="66" y="30"/>
                  <a:pt x="67" y="30"/>
                  <a:pt x="67" y="30"/>
                </a:cubicBezTo>
                <a:cubicBezTo>
                  <a:pt x="66" y="28"/>
                  <a:pt x="64" y="27"/>
                  <a:pt x="64" y="24"/>
                </a:cubicBezTo>
                <a:cubicBezTo>
                  <a:pt x="64" y="6"/>
                  <a:pt x="64" y="6"/>
                  <a:pt x="64" y="6"/>
                </a:cubicBezTo>
                <a:cubicBezTo>
                  <a:pt x="64"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4" y="68"/>
                </a:moveTo>
                <a:cubicBezTo>
                  <a:pt x="44" y="40"/>
                  <a:pt x="44" y="40"/>
                  <a:pt x="44" y="40"/>
                </a:cubicBezTo>
                <a:cubicBezTo>
                  <a:pt x="39" y="40"/>
                  <a:pt x="39" y="40"/>
                  <a:pt x="39" y="40"/>
                </a:cubicBezTo>
                <a:cubicBezTo>
                  <a:pt x="39" y="40"/>
                  <a:pt x="39" y="41"/>
                  <a:pt x="38" y="42"/>
                </a:cubicBezTo>
                <a:cubicBezTo>
                  <a:pt x="37" y="43"/>
                  <a:pt x="37" y="43"/>
                  <a:pt x="36" y="43"/>
                </a:cubicBezTo>
                <a:cubicBezTo>
                  <a:pt x="36" y="47"/>
                  <a:pt x="36" y="47"/>
                  <a:pt x="36" y="47"/>
                </a:cubicBezTo>
                <a:cubicBezTo>
                  <a:pt x="38" y="47"/>
                  <a:pt x="38" y="47"/>
                  <a:pt x="38" y="47"/>
                </a:cubicBezTo>
                <a:cubicBezTo>
                  <a:pt x="38" y="68"/>
                  <a:pt x="38" y="68"/>
                  <a:pt x="38" y="68"/>
                </a:cubicBezTo>
                <a:cubicBezTo>
                  <a:pt x="44" y="68"/>
                  <a:pt x="44" y="68"/>
                  <a:pt x="44" y="68"/>
                </a:cubicBezTo>
                <a:close/>
                <a:moveTo>
                  <a:pt x="54" y="68"/>
                </a:moveTo>
                <a:cubicBezTo>
                  <a:pt x="54" y="40"/>
                  <a:pt x="54" y="40"/>
                  <a:pt x="54" y="40"/>
                </a:cubicBezTo>
                <a:cubicBezTo>
                  <a:pt x="49" y="40"/>
                  <a:pt x="49" y="40"/>
                  <a:pt x="49" y="40"/>
                </a:cubicBezTo>
                <a:cubicBezTo>
                  <a:pt x="49" y="40"/>
                  <a:pt x="49" y="41"/>
                  <a:pt x="48" y="42"/>
                </a:cubicBezTo>
                <a:cubicBezTo>
                  <a:pt x="47" y="43"/>
                  <a:pt x="47" y="43"/>
                  <a:pt x="46" y="43"/>
                </a:cubicBezTo>
                <a:cubicBezTo>
                  <a:pt x="46" y="47"/>
                  <a:pt x="46" y="47"/>
                  <a:pt x="46" y="47"/>
                </a:cubicBezTo>
                <a:cubicBezTo>
                  <a:pt x="48" y="47"/>
                  <a:pt x="48" y="47"/>
                  <a:pt x="48" y="47"/>
                </a:cubicBezTo>
                <a:cubicBezTo>
                  <a:pt x="48" y="68"/>
                  <a:pt x="48" y="68"/>
                  <a:pt x="48" y="68"/>
                </a:cubicBezTo>
                <a:cubicBezTo>
                  <a:pt x="54" y="68"/>
                  <a:pt x="54" y="68"/>
                  <a:pt x="54" y="68"/>
                </a:cubicBezTo>
                <a:close/>
                <a:moveTo>
                  <a:pt x="81" y="36"/>
                </a:moveTo>
                <a:cubicBezTo>
                  <a:pt x="10" y="36"/>
                  <a:pt x="10" y="36"/>
                  <a:pt x="10" y="36"/>
                </a:cubicBezTo>
                <a:cubicBezTo>
                  <a:pt x="10" y="63"/>
                  <a:pt x="10" y="63"/>
                  <a:pt x="10" y="63"/>
                </a:cubicBezTo>
                <a:cubicBezTo>
                  <a:pt x="10" y="65"/>
                  <a:pt x="11" y="67"/>
                  <a:pt x="12" y="69"/>
                </a:cubicBezTo>
                <a:cubicBezTo>
                  <a:pt x="13" y="70"/>
                  <a:pt x="15" y="71"/>
                  <a:pt x="17" y="71"/>
                </a:cubicBezTo>
                <a:cubicBezTo>
                  <a:pt x="74" y="71"/>
                  <a:pt x="74" y="71"/>
                  <a:pt x="74" y="71"/>
                </a:cubicBezTo>
                <a:cubicBezTo>
                  <a:pt x="76" y="71"/>
                  <a:pt x="78" y="70"/>
                  <a:pt x="79" y="69"/>
                </a:cubicBezTo>
                <a:cubicBezTo>
                  <a:pt x="80" y="67"/>
                  <a:pt x="81" y="65"/>
                  <a:pt x="81" y="63"/>
                </a:cubicBezTo>
                <a:lnTo>
                  <a:pt x="81" y="3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0" name="Freeform 36"/>
          <p:cNvSpPr>
            <a:spLocks noEditPoints="1" noChangeArrowheads="1"/>
          </p:cNvSpPr>
          <p:nvPr/>
        </p:nvSpPr>
        <p:spPr bwMode="auto">
          <a:xfrm>
            <a:off x="3430588" y="3810000"/>
            <a:ext cx="352425" cy="190500"/>
          </a:xfrm>
          <a:custGeom>
            <a:avLst/>
            <a:gdLst>
              <a:gd name="T0" fmla="*/ 2147483646 w 94"/>
              <a:gd name="T1" fmla="*/ 2147483646 h 68"/>
              <a:gd name="T2" fmla="*/ 2147483646 w 94"/>
              <a:gd name="T3" fmla="*/ 2147483646 h 68"/>
              <a:gd name="T4" fmla="*/ 2147483646 w 94"/>
              <a:gd name="T5" fmla="*/ 2147483646 h 68"/>
              <a:gd name="T6" fmla="*/ 2147483646 w 94"/>
              <a:gd name="T7" fmla="*/ 2147483646 h 68"/>
              <a:gd name="T8" fmla="*/ 2147483646 w 94"/>
              <a:gd name="T9" fmla="*/ 2147483646 h 68"/>
              <a:gd name="T10" fmla="*/ 2147483646 w 94"/>
              <a:gd name="T11" fmla="*/ 2147483646 h 68"/>
              <a:gd name="T12" fmla="*/ 2147483646 w 94"/>
              <a:gd name="T13" fmla="*/ 2147483646 h 68"/>
              <a:gd name="T14" fmla="*/ 2147483646 w 94"/>
              <a:gd name="T15" fmla="*/ 2147483646 h 68"/>
              <a:gd name="T16" fmla="*/ 2147483646 w 94"/>
              <a:gd name="T17" fmla="*/ 2147483646 h 68"/>
              <a:gd name="T18" fmla="*/ 2147483646 w 94"/>
              <a:gd name="T19" fmla="*/ 2147483646 h 68"/>
              <a:gd name="T20" fmla="*/ 2147483646 w 94"/>
              <a:gd name="T21" fmla="*/ 2147483646 h 68"/>
              <a:gd name="T22" fmla="*/ 2147483646 w 94"/>
              <a:gd name="T23" fmla="*/ 2147483646 h 68"/>
              <a:gd name="T24" fmla="*/ 2147483646 w 94"/>
              <a:gd name="T25" fmla="*/ 2147483646 h 68"/>
              <a:gd name="T26" fmla="*/ 2147483646 w 94"/>
              <a:gd name="T27" fmla="*/ 2147483646 h 68"/>
              <a:gd name="T28" fmla="*/ 2147483646 w 94"/>
              <a:gd name="T29" fmla="*/ 0 h 68"/>
              <a:gd name="T30" fmla="*/ 2147483646 w 94"/>
              <a:gd name="T31" fmla="*/ 2147483646 h 68"/>
              <a:gd name="T32" fmla="*/ 2147483646 w 94"/>
              <a:gd name="T33" fmla="*/ 2147483646 h 68"/>
              <a:gd name="T34" fmla="*/ 2147483646 w 94"/>
              <a:gd name="T35" fmla="*/ 2147483646 h 68"/>
              <a:gd name="T36" fmla="*/ 2147483646 w 94"/>
              <a:gd name="T37" fmla="*/ 2147483646 h 68"/>
              <a:gd name="T38" fmla="*/ 2147483646 w 94"/>
              <a:gd name="T39" fmla="*/ 2147483646 h 68"/>
              <a:gd name="T40" fmla="*/ 2147483646 w 94"/>
              <a:gd name="T41" fmla="*/ 2147483646 h 68"/>
              <a:gd name="T42" fmla="*/ 2147483646 w 94"/>
              <a:gd name="T43" fmla="*/ 2147483646 h 68"/>
              <a:gd name="T44" fmla="*/ 2147483646 w 94"/>
              <a:gd name="T45" fmla="*/ 2147483646 h 68"/>
              <a:gd name="T46" fmla="*/ 2147483646 w 94"/>
              <a:gd name="T47" fmla="*/ 2147483646 h 68"/>
              <a:gd name="T48" fmla="*/ 2147483646 w 94"/>
              <a:gd name="T49" fmla="*/ 2147483646 h 68"/>
              <a:gd name="T50" fmla="*/ 2147483646 w 94"/>
              <a:gd name="T51" fmla="*/ 2147483646 h 68"/>
              <a:gd name="T52" fmla="*/ 0 w 94"/>
              <a:gd name="T53" fmla="*/ 2147483646 h 68"/>
              <a:gd name="T54" fmla="*/ 0 w 94"/>
              <a:gd name="T55" fmla="*/ 2147483646 h 68"/>
              <a:gd name="T56" fmla="*/ 2147483646 w 94"/>
              <a:gd name="T57" fmla="*/ 2147483646 h 68"/>
              <a:gd name="T58" fmla="*/ 2147483646 w 94"/>
              <a:gd name="T59" fmla="*/ 2147483646 h 68"/>
              <a:gd name="T60" fmla="*/ 2147483646 w 94"/>
              <a:gd name="T61" fmla="*/ 2147483646 h 68"/>
              <a:gd name="T62" fmla="*/ 2147483646 w 94"/>
              <a:gd name="T63" fmla="*/ 2147483646 h 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4"/>
              <a:gd name="T97" fmla="*/ 0 h 68"/>
              <a:gd name="T98" fmla="*/ 94 w 94"/>
              <a:gd name="T99" fmla="*/ 68 h 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4" h="68">
                <a:moveTo>
                  <a:pt x="81" y="68"/>
                </a:moveTo>
                <a:cubicBezTo>
                  <a:pt x="93" y="32"/>
                  <a:pt x="93" y="32"/>
                  <a:pt x="93" y="32"/>
                </a:cubicBezTo>
                <a:cubicBezTo>
                  <a:pt x="94" y="31"/>
                  <a:pt x="94" y="31"/>
                  <a:pt x="94" y="30"/>
                </a:cubicBezTo>
                <a:cubicBezTo>
                  <a:pt x="94" y="29"/>
                  <a:pt x="94" y="28"/>
                  <a:pt x="93" y="27"/>
                </a:cubicBezTo>
                <a:cubicBezTo>
                  <a:pt x="93" y="27"/>
                  <a:pt x="92" y="26"/>
                  <a:pt x="91" y="26"/>
                </a:cubicBezTo>
                <a:cubicBezTo>
                  <a:pt x="76" y="45"/>
                  <a:pt x="76" y="45"/>
                  <a:pt x="76" y="45"/>
                </a:cubicBezTo>
                <a:cubicBezTo>
                  <a:pt x="59" y="25"/>
                  <a:pt x="59" y="25"/>
                  <a:pt x="59" y="25"/>
                </a:cubicBezTo>
                <a:cubicBezTo>
                  <a:pt x="33" y="25"/>
                  <a:pt x="33" y="25"/>
                  <a:pt x="33" y="25"/>
                </a:cubicBezTo>
                <a:cubicBezTo>
                  <a:pt x="31" y="25"/>
                  <a:pt x="29" y="26"/>
                  <a:pt x="27" y="28"/>
                </a:cubicBezTo>
                <a:cubicBezTo>
                  <a:pt x="25" y="29"/>
                  <a:pt x="23" y="31"/>
                  <a:pt x="22" y="34"/>
                </a:cubicBezTo>
                <a:cubicBezTo>
                  <a:pt x="10" y="68"/>
                  <a:pt x="10" y="68"/>
                  <a:pt x="10" y="68"/>
                </a:cubicBezTo>
                <a:cubicBezTo>
                  <a:pt x="81" y="68"/>
                  <a:pt x="81" y="68"/>
                  <a:pt x="81" y="68"/>
                </a:cubicBezTo>
                <a:close/>
                <a:moveTo>
                  <a:pt x="69" y="22"/>
                </a:moveTo>
                <a:cubicBezTo>
                  <a:pt x="67" y="14"/>
                  <a:pt x="62" y="7"/>
                  <a:pt x="55" y="4"/>
                </a:cubicBezTo>
                <a:cubicBezTo>
                  <a:pt x="55" y="0"/>
                  <a:pt x="55" y="0"/>
                  <a:pt x="55" y="0"/>
                </a:cubicBezTo>
                <a:cubicBezTo>
                  <a:pt x="68" y="2"/>
                  <a:pt x="79" y="9"/>
                  <a:pt x="82" y="22"/>
                </a:cubicBezTo>
                <a:cubicBezTo>
                  <a:pt x="88" y="22"/>
                  <a:pt x="88" y="22"/>
                  <a:pt x="88" y="22"/>
                </a:cubicBezTo>
                <a:cubicBezTo>
                  <a:pt x="76" y="37"/>
                  <a:pt x="76" y="37"/>
                  <a:pt x="76" y="37"/>
                </a:cubicBezTo>
                <a:cubicBezTo>
                  <a:pt x="63" y="22"/>
                  <a:pt x="63" y="22"/>
                  <a:pt x="63" y="22"/>
                </a:cubicBezTo>
                <a:cubicBezTo>
                  <a:pt x="69" y="22"/>
                  <a:pt x="69" y="22"/>
                  <a:pt x="69" y="22"/>
                </a:cubicBezTo>
                <a:close/>
                <a:moveTo>
                  <a:pt x="56" y="10"/>
                </a:moveTo>
                <a:cubicBezTo>
                  <a:pt x="58" y="12"/>
                  <a:pt x="60" y="14"/>
                  <a:pt x="61" y="16"/>
                </a:cubicBezTo>
                <a:cubicBezTo>
                  <a:pt x="29" y="16"/>
                  <a:pt x="29" y="16"/>
                  <a:pt x="29" y="16"/>
                </a:cubicBezTo>
                <a:cubicBezTo>
                  <a:pt x="26" y="16"/>
                  <a:pt x="23" y="17"/>
                  <a:pt x="20" y="19"/>
                </a:cubicBezTo>
                <a:cubicBezTo>
                  <a:pt x="17" y="21"/>
                  <a:pt x="15" y="24"/>
                  <a:pt x="14" y="27"/>
                </a:cubicBezTo>
                <a:cubicBezTo>
                  <a:pt x="4" y="57"/>
                  <a:pt x="4" y="57"/>
                  <a:pt x="4" y="57"/>
                </a:cubicBezTo>
                <a:cubicBezTo>
                  <a:pt x="1" y="57"/>
                  <a:pt x="0" y="55"/>
                  <a:pt x="0" y="53"/>
                </a:cubicBezTo>
                <a:cubicBezTo>
                  <a:pt x="0" y="5"/>
                  <a:pt x="0" y="5"/>
                  <a:pt x="0" y="5"/>
                </a:cubicBezTo>
                <a:cubicBezTo>
                  <a:pt x="0" y="3"/>
                  <a:pt x="2" y="1"/>
                  <a:pt x="4" y="1"/>
                </a:cubicBezTo>
                <a:cubicBezTo>
                  <a:pt x="27" y="1"/>
                  <a:pt x="27" y="1"/>
                  <a:pt x="27" y="1"/>
                </a:cubicBezTo>
                <a:cubicBezTo>
                  <a:pt x="35" y="10"/>
                  <a:pt x="35" y="10"/>
                  <a:pt x="35" y="10"/>
                </a:cubicBezTo>
                <a:lnTo>
                  <a:pt x="56" y="1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1" name="Freeform 37"/>
          <p:cNvSpPr>
            <a:spLocks noEditPoints="1" noChangeArrowheads="1"/>
          </p:cNvSpPr>
          <p:nvPr/>
        </p:nvSpPr>
        <p:spPr bwMode="auto">
          <a:xfrm>
            <a:off x="2720975" y="3790950"/>
            <a:ext cx="352425" cy="212725"/>
          </a:xfrm>
          <a:custGeom>
            <a:avLst/>
            <a:gdLst>
              <a:gd name="T0" fmla="*/ 2147483646 w 94"/>
              <a:gd name="T1" fmla="*/ 2147483646 h 76"/>
              <a:gd name="T2" fmla="*/ 2147483646 w 94"/>
              <a:gd name="T3" fmla="*/ 2147483646 h 76"/>
              <a:gd name="T4" fmla="*/ 2147483646 w 94"/>
              <a:gd name="T5" fmla="*/ 2147483646 h 76"/>
              <a:gd name="T6" fmla="*/ 2147483646 w 94"/>
              <a:gd name="T7" fmla="*/ 2147483646 h 76"/>
              <a:gd name="T8" fmla="*/ 2147483646 w 94"/>
              <a:gd name="T9" fmla="*/ 0 h 76"/>
              <a:gd name="T10" fmla="*/ 2147483646 w 94"/>
              <a:gd name="T11" fmla="*/ 0 h 76"/>
              <a:gd name="T12" fmla="*/ 0 w 94"/>
              <a:gd name="T13" fmla="*/ 2147483646 h 76"/>
              <a:gd name="T14" fmla="*/ 0 w 94"/>
              <a:gd name="T15" fmla="*/ 2147483646 h 76"/>
              <a:gd name="T16" fmla="*/ 2147483646 w 94"/>
              <a:gd name="T17" fmla="*/ 2147483646 h 76"/>
              <a:gd name="T18" fmla="*/ 2147483646 w 94"/>
              <a:gd name="T19" fmla="*/ 2147483646 h 76"/>
              <a:gd name="T20" fmla="*/ 2147483646 w 94"/>
              <a:gd name="T21" fmla="*/ 2147483646 h 76"/>
              <a:gd name="T22" fmla="*/ 2147483646 w 94"/>
              <a:gd name="T23" fmla="*/ 2147483646 h 76"/>
              <a:gd name="T24" fmla="*/ 2147483646 w 94"/>
              <a:gd name="T25" fmla="*/ 2147483646 h 76"/>
              <a:gd name="T26" fmla="*/ 2147483646 w 94"/>
              <a:gd name="T27" fmla="*/ 2147483646 h 76"/>
              <a:gd name="T28" fmla="*/ 2147483646 w 94"/>
              <a:gd name="T29" fmla="*/ 2147483646 h 76"/>
              <a:gd name="T30" fmla="*/ 2147483646 w 94"/>
              <a:gd name="T31" fmla="*/ 2147483646 h 76"/>
              <a:gd name="T32" fmla="*/ 2147483646 w 94"/>
              <a:gd name="T33" fmla="*/ 2147483646 h 76"/>
              <a:gd name="T34" fmla="*/ 2147483646 w 94"/>
              <a:gd name="T35" fmla="*/ 2147483646 h 76"/>
              <a:gd name="T36" fmla="*/ 2147483646 w 94"/>
              <a:gd name="T37" fmla="*/ 2147483646 h 76"/>
              <a:gd name="T38" fmla="*/ 2147483646 w 94"/>
              <a:gd name="T39" fmla="*/ 2147483646 h 76"/>
              <a:gd name="T40" fmla="*/ 2147483646 w 94"/>
              <a:gd name="T41" fmla="*/ 2147483646 h 76"/>
              <a:gd name="T42" fmla="*/ 2147483646 w 94"/>
              <a:gd name="T43" fmla="*/ 2147483646 h 76"/>
              <a:gd name="T44" fmla="*/ 2147483646 w 94"/>
              <a:gd name="T45" fmla="*/ 2147483646 h 76"/>
              <a:gd name="T46" fmla="*/ 2147483646 w 94"/>
              <a:gd name="T47" fmla="*/ 2147483646 h 76"/>
              <a:gd name="T48" fmla="*/ 2147483646 w 94"/>
              <a:gd name="T49" fmla="*/ 2147483646 h 76"/>
              <a:gd name="T50" fmla="*/ 2147483646 w 94"/>
              <a:gd name="T51" fmla="*/ 2147483646 h 76"/>
              <a:gd name="T52" fmla="*/ 2147483646 w 94"/>
              <a:gd name="T53" fmla="*/ 2147483646 h 76"/>
              <a:gd name="T54" fmla="*/ 2147483646 w 94"/>
              <a:gd name="T55" fmla="*/ 2147483646 h 76"/>
              <a:gd name="T56" fmla="*/ 2147483646 w 94"/>
              <a:gd name="T57" fmla="*/ 2147483646 h 76"/>
              <a:gd name="T58" fmla="*/ 2147483646 w 94"/>
              <a:gd name="T59" fmla="*/ 2147483646 h 76"/>
              <a:gd name="T60" fmla="*/ 2147483646 w 94"/>
              <a:gd name="T61" fmla="*/ 2147483646 h 76"/>
              <a:gd name="T62" fmla="*/ 2147483646 w 94"/>
              <a:gd name="T63" fmla="*/ 2147483646 h 76"/>
              <a:gd name="T64" fmla="*/ 2147483646 w 94"/>
              <a:gd name="T65" fmla="*/ 2147483646 h 76"/>
              <a:gd name="T66" fmla="*/ 2147483646 w 94"/>
              <a:gd name="T67" fmla="*/ 2147483646 h 76"/>
              <a:gd name="T68" fmla="*/ 2147483646 w 94"/>
              <a:gd name="T69" fmla="*/ 2147483646 h 76"/>
              <a:gd name="T70" fmla="*/ 2147483646 w 94"/>
              <a:gd name="T71" fmla="*/ 2147483646 h 76"/>
              <a:gd name="T72" fmla="*/ 2147483646 w 94"/>
              <a:gd name="T73" fmla="*/ 2147483646 h 76"/>
              <a:gd name="T74" fmla="*/ 2147483646 w 94"/>
              <a:gd name="T75" fmla="*/ 2147483646 h 76"/>
              <a:gd name="T76" fmla="*/ 2147483646 w 94"/>
              <a:gd name="T77" fmla="*/ 2147483646 h 76"/>
              <a:gd name="T78" fmla="*/ 2147483646 w 94"/>
              <a:gd name="T79" fmla="*/ 2147483646 h 76"/>
              <a:gd name="T80" fmla="*/ 2147483646 w 94"/>
              <a:gd name="T81" fmla="*/ 2147483646 h 76"/>
              <a:gd name="T82" fmla="*/ 2147483646 w 94"/>
              <a:gd name="T83" fmla="*/ 2147483646 h 76"/>
              <a:gd name="T84" fmla="*/ 2147483646 w 94"/>
              <a:gd name="T85" fmla="*/ 2147483646 h 76"/>
              <a:gd name="T86" fmla="*/ 2147483646 w 94"/>
              <a:gd name="T87" fmla="*/ 2147483646 h 76"/>
              <a:gd name="T88" fmla="*/ 2147483646 w 94"/>
              <a:gd name="T89" fmla="*/ 2147483646 h 76"/>
              <a:gd name="T90" fmla="*/ 2147483646 w 94"/>
              <a:gd name="T91" fmla="*/ 2147483646 h 76"/>
              <a:gd name="T92" fmla="*/ 2147483646 w 94"/>
              <a:gd name="T93" fmla="*/ 2147483646 h 76"/>
              <a:gd name="T94" fmla="*/ 2147483646 w 94"/>
              <a:gd name="T95" fmla="*/ 2147483646 h 7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4"/>
              <a:gd name="T145" fmla="*/ 0 h 76"/>
              <a:gd name="T146" fmla="*/ 94 w 94"/>
              <a:gd name="T147" fmla="*/ 76 h 7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4" h="76">
                <a:moveTo>
                  <a:pt x="76" y="16"/>
                </a:moveTo>
                <a:cubicBezTo>
                  <a:pt x="76" y="14"/>
                  <a:pt x="76" y="14"/>
                  <a:pt x="76" y="14"/>
                </a:cubicBezTo>
                <a:cubicBezTo>
                  <a:pt x="76" y="12"/>
                  <a:pt x="74" y="10"/>
                  <a:pt x="72" y="10"/>
                </a:cubicBezTo>
                <a:cubicBezTo>
                  <a:pt x="35" y="10"/>
                  <a:pt x="35" y="10"/>
                  <a:pt x="35" y="10"/>
                </a:cubicBezTo>
                <a:cubicBezTo>
                  <a:pt x="27" y="0"/>
                  <a:pt x="27" y="0"/>
                  <a:pt x="27" y="0"/>
                </a:cubicBezTo>
                <a:cubicBezTo>
                  <a:pt x="4" y="0"/>
                  <a:pt x="4" y="0"/>
                  <a:pt x="4" y="0"/>
                </a:cubicBezTo>
                <a:cubicBezTo>
                  <a:pt x="2" y="0"/>
                  <a:pt x="0" y="2"/>
                  <a:pt x="0" y="5"/>
                </a:cubicBezTo>
                <a:cubicBezTo>
                  <a:pt x="0" y="53"/>
                  <a:pt x="0" y="53"/>
                  <a:pt x="0" y="53"/>
                </a:cubicBezTo>
                <a:cubicBezTo>
                  <a:pt x="0" y="55"/>
                  <a:pt x="1" y="57"/>
                  <a:pt x="4" y="57"/>
                </a:cubicBezTo>
                <a:cubicBezTo>
                  <a:pt x="14" y="27"/>
                  <a:pt x="14" y="27"/>
                  <a:pt x="14" y="27"/>
                </a:cubicBezTo>
                <a:cubicBezTo>
                  <a:pt x="15" y="24"/>
                  <a:pt x="17" y="21"/>
                  <a:pt x="20" y="19"/>
                </a:cubicBezTo>
                <a:cubicBezTo>
                  <a:pt x="23" y="17"/>
                  <a:pt x="26" y="16"/>
                  <a:pt x="29" y="16"/>
                </a:cubicBezTo>
                <a:cubicBezTo>
                  <a:pt x="76" y="16"/>
                  <a:pt x="76" y="16"/>
                  <a:pt x="76" y="16"/>
                </a:cubicBezTo>
                <a:close/>
                <a:moveTo>
                  <a:pt x="72" y="40"/>
                </a:moveTo>
                <a:cubicBezTo>
                  <a:pt x="77" y="40"/>
                  <a:pt x="82" y="42"/>
                  <a:pt x="85" y="45"/>
                </a:cubicBezTo>
                <a:cubicBezTo>
                  <a:pt x="89" y="48"/>
                  <a:pt x="91" y="53"/>
                  <a:pt x="91" y="58"/>
                </a:cubicBezTo>
                <a:cubicBezTo>
                  <a:pt x="91" y="63"/>
                  <a:pt x="89" y="67"/>
                  <a:pt x="85" y="71"/>
                </a:cubicBezTo>
                <a:cubicBezTo>
                  <a:pt x="82" y="74"/>
                  <a:pt x="77" y="76"/>
                  <a:pt x="72" y="76"/>
                </a:cubicBezTo>
                <a:cubicBezTo>
                  <a:pt x="67" y="76"/>
                  <a:pt x="63" y="74"/>
                  <a:pt x="60" y="71"/>
                </a:cubicBezTo>
                <a:cubicBezTo>
                  <a:pt x="56" y="67"/>
                  <a:pt x="54" y="63"/>
                  <a:pt x="54" y="58"/>
                </a:cubicBezTo>
                <a:cubicBezTo>
                  <a:pt x="54" y="53"/>
                  <a:pt x="56" y="48"/>
                  <a:pt x="60" y="45"/>
                </a:cubicBezTo>
                <a:cubicBezTo>
                  <a:pt x="63" y="42"/>
                  <a:pt x="67" y="40"/>
                  <a:pt x="72" y="40"/>
                </a:cubicBezTo>
                <a:close/>
                <a:moveTo>
                  <a:pt x="83" y="53"/>
                </a:moveTo>
                <a:cubicBezTo>
                  <a:pt x="83" y="54"/>
                  <a:pt x="84" y="56"/>
                  <a:pt x="84" y="58"/>
                </a:cubicBezTo>
                <a:cubicBezTo>
                  <a:pt x="84" y="61"/>
                  <a:pt x="83" y="64"/>
                  <a:pt x="80" y="66"/>
                </a:cubicBezTo>
                <a:cubicBezTo>
                  <a:pt x="78" y="68"/>
                  <a:pt x="76" y="69"/>
                  <a:pt x="72" y="69"/>
                </a:cubicBezTo>
                <a:cubicBezTo>
                  <a:pt x="71" y="69"/>
                  <a:pt x="69" y="69"/>
                  <a:pt x="67" y="68"/>
                </a:cubicBezTo>
                <a:cubicBezTo>
                  <a:pt x="83" y="53"/>
                  <a:pt x="83" y="53"/>
                  <a:pt x="83" y="53"/>
                </a:cubicBezTo>
                <a:close/>
                <a:moveTo>
                  <a:pt x="62" y="63"/>
                </a:moveTo>
                <a:cubicBezTo>
                  <a:pt x="61" y="61"/>
                  <a:pt x="61" y="60"/>
                  <a:pt x="61" y="58"/>
                </a:cubicBezTo>
                <a:cubicBezTo>
                  <a:pt x="61" y="55"/>
                  <a:pt x="62" y="52"/>
                  <a:pt x="64" y="50"/>
                </a:cubicBezTo>
                <a:cubicBezTo>
                  <a:pt x="66" y="48"/>
                  <a:pt x="69" y="46"/>
                  <a:pt x="72" y="46"/>
                </a:cubicBezTo>
                <a:cubicBezTo>
                  <a:pt x="74" y="46"/>
                  <a:pt x="76" y="47"/>
                  <a:pt x="77" y="48"/>
                </a:cubicBezTo>
                <a:cubicBezTo>
                  <a:pt x="62" y="63"/>
                  <a:pt x="62" y="63"/>
                  <a:pt x="62" y="63"/>
                </a:cubicBezTo>
                <a:close/>
                <a:moveTo>
                  <a:pt x="90" y="42"/>
                </a:moveTo>
                <a:cubicBezTo>
                  <a:pt x="86" y="37"/>
                  <a:pt x="79" y="34"/>
                  <a:pt x="72" y="34"/>
                </a:cubicBezTo>
                <a:cubicBezTo>
                  <a:pt x="59" y="34"/>
                  <a:pt x="49" y="45"/>
                  <a:pt x="49" y="58"/>
                </a:cubicBezTo>
                <a:cubicBezTo>
                  <a:pt x="49" y="61"/>
                  <a:pt x="49" y="65"/>
                  <a:pt x="51" y="67"/>
                </a:cubicBezTo>
                <a:cubicBezTo>
                  <a:pt x="10" y="67"/>
                  <a:pt x="10" y="67"/>
                  <a:pt x="10" y="67"/>
                </a:cubicBezTo>
                <a:cubicBezTo>
                  <a:pt x="22" y="33"/>
                  <a:pt x="22" y="33"/>
                  <a:pt x="22" y="33"/>
                </a:cubicBezTo>
                <a:cubicBezTo>
                  <a:pt x="23" y="31"/>
                  <a:pt x="25" y="29"/>
                  <a:pt x="27" y="27"/>
                </a:cubicBezTo>
                <a:cubicBezTo>
                  <a:pt x="29" y="26"/>
                  <a:pt x="31" y="25"/>
                  <a:pt x="33" y="25"/>
                </a:cubicBezTo>
                <a:cubicBezTo>
                  <a:pt x="89" y="25"/>
                  <a:pt x="89" y="25"/>
                  <a:pt x="89" y="25"/>
                </a:cubicBezTo>
                <a:cubicBezTo>
                  <a:pt x="90" y="25"/>
                  <a:pt x="91" y="25"/>
                  <a:pt x="91" y="25"/>
                </a:cubicBezTo>
                <a:cubicBezTo>
                  <a:pt x="92" y="26"/>
                  <a:pt x="93" y="26"/>
                  <a:pt x="93" y="27"/>
                </a:cubicBezTo>
                <a:cubicBezTo>
                  <a:pt x="94" y="28"/>
                  <a:pt x="94" y="28"/>
                  <a:pt x="94" y="29"/>
                </a:cubicBezTo>
                <a:cubicBezTo>
                  <a:pt x="94" y="30"/>
                  <a:pt x="94" y="31"/>
                  <a:pt x="93" y="32"/>
                </a:cubicBezTo>
                <a:lnTo>
                  <a:pt x="90" y="4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2" name="Freeform 38"/>
          <p:cNvSpPr>
            <a:spLocks noEditPoints="1" noChangeArrowheads="1"/>
          </p:cNvSpPr>
          <p:nvPr/>
        </p:nvSpPr>
        <p:spPr bwMode="auto">
          <a:xfrm>
            <a:off x="4124325" y="3800475"/>
            <a:ext cx="363538" cy="203200"/>
          </a:xfrm>
          <a:custGeom>
            <a:avLst/>
            <a:gdLst>
              <a:gd name="T0" fmla="*/ 2147483646 w 97"/>
              <a:gd name="T1" fmla="*/ 2147483646 h 72"/>
              <a:gd name="T2" fmla="*/ 2147483646 w 97"/>
              <a:gd name="T3" fmla="*/ 2147483646 h 72"/>
              <a:gd name="T4" fmla="*/ 2147483646 w 97"/>
              <a:gd name="T5" fmla="*/ 2147483646 h 72"/>
              <a:gd name="T6" fmla="*/ 2147483646 w 97"/>
              <a:gd name="T7" fmla="*/ 2147483646 h 72"/>
              <a:gd name="T8" fmla="*/ 2147483646 w 97"/>
              <a:gd name="T9" fmla="*/ 0 h 72"/>
              <a:gd name="T10" fmla="*/ 2147483646 w 97"/>
              <a:gd name="T11" fmla="*/ 0 h 72"/>
              <a:gd name="T12" fmla="*/ 0 w 97"/>
              <a:gd name="T13" fmla="*/ 2147483646 h 72"/>
              <a:gd name="T14" fmla="*/ 0 w 97"/>
              <a:gd name="T15" fmla="*/ 2147483646 h 72"/>
              <a:gd name="T16" fmla="*/ 2147483646 w 97"/>
              <a:gd name="T17" fmla="*/ 2147483646 h 72"/>
              <a:gd name="T18" fmla="*/ 2147483646 w 97"/>
              <a:gd name="T19" fmla="*/ 2147483646 h 72"/>
              <a:gd name="T20" fmla="*/ 2147483646 w 97"/>
              <a:gd name="T21" fmla="*/ 2147483646 h 72"/>
              <a:gd name="T22" fmla="*/ 2147483646 w 97"/>
              <a:gd name="T23" fmla="*/ 2147483646 h 72"/>
              <a:gd name="T24" fmla="*/ 2147483646 w 97"/>
              <a:gd name="T25" fmla="*/ 2147483646 h 72"/>
              <a:gd name="T26" fmla="*/ 2147483646 w 97"/>
              <a:gd name="T27" fmla="*/ 2147483646 h 72"/>
              <a:gd name="T28" fmla="*/ 2147483646 w 97"/>
              <a:gd name="T29" fmla="*/ 2147483646 h 72"/>
              <a:gd name="T30" fmla="*/ 2147483646 w 97"/>
              <a:gd name="T31" fmla="*/ 2147483646 h 72"/>
              <a:gd name="T32" fmla="*/ 2147483646 w 97"/>
              <a:gd name="T33" fmla="*/ 2147483646 h 72"/>
              <a:gd name="T34" fmla="*/ 2147483646 w 97"/>
              <a:gd name="T35" fmla="*/ 2147483646 h 72"/>
              <a:gd name="T36" fmla="*/ 2147483646 w 97"/>
              <a:gd name="T37" fmla="*/ 2147483646 h 72"/>
              <a:gd name="T38" fmla="*/ 2147483646 w 97"/>
              <a:gd name="T39" fmla="*/ 2147483646 h 72"/>
              <a:gd name="T40" fmla="*/ 2147483646 w 97"/>
              <a:gd name="T41" fmla="*/ 2147483646 h 72"/>
              <a:gd name="T42" fmla="*/ 2147483646 w 97"/>
              <a:gd name="T43" fmla="*/ 2147483646 h 72"/>
              <a:gd name="T44" fmla="*/ 2147483646 w 97"/>
              <a:gd name="T45" fmla="*/ 2147483646 h 72"/>
              <a:gd name="T46" fmla="*/ 2147483646 w 97"/>
              <a:gd name="T47" fmla="*/ 2147483646 h 72"/>
              <a:gd name="T48" fmla="*/ 2147483646 w 97"/>
              <a:gd name="T49" fmla="*/ 2147483646 h 72"/>
              <a:gd name="T50" fmla="*/ 2147483646 w 97"/>
              <a:gd name="T51" fmla="*/ 2147483646 h 72"/>
              <a:gd name="T52" fmla="*/ 2147483646 w 97"/>
              <a:gd name="T53" fmla="*/ 2147483646 h 72"/>
              <a:gd name="T54" fmla="*/ 2147483646 w 97"/>
              <a:gd name="T55" fmla="*/ 2147483646 h 72"/>
              <a:gd name="T56" fmla="*/ 2147483646 w 97"/>
              <a:gd name="T57" fmla="*/ 2147483646 h 72"/>
              <a:gd name="T58" fmla="*/ 2147483646 w 97"/>
              <a:gd name="T59" fmla="*/ 2147483646 h 72"/>
              <a:gd name="T60" fmla="*/ 2147483646 w 97"/>
              <a:gd name="T61" fmla="*/ 2147483646 h 72"/>
              <a:gd name="T62" fmla="*/ 2147483646 w 97"/>
              <a:gd name="T63" fmla="*/ 2147483646 h 72"/>
              <a:gd name="T64" fmla="*/ 2147483646 w 97"/>
              <a:gd name="T65" fmla="*/ 2147483646 h 72"/>
              <a:gd name="T66" fmla="*/ 2147483646 w 97"/>
              <a:gd name="T67" fmla="*/ 2147483646 h 72"/>
              <a:gd name="T68" fmla="*/ 2147483646 w 97"/>
              <a:gd name="T69" fmla="*/ 2147483646 h 72"/>
              <a:gd name="T70" fmla="*/ 2147483646 w 97"/>
              <a:gd name="T71" fmla="*/ 2147483646 h 72"/>
              <a:gd name="T72" fmla="*/ 2147483646 w 97"/>
              <a:gd name="T73" fmla="*/ 2147483646 h 72"/>
              <a:gd name="T74" fmla="*/ 2147483646 w 97"/>
              <a:gd name="T75" fmla="*/ 2147483646 h 72"/>
              <a:gd name="T76" fmla="*/ 2147483646 w 97"/>
              <a:gd name="T77" fmla="*/ 2147483646 h 72"/>
              <a:gd name="T78" fmla="*/ 2147483646 w 97"/>
              <a:gd name="T79" fmla="*/ 2147483646 h 72"/>
              <a:gd name="T80" fmla="*/ 2147483646 w 97"/>
              <a:gd name="T81" fmla="*/ 2147483646 h 72"/>
              <a:gd name="T82" fmla="*/ 2147483646 w 97"/>
              <a:gd name="T83" fmla="*/ 2147483646 h 72"/>
              <a:gd name="T84" fmla="*/ 2147483646 w 97"/>
              <a:gd name="T85" fmla="*/ 2147483646 h 72"/>
              <a:gd name="T86" fmla="*/ 2147483646 w 97"/>
              <a:gd name="T87" fmla="*/ 2147483646 h 72"/>
              <a:gd name="T88" fmla="*/ 2147483646 w 97"/>
              <a:gd name="T89" fmla="*/ 2147483646 h 72"/>
              <a:gd name="T90" fmla="*/ 2147483646 w 97"/>
              <a:gd name="T91" fmla="*/ 2147483646 h 72"/>
              <a:gd name="T92" fmla="*/ 2147483646 w 97"/>
              <a:gd name="T93" fmla="*/ 2147483646 h 72"/>
              <a:gd name="T94" fmla="*/ 2147483646 w 97"/>
              <a:gd name="T95" fmla="*/ 2147483646 h 72"/>
              <a:gd name="T96" fmla="*/ 2147483646 w 97"/>
              <a:gd name="T97" fmla="*/ 2147483646 h 72"/>
              <a:gd name="T98" fmla="*/ 2147483646 w 97"/>
              <a:gd name="T99" fmla="*/ 2147483646 h 72"/>
              <a:gd name="T100" fmla="*/ 2147483646 w 97"/>
              <a:gd name="T101" fmla="*/ 2147483646 h 72"/>
              <a:gd name="T102" fmla="*/ 2147483646 w 97"/>
              <a:gd name="T103" fmla="*/ 2147483646 h 72"/>
              <a:gd name="T104" fmla="*/ 2147483646 w 97"/>
              <a:gd name="T105" fmla="*/ 2147483646 h 72"/>
              <a:gd name="T106" fmla="*/ 2147483646 w 97"/>
              <a:gd name="T107" fmla="*/ 2147483646 h 72"/>
              <a:gd name="T108" fmla="*/ 2147483646 w 97"/>
              <a:gd name="T109" fmla="*/ 2147483646 h 72"/>
              <a:gd name="T110" fmla="*/ 2147483646 w 97"/>
              <a:gd name="T111" fmla="*/ 2147483646 h 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7"/>
              <a:gd name="T169" fmla="*/ 0 h 72"/>
              <a:gd name="T170" fmla="*/ 97 w 97"/>
              <a:gd name="T171" fmla="*/ 72 h 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7" h="72">
                <a:moveTo>
                  <a:pt x="79" y="16"/>
                </a:moveTo>
                <a:cubicBezTo>
                  <a:pt x="79" y="14"/>
                  <a:pt x="79" y="14"/>
                  <a:pt x="79" y="14"/>
                </a:cubicBezTo>
                <a:cubicBezTo>
                  <a:pt x="79" y="12"/>
                  <a:pt x="76" y="10"/>
                  <a:pt x="74" y="10"/>
                </a:cubicBezTo>
                <a:cubicBezTo>
                  <a:pt x="36" y="10"/>
                  <a:pt x="36" y="10"/>
                  <a:pt x="36" y="10"/>
                </a:cubicBezTo>
                <a:cubicBezTo>
                  <a:pt x="28" y="0"/>
                  <a:pt x="28" y="0"/>
                  <a:pt x="28" y="0"/>
                </a:cubicBezTo>
                <a:cubicBezTo>
                  <a:pt x="4" y="0"/>
                  <a:pt x="4" y="0"/>
                  <a:pt x="4" y="0"/>
                </a:cubicBezTo>
                <a:cubicBezTo>
                  <a:pt x="2" y="0"/>
                  <a:pt x="0" y="2"/>
                  <a:pt x="0" y="5"/>
                </a:cubicBezTo>
                <a:cubicBezTo>
                  <a:pt x="0" y="54"/>
                  <a:pt x="0" y="54"/>
                  <a:pt x="0" y="54"/>
                </a:cubicBezTo>
                <a:cubicBezTo>
                  <a:pt x="0" y="56"/>
                  <a:pt x="2" y="58"/>
                  <a:pt x="4" y="58"/>
                </a:cubicBezTo>
                <a:cubicBezTo>
                  <a:pt x="14" y="27"/>
                  <a:pt x="14" y="27"/>
                  <a:pt x="14" y="27"/>
                </a:cubicBezTo>
                <a:cubicBezTo>
                  <a:pt x="15" y="24"/>
                  <a:pt x="18" y="21"/>
                  <a:pt x="20" y="19"/>
                </a:cubicBezTo>
                <a:cubicBezTo>
                  <a:pt x="23" y="17"/>
                  <a:pt x="27" y="16"/>
                  <a:pt x="30" y="16"/>
                </a:cubicBezTo>
                <a:cubicBezTo>
                  <a:pt x="79" y="16"/>
                  <a:pt x="79" y="16"/>
                  <a:pt x="79" y="16"/>
                </a:cubicBezTo>
                <a:close/>
                <a:moveTo>
                  <a:pt x="79" y="36"/>
                </a:moveTo>
                <a:cubicBezTo>
                  <a:pt x="84" y="36"/>
                  <a:pt x="89" y="38"/>
                  <a:pt x="92" y="41"/>
                </a:cubicBezTo>
                <a:cubicBezTo>
                  <a:pt x="95" y="44"/>
                  <a:pt x="97" y="49"/>
                  <a:pt x="97" y="54"/>
                </a:cubicBezTo>
                <a:cubicBezTo>
                  <a:pt x="97" y="59"/>
                  <a:pt x="95" y="63"/>
                  <a:pt x="92" y="67"/>
                </a:cubicBezTo>
                <a:cubicBezTo>
                  <a:pt x="89" y="70"/>
                  <a:pt x="84" y="72"/>
                  <a:pt x="79" y="72"/>
                </a:cubicBezTo>
                <a:cubicBezTo>
                  <a:pt x="74" y="72"/>
                  <a:pt x="70" y="70"/>
                  <a:pt x="66" y="67"/>
                </a:cubicBezTo>
                <a:cubicBezTo>
                  <a:pt x="63" y="63"/>
                  <a:pt x="61" y="59"/>
                  <a:pt x="61" y="54"/>
                </a:cubicBezTo>
                <a:cubicBezTo>
                  <a:pt x="61" y="49"/>
                  <a:pt x="63" y="44"/>
                  <a:pt x="66" y="41"/>
                </a:cubicBezTo>
                <a:cubicBezTo>
                  <a:pt x="70" y="38"/>
                  <a:pt x="74" y="36"/>
                  <a:pt x="79" y="36"/>
                </a:cubicBezTo>
                <a:close/>
                <a:moveTo>
                  <a:pt x="84" y="64"/>
                </a:moveTo>
                <a:cubicBezTo>
                  <a:pt x="79" y="59"/>
                  <a:pt x="79" y="59"/>
                  <a:pt x="79" y="59"/>
                </a:cubicBezTo>
                <a:cubicBezTo>
                  <a:pt x="74" y="64"/>
                  <a:pt x="74" y="64"/>
                  <a:pt x="74" y="64"/>
                </a:cubicBezTo>
                <a:cubicBezTo>
                  <a:pt x="76" y="65"/>
                  <a:pt x="78" y="65"/>
                  <a:pt x="79" y="65"/>
                </a:cubicBezTo>
                <a:cubicBezTo>
                  <a:pt x="81" y="65"/>
                  <a:pt x="83" y="65"/>
                  <a:pt x="84" y="64"/>
                </a:cubicBezTo>
                <a:close/>
                <a:moveTo>
                  <a:pt x="74" y="54"/>
                </a:moveTo>
                <a:cubicBezTo>
                  <a:pt x="69" y="59"/>
                  <a:pt x="69" y="59"/>
                  <a:pt x="69" y="59"/>
                </a:cubicBezTo>
                <a:cubicBezTo>
                  <a:pt x="68" y="57"/>
                  <a:pt x="68" y="56"/>
                  <a:pt x="68" y="54"/>
                </a:cubicBezTo>
                <a:cubicBezTo>
                  <a:pt x="68" y="52"/>
                  <a:pt x="68" y="50"/>
                  <a:pt x="69" y="49"/>
                </a:cubicBezTo>
                <a:cubicBezTo>
                  <a:pt x="74" y="54"/>
                  <a:pt x="74" y="54"/>
                  <a:pt x="74" y="54"/>
                </a:cubicBezTo>
                <a:close/>
                <a:moveTo>
                  <a:pt x="74" y="44"/>
                </a:moveTo>
                <a:cubicBezTo>
                  <a:pt x="76" y="43"/>
                  <a:pt x="78" y="42"/>
                  <a:pt x="79" y="42"/>
                </a:cubicBezTo>
                <a:cubicBezTo>
                  <a:pt x="81" y="42"/>
                  <a:pt x="83" y="43"/>
                  <a:pt x="84" y="44"/>
                </a:cubicBezTo>
                <a:cubicBezTo>
                  <a:pt x="79" y="49"/>
                  <a:pt x="79" y="49"/>
                  <a:pt x="79" y="49"/>
                </a:cubicBezTo>
                <a:cubicBezTo>
                  <a:pt x="74" y="44"/>
                  <a:pt x="74" y="44"/>
                  <a:pt x="74" y="44"/>
                </a:cubicBezTo>
                <a:close/>
                <a:moveTo>
                  <a:pt x="85" y="54"/>
                </a:moveTo>
                <a:cubicBezTo>
                  <a:pt x="90" y="59"/>
                  <a:pt x="90" y="59"/>
                  <a:pt x="90" y="59"/>
                </a:cubicBezTo>
                <a:cubicBezTo>
                  <a:pt x="90" y="57"/>
                  <a:pt x="91" y="56"/>
                  <a:pt x="91" y="54"/>
                </a:cubicBezTo>
                <a:cubicBezTo>
                  <a:pt x="91" y="52"/>
                  <a:pt x="90" y="50"/>
                  <a:pt x="90" y="49"/>
                </a:cubicBezTo>
                <a:cubicBezTo>
                  <a:pt x="85" y="54"/>
                  <a:pt x="85" y="54"/>
                  <a:pt x="85" y="54"/>
                </a:cubicBezTo>
                <a:close/>
                <a:moveTo>
                  <a:pt x="95" y="36"/>
                </a:moveTo>
                <a:cubicBezTo>
                  <a:pt x="91" y="32"/>
                  <a:pt x="85" y="30"/>
                  <a:pt x="79" y="30"/>
                </a:cubicBezTo>
                <a:cubicBezTo>
                  <a:pt x="66" y="30"/>
                  <a:pt x="55" y="41"/>
                  <a:pt x="55" y="54"/>
                </a:cubicBezTo>
                <a:cubicBezTo>
                  <a:pt x="55" y="60"/>
                  <a:pt x="57" y="65"/>
                  <a:pt x="61" y="69"/>
                </a:cubicBezTo>
                <a:cubicBezTo>
                  <a:pt x="11" y="69"/>
                  <a:pt x="11" y="69"/>
                  <a:pt x="11" y="69"/>
                </a:cubicBezTo>
                <a:cubicBezTo>
                  <a:pt x="23" y="34"/>
                  <a:pt x="23" y="34"/>
                  <a:pt x="23" y="34"/>
                </a:cubicBezTo>
                <a:cubicBezTo>
                  <a:pt x="24" y="31"/>
                  <a:pt x="25" y="29"/>
                  <a:pt x="27" y="28"/>
                </a:cubicBezTo>
                <a:cubicBezTo>
                  <a:pt x="30" y="26"/>
                  <a:pt x="32" y="25"/>
                  <a:pt x="34" y="25"/>
                </a:cubicBezTo>
                <a:cubicBezTo>
                  <a:pt x="92" y="25"/>
                  <a:pt x="92" y="25"/>
                  <a:pt x="92" y="25"/>
                </a:cubicBezTo>
                <a:cubicBezTo>
                  <a:pt x="92" y="25"/>
                  <a:pt x="93" y="25"/>
                  <a:pt x="94" y="26"/>
                </a:cubicBezTo>
                <a:cubicBezTo>
                  <a:pt x="95" y="26"/>
                  <a:pt x="95" y="26"/>
                  <a:pt x="96" y="27"/>
                </a:cubicBezTo>
                <a:cubicBezTo>
                  <a:pt x="96" y="28"/>
                  <a:pt x="97" y="29"/>
                  <a:pt x="97" y="30"/>
                </a:cubicBezTo>
                <a:cubicBezTo>
                  <a:pt x="97" y="31"/>
                  <a:pt x="96" y="31"/>
                  <a:pt x="96" y="32"/>
                </a:cubicBezTo>
                <a:lnTo>
                  <a:pt x="95" y="3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3" name="Freeform 39"/>
          <p:cNvSpPr>
            <a:spLocks noEditPoints="1" noChangeArrowheads="1"/>
          </p:cNvSpPr>
          <p:nvPr/>
        </p:nvSpPr>
        <p:spPr bwMode="auto">
          <a:xfrm>
            <a:off x="4829175" y="3800475"/>
            <a:ext cx="407988" cy="219075"/>
          </a:xfrm>
          <a:custGeom>
            <a:avLst/>
            <a:gdLst>
              <a:gd name="T0" fmla="*/ 2147483646 w 109"/>
              <a:gd name="T1" fmla="*/ 2147483646 h 78"/>
              <a:gd name="T2" fmla="*/ 2147483646 w 109"/>
              <a:gd name="T3" fmla="*/ 2147483646 h 78"/>
              <a:gd name="T4" fmla="*/ 2147483646 w 109"/>
              <a:gd name="T5" fmla="*/ 2147483646 h 78"/>
              <a:gd name="T6" fmla="*/ 2147483646 w 109"/>
              <a:gd name="T7" fmla="*/ 2147483646 h 78"/>
              <a:gd name="T8" fmla="*/ 2147483646 w 109"/>
              <a:gd name="T9" fmla="*/ 0 h 78"/>
              <a:gd name="T10" fmla="*/ 2147483646 w 109"/>
              <a:gd name="T11" fmla="*/ 0 h 78"/>
              <a:gd name="T12" fmla="*/ 0 w 109"/>
              <a:gd name="T13" fmla="*/ 2147483646 h 78"/>
              <a:gd name="T14" fmla="*/ 0 w 109"/>
              <a:gd name="T15" fmla="*/ 2147483646 h 78"/>
              <a:gd name="T16" fmla="*/ 2147483646 w 109"/>
              <a:gd name="T17" fmla="*/ 2147483646 h 78"/>
              <a:gd name="T18" fmla="*/ 2147483646 w 109"/>
              <a:gd name="T19" fmla="*/ 2147483646 h 78"/>
              <a:gd name="T20" fmla="*/ 2147483646 w 109"/>
              <a:gd name="T21" fmla="*/ 2147483646 h 78"/>
              <a:gd name="T22" fmla="*/ 2147483646 w 109"/>
              <a:gd name="T23" fmla="*/ 2147483646 h 78"/>
              <a:gd name="T24" fmla="*/ 2147483646 w 109"/>
              <a:gd name="T25" fmla="*/ 2147483646 h 78"/>
              <a:gd name="T26" fmla="*/ 2147483646 w 109"/>
              <a:gd name="T27" fmla="*/ 2147483646 h 78"/>
              <a:gd name="T28" fmla="*/ 2147483646 w 109"/>
              <a:gd name="T29" fmla="*/ 2147483646 h 78"/>
              <a:gd name="T30" fmla="*/ 2147483646 w 109"/>
              <a:gd name="T31" fmla="*/ 2147483646 h 78"/>
              <a:gd name="T32" fmla="*/ 2147483646 w 109"/>
              <a:gd name="T33" fmla="*/ 2147483646 h 78"/>
              <a:gd name="T34" fmla="*/ 2147483646 w 109"/>
              <a:gd name="T35" fmla="*/ 2147483646 h 78"/>
              <a:gd name="T36" fmla="*/ 2147483646 w 109"/>
              <a:gd name="T37" fmla="*/ 2147483646 h 78"/>
              <a:gd name="T38" fmla="*/ 2147483646 w 109"/>
              <a:gd name="T39" fmla="*/ 2147483646 h 78"/>
              <a:gd name="T40" fmla="*/ 2147483646 w 109"/>
              <a:gd name="T41" fmla="*/ 2147483646 h 78"/>
              <a:gd name="T42" fmla="*/ 2147483646 w 109"/>
              <a:gd name="T43" fmla="*/ 2147483646 h 78"/>
              <a:gd name="T44" fmla="*/ 2147483646 w 109"/>
              <a:gd name="T45" fmla="*/ 2147483646 h 78"/>
              <a:gd name="T46" fmla="*/ 2147483646 w 109"/>
              <a:gd name="T47" fmla="*/ 2147483646 h 78"/>
              <a:gd name="T48" fmla="*/ 2147483646 w 109"/>
              <a:gd name="T49" fmla="*/ 2147483646 h 78"/>
              <a:gd name="T50" fmla="*/ 2147483646 w 109"/>
              <a:gd name="T51" fmla="*/ 2147483646 h 78"/>
              <a:gd name="T52" fmla="*/ 2147483646 w 109"/>
              <a:gd name="T53" fmla="*/ 2147483646 h 78"/>
              <a:gd name="T54" fmla="*/ 2147483646 w 109"/>
              <a:gd name="T55" fmla="*/ 2147483646 h 78"/>
              <a:gd name="T56" fmla="*/ 2147483646 w 109"/>
              <a:gd name="T57" fmla="*/ 2147483646 h 78"/>
              <a:gd name="T58" fmla="*/ 2147483646 w 109"/>
              <a:gd name="T59" fmla="*/ 2147483646 h 78"/>
              <a:gd name="T60" fmla="*/ 2147483646 w 109"/>
              <a:gd name="T61" fmla="*/ 2147483646 h 78"/>
              <a:gd name="T62" fmla="*/ 2147483646 w 109"/>
              <a:gd name="T63" fmla="*/ 2147483646 h 78"/>
              <a:gd name="T64" fmla="*/ 2147483646 w 109"/>
              <a:gd name="T65" fmla="*/ 2147483646 h 78"/>
              <a:gd name="T66" fmla="*/ 2147483646 w 109"/>
              <a:gd name="T67" fmla="*/ 2147483646 h 78"/>
              <a:gd name="T68" fmla="*/ 2147483646 w 109"/>
              <a:gd name="T69" fmla="*/ 2147483646 h 78"/>
              <a:gd name="T70" fmla="*/ 2147483646 w 109"/>
              <a:gd name="T71" fmla="*/ 2147483646 h 78"/>
              <a:gd name="T72" fmla="*/ 2147483646 w 109"/>
              <a:gd name="T73" fmla="*/ 2147483646 h 78"/>
              <a:gd name="T74" fmla="*/ 2147483646 w 109"/>
              <a:gd name="T75" fmla="*/ 2147483646 h 78"/>
              <a:gd name="T76" fmla="*/ 2147483646 w 109"/>
              <a:gd name="T77" fmla="*/ 2147483646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9"/>
              <a:gd name="T118" fmla="*/ 0 h 78"/>
              <a:gd name="T119" fmla="*/ 109 w 109"/>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9" h="78">
                <a:moveTo>
                  <a:pt x="79" y="16"/>
                </a:moveTo>
                <a:cubicBezTo>
                  <a:pt x="79" y="14"/>
                  <a:pt x="79" y="14"/>
                  <a:pt x="79" y="14"/>
                </a:cubicBezTo>
                <a:cubicBezTo>
                  <a:pt x="79" y="12"/>
                  <a:pt x="77" y="10"/>
                  <a:pt x="74" y="10"/>
                </a:cubicBezTo>
                <a:cubicBezTo>
                  <a:pt x="36" y="10"/>
                  <a:pt x="36" y="10"/>
                  <a:pt x="36" y="10"/>
                </a:cubicBezTo>
                <a:cubicBezTo>
                  <a:pt x="28" y="0"/>
                  <a:pt x="28" y="0"/>
                  <a:pt x="28" y="0"/>
                </a:cubicBezTo>
                <a:cubicBezTo>
                  <a:pt x="5" y="0"/>
                  <a:pt x="5" y="0"/>
                  <a:pt x="5" y="0"/>
                </a:cubicBezTo>
                <a:cubicBezTo>
                  <a:pt x="2" y="0"/>
                  <a:pt x="0" y="2"/>
                  <a:pt x="0" y="5"/>
                </a:cubicBezTo>
                <a:cubicBezTo>
                  <a:pt x="0" y="54"/>
                  <a:pt x="0" y="54"/>
                  <a:pt x="0" y="54"/>
                </a:cubicBezTo>
                <a:cubicBezTo>
                  <a:pt x="0" y="56"/>
                  <a:pt x="2" y="58"/>
                  <a:pt x="4" y="58"/>
                </a:cubicBezTo>
                <a:cubicBezTo>
                  <a:pt x="14" y="27"/>
                  <a:pt x="14" y="27"/>
                  <a:pt x="14" y="27"/>
                </a:cubicBezTo>
                <a:cubicBezTo>
                  <a:pt x="16" y="24"/>
                  <a:pt x="18" y="21"/>
                  <a:pt x="21" y="19"/>
                </a:cubicBezTo>
                <a:cubicBezTo>
                  <a:pt x="23" y="17"/>
                  <a:pt x="27" y="16"/>
                  <a:pt x="30" y="16"/>
                </a:cubicBezTo>
                <a:cubicBezTo>
                  <a:pt x="79" y="16"/>
                  <a:pt x="79" y="16"/>
                  <a:pt x="79" y="16"/>
                </a:cubicBezTo>
                <a:close/>
                <a:moveTo>
                  <a:pt x="77" y="78"/>
                </a:moveTo>
                <a:cubicBezTo>
                  <a:pt x="45" y="59"/>
                  <a:pt x="55" y="33"/>
                  <a:pt x="77" y="43"/>
                </a:cubicBezTo>
                <a:cubicBezTo>
                  <a:pt x="99" y="33"/>
                  <a:pt x="109" y="59"/>
                  <a:pt x="77" y="78"/>
                </a:cubicBezTo>
                <a:close/>
                <a:moveTo>
                  <a:pt x="63" y="58"/>
                </a:moveTo>
                <a:cubicBezTo>
                  <a:pt x="62" y="57"/>
                  <a:pt x="61" y="55"/>
                  <a:pt x="61" y="54"/>
                </a:cubicBezTo>
                <a:cubicBezTo>
                  <a:pt x="64" y="54"/>
                  <a:pt x="64" y="54"/>
                  <a:pt x="64" y="54"/>
                </a:cubicBezTo>
                <a:cubicBezTo>
                  <a:pt x="63" y="56"/>
                  <a:pt x="63" y="57"/>
                  <a:pt x="63" y="58"/>
                </a:cubicBezTo>
                <a:close/>
                <a:moveTo>
                  <a:pt x="61" y="51"/>
                </a:moveTo>
                <a:cubicBezTo>
                  <a:pt x="62" y="46"/>
                  <a:pt x="67" y="45"/>
                  <a:pt x="74" y="46"/>
                </a:cubicBezTo>
                <a:cubicBezTo>
                  <a:pt x="70" y="47"/>
                  <a:pt x="67" y="48"/>
                  <a:pt x="65" y="52"/>
                </a:cubicBezTo>
                <a:cubicBezTo>
                  <a:pt x="61" y="51"/>
                  <a:pt x="61" y="51"/>
                  <a:pt x="61" y="51"/>
                </a:cubicBezTo>
                <a:close/>
                <a:moveTo>
                  <a:pt x="95" y="36"/>
                </a:moveTo>
                <a:cubicBezTo>
                  <a:pt x="90" y="33"/>
                  <a:pt x="83" y="33"/>
                  <a:pt x="77" y="35"/>
                </a:cubicBezTo>
                <a:cubicBezTo>
                  <a:pt x="69" y="33"/>
                  <a:pt x="60" y="33"/>
                  <a:pt x="54" y="40"/>
                </a:cubicBezTo>
                <a:cubicBezTo>
                  <a:pt x="48" y="46"/>
                  <a:pt x="49" y="55"/>
                  <a:pt x="52" y="62"/>
                </a:cubicBezTo>
                <a:cubicBezTo>
                  <a:pt x="53" y="64"/>
                  <a:pt x="54" y="67"/>
                  <a:pt x="56" y="69"/>
                </a:cubicBezTo>
                <a:cubicBezTo>
                  <a:pt x="11" y="69"/>
                  <a:pt x="11" y="69"/>
                  <a:pt x="11" y="69"/>
                </a:cubicBezTo>
                <a:cubicBezTo>
                  <a:pt x="23" y="34"/>
                  <a:pt x="23" y="34"/>
                  <a:pt x="23" y="34"/>
                </a:cubicBezTo>
                <a:cubicBezTo>
                  <a:pt x="24" y="31"/>
                  <a:pt x="25" y="29"/>
                  <a:pt x="28" y="28"/>
                </a:cubicBezTo>
                <a:cubicBezTo>
                  <a:pt x="30" y="26"/>
                  <a:pt x="32" y="25"/>
                  <a:pt x="34" y="25"/>
                </a:cubicBezTo>
                <a:cubicBezTo>
                  <a:pt x="92" y="25"/>
                  <a:pt x="92" y="25"/>
                  <a:pt x="92" y="25"/>
                </a:cubicBezTo>
                <a:cubicBezTo>
                  <a:pt x="93" y="25"/>
                  <a:pt x="93" y="25"/>
                  <a:pt x="94" y="26"/>
                </a:cubicBezTo>
                <a:cubicBezTo>
                  <a:pt x="95" y="26"/>
                  <a:pt x="95" y="26"/>
                  <a:pt x="96" y="27"/>
                </a:cubicBezTo>
                <a:cubicBezTo>
                  <a:pt x="96" y="28"/>
                  <a:pt x="97" y="29"/>
                  <a:pt x="97" y="30"/>
                </a:cubicBezTo>
                <a:cubicBezTo>
                  <a:pt x="97" y="31"/>
                  <a:pt x="97" y="31"/>
                  <a:pt x="96" y="32"/>
                </a:cubicBezTo>
                <a:lnTo>
                  <a:pt x="95" y="3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4" name="Freeform 40"/>
          <p:cNvSpPr>
            <a:spLocks noEditPoints="1" noChangeArrowheads="1"/>
          </p:cNvSpPr>
          <p:nvPr/>
        </p:nvSpPr>
        <p:spPr bwMode="auto">
          <a:xfrm>
            <a:off x="2009775" y="4279900"/>
            <a:ext cx="363538" cy="273050"/>
          </a:xfrm>
          <a:custGeom>
            <a:avLst/>
            <a:gdLst>
              <a:gd name="T0" fmla="*/ 2147483646 w 97"/>
              <a:gd name="T1" fmla="*/ 2147483646 h 97"/>
              <a:gd name="T2" fmla="*/ 2147483646 w 97"/>
              <a:gd name="T3" fmla="*/ 2147483646 h 97"/>
              <a:gd name="T4" fmla="*/ 2147483646 w 97"/>
              <a:gd name="T5" fmla="*/ 0 h 97"/>
              <a:gd name="T6" fmla="*/ 2147483646 w 97"/>
              <a:gd name="T7" fmla="*/ 2147483646 h 97"/>
              <a:gd name="T8" fmla="*/ 2147483646 w 97"/>
              <a:gd name="T9" fmla="*/ 2147483646 h 97"/>
              <a:gd name="T10" fmla="*/ 2147483646 w 97"/>
              <a:gd name="T11" fmla="*/ 2147483646 h 97"/>
              <a:gd name="T12" fmla="*/ 2147483646 w 97"/>
              <a:gd name="T13" fmla="*/ 2147483646 h 97"/>
              <a:gd name="T14" fmla="*/ 2147483646 w 97"/>
              <a:gd name="T15" fmla="*/ 2147483646 h 97"/>
              <a:gd name="T16" fmla="*/ 2147483646 w 97"/>
              <a:gd name="T17" fmla="*/ 2147483646 h 97"/>
              <a:gd name="T18" fmla="*/ 2147483646 w 97"/>
              <a:gd name="T19" fmla="*/ 2147483646 h 97"/>
              <a:gd name="T20" fmla="*/ 2147483646 w 97"/>
              <a:gd name="T21" fmla="*/ 2147483646 h 97"/>
              <a:gd name="T22" fmla="*/ 2147483646 w 97"/>
              <a:gd name="T23" fmla="*/ 2147483646 h 97"/>
              <a:gd name="T24" fmla="*/ 2147483646 w 97"/>
              <a:gd name="T25" fmla="*/ 2147483646 h 97"/>
              <a:gd name="T26" fmla="*/ 2147483646 w 97"/>
              <a:gd name="T27" fmla="*/ 2147483646 h 97"/>
              <a:gd name="T28" fmla="*/ 2147483646 w 97"/>
              <a:gd name="T29" fmla="*/ 2147483646 h 97"/>
              <a:gd name="T30" fmla="*/ 2147483646 w 97"/>
              <a:gd name="T31" fmla="*/ 2147483646 h 97"/>
              <a:gd name="T32" fmla="*/ 2147483646 w 97"/>
              <a:gd name="T33" fmla="*/ 2147483646 h 97"/>
              <a:gd name="T34" fmla="*/ 2147483646 w 97"/>
              <a:gd name="T35" fmla="*/ 2147483646 h 97"/>
              <a:gd name="T36" fmla="*/ 2147483646 w 97"/>
              <a:gd name="T37" fmla="*/ 2147483646 h 97"/>
              <a:gd name="T38" fmla="*/ 2147483646 w 97"/>
              <a:gd name="T39" fmla="*/ 2147483646 h 97"/>
              <a:gd name="T40" fmla="*/ 2147483646 w 97"/>
              <a:gd name="T41" fmla="*/ 2147483646 h 97"/>
              <a:gd name="T42" fmla="*/ 2147483646 w 97"/>
              <a:gd name="T43" fmla="*/ 2147483646 h 97"/>
              <a:gd name="T44" fmla="*/ 2147483646 w 97"/>
              <a:gd name="T45" fmla="*/ 2147483646 h 97"/>
              <a:gd name="T46" fmla="*/ 2147483646 w 97"/>
              <a:gd name="T47" fmla="*/ 2147483646 h 97"/>
              <a:gd name="T48" fmla="*/ 2147483646 w 97"/>
              <a:gd name="T49" fmla="*/ 2147483646 h 97"/>
              <a:gd name="T50" fmla="*/ 2147483646 w 97"/>
              <a:gd name="T51" fmla="*/ 2147483646 h 97"/>
              <a:gd name="T52" fmla="*/ 2147483646 w 97"/>
              <a:gd name="T53" fmla="*/ 2147483646 h 97"/>
              <a:gd name="T54" fmla="*/ 2147483646 w 97"/>
              <a:gd name="T55" fmla="*/ 2147483646 h 97"/>
              <a:gd name="T56" fmla="*/ 2147483646 w 97"/>
              <a:gd name="T57" fmla="*/ 2147483646 h 97"/>
              <a:gd name="T58" fmla="*/ 2147483646 w 97"/>
              <a:gd name="T59" fmla="*/ 2147483646 h 97"/>
              <a:gd name="T60" fmla="*/ 2147483646 w 97"/>
              <a:gd name="T61" fmla="*/ 2147483646 h 97"/>
              <a:gd name="T62" fmla="*/ 2147483646 w 97"/>
              <a:gd name="T63" fmla="*/ 2147483646 h 97"/>
              <a:gd name="T64" fmla="*/ 2147483646 w 97"/>
              <a:gd name="T65" fmla="*/ 2147483646 h 97"/>
              <a:gd name="T66" fmla="*/ 2147483646 w 97"/>
              <a:gd name="T67" fmla="*/ 2147483646 h 97"/>
              <a:gd name="T68" fmla="*/ 2147483646 w 97"/>
              <a:gd name="T69" fmla="*/ 2147483646 h 97"/>
              <a:gd name="T70" fmla="*/ 2147483646 w 97"/>
              <a:gd name="T71" fmla="*/ 2147483646 h 97"/>
              <a:gd name="T72" fmla="*/ 2147483646 w 97"/>
              <a:gd name="T73" fmla="*/ 2147483646 h 97"/>
              <a:gd name="T74" fmla="*/ 2147483646 w 97"/>
              <a:gd name="T75" fmla="*/ 2147483646 h 97"/>
              <a:gd name="T76" fmla="*/ 2147483646 w 97"/>
              <a:gd name="T77" fmla="*/ 2147483646 h 97"/>
              <a:gd name="T78" fmla="*/ 2147483646 w 97"/>
              <a:gd name="T79" fmla="*/ 2147483646 h 97"/>
              <a:gd name="T80" fmla="*/ 2147483646 w 97"/>
              <a:gd name="T81" fmla="*/ 2147483646 h 97"/>
              <a:gd name="T82" fmla="*/ 2147483646 w 97"/>
              <a:gd name="T83" fmla="*/ 2147483646 h 97"/>
              <a:gd name="T84" fmla="*/ 2147483646 w 97"/>
              <a:gd name="T85" fmla="*/ 2147483646 h 97"/>
              <a:gd name="T86" fmla="*/ 0 w 97"/>
              <a:gd name="T87" fmla="*/ 2147483646 h 97"/>
              <a:gd name="T88" fmla="*/ 2147483646 w 97"/>
              <a:gd name="T89" fmla="*/ 2147483646 h 97"/>
              <a:gd name="T90" fmla="*/ 2147483646 w 97"/>
              <a:gd name="T91" fmla="*/ 2147483646 h 97"/>
              <a:gd name="T92" fmla="*/ 2147483646 w 97"/>
              <a:gd name="T93" fmla="*/ 2147483646 h 97"/>
              <a:gd name="T94" fmla="*/ 2147483646 w 97"/>
              <a:gd name="T95" fmla="*/ 2147483646 h 97"/>
              <a:gd name="T96" fmla="*/ 2147483646 w 97"/>
              <a:gd name="T97" fmla="*/ 2147483646 h 97"/>
              <a:gd name="T98" fmla="*/ 2147483646 w 97"/>
              <a:gd name="T99" fmla="*/ 2147483646 h 97"/>
              <a:gd name="T100" fmla="*/ 2147483646 w 97"/>
              <a:gd name="T101" fmla="*/ 2147483646 h 97"/>
              <a:gd name="T102" fmla="*/ 2147483646 w 97"/>
              <a:gd name="T103" fmla="*/ 2147483646 h 97"/>
              <a:gd name="T104" fmla="*/ 2147483646 w 97"/>
              <a:gd name="T105" fmla="*/ 2147483646 h 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7"/>
              <a:gd name="T160" fmla="*/ 0 h 97"/>
              <a:gd name="T161" fmla="*/ 97 w 97"/>
              <a:gd name="T162" fmla="*/ 97 h 9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5" name="Freeform 41"/>
          <p:cNvSpPr>
            <a:spLocks noEditPoints="1" noChangeArrowheads="1"/>
          </p:cNvSpPr>
          <p:nvPr/>
        </p:nvSpPr>
        <p:spPr bwMode="auto">
          <a:xfrm>
            <a:off x="4130675" y="3241675"/>
            <a:ext cx="315913" cy="269875"/>
          </a:xfrm>
          <a:custGeom>
            <a:avLst/>
            <a:gdLst>
              <a:gd name="T0" fmla="*/ 2147483646 w 84"/>
              <a:gd name="T1" fmla="*/ 2147483646 h 96"/>
              <a:gd name="T2" fmla="*/ 2147483646 w 84"/>
              <a:gd name="T3" fmla="*/ 2147483646 h 96"/>
              <a:gd name="T4" fmla="*/ 2147483646 w 84"/>
              <a:gd name="T5" fmla="*/ 2147483646 h 96"/>
              <a:gd name="T6" fmla="*/ 2147483646 w 84"/>
              <a:gd name="T7" fmla="*/ 2147483646 h 96"/>
              <a:gd name="T8" fmla="*/ 2147483646 w 84"/>
              <a:gd name="T9" fmla="*/ 2147483646 h 96"/>
              <a:gd name="T10" fmla="*/ 2147483646 w 84"/>
              <a:gd name="T11" fmla="*/ 2147483646 h 96"/>
              <a:gd name="T12" fmla="*/ 2147483646 w 84"/>
              <a:gd name="T13" fmla="*/ 2147483646 h 96"/>
              <a:gd name="T14" fmla="*/ 2147483646 w 84"/>
              <a:gd name="T15" fmla="*/ 2147483646 h 96"/>
              <a:gd name="T16" fmla="*/ 2147483646 w 84"/>
              <a:gd name="T17" fmla="*/ 2147483646 h 96"/>
              <a:gd name="T18" fmla="*/ 2147483646 w 84"/>
              <a:gd name="T19" fmla="*/ 2147483646 h 96"/>
              <a:gd name="T20" fmla="*/ 2147483646 w 84"/>
              <a:gd name="T21" fmla="*/ 2147483646 h 96"/>
              <a:gd name="T22" fmla="*/ 2147483646 w 84"/>
              <a:gd name="T23" fmla="*/ 2147483646 h 96"/>
              <a:gd name="T24" fmla="*/ 0 w 84"/>
              <a:gd name="T25" fmla="*/ 2147483646 h 96"/>
              <a:gd name="T26" fmla="*/ 2147483646 w 84"/>
              <a:gd name="T27" fmla="*/ 2147483646 h 96"/>
              <a:gd name="T28" fmla="*/ 2147483646 w 84"/>
              <a:gd name="T29" fmla="*/ 2147483646 h 96"/>
              <a:gd name="T30" fmla="*/ 2147483646 w 84"/>
              <a:gd name="T31" fmla="*/ 2147483646 h 96"/>
              <a:gd name="T32" fmla="*/ 2147483646 w 84"/>
              <a:gd name="T33" fmla="*/ 2147483646 h 96"/>
              <a:gd name="T34" fmla="*/ 2147483646 w 84"/>
              <a:gd name="T35" fmla="*/ 2147483646 h 96"/>
              <a:gd name="T36" fmla="*/ 2147483646 w 84"/>
              <a:gd name="T37" fmla="*/ 2147483646 h 96"/>
              <a:gd name="T38" fmla="*/ 2147483646 w 84"/>
              <a:gd name="T39" fmla="*/ 2147483646 h 96"/>
              <a:gd name="T40" fmla="*/ 2147483646 w 84"/>
              <a:gd name="T41" fmla="*/ 2147483646 h 96"/>
              <a:gd name="T42" fmla="*/ 2147483646 w 84"/>
              <a:gd name="T43" fmla="*/ 2147483646 h 96"/>
              <a:gd name="T44" fmla="*/ 2147483646 w 84"/>
              <a:gd name="T45" fmla="*/ 2147483646 h 96"/>
              <a:gd name="T46" fmla="*/ 2147483646 w 84"/>
              <a:gd name="T47" fmla="*/ 2147483646 h 96"/>
              <a:gd name="T48" fmla="*/ 2147483646 w 84"/>
              <a:gd name="T49" fmla="*/ 2147483646 h 96"/>
              <a:gd name="T50" fmla="*/ 2147483646 w 84"/>
              <a:gd name="T51" fmla="*/ 2147483646 h 96"/>
              <a:gd name="T52" fmla="*/ 2147483646 w 84"/>
              <a:gd name="T53" fmla="*/ 2147483646 h 96"/>
              <a:gd name="T54" fmla="*/ 2147483646 w 84"/>
              <a:gd name="T55" fmla="*/ 2147483646 h 96"/>
              <a:gd name="T56" fmla="*/ 2147483646 w 84"/>
              <a:gd name="T57" fmla="*/ 2147483646 h 96"/>
              <a:gd name="T58" fmla="*/ 2147483646 w 84"/>
              <a:gd name="T59" fmla="*/ 2147483646 h 96"/>
              <a:gd name="T60" fmla="*/ 2147483646 w 84"/>
              <a:gd name="T61" fmla="*/ 2147483646 h 96"/>
              <a:gd name="T62" fmla="*/ 2147483646 w 84"/>
              <a:gd name="T63" fmla="*/ 2147483646 h 96"/>
              <a:gd name="T64" fmla="*/ 2147483646 w 84"/>
              <a:gd name="T65" fmla="*/ 2147483646 h 96"/>
              <a:gd name="T66" fmla="*/ 2147483646 w 84"/>
              <a:gd name="T67" fmla="*/ 2147483646 h 96"/>
              <a:gd name="T68" fmla="*/ 2147483646 w 84"/>
              <a:gd name="T69" fmla="*/ 2147483646 h 96"/>
              <a:gd name="T70" fmla="*/ 2147483646 w 84"/>
              <a:gd name="T71" fmla="*/ 2147483646 h 96"/>
              <a:gd name="T72" fmla="*/ 2147483646 w 84"/>
              <a:gd name="T73" fmla="*/ 2147483646 h 96"/>
              <a:gd name="T74" fmla="*/ 2147483646 w 84"/>
              <a:gd name="T75" fmla="*/ 2147483646 h 96"/>
              <a:gd name="T76" fmla="*/ 2147483646 w 84"/>
              <a:gd name="T77" fmla="*/ 2147483646 h 96"/>
              <a:gd name="T78" fmla="*/ 2147483646 w 84"/>
              <a:gd name="T79" fmla="*/ 2147483646 h 96"/>
              <a:gd name="T80" fmla="*/ 2147483646 w 84"/>
              <a:gd name="T81" fmla="*/ 2147483646 h 96"/>
              <a:gd name="T82" fmla="*/ 2147483646 w 84"/>
              <a:gd name="T83" fmla="*/ 2147483646 h 96"/>
              <a:gd name="T84" fmla="*/ 2147483646 w 84"/>
              <a:gd name="T85" fmla="*/ 2147483646 h 96"/>
              <a:gd name="T86" fmla="*/ 2147483646 w 84"/>
              <a:gd name="T87" fmla="*/ 2147483646 h 96"/>
              <a:gd name="T88" fmla="*/ 2147483646 w 84"/>
              <a:gd name="T89" fmla="*/ 2147483646 h 96"/>
              <a:gd name="T90" fmla="*/ 2147483646 w 84"/>
              <a:gd name="T91" fmla="*/ 2147483646 h 96"/>
              <a:gd name="T92" fmla="*/ 2147483646 w 84"/>
              <a:gd name="T93" fmla="*/ 2147483646 h 96"/>
              <a:gd name="T94" fmla="*/ 2147483646 w 84"/>
              <a:gd name="T95" fmla="*/ 2147483646 h 96"/>
              <a:gd name="T96" fmla="*/ 2147483646 w 84"/>
              <a:gd name="T97" fmla="*/ 0 h 96"/>
              <a:gd name="T98" fmla="*/ 2147483646 w 84"/>
              <a:gd name="T99" fmla="*/ 2147483646 h 96"/>
              <a:gd name="T100" fmla="*/ 2147483646 w 84"/>
              <a:gd name="T101" fmla="*/ 2147483646 h 96"/>
              <a:gd name="T102" fmla="*/ 2147483646 w 84"/>
              <a:gd name="T103" fmla="*/ 2147483646 h 96"/>
              <a:gd name="T104" fmla="*/ 2147483646 w 84"/>
              <a:gd name="T105" fmla="*/ 2147483646 h 96"/>
              <a:gd name="T106" fmla="*/ 2147483646 w 84"/>
              <a:gd name="T107" fmla="*/ 2147483646 h 96"/>
              <a:gd name="T108" fmla="*/ 2147483646 w 84"/>
              <a:gd name="T109" fmla="*/ 2147483646 h 96"/>
              <a:gd name="T110" fmla="*/ 2147483646 w 84"/>
              <a:gd name="T111" fmla="*/ 2147483646 h 96"/>
              <a:gd name="T112" fmla="*/ 2147483646 w 84"/>
              <a:gd name="T113" fmla="*/ 2147483646 h 96"/>
              <a:gd name="T114" fmla="*/ 2147483646 w 84"/>
              <a:gd name="T115" fmla="*/ 2147483646 h 96"/>
              <a:gd name="T116" fmla="*/ 2147483646 w 84"/>
              <a:gd name="T117" fmla="*/ 2147483646 h 96"/>
              <a:gd name="T118" fmla="*/ 2147483646 w 84"/>
              <a:gd name="T119" fmla="*/ 2147483646 h 96"/>
              <a:gd name="T120" fmla="*/ 2147483646 w 84"/>
              <a:gd name="T121" fmla="*/ 2147483646 h 96"/>
              <a:gd name="T122" fmla="*/ 2147483646 w 84"/>
              <a:gd name="T123" fmla="*/ 2147483646 h 96"/>
              <a:gd name="T124" fmla="*/ 2147483646 w 84"/>
              <a:gd name="T125" fmla="*/ 0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4"/>
              <a:gd name="T190" fmla="*/ 0 h 96"/>
              <a:gd name="T191" fmla="*/ 84 w 84"/>
              <a:gd name="T192" fmla="*/ 96 h 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6" name="Freeform 42"/>
          <p:cNvSpPr>
            <a:spLocks noEditPoints="1" noChangeArrowheads="1"/>
          </p:cNvSpPr>
          <p:nvPr/>
        </p:nvSpPr>
        <p:spPr bwMode="auto">
          <a:xfrm>
            <a:off x="2032000" y="3759200"/>
            <a:ext cx="358775" cy="284163"/>
          </a:xfrm>
          <a:custGeom>
            <a:avLst/>
            <a:gdLst>
              <a:gd name="T0" fmla="*/ 2147483646 w 96"/>
              <a:gd name="T1" fmla="*/ 2147483646 h 101"/>
              <a:gd name="T2" fmla="*/ 2147483646 w 96"/>
              <a:gd name="T3" fmla="*/ 2147483646 h 101"/>
              <a:gd name="T4" fmla="*/ 2147483646 w 96"/>
              <a:gd name="T5" fmla="*/ 2147483646 h 101"/>
              <a:gd name="T6" fmla="*/ 2147483646 w 96"/>
              <a:gd name="T7" fmla="*/ 2147483646 h 101"/>
              <a:gd name="T8" fmla="*/ 2147483646 w 96"/>
              <a:gd name="T9" fmla="*/ 2147483646 h 101"/>
              <a:gd name="T10" fmla="*/ 2147483646 w 96"/>
              <a:gd name="T11" fmla="*/ 2147483646 h 101"/>
              <a:gd name="T12" fmla="*/ 2147483646 w 96"/>
              <a:gd name="T13" fmla="*/ 2147483646 h 101"/>
              <a:gd name="T14" fmla="*/ 2147483646 w 96"/>
              <a:gd name="T15" fmla="*/ 2147483646 h 101"/>
              <a:gd name="T16" fmla="*/ 2147483646 w 96"/>
              <a:gd name="T17" fmla="*/ 2147483646 h 101"/>
              <a:gd name="T18" fmla="*/ 2147483646 w 96"/>
              <a:gd name="T19" fmla="*/ 2147483646 h 101"/>
              <a:gd name="T20" fmla="*/ 2147483646 w 96"/>
              <a:gd name="T21" fmla="*/ 2147483646 h 101"/>
              <a:gd name="T22" fmla="*/ 2147483646 w 96"/>
              <a:gd name="T23" fmla="*/ 2147483646 h 101"/>
              <a:gd name="T24" fmla="*/ 2147483646 w 96"/>
              <a:gd name="T25" fmla="*/ 2147483646 h 101"/>
              <a:gd name="T26" fmla="*/ 2147483646 w 96"/>
              <a:gd name="T27" fmla="*/ 2147483646 h 101"/>
              <a:gd name="T28" fmla="*/ 2147483646 w 96"/>
              <a:gd name="T29" fmla="*/ 2147483646 h 101"/>
              <a:gd name="T30" fmla="*/ 2147483646 w 96"/>
              <a:gd name="T31" fmla="*/ 2147483646 h 101"/>
              <a:gd name="T32" fmla="*/ 2147483646 w 96"/>
              <a:gd name="T33" fmla="*/ 2147483646 h 101"/>
              <a:gd name="T34" fmla="*/ 2147483646 w 96"/>
              <a:gd name="T35" fmla="*/ 2147483646 h 101"/>
              <a:gd name="T36" fmla="*/ 2147483646 w 96"/>
              <a:gd name="T37" fmla="*/ 2147483646 h 101"/>
              <a:gd name="T38" fmla="*/ 2147483646 w 96"/>
              <a:gd name="T39" fmla="*/ 2147483646 h 101"/>
              <a:gd name="T40" fmla="*/ 2147483646 w 96"/>
              <a:gd name="T41" fmla="*/ 2147483646 h 101"/>
              <a:gd name="T42" fmla="*/ 2147483646 w 96"/>
              <a:gd name="T43" fmla="*/ 2147483646 h 101"/>
              <a:gd name="T44" fmla="*/ 2147483646 w 96"/>
              <a:gd name="T45" fmla="*/ 2147483646 h 101"/>
              <a:gd name="T46" fmla="*/ 2147483646 w 96"/>
              <a:gd name="T47" fmla="*/ 2147483646 h 101"/>
              <a:gd name="T48" fmla="*/ 2147483646 w 96"/>
              <a:gd name="T49" fmla="*/ 2147483646 h 101"/>
              <a:gd name="T50" fmla="*/ 2147483646 w 96"/>
              <a:gd name="T51" fmla="*/ 2147483646 h 101"/>
              <a:gd name="T52" fmla="*/ 2147483646 w 96"/>
              <a:gd name="T53" fmla="*/ 2147483646 h 101"/>
              <a:gd name="T54" fmla="*/ 2147483646 w 96"/>
              <a:gd name="T55" fmla="*/ 2147483646 h 101"/>
              <a:gd name="T56" fmla="*/ 2147483646 w 96"/>
              <a:gd name="T57" fmla="*/ 2147483646 h 101"/>
              <a:gd name="T58" fmla="*/ 2147483646 w 96"/>
              <a:gd name="T59" fmla="*/ 0 h 101"/>
              <a:gd name="T60" fmla="*/ 2147483646 w 96"/>
              <a:gd name="T61" fmla="*/ 2147483646 h 101"/>
              <a:gd name="T62" fmla="*/ 2147483646 w 96"/>
              <a:gd name="T63" fmla="*/ 2147483646 h 101"/>
              <a:gd name="T64" fmla="*/ 2147483646 w 96"/>
              <a:gd name="T65" fmla="*/ 0 h 101"/>
              <a:gd name="T66" fmla="*/ 2147483646 w 96"/>
              <a:gd name="T67" fmla="*/ 2147483646 h 101"/>
              <a:gd name="T68" fmla="*/ 2147483646 w 96"/>
              <a:gd name="T69" fmla="*/ 2147483646 h 101"/>
              <a:gd name="T70" fmla="*/ 2147483646 w 96"/>
              <a:gd name="T71" fmla="*/ 2147483646 h 101"/>
              <a:gd name="T72" fmla="*/ 2147483646 w 96"/>
              <a:gd name="T73" fmla="*/ 2147483646 h 101"/>
              <a:gd name="T74" fmla="*/ 2147483646 w 96"/>
              <a:gd name="T75" fmla="*/ 2147483646 h 101"/>
              <a:gd name="T76" fmla="*/ 2147483646 w 96"/>
              <a:gd name="T77" fmla="*/ 2147483646 h 101"/>
              <a:gd name="T78" fmla="*/ 2147483646 w 96"/>
              <a:gd name="T79" fmla="*/ 2147483646 h 101"/>
              <a:gd name="T80" fmla="*/ 2147483646 w 96"/>
              <a:gd name="T81" fmla="*/ 2147483646 h 101"/>
              <a:gd name="T82" fmla="*/ 2147483646 w 96"/>
              <a:gd name="T83" fmla="*/ 2147483646 h 101"/>
              <a:gd name="T84" fmla="*/ 2147483646 w 96"/>
              <a:gd name="T85" fmla="*/ 2147483646 h 101"/>
              <a:gd name="T86" fmla="*/ 2147483646 w 96"/>
              <a:gd name="T87" fmla="*/ 2147483646 h 101"/>
              <a:gd name="T88" fmla="*/ 2147483646 w 96"/>
              <a:gd name="T89" fmla="*/ 2147483646 h 101"/>
              <a:gd name="T90" fmla="*/ 2147483646 w 96"/>
              <a:gd name="T91" fmla="*/ 2147483646 h 101"/>
              <a:gd name="T92" fmla="*/ 2147483646 w 96"/>
              <a:gd name="T93" fmla="*/ 2147483646 h 101"/>
              <a:gd name="T94" fmla="*/ 2147483646 w 96"/>
              <a:gd name="T95" fmla="*/ 2147483646 h 101"/>
              <a:gd name="T96" fmla="*/ 2147483646 w 96"/>
              <a:gd name="T97" fmla="*/ 2147483646 h 101"/>
              <a:gd name="T98" fmla="*/ 2147483646 w 96"/>
              <a:gd name="T99" fmla="*/ 2147483646 h 101"/>
              <a:gd name="T100" fmla="*/ 2147483646 w 96"/>
              <a:gd name="T101" fmla="*/ 2147483646 h 101"/>
              <a:gd name="T102" fmla="*/ 2147483646 w 96"/>
              <a:gd name="T103" fmla="*/ 2147483646 h 101"/>
              <a:gd name="T104" fmla="*/ 2147483646 w 96"/>
              <a:gd name="T105" fmla="*/ 2147483646 h 101"/>
              <a:gd name="T106" fmla="*/ 2147483646 w 96"/>
              <a:gd name="T107" fmla="*/ 2147483646 h 101"/>
              <a:gd name="T108" fmla="*/ 2147483646 w 96"/>
              <a:gd name="T109" fmla="*/ 2147483646 h 101"/>
              <a:gd name="T110" fmla="*/ 2147483646 w 96"/>
              <a:gd name="T111" fmla="*/ 2147483646 h 101"/>
              <a:gd name="T112" fmla="*/ 2147483646 w 96"/>
              <a:gd name="T113" fmla="*/ 2147483646 h 101"/>
              <a:gd name="T114" fmla="*/ 2147483646 w 96"/>
              <a:gd name="T115" fmla="*/ 2147483646 h 101"/>
              <a:gd name="T116" fmla="*/ 2147483646 w 96"/>
              <a:gd name="T117" fmla="*/ 2147483646 h 101"/>
              <a:gd name="T118" fmla="*/ 2147483646 w 96"/>
              <a:gd name="T119" fmla="*/ 2147483646 h 1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
              <a:gd name="T181" fmla="*/ 0 h 101"/>
              <a:gd name="T182" fmla="*/ 96 w 96"/>
              <a:gd name="T183" fmla="*/ 101 h 1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7" name="Freeform 43"/>
          <p:cNvSpPr>
            <a:spLocks noEditPoints="1" noChangeArrowheads="1"/>
          </p:cNvSpPr>
          <p:nvPr/>
        </p:nvSpPr>
        <p:spPr bwMode="auto">
          <a:xfrm>
            <a:off x="4772025" y="3205163"/>
            <a:ext cx="423863" cy="304800"/>
          </a:xfrm>
          <a:custGeom>
            <a:avLst/>
            <a:gdLst>
              <a:gd name="T0" fmla="*/ 2147483646 w 113"/>
              <a:gd name="T1" fmla="*/ 2147483646 h 108"/>
              <a:gd name="T2" fmla="*/ 2147483646 w 113"/>
              <a:gd name="T3" fmla="*/ 2147483646 h 108"/>
              <a:gd name="T4" fmla="*/ 2147483646 w 113"/>
              <a:gd name="T5" fmla="*/ 2147483646 h 108"/>
              <a:gd name="T6" fmla="*/ 0 w 113"/>
              <a:gd name="T7" fmla="*/ 2147483646 h 108"/>
              <a:gd name="T8" fmla="*/ 2147483646 w 113"/>
              <a:gd name="T9" fmla="*/ 2147483646 h 108"/>
              <a:gd name="T10" fmla="*/ 2147483646 w 113"/>
              <a:gd name="T11" fmla="*/ 2147483646 h 108"/>
              <a:gd name="T12" fmla="*/ 2147483646 w 113"/>
              <a:gd name="T13" fmla="*/ 2147483646 h 108"/>
              <a:gd name="T14" fmla="*/ 2147483646 w 113"/>
              <a:gd name="T15" fmla="*/ 2147483646 h 108"/>
              <a:gd name="T16" fmla="*/ 2147483646 w 113"/>
              <a:gd name="T17" fmla="*/ 2147483646 h 108"/>
              <a:gd name="T18" fmla="*/ 2147483646 w 113"/>
              <a:gd name="T19" fmla="*/ 2147483646 h 108"/>
              <a:gd name="T20" fmla="*/ 2147483646 w 113"/>
              <a:gd name="T21" fmla="*/ 2147483646 h 108"/>
              <a:gd name="T22" fmla="*/ 2147483646 w 113"/>
              <a:gd name="T23" fmla="*/ 2147483646 h 108"/>
              <a:gd name="T24" fmla="*/ 2147483646 w 113"/>
              <a:gd name="T25" fmla="*/ 2147483646 h 108"/>
              <a:gd name="T26" fmla="*/ 2147483646 w 113"/>
              <a:gd name="T27" fmla="*/ 2147483646 h 108"/>
              <a:gd name="T28" fmla="*/ 2147483646 w 113"/>
              <a:gd name="T29" fmla="*/ 2147483646 h 108"/>
              <a:gd name="T30" fmla="*/ 2147483646 w 113"/>
              <a:gd name="T31" fmla="*/ 2147483646 h 108"/>
              <a:gd name="T32" fmla="*/ 2147483646 w 113"/>
              <a:gd name="T33" fmla="*/ 2147483646 h 108"/>
              <a:gd name="T34" fmla="*/ 2147483646 w 113"/>
              <a:gd name="T35" fmla="*/ 2147483646 h 108"/>
              <a:gd name="T36" fmla="*/ 2147483646 w 113"/>
              <a:gd name="T37" fmla="*/ 2147483646 h 108"/>
              <a:gd name="T38" fmla="*/ 2147483646 w 113"/>
              <a:gd name="T39" fmla="*/ 2147483646 h 108"/>
              <a:gd name="T40" fmla="*/ 2147483646 w 113"/>
              <a:gd name="T41" fmla="*/ 2147483646 h 108"/>
              <a:gd name="T42" fmla="*/ 2147483646 w 113"/>
              <a:gd name="T43" fmla="*/ 2147483646 h 108"/>
              <a:gd name="T44" fmla="*/ 2147483646 w 113"/>
              <a:gd name="T45" fmla="*/ 2147483646 h 108"/>
              <a:gd name="T46" fmla="*/ 2147483646 w 113"/>
              <a:gd name="T47" fmla="*/ 2147483646 h 108"/>
              <a:gd name="T48" fmla="*/ 2147483646 w 113"/>
              <a:gd name="T49" fmla="*/ 2147483646 h 108"/>
              <a:gd name="T50" fmla="*/ 2147483646 w 113"/>
              <a:gd name="T51" fmla="*/ 2147483646 h 108"/>
              <a:gd name="T52" fmla="*/ 2147483646 w 113"/>
              <a:gd name="T53" fmla="*/ 2147483646 h 108"/>
              <a:gd name="T54" fmla="*/ 2147483646 w 113"/>
              <a:gd name="T55" fmla="*/ 2147483646 h 108"/>
              <a:gd name="T56" fmla="*/ 2147483646 w 113"/>
              <a:gd name="T57" fmla="*/ 2147483646 h 108"/>
              <a:gd name="T58" fmla="*/ 2147483646 w 113"/>
              <a:gd name="T59" fmla="*/ 2147483646 h 108"/>
              <a:gd name="T60" fmla="*/ 2147483646 w 113"/>
              <a:gd name="T61" fmla="*/ 2147483646 h 108"/>
              <a:gd name="T62" fmla="*/ 2147483646 w 113"/>
              <a:gd name="T63" fmla="*/ 2147483646 h 108"/>
              <a:gd name="T64" fmla="*/ 2147483646 w 113"/>
              <a:gd name="T65" fmla="*/ 2147483646 h 108"/>
              <a:gd name="T66" fmla="*/ 2147483646 w 113"/>
              <a:gd name="T67" fmla="*/ 2147483646 h 108"/>
              <a:gd name="T68" fmla="*/ 2147483646 w 113"/>
              <a:gd name="T69" fmla="*/ 2147483646 h 108"/>
              <a:gd name="T70" fmla="*/ 2147483646 w 113"/>
              <a:gd name="T71" fmla="*/ 2147483646 h 108"/>
              <a:gd name="T72" fmla="*/ 2147483646 w 113"/>
              <a:gd name="T73" fmla="*/ 2147483646 h 108"/>
              <a:gd name="T74" fmla="*/ 2147483646 w 113"/>
              <a:gd name="T75" fmla="*/ 2147483646 h 108"/>
              <a:gd name="T76" fmla="*/ 2147483646 w 113"/>
              <a:gd name="T77" fmla="*/ 2147483646 h 108"/>
              <a:gd name="T78" fmla="*/ 2147483646 w 113"/>
              <a:gd name="T79" fmla="*/ 2147483646 h 108"/>
              <a:gd name="T80" fmla="*/ 2147483646 w 113"/>
              <a:gd name="T81" fmla="*/ 2147483646 h 108"/>
              <a:gd name="T82" fmla="*/ 2147483646 w 113"/>
              <a:gd name="T83" fmla="*/ 2147483646 h 108"/>
              <a:gd name="T84" fmla="*/ 2147483646 w 113"/>
              <a:gd name="T85" fmla="*/ 2147483646 h 108"/>
              <a:gd name="T86" fmla="*/ 2147483646 w 113"/>
              <a:gd name="T87" fmla="*/ 2147483646 h 10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3"/>
              <a:gd name="T133" fmla="*/ 0 h 108"/>
              <a:gd name="T134" fmla="*/ 113 w 113"/>
              <a:gd name="T135" fmla="*/ 108 h 10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8" name="Freeform 44"/>
          <p:cNvSpPr>
            <a:spLocks noEditPoints="1" noChangeArrowheads="1"/>
          </p:cNvSpPr>
          <p:nvPr/>
        </p:nvSpPr>
        <p:spPr bwMode="auto">
          <a:xfrm>
            <a:off x="3414713" y="3244850"/>
            <a:ext cx="363537" cy="252413"/>
          </a:xfrm>
          <a:custGeom>
            <a:avLst/>
            <a:gdLst>
              <a:gd name="T0" fmla="*/ 2147483646 w 97"/>
              <a:gd name="T1" fmla="*/ 2147483646 h 90"/>
              <a:gd name="T2" fmla="*/ 2147483646 w 97"/>
              <a:gd name="T3" fmla="*/ 2147483646 h 90"/>
              <a:gd name="T4" fmla="*/ 2147483646 w 97"/>
              <a:gd name="T5" fmla="*/ 2147483646 h 90"/>
              <a:gd name="T6" fmla="*/ 2147483646 w 97"/>
              <a:gd name="T7" fmla="*/ 2147483646 h 90"/>
              <a:gd name="T8" fmla="*/ 2147483646 w 97"/>
              <a:gd name="T9" fmla="*/ 0 h 90"/>
              <a:gd name="T10" fmla="*/ 2147483646 w 97"/>
              <a:gd name="T11" fmla="*/ 2147483646 h 90"/>
              <a:gd name="T12" fmla="*/ 2147483646 w 97"/>
              <a:gd name="T13" fmla="*/ 2147483646 h 90"/>
              <a:gd name="T14" fmla="*/ 2147483646 w 97"/>
              <a:gd name="T15" fmla="*/ 2147483646 h 90"/>
              <a:gd name="T16" fmla="*/ 2147483646 w 97"/>
              <a:gd name="T17" fmla="*/ 0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7"/>
              <a:gd name="T52" fmla="*/ 0 h 90"/>
              <a:gd name="T53" fmla="*/ 97 w 97"/>
              <a:gd name="T54" fmla="*/ 90 h 9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7" h="90">
                <a:moveTo>
                  <a:pt x="38" y="90"/>
                </a:moveTo>
                <a:cubicBezTo>
                  <a:pt x="18" y="85"/>
                  <a:pt x="0" y="72"/>
                  <a:pt x="3" y="48"/>
                </a:cubicBezTo>
                <a:cubicBezTo>
                  <a:pt x="23" y="44"/>
                  <a:pt x="38" y="53"/>
                  <a:pt x="46" y="65"/>
                </a:cubicBezTo>
                <a:cubicBezTo>
                  <a:pt x="46" y="47"/>
                  <a:pt x="46" y="47"/>
                  <a:pt x="46" y="47"/>
                </a:cubicBezTo>
                <a:cubicBezTo>
                  <a:pt x="23" y="40"/>
                  <a:pt x="18" y="12"/>
                  <a:pt x="37" y="0"/>
                </a:cubicBezTo>
                <a:cubicBezTo>
                  <a:pt x="42" y="13"/>
                  <a:pt x="42" y="13"/>
                  <a:pt x="42" y="13"/>
                </a:cubicBezTo>
                <a:cubicBezTo>
                  <a:pt x="50" y="1"/>
                  <a:pt x="50" y="1"/>
                  <a:pt x="50" y="1"/>
                </a:cubicBezTo>
                <a:cubicBezTo>
                  <a:pt x="58" y="13"/>
                  <a:pt x="58" y="13"/>
                  <a:pt x="58" y="13"/>
                </a:cubicBezTo>
                <a:cubicBezTo>
                  <a:pt x="63" y="0"/>
                  <a:pt x="63" y="0"/>
                  <a:pt x="63" y="0"/>
                </a:cubicBezTo>
                <a:cubicBezTo>
                  <a:pt x="81" y="12"/>
                  <a:pt x="77" y="40"/>
                  <a:pt x="55" y="47"/>
                </a:cubicBezTo>
                <a:cubicBezTo>
                  <a:pt x="55" y="90"/>
                  <a:pt x="55" y="90"/>
                  <a:pt x="55" y="90"/>
                </a:cubicBezTo>
                <a:cubicBezTo>
                  <a:pt x="38" y="90"/>
                  <a:pt x="38" y="90"/>
                  <a:pt x="38" y="90"/>
                </a:cubicBezTo>
                <a:close/>
                <a:moveTo>
                  <a:pt x="62" y="90"/>
                </a:moveTo>
                <a:cubicBezTo>
                  <a:pt x="67" y="90"/>
                  <a:pt x="67" y="90"/>
                  <a:pt x="67" y="90"/>
                </a:cubicBezTo>
                <a:cubicBezTo>
                  <a:pt x="84" y="84"/>
                  <a:pt x="97" y="66"/>
                  <a:pt x="95" y="49"/>
                </a:cubicBezTo>
                <a:cubicBezTo>
                  <a:pt x="81" y="47"/>
                  <a:pt x="70" y="50"/>
                  <a:pt x="62" y="56"/>
                </a:cubicBezTo>
                <a:lnTo>
                  <a:pt x="62" y="9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09" name="Freeform 45"/>
          <p:cNvSpPr>
            <a:spLocks noEditPoints="1" noChangeArrowheads="1"/>
          </p:cNvSpPr>
          <p:nvPr/>
        </p:nvSpPr>
        <p:spPr bwMode="auto">
          <a:xfrm>
            <a:off x="3478213" y="4284663"/>
            <a:ext cx="222250" cy="268287"/>
          </a:xfrm>
          <a:custGeom>
            <a:avLst/>
            <a:gdLst>
              <a:gd name="T0" fmla="*/ 2147483646 w 59"/>
              <a:gd name="T1" fmla="*/ 2147483646 h 95"/>
              <a:gd name="T2" fmla="*/ 2147483646 w 59"/>
              <a:gd name="T3" fmla="*/ 0 h 95"/>
              <a:gd name="T4" fmla="*/ 2147483646 w 59"/>
              <a:gd name="T5" fmla="*/ 2147483646 h 95"/>
              <a:gd name="T6" fmla="*/ 2147483646 w 59"/>
              <a:gd name="T7" fmla="*/ 2147483646 h 95"/>
              <a:gd name="T8" fmla="*/ 2147483646 w 59"/>
              <a:gd name="T9" fmla="*/ 2147483646 h 95"/>
              <a:gd name="T10" fmla="*/ 2147483646 w 59"/>
              <a:gd name="T11" fmla="*/ 2147483646 h 95"/>
              <a:gd name="T12" fmla="*/ 2147483646 w 59"/>
              <a:gd name="T13" fmla="*/ 2147483646 h 95"/>
              <a:gd name="T14" fmla="*/ 0 w 59"/>
              <a:gd name="T15" fmla="*/ 2147483646 h 95"/>
              <a:gd name="T16" fmla="*/ 2147483646 w 59"/>
              <a:gd name="T17" fmla="*/ 2147483646 h 95"/>
              <a:gd name="T18" fmla="*/ 2147483646 w 59"/>
              <a:gd name="T19" fmla="*/ 2147483646 h 95"/>
              <a:gd name="T20" fmla="*/ 2147483646 w 59"/>
              <a:gd name="T21" fmla="*/ 2147483646 h 95"/>
              <a:gd name="T22" fmla="*/ 2147483646 w 59"/>
              <a:gd name="T23" fmla="*/ 2147483646 h 95"/>
              <a:gd name="T24" fmla="*/ 2147483646 w 59"/>
              <a:gd name="T25" fmla="*/ 2147483646 h 95"/>
              <a:gd name="T26" fmla="*/ 2147483646 w 59"/>
              <a:gd name="T27" fmla="*/ 2147483646 h 95"/>
              <a:gd name="T28" fmla="*/ 2147483646 w 59"/>
              <a:gd name="T29" fmla="*/ 2147483646 h 95"/>
              <a:gd name="T30" fmla="*/ 2147483646 w 59"/>
              <a:gd name="T31" fmla="*/ 2147483646 h 95"/>
              <a:gd name="T32" fmla="*/ 2147483646 w 59"/>
              <a:gd name="T33" fmla="*/ 2147483646 h 95"/>
              <a:gd name="T34" fmla="*/ 2147483646 w 59"/>
              <a:gd name="T35" fmla="*/ 2147483646 h 95"/>
              <a:gd name="T36" fmla="*/ 2147483646 w 59"/>
              <a:gd name="T37" fmla="*/ 2147483646 h 95"/>
              <a:gd name="T38" fmla="*/ 2147483646 w 59"/>
              <a:gd name="T39" fmla="*/ 2147483646 h 95"/>
              <a:gd name="T40" fmla="*/ 2147483646 w 59"/>
              <a:gd name="T41" fmla="*/ 2147483646 h 95"/>
              <a:gd name="T42" fmla="*/ 2147483646 w 59"/>
              <a:gd name="T43" fmla="*/ 2147483646 h 95"/>
              <a:gd name="T44" fmla="*/ 2147483646 w 59"/>
              <a:gd name="T45" fmla="*/ 2147483646 h 95"/>
              <a:gd name="T46" fmla="*/ 2147483646 w 59"/>
              <a:gd name="T47" fmla="*/ 2147483646 h 95"/>
              <a:gd name="T48" fmla="*/ 2147483646 w 59"/>
              <a:gd name="T49" fmla="*/ 2147483646 h 95"/>
              <a:gd name="T50" fmla="*/ 2147483646 w 59"/>
              <a:gd name="T51" fmla="*/ 2147483646 h 95"/>
              <a:gd name="T52" fmla="*/ 2147483646 w 59"/>
              <a:gd name="T53" fmla="*/ 2147483646 h 95"/>
              <a:gd name="T54" fmla="*/ 2147483646 w 59"/>
              <a:gd name="T55" fmla="*/ 2147483646 h 95"/>
              <a:gd name="T56" fmla="*/ 2147483646 w 59"/>
              <a:gd name="T57" fmla="*/ 2147483646 h 95"/>
              <a:gd name="T58" fmla="*/ 2147483646 w 59"/>
              <a:gd name="T59" fmla="*/ 2147483646 h 95"/>
              <a:gd name="T60" fmla="*/ 2147483646 w 59"/>
              <a:gd name="T61" fmla="*/ 2147483646 h 95"/>
              <a:gd name="T62" fmla="*/ 2147483646 w 59"/>
              <a:gd name="T63" fmla="*/ 2147483646 h 95"/>
              <a:gd name="T64" fmla="*/ 2147483646 w 59"/>
              <a:gd name="T65" fmla="*/ 2147483646 h 95"/>
              <a:gd name="T66" fmla="*/ 2147483646 w 59"/>
              <a:gd name="T67" fmla="*/ 2147483646 h 95"/>
              <a:gd name="T68" fmla="*/ 2147483646 w 59"/>
              <a:gd name="T69" fmla="*/ 2147483646 h 95"/>
              <a:gd name="T70" fmla="*/ 2147483646 w 59"/>
              <a:gd name="T71" fmla="*/ 2147483646 h 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95"/>
              <a:gd name="T110" fmla="*/ 59 w 59"/>
              <a:gd name="T111" fmla="*/ 95 h 9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95">
                <a:moveTo>
                  <a:pt x="14" y="6"/>
                </a:moveTo>
                <a:cubicBezTo>
                  <a:pt x="19" y="6"/>
                  <a:pt x="19" y="6"/>
                  <a:pt x="19" y="6"/>
                </a:cubicBezTo>
                <a:cubicBezTo>
                  <a:pt x="19" y="0"/>
                  <a:pt x="19" y="0"/>
                  <a:pt x="19" y="0"/>
                </a:cubicBezTo>
                <a:cubicBezTo>
                  <a:pt x="40" y="0"/>
                  <a:pt x="40" y="0"/>
                  <a:pt x="40" y="0"/>
                </a:cubicBezTo>
                <a:cubicBezTo>
                  <a:pt x="40" y="6"/>
                  <a:pt x="40" y="6"/>
                  <a:pt x="40" y="6"/>
                </a:cubicBezTo>
                <a:cubicBezTo>
                  <a:pt x="45" y="6"/>
                  <a:pt x="45" y="6"/>
                  <a:pt x="45" y="6"/>
                </a:cubicBezTo>
                <a:cubicBezTo>
                  <a:pt x="49" y="6"/>
                  <a:pt x="52" y="7"/>
                  <a:pt x="55" y="10"/>
                </a:cubicBezTo>
                <a:cubicBezTo>
                  <a:pt x="57" y="12"/>
                  <a:pt x="59" y="15"/>
                  <a:pt x="59" y="19"/>
                </a:cubicBezTo>
                <a:cubicBezTo>
                  <a:pt x="59" y="81"/>
                  <a:pt x="59" y="81"/>
                  <a:pt x="59" y="81"/>
                </a:cubicBezTo>
                <a:cubicBezTo>
                  <a:pt x="59" y="85"/>
                  <a:pt x="57" y="88"/>
                  <a:pt x="55" y="91"/>
                </a:cubicBezTo>
                <a:cubicBezTo>
                  <a:pt x="55" y="91"/>
                  <a:pt x="55" y="91"/>
                  <a:pt x="55" y="91"/>
                </a:cubicBezTo>
                <a:cubicBezTo>
                  <a:pt x="52" y="93"/>
                  <a:pt x="49" y="95"/>
                  <a:pt x="45" y="95"/>
                </a:cubicBezTo>
                <a:cubicBezTo>
                  <a:pt x="14" y="95"/>
                  <a:pt x="14" y="95"/>
                  <a:pt x="14" y="95"/>
                </a:cubicBezTo>
                <a:cubicBezTo>
                  <a:pt x="10" y="95"/>
                  <a:pt x="7" y="93"/>
                  <a:pt x="4" y="91"/>
                </a:cubicBezTo>
                <a:cubicBezTo>
                  <a:pt x="2" y="88"/>
                  <a:pt x="0" y="85"/>
                  <a:pt x="0" y="81"/>
                </a:cubicBezTo>
                <a:cubicBezTo>
                  <a:pt x="0" y="19"/>
                  <a:pt x="0" y="19"/>
                  <a:pt x="0" y="19"/>
                </a:cubicBezTo>
                <a:cubicBezTo>
                  <a:pt x="0" y="15"/>
                  <a:pt x="2" y="12"/>
                  <a:pt x="4" y="10"/>
                </a:cubicBezTo>
                <a:cubicBezTo>
                  <a:pt x="4" y="10"/>
                  <a:pt x="4" y="10"/>
                  <a:pt x="4" y="10"/>
                </a:cubicBezTo>
                <a:cubicBezTo>
                  <a:pt x="4" y="10"/>
                  <a:pt x="4" y="10"/>
                  <a:pt x="4" y="10"/>
                </a:cubicBezTo>
                <a:cubicBezTo>
                  <a:pt x="7" y="7"/>
                  <a:pt x="10" y="6"/>
                  <a:pt x="14" y="6"/>
                </a:cubicBezTo>
                <a:close/>
                <a:moveTo>
                  <a:pt x="19" y="23"/>
                </a:moveTo>
                <a:cubicBezTo>
                  <a:pt x="19" y="28"/>
                  <a:pt x="19" y="28"/>
                  <a:pt x="19" y="28"/>
                </a:cubicBezTo>
                <a:cubicBezTo>
                  <a:pt x="27" y="28"/>
                  <a:pt x="27" y="28"/>
                  <a:pt x="27" y="28"/>
                </a:cubicBezTo>
                <a:cubicBezTo>
                  <a:pt x="27" y="36"/>
                  <a:pt x="27" y="36"/>
                  <a:pt x="27" y="36"/>
                </a:cubicBezTo>
                <a:cubicBezTo>
                  <a:pt x="31" y="36"/>
                  <a:pt x="31" y="36"/>
                  <a:pt x="31" y="36"/>
                </a:cubicBezTo>
                <a:cubicBezTo>
                  <a:pt x="31" y="28"/>
                  <a:pt x="31" y="28"/>
                  <a:pt x="31" y="28"/>
                </a:cubicBezTo>
                <a:cubicBezTo>
                  <a:pt x="39" y="28"/>
                  <a:pt x="39" y="28"/>
                  <a:pt x="39" y="28"/>
                </a:cubicBezTo>
                <a:cubicBezTo>
                  <a:pt x="39" y="23"/>
                  <a:pt x="39" y="23"/>
                  <a:pt x="39" y="23"/>
                </a:cubicBezTo>
                <a:cubicBezTo>
                  <a:pt x="31" y="23"/>
                  <a:pt x="31" y="23"/>
                  <a:pt x="31" y="23"/>
                </a:cubicBezTo>
                <a:cubicBezTo>
                  <a:pt x="31" y="15"/>
                  <a:pt x="31" y="15"/>
                  <a:pt x="31" y="15"/>
                </a:cubicBezTo>
                <a:cubicBezTo>
                  <a:pt x="27" y="15"/>
                  <a:pt x="27" y="15"/>
                  <a:pt x="27" y="15"/>
                </a:cubicBezTo>
                <a:cubicBezTo>
                  <a:pt x="27" y="23"/>
                  <a:pt x="27" y="23"/>
                  <a:pt x="27" y="23"/>
                </a:cubicBezTo>
                <a:cubicBezTo>
                  <a:pt x="19" y="23"/>
                  <a:pt x="19" y="23"/>
                  <a:pt x="19" y="23"/>
                </a:cubicBezTo>
                <a:close/>
                <a:moveTo>
                  <a:pt x="13" y="38"/>
                </a:moveTo>
                <a:cubicBezTo>
                  <a:pt x="13" y="44"/>
                  <a:pt x="13" y="44"/>
                  <a:pt x="13" y="44"/>
                </a:cubicBezTo>
                <a:cubicBezTo>
                  <a:pt x="45" y="44"/>
                  <a:pt x="45" y="44"/>
                  <a:pt x="45" y="44"/>
                </a:cubicBezTo>
                <a:cubicBezTo>
                  <a:pt x="45" y="38"/>
                  <a:pt x="45" y="38"/>
                  <a:pt x="45" y="38"/>
                </a:cubicBezTo>
                <a:cubicBezTo>
                  <a:pt x="13" y="38"/>
                  <a:pt x="13" y="38"/>
                  <a:pt x="13" y="38"/>
                </a:cubicBezTo>
                <a:close/>
                <a:moveTo>
                  <a:pt x="13" y="46"/>
                </a:moveTo>
                <a:cubicBezTo>
                  <a:pt x="13" y="53"/>
                  <a:pt x="13" y="53"/>
                  <a:pt x="13" y="53"/>
                </a:cubicBezTo>
                <a:cubicBezTo>
                  <a:pt x="45" y="53"/>
                  <a:pt x="45" y="53"/>
                  <a:pt x="45" y="53"/>
                </a:cubicBezTo>
                <a:cubicBezTo>
                  <a:pt x="45" y="46"/>
                  <a:pt x="45" y="46"/>
                  <a:pt x="45" y="46"/>
                </a:cubicBezTo>
                <a:cubicBezTo>
                  <a:pt x="13" y="46"/>
                  <a:pt x="13" y="46"/>
                  <a:pt x="13" y="46"/>
                </a:cubicBezTo>
                <a:close/>
                <a:moveTo>
                  <a:pt x="13" y="55"/>
                </a:moveTo>
                <a:cubicBezTo>
                  <a:pt x="13" y="62"/>
                  <a:pt x="13" y="62"/>
                  <a:pt x="13" y="62"/>
                </a:cubicBezTo>
                <a:cubicBezTo>
                  <a:pt x="45" y="62"/>
                  <a:pt x="45" y="62"/>
                  <a:pt x="45" y="62"/>
                </a:cubicBezTo>
                <a:cubicBezTo>
                  <a:pt x="45" y="55"/>
                  <a:pt x="45" y="55"/>
                  <a:pt x="45" y="55"/>
                </a:cubicBezTo>
                <a:cubicBezTo>
                  <a:pt x="13" y="55"/>
                  <a:pt x="13" y="55"/>
                  <a:pt x="13" y="55"/>
                </a:cubicBezTo>
                <a:close/>
                <a:moveTo>
                  <a:pt x="13" y="65"/>
                </a:moveTo>
                <a:cubicBezTo>
                  <a:pt x="13" y="71"/>
                  <a:pt x="13" y="71"/>
                  <a:pt x="13" y="71"/>
                </a:cubicBezTo>
                <a:cubicBezTo>
                  <a:pt x="45" y="71"/>
                  <a:pt x="45" y="71"/>
                  <a:pt x="45" y="71"/>
                </a:cubicBezTo>
                <a:cubicBezTo>
                  <a:pt x="45" y="65"/>
                  <a:pt x="45" y="65"/>
                  <a:pt x="45" y="65"/>
                </a:cubicBezTo>
                <a:cubicBezTo>
                  <a:pt x="13" y="65"/>
                  <a:pt x="13" y="65"/>
                  <a:pt x="13" y="65"/>
                </a:cubicBezTo>
                <a:close/>
                <a:moveTo>
                  <a:pt x="13" y="74"/>
                </a:moveTo>
                <a:cubicBezTo>
                  <a:pt x="13" y="80"/>
                  <a:pt x="13" y="80"/>
                  <a:pt x="13" y="80"/>
                </a:cubicBezTo>
                <a:cubicBezTo>
                  <a:pt x="45" y="80"/>
                  <a:pt x="45" y="80"/>
                  <a:pt x="45" y="80"/>
                </a:cubicBezTo>
                <a:cubicBezTo>
                  <a:pt x="45" y="74"/>
                  <a:pt x="45" y="74"/>
                  <a:pt x="45" y="74"/>
                </a:cubicBezTo>
                <a:cubicBezTo>
                  <a:pt x="13" y="74"/>
                  <a:pt x="13" y="74"/>
                  <a:pt x="13" y="74"/>
                </a:cubicBezTo>
                <a:close/>
                <a:moveTo>
                  <a:pt x="45" y="14"/>
                </a:moveTo>
                <a:cubicBezTo>
                  <a:pt x="14" y="14"/>
                  <a:pt x="14" y="14"/>
                  <a:pt x="14" y="14"/>
                </a:cubicBezTo>
                <a:cubicBezTo>
                  <a:pt x="12" y="14"/>
                  <a:pt x="11" y="14"/>
                  <a:pt x="10" y="15"/>
                </a:cubicBezTo>
                <a:cubicBezTo>
                  <a:pt x="10" y="15"/>
                  <a:pt x="10" y="15"/>
                  <a:pt x="10" y="15"/>
                </a:cubicBezTo>
                <a:cubicBezTo>
                  <a:pt x="9" y="16"/>
                  <a:pt x="8" y="18"/>
                  <a:pt x="8" y="19"/>
                </a:cubicBezTo>
                <a:cubicBezTo>
                  <a:pt x="8" y="81"/>
                  <a:pt x="8" y="81"/>
                  <a:pt x="8" y="81"/>
                </a:cubicBezTo>
                <a:cubicBezTo>
                  <a:pt x="8" y="83"/>
                  <a:pt x="9" y="84"/>
                  <a:pt x="10" y="85"/>
                </a:cubicBezTo>
                <a:cubicBezTo>
                  <a:pt x="11" y="86"/>
                  <a:pt x="12" y="87"/>
                  <a:pt x="14" y="87"/>
                </a:cubicBezTo>
                <a:cubicBezTo>
                  <a:pt x="45" y="87"/>
                  <a:pt x="45" y="87"/>
                  <a:pt x="45" y="87"/>
                </a:cubicBezTo>
                <a:cubicBezTo>
                  <a:pt x="47" y="87"/>
                  <a:pt x="48" y="86"/>
                  <a:pt x="49" y="85"/>
                </a:cubicBezTo>
                <a:cubicBezTo>
                  <a:pt x="50" y="84"/>
                  <a:pt x="51" y="83"/>
                  <a:pt x="51" y="81"/>
                </a:cubicBezTo>
                <a:cubicBezTo>
                  <a:pt x="51" y="19"/>
                  <a:pt x="51" y="19"/>
                  <a:pt x="51" y="19"/>
                </a:cubicBezTo>
                <a:cubicBezTo>
                  <a:pt x="51" y="18"/>
                  <a:pt x="50" y="16"/>
                  <a:pt x="49" y="15"/>
                </a:cubicBezTo>
                <a:cubicBezTo>
                  <a:pt x="48" y="14"/>
                  <a:pt x="47" y="14"/>
                  <a:pt x="45" y="1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0" name="Freeform 46"/>
          <p:cNvSpPr>
            <a:spLocks noEditPoints="1" noChangeArrowheads="1"/>
          </p:cNvSpPr>
          <p:nvPr/>
        </p:nvSpPr>
        <p:spPr bwMode="auto">
          <a:xfrm>
            <a:off x="2725738" y="4287838"/>
            <a:ext cx="366712" cy="279400"/>
          </a:xfrm>
          <a:custGeom>
            <a:avLst/>
            <a:gdLst>
              <a:gd name="T0" fmla="*/ 2147483646 w 98"/>
              <a:gd name="T1" fmla="*/ 2147483646 h 99"/>
              <a:gd name="T2" fmla="*/ 2147483646 w 98"/>
              <a:gd name="T3" fmla="*/ 2147483646 h 99"/>
              <a:gd name="T4" fmla="*/ 2147483646 w 98"/>
              <a:gd name="T5" fmla="*/ 2147483646 h 99"/>
              <a:gd name="T6" fmla="*/ 2147483646 w 98"/>
              <a:gd name="T7" fmla="*/ 2147483646 h 99"/>
              <a:gd name="T8" fmla="*/ 2147483646 w 98"/>
              <a:gd name="T9" fmla="*/ 2147483646 h 99"/>
              <a:gd name="T10" fmla="*/ 2147483646 w 98"/>
              <a:gd name="T11" fmla="*/ 2147483646 h 99"/>
              <a:gd name="T12" fmla="*/ 2147483646 w 98"/>
              <a:gd name="T13" fmla="*/ 2147483646 h 99"/>
              <a:gd name="T14" fmla="*/ 2147483646 w 98"/>
              <a:gd name="T15" fmla="*/ 2147483646 h 99"/>
              <a:gd name="T16" fmla="*/ 2147483646 w 98"/>
              <a:gd name="T17" fmla="*/ 0 h 99"/>
              <a:gd name="T18" fmla="*/ 2147483646 w 98"/>
              <a:gd name="T19" fmla="*/ 2147483646 h 99"/>
              <a:gd name="T20" fmla="*/ 2147483646 w 98"/>
              <a:gd name="T21" fmla="*/ 2147483646 h 99"/>
              <a:gd name="T22" fmla="*/ 2147483646 w 98"/>
              <a:gd name="T23" fmla="*/ 2147483646 h 99"/>
              <a:gd name="T24" fmla="*/ 2147483646 w 98"/>
              <a:gd name="T25" fmla="*/ 2147483646 h 99"/>
              <a:gd name="T26" fmla="*/ 2147483646 w 98"/>
              <a:gd name="T27" fmla="*/ 2147483646 h 99"/>
              <a:gd name="T28" fmla="*/ 2147483646 w 98"/>
              <a:gd name="T29" fmla="*/ 2147483646 h 99"/>
              <a:gd name="T30" fmla="*/ 2147483646 w 98"/>
              <a:gd name="T31" fmla="*/ 2147483646 h 99"/>
              <a:gd name="T32" fmla="*/ 2147483646 w 98"/>
              <a:gd name="T33" fmla="*/ 2147483646 h 99"/>
              <a:gd name="T34" fmla="*/ 2147483646 w 98"/>
              <a:gd name="T35" fmla="*/ 2147483646 h 99"/>
              <a:gd name="T36" fmla="*/ 2147483646 w 98"/>
              <a:gd name="T37" fmla="*/ 2147483646 h 99"/>
              <a:gd name="T38" fmla="*/ 2147483646 w 98"/>
              <a:gd name="T39" fmla="*/ 2147483646 h 99"/>
              <a:gd name="T40" fmla="*/ 2147483646 w 98"/>
              <a:gd name="T41" fmla="*/ 2147483646 h 99"/>
              <a:gd name="T42" fmla="*/ 2147483646 w 98"/>
              <a:gd name="T43" fmla="*/ 2147483646 h 99"/>
              <a:gd name="T44" fmla="*/ 2147483646 w 98"/>
              <a:gd name="T45" fmla="*/ 2147483646 h 99"/>
              <a:gd name="T46" fmla="*/ 2147483646 w 98"/>
              <a:gd name="T47" fmla="*/ 2147483646 h 99"/>
              <a:gd name="T48" fmla="*/ 2147483646 w 98"/>
              <a:gd name="T49" fmla="*/ 2147483646 h 99"/>
              <a:gd name="T50" fmla="*/ 2147483646 w 98"/>
              <a:gd name="T51" fmla="*/ 2147483646 h 99"/>
              <a:gd name="T52" fmla="*/ 2147483646 w 98"/>
              <a:gd name="T53" fmla="*/ 2147483646 h 99"/>
              <a:gd name="T54" fmla="*/ 2147483646 w 98"/>
              <a:gd name="T55" fmla="*/ 2147483646 h 99"/>
              <a:gd name="T56" fmla="*/ 2147483646 w 98"/>
              <a:gd name="T57" fmla="*/ 2147483646 h 9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8"/>
              <a:gd name="T88" fmla="*/ 0 h 99"/>
              <a:gd name="T89" fmla="*/ 98 w 98"/>
              <a:gd name="T90" fmla="*/ 99 h 9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8" h="99">
                <a:moveTo>
                  <a:pt x="43" y="76"/>
                </a:moveTo>
                <a:cubicBezTo>
                  <a:pt x="42" y="75"/>
                  <a:pt x="41" y="73"/>
                  <a:pt x="40" y="70"/>
                </a:cubicBezTo>
                <a:cubicBezTo>
                  <a:pt x="39" y="71"/>
                  <a:pt x="38" y="73"/>
                  <a:pt x="37" y="74"/>
                </a:cubicBezTo>
                <a:cubicBezTo>
                  <a:pt x="35" y="76"/>
                  <a:pt x="35" y="76"/>
                  <a:pt x="35" y="76"/>
                </a:cubicBezTo>
                <a:cubicBezTo>
                  <a:pt x="32" y="75"/>
                  <a:pt x="32" y="75"/>
                  <a:pt x="32" y="75"/>
                </a:cubicBezTo>
                <a:cubicBezTo>
                  <a:pt x="25" y="72"/>
                  <a:pt x="4" y="62"/>
                  <a:pt x="2" y="45"/>
                </a:cubicBezTo>
                <a:cubicBezTo>
                  <a:pt x="0" y="28"/>
                  <a:pt x="10" y="19"/>
                  <a:pt x="7" y="10"/>
                </a:cubicBezTo>
                <a:cubicBezTo>
                  <a:pt x="21" y="13"/>
                  <a:pt x="33" y="19"/>
                  <a:pt x="40" y="26"/>
                </a:cubicBezTo>
                <a:cubicBezTo>
                  <a:pt x="52" y="11"/>
                  <a:pt x="67" y="11"/>
                  <a:pt x="71" y="0"/>
                </a:cubicBezTo>
                <a:cubicBezTo>
                  <a:pt x="98" y="38"/>
                  <a:pt x="94" y="74"/>
                  <a:pt x="48" y="79"/>
                </a:cubicBezTo>
                <a:cubicBezTo>
                  <a:pt x="44" y="86"/>
                  <a:pt x="40" y="93"/>
                  <a:pt x="35" y="99"/>
                </a:cubicBezTo>
                <a:cubicBezTo>
                  <a:pt x="29" y="95"/>
                  <a:pt x="29" y="95"/>
                  <a:pt x="29" y="95"/>
                </a:cubicBezTo>
                <a:cubicBezTo>
                  <a:pt x="34" y="89"/>
                  <a:pt x="39" y="83"/>
                  <a:pt x="43" y="76"/>
                </a:cubicBezTo>
                <a:close/>
                <a:moveTo>
                  <a:pt x="47" y="57"/>
                </a:moveTo>
                <a:cubicBezTo>
                  <a:pt x="48" y="60"/>
                  <a:pt x="49" y="62"/>
                  <a:pt x="50" y="63"/>
                </a:cubicBezTo>
                <a:cubicBezTo>
                  <a:pt x="56" y="49"/>
                  <a:pt x="61" y="33"/>
                  <a:pt x="65" y="18"/>
                </a:cubicBezTo>
                <a:cubicBezTo>
                  <a:pt x="61" y="22"/>
                  <a:pt x="53" y="24"/>
                  <a:pt x="47" y="32"/>
                </a:cubicBezTo>
                <a:cubicBezTo>
                  <a:pt x="47" y="33"/>
                  <a:pt x="46" y="33"/>
                  <a:pt x="46" y="34"/>
                </a:cubicBezTo>
                <a:cubicBezTo>
                  <a:pt x="50" y="41"/>
                  <a:pt x="50" y="49"/>
                  <a:pt x="47" y="57"/>
                </a:cubicBezTo>
                <a:close/>
                <a:moveTo>
                  <a:pt x="28" y="63"/>
                </a:moveTo>
                <a:cubicBezTo>
                  <a:pt x="25" y="49"/>
                  <a:pt x="22" y="36"/>
                  <a:pt x="16" y="24"/>
                </a:cubicBezTo>
                <a:cubicBezTo>
                  <a:pt x="16" y="24"/>
                  <a:pt x="16" y="24"/>
                  <a:pt x="16" y="24"/>
                </a:cubicBezTo>
                <a:cubicBezTo>
                  <a:pt x="22" y="33"/>
                  <a:pt x="29" y="46"/>
                  <a:pt x="33" y="61"/>
                </a:cubicBezTo>
                <a:cubicBezTo>
                  <a:pt x="47" y="44"/>
                  <a:pt x="38" y="27"/>
                  <a:pt x="13" y="21"/>
                </a:cubicBezTo>
                <a:cubicBezTo>
                  <a:pt x="15" y="27"/>
                  <a:pt x="9" y="33"/>
                  <a:pt x="10" y="44"/>
                </a:cubicBezTo>
                <a:cubicBezTo>
                  <a:pt x="11" y="56"/>
                  <a:pt x="24" y="61"/>
                  <a:pt x="28" y="63"/>
                </a:cubicBezTo>
                <a:close/>
                <a:moveTo>
                  <a:pt x="55" y="64"/>
                </a:moveTo>
                <a:cubicBezTo>
                  <a:pt x="80" y="60"/>
                  <a:pt x="83" y="40"/>
                  <a:pt x="68" y="18"/>
                </a:cubicBezTo>
                <a:cubicBezTo>
                  <a:pt x="67" y="31"/>
                  <a:pt x="62" y="48"/>
                  <a:pt x="55" y="6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1" name="Freeform 47"/>
          <p:cNvSpPr>
            <a:spLocks noEditPoints="1" noChangeArrowheads="1"/>
          </p:cNvSpPr>
          <p:nvPr/>
        </p:nvSpPr>
        <p:spPr bwMode="auto">
          <a:xfrm>
            <a:off x="4143375" y="4797425"/>
            <a:ext cx="295275" cy="271463"/>
          </a:xfrm>
          <a:custGeom>
            <a:avLst/>
            <a:gdLst>
              <a:gd name="T0" fmla="*/ 2147483646 w 79"/>
              <a:gd name="T1" fmla="*/ 2147483646 h 97"/>
              <a:gd name="T2" fmla="*/ 2147483646 w 79"/>
              <a:gd name="T3" fmla="*/ 2147483646 h 97"/>
              <a:gd name="T4" fmla="*/ 2147483646 w 79"/>
              <a:gd name="T5" fmla="*/ 2147483646 h 97"/>
              <a:gd name="T6" fmla="*/ 2147483646 w 79"/>
              <a:gd name="T7" fmla="*/ 2147483646 h 97"/>
              <a:gd name="T8" fmla="*/ 2147483646 w 79"/>
              <a:gd name="T9" fmla="*/ 2147483646 h 97"/>
              <a:gd name="T10" fmla="*/ 2147483646 w 79"/>
              <a:gd name="T11" fmla="*/ 2147483646 h 97"/>
              <a:gd name="T12" fmla="*/ 2147483646 w 79"/>
              <a:gd name="T13" fmla="*/ 2147483646 h 97"/>
              <a:gd name="T14" fmla="*/ 2147483646 w 79"/>
              <a:gd name="T15" fmla="*/ 2147483646 h 97"/>
              <a:gd name="T16" fmla="*/ 2147483646 w 79"/>
              <a:gd name="T17" fmla="*/ 2147483646 h 97"/>
              <a:gd name="T18" fmla="*/ 2147483646 w 79"/>
              <a:gd name="T19" fmla="*/ 2147483646 h 97"/>
              <a:gd name="T20" fmla="*/ 2147483646 w 79"/>
              <a:gd name="T21" fmla="*/ 2147483646 h 97"/>
              <a:gd name="T22" fmla="*/ 2147483646 w 79"/>
              <a:gd name="T23" fmla="*/ 2147483646 h 97"/>
              <a:gd name="T24" fmla="*/ 2147483646 w 79"/>
              <a:gd name="T25" fmla="*/ 2147483646 h 97"/>
              <a:gd name="T26" fmla="*/ 2147483646 w 79"/>
              <a:gd name="T27" fmla="*/ 2147483646 h 97"/>
              <a:gd name="T28" fmla="*/ 2147483646 w 79"/>
              <a:gd name="T29" fmla="*/ 2147483646 h 97"/>
              <a:gd name="T30" fmla="*/ 2147483646 w 79"/>
              <a:gd name="T31" fmla="*/ 2147483646 h 97"/>
              <a:gd name="T32" fmla="*/ 2147483646 w 79"/>
              <a:gd name="T33" fmla="*/ 2147483646 h 97"/>
              <a:gd name="T34" fmla="*/ 2147483646 w 79"/>
              <a:gd name="T35" fmla="*/ 2147483646 h 97"/>
              <a:gd name="T36" fmla="*/ 2147483646 w 79"/>
              <a:gd name="T37" fmla="*/ 2147483646 h 97"/>
              <a:gd name="T38" fmla="*/ 0 w 79"/>
              <a:gd name="T39" fmla="*/ 2147483646 h 97"/>
              <a:gd name="T40" fmla="*/ 2147483646 w 79"/>
              <a:gd name="T41" fmla="*/ 2147483646 h 97"/>
              <a:gd name="T42" fmla="*/ 2147483646 w 79"/>
              <a:gd name="T43" fmla="*/ 2147483646 h 97"/>
              <a:gd name="T44" fmla="*/ 2147483646 w 79"/>
              <a:gd name="T45" fmla="*/ 2147483646 h 97"/>
              <a:gd name="T46" fmla="*/ 2147483646 w 79"/>
              <a:gd name="T47" fmla="*/ 2147483646 h 97"/>
              <a:gd name="T48" fmla="*/ 2147483646 w 79"/>
              <a:gd name="T49" fmla="*/ 2147483646 h 97"/>
              <a:gd name="T50" fmla="*/ 2147483646 w 79"/>
              <a:gd name="T51" fmla="*/ 2147483646 h 97"/>
              <a:gd name="T52" fmla="*/ 2147483646 w 79"/>
              <a:gd name="T53" fmla="*/ 2147483646 h 97"/>
              <a:gd name="T54" fmla="*/ 2147483646 w 79"/>
              <a:gd name="T55" fmla="*/ 2147483646 h 97"/>
              <a:gd name="T56" fmla="*/ 2147483646 w 79"/>
              <a:gd name="T57" fmla="*/ 2147483646 h 97"/>
              <a:gd name="T58" fmla="*/ 2147483646 w 79"/>
              <a:gd name="T59" fmla="*/ 2147483646 h 97"/>
              <a:gd name="T60" fmla="*/ 2147483646 w 79"/>
              <a:gd name="T61" fmla="*/ 2147483646 h 97"/>
              <a:gd name="T62" fmla="*/ 2147483646 w 79"/>
              <a:gd name="T63" fmla="*/ 2147483646 h 97"/>
              <a:gd name="T64" fmla="*/ 2147483646 w 79"/>
              <a:gd name="T65" fmla="*/ 2147483646 h 97"/>
              <a:gd name="T66" fmla="*/ 2147483646 w 79"/>
              <a:gd name="T67" fmla="*/ 2147483646 h 97"/>
              <a:gd name="T68" fmla="*/ 2147483646 w 79"/>
              <a:gd name="T69" fmla="*/ 2147483646 h 97"/>
              <a:gd name="T70" fmla="*/ 2147483646 w 79"/>
              <a:gd name="T71" fmla="*/ 2147483646 h 97"/>
              <a:gd name="T72" fmla="*/ 2147483646 w 79"/>
              <a:gd name="T73" fmla="*/ 2147483646 h 97"/>
              <a:gd name="T74" fmla="*/ 2147483646 w 79"/>
              <a:gd name="T75" fmla="*/ 2147483646 h 97"/>
              <a:gd name="T76" fmla="*/ 2147483646 w 79"/>
              <a:gd name="T77" fmla="*/ 2147483646 h 97"/>
              <a:gd name="T78" fmla="*/ 2147483646 w 79"/>
              <a:gd name="T79" fmla="*/ 2147483646 h 97"/>
              <a:gd name="T80" fmla="*/ 2147483646 w 79"/>
              <a:gd name="T81" fmla="*/ 2147483646 h 97"/>
              <a:gd name="T82" fmla="*/ 2147483646 w 79"/>
              <a:gd name="T83" fmla="*/ 2147483646 h 97"/>
              <a:gd name="T84" fmla="*/ 2147483646 w 79"/>
              <a:gd name="T85" fmla="*/ 2147483646 h 97"/>
              <a:gd name="T86" fmla="*/ 2147483646 w 79"/>
              <a:gd name="T87" fmla="*/ 2147483646 h 97"/>
              <a:gd name="T88" fmla="*/ 2147483646 w 79"/>
              <a:gd name="T89" fmla="*/ 2147483646 h 97"/>
              <a:gd name="T90" fmla="*/ 2147483646 w 79"/>
              <a:gd name="T91" fmla="*/ 2147483646 h 97"/>
              <a:gd name="T92" fmla="*/ 2147483646 w 79"/>
              <a:gd name="T93" fmla="*/ 2147483646 h 97"/>
              <a:gd name="T94" fmla="*/ 2147483646 w 79"/>
              <a:gd name="T95" fmla="*/ 2147483646 h 97"/>
              <a:gd name="T96" fmla="*/ 2147483646 w 79"/>
              <a:gd name="T97" fmla="*/ 2147483646 h 97"/>
              <a:gd name="T98" fmla="*/ 2147483646 w 79"/>
              <a:gd name="T99" fmla="*/ 2147483646 h 97"/>
              <a:gd name="T100" fmla="*/ 2147483646 w 79"/>
              <a:gd name="T101" fmla="*/ 2147483646 h 97"/>
              <a:gd name="T102" fmla="*/ 2147483646 w 79"/>
              <a:gd name="T103" fmla="*/ 2147483646 h 97"/>
              <a:gd name="T104" fmla="*/ 2147483646 w 79"/>
              <a:gd name="T105" fmla="*/ 2147483646 h 97"/>
              <a:gd name="T106" fmla="*/ 2147483646 w 79"/>
              <a:gd name="T107" fmla="*/ 2147483646 h 97"/>
              <a:gd name="T108" fmla="*/ 2147483646 w 79"/>
              <a:gd name="T109" fmla="*/ 2147483646 h 97"/>
              <a:gd name="T110" fmla="*/ 2147483646 w 79"/>
              <a:gd name="T111" fmla="*/ 2147483646 h 97"/>
              <a:gd name="T112" fmla="*/ 2147483646 w 79"/>
              <a:gd name="T113" fmla="*/ 2147483646 h 97"/>
              <a:gd name="T114" fmla="*/ 2147483646 w 79"/>
              <a:gd name="T115" fmla="*/ 2147483646 h 97"/>
              <a:gd name="T116" fmla="*/ 2147483646 w 79"/>
              <a:gd name="T117" fmla="*/ 2147483646 h 97"/>
              <a:gd name="T118" fmla="*/ 2147483646 w 79"/>
              <a:gd name="T119" fmla="*/ 2147483646 h 9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9"/>
              <a:gd name="T181" fmla="*/ 0 h 97"/>
              <a:gd name="T182" fmla="*/ 79 w 79"/>
              <a:gd name="T183" fmla="*/ 97 h 9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2" name="Freeform 48"/>
          <p:cNvSpPr>
            <a:spLocks noEditPoints="1" noChangeArrowheads="1"/>
          </p:cNvSpPr>
          <p:nvPr/>
        </p:nvSpPr>
        <p:spPr bwMode="auto">
          <a:xfrm>
            <a:off x="4862513" y="4787900"/>
            <a:ext cx="250825" cy="300038"/>
          </a:xfrm>
          <a:custGeom>
            <a:avLst/>
            <a:gdLst>
              <a:gd name="T0" fmla="*/ 2147483646 w 67"/>
              <a:gd name="T1" fmla="*/ 2147483646 h 106"/>
              <a:gd name="T2" fmla="*/ 2147483646 w 67"/>
              <a:gd name="T3" fmla="*/ 2147483646 h 106"/>
              <a:gd name="T4" fmla="*/ 2147483646 w 67"/>
              <a:gd name="T5" fmla="*/ 2147483646 h 106"/>
              <a:gd name="T6" fmla="*/ 2147483646 w 67"/>
              <a:gd name="T7" fmla="*/ 2147483646 h 106"/>
              <a:gd name="T8" fmla="*/ 2147483646 w 67"/>
              <a:gd name="T9" fmla="*/ 2147483646 h 106"/>
              <a:gd name="T10" fmla="*/ 2147483646 w 67"/>
              <a:gd name="T11" fmla="*/ 2147483646 h 106"/>
              <a:gd name="T12" fmla="*/ 2147483646 w 67"/>
              <a:gd name="T13" fmla="*/ 2147483646 h 106"/>
              <a:gd name="T14" fmla="*/ 2147483646 w 67"/>
              <a:gd name="T15" fmla="*/ 2147483646 h 106"/>
              <a:gd name="T16" fmla="*/ 2147483646 w 67"/>
              <a:gd name="T17" fmla="*/ 2147483646 h 106"/>
              <a:gd name="T18" fmla="*/ 2147483646 w 67"/>
              <a:gd name="T19" fmla="*/ 2147483646 h 106"/>
              <a:gd name="T20" fmla="*/ 2147483646 w 67"/>
              <a:gd name="T21" fmla="*/ 2147483646 h 106"/>
              <a:gd name="T22" fmla="*/ 2147483646 w 67"/>
              <a:gd name="T23" fmla="*/ 2147483646 h 106"/>
              <a:gd name="T24" fmla="*/ 2147483646 w 67"/>
              <a:gd name="T25" fmla="*/ 2147483646 h 106"/>
              <a:gd name="T26" fmla="*/ 2147483646 w 67"/>
              <a:gd name="T27" fmla="*/ 2147483646 h 106"/>
              <a:gd name="T28" fmla="*/ 2147483646 w 67"/>
              <a:gd name="T29" fmla="*/ 2147483646 h 106"/>
              <a:gd name="T30" fmla="*/ 0 w 67"/>
              <a:gd name="T31" fmla="*/ 2147483646 h 106"/>
              <a:gd name="T32" fmla="*/ 2147483646 w 67"/>
              <a:gd name="T33" fmla="*/ 0 h 106"/>
              <a:gd name="T34" fmla="*/ 2147483646 w 67"/>
              <a:gd name="T35" fmla="*/ 2147483646 h 106"/>
              <a:gd name="T36" fmla="*/ 2147483646 w 67"/>
              <a:gd name="T37" fmla="*/ 2147483646 h 106"/>
              <a:gd name="T38" fmla="*/ 2147483646 w 67"/>
              <a:gd name="T39" fmla="*/ 2147483646 h 106"/>
              <a:gd name="T40" fmla="*/ 2147483646 w 67"/>
              <a:gd name="T41" fmla="*/ 2147483646 h 106"/>
              <a:gd name="T42" fmla="*/ 2147483646 w 67"/>
              <a:gd name="T43" fmla="*/ 2147483646 h 106"/>
              <a:gd name="T44" fmla="*/ 2147483646 w 67"/>
              <a:gd name="T45" fmla="*/ 2147483646 h 106"/>
              <a:gd name="T46" fmla="*/ 2147483646 w 67"/>
              <a:gd name="T47" fmla="*/ 2147483646 h 106"/>
              <a:gd name="T48" fmla="*/ 2147483646 w 67"/>
              <a:gd name="T49" fmla="*/ 2147483646 h 106"/>
              <a:gd name="T50" fmla="*/ 2147483646 w 67"/>
              <a:gd name="T51" fmla="*/ 2147483646 h 106"/>
              <a:gd name="T52" fmla="*/ 2147483646 w 67"/>
              <a:gd name="T53" fmla="*/ 2147483646 h 106"/>
              <a:gd name="T54" fmla="*/ 2147483646 w 67"/>
              <a:gd name="T55" fmla="*/ 2147483646 h 106"/>
              <a:gd name="T56" fmla="*/ 2147483646 w 67"/>
              <a:gd name="T57" fmla="*/ 2147483646 h 106"/>
              <a:gd name="T58" fmla="*/ 2147483646 w 67"/>
              <a:gd name="T59" fmla="*/ 2147483646 h 106"/>
              <a:gd name="T60" fmla="*/ 2147483646 w 67"/>
              <a:gd name="T61" fmla="*/ 2147483646 h 106"/>
              <a:gd name="T62" fmla="*/ 2147483646 w 67"/>
              <a:gd name="T63" fmla="*/ 2147483646 h 106"/>
              <a:gd name="T64" fmla="*/ 2147483646 w 67"/>
              <a:gd name="T65" fmla="*/ 2147483646 h 106"/>
              <a:gd name="T66" fmla="*/ 2147483646 w 67"/>
              <a:gd name="T67" fmla="*/ 2147483646 h 106"/>
              <a:gd name="T68" fmla="*/ 2147483646 w 67"/>
              <a:gd name="T69" fmla="*/ 2147483646 h 106"/>
              <a:gd name="T70" fmla="*/ 2147483646 w 67"/>
              <a:gd name="T71" fmla="*/ 2147483646 h 106"/>
              <a:gd name="T72" fmla="*/ 2147483646 w 67"/>
              <a:gd name="T73" fmla="*/ 2147483646 h 106"/>
              <a:gd name="T74" fmla="*/ 2147483646 w 67"/>
              <a:gd name="T75" fmla="*/ 2147483646 h 106"/>
              <a:gd name="T76" fmla="*/ 2147483646 w 67"/>
              <a:gd name="T77" fmla="*/ 2147483646 h 106"/>
              <a:gd name="T78" fmla="*/ 2147483646 w 67"/>
              <a:gd name="T79" fmla="*/ 2147483646 h 106"/>
              <a:gd name="T80" fmla="*/ 2147483646 w 67"/>
              <a:gd name="T81" fmla="*/ 2147483646 h 106"/>
              <a:gd name="T82" fmla="*/ 2147483646 w 67"/>
              <a:gd name="T83" fmla="*/ 2147483646 h 106"/>
              <a:gd name="T84" fmla="*/ 2147483646 w 67"/>
              <a:gd name="T85" fmla="*/ 2147483646 h 106"/>
              <a:gd name="T86" fmla="*/ 2147483646 w 67"/>
              <a:gd name="T87" fmla="*/ 2147483646 h 106"/>
              <a:gd name="T88" fmla="*/ 2147483646 w 67"/>
              <a:gd name="T89" fmla="*/ 2147483646 h 106"/>
              <a:gd name="T90" fmla="*/ 2147483646 w 67"/>
              <a:gd name="T91" fmla="*/ 2147483646 h 106"/>
              <a:gd name="T92" fmla="*/ 2147483646 w 67"/>
              <a:gd name="T93" fmla="*/ 2147483646 h 106"/>
              <a:gd name="T94" fmla="*/ 2147483646 w 67"/>
              <a:gd name="T95" fmla="*/ 2147483646 h 106"/>
              <a:gd name="T96" fmla="*/ 2147483646 w 67"/>
              <a:gd name="T97" fmla="*/ 2147483646 h 106"/>
              <a:gd name="T98" fmla="*/ 2147483646 w 67"/>
              <a:gd name="T99" fmla="*/ 2147483646 h 106"/>
              <a:gd name="T100" fmla="*/ 2147483646 w 67"/>
              <a:gd name="T101" fmla="*/ 2147483646 h 106"/>
              <a:gd name="T102" fmla="*/ 2147483646 w 67"/>
              <a:gd name="T103" fmla="*/ 2147483646 h 10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7"/>
              <a:gd name="T157" fmla="*/ 0 h 106"/>
              <a:gd name="T158" fmla="*/ 67 w 67"/>
              <a:gd name="T159" fmla="*/ 106 h 10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3" name="Freeform 49"/>
          <p:cNvSpPr>
            <a:spLocks noEditPoints="1" noChangeArrowheads="1"/>
          </p:cNvSpPr>
          <p:nvPr/>
        </p:nvSpPr>
        <p:spPr bwMode="auto">
          <a:xfrm>
            <a:off x="4154488" y="4298950"/>
            <a:ext cx="254000" cy="261938"/>
          </a:xfrm>
          <a:custGeom>
            <a:avLst/>
            <a:gdLst>
              <a:gd name="T0" fmla="*/ 2147483646 w 68"/>
              <a:gd name="T1" fmla="*/ 0 h 93"/>
              <a:gd name="T2" fmla="*/ 2147483646 w 68"/>
              <a:gd name="T3" fmla="*/ 0 h 93"/>
              <a:gd name="T4" fmla="*/ 2147483646 w 68"/>
              <a:gd name="T5" fmla="*/ 0 h 93"/>
              <a:gd name="T6" fmla="*/ 2147483646 w 68"/>
              <a:gd name="T7" fmla="*/ 2147483646 h 93"/>
              <a:gd name="T8" fmla="*/ 2147483646 w 68"/>
              <a:gd name="T9" fmla="*/ 2147483646 h 93"/>
              <a:gd name="T10" fmla="*/ 2147483646 w 68"/>
              <a:gd name="T11" fmla="*/ 2147483646 h 93"/>
              <a:gd name="T12" fmla="*/ 2147483646 w 68"/>
              <a:gd name="T13" fmla="*/ 2147483646 h 93"/>
              <a:gd name="T14" fmla="*/ 2147483646 w 68"/>
              <a:gd name="T15" fmla="*/ 2147483646 h 93"/>
              <a:gd name="T16" fmla="*/ 2147483646 w 68"/>
              <a:gd name="T17" fmla="*/ 2147483646 h 93"/>
              <a:gd name="T18" fmla="*/ 0 w 68"/>
              <a:gd name="T19" fmla="*/ 2147483646 h 93"/>
              <a:gd name="T20" fmla="*/ 0 w 68"/>
              <a:gd name="T21" fmla="*/ 2147483646 h 93"/>
              <a:gd name="T22" fmla="*/ 2147483646 w 68"/>
              <a:gd name="T23" fmla="*/ 2147483646 h 93"/>
              <a:gd name="T24" fmla="*/ 2147483646 w 68"/>
              <a:gd name="T25" fmla="*/ 2147483646 h 93"/>
              <a:gd name="T26" fmla="*/ 2147483646 w 68"/>
              <a:gd name="T27" fmla="*/ 0 h 93"/>
              <a:gd name="T28" fmla="*/ 2147483646 w 68"/>
              <a:gd name="T29" fmla="*/ 0 h 93"/>
              <a:gd name="T30" fmla="*/ 2147483646 w 68"/>
              <a:gd name="T31" fmla="*/ 2147483646 h 93"/>
              <a:gd name="T32" fmla="*/ 2147483646 w 68"/>
              <a:gd name="T33" fmla="*/ 2147483646 h 93"/>
              <a:gd name="T34" fmla="*/ 2147483646 w 68"/>
              <a:gd name="T35" fmla="*/ 2147483646 h 93"/>
              <a:gd name="T36" fmla="*/ 2147483646 w 68"/>
              <a:gd name="T37" fmla="*/ 2147483646 h 93"/>
              <a:gd name="T38" fmla="*/ 2147483646 w 68"/>
              <a:gd name="T39" fmla="*/ 2147483646 h 93"/>
              <a:gd name="T40" fmla="*/ 2147483646 w 68"/>
              <a:gd name="T41" fmla="*/ 2147483646 h 93"/>
              <a:gd name="T42" fmla="*/ 2147483646 w 68"/>
              <a:gd name="T43" fmla="*/ 2147483646 h 93"/>
              <a:gd name="T44" fmla="*/ 2147483646 w 68"/>
              <a:gd name="T45" fmla="*/ 2147483646 h 93"/>
              <a:gd name="T46" fmla="*/ 2147483646 w 68"/>
              <a:gd name="T47" fmla="*/ 2147483646 h 93"/>
              <a:gd name="T48" fmla="*/ 2147483646 w 68"/>
              <a:gd name="T49" fmla="*/ 2147483646 h 93"/>
              <a:gd name="T50" fmla="*/ 2147483646 w 68"/>
              <a:gd name="T51" fmla="*/ 2147483646 h 93"/>
              <a:gd name="T52" fmla="*/ 2147483646 w 68"/>
              <a:gd name="T53" fmla="*/ 2147483646 h 93"/>
              <a:gd name="T54" fmla="*/ 2147483646 w 68"/>
              <a:gd name="T55" fmla="*/ 2147483646 h 93"/>
              <a:gd name="T56" fmla="*/ 2147483646 w 68"/>
              <a:gd name="T57" fmla="*/ 2147483646 h 93"/>
              <a:gd name="T58" fmla="*/ 2147483646 w 68"/>
              <a:gd name="T59" fmla="*/ 2147483646 h 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8"/>
              <a:gd name="T91" fmla="*/ 0 h 93"/>
              <a:gd name="T92" fmla="*/ 68 w 68"/>
              <a:gd name="T93" fmla="*/ 93 h 9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8" h="93">
                <a:moveTo>
                  <a:pt x="10" y="0"/>
                </a:moveTo>
                <a:cubicBezTo>
                  <a:pt x="59" y="0"/>
                  <a:pt x="59" y="0"/>
                  <a:pt x="59" y="0"/>
                </a:cubicBezTo>
                <a:cubicBezTo>
                  <a:pt x="63" y="0"/>
                  <a:pt x="63" y="0"/>
                  <a:pt x="63" y="0"/>
                </a:cubicBezTo>
                <a:cubicBezTo>
                  <a:pt x="63" y="5"/>
                  <a:pt x="63" y="5"/>
                  <a:pt x="63" y="5"/>
                </a:cubicBezTo>
                <a:cubicBezTo>
                  <a:pt x="63" y="31"/>
                  <a:pt x="63" y="31"/>
                  <a:pt x="63" y="31"/>
                </a:cubicBezTo>
                <a:cubicBezTo>
                  <a:pt x="68" y="31"/>
                  <a:pt x="68" y="31"/>
                  <a:pt x="68" y="31"/>
                </a:cubicBezTo>
                <a:cubicBezTo>
                  <a:pt x="68" y="59"/>
                  <a:pt x="68" y="59"/>
                  <a:pt x="68" y="59"/>
                </a:cubicBezTo>
                <a:cubicBezTo>
                  <a:pt x="68" y="78"/>
                  <a:pt x="53" y="93"/>
                  <a:pt x="34" y="93"/>
                </a:cubicBezTo>
                <a:cubicBezTo>
                  <a:pt x="34" y="93"/>
                  <a:pt x="34" y="93"/>
                  <a:pt x="34" y="93"/>
                </a:cubicBezTo>
                <a:cubicBezTo>
                  <a:pt x="15" y="93"/>
                  <a:pt x="0" y="78"/>
                  <a:pt x="0" y="59"/>
                </a:cubicBezTo>
                <a:cubicBezTo>
                  <a:pt x="0" y="31"/>
                  <a:pt x="0" y="31"/>
                  <a:pt x="0" y="31"/>
                </a:cubicBezTo>
                <a:cubicBezTo>
                  <a:pt x="6" y="31"/>
                  <a:pt x="6" y="31"/>
                  <a:pt x="6" y="31"/>
                </a:cubicBezTo>
                <a:cubicBezTo>
                  <a:pt x="6" y="5"/>
                  <a:pt x="6" y="5"/>
                  <a:pt x="6" y="5"/>
                </a:cubicBezTo>
                <a:cubicBezTo>
                  <a:pt x="6" y="0"/>
                  <a:pt x="6" y="0"/>
                  <a:pt x="6" y="0"/>
                </a:cubicBezTo>
                <a:cubicBezTo>
                  <a:pt x="10" y="0"/>
                  <a:pt x="10" y="0"/>
                  <a:pt x="10" y="0"/>
                </a:cubicBezTo>
                <a:close/>
                <a:moveTo>
                  <a:pt x="39" y="17"/>
                </a:moveTo>
                <a:cubicBezTo>
                  <a:pt x="39" y="23"/>
                  <a:pt x="39" y="23"/>
                  <a:pt x="39" y="23"/>
                </a:cubicBezTo>
                <a:cubicBezTo>
                  <a:pt x="49" y="23"/>
                  <a:pt x="49" y="23"/>
                  <a:pt x="49" y="23"/>
                </a:cubicBezTo>
                <a:cubicBezTo>
                  <a:pt x="49" y="17"/>
                  <a:pt x="49" y="17"/>
                  <a:pt x="49" y="17"/>
                </a:cubicBezTo>
                <a:cubicBezTo>
                  <a:pt x="39" y="17"/>
                  <a:pt x="39" y="17"/>
                  <a:pt x="39" y="17"/>
                </a:cubicBezTo>
                <a:close/>
                <a:moveTo>
                  <a:pt x="19" y="17"/>
                </a:moveTo>
                <a:cubicBezTo>
                  <a:pt x="19" y="23"/>
                  <a:pt x="19" y="23"/>
                  <a:pt x="19" y="23"/>
                </a:cubicBezTo>
                <a:cubicBezTo>
                  <a:pt x="29" y="23"/>
                  <a:pt x="29" y="23"/>
                  <a:pt x="29" y="23"/>
                </a:cubicBezTo>
                <a:cubicBezTo>
                  <a:pt x="29" y="17"/>
                  <a:pt x="29" y="17"/>
                  <a:pt x="29" y="17"/>
                </a:cubicBezTo>
                <a:cubicBezTo>
                  <a:pt x="19" y="17"/>
                  <a:pt x="19" y="17"/>
                  <a:pt x="19" y="17"/>
                </a:cubicBezTo>
                <a:close/>
                <a:moveTo>
                  <a:pt x="14" y="31"/>
                </a:moveTo>
                <a:cubicBezTo>
                  <a:pt x="54" y="31"/>
                  <a:pt x="54" y="31"/>
                  <a:pt x="54" y="31"/>
                </a:cubicBezTo>
                <a:cubicBezTo>
                  <a:pt x="54" y="9"/>
                  <a:pt x="54" y="9"/>
                  <a:pt x="54" y="9"/>
                </a:cubicBezTo>
                <a:cubicBezTo>
                  <a:pt x="14" y="9"/>
                  <a:pt x="14" y="9"/>
                  <a:pt x="14" y="9"/>
                </a:cubicBezTo>
                <a:lnTo>
                  <a:pt x="14" y="3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4" name="Freeform 50"/>
          <p:cNvSpPr>
            <a:spLocks noEditPoints="1" noChangeArrowheads="1"/>
          </p:cNvSpPr>
          <p:nvPr/>
        </p:nvSpPr>
        <p:spPr bwMode="auto">
          <a:xfrm>
            <a:off x="2709863" y="3273425"/>
            <a:ext cx="379412" cy="215900"/>
          </a:xfrm>
          <a:custGeom>
            <a:avLst/>
            <a:gdLst>
              <a:gd name="T0" fmla="*/ 2147483646 w 101"/>
              <a:gd name="T1" fmla="*/ 2147483646 h 77"/>
              <a:gd name="T2" fmla="*/ 2147483646 w 101"/>
              <a:gd name="T3" fmla="*/ 2147483646 h 77"/>
              <a:gd name="T4" fmla="*/ 2147483646 w 101"/>
              <a:gd name="T5" fmla="*/ 2147483646 h 77"/>
              <a:gd name="T6" fmla="*/ 2147483646 w 101"/>
              <a:gd name="T7" fmla="*/ 2147483646 h 77"/>
              <a:gd name="T8" fmla="*/ 0 w 101"/>
              <a:gd name="T9" fmla="*/ 2147483646 h 77"/>
              <a:gd name="T10" fmla="*/ 2147483646 w 101"/>
              <a:gd name="T11" fmla="*/ 2147483646 h 77"/>
              <a:gd name="T12" fmla="*/ 2147483646 w 101"/>
              <a:gd name="T13" fmla="*/ 2147483646 h 77"/>
              <a:gd name="T14" fmla="*/ 2147483646 w 101"/>
              <a:gd name="T15" fmla="*/ 2147483646 h 77"/>
              <a:gd name="T16" fmla="*/ 2147483646 w 101"/>
              <a:gd name="T17" fmla="*/ 2147483646 h 77"/>
              <a:gd name="T18" fmla="*/ 2147483646 w 101"/>
              <a:gd name="T19" fmla="*/ 2147483646 h 77"/>
              <a:gd name="T20" fmla="*/ 2147483646 w 101"/>
              <a:gd name="T21" fmla="*/ 2147483646 h 77"/>
              <a:gd name="T22" fmla="*/ 2147483646 w 101"/>
              <a:gd name="T23" fmla="*/ 2147483646 h 77"/>
              <a:gd name="T24" fmla="*/ 2147483646 w 101"/>
              <a:gd name="T25" fmla="*/ 2147483646 h 77"/>
              <a:gd name="T26" fmla="*/ 2147483646 w 101"/>
              <a:gd name="T27" fmla="*/ 2147483646 h 77"/>
              <a:gd name="T28" fmla="*/ 2147483646 w 101"/>
              <a:gd name="T29" fmla="*/ 2147483646 h 77"/>
              <a:gd name="T30" fmla="*/ 2147483646 w 101"/>
              <a:gd name="T31" fmla="*/ 2147483646 h 77"/>
              <a:gd name="T32" fmla="*/ 2147483646 w 101"/>
              <a:gd name="T33" fmla="*/ 2147483646 h 77"/>
              <a:gd name="T34" fmla="*/ 2147483646 w 101"/>
              <a:gd name="T35" fmla="*/ 2147483646 h 77"/>
              <a:gd name="T36" fmla="*/ 2147483646 w 101"/>
              <a:gd name="T37" fmla="*/ 2147483646 h 77"/>
              <a:gd name="T38" fmla="*/ 2147483646 w 101"/>
              <a:gd name="T39" fmla="*/ 2147483646 h 77"/>
              <a:gd name="T40" fmla="*/ 2147483646 w 101"/>
              <a:gd name="T41" fmla="*/ 2147483646 h 77"/>
              <a:gd name="T42" fmla="*/ 2147483646 w 101"/>
              <a:gd name="T43" fmla="*/ 2147483646 h 77"/>
              <a:gd name="T44" fmla="*/ 2147483646 w 101"/>
              <a:gd name="T45" fmla="*/ 2147483646 h 77"/>
              <a:gd name="T46" fmla="*/ 2147483646 w 101"/>
              <a:gd name="T47" fmla="*/ 2147483646 h 77"/>
              <a:gd name="T48" fmla="*/ 2147483646 w 101"/>
              <a:gd name="T49" fmla="*/ 2147483646 h 77"/>
              <a:gd name="T50" fmla="*/ 2147483646 w 101"/>
              <a:gd name="T51" fmla="*/ 2147483646 h 77"/>
              <a:gd name="T52" fmla="*/ 2147483646 w 101"/>
              <a:gd name="T53" fmla="*/ 2147483646 h 77"/>
              <a:gd name="T54" fmla="*/ 2147483646 w 101"/>
              <a:gd name="T55" fmla="*/ 2147483646 h 77"/>
              <a:gd name="T56" fmla="*/ 2147483646 w 101"/>
              <a:gd name="T57" fmla="*/ 2147483646 h 77"/>
              <a:gd name="T58" fmla="*/ 2147483646 w 101"/>
              <a:gd name="T59" fmla="*/ 2147483646 h 77"/>
              <a:gd name="T60" fmla="*/ 2147483646 w 101"/>
              <a:gd name="T61" fmla="*/ 2147483646 h 77"/>
              <a:gd name="T62" fmla="*/ 2147483646 w 101"/>
              <a:gd name="T63" fmla="*/ 2147483646 h 77"/>
              <a:gd name="T64" fmla="*/ 2147483646 w 101"/>
              <a:gd name="T65" fmla="*/ 2147483646 h 77"/>
              <a:gd name="T66" fmla="*/ 2147483646 w 101"/>
              <a:gd name="T67" fmla="*/ 2147483646 h 77"/>
              <a:gd name="T68" fmla="*/ 2147483646 w 101"/>
              <a:gd name="T69" fmla="*/ 2147483646 h 77"/>
              <a:gd name="T70" fmla="*/ 2147483646 w 101"/>
              <a:gd name="T71" fmla="*/ 2147483646 h 77"/>
              <a:gd name="T72" fmla="*/ 2147483646 w 101"/>
              <a:gd name="T73" fmla="*/ 2147483646 h 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1"/>
              <a:gd name="T112" fmla="*/ 0 h 77"/>
              <a:gd name="T113" fmla="*/ 101 w 101"/>
              <a:gd name="T114" fmla="*/ 77 h 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1" h="77">
                <a:moveTo>
                  <a:pt x="8" y="3"/>
                </a:moveTo>
                <a:cubicBezTo>
                  <a:pt x="15" y="0"/>
                  <a:pt x="22" y="0"/>
                  <a:pt x="29" y="3"/>
                </a:cubicBezTo>
                <a:cubicBezTo>
                  <a:pt x="29" y="9"/>
                  <a:pt x="29" y="9"/>
                  <a:pt x="29" y="9"/>
                </a:cubicBezTo>
                <a:cubicBezTo>
                  <a:pt x="26" y="8"/>
                  <a:pt x="24" y="7"/>
                  <a:pt x="21" y="7"/>
                </a:cubicBezTo>
                <a:cubicBezTo>
                  <a:pt x="16" y="7"/>
                  <a:pt x="11" y="9"/>
                  <a:pt x="8" y="13"/>
                </a:cubicBezTo>
                <a:cubicBezTo>
                  <a:pt x="8" y="3"/>
                  <a:pt x="8" y="3"/>
                  <a:pt x="8" y="3"/>
                </a:cubicBezTo>
                <a:close/>
                <a:moveTo>
                  <a:pt x="23" y="11"/>
                </a:moveTo>
                <a:cubicBezTo>
                  <a:pt x="12" y="11"/>
                  <a:pt x="3" y="20"/>
                  <a:pt x="3" y="31"/>
                </a:cubicBezTo>
                <a:cubicBezTo>
                  <a:pt x="3" y="33"/>
                  <a:pt x="3" y="35"/>
                  <a:pt x="4" y="37"/>
                </a:cubicBezTo>
                <a:cubicBezTo>
                  <a:pt x="1" y="48"/>
                  <a:pt x="0" y="59"/>
                  <a:pt x="0" y="72"/>
                </a:cubicBezTo>
                <a:cubicBezTo>
                  <a:pt x="5" y="77"/>
                  <a:pt x="10" y="77"/>
                  <a:pt x="15" y="77"/>
                </a:cubicBezTo>
                <a:cubicBezTo>
                  <a:pt x="22" y="69"/>
                  <a:pt x="27" y="60"/>
                  <a:pt x="32" y="49"/>
                </a:cubicBezTo>
                <a:cubicBezTo>
                  <a:pt x="34" y="48"/>
                  <a:pt x="36" y="47"/>
                  <a:pt x="37" y="45"/>
                </a:cubicBezTo>
                <a:cubicBezTo>
                  <a:pt x="64" y="45"/>
                  <a:pt x="64" y="45"/>
                  <a:pt x="64" y="45"/>
                </a:cubicBezTo>
                <a:cubicBezTo>
                  <a:pt x="65" y="46"/>
                  <a:pt x="66" y="48"/>
                  <a:pt x="68" y="49"/>
                </a:cubicBezTo>
                <a:cubicBezTo>
                  <a:pt x="73" y="60"/>
                  <a:pt x="79" y="69"/>
                  <a:pt x="85" y="77"/>
                </a:cubicBezTo>
                <a:cubicBezTo>
                  <a:pt x="90" y="77"/>
                  <a:pt x="95" y="77"/>
                  <a:pt x="100" y="72"/>
                </a:cubicBezTo>
                <a:cubicBezTo>
                  <a:pt x="101" y="59"/>
                  <a:pt x="100" y="48"/>
                  <a:pt x="97" y="38"/>
                </a:cubicBezTo>
                <a:cubicBezTo>
                  <a:pt x="97" y="36"/>
                  <a:pt x="98" y="34"/>
                  <a:pt x="98" y="32"/>
                </a:cubicBezTo>
                <a:cubicBezTo>
                  <a:pt x="98" y="21"/>
                  <a:pt x="89" y="12"/>
                  <a:pt x="78" y="12"/>
                </a:cubicBezTo>
                <a:cubicBezTo>
                  <a:pt x="72" y="12"/>
                  <a:pt x="66" y="15"/>
                  <a:pt x="63" y="19"/>
                </a:cubicBezTo>
                <a:cubicBezTo>
                  <a:pt x="38" y="19"/>
                  <a:pt x="38" y="19"/>
                  <a:pt x="38" y="19"/>
                </a:cubicBezTo>
                <a:cubicBezTo>
                  <a:pt x="35" y="15"/>
                  <a:pt x="29" y="11"/>
                  <a:pt x="23" y="11"/>
                </a:cubicBezTo>
                <a:close/>
                <a:moveTo>
                  <a:pt x="51" y="30"/>
                </a:moveTo>
                <a:cubicBezTo>
                  <a:pt x="59" y="30"/>
                  <a:pt x="59" y="30"/>
                  <a:pt x="59" y="30"/>
                </a:cubicBezTo>
                <a:cubicBezTo>
                  <a:pt x="59" y="34"/>
                  <a:pt x="59" y="34"/>
                  <a:pt x="59" y="34"/>
                </a:cubicBezTo>
                <a:cubicBezTo>
                  <a:pt x="51" y="34"/>
                  <a:pt x="51" y="34"/>
                  <a:pt x="51" y="34"/>
                </a:cubicBezTo>
                <a:cubicBezTo>
                  <a:pt x="51" y="30"/>
                  <a:pt x="51" y="30"/>
                  <a:pt x="51" y="30"/>
                </a:cubicBezTo>
                <a:close/>
                <a:moveTo>
                  <a:pt x="42" y="30"/>
                </a:moveTo>
                <a:cubicBezTo>
                  <a:pt x="49" y="30"/>
                  <a:pt x="49" y="30"/>
                  <a:pt x="49" y="30"/>
                </a:cubicBezTo>
                <a:cubicBezTo>
                  <a:pt x="49" y="34"/>
                  <a:pt x="49" y="34"/>
                  <a:pt x="49" y="34"/>
                </a:cubicBezTo>
                <a:cubicBezTo>
                  <a:pt x="42" y="34"/>
                  <a:pt x="42" y="34"/>
                  <a:pt x="42" y="34"/>
                </a:cubicBezTo>
                <a:cubicBezTo>
                  <a:pt x="42" y="30"/>
                  <a:pt x="42" y="30"/>
                  <a:pt x="42" y="30"/>
                </a:cubicBezTo>
                <a:close/>
                <a:moveTo>
                  <a:pt x="80" y="33"/>
                </a:moveTo>
                <a:cubicBezTo>
                  <a:pt x="82" y="33"/>
                  <a:pt x="84" y="34"/>
                  <a:pt x="85" y="36"/>
                </a:cubicBezTo>
                <a:cubicBezTo>
                  <a:pt x="85" y="38"/>
                  <a:pt x="84" y="40"/>
                  <a:pt x="82" y="41"/>
                </a:cubicBezTo>
                <a:cubicBezTo>
                  <a:pt x="80" y="41"/>
                  <a:pt x="78" y="40"/>
                  <a:pt x="77" y="38"/>
                </a:cubicBezTo>
                <a:cubicBezTo>
                  <a:pt x="77" y="36"/>
                  <a:pt x="78" y="34"/>
                  <a:pt x="80" y="33"/>
                </a:cubicBezTo>
                <a:close/>
                <a:moveTo>
                  <a:pt x="71" y="27"/>
                </a:moveTo>
                <a:cubicBezTo>
                  <a:pt x="73" y="26"/>
                  <a:pt x="75" y="28"/>
                  <a:pt x="76" y="30"/>
                </a:cubicBezTo>
                <a:cubicBezTo>
                  <a:pt x="76" y="32"/>
                  <a:pt x="75" y="34"/>
                  <a:pt x="73" y="35"/>
                </a:cubicBezTo>
                <a:cubicBezTo>
                  <a:pt x="70" y="35"/>
                  <a:pt x="68" y="34"/>
                  <a:pt x="68" y="32"/>
                </a:cubicBezTo>
                <a:cubicBezTo>
                  <a:pt x="67" y="29"/>
                  <a:pt x="69" y="27"/>
                  <a:pt x="71" y="27"/>
                </a:cubicBezTo>
                <a:close/>
                <a:moveTo>
                  <a:pt x="76" y="18"/>
                </a:moveTo>
                <a:cubicBezTo>
                  <a:pt x="79" y="17"/>
                  <a:pt x="81" y="19"/>
                  <a:pt x="81" y="21"/>
                </a:cubicBezTo>
                <a:cubicBezTo>
                  <a:pt x="82" y="23"/>
                  <a:pt x="80" y="25"/>
                  <a:pt x="78" y="26"/>
                </a:cubicBezTo>
                <a:cubicBezTo>
                  <a:pt x="76" y="26"/>
                  <a:pt x="74" y="25"/>
                  <a:pt x="73" y="23"/>
                </a:cubicBezTo>
                <a:cubicBezTo>
                  <a:pt x="73" y="21"/>
                  <a:pt x="74" y="18"/>
                  <a:pt x="76" y="18"/>
                </a:cubicBezTo>
                <a:close/>
                <a:moveTo>
                  <a:pt x="86" y="23"/>
                </a:moveTo>
                <a:cubicBezTo>
                  <a:pt x="88" y="23"/>
                  <a:pt x="90" y="24"/>
                  <a:pt x="90" y="26"/>
                </a:cubicBezTo>
                <a:cubicBezTo>
                  <a:pt x="91" y="28"/>
                  <a:pt x="89" y="30"/>
                  <a:pt x="87" y="31"/>
                </a:cubicBezTo>
                <a:cubicBezTo>
                  <a:pt x="85" y="31"/>
                  <a:pt x="83" y="30"/>
                  <a:pt x="83" y="28"/>
                </a:cubicBezTo>
                <a:cubicBezTo>
                  <a:pt x="82" y="26"/>
                  <a:pt x="84" y="24"/>
                  <a:pt x="86" y="23"/>
                </a:cubicBezTo>
                <a:close/>
                <a:moveTo>
                  <a:pt x="32" y="25"/>
                </a:moveTo>
                <a:cubicBezTo>
                  <a:pt x="31" y="36"/>
                  <a:pt x="31" y="36"/>
                  <a:pt x="31" y="36"/>
                </a:cubicBezTo>
                <a:cubicBezTo>
                  <a:pt x="25" y="30"/>
                  <a:pt x="25" y="30"/>
                  <a:pt x="25" y="30"/>
                </a:cubicBezTo>
                <a:cubicBezTo>
                  <a:pt x="32" y="25"/>
                  <a:pt x="32" y="25"/>
                  <a:pt x="32" y="25"/>
                </a:cubicBezTo>
                <a:close/>
                <a:moveTo>
                  <a:pt x="26" y="39"/>
                </a:moveTo>
                <a:cubicBezTo>
                  <a:pt x="14" y="38"/>
                  <a:pt x="14" y="38"/>
                  <a:pt x="14" y="38"/>
                </a:cubicBezTo>
                <a:cubicBezTo>
                  <a:pt x="21" y="33"/>
                  <a:pt x="21" y="33"/>
                  <a:pt x="21" y="33"/>
                </a:cubicBezTo>
                <a:cubicBezTo>
                  <a:pt x="26" y="39"/>
                  <a:pt x="26" y="39"/>
                  <a:pt x="26" y="39"/>
                </a:cubicBezTo>
                <a:close/>
                <a:moveTo>
                  <a:pt x="11" y="33"/>
                </a:moveTo>
                <a:cubicBezTo>
                  <a:pt x="13" y="22"/>
                  <a:pt x="13" y="22"/>
                  <a:pt x="13" y="22"/>
                </a:cubicBezTo>
                <a:cubicBezTo>
                  <a:pt x="17" y="28"/>
                  <a:pt x="17" y="28"/>
                  <a:pt x="17" y="28"/>
                </a:cubicBezTo>
                <a:cubicBezTo>
                  <a:pt x="11" y="33"/>
                  <a:pt x="11" y="33"/>
                  <a:pt x="11" y="33"/>
                </a:cubicBezTo>
                <a:close/>
                <a:moveTo>
                  <a:pt x="17" y="19"/>
                </a:moveTo>
                <a:cubicBezTo>
                  <a:pt x="28" y="20"/>
                  <a:pt x="28" y="20"/>
                  <a:pt x="28" y="20"/>
                </a:cubicBezTo>
                <a:cubicBezTo>
                  <a:pt x="22" y="25"/>
                  <a:pt x="22" y="25"/>
                  <a:pt x="22" y="25"/>
                </a:cubicBezTo>
                <a:cubicBezTo>
                  <a:pt x="17" y="19"/>
                  <a:pt x="17" y="19"/>
                  <a:pt x="17" y="19"/>
                </a:cubicBezTo>
                <a:close/>
                <a:moveTo>
                  <a:pt x="92" y="3"/>
                </a:moveTo>
                <a:cubicBezTo>
                  <a:pt x="92" y="13"/>
                  <a:pt x="92" y="13"/>
                  <a:pt x="92" y="13"/>
                </a:cubicBezTo>
                <a:cubicBezTo>
                  <a:pt x="88" y="9"/>
                  <a:pt x="83" y="7"/>
                  <a:pt x="78" y="7"/>
                </a:cubicBezTo>
                <a:cubicBezTo>
                  <a:pt x="76" y="7"/>
                  <a:pt x="73" y="8"/>
                  <a:pt x="71" y="9"/>
                </a:cubicBezTo>
                <a:cubicBezTo>
                  <a:pt x="71" y="3"/>
                  <a:pt x="71" y="3"/>
                  <a:pt x="71" y="3"/>
                </a:cubicBezTo>
                <a:cubicBezTo>
                  <a:pt x="78" y="0"/>
                  <a:pt x="85" y="0"/>
                  <a:pt x="92" y="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5" name="Freeform 51"/>
          <p:cNvSpPr>
            <a:spLocks noEditPoints="1" noChangeArrowheads="1"/>
          </p:cNvSpPr>
          <p:nvPr/>
        </p:nvSpPr>
        <p:spPr bwMode="auto">
          <a:xfrm>
            <a:off x="3436938" y="4802188"/>
            <a:ext cx="341312" cy="255587"/>
          </a:xfrm>
          <a:custGeom>
            <a:avLst/>
            <a:gdLst>
              <a:gd name="T0" fmla="*/ 2147483646 w 91"/>
              <a:gd name="T1" fmla="*/ 0 h 91"/>
              <a:gd name="T2" fmla="*/ 2147483646 w 91"/>
              <a:gd name="T3" fmla="*/ 2147483646 h 91"/>
              <a:gd name="T4" fmla="*/ 2147483646 w 91"/>
              <a:gd name="T5" fmla="*/ 2147483646 h 91"/>
              <a:gd name="T6" fmla="*/ 2147483646 w 91"/>
              <a:gd name="T7" fmla="*/ 2147483646 h 91"/>
              <a:gd name="T8" fmla="*/ 2147483646 w 91"/>
              <a:gd name="T9" fmla="*/ 2147483646 h 91"/>
              <a:gd name="T10" fmla="*/ 2147483646 w 91"/>
              <a:gd name="T11" fmla="*/ 2147483646 h 91"/>
              <a:gd name="T12" fmla="*/ 0 w 91"/>
              <a:gd name="T13" fmla="*/ 2147483646 h 91"/>
              <a:gd name="T14" fmla="*/ 2147483646 w 91"/>
              <a:gd name="T15" fmla="*/ 2147483646 h 91"/>
              <a:gd name="T16" fmla="*/ 2147483646 w 91"/>
              <a:gd name="T17" fmla="*/ 0 h 91"/>
              <a:gd name="T18" fmla="*/ 2147483646 w 91"/>
              <a:gd name="T19" fmla="*/ 2147483646 h 91"/>
              <a:gd name="T20" fmla="*/ 2147483646 w 91"/>
              <a:gd name="T21" fmla="*/ 2147483646 h 91"/>
              <a:gd name="T22" fmla="*/ 2147483646 w 91"/>
              <a:gd name="T23" fmla="*/ 2147483646 h 91"/>
              <a:gd name="T24" fmla="*/ 2147483646 w 91"/>
              <a:gd name="T25" fmla="*/ 2147483646 h 91"/>
              <a:gd name="T26" fmla="*/ 2147483646 w 91"/>
              <a:gd name="T27" fmla="*/ 2147483646 h 91"/>
              <a:gd name="T28" fmla="*/ 2147483646 w 91"/>
              <a:gd name="T29" fmla="*/ 2147483646 h 91"/>
              <a:gd name="T30" fmla="*/ 2147483646 w 91"/>
              <a:gd name="T31" fmla="*/ 2147483646 h 91"/>
              <a:gd name="T32" fmla="*/ 2147483646 w 91"/>
              <a:gd name="T33" fmla="*/ 2147483646 h 91"/>
              <a:gd name="T34" fmla="*/ 2147483646 w 91"/>
              <a:gd name="T35" fmla="*/ 2147483646 h 91"/>
              <a:gd name="T36" fmla="*/ 2147483646 w 91"/>
              <a:gd name="T37" fmla="*/ 2147483646 h 91"/>
              <a:gd name="T38" fmla="*/ 2147483646 w 91"/>
              <a:gd name="T39" fmla="*/ 2147483646 h 91"/>
              <a:gd name="T40" fmla="*/ 2147483646 w 91"/>
              <a:gd name="T41" fmla="*/ 2147483646 h 91"/>
              <a:gd name="T42" fmla="*/ 2147483646 w 91"/>
              <a:gd name="T43" fmla="*/ 2147483646 h 91"/>
              <a:gd name="T44" fmla="*/ 2147483646 w 91"/>
              <a:gd name="T45" fmla="*/ 2147483646 h 91"/>
              <a:gd name="T46" fmla="*/ 2147483646 w 91"/>
              <a:gd name="T47" fmla="*/ 2147483646 h 91"/>
              <a:gd name="T48" fmla="*/ 2147483646 w 91"/>
              <a:gd name="T49" fmla="*/ 2147483646 h 91"/>
              <a:gd name="T50" fmla="*/ 2147483646 w 91"/>
              <a:gd name="T51" fmla="*/ 2147483646 h 91"/>
              <a:gd name="T52" fmla="*/ 2147483646 w 91"/>
              <a:gd name="T53" fmla="*/ 2147483646 h 91"/>
              <a:gd name="T54" fmla="*/ 2147483646 w 91"/>
              <a:gd name="T55" fmla="*/ 2147483646 h 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91"/>
              <a:gd name="T86" fmla="*/ 91 w 91"/>
              <a:gd name="T87" fmla="*/ 91 h 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6" name="Freeform 52"/>
          <p:cNvSpPr>
            <a:spLocks noEditPoints="1" noChangeArrowheads="1"/>
          </p:cNvSpPr>
          <p:nvPr/>
        </p:nvSpPr>
        <p:spPr bwMode="auto">
          <a:xfrm>
            <a:off x="5500688" y="4295775"/>
            <a:ext cx="366712" cy="250825"/>
          </a:xfrm>
          <a:custGeom>
            <a:avLst/>
            <a:gdLst>
              <a:gd name="T0" fmla="*/ 2147483646 w 98"/>
              <a:gd name="T1" fmla="*/ 2147483646 h 89"/>
              <a:gd name="T2" fmla="*/ 2147483646 w 98"/>
              <a:gd name="T3" fmla="*/ 2147483646 h 89"/>
              <a:gd name="T4" fmla="*/ 2147483646 w 98"/>
              <a:gd name="T5" fmla="*/ 2147483646 h 89"/>
              <a:gd name="T6" fmla="*/ 2147483646 w 98"/>
              <a:gd name="T7" fmla="*/ 2147483646 h 89"/>
              <a:gd name="T8" fmla="*/ 2147483646 w 98"/>
              <a:gd name="T9" fmla="*/ 2147483646 h 89"/>
              <a:gd name="T10" fmla="*/ 2147483646 w 98"/>
              <a:gd name="T11" fmla="*/ 2147483646 h 89"/>
              <a:gd name="T12" fmla="*/ 2147483646 w 98"/>
              <a:gd name="T13" fmla="*/ 2147483646 h 89"/>
              <a:gd name="T14" fmla="*/ 2147483646 w 98"/>
              <a:gd name="T15" fmla="*/ 2147483646 h 89"/>
              <a:gd name="T16" fmla="*/ 2147483646 w 98"/>
              <a:gd name="T17" fmla="*/ 2147483646 h 89"/>
              <a:gd name="T18" fmla="*/ 2147483646 w 98"/>
              <a:gd name="T19" fmla="*/ 2147483646 h 89"/>
              <a:gd name="T20" fmla="*/ 2147483646 w 98"/>
              <a:gd name="T21" fmla="*/ 2147483646 h 89"/>
              <a:gd name="T22" fmla="*/ 2147483646 w 98"/>
              <a:gd name="T23" fmla="*/ 2147483646 h 89"/>
              <a:gd name="T24" fmla="*/ 2147483646 w 98"/>
              <a:gd name="T25" fmla="*/ 2147483646 h 89"/>
              <a:gd name="T26" fmla="*/ 2147483646 w 98"/>
              <a:gd name="T27" fmla="*/ 2147483646 h 89"/>
              <a:gd name="T28" fmla="*/ 2147483646 w 98"/>
              <a:gd name="T29" fmla="*/ 0 h 89"/>
              <a:gd name="T30" fmla="*/ 2147483646 w 98"/>
              <a:gd name="T31" fmla="*/ 2147483646 h 89"/>
              <a:gd name="T32" fmla="*/ 2147483646 w 98"/>
              <a:gd name="T33" fmla="*/ 2147483646 h 89"/>
              <a:gd name="T34" fmla="*/ 2147483646 w 98"/>
              <a:gd name="T35" fmla="*/ 2147483646 h 89"/>
              <a:gd name="T36" fmla="*/ 2147483646 w 98"/>
              <a:gd name="T37" fmla="*/ 2147483646 h 89"/>
              <a:gd name="T38" fmla="*/ 2147483646 w 98"/>
              <a:gd name="T39" fmla="*/ 2147483646 h 89"/>
              <a:gd name="T40" fmla="*/ 2147483646 w 98"/>
              <a:gd name="T41" fmla="*/ 2147483646 h 89"/>
              <a:gd name="T42" fmla="*/ 2147483646 w 98"/>
              <a:gd name="T43" fmla="*/ 2147483646 h 89"/>
              <a:gd name="T44" fmla="*/ 2147483646 w 98"/>
              <a:gd name="T45" fmla="*/ 2147483646 h 89"/>
              <a:gd name="T46" fmla="*/ 2147483646 w 98"/>
              <a:gd name="T47" fmla="*/ 2147483646 h 89"/>
              <a:gd name="T48" fmla="*/ 2147483646 w 98"/>
              <a:gd name="T49" fmla="*/ 2147483646 h 89"/>
              <a:gd name="T50" fmla="*/ 2147483646 w 98"/>
              <a:gd name="T51" fmla="*/ 2147483646 h 89"/>
              <a:gd name="T52" fmla="*/ 2147483646 w 98"/>
              <a:gd name="T53" fmla="*/ 2147483646 h 89"/>
              <a:gd name="T54" fmla="*/ 2147483646 w 98"/>
              <a:gd name="T55" fmla="*/ 2147483646 h 89"/>
              <a:gd name="T56" fmla="*/ 2147483646 w 98"/>
              <a:gd name="T57" fmla="*/ 2147483646 h 89"/>
              <a:gd name="T58" fmla="*/ 2147483646 w 98"/>
              <a:gd name="T59" fmla="*/ 2147483646 h 89"/>
              <a:gd name="T60" fmla="*/ 2147483646 w 98"/>
              <a:gd name="T61" fmla="*/ 2147483646 h 89"/>
              <a:gd name="T62" fmla="*/ 2147483646 w 98"/>
              <a:gd name="T63" fmla="*/ 2147483646 h 89"/>
              <a:gd name="T64" fmla="*/ 2147483646 w 98"/>
              <a:gd name="T65" fmla="*/ 2147483646 h 89"/>
              <a:gd name="T66" fmla="*/ 2147483646 w 98"/>
              <a:gd name="T67" fmla="*/ 2147483646 h 89"/>
              <a:gd name="T68" fmla="*/ 2147483646 w 98"/>
              <a:gd name="T69" fmla="*/ 2147483646 h 8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8"/>
              <a:gd name="T106" fmla="*/ 0 h 89"/>
              <a:gd name="T107" fmla="*/ 98 w 98"/>
              <a:gd name="T108" fmla="*/ 89 h 8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8" h="89">
                <a:moveTo>
                  <a:pt x="78" y="37"/>
                </a:moveTo>
                <a:cubicBezTo>
                  <a:pt x="77" y="31"/>
                  <a:pt x="74" y="26"/>
                  <a:pt x="70" y="21"/>
                </a:cubicBezTo>
                <a:cubicBezTo>
                  <a:pt x="65" y="16"/>
                  <a:pt x="57" y="13"/>
                  <a:pt x="49" y="13"/>
                </a:cubicBezTo>
                <a:cubicBezTo>
                  <a:pt x="41" y="13"/>
                  <a:pt x="34" y="16"/>
                  <a:pt x="28" y="21"/>
                </a:cubicBezTo>
                <a:cubicBezTo>
                  <a:pt x="24" y="26"/>
                  <a:pt x="21" y="31"/>
                  <a:pt x="20" y="37"/>
                </a:cubicBezTo>
                <a:cubicBezTo>
                  <a:pt x="24" y="38"/>
                  <a:pt x="27" y="40"/>
                  <a:pt x="29" y="45"/>
                </a:cubicBezTo>
                <a:cubicBezTo>
                  <a:pt x="37" y="68"/>
                  <a:pt x="37" y="68"/>
                  <a:pt x="37" y="68"/>
                </a:cubicBezTo>
                <a:cubicBezTo>
                  <a:pt x="39" y="75"/>
                  <a:pt x="36" y="82"/>
                  <a:pt x="29" y="85"/>
                </a:cubicBezTo>
                <a:cubicBezTo>
                  <a:pt x="18" y="89"/>
                  <a:pt x="18" y="89"/>
                  <a:pt x="18" y="89"/>
                </a:cubicBezTo>
                <a:cubicBezTo>
                  <a:pt x="17" y="88"/>
                  <a:pt x="17" y="88"/>
                  <a:pt x="17" y="88"/>
                </a:cubicBezTo>
                <a:cubicBezTo>
                  <a:pt x="4" y="75"/>
                  <a:pt x="0" y="59"/>
                  <a:pt x="1" y="42"/>
                </a:cubicBezTo>
                <a:cubicBezTo>
                  <a:pt x="1" y="41"/>
                  <a:pt x="1" y="41"/>
                  <a:pt x="1" y="41"/>
                </a:cubicBezTo>
                <a:cubicBezTo>
                  <a:pt x="3" y="40"/>
                  <a:pt x="5" y="39"/>
                  <a:pt x="7" y="38"/>
                </a:cubicBezTo>
                <a:cubicBezTo>
                  <a:pt x="8" y="28"/>
                  <a:pt x="12" y="19"/>
                  <a:pt x="19" y="12"/>
                </a:cubicBezTo>
                <a:cubicBezTo>
                  <a:pt x="27" y="4"/>
                  <a:pt x="38" y="0"/>
                  <a:pt x="49" y="0"/>
                </a:cubicBezTo>
                <a:cubicBezTo>
                  <a:pt x="61" y="0"/>
                  <a:pt x="71" y="4"/>
                  <a:pt x="79" y="12"/>
                </a:cubicBezTo>
                <a:cubicBezTo>
                  <a:pt x="86" y="19"/>
                  <a:pt x="91" y="29"/>
                  <a:pt x="92" y="39"/>
                </a:cubicBezTo>
                <a:cubicBezTo>
                  <a:pt x="94" y="39"/>
                  <a:pt x="95" y="40"/>
                  <a:pt x="97" y="41"/>
                </a:cubicBezTo>
                <a:cubicBezTo>
                  <a:pt x="97" y="42"/>
                  <a:pt x="97" y="42"/>
                  <a:pt x="97" y="42"/>
                </a:cubicBezTo>
                <a:cubicBezTo>
                  <a:pt x="98" y="59"/>
                  <a:pt x="94" y="75"/>
                  <a:pt x="81" y="88"/>
                </a:cubicBezTo>
                <a:cubicBezTo>
                  <a:pt x="80" y="89"/>
                  <a:pt x="80" y="89"/>
                  <a:pt x="80" y="89"/>
                </a:cubicBezTo>
                <a:cubicBezTo>
                  <a:pt x="69" y="85"/>
                  <a:pt x="69" y="85"/>
                  <a:pt x="69" y="85"/>
                </a:cubicBezTo>
                <a:cubicBezTo>
                  <a:pt x="62" y="82"/>
                  <a:pt x="58" y="75"/>
                  <a:pt x="61" y="68"/>
                </a:cubicBezTo>
                <a:cubicBezTo>
                  <a:pt x="69" y="45"/>
                  <a:pt x="69" y="45"/>
                  <a:pt x="69" y="45"/>
                </a:cubicBezTo>
                <a:cubicBezTo>
                  <a:pt x="71" y="40"/>
                  <a:pt x="74" y="38"/>
                  <a:pt x="78" y="37"/>
                </a:cubicBezTo>
                <a:close/>
                <a:moveTo>
                  <a:pt x="9" y="49"/>
                </a:moveTo>
                <a:cubicBezTo>
                  <a:pt x="9" y="60"/>
                  <a:pt x="12" y="70"/>
                  <a:pt x="19" y="77"/>
                </a:cubicBezTo>
                <a:cubicBezTo>
                  <a:pt x="20" y="76"/>
                  <a:pt x="21" y="76"/>
                  <a:pt x="23" y="75"/>
                </a:cubicBezTo>
                <a:cubicBezTo>
                  <a:pt x="20" y="66"/>
                  <a:pt x="16" y="57"/>
                  <a:pt x="13" y="48"/>
                </a:cubicBezTo>
                <a:cubicBezTo>
                  <a:pt x="12" y="49"/>
                  <a:pt x="10" y="49"/>
                  <a:pt x="9" y="49"/>
                </a:cubicBezTo>
                <a:close/>
                <a:moveTo>
                  <a:pt x="89" y="49"/>
                </a:moveTo>
                <a:cubicBezTo>
                  <a:pt x="88" y="49"/>
                  <a:pt x="86" y="49"/>
                  <a:pt x="85" y="48"/>
                </a:cubicBezTo>
                <a:cubicBezTo>
                  <a:pt x="81" y="57"/>
                  <a:pt x="78" y="66"/>
                  <a:pt x="75" y="75"/>
                </a:cubicBezTo>
                <a:cubicBezTo>
                  <a:pt x="77" y="76"/>
                  <a:pt x="78" y="76"/>
                  <a:pt x="79" y="77"/>
                </a:cubicBezTo>
                <a:cubicBezTo>
                  <a:pt x="86" y="70"/>
                  <a:pt x="89" y="60"/>
                  <a:pt x="89" y="4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7" name="Freeform 53"/>
          <p:cNvSpPr>
            <a:spLocks noEditPoints="1" noChangeArrowheads="1"/>
          </p:cNvSpPr>
          <p:nvPr/>
        </p:nvSpPr>
        <p:spPr bwMode="auto">
          <a:xfrm>
            <a:off x="6230938" y="4324350"/>
            <a:ext cx="315912" cy="206375"/>
          </a:xfrm>
          <a:custGeom>
            <a:avLst/>
            <a:gdLst>
              <a:gd name="T0" fmla="*/ 2147483646 w 84"/>
              <a:gd name="T1" fmla="*/ 0 h 73"/>
              <a:gd name="T2" fmla="*/ 2147483646 w 84"/>
              <a:gd name="T3" fmla="*/ 2147483646 h 73"/>
              <a:gd name="T4" fmla="*/ 2147483646 w 84"/>
              <a:gd name="T5" fmla="*/ 2147483646 h 73"/>
              <a:gd name="T6" fmla="*/ 2147483646 w 84"/>
              <a:gd name="T7" fmla="*/ 0 h 73"/>
              <a:gd name="T8" fmla="*/ 2147483646 w 84"/>
              <a:gd name="T9" fmla="*/ 2147483646 h 73"/>
              <a:gd name="T10" fmla="*/ 2147483646 w 84"/>
              <a:gd name="T11" fmla="*/ 2147483646 h 73"/>
              <a:gd name="T12" fmla="*/ 2147483646 w 84"/>
              <a:gd name="T13" fmla="*/ 2147483646 h 73"/>
              <a:gd name="T14" fmla="*/ 2147483646 w 84"/>
              <a:gd name="T15" fmla="*/ 2147483646 h 73"/>
              <a:gd name="T16" fmla="*/ 2147483646 w 84"/>
              <a:gd name="T17" fmla="*/ 2147483646 h 73"/>
              <a:gd name="T18" fmla="*/ 2147483646 w 84"/>
              <a:gd name="T19" fmla="*/ 2147483646 h 73"/>
              <a:gd name="T20" fmla="*/ 2147483646 w 84"/>
              <a:gd name="T21" fmla="*/ 2147483646 h 73"/>
              <a:gd name="T22" fmla="*/ 2147483646 w 84"/>
              <a:gd name="T23" fmla="*/ 2147483646 h 73"/>
              <a:gd name="T24" fmla="*/ 2147483646 w 84"/>
              <a:gd name="T25" fmla="*/ 2147483646 h 73"/>
              <a:gd name="T26" fmla="*/ 2147483646 w 84"/>
              <a:gd name="T27" fmla="*/ 2147483646 h 73"/>
              <a:gd name="T28" fmla="*/ 2147483646 w 84"/>
              <a:gd name="T29" fmla="*/ 2147483646 h 73"/>
              <a:gd name="T30" fmla="*/ 2147483646 w 84"/>
              <a:gd name="T31" fmla="*/ 2147483646 h 73"/>
              <a:gd name="T32" fmla="*/ 2147483646 w 84"/>
              <a:gd name="T33" fmla="*/ 2147483646 h 73"/>
              <a:gd name="T34" fmla="*/ 2147483646 w 84"/>
              <a:gd name="T35" fmla="*/ 2147483646 h 73"/>
              <a:gd name="T36" fmla="*/ 2147483646 w 84"/>
              <a:gd name="T37" fmla="*/ 2147483646 h 73"/>
              <a:gd name="T38" fmla="*/ 2147483646 w 84"/>
              <a:gd name="T39" fmla="*/ 2147483646 h 73"/>
              <a:gd name="T40" fmla="*/ 2147483646 w 84"/>
              <a:gd name="T41" fmla="*/ 2147483646 h 73"/>
              <a:gd name="T42" fmla="*/ 2147483646 w 84"/>
              <a:gd name="T43" fmla="*/ 2147483646 h 73"/>
              <a:gd name="T44" fmla="*/ 2147483646 w 84"/>
              <a:gd name="T45" fmla="*/ 2147483646 h 73"/>
              <a:gd name="T46" fmla="*/ 2147483646 w 84"/>
              <a:gd name="T47" fmla="*/ 2147483646 h 73"/>
              <a:gd name="T48" fmla="*/ 2147483646 w 84"/>
              <a:gd name="T49" fmla="*/ 2147483646 h 73"/>
              <a:gd name="T50" fmla="*/ 2147483646 w 84"/>
              <a:gd name="T51" fmla="*/ 2147483646 h 73"/>
              <a:gd name="T52" fmla="*/ 2147483646 w 84"/>
              <a:gd name="T53" fmla="*/ 2147483646 h 73"/>
              <a:gd name="T54" fmla="*/ 2147483646 w 84"/>
              <a:gd name="T55" fmla="*/ 0 h 73"/>
              <a:gd name="T56" fmla="*/ 2147483646 w 84"/>
              <a:gd name="T57" fmla="*/ 2147483646 h 73"/>
              <a:gd name="T58" fmla="*/ 2147483646 w 84"/>
              <a:gd name="T59" fmla="*/ 2147483646 h 73"/>
              <a:gd name="T60" fmla="*/ 0 w 84"/>
              <a:gd name="T61" fmla="*/ 2147483646 h 73"/>
              <a:gd name="T62" fmla="*/ 0 w 84"/>
              <a:gd name="T63" fmla="*/ 2147483646 h 73"/>
              <a:gd name="T64" fmla="*/ 2147483646 w 84"/>
              <a:gd name="T65" fmla="*/ 2147483646 h 73"/>
              <a:gd name="T66" fmla="*/ 2147483646 w 84"/>
              <a:gd name="T67" fmla="*/ 2147483646 h 73"/>
              <a:gd name="T68" fmla="*/ 2147483646 w 84"/>
              <a:gd name="T69" fmla="*/ 2147483646 h 73"/>
              <a:gd name="T70" fmla="*/ 2147483646 w 84"/>
              <a:gd name="T71" fmla="*/ 2147483646 h 73"/>
              <a:gd name="T72" fmla="*/ 2147483646 w 84"/>
              <a:gd name="T73" fmla="*/ 2147483646 h 73"/>
              <a:gd name="T74" fmla="*/ 2147483646 w 84"/>
              <a:gd name="T75" fmla="*/ 2147483646 h 73"/>
              <a:gd name="T76" fmla="*/ 2147483646 w 84"/>
              <a:gd name="T77" fmla="*/ 0 h 73"/>
              <a:gd name="T78" fmla="*/ 2147483646 w 84"/>
              <a:gd name="T79" fmla="*/ 0 h 7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4"/>
              <a:gd name="T121" fmla="*/ 0 h 73"/>
              <a:gd name="T122" fmla="*/ 84 w 84"/>
              <a:gd name="T123" fmla="*/ 73 h 7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8" name="Freeform 54"/>
          <p:cNvSpPr>
            <a:spLocks noEditPoints="1" noChangeArrowheads="1"/>
          </p:cNvSpPr>
          <p:nvPr/>
        </p:nvSpPr>
        <p:spPr bwMode="auto">
          <a:xfrm>
            <a:off x="6913563" y="4306888"/>
            <a:ext cx="319087" cy="236537"/>
          </a:xfrm>
          <a:custGeom>
            <a:avLst/>
            <a:gdLst>
              <a:gd name="T0" fmla="*/ 2147483646 w 85"/>
              <a:gd name="T1" fmla="*/ 0 h 84"/>
              <a:gd name="T2" fmla="*/ 2147483646 w 85"/>
              <a:gd name="T3" fmla="*/ 2147483646 h 84"/>
              <a:gd name="T4" fmla="*/ 2147483646 w 85"/>
              <a:gd name="T5" fmla="*/ 2147483646 h 84"/>
              <a:gd name="T6" fmla="*/ 2147483646 w 85"/>
              <a:gd name="T7" fmla="*/ 2147483646 h 84"/>
              <a:gd name="T8" fmla="*/ 2147483646 w 85"/>
              <a:gd name="T9" fmla="*/ 2147483646 h 84"/>
              <a:gd name="T10" fmla="*/ 2147483646 w 85"/>
              <a:gd name="T11" fmla="*/ 2147483646 h 84"/>
              <a:gd name="T12" fmla="*/ 0 w 85"/>
              <a:gd name="T13" fmla="*/ 2147483646 h 84"/>
              <a:gd name="T14" fmla="*/ 2147483646 w 85"/>
              <a:gd name="T15" fmla="*/ 2147483646 h 84"/>
              <a:gd name="T16" fmla="*/ 2147483646 w 85"/>
              <a:gd name="T17" fmla="*/ 0 h 84"/>
              <a:gd name="T18" fmla="*/ 2147483646 w 85"/>
              <a:gd name="T19" fmla="*/ 2147483646 h 84"/>
              <a:gd name="T20" fmla="*/ 2147483646 w 85"/>
              <a:gd name="T21" fmla="*/ 2147483646 h 84"/>
              <a:gd name="T22" fmla="*/ 2147483646 w 85"/>
              <a:gd name="T23" fmla="*/ 2147483646 h 84"/>
              <a:gd name="T24" fmla="*/ 2147483646 w 85"/>
              <a:gd name="T25" fmla="*/ 2147483646 h 84"/>
              <a:gd name="T26" fmla="*/ 2147483646 w 85"/>
              <a:gd name="T27" fmla="*/ 2147483646 h 84"/>
              <a:gd name="T28" fmla="*/ 2147483646 w 85"/>
              <a:gd name="T29" fmla="*/ 2147483646 h 84"/>
              <a:gd name="T30" fmla="*/ 2147483646 w 85"/>
              <a:gd name="T31" fmla="*/ 2147483646 h 84"/>
              <a:gd name="T32" fmla="*/ 2147483646 w 85"/>
              <a:gd name="T33" fmla="*/ 2147483646 h 84"/>
              <a:gd name="T34" fmla="*/ 2147483646 w 85"/>
              <a:gd name="T35" fmla="*/ 2147483646 h 84"/>
              <a:gd name="T36" fmla="*/ 2147483646 w 85"/>
              <a:gd name="T37" fmla="*/ 2147483646 h 84"/>
              <a:gd name="T38" fmla="*/ 2147483646 w 85"/>
              <a:gd name="T39" fmla="*/ 2147483646 h 84"/>
              <a:gd name="T40" fmla="*/ 2147483646 w 85"/>
              <a:gd name="T41" fmla="*/ 2147483646 h 84"/>
              <a:gd name="T42" fmla="*/ 2147483646 w 85"/>
              <a:gd name="T43" fmla="*/ 2147483646 h 84"/>
              <a:gd name="T44" fmla="*/ 2147483646 w 85"/>
              <a:gd name="T45" fmla="*/ 2147483646 h 84"/>
              <a:gd name="T46" fmla="*/ 2147483646 w 85"/>
              <a:gd name="T47" fmla="*/ 2147483646 h 84"/>
              <a:gd name="T48" fmla="*/ 2147483646 w 85"/>
              <a:gd name="T49" fmla="*/ 2147483646 h 84"/>
              <a:gd name="T50" fmla="*/ 2147483646 w 85"/>
              <a:gd name="T51" fmla="*/ 2147483646 h 84"/>
              <a:gd name="T52" fmla="*/ 2147483646 w 85"/>
              <a:gd name="T53" fmla="*/ 2147483646 h 84"/>
              <a:gd name="T54" fmla="*/ 2147483646 w 85"/>
              <a:gd name="T55" fmla="*/ 2147483646 h 84"/>
              <a:gd name="T56" fmla="*/ 2147483646 w 85"/>
              <a:gd name="T57" fmla="*/ 2147483646 h 84"/>
              <a:gd name="T58" fmla="*/ 2147483646 w 85"/>
              <a:gd name="T59" fmla="*/ 2147483646 h 84"/>
              <a:gd name="T60" fmla="*/ 2147483646 w 85"/>
              <a:gd name="T61" fmla="*/ 2147483646 h 84"/>
              <a:gd name="T62" fmla="*/ 2147483646 w 85"/>
              <a:gd name="T63" fmla="*/ 2147483646 h 84"/>
              <a:gd name="T64" fmla="*/ 2147483646 w 85"/>
              <a:gd name="T65" fmla="*/ 2147483646 h 84"/>
              <a:gd name="T66" fmla="*/ 2147483646 w 85"/>
              <a:gd name="T67" fmla="*/ 2147483646 h 84"/>
              <a:gd name="T68" fmla="*/ 2147483646 w 85"/>
              <a:gd name="T69" fmla="*/ 2147483646 h 84"/>
              <a:gd name="T70" fmla="*/ 2147483646 w 85"/>
              <a:gd name="T71" fmla="*/ 2147483646 h 84"/>
              <a:gd name="T72" fmla="*/ 2147483646 w 85"/>
              <a:gd name="T73" fmla="*/ 2147483646 h 84"/>
              <a:gd name="T74" fmla="*/ 2147483646 w 85"/>
              <a:gd name="T75" fmla="*/ 2147483646 h 84"/>
              <a:gd name="T76" fmla="*/ 2147483646 w 85"/>
              <a:gd name="T77" fmla="*/ 2147483646 h 84"/>
              <a:gd name="T78" fmla="*/ 2147483646 w 85"/>
              <a:gd name="T79" fmla="*/ 2147483646 h 84"/>
              <a:gd name="T80" fmla="*/ 2147483646 w 85"/>
              <a:gd name="T81" fmla="*/ 2147483646 h 84"/>
              <a:gd name="T82" fmla="*/ 2147483646 w 85"/>
              <a:gd name="T83" fmla="*/ 2147483646 h 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5"/>
              <a:gd name="T127" fmla="*/ 0 h 84"/>
              <a:gd name="T128" fmla="*/ 85 w 85"/>
              <a:gd name="T129" fmla="*/ 84 h 8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5" h="84">
                <a:moveTo>
                  <a:pt x="43" y="0"/>
                </a:moveTo>
                <a:cubicBezTo>
                  <a:pt x="54" y="0"/>
                  <a:pt x="65" y="4"/>
                  <a:pt x="73" y="12"/>
                </a:cubicBezTo>
                <a:cubicBezTo>
                  <a:pt x="80" y="20"/>
                  <a:pt x="85" y="30"/>
                  <a:pt x="85" y="42"/>
                </a:cubicBezTo>
                <a:cubicBezTo>
                  <a:pt x="85" y="54"/>
                  <a:pt x="80" y="64"/>
                  <a:pt x="73" y="72"/>
                </a:cubicBezTo>
                <a:cubicBezTo>
                  <a:pt x="65" y="79"/>
                  <a:pt x="54" y="84"/>
                  <a:pt x="43" y="84"/>
                </a:cubicBezTo>
                <a:cubicBezTo>
                  <a:pt x="31" y="84"/>
                  <a:pt x="20" y="79"/>
                  <a:pt x="13" y="72"/>
                </a:cubicBezTo>
                <a:cubicBezTo>
                  <a:pt x="5" y="64"/>
                  <a:pt x="0" y="54"/>
                  <a:pt x="0" y="42"/>
                </a:cubicBezTo>
                <a:cubicBezTo>
                  <a:pt x="0" y="30"/>
                  <a:pt x="5" y="20"/>
                  <a:pt x="13" y="12"/>
                </a:cubicBezTo>
                <a:cubicBezTo>
                  <a:pt x="20" y="4"/>
                  <a:pt x="31" y="0"/>
                  <a:pt x="43" y="0"/>
                </a:cubicBezTo>
                <a:close/>
                <a:moveTo>
                  <a:pt x="62" y="23"/>
                </a:moveTo>
                <a:cubicBezTo>
                  <a:pt x="57" y="18"/>
                  <a:pt x="50" y="15"/>
                  <a:pt x="43" y="15"/>
                </a:cubicBezTo>
                <a:cubicBezTo>
                  <a:pt x="35" y="15"/>
                  <a:pt x="29" y="18"/>
                  <a:pt x="24" y="23"/>
                </a:cubicBezTo>
                <a:cubicBezTo>
                  <a:pt x="19" y="28"/>
                  <a:pt x="16" y="35"/>
                  <a:pt x="16" y="42"/>
                </a:cubicBezTo>
                <a:cubicBezTo>
                  <a:pt x="16" y="49"/>
                  <a:pt x="19" y="56"/>
                  <a:pt x="24" y="61"/>
                </a:cubicBezTo>
                <a:cubicBezTo>
                  <a:pt x="29" y="66"/>
                  <a:pt x="35" y="69"/>
                  <a:pt x="43" y="69"/>
                </a:cubicBezTo>
                <a:cubicBezTo>
                  <a:pt x="50" y="69"/>
                  <a:pt x="57" y="66"/>
                  <a:pt x="62" y="61"/>
                </a:cubicBezTo>
                <a:cubicBezTo>
                  <a:pt x="66" y="56"/>
                  <a:pt x="69" y="49"/>
                  <a:pt x="69" y="42"/>
                </a:cubicBezTo>
                <a:cubicBezTo>
                  <a:pt x="69" y="35"/>
                  <a:pt x="66" y="28"/>
                  <a:pt x="62" y="23"/>
                </a:cubicBezTo>
                <a:close/>
                <a:moveTo>
                  <a:pt x="35" y="23"/>
                </a:moveTo>
                <a:cubicBezTo>
                  <a:pt x="27" y="26"/>
                  <a:pt x="24" y="31"/>
                  <a:pt x="22" y="36"/>
                </a:cubicBezTo>
                <a:cubicBezTo>
                  <a:pt x="44" y="31"/>
                  <a:pt x="44" y="31"/>
                  <a:pt x="44" y="31"/>
                </a:cubicBezTo>
                <a:cubicBezTo>
                  <a:pt x="35" y="23"/>
                  <a:pt x="35" y="23"/>
                  <a:pt x="35" y="23"/>
                </a:cubicBezTo>
                <a:close/>
                <a:moveTo>
                  <a:pt x="22" y="39"/>
                </a:moveTo>
                <a:cubicBezTo>
                  <a:pt x="21" y="47"/>
                  <a:pt x="24" y="53"/>
                  <a:pt x="28" y="57"/>
                </a:cubicBezTo>
                <a:cubicBezTo>
                  <a:pt x="34" y="36"/>
                  <a:pt x="34" y="36"/>
                  <a:pt x="34" y="36"/>
                </a:cubicBezTo>
                <a:cubicBezTo>
                  <a:pt x="22" y="39"/>
                  <a:pt x="22" y="39"/>
                  <a:pt x="22" y="39"/>
                </a:cubicBezTo>
                <a:close/>
                <a:moveTo>
                  <a:pt x="30" y="59"/>
                </a:moveTo>
                <a:cubicBezTo>
                  <a:pt x="36" y="63"/>
                  <a:pt x="42" y="64"/>
                  <a:pt x="48" y="63"/>
                </a:cubicBezTo>
                <a:cubicBezTo>
                  <a:pt x="34" y="47"/>
                  <a:pt x="34" y="47"/>
                  <a:pt x="34" y="47"/>
                </a:cubicBezTo>
                <a:cubicBezTo>
                  <a:pt x="30" y="59"/>
                  <a:pt x="30" y="59"/>
                  <a:pt x="30" y="59"/>
                </a:cubicBezTo>
                <a:close/>
                <a:moveTo>
                  <a:pt x="51" y="61"/>
                </a:moveTo>
                <a:cubicBezTo>
                  <a:pt x="58" y="58"/>
                  <a:pt x="61" y="53"/>
                  <a:pt x="63" y="48"/>
                </a:cubicBezTo>
                <a:cubicBezTo>
                  <a:pt x="42" y="53"/>
                  <a:pt x="42" y="53"/>
                  <a:pt x="42" y="53"/>
                </a:cubicBezTo>
                <a:cubicBezTo>
                  <a:pt x="51" y="61"/>
                  <a:pt x="51" y="61"/>
                  <a:pt x="51" y="61"/>
                </a:cubicBezTo>
                <a:close/>
                <a:moveTo>
                  <a:pt x="64" y="45"/>
                </a:moveTo>
                <a:cubicBezTo>
                  <a:pt x="64" y="37"/>
                  <a:pt x="62" y="32"/>
                  <a:pt x="58" y="27"/>
                </a:cubicBezTo>
                <a:cubicBezTo>
                  <a:pt x="52" y="48"/>
                  <a:pt x="52" y="48"/>
                  <a:pt x="52" y="48"/>
                </a:cubicBezTo>
                <a:cubicBezTo>
                  <a:pt x="64" y="45"/>
                  <a:pt x="64" y="45"/>
                  <a:pt x="64" y="45"/>
                </a:cubicBezTo>
                <a:close/>
                <a:moveTo>
                  <a:pt x="55" y="25"/>
                </a:moveTo>
                <a:cubicBezTo>
                  <a:pt x="49" y="21"/>
                  <a:pt x="43" y="20"/>
                  <a:pt x="38" y="22"/>
                </a:cubicBezTo>
                <a:cubicBezTo>
                  <a:pt x="53" y="36"/>
                  <a:pt x="53" y="36"/>
                  <a:pt x="53" y="36"/>
                </a:cubicBezTo>
                <a:lnTo>
                  <a:pt x="55" y="2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19" name="Freeform 55"/>
          <p:cNvSpPr>
            <a:spLocks noEditPoints="1" noChangeArrowheads="1"/>
          </p:cNvSpPr>
          <p:nvPr/>
        </p:nvSpPr>
        <p:spPr bwMode="auto">
          <a:xfrm>
            <a:off x="7599363" y="4265613"/>
            <a:ext cx="341312" cy="261937"/>
          </a:xfrm>
          <a:custGeom>
            <a:avLst/>
            <a:gdLst>
              <a:gd name="T0" fmla="*/ 2147483646 w 91"/>
              <a:gd name="T1" fmla="*/ 2147483646 h 93"/>
              <a:gd name="T2" fmla="*/ 2147483646 w 91"/>
              <a:gd name="T3" fmla="*/ 2147483646 h 93"/>
              <a:gd name="T4" fmla="*/ 2147483646 w 91"/>
              <a:gd name="T5" fmla="*/ 2147483646 h 93"/>
              <a:gd name="T6" fmla="*/ 2147483646 w 91"/>
              <a:gd name="T7" fmla="*/ 2147483646 h 93"/>
              <a:gd name="T8" fmla="*/ 2147483646 w 91"/>
              <a:gd name="T9" fmla="*/ 2147483646 h 93"/>
              <a:gd name="T10" fmla="*/ 2147483646 w 91"/>
              <a:gd name="T11" fmla="*/ 2147483646 h 93"/>
              <a:gd name="T12" fmla="*/ 2147483646 w 91"/>
              <a:gd name="T13" fmla="*/ 2147483646 h 93"/>
              <a:gd name="T14" fmla="*/ 2147483646 w 91"/>
              <a:gd name="T15" fmla="*/ 2147483646 h 93"/>
              <a:gd name="T16" fmla="*/ 2147483646 w 91"/>
              <a:gd name="T17" fmla="*/ 2147483646 h 93"/>
              <a:gd name="T18" fmla="*/ 2147483646 w 91"/>
              <a:gd name="T19" fmla="*/ 2147483646 h 93"/>
              <a:gd name="T20" fmla="*/ 2147483646 w 91"/>
              <a:gd name="T21" fmla="*/ 2147483646 h 93"/>
              <a:gd name="T22" fmla="*/ 2147483646 w 91"/>
              <a:gd name="T23" fmla="*/ 2147483646 h 93"/>
              <a:gd name="T24" fmla="*/ 2147483646 w 91"/>
              <a:gd name="T25" fmla="*/ 2147483646 h 93"/>
              <a:gd name="T26" fmla="*/ 2147483646 w 91"/>
              <a:gd name="T27" fmla="*/ 2147483646 h 93"/>
              <a:gd name="T28" fmla="*/ 2147483646 w 91"/>
              <a:gd name="T29" fmla="*/ 2147483646 h 93"/>
              <a:gd name="T30" fmla="*/ 2147483646 w 91"/>
              <a:gd name="T31" fmla="*/ 2147483646 h 93"/>
              <a:gd name="T32" fmla="*/ 2147483646 w 91"/>
              <a:gd name="T33" fmla="*/ 2147483646 h 93"/>
              <a:gd name="T34" fmla="*/ 2147483646 w 91"/>
              <a:gd name="T35" fmla="*/ 2147483646 h 93"/>
              <a:gd name="T36" fmla="*/ 2147483646 w 91"/>
              <a:gd name="T37" fmla="*/ 2147483646 h 93"/>
              <a:gd name="T38" fmla="*/ 2147483646 w 91"/>
              <a:gd name="T39" fmla="*/ 2147483646 h 93"/>
              <a:gd name="T40" fmla="*/ 0 w 91"/>
              <a:gd name="T41" fmla="*/ 2147483646 h 93"/>
              <a:gd name="T42" fmla="*/ 2147483646 w 91"/>
              <a:gd name="T43" fmla="*/ 2147483646 h 93"/>
              <a:gd name="T44" fmla="*/ 2147483646 w 91"/>
              <a:gd name="T45" fmla="*/ 2147483646 h 93"/>
              <a:gd name="T46" fmla="*/ 2147483646 w 91"/>
              <a:gd name="T47" fmla="*/ 2147483646 h 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93"/>
              <a:gd name="T74" fmla="*/ 91 w 91"/>
              <a:gd name="T75" fmla="*/ 93 h 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93">
                <a:moveTo>
                  <a:pt x="80" y="44"/>
                </a:moveTo>
                <a:cubicBezTo>
                  <a:pt x="87" y="37"/>
                  <a:pt x="87" y="37"/>
                  <a:pt x="87" y="37"/>
                </a:cubicBezTo>
                <a:cubicBezTo>
                  <a:pt x="91" y="33"/>
                  <a:pt x="91" y="27"/>
                  <a:pt x="87" y="23"/>
                </a:cubicBezTo>
                <a:cubicBezTo>
                  <a:pt x="68" y="4"/>
                  <a:pt x="68" y="4"/>
                  <a:pt x="68" y="4"/>
                </a:cubicBezTo>
                <a:cubicBezTo>
                  <a:pt x="64" y="0"/>
                  <a:pt x="58" y="0"/>
                  <a:pt x="54" y="4"/>
                </a:cubicBezTo>
                <a:cubicBezTo>
                  <a:pt x="47" y="11"/>
                  <a:pt x="47" y="11"/>
                  <a:pt x="47" y="11"/>
                </a:cubicBezTo>
                <a:cubicBezTo>
                  <a:pt x="80" y="44"/>
                  <a:pt x="80" y="44"/>
                  <a:pt x="80" y="44"/>
                </a:cubicBezTo>
                <a:close/>
                <a:moveTo>
                  <a:pt x="52" y="23"/>
                </a:moveTo>
                <a:cubicBezTo>
                  <a:pt x="68" y="39"/>
                  <a:pt x="68" y="39"/>
                  <a:pt x="68" y="39"/>
                </a:cubicBezTo>
                <a:cubicBezTo>
                  <a:pt x="77" y="48"/>
                  <a:pt x="77" y="48"/>
                  <a:pt x="77" y="48"/>
                </a:cubicBezTo>
                <a:cubicBezTo>
                  <a:pt x="43" y="81"/>
                  <a:pt x="43" y="81"/>
                  <a:pt x="43" y="81"/>
                </a:cubicBezTo>
                <a:cubicBezTo>
                  <a:pt x="35" y="83"/>
                  <a:pt x="33" y="79"/>
                  <a:pt x="34" y="73"/>
                </a:cubicBezTo>
                <a:cubicBezTo>
                  <a:pt x="26" y="72"/>
                  <a:pt x="20" y="68"/>
                  <a:pt x="19" y="59"/>
                </a:cubicBezTo>
                <a:cubicBezTo>
                  <a:pt x="41" y="37"/>
                  <a:pt x="41" y="37"/>
                  <a:pt x="41" y="37"/>
                </a:cubicBezTo>
                <a:cubicBezTo>
                  <a:pt x="39" y="34"/>
                  <a:pt x="39" y="34"/>
                  <a:pt x="39" y="34"/>
                </a:cubicBezTo>
                <a:cubicBezTo>
                  <a:pt x="16" y="57"/>
                  <a:pt x="16" y="57"/>
                  <a:pt x="16" y="57"/>
                </a:cubicBezTo>
                <a:cubicBezTo>
                  <a:pt x="10" y="58"/>
                  <a:pt x="9" y="54"/>
                  <a:pt x="10" y="48"/>
                </a:cubicBezTo>
                <a:cubicBezTo>
                  <a:pt x="21" y="37"/>
                  <a:pt x="32" y="26"/>
                  <a:pt x="43" y="14"/>
                </a:cubicBezTo>
                <a:cubicBezTo>
                  <a:pt x="52" y="23"/>
                  <a:pt x="52" y="23"/>
                  <a:pt x="52" y="23"/>
                </a:cubicBezTo>
                <a:close/>
                <a:moveTo>
                  <a:pt x="4" y="69"/>
                </a:moveTo>
                <a:cubicBezTo>
                  <a:pt x="0" y="86"/>
                  <a:pt x="0" y="86"/>
                  <a:pt x="0" y="86"/>
                </a:cubicBezTo>
                <a:cubicBezTo>
                  <a:pt x="6" y="93"/>
                  <a:pt x="6" y="93"/>
                  <a:pt x="6" y="93"/>
                </a:cubicBezTo>
                <a:cubicBezTo>
                  <a:pt x="24" y="89"/>
                  <a:pt x="24" y="89"/>
                  <a:pt x="24" y="89"/>
                </a:cubicBezTo>
                <a:lnTo>
                  <a:pt x="4" y="6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0" name="Freeform 56"/>
          <p:cNvSpPr>
            <a:spLocks noEditPoints="1" noChangeArrowheads="1"/>
          </p:cNvSpPr>
          <p:nvPr/>
        </p:nvSpPr>
        <p:spPr bwMode="auto">
          <a:xfrm>
            <a:off x="6924675" y="4800600"/>
            <a:ext cx="292100" cy="277813"/>
          </a:xfrm>
          <a:custGeom>
            <a:avLst/>
            <a:gdLst>
              <a:gd name="T0" fmla="*/ 2147483646 w 78"/>
              <a:gd name="T1" fmla="*/ 2147483646 h 99"/>
              <a:gd name="T2" fmla="*/ 2147483646 w 78"/>
              <a:gd name="T3" fmla="*/ 2147483646 h 99"/>
              <a:gd name="T4" fmla="*/ 2147483646 w 78"/>
              <a:gd name="T5" fmla="*/ 2147483646 h 99"/>
              <a:gd name="T6" fmla="*/ 2147483646 w 78"/>
              <a:gd name="T7" fmla="*/ 2147483646 h 99"/>
              <a:gd name="T8" fmla="*/ 2147483646 w 78"/>
              <a:gd name="T9" fmla="*/ 2147483646 h 99"/>
              <a:gd name="T10" fmla="*/ 2147483646 w 78"/>
              <a:gd name="T11" fmla="*/ 2147483646 h 99"/>
              <a:gd name="T12" fmla="*/ 2147483646 w 78"/>
              <a:gd name="T13" fmla="*/ 2147483646 h 99"/>
              <a:gd name="T14" fmla="*/ 2147483646 w 78"/>
              <a:gd name="T15" fmla="*/ 2147483646 h 99"/>
              <a:gd name="T16" fmla="*/ 2147483646 w 78"/>
              <a:gd name="T17" fmla="*/ 2147483646 h 99"/>
              <a:gd name="T18" fmla="*/ 2147483646 w 78"/>
              <a:gd name="T19" fmla="*/ 0 h 99"/>
              <a:gd name="T20" fmla="*/ 2147483646 w 78"/>
              <a:gd name="T21" fmla="*/ 2147483646 h 99"/>
              <a:gd name="T22" fmla="*/ 2147483646 w 78"/>
              <a:gd name="T23" fmla="*/ 2147483646 h 99"/>
              <a:gd name="T24" fmla="*/ 2147483646 w 78"/>
              <a:gd name="T25" fmla="*/ 2147483646 h 99"/>
              <a:gd name="T26" fmla="*/ 2147483646 w 78"/>
              <a:gd name="T27" fmla="*/ 2147483646 h 99"/>
              <a:gd name="T28" fmla="*/ 2147483646 w 78"/>
              <a:gd name="T29" fmla="*/ 2147483646 h 99"/>
              <a:gd name="T30" fmla="*/ 2147483646 w 78"/>
              <a:gd name="T31" fmla="*/ 2147483646 h 99"/>
              <a:gd name="T32" fmla="*/ 2147483646 w 78"/>
              <a:gd name="T33" fmla="*/ 2147483646 h 99"/>
              <a:gd name="T34" fmla="*/ 2147483646 w 78"/>
              <a:gd name="T35" fmla="*/ 2147483646 h 99"/>
              <a:gd name="T36" fmla="*/ 2147483646 w 78"/>
              <a:gd name="T37" fmla="*/ 2147483646 h 99"/>
              <a:gd name="T38" fmla="*/ 2147483646 w 78"/>
              <a:gd name="T39" fmla="*/ 2147483646 h 99"/>
              <a:gd name="T40" fmla="*/ 2147483646 w 78"/>
              <a:gd name="T41" fmla="*/ 2147483646 h 99"/>
              <a:gd name="T42" fmla="*/ 2147483646 w 78"/>
              <a:gd name="T43" fmla="*/ 2147483646 h 99"/>
              <a:gd name="T44" fmla="*/ 2147483646 w 78"/>
              <a:gd name="T45" fmla="*/ 2147483646 h 99"/>
              <a:gd name="T46" fmla="*/ 2147483646 w 78"/>
              <a:gd name="T47" fmla="*/ 2147483646 h 99"/>
              <a:gd name="T48" fmla="*/ 2147483646 w 78"/>
              <a:gd name="T49" fmla="*/ 0 h 99"/>
              <a:gd name="T50" fmla="*/ 2147483646 w 78"/>
              <a:gd name="T51" fmla="*/ 2147483646 h 99"/>
              <a:gd name="T52" fmla="*/ 2147483646 w 78"/>
              <a:gd name="T53" fmla="*/ 2147483646 h 99"/>
              <a:gd name="T54" fmla="*/ 2147483646 w 78"/>
              <a:gd name="T55" fmla="*/ 2147483646 h 99"/>
              <a:gd name="T56" fmla="*/ 2147483646 w 78"/>
              <a:gd name="T57" fmla="*/ 2147483646 h 99"/>
              <a:gd name="T58" fmla="*/ 2147483646 w 78"/>
              <a:gd name="T59" fmla="*/ 2147483646 h 99"/>
              <a:gd name="T60" fmla="*/ 2147483646 w 78"/>
              <a:gd name="T61" fmla="*/ 2147483646 h 99"/>
              <a:gd name="T62" fmla="*/ 2147483646 w 78"/>
              <a:gd name="T63" fmla="*/ 2147483646 h 99"/>
              <a:gd name="T64" fmla="*/ 2147483646 w 78"/>
              <a:gd name="T65" fmla="*/ 2147483646 h 99"/>
              <a:gd name="T66" fmla="*/ 2147483646 w 78"/>
              <a:gd name="T67" fmla="*/ 2147483646 h 99"/>
              <a:gd name="T68" fmla="*/ 2147483646 w 78"/>
              <a:gd name="T69" fmla="*/ 2147483646 h 99"/>
              <a:gd name="T70" fmla="*/ 2147483646 w 78"/>
              <a:gd name="T71" fmla="*/ 2147483646 h 99"/>
              <a:gd name="T72" fmla="*/ 2147483646 w 78"/>
              <a:gd name="T73" fmla="*/ 2147483646 h 99"/>
              <a:gd name="T74" fmla="*/ 2147483646 w 78"/>
              <a:gd name="T75" fmla="*/ 2147483646 h 99"/>
              <a:gd name="T76" fmla="*/ 2147483646 w 78"/>
              <a:gd name="T77" fmla="*/ 2147483646 h 99"/>
              <a:gd name="T78" fmla="*/ 2147483646 w 78"/>
              <a:gd name="T79" fmla="*/ 0 h 99"/>
              <a:gd name="T80" fmla="*/ 2147483646 w 78"/>
              <a:gd name="T81" fmla="*/ 2147483646 h 99"/>
              <a:gd name="T82" fmla="*/ 2147483646 w 78"/>
              <a:gd name="T83" fmla="*/ 2147483646 h 99"/>
              <a:gd name="T84" fmla="*/ 2147483646 w 78"/>
              <a:gd name="T85" fmla="*/ 2147483646 h 99"/>
              <a:gd name="T86" fmla="*/ 2147483646 w 78"/>
              <a:gd name="T87" fmla="*/ 2147483646 h 99"/>
              <a:gd name="T88" fmla="*/ 2147483646 w 78"/>
              <a:gd name="T89" fmla="*/ 2147483646 h 99"/>
              <a:gd name="T90" fmla="*/ 2147483646 w 78"/>
              <a:gd name="T91" fmla="*/ 2147483646 h 99"/>
              <a:gd name="T92" fmla="*/ 2147483646 w 78"/>
              <a:gd name="T93" fmla="*/ 2147483646 h 99"/>
              <a:gd name="T94" fmla="*/ 2147483646 w 78"/>
              <a:gd name="T95" fmla="*/ 2147483646 h 99"/>
              <a:gd name="T96" fmla="*/ 2147483646 w 78"/>
              <a:gd name="T97" fmla="*/ 0 h 99"/>
              <a:gd name="T98" fmla="*/ 2147483646 w 78"/>
              <a:gd name="T99" fmla="*/ 2147483646 h 99"/>
              <a:gd name="T100" fmla="*/ 2147483646 w 78"/>
              <a:gd name="T101" fmla="*/ 2147483646 h 99"/>
              <a:gd name="T102" fmla="*/ 2147483646 w 78"/>
              <a:gd name="T103" fmla="*/ 2147483646 h 99"/>
              <a:gd name="T104" fmla="*/ 2147483646 w 78"/>
              <a:gd name="T105" fmla="*/ 2147483646 h 99"/>
              <a:gd name="T106" fmla="*/ 2147483646 w 78"/>
              <a:gd name="T107" fmla="*/ 2147483646 h 99"/>
              <a:gd name="T108" fmla="*/ 2147483646 w 78"/>
              <a:gd name="T109" fmla="*/ 2147483646 h 99"/>
              <a:gd name="T110" fmla="*/ 2147483646 w 78"/>
              <a:gd name="T111" fmla="*/ 2147483646 h 99"/>
              <a:gd name="T112" fmla="*/ 2147483646 w 78"/>
              <a:gd name="T113" fmla="*/ 2147483646 h 99"/>
              <a:gd name="T114" fmla="*/ 2147483646 w 78"/>
              <a:gd name="T115" fmla="*/ 2147483646 h 99"/>
              <a:gd name="T116" fmla="*/ 2147483646 w 78"/>
              <a:gd name="T117" fmla="*/ 2147483646 h 99"/>
              <a:gd name="T118" fmla="*/ 2147483646 w 78"/>
              <a:gd name="T119" fmla="*/ 2147483646 h 99"/>
              <a:gd name="T120" fmla="*/ 2147483646 w 78"/>
              <a:gd name="T121" fmla="*/ 2147483646 h 99"/>
              <a:gd name="T122" fmla="*/ 2147483646 w 78"/>
              <a:gd name="T123" fmla="*/ 2147483646 h 9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8"/>
              <a:gd name="T187" fmla="*/ 0 h 99"/>
              <a:gd name="T188" fmla="*/ 78 w 78"/>
              <a:gd name="T189" fmla="*/ 99 h 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8" h="99">
                <a:moveTo>
                  <a:pt x="18" y="70"/>
                </a:moveTo>
                <a:cubicBezTo>
                  <a:pt x="20" y="69"/>
                  <a:pt x="22" y="69"/>
                  <a:pt x="23" y="69"/>
                </a:cubicBezTo>
                <a:cubicBezTo>
                  <a:pt x="24" y="70"/>
                  <a:pt x="25" y="71"/>
                  <a:pt x="25" y="73"/>
                </a:cubicBezTo>
                <a:cubicBezTo>
                  <a:pt x="25" y="76"/>
                  <a:pt x="25" y="79"/>
                  <a:pt x="23" y="82"/>
                </a:cubicBezTo>
                <a:cubicBezTo>
                  <a:pt x="21" y="85"/>
                  <a:pt x="19" y="87"/>
                  <a:pt x="17" y="88"/>
                </a:cubicBezTo>
                <a:cubicBezTo>
                  <a:pt x="15" y="89"/>
                  <a:pt x="14" y="89"/>
                  <a:pt x="12" y="89"/>
                </a:cubicBezTo>
                <a:cubicBezTo>
                  <a:pt x="11" y="88"/>
                  <a:pt x="10" y="86"/>
                  <a:pt x="10" y="85"/>
                </a:cubicBezTo>
                <a:cubicBezTo>
                  <a:pt x="10" y="82"/>
                  <a:pt x="10" y="79"/>
                  <a:pt x="12" y="76"/>
                </a:cubicBezTo>
                <a:cubicBezTo>
                  <a:pt x="14" y="73"/>
                  <a:pt x="16" y="71"/>
                  <a:pt x="18" y="70"/>
                </a:cubicBezTo>
                <a:close/>
                <a:moveTo>
                  <a:pt x="23" y="0"/>
                </a:moveTo>
                <a:cubicBezTo>
                  <a:pt x="16" y="6"/>
                  <a:pt x="10" y="15"/>
                  <a:pt x="16" y="30"/>
                </a:cubicBezTo>
                <a:cubicBezTo>
                  <a:pt x="48" y="85"/>
                  <a:pt x="48" y="85"/>
                  <a:pt x="48" y="85"/>
                </a:cubicBezTo>
                <a:cubicBezTo>
                  <a:pt x="48" y="86"/>
                  <a:pt x="48" y="86"/>
                  <a:pt x="48" y="87"/>
                </a:cubicBezTo>
                <a:cubicBezTo>
                  <a:pt x="49" y="88"/>
                  <a:pt x="49" y="88"/>
                  <a:pt x="49" y="88"/>
                </a:cubicBezTo>
                <a:cubicBezTo>
                  <a:pt x="49" y="88"/>
                  <a:pt x="49" y="88"/>
                  <a:pt x="49" y="88"/>
                </a:cubicBezTo>
                <a:cubicBezTo>
                  <a:pt x="51" y="91"/>
                  <a:pt x="54" y="94"/>
                  <a:pt x="58" y="96"/>
                </a:cubicBezTo>
                <a:cubicBezTo>
                  <a:pt x="62" y="98"/>
                  <a:pt x="67" y="98"/>
                  <a:pt x="71" y="96"/>
                </a:cubicBezTo>
                <a:cubicBezTo>
                  <a:pt x="75" y="94"/>
                  <a:pt x="77" y="90"/>
                  <a:pt x="78" y="85"/>
                </a:cubicBezTo>
                <a:cubicBezTo>
                  <a:pt x="78" y="80"/>
                  <a:pt x="77" y="75"/>
                  <a:pt x="75" y="71"/>
                </a:cubicBezTo>
                <a:cubicBezTo>
                  <a:pt x="72" y="66"/>
                  <a:pt x="69" y="62"/>
                  <a:pt x="65" y="60"/>
                </a:cubicBezTo>
                <a:cubicBezTo>
                  <a:pt x="60" y="58"/>
                  <a:pt x="56" y="58"/>
                  <a:pt x="52" y="60"/>
                </a:cubicBezTo>
                <a:cubicBezTo>
                  <a:pt x="50" y="61"/>
                  <a:pt x="48" y="63"/>
                  <a:pt x="47" y="65"/>
                </a:cubicBezTo>
                <a:cubicBezTo>
                  <a:pt x="45" y="61"/>
                  <a:pt x="43" y="57"/>
                  <a:pt x="42" y="55"/>
                </a:cubicBezTo>
                <a:cubicBezTo>
                  <a:pt x="44" y="51"/>
                  <a:pt x="44" y="48"/>
                  <a:pt x="46" y="44"/>
                </a:cubicBezTo>
                <a:cubicBezTo>
                  <a:pt x="39" y="29"/>
                  <a:pt x="31" y="14"/>
                  <a:pt x="23" y="0"/>
                </a:cubicBezTo>
                <a:close/>
                <a:moveTo>
                  <a:pt x="37" y="44"/>
                </a:moveTo>
                <a:cubicBezTo>
                  <a:pt x="39" y="44"/>
                  <a:pt x="40" y="46"/>
                  <a:pt x="40" y="48"/>
                </a:cubicBezTo>
                <a:cubicBezTo>
                  <a:pt x="40" y="50"/>
                  <a:pt x="39" y="52"/>
                  <a:pt x="37" y="52"/>
                </a:cubicBezTo>
                <a:cubicBezTo>
                  <a:pt x="34" y="52"/>
                  <a:pt x="33" y="50"/>
                  <a:pt x="33" y="48"/>
                </a:cubicBezTo>
                <a:cubicBezTo>
                  <a:pt x="33" y="46"/>
                  <a:pt x="34" y="44"/>
                  <a:pt x="37" y="44"/>
                </a:cubicBezTo>
                <a:close/>
                <a:moveTo>
                  <a:pt x="61" y="69"/>
                </a:moveTo>
                <a:cubicBezTo>
                  <a:pt x="63" y="70"/>
                  <a:pt x="65" y="72"/>
                  <a:pt x="67" y="75"/>
                </a:cubicBezTo>
                <a:cubicBezTo>
                  <a:pt x="68" y="78"/>
                  <a:pt x="69" y="81"/>
                  <a:pt x="69" y="84"/>
                </a:cubicBezTo>
                <a:cubicBezTo>
                  <a:pt x="68" y="86"/>
                  <a:pt x="68" y="87"/>
                  <a:pt x="66" y="88"/>
                </a:cubicBezTo>
                <a:cubicBezTo>
                  <a:pt x="65" y="88"/>
                  <a:pt x="64" y="88"/>
                  <a:pt x="62" y="87"/>
                </a:cubicBezTo>
                <a:cubicBezTo>
                  <a:pt x="60" y="86"/>
                  <a:pt x="57" y="84"/>
                  <a:pt x="56" y="81"/>
                </a:cubicBezTo>
                <a:cubicBezTo>
                  <a:pt x="54" y="78"/>
                  <a:pt x="54" y="75"/>
                  <a:pt x="54" y="72"/>
                </a:cubicBezTo>
                <a:cubicBezTo>
                  <a:pt x="54" y="71"/>
                  <a:pt x="55" y="69"/>
                  <a:pt x="56" y="68"/>
                </a:cubicBezTo>
                <a:cubicBezTo>
                  <a:pt x="57" y="68"/>
                  <a:pt x="59" y="68"/>
                  <a:pt x="61" y="69"/>
                </a:cubicBezTo>
                <a:close/>
                <a:moveTo>
                  <a:pt x="58" y="0"/>
                </a:moveTo>
                <a:cubicBezTo>
                  <a:pt x="65" y="6"/>
                  <a:pt x="71" y="15"/>
                  <a:pt x="66" y="30"/>
                </a:cubicBezTo>
                <a:cubicBezTo>
                  <a:pt x="50" y="57"/>
                  <a:pt x="50" y="57"/>
                  <a:pt x="50" y="57"/>
                </a:cubicBezTo>
                <a:cubicBezTo>
                  <a:pt x="50" y="57"/>
                  <a:pt x="50" y="57"/>
                  <a:pt x="50" y="57"/>
                </a:cubicBezTo>
                <a:cubicBezTo>
                  <a:pt x="49" y="56"/>
                  <a:pt x="49" y="56"/>
                  <a:pt x="49" y="55"/>
                </a:cubicBezTo>
                <a:cubicBezTo>
                  <a:pt x="50" y="52"/>
                  <a:pt x="51" y="49"/>
                  <a:pt x="52" y="45"/>
                </a:cubicBezTo>
                <a:cubicBezTo>
                  <a:pt x="53" y="44"/>
                  <a:pt x="53" y="44"/>
                  <a:pt x="53" y="44"/>
                </a:cubicBezTo>
                <a:cubicBezTo>
                  <a:pt x="52" y="42"/>
                  <a:pt x="52" y="42"/>
                  <a:pt x="52" y="42"/>
                </a:cubicBezTo>
                <a:cubicBezTo>
                  <a:pt x="44" y="26"/>
                  <a:pt x="44" y="26"/>
                  <a:pt x="44" y="26"/>
                </a:cubicBezTo>
                <a:cubicBezTo>
                  <a:pt x="58" y="0"/>
                  <a:pt x="58" y="0"/>
                  <a:pt x="58" y="0"/>
                </a:cubicBezTo>
                <a:close/>
                <a:moveTo>
                  <a:pt x="27" y="61"/>
                </a:moveTo>
                <a:cubicBezTo>
                  <a:pt x="27" y="61"/>
                  <a:pt x="27" y="61"/>
                  <a:pt x="27" y="61"/>
                </a:cubicBezTo>
                <a:cubicBezTo>
                  <a:pt x="23" y="59"/>
                  <a:pt x="18" y="59"/>
                  <a:pt x="14" y="61"/>
                </a:cubicBezTo>
                <a:cubicBezTo>
                  <a:pt x="10" y="63"/>
                  <a:pt x="6" y="67"/>
                  <a:pt x="4" y="72"/>
                </a:cubicBezTo>
                <a:cubicBezTo>
                  <a:pt x="1" y="76"/>
                  <a:pt x="0" y="81"/>
                  <a:pt x="1" y="86"/>
                </a:cubicBezTo>
                <a:cubicBezTo>
                  <a:pt x="1" y="90"/>
                  <a:pt x="4" y="95"/>
                  <a:pt x="8" y="97"/>
                </a:cubicBezTo>
                <a:cubicBezTo>
                  <a:pt x="12" y="99"/>
                  <a:pt x="17" y="99"/>
                  <a:pt x="21" y="97"/>
                </a:cubicBezTo>
                <a:cubicBezTo>
                  <a:pt x="24" y="95"/>
                  <a:pt x="28" y="92"/>
                  <a:pt x="30" y="89"/>
                </a:cubicBezTo>
                <a:cubicBezTo>
                  <a:pt x="30" y="89"/>
                  <a:pt x="30" y="89"/>
                  <a:pt x="30" y="89"/>
                </a:cubicBezTo>
                <a:cubicBezTo>
                  <a:pt x="30" y="88"/>
                  <a:pt x="30" y="88"/>
                  <a:pt x="30" y="88"/>
                </a:cubicBezTo>
                <a:cubicBezTo>
                  <a:pt x="31" y="87"/>
                  <a:pt x="31" y="87"/>
                  <a:pt x="31" y="86"/>
                </a:cubicBezTo>
                <a:cubicBezTo>
                  <a:pt x="37" y="77"/>
                  <a:pt x="37" y="77"/>
                  <a:pt x="37" y="77"/>
                </a:cubicBezTo>
                <a:lnTo>
                  <a:pt x="27" y="6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1" name="Freeform 57"/>
          <p:cNvSpPr>
            <a:spLocks noEditPoints="1" noChangeArrowheads="1"/>
          </p:cNvSpPr>
          <p:nvPr/>
        </p:nvSpPr>
        <p:spPr bwMode="auto">
          <a:xfrm>
            <a:off x="7585075" y="4797425"/>
            <a:ext cx="366713" cy="276225"/>
          </a:xfrm>
          <a:custGeom>
            <a:avLst/>
            <a:gdLst>
              <a:gd name="T0" fmla="*/ 2147483646 w 98"/>
              <a:gd name="T1" fmla="*/ 0 h 98"/>
              <a:gd name="T2" fmla="*/ 2147483646 w 98"/>
              <a:gd name="T3" fmla="*/ 2147483646 h 98"/>
              <a:gd name="T4" fmla="*/ 2147483646 w 98"/>
              <a:gd name="T5" fmla="*/ 2147483646 h 98"/>
              <a:gd name="T6" fmla="*/ 2147483646 w 98"/>
              <a:gd name="T7" fmla="*/ 2147483646 h 98"/>
              <a:gd name="T8" fmla="*/ 2147483646 w 98"/>
              <a:gd name="T9" fmla="*/ 2147483646 h 98"/>
              <a:gd name="T10" fmla="*/ 2147483646 w 98"/>
              <a:gd name="T11" fmla="*/ 2147483646 h 98"/>
              <a:gd name="T12" fmla="*/ 0 w 98"/>
              <a:gd name="T13" fmla="*/ 2147483646 h 98"/>
              <a:gd name="T14" fmla="*/ 2147483646 w 98"/>
              <a:gd name="T15" fmla="*/ 2147483646 h 98"/>
              <a:gd name="T16" fmla="*/ 2147483646 w 98"/>
              <a:gd name="T17" fmla="*/ 0 h 98"/>
              <a:gd name="T18" fmla="*/ 2147483646 w 98"/>
              <a:gd name="T19" fmla="*/ 2147483646 h 98"/>
              <a:gd name="T20" fmla="*/ 2147483646 w 98"/>
              <a:gd name="T21" fmla="*/ 2147483646 h 98"/>
              <a:gd name="T22" fmla="*/ 2147483646 w 98"/>
              <a:gd name="T23" fmla="*/ 2147483646 h 98"/>
              <a:gd name="T24" fmla="*/ 2147483646 w 98"/>
              <a:gd name="T25" fmla="*/ 2147483646 h 98"/>
              <a:gd name="T26" fmla="*/ 2147483646 w 98"/>
              <a:gd name="T27" fmla="*/ 2147483646 h 98"/>
              <a:gd name="T28" fmla="*/ 2147483646 w 98"/>
              <a:gd name="T29" fmla="*/ 2147483646 h 98"/>
              <a:gd name="T30" fmla="*/ 2147483646 w 98"/>
              <a:gd name="T31" fmla="*/ 2147483646 h 98"/>
              <a:gd name="T32" fmla="*/ 2147483646 w 98"/>
              <a:gd name="T33" fmla="*/ 2147483646 h 98"/>
              <a:gd name="T34" fmla="*/ 2147483646 w 98"/>
              <a:gd name="T35" fmla="*/ 2147483646 h 98"/>
              <a:gd name="T36" fmla="*/ 2147483646 w 98"/>
              <a:gd name="T37" fmla="*/ 2147483646 h 98"/>
              <a:gd name="T38" fmla="*/ 2147483646 w 98"/>
              <a:gd name="T39" fmla="*/ 2147483646 h 98"/>
              <a:gd name="T40" fmla="*/ 2147483646 w 98"/>
              <a:gd name="T41" fmla="*/ 2147483646 h 98"/>
              <a:gd name="T42" fmla="*/ 2147483646 w 98"/>
              <a:gd name="T43" fmla="*/ 2147483646 h 98"/>
              <a:gd name="T44" fmla="*/ 2147483646 w 98"/>
              <a:gd name="T45" fmla="*/ 2147483646 h 98"/>
              <a:gd name="T46" fmla="*/ 2147483646 w 98"/>
              <a:gd name="T47" fmla="*/ 2147483646 h 98"/>
              <a:gd name="T48" fmla="*/ 2147483646 w 98"/>
              <a:gd name="T49" fmla="*/ 2147483646 h 98"/>
              <a:gd name="T50" fmla="*/ 2147483646 w 98"/>
              <a:gd name="T51" fmla="*/ 2147483646 h 98"/>
              <a:gd name="T52" fmla="*/ 2147483646 w 98"/>
              <a:gd name="T53" fmla="*/ 2147483646 h 98"/>
              <a:gd name="T54" fmla="*/ 2147483646 w 98"/>
              <a:gd name="T55" fmla="*/ 2147483646 h 98"/>
              <a:gd name="T56" fmla="*/ 2147483646 w 98"/>
              <a:gd name="T57" fmla="*/ 2147483646 h 98"/>
              <a:gd name="T58" fmla="*/ 2147483646 w 98"/>
              <a:gd name="T59" fmla="*/ 2147483646 h 98"/>
              <a:gd name="T60" fmla="*/ 2147483646 w 98"/>
              <a:gd name="T61" fmla="*/ 2147483646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8"/>
              <a:gd name="T94" fmla="*/ 0 h 98"/>
              <a:gd name="T95" fmla="*/ 98 w 98"/>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8" h="98">
                <a:moveTo>
                  <a:pt x="49" y="0"/>
                </a:moveTo>
                <a:cubicBezTo>
                  <a:pt x="62" y="0"/>
                  <a:pt x="75" y="6"/>
                  <a:pt x="83" y="15"/>
                </a:cubicBezTo>
                <a:cubicBezTo>
                  <a:pt x="92" y="23"/>
                  <a:pt x="98" y="36"/>
                  <a:pt x="98" y="49"/>
                </a:cubicBezTo>
                <a:cubicBezTo>
                  <a:pt x="98" y="62"/>
                  <a:pt x="92" y="75"/>
                  <a:pt x="83" y="83"/>
                </a:cubicBezTo>
                <a:cubicBezTo>
                  <a:pt x="75" y="92"/>
                  <a:pt x="62" y="98"/>
                  <a:pt x="49" y="98"/>
                </a:cubicBezTo>
                <a:cubicBezTo>
                  <a:pt x="36" y="98"/>
                  <a:pt x="23" y="92"/>
                  <a:pt x="15" y="83"/>
                </a:cubicBezTo>
                <a:cubicBezTo>
                  <a:pt x="6" y="75"/>
                  <a:pt x="0" y="62"/>
                  <a:pt x="0" y="49"/>
                </a:cubicBezTo>
                <a:cubicBezTo>
                  <a:pt x="0" y="36"/>
                  <a:pt x="6" y="23"/>
                  <a:pt x="15" y="15"/>
                </a:cubicBezTo>
                <a:cubicBezTo>
                  <a:pt x="23" y="6"/>
                  <a:pt x="36" y="0"/>
                  <a:pt x="49" y="0"/>
                </a:cubicBezTo>
                <a:close/>
                <a:moveTo>
                  <a:pt x="55" y="47"/>
                </a:moveTo>
                <a:cubicBezTo>
                  <a:pt x="55" y="46"/>
                  <a:pt x="54" y="46"/>
                  <a:pt x="54" y="45"/>
                </a:cubicBezTo>
                <a:cubicBezTo>
                  <a:pt x="59" y="39"/>
                  <a:pt x="64" y="32"/>
                  <a:pt x="69" y="24"/>
                </a:cubicBezTo>
                <a:cubicBezTo>
                  <a:pt x="68" y="23"/>
                  <a:pt x="67" y="22"/>
                  <a:pt x="65" y="22"/>
                </a:cubicBezTo>
                <a:cubicBezTo>
                  <a:pt x="59" y="28"/>
                  <a:pt x="54" y="35"/>
                  <a:pt x="50" y="43"/>
                </a:cubicBezTo>
                <a:cubicBezTo>
                  <a:pt x="49" y="43"/>
                  <a:pt x="47" y="43"/>
                  <a:pt x="46" y="44"/>
                </a:cubicBezTo>
                <a:cubicBezTo>
                  <a:pt x="42" y="45"/>
                  <a:pt x="41" y="49"/>
                  <a:pt x="42" y="53"/>
                </a:cubicBezTo>
                <a:cubicBezTo>
                  <a:pt x="44" y="56"/>
                  <a:pt x="48" y="58"/>
                  <a:pt x="51" y="57"/>
                </a:cubicBezTo>
                <a:cubicBezTo>
                  <a:pt x="52" y="56"/>
                  <a:pt x="52" y="56"/>
                  <a:pt x="53" y="56"/>
                </a:cubicBezTo>
                <a:cubicBezTo>
                  <a:pt x="58" y="58"/>
                  <a:pt x="64" y="60"/>
                  <a:pt x="70" y="61"/>
                </a:cubicBezTo>
                <a:cubicBezTo>
                  <a:pt x="70" y="60"/>
                  <a:pt x="71" y="58"/>
                  <a:pt x="71" y="57"/>
                </a:cubicBezTo>
                <a:cubicBezTo>
                  <a:pt x="66" y="54"/>
                  <a:pt x="61" y="52"/>
                  <a:pt x="56" y="50"/>
                </a:cubicBezTo>
                <a:cubicBezTo>
                  <a:pt x="56" y="49"/>
                  <a:pt x="56" y="48"/>
                  <a:pt x="55" y="47"/>
                </a:cubicBezTo>
                <a:close/>
                <a:moveTo>
                  <a:pt x="74" y="24"/>
                </a:moveTo>
                <a:cubicBezTo>
                  <a:pt x="68" y="18"/>
                  <a:pt x="59" y="14"/>
                  <a:pt x="49" y="14"/>
                </a:cubicBezTo>
                <a:cubicBezTo>
                  <a:pt x="39" y="14"/>
                  <a:pt x="30" y="18"/>
                  <a:pt x="24" y="24"/>
                </a:cubicBezTo>
                <a:cubicBezTo>
                  <a:pt x="17" y="30"/>
                  <a:pt x="13" y="39"/>
                  <a:pt x="13" y="49"/>
                </a:cubicBezTo>
                <a:cubicBezTo>
                  <a:pt x="13" y="59"/>
                  <a:pt x="17" y="68"/>
                  <a:pt x="24" y="74"/>
                </a:cubicBezTo>
                <a:cubicBezTo>
                  <a:pt x="30" y="81"/>
                  <a:pt x="39" y="85"/>
                  <a:pt x="49" y="85"/>
                </a:cubicBezTo>
                <a:cubicBezTo>
                  <a:pt x="59" y="85"/>
                  <a:pt x="68" y="81"/>
                  <a:pt x="74" y="74"/>
                </a:cubicBezTo>
                <a:cubicBezTo>
                  <a:pt x="80" y="68"/>
                  <a:pt x="84" y="59"/>
                  <a:pt x="84" y="49"/>
                </a:cubicBezTo>
                <a:cubicBezTo>
                  <a:pt x="84" y="39"/>
                  <a:pt x="80" y="30"/>
                  <a:pt x="74" y="2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2" name="Freeform 58"/>
          <p:cNvSpPr>
            <a:spLocks noEditPoints="1" noChangeArrowheads="1"/>
          </p:cNvSpPr>
          <p:nvPr/>
        </p:nvSpPr>
        <p:spPr bwMode="auto">
          <a:xfrm>
            <a:off x="6197600" y="4762500"/>
            <a:ext cx="371475" cy="306388"/>
          </a:xfrm>
          <a:custGeom>
            <a:avLst/>
            <a:gdLst>
              <a:gd name="T0" fmla="*/ 2147483646 w 99"/>
              <a:gd name="T1" fmla="*/ 2147483646 h 109"/>
              <a:gd name="T2" fmla="*/ 2147483646 w 99"/>
              <a:gd name="T3" fmla="*/ 2147483646 h 109"/>
              <a:gd name="T4" fmla="*/ 2147483646 w 99"/>
              <a:gd name="T5" fmla="*/ 2147483646 h 109"/>
              <a:gd name="T6" fmla="*/ 2147483646 w 99"/>
              <a:gd name="T7" fmla="*/ 2147483646 h 109"/>
              <a:gd name="T8" fmla="*/ 2147483646 w 99"/>
              <a:gd name="T9" fmla="*/ 2147483646 h 109"/>
              <a:gd name="T10" fmla="*/ 2147483646 w 99"/>
              <a:gd name="T11" fmla="*/ 2147483646 h 109"/>
              <a:gd name="T12" fmla="*/ 2147483646 w 99"/>
              <a:gd name="T13" fmla="*/ 2147483646 h 109"/>
              <a:gd name="T14" fmla="*/ 2147483646 w 99"/>
              <a:gd name="T15" fmla="*/ 2147483646 h 109"/>
              <a:gd name="T16" fmla="*/ 2147483646 w 99"/>
              <a:gd name="T17" fmla="*/ 2147483646 h 109"/>
              <a:gd name="T18" fmla="*/ 2147483646 w 99"/>
              <a:gd name="T19" fmla="*/ 2147483646 h 109"/>
              <a:gd name="T20" fmla="*/ 2147483646 w 99"/>
              <a:gd name="T21" fmla="*/ 0 h 109"/>
              <a:gd name="T22" fmla="*/ 2147483646 w 99"/>
              <a:gd name="T23" fmla="*/ 2147483646 h 109"/>
              <a:gd name="T24" fmla="*/ 2147483646 w 99"/>
              <a:gd name="T25" fmla="*/ 2147483646 h 109"/>
              <a:gd name="T26" fmla="*/ 2147483646 w 99"/>
              <a:gd name="T27" fmla="*/ 2147483646 h 109"/>
              <a:gd name="T28" fmla="*/ 2147483646 w 99"/>
              <a:gd name="T29" fmla="*/ 2147483646 h 109"/>
              <a:gd name="T30" fmla="*/ 2147483646 w 99"/>
              <a:gd name="T31" fmla="*/ 2147483646 h 109"/>
              <a:gd name="T32" fmla="*/ 2147483646 w 99"/>
              <a:gd name="T33" fmla="*/ 2147483646 h 109"/>
              <a:gd name="T34" fmla="*/ 2147483646 w 99"/>
              <a:gd name="T35" fmla="*/ 2147483646 h 109"/>
              <a:gd name="T36" fmla="*/ 2147483646 w 99"/>
              <a:gd name="T37" fmla="*/ 2147483646 h 109"/>
              <a:gd name="T38" fmla="*/ 2147483646 w 99"/>
              <a:gd name="T39" fmla="*/ 2147483646 h 109"/>
              <a:gd name="T40" fmla="*/ 2147483646 w 99"/>
              <a:gd name="T41" fmla="*/ 2147483646 h 109"/>
              <a:gd name="T42" fmla="*/ 2147483646 w 99"/>
              <a:gd name="T43" fmla="*/ 2147483646 h 109"/>
              <a:gd name="T44" fmla="*/ 2147483646 w 99"/>
              <a:gd name="T45" fmla="*/ 2147483646 h 109"/>
              <a:gd name="T46" fmla="*/ 2147483646 w 99"/>
              <a:gd name="T47" fmla="*/ 2147483646 h 109"/>
              <a:gd name="T48" fmla="*/ 2147483646 w 99"/>
              <a:gd name="T49" fmla="*/ 2147483646 h 109"/>
              <a:gd name="T50" fmla="*/ 2147483646 w 99"/>
              <a:gd name="T51" fmla="*/ 2147483646 h 109"/>
              <a:gd name="T52" fmla="*/ 2147483646 w 99"/>
              <a:gd name="T53" fmla="*/ 2147483646 h 109"/>
              <a:gd name="T54" fmla="*/ 2147483646 w 99"/>
              <a:gd name="T55" fmla="*/ 2147483646 h 109"/>
              <a:gd name="T56" fmla="*/ 2147483646 w 99"/>
              <a:gd name="T57" fmla="*/ 2147483646 h 109"/>
              <a:gd name="T58" fmla="*/ 2147483646 w 99"/>
              <a:gd name="T59" fmla="*/ 2147483646 h 109"/>
              <a:gd name="T60" fmla="*/ 2147483646 w 99"/>
              <a:gd name="T61" fmla="*/ 2147483646 h 109"/>
              <a:gd name="T62" fmla="*/ 2147483646 w 99"/>
              <a:gd name="T63" fmla="*/ 2147483646 h 109"/>
              <a:gd name="T64" fmla="*/ 2147483646 w 99"/>
              <a:gd name="T65" fmla="*/ 2147483646 h 109"/>
              <a:gd name="T66" fmla="*/ 2147483646 w 99"/>
              <a:gd name="T67" fmla="*/ 2147483646 h 109"/>
              <a:gd name="T68" fmla="*/ 2147483646 w 99"/>
              <a:gd name="T69" fmla="*/ 2147483646 h 109"/>
              <a:gd name="T70" fmla="*/ 2147483646 w 99"/>
              <a:gd name="T71" fmla="*/ 2147483646 h 109"/>
              <a:gd name="T72" fmla="*/ 2147483646 w 99"/>
              <a:gd name="T73" fmla="*/ 2147483646 h 109"/>
              <a:gd name="T74" fmla="*/ 2147483646 w 99"/>
              <a:gd name="T75" fmla="*/ 2147483646 h 109"/>
              <a:gd name="T76" fmla="*/ 2147483646 w 99"/>
              <a:gd name="T77" fmla="*/ 2147483646 h 109"/>
              <a:gd name="T78" fmla="*/ 2147483646 w 99"/>
              <a:gd name="T79" fmla="*/ 2147483646 h 109"/>
              <a:gd name="T80" fmla="*/ 2147483646 w 99"/>
              <a:gd name="T81" fmla="*/ 2147483646 h 109"/>
              <a:gd name="T82" fmla="*/ 2147483646 w 99"/>
              <a:gd name="T83" fmla="*/ 2147483646 h 109"/>
              <a:gd name="T84" fmla="*/ 2147483646 w 99"/>
              <a:gd name="T85" fmla="*/ 2147483646 h 109"/>
              <a:gd name="T86" fmla="*/ 2147483646 w 99"/>
              <a:gd name="T87" fmla="*/ 2147483646 h 109"/>
              <a:gd name="T88" fmla="*/ 2147483646 w 99"/>
              <a:gd name="T89" fmla="*/ 2147483646 h 109"/>
              <a:gd name="T90" fmla="*/ 2147483646 w 99"/>
              <a:gd name="T91" fmla="*/ 2147483646 h 109"/>
              <a:gd name="T92" fmla="*/ 2147483646 w 99"/>
              <a:gd name="T93" fmla="*/ 2147483646 h 109"/>
              <a:gd name="T94" fmla="*/ 2147483646 w 99"/>
              <a:gd name="T95" fmla="*/ 2147483646 h 109"/>
              <a:gd name="T96" fmla="*/ 2147483646 w 99"/>
              <a:gd name="T97" fmla="*/ 2147483646 h 109"/>
              <a:gd name="T98" fmla="*/ 2147483646 w 99"/>
              <a:gd name="T99" fmla="*/ 2147483646 h 109"/>
              <a:gd name="T100" fmla="*/ 2147483646 w 99"/>
              <a:gd name="T101" fmla="*/ 2147483646 h 109"/>
              <a:gd name="T102" fmla="*/ 2147483646 w 99"/>
              <a:gd name="T103" fmla="*/ 2147483646 h 109"/>
              <a:gd name="T104" fmla="*/ 2147483646 w 99"/>
              <a:gd name="T105" fmla="*/ 2147483646 h 1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9"/>
              <a:gd name="T160" fmla="*/ 0 h 109"/>
              <a:gd name="T161" fmla="*/ 99 w 99"/>
              <a:gd name="T162" fmla="*/ 109 h 10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3" name="Freeform 59"/>
          <p:cNvSpPr>
            <a:spLocks noEditPoints="1" noChangeArrowheads="1"/>
          </p:cNvSpPr>
          <p:nvPr/>
        </p:nvSpPr>
        <p:spPr bwMode="auto">
          <a:xfrm>
            <a:off x="5481638" y="4816475"/>
            <a:ext cx="415925" cy="236538"/>
          </a:xfrm>
          <a:custGeom>
            <a:avLst/>
            <a:gdLst>
              <a:gd name="T0" fmla="*/ 2147483646 w 111"/>
              <a:gd name="T1" fmla="*/ 2147483646 h 84"/>
              <a:gd name="T2" fmla="*/ 2147483646 w 111"/>
              <a:gd name="T3" fmla="*/ 2147483646 h 84"/>
              <a:gd name="T4" fmla="*/ 2147483646 w 111"/>
              <a:gd name="T5" fmla="*/ 2147483646 h 84"/>
              <a:gd name="T6" fmla="*/ 2147483646 w 111"/>
              <a:gd name="T7" fmla="*/ 2147483646 h 84"/>
              <a:gd name="T8" fmla="*/ 2147483646 w 111"/>
              <a:gd name="T9" fmla="*/ 2147483646 h 84"/>
              <a:gd name="T10" fmla="*/ 2147483646 w 111"/>
              <a:gd name="T11" fmla="*/ 2147483646 h 84"/>
              <a:gd name="T12" fmla="*/ 2147483646 w 111"/>
              <a:gd name="T13" fmla="*/ 2147483646 h 84"/>
              <a:gd name="T14" fmla="*/ 2147483646 w 111"/>
              <a:gd name="T15" fmla="*/ 2147483646 h 84"/>
              <a:gd name="T16" fmla="*/ 2147483646 w 111"/>
              <a:gd name="T17" fmla="*/ 2147483646 h 84"/>
              <a:gd name="T18" fmla="*/ 2147483646 w 111"/>
              <a:gd name="T19" fmla="*/ 2147483646 h 84"/>
              <a:gd name="T20" fmla="*/ 2147483646 w 111"/>
              <a:gd name="T21" fmla="*/ 2147483646 h 84"/>
              <a:gd name="T22" fmla="*/ 2147483646 w 111"/>
              <a:gd name="T23" fmla="*/ 2147483646 h 84"/>
              <a:gd name="T24" fmla="*/ 2147483646 w 111"/>
              <a:gd name="T25" fmla="*/ 2147483646 h 84"/>
              <a:gd name="T26" fmla="*/ 2147483646 w 111"/>
              <a:gd name="T27" fmla="*/ 2147483646 h 84"/>
              <a:gd name="T28" fmla="*/ 2147483646 w 111"/>
              <a:gd name="T29" fmla="*/ 2147483646 h 84"/>
              <a:gd name="T30" fmla="*/ 2147483646 w 111"/>
              <a:gd name="T31" fmla="*/ 2147483646 h 84"/>
              <a:gd name="T32" fmla="*/ 2147483646 w 111"/>
              <a:gd name="T33" fmla="*/ 2147483646 h 84"/>
              <a:gd name="T34" fmla="*/ 2147483646 w 111"/>
              <a:gd name="T35" fmla="*/ 2147483646 h 84"/>
              <a:gd name="T36" fmla="*/ 2147483646 w 111"/>
              <a:gd name="T37" fmla="*/ 2147483646 h 84"/>
              <a:gd name="T38" fmla="*/ 2147483646 w 111"/>
              <a:gd name="T39" fmla="*/ 2147483646 h 84"/>
              <a:gd name="T40" fmla="*/ 2147483646 w 111"/>
              <a:gd name="T41" fmla="*/ 2147483646 h 84"/>
              <a:gd name="T42" fmla="*/ 2147483646 w 111"/>
              <a:gd name="T43" fmla="*/ 2147483646 h 84"/>
              <a:gd name="T44" fmla="*/ 2147483646 w 111"/>
              <a:gd name="T45" fmla="*/ 2147483646 h 84"/>
              <a:gd name="T46" fmla="*/ 2147483646 w 111"/>
              <a:gd name="T47" fmla="*/ 2147483646 h 84"/>
              <a:gd name="T48" fmla="*/ 2147483646 w 111"/>
              <a:gd name="T49" fmla="*/ 2147483646 h 84"/>
              <a:gd name="T50" fmla="*/ 2147483646 w 111"/>
              <a:gd name="T51" fmla="*/ 2147483646 h 84"/>
              <a:gd name="T52" fmla="*/ 2147483646 w 111"/>
              <a:gd name="T53" fmla="*/ 2147483646 h 84"/>
              <a:gd name="T54" fmla="*/ 2147483646 w 111"/>
              <a:gd name="T55" fmla="*/ 2147483646 h 84"/>
              <a:gd name="T56" fmla="*/ 2147483646 w 111"/>
              <a:gd name="T57" fmla="*/ 2147483646 h 84"/>
              <a:gd name="T58" fmla="*/ 2147483646 w 111"/>
              <a:gd name="T59" fmla="*/ 2147483646 h 84"/>
              <a:gd name="T60" fmla="*/ 2147483646 w 111"/>
              <a:gd name="T61" fmla="*/ 2147483646 h 84"/>
              <a:gd name="T62" fmla="*/ 2147483646 w 111"/>
              <a:gd name="T63" fmla="*/ 2147483646 h 84"/>
              <a:gd name="T64" fmla="*/ 2147483646 w 111"/>
              <a:gd name="T65" fmla="*/ 2147483646 h 84"/>
              <a:gd name="T66" fmla="*/ 2147483646 w 111"/>
              <a:gd name="T67" fmla="*/ 2147483646 h 84"/>
              <a:gd name="T68" fmla="*/ 2147483646 w 111"/>
              <a:gd name="T69" fmla="*/ 2147483646 h 84"/>
              <a:gd name="T70" fmla="*/ 2147483646 w 111"/>
              <a:gd name="T71" fmla="*/ 2147483646 h 84"/>
              <a:gd name="T72" fmla="*/ 2147483646 w 111"/>
              <a:gd name="T73" fmla="*/ 2147483646 h 84"/>
              <a:gd name="T74" fmla="*/ 2147483646 w 111"/>
              <a:gd name="T75" fmla="*/ 2147483646 h 84"/>
              <a:gd name="T76" fmla="*/ 2147483646 w 111"/>
              <a:gd name="T77" fmla="*/ 2147483646 h 84"/>
              <a:gd name="T78" fmla="*/ 2147483646 w 111"/>
              <a:gd name="T79" fmla="*/ 2147483646 h 84"/>
              <a:gd name="T80" fmla="*/ 2147483646 w 111"/>
              <a:gd name="T81" fmla="*/ 2147483646 h 84"/>
              <a:gd name="T82" fmla="*/ 2147483646 w 111"/>
              <a:gd name="T83" fmla="*/ 2147483646 h 84"/>
              <a:gd name="T84" fmla="*/ 2147483646 w 111"/>
              <a:gd name="T85" fmla="*/ 2147483646 h 84"/>
              <a:gd name="T86" fmla="*/ 2147483646 w 111"/>
              <a:gd name="T87" fmla="*/ 2147483646 h 84"/>
              <a:gd name="T88" fmla="*/ 2147483646 w 111"/>
              <a:gd name="T89" fmla="*/ 2147483646 h 84"/>
              <a:gd name="T90" fmla="*/ 2147483646 w 111"/>
              <a:gd name="T91" fmla="*/ 2147483646 h 84"/>
              <a:gd name="T92" fmla="*/ 2147483646 w 111"/>
              <a:gd name="T93" fmla="*/ 2147483646 h 84"/>
              <a:gd name="T94" fmla="*/ 2147483646 w 111"/>
              <a:gd name="T95" fmla="*/ 2147483646 h 84"/>
              <a:gd name="T96" fmla="*/ 2147483646 w 111"/>
              <a:gd name="T97" fmla="*/ 2147483646 h 84"/>
              <a:gd name="T98" fmla="*/ 0 w 111"/>
              <a:gd name="T99" fmla="*/ 2147483646 h 84"/>
              <a:gd name="T100" fmla="*/ 2147483646 w 111"/>
              <a:gd name="T101" fmla="*/ 2147483646 h 84"/>
              <a:gd name="T102" fmla="*/ 2147483646 w 111"/>
              <a:gd name="T103" fmla="*/ 2147483646 h 84"/>
              <a:gd name="T104" fmla="*/ 2147483646 w 111"/>
              <a:gd name="T105" fmla="*/ 2147483646 h 84"/>
              <a:gd name="T106" fmla="*/ 2147483646 w 111"/>
              <a:gd name="T107" fmla="*/ 2147483646 h 84"/>
              <a:gd name="T108" fmla="*/ 2147483646 w 111"/>
              <a:gd name="T109" fmla="*/ 2147483646 h 84"/>
              <a:gd name="T110" fmla="*/ 2147483646 w 111"/>
              <a:gd name="T111" fmla="*/ 2147483646 h 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11"/>
              <a:gd name="T169" fmla="*/ 0 h 84"/>
              <a:gd name="T170" fmla="*/ 111 w 111"/>
              <a:gd name="T171" fmla="*/ 84 h 8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11" h="84">
                <a:moveTo>
                  <a:pt x="17" y="2"/>
                </a:moveTo>
                <a:cubicBezTo>
                  <a:pt x="22" y="0"/>
                  <a:pt x="26" y="1"/>
                  <a:pt x="29" y="4"/>
                </a:cubicBezTo>
                <a:cubicBezTo>
                  <a:pt x="27" y="21"/>
                  <a:pt x="24" y="37"/>
                  <a:pt x="20" y="51"/>
                </a:cubicBezTo>
                <a:cubicBezTo>
                  <a:pt x="15" y="50"/>
                  <a:pt x="10" y="49"/>
                  <a:pt x="5" y="48"/>
                </a:cubicBezTo>
                <a:cubicBezTo>
                  <a:pt x="6" y="31"/>
                  <a:pt x="11" y="15"/>
                  <a:pt x="17" y="2"/>
                </a:cubicBezTo>
                <a:close/>
                <a:moveTo>
                  <a:pt x="20" y="68"/>
                </a:moveTo>
                <a:cubicBezTo>
                  <a:pt x="17" y="76"/>
                  <a:pt x="17" y="76"/>
                  <a:pt x="17" y="76"/>
                </a:cubicBezTo>
                <a:cubicBezTo>
                  <a:pt x="74" y="76"/>
                  <a:pt x="80" y="76"/>
                  <a:pt x="107" y="76"/>
                </a:cubicBezTo>
                <a:cubicBezTo>
                  <a:pt x="111" y="76"/>
                  <a:pt x="111" y="76"/>
                  <a:pt x="111" y="76"/>
                </a:cubicBezTo>
                <a:cubicBezTo>
                  <a:pt x="111" y="72"/>
                  <a:pt x="111" y="72"/>
                  <a:pt x="111" y="72"/>
                </a:cubicBezTo>
                <a:cubicBezTo>
                  <a:pt x="111" y="27"/>
                  <a:pt x="111" y="27"/>
                  <a:pt x="111" y="27"/>
                </a:cubicBezTo>
                <a:cubicBezTo>
                  <a:pt x="111" y="26"/>
                  <a:pt x="111" y="26"/>
                  <a:pt x="111" y="26"/>
                </a:cubicBezTo>
                <a:cubicBezTo>
                  <a:pt x="110" y="24"/>
                  <a:pt x="110" y="24"/>
                  <a:pt x="110" y="24"/>
                </a:cubicBezTo>
                <a:cubicBezTo>
                  <a:pt x="96" y="11"/>
                  <a:pt x="96" y="11"/>
                  <a:pt x="96" y="11"/>
                </a:cubicBezTo>
                <a:cubicBezTo>
                  <a:pt x="95" y="10"/>
                  <a:pt x="95" y="10"/>
                  <a:pt x="95" y="10"/>
                </a:cubicBezTo>
                <a:cubicBezTo>
                  <a:pt x="93" y="10"/>
                  <a:pt x="93" y="10"/>
                  <a:pt x="93" y="10"/>
                </a:cubicBezTo>
                <a:cubicBezTo>
                  <a:pt x="33" y="10"/>
                  <a:pt x="33" y="10"/>
                  <a:pt x="33" y="10"/>
                </a:cubicBezTo>
                <a:cubicBezTo>
                  <a:pt x="33" y="12"/>
                  <a:pt x="33" y="15"/>
                  <a:pt x="33" y="17"/>
                </a:cubicBezTo>
                <a:cubicBezTo>
                  <a:pt x="89" y="17"/>
                  <a:pt x="89" y="17"/>
                  <a:pt x="89" y="17"/>
                </a:cubicBezTo>
                <a:cubicBezTo>
                  <a:pt x="88" y="29"/>
                  <a:pt x="88" y="29"/>
                  <a:pt x="88" y="29"/>
                </a:cubicBezTo>
                <a:cubicBezTo>
                  <a:pt x="88" y="31"/>
                  <a:pt x="88" y="31"/>
                  <a:pt x="88" y="31"/>
                </a:cubicBezTo>
                <a:cubicBezTo>
                  <a:pt x="90" y="31"/>
                  <a:pt x="90" y="31"/>
                  <a:pt x="90" y="31"/>
                </a:cubicBezTo>
                <a:cubicBezTo>
                  <a:pt x="104" y="31"/>
                  <a:pt x="104" y="31"/>
                  <a:pt x="104" y="31"/>
                </a:cubicBezTo>
                <a:cubicBezTo>
                  <a:pt x="104" y="68"/>
                  <a:pt x="104" y="68"/>
                  <a:pt x="104" y="68"/>
                </a:cubicBezTo>
                <a:cubicBezTo>
                  <a:pt x="84" y="68"/>
                  <a:pt x="61" y="68"/>
                  <a:pt x="20" y="68"/>
                </a:cubicBezTo>
                <a:close/>
                <a:moveTo>
                  <a:pt x="102" y="27"/>
                </a:moveTo>
                <a:cubicBezTo>
                  <a:pt x="92" y="27"/>
                  <a:pt x="92" y="27"/>
                  <a:pt x="92" y="27"/>
                </a:cubicBezTo>
                <a:cubicBezTo>
                  <a:pt x="93" y="19"/>
                  <a:pt x="93" y="19"/>
                  <a:pt x="93" y="19"/>
                </a:cubicBezTo>
                <a:cubicBezTo>
                  <a:pt x="102" y="27"/>
                  <a:pt x="102" y="27"/>
                  <a:pt x="102" y="27"/>
                </a:cubicBezTo>
                <a:close/>
                <a:moveTo>
                  <a:pt x="34" y="45"/>
                </a:moveTo>
                <a:cubicBezTo>
                  <a:pt x="79" y="45"/>
                  <a:pt x="79" y="45"/>
                  <a:pt x="79" y="45"/>
                </a:cubicBezTo>
                <a:cubicBezTo>
                  <a:pt x="79" y="48"/>
                  <a:pt x="79" y="48"/>
                  <a:pt x="79" y="48"/>
                </a:cubicBezTo>
                <a:cubicBezTo>
                  <a:pt x="34" y="48"/>
                  <a:pt x="34" y="48"/>
                  <a:pt x="34" y="48"/>
                </a:cubicBezTo>
                <a:cubicBezTo>
                  <a:pt x="34" y="45"/>
                  <a:pt x="34" y="45"/>
                  <a:pt x="34" y="45"/>
                </a:cubicBezTo>
                <a:close/>
                <a:moveTo>
                  <a:pt x="34" y="34"/>
                </a:moveTo>
                <a:cubicBezTo>
                  <a:pt x="75" y="34"/>
                  <a:pt x="75" y="34"/>
                  <a:pt x="75" y="34"/>
                </a:cubicBezTo>
                <a:cubicBezTo>
                  <a:pt x="75" y="37"/>
                  <a:pt x="75" y="37"/>
                  <a:pt x="75" y="37"/>
                </a:cubicBezTo>
                <a:cubicBezTo>
                  <a:pt x="34" y="37"/>
                  <a:pt x="34" y="37"/>
                  <a:pt x="34" y="37"/>
                </a:cubicBezTo>
                <a:cubicBezTo>
                  <a:pt x="34" y="34"/>
                  <a:pt x="34" y="34"/>
                  <a:pt x="34" y="34"/>
                </a:cubicBezTo>
                <a:close/>
                <a:moveTo>
                  <a:pt x="34" y="23"/>
                </a:moveTo>
                <a:cubicBezTo>
                  <a:pt x="75" y="23"/>
                  <a:pt x="75" y="23"/>
                  <a:pt x="75" y="23"/>
                </a:cubicBezTo>
                <a:cubicBezTo>
                  <a:pt x="75" y="26"/>
                  <a:pt x="75" y="26"/>
                  <a:pt x="75" y="26"/>
                </a:cubicBezTo>
                <a:cubicBezTo>
                  <a:pt x="34" y="26"/>
                  <a:pt x="34" y="26"/>
                  <a:pt x="34" y="26"/>
                </a:cubicBezTo>
                <a:cubicBezTo>
                  <a:pt x="34" y="23"/>
                  <a:pt x="34" y="23"/>
                  <a:pt x="34" y="23"/>
                </a:cubicBezTo>
                <a:close/>
                <a:moveTo>
                  <a:pt x="4" y="70"/>
                </a:moveTo>
                <a:cubicBezTo>
                  <a:pt x="10" y="72"/>
                  <a:pt x="10" y="72"/>
                  <a:pt x="10" y="72"/>
                </a:cubicBezTo>
                <a:cubicBezTo>
                  <a:pt x="10" y="79"/>
                  <a:pt x="10" y="79"/>
                  <a:pt x="10" y="79"/>
                </a:cubicBezTo>
                <a:cubicBezTo>
                  <a:pt x="5" y="84"/>
                  <a:pt x="5" y="84"/>
                  <a:pt x="5" y="84"/>
                </a:cubicBezTo>
                <a:cubicBezTo>
                  <a:pt x="4" y="84"/>
                  <a:pt x="3" y="83"/>
                  <a:pt x="2" y="83"/>
                </a:cubicBezTo>
                <a:cubicBezTo>
                  <a:pt x="0" y="76"/>
                  <a:pt x="0" y="76"/>
                  <a:pt x="0" y="76"/>
                </a:cubicBezTo>
                <a:cubicBezTo>
                  <a:pt x="4" y="70"/>
                  <a:pt x="4" y="70"/>
                  <a:pt x="4" y="70"/>
                </a:cubicBezTo>
                <a:close/>
                <a:moveTo>
                  <a:pt x="4" y="51"/>
                </a:moveTo>
                <a:cubicBezTo>
                  <a:pt x="4" y="57"/>
                  <a:pt x="3" y="63"/>
                  <a:pt x="2" y="68"/>
                </a:cubicBezTo>
                <a:cubicBezTo>
                  <a:pt x="6" y="69"/>
                  <a:pt x="9" y="70"/>
                  <a:pt x="13" y="71"/>
                </a:cubicBezTo>
                <a:cubicBezTo>
                  <a:pt x="14" y="65"/>
                  <a:pt x="16" y="60"/>
                  <a:pt x="18" y="54"/>
                </a:cubicBezTo>
                <a:cubicBezTo>
                  <a:pt x="14" y="53"/>
                  <a:pt x="9" y="52"/>
                  <a:pt x="4" y="5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4" name="Freeform 60"/>
          <p:cNvSpPr>
            <a:spLocks noEditPoints="1" noChangeArrowheads="1"/>
          </p:cNvSpPr>
          <p:nvPr/>
        </p:nvSpPr>
        <p:spPr bwMode="auto">
          <a:xfrm>
            <a:off x="4813300" y="4284663"/>
            <a:ext cx="341313" cy="261937"/>
          </a:xfrm>
          <a:custGeom>
            <a:avLst/>
            <a:gdLst>
              <a:gd name="T0" fmla="*/ 2147483646 w 91"/>
              <a:gd name="T1" fmla="*/ 2147483646 h 93"/>
              <a:gd name="T2" fmla="*/ 2147483646 w 91"/>
              <a:gd name="T3" fmla="*/ 2147483646 h 93"/>
              <a:gd name="T4" fmla="*/ 2147483646 w 91"/>
              <a:gd name="T5" fmla="*/ 2147483646 h 93"/>
              <a:gd name="T6" fmla="*/ 2147483646 w 91"/>
              <a:gd name="T7" fmla="*/ 2147483646 h 93"/>
              <a:gd name="T8" fmla="*/ 2147483646 w 91"/>
              <a:gd name="T9" fmla="*/ 2147483646 h 93"/>
              <a:gd name="T10" fmla="*/ 0 w 91"/>
              <a:gd name="T11" fmla="*/ 2147483646 h 93"/>
              <a:gd name="T12" fmla="*/ 0 w 91"/>
              <a:gd name="T13" fmla="*/ 2147483646 h 93"/>
              <a:gd name="T14" fmla="*/ 2147483646 w 91"/>
              <a:gd name="T15" fmla="*/ 2147483646 h 93"/>
              <a:gd name="T16" fmla="*/ 2147483646 w 91"/>
              <a:gd name="T17" fmla="*/ 2147483646 h 93"/>
              <a:gd name="T18" fmla="*/ 2147483646 w 91"/>
              <a:gd name="T19" fmla="*/ 2147483646 h 93"/>
              <a:gd name="T20" fmla="*/ 2147483646 w 91"/>
              <a:gd name="T21" fmla="*/ 2147483646 h 93"/>
              <a:gd name="T22" fmla="*/ 2147483646 w 91"/>
              <a:gd name="T23" fmla="*/ 2147483646 h 93"/>
              <a:gd name="T24" fmla="*/ 2147483646 w 91"/>
              <a:gd name="T25" fmla="*/ 2147483646 h 93"/>
              <a:gd name="T26" fmla="*/ 2147483646 w 91"/>
              <a:gd name="T27" fmla="*/ 2147483646 h 93"/>
              <a:gd name="T28" fmla="*/ 2147483646 w 91"/>
              <a:gd name="T29" fmla="*/ 2147483646 h 93"/>
              <a:gd name="T30" fmla="*/ 2147483646 w 91"/>
              <a:gd name="T31" fmla="*/ 2147483646 h 93"/>
              <a:gd name="T32" fmla="*/ 2147483646 w 91"/>
              <a:gd name="T33" fmla="*/ 2147483646 h 93"/>
              <a:gd name="T34" fmla="*/ 2147483646 w 91"/>
              <a:gd name="T35" fmla="*/ 2147483646 h 93"/>
              <a:gd name="T36" fmla="*/ 2147483646 w 91"/>
              <a:gd name="T37" fmla="*/ 2147483646 h 93"/>
              <a:gd name="T38" fmla="*/ 2147483646 w 91"/>
              <a:gd name="T39" fmla="*/ 2147483646 h 93"/>
              <a:gd name="T40" fmla="*/ 2147483646 w 91"/>
              <a:gd name="T41" fmla="*/ 2147483646 h 93"/>
              <a:gd name="T42" fmla="*/ 2147483646 w 91"/>
              <a:gd name="T43" fmla="*/ 2147483646 h 93"/>
              <a:gd name="T44" fmla="*/ 2147483646 w 91"/>
              <a:gd name="T45" fmla="*/ 2147483646 h 93"/>
              <a:gd name="T46" fmla="*/ 2147483646 w 91"/>
              <a:gd name="T47" fmla="*/ 2147483646 h 93"/>
              <a:gd name="T48" fmla="*/ 2147483646 w 91"/>
              <a:gd name="T49" fmla="*/ 2147483646 h 93"/>
              <a:gd name="T50" fmla="*/ 2147483646 w 91"/>
              <a:gd name="T51" fmla="*/ 2147483646 h 93"/>
              <a:gd name="T52" fmla="*/ 2147483646 w 91"/>
              <a:gd name="T53" fmla="*/ 2147483646 h 93"/>
              <a:gd name="T54" fmla="*/ 2147483646 w 91"/>
              <a:gd name="T55" fmla="*/ 2147483646 h 93"/>
              <a:gd name="T56" fmla="*/ 2147483646 w 91"/>
              <a:gd name="T57" fmla="*/ 2147483646 h 93"/>
              <a:gd name="T58" fmla="*/ 2147483646 w 91"/>
              <a:gd name="T59" fmla="*/ 2147483646 h 93"/>
              <a:gd name="T60" fmla="*/ 2147483646 w 91"/>
              <a:gd name="T61" fmla="*/ 2147483646 h 93"/>
              <a:gd name="T62" fmla="*/ 2147483646 w 91"/>
              <a:gd name="T63" fmla="*/ 2147483646 h 93"/>
              <a:gd name="T64" fmla="*/ 2147483646 w 91"/>
              <a:gd name="T65" fmla="*/ 2147483646 h 93"/>
              <a:gd name="T66" fmla="*/ 2147483646 w 91"/>
              <a:gd name="T67" fmla="*/ 2147483646 h 93"/>
              <a:gd name="T68" fmla="*/ 2147483646 w 91"/>
              <a:gd name="T69" fmla="*/ 2147483646 h 93"/>
              <a:gd name="T70" fmla="*/ 2147483646 w 91"/>
              <a:gd name="T71" fmla="*/ 2147483646 h 93"/>
              <a:gd name="T72" fmla="*/ 2147483646 w 91"/>
              <a:gd name="T73" fmla="*/ 2147483646 h 93"/>
              <a:gd name="T74" fmla="*/ 2147483646 w 91"/>
              <a:gd name="T75" fmla="*/ 2147483646 h 93"/>
              <a:gd name="T76" fmla="*/ 2147483646 w 91"/>
              <a:gd name="T77" fmla="*/ 2147483646 h 93"/>
              <a:gd name="T78" fmla="*/ 2147483646 w 91"/>
              <a:gd name="T79" fmla="*/ 2147483646 h 93"/>
              <a:gd name="T80" fmla="*/ 2147483646 w 91"/>
              <a:gd name="T81" fmla="*/ 2147483646 h 93"/>
              <a:gd name="T82" fmla="*/ 2147483646 w 91"/>
              <a:gd name="T83" fmla="*/ 2147483646 h 93"/>
              <a:gd name="T84" fmla="*/ 2147483646 w 91"/>
              <a:gd name="T85" fmla="*/ 2147483646 h 93"/>
              <a:gd name="T86" fmla="*/ 2147483646 w 91"/>
              <a:gd name="T87" fmla="*/ 2147483646 h 93"/>
              <a:gd name="T88" fmla="*/ 2147483646 w 91"/>
              <a:gd name="T89" fmla="*/ 2147483646 h 93"/>
              <a:gd name="T90" fmla="*/ 2147483646 w 91"/>
              <a:gd name="T91" fmla="*/ 2147483646 h 93"/>
              <a:gd name="T92" fmla="*/ 2147483646 w 91"/>
              <a:gd name="T93" fmla="*/ 2147483646 h 93"/>
              <a:gd name="T94" fmla="*/ 2147483646 w 91"/>
              <a:gd name="T95" fmla="*/ 2147483646 h 93"/>
              <a:gd name="T96" fmla="*/ 2147483646 w 91"/>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91"/>
              <a:gd name="T148" fmla="*/ 0 h 93"/>
              <a:gd name="T149" fmla="*/ 91 w 91"/>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5" name="Freeform 61"/>
          <p:cNvSpPr>
            <a:spLocks noEditPoints="1" noChangeArrowheads="1"/>
          </p:cNvSpPr>
          <p:nvPr/>
        </p:nvSpPr>
        <p:spPr bwMode="auto">
          <a:xfrm>
            <a:off x="1296988" y="4291013"/>
            <a:ext cx="407987" cy="223837"/>
          </a:xfrm>
          <a:custGeom>
            <a:avLst/>
            <a:gdLst>
              <a:gd name="T0" fmla="*/ 2147483646 w 257"/>
              <a:gd name="T1" fmla="*/ 2147483646 h 189"/>
              <a:gd name="T2" fmla="*/ 2147483646 w 257"/>
              <a:gd name="T3" fmla="*/ 2147483646 h 189"/>
              <a:gd name="T4" fmla="*/ 2147483646 w 257"/>
              <a:gd name="T5" fmla="*/ 2147483646 h 189"/>
              <a:gd name="T6" fmla="*/ 2147483646 w 257"/>
              <a:gd name="T7" fmla="*/ 2147483646 h 189"/>
              <a:gd name="T8" fmla="*/ 2147483646 w 257"/>
              <a:gd name="T9" fmla="*/ 2147483646 h 189"/>
              <a:gd name="T10" fmla="*/ 2147483646 w 257"/>
              <a:gd name="T11" fmla="*/ 2147483646 h 189"/>
              <a:gd name="T12" fmla="*/ 2147483646 w 257"/>
              <a:gd name="T13" fmla="*/ 2147483646 h 189"/>
              <a:gd name="T14" fmla="*/ 2147483646 w 257"/>
              <a:gd name="T15" fmla="*/ 2147483646 h 189"/>
              <a:gd name="T16" fmla="*/ 2147483646 w 257"/>
              <a:gd name="T17" fmla="*/ 2147483646 h 189"/>
              <a:gd name="T18" fmla="*/ 2147483646 w 257"/>
              <a:gd name="T19" fmla="*/ 2147483646 h 189"/>
              <a:gd name="T20" fmla="*/ 2147483646 w 257"/>
              <a:gd name="T21" fmla="*/ 2147483646 h 189"/>
              <a:gd name="T22" fmla="*/ 2147483646 w 257"/>
              <a:gd name="T23" fmla="*/ 2147483646 h 189"/>
              <a:gd name="T24" fmla="*/ 2147483646 w 257"/>
              <a:gd name="T25" fmla="*/ 2147483646 h 189"/>
              <a:gd name="T26" fmla="*/ 2147483646 w 257"/>
              <a:gd name="T27" fmla="*/ 2147483646 h 189"/>
              <a:gd name="T28" fmla="*/ 2147483646 w 257"/>
              <a:gd name="T29" fmla="*/ 2147483646 h 189"/>
              <a:gd name="T30" fmla="*/ 2147483646 w 257"/>
              <a:gd name="T31" fmla="*/ 2147483646 h 189"/>
              <a:gd name="T32" fmla="*/ 2147483646 w 257"/>
              <a:gd name="T33" fmla="*/ 2147483646 h 189"/>
              <a:gd name="T34" fmla="*/ 2147483646 w 257"/>
              <a:gd name="T35" fmla="*/ 2147483646 h 189"/>
              <a:gd name="T36" fmla="*/ 2147483646 w 257"/>
              <a:gd name="T37" fmla="*/ 2147483646 h 189"/>
              <a:gd name="T38" fmla="*/ 2147483646 w 257"/>
              <a:gd name="T39" fmla="*/ 2147483646 h 189"/>
              <a:gd name="T40" fmla="*/ 2147483646 w 257"/>
              <a:gd name="T41" fmla="*/ 2147483646 h 189"/>
              <a:gd name="T42" fmla="*/ 2147483646 w 257"/>
              <a:gd name="T43" fmla="*/ 2147483646 h 189"/>
              <a:gd name="T44" fmla="*/ 2147483646 w 257"/>
              <a:gd name="T45" fmla="*/ 2147483646 h 189"/>
              <a:gd name="T46" fmla="*/ 2147483646 w 257"/>
              <a:gd name="T47" fmla="*/ 2147483646 h 189"/>
              <a:gd name="T48" fmla="*/ 2147483646 w 257"/>
              <a:gd name="T49" fmla="*/ 2147483646 h 189"/>
              <a:gd name="T50" fmla="*/ 2147483646 w 257"/>
              <a:gd name="T51" fmla="*/ 2147483646 h 189"/>
              <a:gd name="T52" fmla="*/ 2147483646 w 257"/>
              <a:gd name="T53" fmla="*/ 2147483646 h 189"/>
              <a:gd name="T54" fmla="*/ 2147483646 w 257"/>
              <a:gd name="T55" fmla="*/ 2147483646 h 189"/>
              <a:gd name="T56" fmla="*/ 2147483646 w 257"/>
              <a:gd name="T57" fmla="*/ 2147483646 h 189"/>
              <a:gd name="T58" fmla="*/ 2147483646 w 257"/>
              <a:gd name="T59" fmla="*/ 2147483646 h 189"/>
              <a:gd name="T60" fmla="*/ 0 w 257"/>
              <a:gd name="T61" fmla="*/ 0 h 189"/>
              <a:gd name="T62" fmla="*/ 2147483646 w 257"/>
              <a:gd name="T63" fmla="*/ 2147483646 h 189"/>
              <a:gd name="T64" fmla="*/ 2147483646 w 257"/>
              <a:gd name="T65" fmla="*/ 2147483646 h 189"/>
              <a:gd name="T66" fmla="*/ 2147483646 w 257"/>
              <a:gd name="T67" fmla="*/ 2147483646 h 189"/>
              <a:gd name="T68" fmla="*/ 2147483646 w 257"/>
              <a:gd name="T69" fmla="*/ 2147483646 h 189"/>
              <a:gd name="T70" fmla="*/ 2147483646 w 257"/>
              <a:gd name="T71" fmla="*/ 2147483646 h 189"/>
              <a:gd name="T72" fmla="*/ 2147483646 w 257"/>
              <a:gd name="T73" fmla="*/ 2147483646 h 189"/>
              <a:gd name="T74" fmla="*/ 2147483646 w 257"/>
              <a:gd name="T75" fmla="*/ 2147483646 h 189"/>
              <a:gd name="T76" fmla="*/ 2147483646 w 257"/>
              <a:gd name="T77" fmla="*/ 2147483646 h 189"/>
              <a:gd name="T78" fmla="*/ 2147483646 w 257"/>
              <a:gd name="T79" fmla="*/ 2147483646 h 189"/>
              <a:gd name="T80" fmla="*/ 2147483646 w 257"/>
              <a:gd name="T81" fmla="*/ 2147483646 h 189"/>
              <a:gd name="T82" fmla="*/ 2147483646 w 257"/>
              <a:gd name="T83" fmla="*/ 2147483646 h 189"/>
              <a:gd name="T84" fmla="*/ 2147483646 w 257"/>
              <a:gd name="T85" fmla="*/ 2147483646 h 189"/>
              <a:gd name="T86" fmla="*/ 2147483646 w 257"/>
              <a:gd name="T87" fmla="*/ 2147483646 h 189"/>
              <a:gd name="T88" fmla="*/ 2147483646 w 257"/>
              <a:gd name="T89" fmla="*/ 2147483646 h 189"/>
              <a:gd name="T90" fmla="*/ 2147483646 w 257"/>
              <a:gd name="T91" fmla="*/ 2147483646 h 189"/>
              <a:gd name="T92" fmla="*/ 2147483646 w 257"/>
              <a:gd name="T93" fmla="*/ 2147483646 h 189"/>
              <a:gd name="T94" fmla="*/ 2147483646 w 257"/>
              <a:gd name="T95" fmla="*/ 2147483646 h 189"/>
              <a:gd name="T96" fmla="*/ 2147483646 w 257"/>
              <a:gd name="T97" fmla="*/ 2147483646 h 189"/>
              <a:gd name="T98" fmla="*/ 2147483646 w 257"/>
              <a:gd name="T99" fmla="*/ 2147483646 h 189"/>
              <a:gd name="T100" fmla="*/ 2147483646 w 257"/>
              <a:gd name="T101" fmla="*/ 2147483646 h 189"/>
              <a:gd name="T102" fmla="*/ 2147483646 w 257"/>
              <a:gd name="T103" fmla="*/ 2147483646 h 189"/>
              <a:gd name="T104" fmla="*/ 2147483646 w 257"/>
              <a:gd name="T105" fmla="*/ 2147483646 h 189"/>
              <a:gd name="T106" fmla="*/ 2147483646 w 257"/>
              <a:gd name="T107" fmla="*/ 2147483646 h 189"/>
              <a:gd name="T108" fmla="*/ 2147483646 w 257"/>
              <a:gd name="T109" fmla="*/ 2147483646 h 189"/>
              <a:gd name="T110" fmla="*/ 2147483646 w 257"/>
              <a:gd name="T111" fmla="*/ 2147483646 h 189"/>
              <a:gd name="T112" fmla="*/ 2147483646 w 257"/>
              <a:gd name="T113" fmla="*/ 2147483646 h 189"/>
              <a:gd name="T114" fmla="*/ 2147483646 w 257"/>
              <a:gd name="T115" fmla="*/ 2147483646 h 189"/>
              <a:gd name="T116" fmla="*/ 2147483646 w 257"/>
              <a:gd name="T117" fmla="*/ 2147483646 h 189"/>
              <a:gd name="T118" fmla="*/ 2147483646 w 257"/>
              <a:gd name="T119" fmla="*/ 2147483646 h 189"/>
              <a:gd name="T120" fmla="*/ 2147483646 w 257"/>
              <a:gd name="T121" fmla="*/ 2147483646 h 189"/>
              <a:gd name="T122" fmla="*/ 2147483646 w 257"/>
              <a:gd name="T123" fmla="*/ 2147483646 h 1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7"/>
              <a:gd name="T187" fmla="*/ 0 h 189"/>
              <a:gd name="T188" fmla="*/ 257 w 257"/>
              <a:gd name="T189" fmla="*/ 189 h 18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7" h="189">
                <a:moveTo>
                  <a:pt x="248" y="38"/>
                </a:moveTo>
                <a:lnTo>
                  <a:pt x="66" y="38"/>
                </a:lnTo>
                <a:lnTo>
                  <a:pt x="59" y="38"/>
                </a:lnTo>
                <a:lnTo>
                  <a:pt x="59" y="47"/>
                </a:lnTo>
                <a:lnTo>
                  <a:pt x="59" y="151"/>
                </a:lnTo>
                <a:lnTo>
                  <a:pt x="59" y="158"/>
                </a:lnTo>
                <a:lnTo>
                  <a:pt x="66" y="158"/>
                </a:lnTo>
                <a:lnTo>
                  <a:pt x="248" y="158"/>
                </a:lnTo>
                <a:lnTo>
                  <a:pt x="257" y="158"/>
                </a:lnTo>
                <a:lnTo>
                  <a:pt x="257" y="151"/>
                </a:lnTo>
                <a:lnTo>
                  <a:pt x="257" y="47"/>
                </a:lnTo>
                <a:lnTo>
                  <a:pt x="257" y="38"/>
                </a:lnTo>
                <a:lnTo>
                  <a:pt x="248" y="38"/>
                </a:lnTo>
                <a:close/>
                <a:moveTo>
                  <a:pt x="90" y="95"/>
                </a:moveTo>
                <a:lnTo>
                  <a:pt x="104" y="95"/>
                </a:lnTo>
                <a:lnTo>
                  <a:pt x="106" y="95"/>
                </a:lnTo>
                <a:lnTo>
                  <a:pt x="106" y="97"/>
                </a:lnTo>
                <a:lnTo>
                  <a:pt x="108" y="99"/>
                </a:lnTo>
                <a:lnTo>
                  <a:pt x="113" y="78"/>
                </a:lnTo>
                <a:lnTo>
                  <a:pt x="120" y="78"/>
                </a:lnTo>
                <a:lnTo>
                  <a:pt x="125" y="90"/>
                </a:lnTo>
                <a:lnTo>
                  <a:pt x="127" y="85"/>
                </a:lnTo>
                <a:lnTo>
                  <a:pt x="132" y="80"/>
                </a:lnTo>
                <a:lnTo>
                  <a:pt x="134" y="88"/>
                </a:lnTo>
                <a:lnTo>
                  <a:pt x="149" y="109"/>
                </a:lnTo>
                <a:lnTo>
                  <a:pt x="151" y="90"/>
                </a:lnTo>
                <a:lnTo>
                  <a:pt x="153" y="80"/>
                </a:lnTo>
                <a:lnTo>
                  <a:pt x="160" y="90"/>
                </a:lnTo>
                <a:lnTo>
                  <a:pt x="163" y="95"/>
                </a:lnTo>
                <a:lnTo>
                  <a:pt x="175" y="80"/>
                </a:lnTo>
                <a:lnTo>
                  <a:pt x="182" y="80"/>
                </a:lnTo>
                <a:lnTo>
                  <a:pt x="191" y="102"/>
                </a:lnTo>
                <a:lnTo>
                  <a:pt x="191" y="95"/>
                </a:lnTo>
                <a:lnTo>
                  <a:pt x="193" y="90"/>
                </a:lnTo>
                <a:lnTo>
                  <a:pt x="196" y="90"/>
                </a:lnTo>
                <a:lnTo>
                  <a:pt x="224" y="90"/>
                </a:lnTo>
                <a:lnTo>
                  <a:pt x="224" y="99"/>
                </a:lnTo>
                <a:lnTo>
                  <a:pt x="201" y="99"/>
                </a:lnTo>
                <a:lnTo>
                  <a:pt x="196" y="116"/>
                </a:lnTo>
                <a:lnTo>
                  <a:pt x="189" y="116"/>
                </a:lnTo>
                <a:lnTo>
                  <a:pt x="177" y="92"/>
                </a:lnTo>
                <a:lnTo>
                  <a:pt x="167" y="106"/>
                </a:lnTo>
                <a:lnTo>
                  <a:pt x="165" y="111"/>
                </a:lnTo>
                <a:lnTo>
                  <a:pt x="160" y="106"/>
                </a:lnTo>
                <a:lnTo>
                  <a:pt x="158" y="102"/>
                </a:lnTo>
                <a:lnTo>
                  <a:pt x="153" y="123"/>
                </a:lnTo>
                <a:lnTo>
                  <a:pt x="146" y="123"/>
                </a:lnTo>
                <a:lnTo>
                  <a:pt x="130" y="95"/>
                </a:lnTo>
                <a:lnTo>
                  <a:pt x="125" y="99"/>
                </a:lnTo>
                <a:lnTo>
                  <a:pt x="120" y="104"/>
                </a:lnTo>
                <a:lnTo>
                  <a:pt x="120" y="99"/>
                </a:lnTo>
                <a:lnTo>
                  <a:pt x="118" y="95"/>
                </a:lnTo>
                <a:lnTo>
                  <a:pt x="113" y="114"/>
                </a:lnTo>
                <a:lnTo>
                  <a:pt x="106" y="114"/>
                </a:lnTo>
                <a:lnTo>
                  <a:pt x="99" y="102"/>
                </a:lnTo>
                <a:lnTo>
                  <a:pt x="90" y="102"/>
                </a:lnTo>
                <a:lnTo>
                  <a:pt x="90" y="95"/>
                </a:lnTo>
                <a:close/>
                <a:moveTo>
                  <a:pt x="87" y="189"/>
                </a:moveTo>
                <a:lnTo>
                  <a:pt x="0" y="189"/>
                </a:lnTo>
                <a:lnTo>
                  <a:pt x="0" y="0"/>
                </a:lnTo>
                <a:lnTo>
                  <a:pt x="87" y="0"/>
                </a:lnTo>
                <a:lnTo>
                  <a:pt x="87" y="26"/>
                </a:lnTo>
                <a:lnTo>
                  <a:pt x="61" y="26"/>
                </a:lnTo>
                <a:lnTo>
                  <a:pt x="45" y="26"/>
                </a:lnTo>
                <a:lnTo>
                  <a:pt x="12" y="26"/>
                </a:lnTo>
                <a:lnTo>
                  <a:pt x="7" y="26"/>
                </a:lnTo>
                <a:lnTo>
                  <a:pt x="7" y="31"/>
                </a:lnTo>
                <a:lnTo>
                  <a:pt x="7" y="54"/>
                </a:lnTo>
                <a:lnTo>
                  <a:pt x="7" y="57"/>
                </a:lnTo>
                <a:lnTo>
                  <a:pt x="12" y="57"/>
                </a:lnTo>
                <a:lnTo>
                  <a:pt x="45" y="57"/>
                </a:lnTo>
                <a:lnTo>
                  <a:pt x="45" y="64"/>
                </a:lnTo>
                <a:lnTo>
                  <a:pt x="12" y="64"/>
                </a:lnTo>
                <a:lnTo>
                  <a:pt x="7" y="64"/>
                </a:lnTo>
                <a:lnTo>
                  <a:pt x="7" y="69"/>
                </a:lnTo>
                <a:lnTo>
                  <a:pt x="7" y="92"/>
                </a:lnTo>
                <a:lnTo>
                  <a:pt x="7" y="95"/>
                </a:lnTo>
                <a:lnTo>
                  <a:pt x="12" y="95"/>
                </a:lnTo>
                <a:lnTo>
                  <a:pt x="45" y="95"/>
                </a:lnTo>
                <a:lnTo>
                  <a:pt x="45" y="170"/>
                </a:lnTo>
                <a:lnTo>
                  <a:pt x="87" y="170"/>
                </a:lnTo>
                <a:lnTo>
                  <a:pt x="87" y="189"/>
                </a:lnTo>
                <a:close/>
                <a:moveTo>
                  <a:pt x="23" y="106"/>
                </a:moveTo>
                <a:lnTo>
                  <a:pt x="9" y="106"/>
                </a:lnTo>
                <a:lnTo>
                  <a:pt x="9" y="116"/>
                </a:lnTo>
                <a:lnTo>
                  <a:pt x="23" y="116"/>
                </a:lnTo>
                <a:lnTo>
                  <a:pt x="23" y="106"/>
                </a:lnTo>
                <a:close/>
                <a:moveTo>
                  <a:pt x="23" y="123"/>
                </a:moveTo>
                <a:lnTo>
                  <a:pt x="9" y="123"/>
                </a:lnTo>
                <a:lnTo>
                  <a:pt x="9" y="130"/>
                </a:lnTo>
                <a:lnTo>
                  <a:pt x="23" y="130"/>
                </a:lnTo>
                <a:lnTo>
                  <a:pt x="23" y="123"/>
                </a:lnTo>
                <a:close/>
                <a:moveTo>
                  <a:pt x="45" y="33"/>
                </a:moveTo>
                <a:lnTo>
                  <a:pt x="16" y="33"/>
                </a:lnTo>
                <a:lnTo>
                  <a:pt x="16" y="50"/>
                </a:lnTo>
                <a:lnTo>
                  <a:pt x="45" y="50"/>
                </a:lnTo>
                <a:lnTo>
                  <a:pt x="45" y="33"/>
                </a:lnTo>
                <a:close/>
                <a:moveTo>
                  <a:pt x="45" y="73"/>
                </a:moveTo>
                <a:lnTo>
                  <a:pt x="16" y="73"/>
                </a:lnTo>
                <a:lnTo>
                  <a:pt x="16" y="88"/>
                </a:lnTo>
                <a:lnTo>
                  <a:pt x="45" y="88"/>
                </a:lnTo>
                <a:lnTo>
                  <a:pt x="45" y="73"/>
                </a:lnTo>
                <a:close/>
                <a:moveTo>
                  <a:pt x="205" y="180"/>
                </a:moveTo>
                <a:lnTo>
                  <a:pt x="191" y="180"/>
                </a:lnTo>
                <a:lnTo>
                  <a:pt x="191" y="163"/>
                </a:lnTo>
                <a:lnTo>
                  <a:pt x="127" y="163"/>
                </a:lnTo>
                <a:lnTo>
                  <a:pt x="127" y="180"/>
                </a:lnTo>
                <a:lnTo>
                  <a:pt x="113" y="180"/>
                </a:lnTo>
                <a:lnTo>
                  <a:pt x="113" y="189"/>
                </a:lnTo>
                <a:lnTo>
                  <a:pt x="205" y="189"/>
                </a:lnTo>
                <a:lnTo>
                  <a:pt x="205" y="180"/>
                </a:lnTo>
                <a:close/>
                <a:moveTo>
                  <a:pt x="80" y="59"/>
                </a:moveTo>
                <a:lnTo>
                  <a:pt x="234" y="59"/>
                </a:lnTo>
                <a:lnTo>
                  <a:pt x="234" y="137"/>
                </a:lnTo>
                <a:lnTo>
                  <a:pt x="80" y="137"/>
                </a:lnTo>
                <a:lnTo>
                  <a:pt x="80" y="5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6" name="Freeform 62"/>
          <p:cNvSpPr>
            <a:spLocks noEditPoints="1" noChangeArrowheads="1"/>
          </p:cNvSpPr>
          <p:nvPr/>
        </p:nvSpPr>
        <p:spPr bwMode="auto">
          <a:xfrm>
            <a:off x="1311275" y="3770313"/>
            <a:ext cx="315913" cy="265112"/>
          </a:xfrm>
          <a:custGeom>
            <a:avLst/>
            <a:gdLst>
              <a:gd name="T0" fmla="*/ 2147483646 w 84"/>
              <a:gd name="T1" fmla="*/ 2147483646 h 94"/>
              <a:gd name="T2" fmla="*/ 2147483646 w 84"/>
              <a:gd name="T3" fmla="*/ 2147483646 h 94"/>
              <a:gd name="T4" fmla="*/ 2147483646 w 84"/>
              <a:gd name="T5" fmla="*/ 2147483646 h 94"/>
              <a:gd name="T6" fmla="*/ 2147483646 w 84"/>
              <a:gd name="T7" fmla="*/ 2147483646 h 94"/>
              <a:gd name="T8" fmla="*/ 2147483646 w 84"/>
              <a:gd name="T9" fmla="*/ 2147483646 h 94"/>
              <a:gd name="T10" fmla="*/ 2147483646 w 84"/>
              <a:gd name="T11" fmla="*/ 2147483646 h 94"/>
              <a:gd name="T12" fmla="*/ 2147483646 w 84"/>
              <a:gd name="T13" fmla="*/ 2147483646 h 94"/>
              <a:gd name="T14" fmla="*/ 2147483646 w 84"/>
              <a:gd name="T15" fmla="*/ 2147483646 h 94"/>
              <a:gd name="T16" fmla="*/ 2147483646 w 84"/>
              <a:gd name="T17" fmla="*/ 2147483646 h 94"/>
              <a:gd name="T18" fmla="*/ 2147483646 w 84"/>
              <a:gd name="T19" fmla="*/ 2147483646 h 94"/>
              <a:gd name="T20" fmla="*/ 2147483646 w 84"/>
              <a:gd name="T21" fmla="*/ 2147483646 h 94"/>
              <a:gd name="T22" fmla="*/ 2147483646 w 84"/>
              <a:gd name="T23" fmla="*/ 2147483646 h 94"/>
              <a:gd name="T24" fmla="*/ 2147483646 w 84"/>
              <a:gd name="T25" fmla="*/ 2147483646 h 94"/>
              <a:gd name="T26" fmla="*/ 2147483646 w 84"/>
              <a:gd name="T27" fmla="*/ 2147483646 h 94"/>
              <a:gd name="T28" fmla="*/ 2147483646 w 84"/>
              <a:gd name="T29" fmla="*/ 2147483646 h 94"/>
              <a:gd name="T30" fmla="*/ 2147483646 w 84"/>
              <a:gd name="T31" fmla="*/ 2147483646 h 94"/>
              <a:gd name="T32" fmla="*/ 2147483646 w 84"/>
              <a:gd name="T33" fmla="*/ 2147483646 h 94"/>
              <a:gd name="T34" fmla="*/ 2147483646 w 84"/>
              <a:gd name="T35" fmla="*/ 2147483646 h 94"/>
              <a:gd name="T36" fmla="*/ 2147483646 w 84"/>
              <a:gd name="T37" fmla="*/ 2147483646 h 94"/>
              <a:gd name="T38" fmla="*/ 2147483646 w 84"/>
              <a:gd name="T39" fmla="*/ 2147483646 h 94"/>
              <a:gd name="T40" fmla="*/ 2147483646 w 84"/>
              <a:gd name="T41" fmla="*/ 2147483646 h 94"/>
              <a:gd name="T42" fmla="*/ 2147483646 w 84"/>
              <a:gd name="T43" fmla="*/ 2147483646 h 94"/>
              <a:gd name="T44" fmla="*/ 0 w 84"/>
              <a:gd name="T45" fmla="*/ 2147483646 h 94"/>
              <a:gd name="T46" fmla="*/ 2147483646 w 84"/>
              <a:gd name="T47" fmla="*/ 0 h 94"/>
              <a:gd name="T48" fmla="*/ 2147483646 w 84"/>
              <a:gd name="T49" fmla="*/ 2147483646 h 94"/>
              <a:gd name="T50" fmla="*/ 2147483646 w 84"/>
              <a:gd name="T51" fmla="*/ 2147483646 h 94"/>
              <a:gd name="T52" fmla="*/ 2147483646 w 84"/>
              <a:gd name="T53" fmla="*/ 2147483646 h 94"/>
              <a:gd name="T54" fmla="*/ 2147483646 w 84"/>
              <a:gd name="T55" fmla="*/ 2147483646 h 94"/>
              <a:gd name="T56" fmla="*/ 2147483646 w 84"/>
              <a:gd name="T57" fmla="*/ 2147483646 h 94"/>
              <a:gd name="T58" fmla="*/ 2147483646 w 84"/>
              <a:gd name="T59" fmla="*/ 2147483646 h 94"/>
              <a:gd name="T60" fmla="*/ 2147483646 w 84"/>
              <a:gd name="T61" fmla="*/ 2147483646 h 94"/>
              <a:gd name="T62" fmla="*/ 2147483646 w 84"/>
              <a:gd name="T63" fmla="*/ 2147483646 h 94"/>
              <a:gd name="T64" fmla="*/ 2147483646 w 84"/>
              <a:gd name="T65" fmla="*/ 2147483646 h 94"/>
              <a:gd name="T66" fmla="*/ 2147483646 w 84"/>
              <a:gd name="T67" fmla="*/ 2147483646 h 94"/>
              <a:gd name="T68" fmla="*/ 2147483646 w 84"/>
              <a:gd name="T69" fmla="*/ 2147483646 h 94"/>
              <a:gd name="T70" fmla="*/ 2147483646 w 84"/>
              <a:gd name="T71" fmla="*/ 2147483646 h 94"/>
              <a:gd name="T72" fmla="*/ 2147483646 w 84"/>
              <a:gd name="T73" fmla="*/ 2147483646 h 94"/>
              <a:gd name="T74" fmla="*/ 2147483646 w 84"/>
              <a:gd name="T75" fmla="*/ 2147483646 h 94"/>
              <a:gd name="T76" fmla="*/ 2147483646 w 84"/>
              <a:gd name="T77" fmla="*/ 2147483646 h 94"/>
              <a:gd name="T78" fmla="*/ 2147483646 w 84"/>
              <a:gd name="T79" fmla="*/ 2147483646 h 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4"/>
              <a:gd name="T121" fmla="*/ 0 h 94"/>
              <a:gd name="T122" fmla="*/ 84 w 84"/>
              <a:gd name="T123" fmla="*/ 94 h 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4" h="94">
                <a:moveTo>
                  <a:pt x="73" y="82"/>
                </a:moveTo>
                <a:cubicBezTo>
                  <a:pt x="73" y="87"/>
                  <a:pt x="73" y="87"/>
                  <a:pt x="73" y="87"/>
                </a:cubicBezTo>
                <a:cubicBezTo>
                  <a:pt x="59" y="87"/>
                  <a:pt x="59" y="87"/>
                  <a:pt x="59" y="87"/>
                </a:cubicBezTo>
                <a:cubicBezTo>
                  <a:pt x="59" y="82"/>
                  <a:pt x="59" y="82"/>
                  <a:pt x="59" y="82"/>
                </a:cubicBezTo>
                <a:cubicBezTo>
                  <a:pt x="58" y="82"/>
                  <a:pt x="57" y="82"/>
                  <a:pt x="56" y="81"/>
                </a:cubicBezTo>
                <a:cubicBezTo>
                  <a:pt x="56" y="67"/>
                  <a:pt x="56" y="67"/>
                  <a:pt x="56" y="67"/>
                </a:cubicBezTo>
                <a:cubicBezTo>
                  <a:pt x="56" y="60"/>
                  <a:pt x="56" y="60"/>
                  <a:pt x="56" y="60"/>
                </a:cubicBezTo>
                <a:cubicBezTo>
                  <a:pt x="56" y="54"/>
                  <a:pt x="56" y="54"/>
                  <a:pt x="56" y="54"/>
                </a:cubicBezTo>
                <a:cubicBezTo>
                  <a:pt x="63" y="54"/>
                  <a:pt x="63" y="54"/>
                  <a:pt x="63" y="54"/>
                </a:cubicBezTo>
                <a:cubicBezTo>
                  <a:pt x="63" y="70"/>
                  <a:pt x="63" y="70"/>
                  <a:pt x="63" y="70"/>
                </a:cubicBezTo>
                <a:cubicBezTo>
                  <a:pt x="63" y="72"/>
                  <a:pt x="64" y="73"/>
                  <a:pt x="66" y="73"/>
                </a:cubicBezTo>
                <a:cubicBezTo>
                  <a:pt x="67" y="73"/>
                  <a:pt x="68" y="72"/>
                  <a:pt x="68" y="70"/>
                </a:cubicBezTo>
                <a:cubicBezTo>
                  <a:pt x="68" y="62"/>
                  <a:pt x="68" y="62"/>
                  <a:pt x="68" y="62"/>
                </a:cubicBezTo>
                <a:cubicBezTo>
                  <a:pt x="68" y="60"/>
                  <a:pt x="68" y="58"/>
                  <a:pt x="66" y="57"/>
                </a:cubicBezTo>
                <a:cubicBezTo>
                  <a:pt x="65" y="55"/>
                  <a:pt x="62" y="51"/>
                  <a:pt x="56" y="46"/>
                </a:cubicBezTo>
                <a:cubicBezTo>
                  <a:pt x="56" y="35"/>
                  <a:pt x="56" y="35"/>
                  <a:pt x="56" y="35"/>
                </a:cubicBezTo>
                <a:cubicBezTo>
                  <a:pt x="56" y="28"/>
                  <a:pt x="56" y="28"/>
                  <a:pt x="56" y="28"/>
                </a:cubicBezTo>
                <a:cubicBezTo>
                  <a:pt x="56" y="13"/>
                  <a:pt x="56" y="13"/>
                  <a:pt x="56" y="13"/>
                </a:cubicBezTo>
                <a:cubicBezTo>
                  <a:pt x="57" y="13"/>
                  <a:pt x="58" y="12"/>
                  <a:pt x="59" y="12"/>
                </a:cubicBezTo>
                <a:cubicBezTo>
                  <a:pt x="59" y="7"/>
                  <a:pt x="59" y="7"/>
                  <a:pt x="59" y="7"/>
                </a:cubicBezTo>
                <a:cubicBezTo>
                  <a:pt x="73" y="7"/>
                  <a:pt x="73" y="7"/>
                  <a:pt x="73" y="7"/>
                </a:cubicBezTo>
                <a:cubicBezTo>
                  <a:pt x="73" y="12"/>
                  <a:pt x="73" y="12"/>
                  <a:pt x="73" y="12"/>
                </a:cubicBezTo>
                <a:cubicBezTo>
                  <a:pt x="79" y="14"/>
                  <a:pt x="82" y="17"/>
                  <a:pt x="82" y="24"/>
                </a:cubicBezTo>
                <a:cubicBezTo>
                  <a:pt x="82" y="36"/>
                  <a:pt x="82" y="36"/>
                  <a:pt x="82" y="36"/>
                </a:cubicBezTo>
                <a:cubicBezTo>
                  <a:pt x="68" y="36"/>
                  <a:pt x="68" y="36"/>
                  <a:pt x="68" y="36"/>
                </a:cubicBezTo>
                <a:cubicBezTo>
                  <a:pt x="68" y="23"/>
                  <a:pt x="68" y="23"/>
                  <a:pt x="68" y="23"/>
                </a:cubicBezTo>
                <a:cubicBezTo>
                  <a:pt x="68" y="22"/>
                  <a:pt x="68" y="21"/>
                  <a:pt x="66" y="21"/>
                </a:cubicBezTo>
                <a:cubicBezTo>
                  <a:pt x="64" y="21"/>
                  <a:pt x="64" y="22"/>
                  <a:pt x="64" y="25"/>
                </a:cubicBezTo>
                <a:cubicBezTo>
                  <a:pt x="64" y="30"/>
                  <a:pt x="64" y="30"/>
                  <a:pt x="64" y="30"/>
                </a:cubicBezTo>
                <a:cubicBezTo>
                  <a:pt x="64" y="32"/>
                  <a:pt x="66" y="35"/>
                  <a:pt x="69" y="39"/>
                </a:cubicBezTo>
                <a:cubicBezTo>
                  <a:pt x="76" y="46"/>
                  <a:pt x="80" y="50"/>
                  <a:pt x="82" y="53"/>
                </a:cubicBezTo>
                <a:cubicBezTo>
                  <a:pt x="83" y="55"/>
                  <a:pt x="84" y="57"/>
                  <a:pt x="84" y="60"/>
                </a:cubicBezTo>
                <a:cubicBezTo>
                  <a:pt x="84" y="69"/>
                  <a:pt x="84" y="69"/>
                  <a:pt x="84" y="69"/>
                </a:cubicBezTo>
                <a:cubicBezTo>
                  <a:pt x="84" y="76"/>
                  <a:pt x="80" y="81"/>
                  <a:pt x="73" y="82"/>
                </a:cubicBezTo>
                <a:close/>
                <a:moveTo>
                  <a:pt x="47" y="0"/>
                </a:moveTo>
                <a:cubicBezTo>
                  <a:pt x="48" y="0"/>
                  <a:pt x="49" y="0"/>
                  <a:pt x="50" y="1"/>
                </a:cubicBezTo>
                <a:cubicBezTo>
                  <a:pt x="50" y="12"/>
                  <a:pt x="50" y="12"/>
                  <a:pt x="50" y="12"/>
                </a:cubicBezTo>
                <a:cubicBezTo>
                  <a:pt x="50" y="28"/>
                  <a:pt x="50" y="28"/>
                  <a:pt x="50" y="28"/>
                </a:cubicBezTo>
                <a:cubicBezTo>
                  <a:pt x="50" y="35"/>
                  <a:pt x="50" y="35"/>
                  <a:pt x="50" y="35"/>
                </a:cubicBezTo>
                <a:cubicBezTo>
                  <a:pt x="50" y="60"/>
                  <a:pt x="50" y="60"/>
                  <a:pt x="50" y="60"/>
                </a:cubicBezTo>
                <a:cubicBezTo>
                  <a:pt x="50" y="67"/>
                  <a:pt x="50" y="67"/>
                  <a:pt x="50" y="67"/>
                </a:cubicBezTo>
                <a:cubicBezTo>
                  <a:pt x="50" y="83"/>
                  <a:pt x="50" y="83"/>
                  <a:pt x="50" y="83"/>
                </a:cubicBezTo>
                <a:cubicBezTo>
                  <a:pt x="50" y="94"/>
                  <a:pt x="50" y="94"/>
                  <a:pt x="50" y="94"/>
                </a:cubicBezTo>
                <a:cubicBezTo>
                  <a:pt x="49" y="94"/>
                  <a:pt x="48" y="94"/>
                  <a:pt x="47" y="94"/>
                </a:cubicBezTo>
                <a:cubicBezTo>
                  <a:pt x="34" y="94"/>
                  <a:pt x="22" y="89"/>
                  <a:pt x="13" y="81"/>
                </a:cubicBezTo>
                <a:cubicBezTo>
                  <a:pt x="5" y="72"/>
                  <a:pt x="0" y="60"/>
                  <a:pt x="0" y="47"/>
                </a:cubicBezTo>
                <a:cubicBezTo>
                  <a:pt x="0" y="34"/>
                  <a:pt x="5" y="23"/>
                  <a:pt x="13" y="14"/>
                </a:cubicBezTo>
                <a:cubicBezTo>
                  <a:pt x="22" y="6"/>
                  <a:pt x="34" y="0"/>
                  <a:pt x="47" y="0"/>
                </a:cubicBezTo>
                <a:close/>
                <a:moveTo>
                  <a:pt x="40" y="66"/>
                </a:moveTo>
                <a:cubicBezTo>
                  <a:pt x="36" y="66"/>
                  <a:pt x="33" y="66"/>
                  <a:pt x="30" y="65"/>
                </a:cubicBezTo>
                <a:cubicBezTo>
                  <a:pt x="32" y="68"/>
                  <a:pt x="33" y="72"/>
                  <a:pt x="35" y="74"/>
                </a:cubicBezTo>
                <a:cubicBezTo>
                  <a:pt x="36" y="77"/>
                  <a:pt x="38" y="78"/>
                  <a:pt x="40" y="80"/>
                </a:cubicBezTo>
                <a:cubicBezTo>
                  <a:pt x="40" y="66"/>
                  <a:pt x="40" y="66"/>
                  <a:pt x="40" y="66"/>
                </a:cubicBezTo>
                <a:close/>
                <a:moveTo>
                  <a:pt x="22" y="62"/>
                </a:moveTo>
                <a:cubicBezTo>
                  <a:pt x="21" y="62"/>
                  <a:pt x="21" y="62"/>
                  <a:pt x="21" y="62"/>
                </a:cubicBezTo>
                <a:cubicBezTo>
                  <a:pt x="18" y="61"/>
                  <a:pt x="15" y="59"/>
                  <a:pt x="12" y="57"/>
                </a:cubicBezTo>
                <a:cubicBezTo>
                  <a:pt x="14" y="63"/>
                  <a:pt x="17" y="68"/>
                  <a:pt x="21" y="73"/>
                </a:cubicBezTo>
                <a:cubicBezTo>
                  <a:pt x="23" y="75"/>
                  <a:pt x="26" y="76"/>
                  <a:pt x="28" y="78"/>
                </a:cubicBezTo>
                <a:cubicBezTo>
                  <a:pt x="25" y="73"/>
                  <a:pt x="23" y="68"/>
                  <a:pt x="22" y="62"/>
                </a:cubicBezTo>
                <a:close/>
                <a:moveTo>
                  <a:pt x="12" y="37"/>
                </a:moveTo>
                <a:cubicBezTo>
                  <a:pt x="15" y="36"/>
                  <a:pt x="18" y="34"/>
                  <a:pt x="21" y="33"/>
                </a:cubicBezTo>
                <a:cubicBezTo>
                  <a:pt x="22" y="33"/>
                  <a:pt x="22" y="33"/>
                  <a:pt x="22" y="33"/>
                </a:cubicBezTo>
                <a:cubicBezTo>
                  <a:pt x="23" y="27"/>
                  <a:pt x="25" y="21"/>
                  <a:pt x="28" y="17"/>
                </a:cubicBezTo>
                <a:cubicBezTo>
                  <a:pt x="26" y="19"/>
                  <a:pt x="23" y="20"/>
                  <a:pt x="21" y="22"/>
                </a:cubicBezTo>
                <a:cubicBezTo>
                  <a:pt x="17" y="26"/>
                  <a:pt x="14" y="32"/>
                  <a:pt x="12" y="37"/>
                </a:cubicBezTo>
                <a:close/>
                <a:moveTo>
                  <a:pt x="30" y="30"/>
                </a:moveTo>
                <a:cubicBezTo>
                  <a:pt x="33" y="29"/>
                  <a:pt x="36" y="29"/>
                  <a:pt x="40" y="28"/>
                </a:cubicBezTo>
                <a:cubicBezTo>
                  <a:pt x="40" y="15"/>
                  <a:pt x="40" y="15"/>
                  <a:pt x="40" y="15"/>
                </a:cubicBezTo>
                <a:cubicBezTo>
                  <a:pt x="38" y="17"/>
                  <a:pt x="36" y="18"/>
                  <a:pt x="35" y="20"/>
                </a:cubicBezTo>
                <a:cubicBezTo>
                  <a:pt x="33" y="23"/>
                  <a:pt x="32" y="26"/>
                  <a:pt x="30" y="30"/>
                </a:cubicBezTo>
                <a:close/>
                <a:moveTo>
                  <a:pt x="40" y="36"/>
                </a:moveTo>
                <a:cubicBezTo>
                  <a:pt x="35" y="37"/>
                  <a:pt x="32" y="37"/>
                  <a:pt x="28" y="38"/>
                </a:cubicBezTo>
                <a:cubicBezTo>
                  <a:pt x="28" y="41"/>
                  <a:pt x="27" y="44"/>
                  <a:pt x="27" y="47"/>
                </a:cubicBezTo>
                <a:cubicBezTo>
                  <a:pt x="27" y="51"/>
                  <a:pt x="28" y="54"/>
                  <a:pt x="28" y="57"/>
                </a:cubicBezTo>
                <a:cubicBezTo>
                  <a:pt x="32" y="58"/>
                  <a:pt x="35" y="58"/>
                  <a:pt x="40" y="59"/>
                </a:cubicBezTo>
                <a:cubicBezTo>
                  <a:pt x="40" y="36"/>
                  <a:pt x="40" y="36"/>
                  <a:pt x="40" y="36"/>
                </a:cubicBezTo>
                <a:close/>
                <a:moveTo>
                  <a:pt x="20" y="41"/>
                </a:moveTo>
                <a:cubicBezTo>
                  <a:pt x="16" y="43"/>
                  <a:pt x="14" y="45"/>
                  <a:pt x="14" y="47"/>
                </a:cubicBezTo>
                <a:cubicBezTo>
                  <a:pt x="14" y="49"/>
                  <a:pt x="16" y="52"/>
                  <a:pt x="20" y="53"/>
                </a:cubicBezTo>
                <a:cubicBezTo>
                  <a:pt x="20" y="51"/>
                  <a:pt x="20" y="49"/>
                  <a:pt x="20" y="47"/>
                </a:cubicBezTo>
                <a:cubicBezTo>
                  <a:pt x="20" y="45"/>
                  <a:pt x="20" y="43"/>
                  <a:pt x="20" y="4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7" name="Freeform 63"/>
          <p:cNvSpPr>
            <a:spLocks noEditPoints="1" noChangeArrowheads="1"/>
          </p:cNvSpPr>
          <p:nvPr/>
        </p:nvSpPr>
        <p:spPr bwMode="auto">
          <a:xfrm>
            <a:off x="2020888" y="4800600"/>
            <a:ext cx="355600" cy="260350"/>
          </a:xfrm>
          <a:custGeom>
            <a:avLst/>
            <a:gdLst>
              <a:gd name="T0" fmla="*/ 2147483646 w 95"/>
              <a:gd name="T1" fmla="*/ 2147483646 h 93"/>
              <a:gd name="T2" fmla="*/ 2147483646 w 95"/>
              <a:gd name="T3" fmla="*/ 2147483646 h 93"/>
              <a:gd name="T4" fmla="*/ 2147483646 w 95"/>
              <a:gd name="T5" fmla="*/ 2147483646 h 93"/>
              <a:gd name="T6" fmla="*/ 2147483646 w 95"/>
              <a:gd name="T7" fmla="*/ 2147483646 h 93"/>
              <a:gd name="T8" fmla="*/ 2147483646 w 95"/>
              <a:gd name="T9" fmla="*/ 2147483646 h 93"/>
              <a:gd name="T10" fmla="*/ 2147483646 w 95"/>
              <a:gd name="T11" fmla="*/ 2147483646 h 93"/>
              <a:gd name="T12" fmla="*/ 2147483646 w 95"/>
              <a:gd name="T13" fmla="*/ 2147483646 h 93"/>
              <a:gd name="T14" fmla="*/ 2147483646 w 95"/>
              <a:gd name="T15" fmla="*/ 2147483646 h 93"/>
              <a:gd name="T16" fmla="*/ 2147483646 w 95"/>
              <a:gd name="T17" fmla="*/ 2147483646 h 93"/>
              <a:gd name="T18" fmla="*/ 2147483646 w 95"/>
              <a:gd name="T19" fmla="*/ 2147483646 h 93"/>
              <a:gd name="T20" fmla="*/ 2147483646 w 95"/>
              <a:gd name="T21" fmla="*/ 2147483646 h 93"/>
              <a:gd name="T22" fmla="*/ 2147483646 w 95"/>
              <a:gd name="T23" fmla="*/ 2147483646 h 93"/>
              <a:gd name="T24" fmla="*/ 2147483646 w 95"/>
              <a:gd name="T25" fmla="*/ 2147483646 h 93"/>
              <a:gd name="T26" fmla="*/ 2147483646 w 95"/>
              <a:gd name="T27" fmla="*/ 2147483646 h 93"/>
              <a:gd name="T28" fmla="*/ 2147483646 w 95"/>
              <a:gd name="T29" fmla="*/ 2147483646 h 93"/>
              <a:gd name="T30" fmla="*/ 2147483646 w 95"/>
              <a:gd name="T31" fmla="*/ 2147483646 h 93"/>
              <a:gd name="T32" fmla="*/ 2147483646 w 95"/>
              <a:gd name="T33" fmla="*/ 2147483646 h 93"/>
              <a:gd name="T34" fmla="*/ 2147483646 w 95"/>
              <a:gd name="T35" fmla="*/ 2147483646 h 93"/>
              <a:gd name="T36" fmla="*/ 2147483646 w 95"/>
              <a:gd name="T37" fmla="*/ 2147483646 h 93"/>
              <a:gd name="T38" fmla="*/ 2147483646 w 95"/>
              <a:gd name="T39" fmla="*/ 2147483646 h 93"/>
              <a:gd name="T40" fmla="*/ 2147483646 w 95"/>
              <a:gd name="T41" fmla="*/ 2147483646 h 93"/>
              <a:gd name="T42" fmla="*/ 2147483646 w 95"/>
              <a:gd name="T43" fmla="*/ 2147483646 h 93"/>
              <a:gd name="T44" fmla="*/ 2147483646 w 95"/>
              <a:gd name="T45" fmla="*/ 2147483646 h 93"/>
              <a:gd name="T46" fmla="*/ 2147483646 w 95"/>
              <a:gd name="T47" fmla="*/ 2147483646 h 93"/>
              <a:gd name="T48" fmla="*/ 2147483646 w 95"/>
              <a:gd name="T49" fmla="*/ 2147483646 h 93"/>
              <a:gd name="T50" fmla="*/ 2147483646 w 95"/>
              <a:gd name="T51" fmla="*/ 2147483646 h 93"/>
              <a:gd name="T52" fmla="*/ 2147483646 w 95"/>
              <a:gd name="T53" fmla="*/ 2147483646 h 93"/>
              <a:gd name="T54" fmla="*/ 2147483646 w 95"/>
              <a:gd name="T55" fmla="*/ 2147483646 h 93"/>
              <a:gd name="T56" fmla="*/ 2147483646 w 95"/>
              <a:gd name="T57" fmla="*/ 2147483646 h 93"/>
              <a:gd name="T58" fmla="*/ 2147483646 w 95"/>
              <a:gd name="T59" fmla="*/ 2147483646 h 93"/>
              <a:gd name="T60" fmla="*/ 2147483646 w 95"/>
              <a:gd name="T61" fmla="*/ 2147483646 h 93"/>
              <a:gd name="T62" fmla="*/ 2147483646 w 95"/>
              <a:gd name="T63" fmla="*/ 2147483646 h 93"/>
              <a:gd name="T64" fmla="*/ 2147483646 w 95"/>
              <a:gd name="T65" fmla="*/ 2147483646 h 93"/>
              <a:gd name="T66" fmla="*/ 2147483646 w 95"/>
              <a:gd name="T67" fmla="*/ 2147483646 h 93"/>
              <a:gd name="T68" fmla="*/ 2147483646 w 95"/>
              <a:gd name="T69" fmla="*/ 2147483646 h 93"/>
              <a:gd name="T70" fmla="*/ 2147483646 w 95"/>
              <a:gd name="T71" fmla="*/ 2147483646 h 93"/>
              <a:gd name="T72" fmla="*/ 2147483646 w 95"/>
              <a:gd name="T73" fmla="*/ 2147483646 h 93"/>
              <a:gd name="T74" fmla="*/ 2147483646 w 95"/>
              <a:gd name="T75" fmla="*/ 2147483646 h 93"/>
              <a:gd name="T76" fmla="*/ 2147483646 w 95"/>
              <a:gd name="T77" fmla="*/ 2147483646 h 93"/>
              <a:gd name="T78" fmla="*/ 2147483646 w 95"/>
              <a:gd name="T79" fmla="*/ 2147483646 h 93"/>
              <a:gd name="T80" fmla="*/ 2147483646 w 95"/>
              <a:gd name="T81" fmla="*/ 2147483646 h 93"/>
              <a:gd name="T82" fmla="*/ 2147483646 w 95"/>
              <a:gd name="T83" fmla="*/ 2147483646 h 93"/>
              <a:gd name="T84" fmla="*/ 2147483646 w 95"/>
              <a:gd name="T85" fmla="*/ 2147483646 h 93"/>
              <a:gd name="T86" fmla="*/ 2147483646 w 95"/>
              <a:gd name="T87" fmla="*/ 2147483646 h 93"/>
              <a:gd name="T88" fmla="*/ 2147483646 w 95"/>
              <a:gd name="T89" fmla="*/ 2147483646 h 93"/>
              <a:gd name="T90" fmla="*/ 2147483646 w 95"/>
              <a:gd name="T91" fmla="*/ 2147483646 h 93"/>
              <a:gd name="T92" fmla="*/ 2147483646 w 95"/>
              <a:gd name="T93" fmla="*/ 2147483646 h 93"/>
              <a:gd name="T94" fmla="*/ 0 w 95"/>
              <a:gd name="T95" fmla="*/ 2147483646 h 93"/>
              <a:gd name="T96" fmla="*/ 2147483646 w 95"/>
              <a:gd name="T97" fmla="*/ 2147483646 h 93"/>
              <a:gd name="T98" fmla="*/ 2147483646 w 95"/>
              <a:gd name="T99" fmla="*/ 0 h 93"/>
              <a:gd name="T100" fmla="*/ 2147483646 w 95"/>
              <a:gd name="T101" fmla="*/ 0 h 93"/>
              <a:gd name="T102" fmla="*/ 2147483646 w 95"/>
              <a:gd name="T103" fmla="*/ 2147483646 h 93"/>
              <a:gd name="T104" fmla="*/ 2147483646 w 95"/>
              <a:gd name="T105" fmla="*/ 2147483646 h 93"/>
              <a:gd name="T106" fmla="*/ 2147483646 w 95"/>
              <a:gd name="T107" fmla="*/ 2147483646 h 93"/>
              <a:gd name="T108" fmla="*/ 2147483646 w 95"/>
              <a:gd name="T109" fmla="*/ 2147483646 h 93"/>
              <a:gd name="T110" fmla="*/ 2147483646 w 95"/>
              <a:gd name="T111" fmla="*/ 2147483646 h 93"/>
              <a:gd name="T112" fmla="*/ 2147483646 w 95"/>
              <a:gd name="T113" fmla="*/ 2147483646 h 93"/>
              <a:gd name="T114" fmla="*/ 2147483646 w 95"/>
              <a:gd name="T115" fmla="*/ 2147483646 h 93"/>
              <a:gd name="T116" fmla="*/ 2147483646 w 95"/>
              <a:gd name="T117" fmla="*/ 2147483646 h 93"/>
              <a:gd name="T118" fmla="*/ 2147483646 w 95"/>
              <a:gd name="T119" fmla="*/ 2147483646 h 93"/>
              <a:gd name="T120" fmla="*/ 2147483646 w 95"/>
              <a:gd name="T121" fmla="*/ 2147483646 h 93"/>
              <a:gd name="T122" fmla="*/ 2147483646 w 95"/>
              <a:gd name="T123" fmla="*/ 2147483646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5"/>
              <a:gd name="T187" fmla="*/ 0 h 93"/>
              <a:gd name="T188" fmla="*/ 95 w 95"/>
              <a:gd name="T189" fmla="*/ 93 h 9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5" h="93">
                <a:moveTo>
                  <a:pt x="80" y="25"/>
                </a:moveTo>
                <a:cubicBezTo>
                  <a:pt x="85" y="25"/>
                  <a:pt x="85" y="25"/>
                  <a:pt x="85" y="25"/>
                </a:cubicBezTo>
                <a:cubicBezTo>
                  <a:pt x="85" y="25"/>
                  <a:pt x="85" y="25"/>
                  <a:pt x="85" y="25"/>
                </a:cubicBezTo>
                <a:cubicBezTo>
                  <a:pt x="85" y="25"/>
                  <a:pt x="85" y="24"/>
                  <a:pt x="86" y="22"/>
                </a:cubicBezTo>
                <a:cubicBezTo>
                  <a:pt x="86" y="21"/>
                  <a:pt x="86" y="19"/>
                  <a:pt x="86" y="18"/>
                </a:cubicBezTo>
                <a:cubicBezTo>
                  <a:pt x="86" y="16"/>
                  <a:pt x="86" y="15"/>
                  <a:pt x="86" y="13"/>
                </a:cubicBezTo>
                <a:cubicBezTo>
                  <a:pt x="85" y="11"/>
                  <a:pt x="83" y="8"/>
                  <a:pt x="80" y="8"/>
                </a:cubicBezTo>
                <a:cubicBezTo>
                  <a:pt x="80" y="8"/>
                  <a:pt x="80" y="8"/>
                  <a:pt x="80" y="8"/>
                </a:cubicBezTo>
                <a:cubicBezTo>
                  <a:pt x="35" y="8"/>
                  <a:pt x="35" y="8"/>
                  <a:pt x="35" y="8"/>
                </a:cubicBezTo>
                <a:cubicBezTo>
                  <a:pt x="35" y="9"/>
                  <a:pt x="36" y="10"/>
                  <a:pt x="36" y="11"/>
                </a:cubicBezTo>
                <a:cubicBezTo>
                  <a:pt x="37" y="13"/>
                  <a:pt x="37" y="15"/>
                  <a:pt x="37" y="18"/>
                </a:cubicBezTo>
                <a:cubicBezTo>
                  <a:pt x="37" y="20"/>
                  <a:pt x="37" y="22"/>
                  <a:pt x="36" y="24"/>
                </a:cubicBezTo>
                <a:cubicBezTo>
                  <a:pt x="36" y="24"/>
                  <a:pt x="36" y="25"/>
                  <a:pt x="36" y="25"/>
                </a:cubicBezTo>
                <a:cubicBezTo>
                  <a:pt x="80" y="25"/>
                  <a:pt x="80" y="25"/>
                  <a:pt x="80" y="25"/>
                </a:cubicBezTo>
                <a:close/>
                <a:moveTo>
                  <a:pt x="52" y="44"/>
                </a:moveTo>
                <a:cubicBezTo>
                  <a:pt x="43" y="44"/>
                  <a:pt x="35" y="52"/>
                  <a:pt x="35" y="62"/>
                </a:cubicBezTo>
                <a:cubicBezTo>
                  <a:pt x="35" y="71"/>
                  <a:pt x="43" y="79"/>
                  <a:pt x="52" y="79"/>
                </a:cubicBezTo>
                <a:cubicBezTo>
                  <a:pt x="58" y="79"/>
                  <a:pt x="63" y="76"/>
                  <a:pt x="66" y="72"/>
                </a:cubicBezTo>
                <a:cubicBezTo>
                  <a:pt x="52" y="62"/>
                  <a:pt x="52" y="62"/>
                  <a:pt x="52" y="62"/>
                </a:cubicBezTo>
                <a:cubicBezTo>
                  <a:pt x="55" y="45"/>
                  <a:pt x="55" y="45"/>
                  <a:pt x="55" y="45"/>
                </a:cubicBezTo>
                <a:cubicBezTo>
                  <a:pt x="54" y="45"/>
                  <a:pt x="53" y="44"/>
                  <a:pt x="52" y="44"/>
                </a:cubicBezTo>
                <a:close/>
                <a:moveTo>
                  <a:pt x="70" y="66"/>
                </a:moveTo>
                <a:cubicBezTo>
                  <a:pt x="61" y="59"/>
                  <a:pt x="61" y="59"/>
                  <a:pt x="61" y="59"/>
                </a:cubicBezTo>
                <a:cubicBezTo>
                  <a:pt x="62" y="59"/>
                  <a:pt x="62" y="59"/>
                  <a:pt x="62" y="59"/>
                </a:cubicBezTo>
                <a:cubicBezTo>
                  <a:pt x="70" y="65"/>
                  <a:pt x="70" y="65"/>
                  <a:pt x="70" y="65"/>
                </a:cubicBezTo>
                <a:cubicBezTo>
                  <a:pt x="70" y="66"/>
                  <a:pt x="70" y="66"/>
                  <a:pt x="70" y="66"/>
                </a:cubicBezTo>
                <a:close/>
                <a:moveTo>
                  <a:pt x="60" y="60"/>
                </a:moveTo>
                <a:cubicBezTo>
                  <a:pt x="70" y="67"/>
                  <a:pt x="70" y="67"/>
                  <a:pt x="70" y="67"/>
                </a:cubicBezTo>
                <a:cubicBezTo>
                  <a:pt x="70" y="67"/>
                  <a:pt x="69" y="68"/>
                  <a:pt x="69" y="68"/>
                </a:cubicBezTo>
                <a:cubicBezTo>
                  <a:pt x="60" y="60"/>
                  <a:pt x="60" y="60"/>
                  <a:pt x="60" y="60"/>
                </a:cubicBezTo>
                <a:cubicBezTo>
                  <a:pt x="60" y="60"/>
                  <a:pt x="60" y="60"/>
                  <a:pt x="60" y="60"/>
                </a:cubicBezTo>
                <a:close/>
                <a:moveTo>
                  <a:pt x="70" y="55"/>
                </a:moveTo>
                <a:cubicBezTo>
                  <a:pt x="69" y="54"/>
                  <a:pt x="69" y="54"/>
                  <a:pt x="69" y="54"/>
                </a:cubicBezTo>
                <a:cubicBezTo>
                  <a:pt x="70" y="54"/>
                  <a:pt x="70" y="54"/>
                  <a:pt x="70" y="54"/>
                </a:cubicBezTo>
                <a:cubicBezTo>
                  <a:pt x="70" y="54"/>
                  <a:pt x="70" y="54"/>
                  <a:pt x="70" y="55"/>
                </a:cubicBezTo>
                <a:close/>
                <a:moveTo>
                  <a:pt x="68" y="55"/>
                </a:moveTo>
                <a:cubicBezTo>
                  <a:pt x="68" y="55"/>
                  <a:pt x="68" y="55"/>
                  <a:pt x="68" y="55"/>
                </a:cubicBezTo>
                <a:cubicBezTo>
                  <a:pt x="71" y="58"/>
                  <a:pt x="71" y="58"/>
                  <a:pt x="71" y="58"/>
                </a:cubicBezTo>
                <a:cubicBezTo>
                  <a:pt x="71" y="57"/>
                  <a:pt x="71" y="57"/>
                  <a:pt x="71" y="56"/>
                </a:cubicBezTo>
                <a:cubicBezTo>
                  <a:pt x="68" y="55"/>
                  <a:pt x="68" y="55"/>
                  <a:pt x="68" y="55"/>
                </a:cubicBezTo>
                <a:close/>
                <a:moveTo>
                  <a:pt x="67" y="56"/>
                </a:moveTo>
                <a:cubicBezTo>
                  <a:pt x="71" y="59"/>
                  <a:pt x="71" y="59"/>
                  <a:pt x="71" y="59"/>
                </a:cubicBezTo>
                <a:cubicBezTo>
                  <a:pt x="71" y="59"/>
                  <a:pt x="71" y="60"/>
                  <a:pt x="71" y="60"/>
                </a:cubicBezTo>
                <a:cubicBezTo>
                  <a:pt x="66" y="56"/>
                  <a:pt x="66" y="56"/>
                  <a:pt x="66" y="56"/>
                </a:cubicBezTo>
                <a:cubicBezTo>
                  <a:pt x="67" y="56"/>
                  <a:pt x="67" y="56"/>
                  <a:pt x="67" y="56"/>
                </a:cubicBezTo>
                <a:close/>
                <a:moveTo>
                  <a:pt x="65" y="57"/>
                </a:moveTo>
                <a:cubicBezTo>
                  <a:pt x="71" y="61"/>
                  <a:pt x="71" y="61"/>
                  <a:pt x="71" y="61"/>
                </a:cubicBezTo>
                <a:cubicBezTo>
                  <a:pt x="71" y="62"/>
                  <a:pt x="71" y="62"/>
                  <a:pt x="71" y="62"/>
                </a:cubicBezTo>
                <a:cubicBezTo>
                  <a:pt x="64" y="57"/>
                  <a:pt x="64" y="57"/>
                  <a:pt x="64" y="57"/>
                </a:cubicBezTo>
                <a:cubicBezTo>
                  <a:pt x="65" y="57"/>
                  <a:pt x="65" y="57"/>
                  <a:pt x="65" y="57"/>
                </a:cubicBezTo>
                <a:close/>
                <a:moveTo>
                  <a:pt x="64" y="58"/>
                </a:moveTo>
                <a:cubicBezTo>
                  <a:pt x="71" y="64"/>
                  <a:pt x="71" y="64"/>
                  <a:pt x="71" y="64"/>
                </a:cubicBezTo>
                <a:cubicBezTo>
                  <a:pt x="71" y="64"/>
                  <a:pt x="71" y="64"/>
                  <a:pt x="71" y="64"/>
                </a:cubicBezTo>
                <a:cubicBezTo>
                  <a:pt x="63" y="58"/>
                  <a:pt x="63" y="58"/>
                  <a:pt x="63" y="58"/>
                </a:cubicBezTo>
                <a:cubicBezTo>
                  <a:pt x="64" y="58"/>
                  <a:pt x="64" y="58"/>
                  <a:pt x="64" y="58"/>
                </a:cubicBezTo>
                <a:close/>
                <a:moveTo>
                  <a:pt x="71" y="46"/>
                </a:moveTo>
                <a:cubicBezTo>
                  <a:pt x="71" y="47"/>
                  <a:pt x="71" y="47"/>
                  <a:pt x="71" y="47"/>
                </a:cubicBezTo>
                <a:cubicBezTo>
                  <a:pt x="70" y="48"/>
                  <a:pt x="70" y="48"/>
                  <a:pt x="70" y="48"/>
                </a:cubicBezTo>
                <a:cubicBezTo>
                  <a:pt x="58" y="56"/>
                  <a:pt x="58" y="56"/>
                  <a:pt x="58" y="56"/>
                </a:cubicBezTo>
                <a:cubicBezTo>
                  <a:pt x="56" y="57"/>
                  <a:pt x="56" y="57"/>
                  <a:pt x="56" y="57"/>
                </a:cubicBezTo>
                <a:cubicBezTo>
                  <a:pt x="56" y="54"/>
                  <a:pt x="56" y="54"/>
                  <a:pt x="56" y="54"/>
                </a:cubicBezTo>
                <a:cubicBezTo>
                  <a:pt x="59" y="40"/>
                  <a:pt x="59" y="40"/>
                  <a:pt x="59" y="40"/>
                </a:cubicBezTo>
                <a:cubicBezTo>
                  <a:pt x="59" y="39"/>
                  <a:pt x="59" y="39"/>
                  <a:pt x="59" y="39"/>
                </a:cubicBezTo>
                <a:cubicBezTo>
                  <a:pt x="60" y="39"/>
                  <a:pt x="60" y="39"/>
                  <a:pt x="60" y="39"/>
                </a:cubicBezTo>
                <a:cubicBezTo>
                  <a:pt x="62" y="39"/>
                  <a:pt x="64" y="40"/>
                  <a:pt x="66" y="41"/>
                </a:cubicBezTo>
                <a:cubicBezTo>
                  <a:pt x="68" y="42"/>
                  <a:pt x="70" y="44"/>
                  <a:pt x="71" y="46"/>
                </a:cubicBezTo>
                <a:close/>
                <a:moveTo>
                  <a:pt x="65" y="43"/>
                </a:moveTo>
                <a:cubicBezTo>
                  <a:pt x="66" y="44"/>
                  <a:pt x="67" y="45"/>
                  <a:pt x="68" y="46"/>
                </a:cubicBezTo>
                <a:cubicBezTo>
                  <a:pt x="59" y="52"/>
                  <a:pt x="59" y="52"/>
                  <a:pt x="59" y="52"/>
                </a:cubicBezTo>
                <a:cubicBezTo>
                  <a:pt x="61" y="42"/>
                  <a:pt x="61" y="42"/>
                  <a:pt x="61" y="42"/>
                </a:cubicBezTo>
                <a:cubicBezTo>
                  <a:pt x="62" y="42"/>
                  <a:pt x="64" y="43"/>
                  <a:pt x="65" y="43"/>
                </a:cubicBezTo>
                <a:close/>
                <a:moveTo>
                  <a:pt x="71" y="70"/>
                </a:moveTo>
                <a:cubicBezTo>
                  <a:pt x="70" y="71"/>
                  <a:pt x="70" y="71"/>
                  <a:pt x="70" y="71"/>
                </a:cubicBezTo>
                <a:cubicBezTo>
                  <a:pt x="69" y="71"/>
                  <a:pt x="69" y="71"/>
                  <a:pt x="69" y="71"/>
                </a:cubicBezTo>
                <a:cubicBezTo>
                  <a:pt x="57" y="61"/>
                  <a:pt x="57" y="61"/>
                  <a:pt x="57" y="61"/>
                </a:cubicBezTo>
                <a:cubicBezTo>
                  <a:pt x="55" y="60"/>
                  <a:pt x="55" y="60"/>
                  <a:pt x="55" y="60"/>
                </a:cubicBezTo>
                <a:cubicBezTo>
                  <a:pt x="57" y="59"/>
                  <a:pt x="57" y="59"/>
                  <a:pt x="57" y="59"/>
                </a:cubicBezTo>
                <a:cubicBezTo>
                  <a:pt x="69" y="51"/>
                  <a:pt x="69" y="51"/>
                  <a:pt x="69" y="51"/>
                </a:cubicBezTo>
                <a:cubicBezTo>
                  <a:pt x="70" y="50"/>
                  <a:pt x="70" y="50"/>
                  <a:pt x="70" y="50"/>
                </a:cubicBezTo>
                <a:cubicBezTo>
                  <a:pt x="71" y="51"/>
                  <a:pt x="71" y="51"/>
                  <a:pt x="71" y="51"/>
                </a:cubicBezTo>
                <a:cubicBezTo>
                  <a:pt x="72" y="53"/>
                  <a:pt x="73" y="54"/>
                  <a:pt x="73" y="56"/>
                </a:cubicBezTo>
                <a:cubicBezTo>
                  <a:pt x="74" y="57"/>
                  <a:pt x="74" y="59"/>
                  <a:pt x="74" y="60"/>
                </a:cubicBezTo>
                <a:cubicBezTo>
                  <a:pt x="74" y="62"/>
                  <a:pt x="74" y="64"/>
                  <a:pt x="73" y="66"/>
                </a:cubicBezTo>
                <a:cubicBezTo>
                  <a:pt x="72" y="67"/>
                  <a:pt x="72" y="69"/>
                  <a:pt x="71" y="70"/>
                </a:cubicBezTo>
                <a:close/>
                <a:moveTo>
                  <a:pt x="80" y="0"/>
                </a:moveTo>
                <a:cubicBezTo>
                  <a:pt x="87" y="0"/>
                  <a:pt x="92" y="5"/>
                  <a:pt x="93" y="11"/>
                </a:cubicBezTo>
                <a:cubicBezTo>
                  <a:pt x="94" y="13"/>
                  <a:pt x="94" y="15"/>
                  <a:pt x="94" y="18"/>
                </a:cubicBezTo>
                <a:cubicBezTo>
                  <a:pt x="95" y="20"/>
                  <a:pt x="94" y="22"/>
                  <a:pt x="94" y="24"/>
                </a:cubicBezTo>
                <a:cubicBezTo>
                  <a:pt x="93" y="28"/>
                  <a:pt x="91" y="31"/>
                  <a:pt x="89" y="33"/>
                </a:cubicBezTo>
                <a:cubicBezTo>
                  <a:pt x="89" y="89"/>
                  <a:pt x="89" y="89"/>
                  <a:pt x="89" y="89"/>
                </a:cubicBezTo>
                <a:cubicBezTo>
                  <a:pt x="85" y="93"/>
                  <a:pt x="85" y="93"/>
                  <a:pt x="85" y="93"/>
                </a:cubicBezTo>
                <a:cubicBezTo>
                  <a:pt x="22" y="93"/>
                  <a:pt x="22" y="93"/>
                  <a:pt x="22" y="93"/>
                </a:cubicBezTo>
                <a:cubicBezTo>
                  <a:pt x="18" y="89"/>
                  <a:pt x="18" y="89"/>
                  <a:pt x="18" y="89"/>
                </a:cubicBezTo>
                <a:cubicBezTo>
                  <a:pt x="18" y="68"/>
                  <a:pt x="18" y="68"/>
                  <a:pt x="18" y="68"/>
                </a:cubicBezTo>
                <a:cubicBezTo>
                  <a:pt x="4" y="68"/>
                  <a:pt x="4" y="68"/>
                  <a:pt x="4" y="68"/>
                </a:cubicBezTo>
                <a:cubicBezTo>
                  <a:pt x="0" y="64"/>
                  <a:pt x="0" y="64"/>
                  <a:pt x="0" y="64"/>
                </a:cubicBezTo>
                <a:cubicBezTo>
                  <a:pt x="8" y="12"/>
                  <a:pt x="8" y="12"/>
                  <a:pt x="8" y="12"/>
                </a:cubicBezTo>
                <a:cubicBezTo>
                  <a:pt x="8" y="8"/>
                  <a:pt x="10" y="6"/>
                  <a:pt x="13" y="3"/>
                </a:cubicBezTo>
                <a:cubicBezTo>
                  <a:pt x="15" y="1"/>
                  <a:pt x="19" y="0"/>
                  <a:pt x="22" y="0"/>
                </a:cubicBezTo>
                <a:cubicBezTo>
                  <a:pt x="22" y="0"/>
                  <a:pt x="22" y="0"/>
                  <a:pt x="22" y="0"/>
                </a:cubicBezTo>
                <a:cubicBezTo>
                  <a:pt x="22" y="0"/>
                  <a:pt x="22" y="0"/>
                  <a:pt x="22" y="0"/>
                </a:cubicBezTo>
                <a:cubicBezTo>
                  <a:pt x="80" y="0"/>
                  <a:pt x="80" y="0"/>
                  <a:pt x="80" y="0"/>
                </a:cubicBezTo>
                <a:cubicBezTo>
                  <a:pt x="80" y="0"/>
                  <a:pt x="80" y="0"/>
                  <a:pt x="80" y="0"/>
                </a:cubicBezTo>
                <a:close/>
                <a:moveTo>
                  <a:pt x="28" y="34"/>
                </a:moveTo>
                <a:cubicBezTo>
                  <a:pt x="28" y="34"/>
                  <a:pt x="28" y="34"/>
                  <a:pt x="28" y="34"/>
                </a:cubicBezTo>
                <a:cubicBezTo>
                  <a:pt x="80" y="34"/>
                  <a:pt x="80" y="34"/>
                  <a:pt x="80" y="34"/>
                </a:cubicBezTo>
                <a:cubicBezTo>
                  <a:pt x="80" y="85"/>
                  <a:pt x="80" y="85"/>
                  <a:pt x="80" y="85"/>
                </a:cubicBezTo>
                <a:cubicBezTo>
                  <a:pt x="26" y="85"/>
                  <a:pt x="26" y="85"/>
                  <a:pt x="26" y="85"/>
                </a:cubicBezTo>
                <a:cubicBezTo>
                  <a:pt x="26" y="68"/>
                  <a:pt x="26" y="68"/>
                  <a:pt x="26" y="68"/>
                </a:cubicBezTo>
                <a:cubicBezTo>
                  <a:pt x="26" y="60"/>
                  <a:pt x="26" y="60"/>
                  <a:pt x="26" y="60"/>
                </a:cubicBezTo>
                <a:cubicBezTo>
                  <a:pt x="26" y="33"/>
                  <a:pt x="26" y="33"/>
                  <a:pt x="26" y="33"/>
                </a:cubicBezTo>
                <a:cubicBezTo>
                  <a:pt x="27" y="34"/>
                  <a:pt x="27" y="34"/>
                  <a:pt x="28" y="34"/>
                </a:cubicBezTo>
                <a:close/>
                <a:moveTo>
                  <a:pt x="18" y="60"/>
                </a:moveTo>
                <a:cubicBezTo>
                  <a:pt x="18" y="24"/>
                  <a:pt x="18" y="24"/>
                  <a:pt x="18" y="24"/>
                </a:cubicBezTo>
                <a:cubicBezTo>
                  <a:pt x="26" y="23"/>
                  <a:pt x="26" y="23"/>
                  <a:pt x="26" y="23"/>
                </a:cubicBezTo>
                <a:cubicBezTo>
                  <a:pt x="26" y="23"/>
                  <a:pt x="26" y="25"/>
                  <a:pt x="28" y="25"/>
                </a:cubicBezTo>
                <a:cubicBezTo>
                  <a:pt x="28" y="25"/>
                  <a:pt x="28" y="24"/>
                  <a:pt x="28" y="22"/>
                </a:cubicBezTo>
                <a:cubicBezTo>
                  <a:pt x="29" y="21"/>
                  <a:pt x="29" y="19"/>
                  <a:pt x="29" y="18"/>
                </a:cubicBezTo>
                <a:cubicBezTo>
                  <a:pt x="29" y="16"/>
                  <a:pt x="28" y="15"/>
                  <a:pt x="28" y="13"/>
                </a:cubicBezTo>
                <a:cubicBezTo>
                  <a:pt x="27" y="11"/>
                  <a:pt x="25" y="8"/>
                  <a:pt x="22" y="8"/>
                </a:cubicBezTo>
                <a:cubicBezTo>
                  <a:pt x="21" y="8"/>
                  <a:pt x="19" y="9"/>
                  <a:pt x="18" y="10"/>
                </a:cubicBezTo>
                <a:cubicBezTo>
                  <a:pt x="17" y="11"/>
                  <a:pt x="16" y="11"/>
                  <a:pt x="16" y="12"/>
                </a:cubicBezTo>
                <a:cubicBezTo>
                  <a:pt x="8" y="60"/>
                  <a:pt x="8" y="60"/>
                  <a:pt x="8" y="60"/>
                </a:cubicBezTo>
                <a:lnTo>
                  <a:pt x="18" y="6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8" name="Freeform 64"/>
          <p:cNvSpPr>
            <a:spLocks noEditPoints="1" noChangeArrowheads="1"/>
          </p:cNvSpPr>
          <p:nvPr/>
        </p:nvSpPr>
        <p:spPr bwMode="auto">
          <a:xfrm>
            <a:off x="2679700" y="4827588"/>
            <a:ext cx="434975" cy="211137"/>
          </a:xfrm>
          <a:custGeom>
            <a:avLst/>
            <a:gdLst>
              <a:gd name="T0" fmla="*/ 2147483646 w 116"/>
              <a:gd name="T1" fmla="*/ 2147483646 h 75"/>
              <a:gd name="T2" fmla="*/ 2147483646 w 116"/>
              <a:gd name="T3" fmla="*/ 2147483646 h 75"/>
              <a:gd name="T4" fmla="*/ 2147483646 w 116"/>
              <a:gd name="T5" fmla="*/ 2147483646 h 75"/>
              <a:gd name="T6" fmla="*/ 2147483646 w 116"/>
              <a:gd name="T7" fmla="*/ 2147483646 h 75"/>
              <a:gd name="T8" fmla="*/ 2147483646 w 116"/>
              <a:gd name="T9" fmla="*/ 2147483646 h 75"/>
              <a:gd name="T10" fmla="*/ 2147483646 w 116"/>
              <a:gd name="T11" fmla="*/ 2147483646 h 75"/>
              <a:gd name="T12" fmla="*/ 2147483646 w 116"/>
              <a:gd name="T13" fmla="*/ 2147483646 h 75"/>
              <a:gd name="T14" fmla="*/ 2147483646 w 116"/>
              <a:gd name="T15" fmla="*/ 2147483646 h 75"/>
              <a:gd name="T16" fmla="*/ 2147483646 w 116"/>
              <a:gd name="T17" fmla="*/ 2147483646 h 75"/>
              <a:gd name="T18" fmla="*/ 2147483646 w 116"/>
              <a:gd name="T19" fmla="*/ 2147483646 h 75"/>
              <a:gd name="T20" fmla="*/ 2147483646 w 116"/>
              <a:gd name="T21" fmla="*/ 2147483646 h 75"/>
              <a:gd name="T22" fmla="*/ 2147483646 w 116"/>
              <a:gd name="T23" fmla="*/ 2147483646 h 75"/>
              <a:gd name="T24" fmla="*/ 2147483646 w 116"/>
              <a:gd name="T25" fmla="*/ 2147483646 h 75"/>
              <a:gd name="T26" fmla="*/ 2147483646 w 116"/>
              <a:gd name="T27" fmla="*/ 2147483646 h 75"/>
              <a:gd name="T28" fmla="*/ 0 w 116"/>
              <a:gd name="T29" fmla="*/ 2147483646 h 75"/>
              <a:gd name="T30" fmla="*/ 2147483646 w 116"/>
              <a:gd name="T31" fmla="*/ 2147483646 h 75"/>
              <a:gd name="T32" fmla="*/ 2147483646 w 116"/>
              <a:gd name="T33" fmla="*/ 2147483646 h 75"/>
              <a:gd name="T34" fmla="*/ 2147483646 w 116"/>
              <a:gd name="T35" fmla="*/ 2147483646 h 75"/>
              <a:gd name="T36" fmla="*/ 2147483646 w 116"/>
              <a:gd name="T37" fmla="*/ 2147483646 h 75"/>
              <a:gd name="T38" fmla="*/ 2147483646 w 116"/>
              <a:gd name="T39" fmla="*/ 2147483646 h 75"/>
              <a:gd name="T40" fmla="*/ 2147483646 w 116"/>
              <a:gd name="T41" fmla="*/ 2147483646 h 75"/>
              <a:gd name="T42" fmla="*/ 2147483646 w 116"/>
              <a:gd name="T43" fmla="*/ 2147483646 h 75"/>
              <a:gd name="T44" fmla="*/ 2147483646 w 116"/>
              <a:gd name="T45" fmla="*/ 2147483646 h 75"/>
              <a:gd name="T46" fmla="*/ 2147483646 w 116"/>
              <a:gd name="T47" fmla="*/ 2147483646 h 75"/>
              <a:gd name="T48" fmla="*/ 2147483646 w 116"/>
              <a:gd name="T49" fmla="*/ 2147483646 h 75"/>
              <a:gd name="T50" fmla="*/ 2147483646 w 116"/>
              <a:gd name="T51" fmla="*/ 2147483646 h 75"/>
              <a:gd name="T52" fmla="*/ 2147483646 w 116"/>
              <a:gd name="T53" fmla="*/ 2147483646 h 75"/>
              <a:gd name="T54" fmla="*/ 2147483646 w 116"/>
              <a:gd name="T55" fmla="*/ 2147483646 h 75"/>
              <a:gd name="T56" fmla="*/ 2147483646 w 116"/>
              <a:gd name="T57" fmla="*/ 2147483646 h 75"/>
              <a:gd name="T58" fmla="*/ 2147483646 w 116"/>
              <a:gd name="T59" fmla="*/ 2147483646 h 75"/>
              <a:gd name="T60" fmla="*/ 2147483646 w 116"/>
              <a:gd name="T61" fmla="*/ 2147483646 h 75"/>
              <a:gd name="T62" fmla="*/ 2147483646 w 116"/>
              <a:gd name="T63" fmla="*/ 2147483646 h 75"/>
              <a:gd name="T64" fmla="*/ 2147483646 w 116"/>
              <a:gd name="T65" fmla="*/ 2147483646 h 75"/>
              <a:gd name="T66" fmla="*/ 2147483646 w 116"/>
              <a:gd name="T67" fmla="*/ 2147483646 h 75"/>
              <a:gd name="T68" fmla="*/ 2147483646 w 116"/>
              <a:gd name="T69" fmla="*/ 2147483646 h 75"/>
              <a:gd name="T70" fmla="*/ 2147483646 w 116"/>
              <a:gd name="T71" fmla="*/ 2147483646 h 75"/>
              <a:gd name="T72" fmla="*/ 2147483646 w 116"/>
              <a:gd name="T73" fmla="*/ 2147483646 h 75"/>
              <a:gd name="T74" fmla="*/ 2147483646 w 116"/>
              <a:gd name="T75" fmla="*/ 2147483646 h 75"/>
              <a:gd name="T76" fmla="*/ 2147483646 w 116"/>
              <a:gd name="T77" fmla="*/ 2147483646 h 75"/>
              <a:gd name="T78" fmla="*/ 2147483646 w 116"/>
              <a:gd name="T79" fmla="*/ 2147483646 h 75"/>
              <a:gd name="T80" fmla="*/ 2147483646 w 116"/>
              <a:gd name="T81" fmla="*/ 2147483646 h 7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16"/>
              <a:gd name="T124" fmla="*/ 0 h 75"/>
              <a:gd name="T125" fmla="*/ 116 w 116"/>
              <a:gd name="T126" fmla="*/ 75 h 7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9" name="Freeform 65"/>
          <p:cNvSpPr>
            <a:spLocks noEditPoints="1" noChangeArrowheads="1"/>
          </p:cNvSpPr>
          <p:nvPr/>
        </p:nvSpPr>
        <p:spPr bwMode="auto">
          <a:xfrm>
            <a:off x="1303338" y="3238500"/>
            <a:ext cx="360362" cy="271463"/>
          </a:xfrm>
          <a:custGeom>
            <a:avLst/>
            <a:gdLst>
              <a:gd name="T0" fmla="*/ 2147483646 w 96"/>
              <a:gd name="T1" fmla="*/ 2147483646 h 96"/>
              <a:gd name="T2" fmla="*/ 2147483646 w 96"/>
              <a:gd name="T3" fmla="*/ 2147483646 h 96"/>
              <a:gd name="T4" fmla="*/ 2147483646 w 96"/>
              <a:gd name="T5" fmla="*/ 2147483646 h 96"/>
              <a:gd name="T6" fmla="*/ 2147483646 w 96"/>
              <a:gd name="T7" fmla="*/ 2147483646 h 96"/>
              <a:gd name="T8" fmla="*/ 2147483646 w 96"/>
              <a:gd name="T9" fmla="*/ 2147483646 h 96"/>
              <a:gd name="T10" fmla="*/ 2147483646 w 96"/>
              <a:gd name="T11" fmla="*/ 2147483646 h 96"/>
              <a:gd name="T12" fmla="*/ 2147483646 w 96"/>
              <a:gd name="T13" fmla="*/ 2147483646 h 96"/>
              <a:gd name="T14" fmla="*/ 2147483646 w 96"/>
              <a:gd name="T15" fmla="*/ 2147483646 h 96"/>
              <a:gd name="T16" fmla="*/ 2147483646 w 96"/>
              <a:gd name="T17" fmla="*/ 2147483646 h 96"/>
              <a:gd name="T18" fmla="*/ 2147483646 w 96"/>
              <a:gd name="T19" fmla="*/ 2147483646 h 96"/>
              <a:gd name="T20" fmla="*/ 2147483646 w 96"/>
              <a:gd name="T21" fmla="*/ 2147483646 h 96"/>
              <a:gd name="T22" fmla="*/ 2147483646 w 96"/>
              <a:gd name="T23" fmla="*/ 2147483646 h 96"/>
              <a:gd name="T24" fmla="*/ 2147483646 w 96"/>
              <a:gd name="T25" fmla="*/ 2147483646 h 96"/>
              <a:gd name="T26" fmla="*/ 2147483646 w 96"/>
              <a:gd name="T27" fmla="*/ 2147483646 h 96"/>
              <a:gd name="T28" fmla="*/ 2147483646 w 96"/>
              <a:gd name="T29" fmla="*/ 2147483646 h 96"/>
              <a:gd name="T30" fmla="*/ 2147483646 w 96"/>
              <a:gd name="T31" fmla="*/ 2147483646 h 96"/>
              <a:gd name="T32" fmla="*/ 2147483646 w 96"/>
              <a:gd name="T33" fmla="*/ 2147483646 h 96"/>
              <a:gd name="T34" fmla="*/ 2147483646 w 96"/>
              <a:gd name="T35" fmla="*/ 2147483646 h 96"/>
              <a:gd name="T36" fmla="*/ 2147483646 w 96"/>
              <a:gd name="T37" fmla="*/ 2147483646 h 96"/>
              <a:gd name="T38" fmla="*/ 2147483646 w 96"/>
              <a:gd name="T39" fmla="*/ 2147483646 h 96"/>
              <a:gd name="T40" fmla="*/ 2147483646 w 96"/>
              <a:gd name="T41" fmla="*/ 2147483646 h 96"/>
              <a:gd name="T42" fmla="*/ 2147483646 w 96"/>
              <a:gd name="T43" fmla="*/ 2147483646 h 96"/>
              <a:gd name="T44" fmla="*/ 2147483646 w 96"/>
              <a:gd name="T45" fmla="*/ 2147483646 h 96"/>
              <a:gd name="T46" fmla="*/ 2147483646 w 96"/>
              <a:gd name="T47" fmla="*/ 2147483646 h 96"/>
              <a:gd name="T48" fmla="*/ 2147483646 w 96"/>
              <a:gd name="T49" fmla="*/ 2147483646 h 96"/>
              <a:gd name="T50" fmla="*/ 2147483646 w 96"/>
              <a:gd name="T51" fmla="*/ 2147483646 h 96"/>
              <a:gd name="T52" fmla="*/ 2147483646 w 96"/>
              <a:gd name="T53" fmla="*/ 2147483646 h 96"/>
              <a:gd name="T54" fmla="*/ 2147483646 w 96"/>
              <a:gd name="T55" fmla="*/ 2147483646 h 96"/>
              <a:gd name="T56" fmla="*/ 2147483646 w 96"/>
              <a:gd name="T57" fmla="*/ 2147483646 h 96"/>
              <a:gd name="T58" fmla="*/ 2147483646 w 96"/>
              <a:gd name="T59" fmla="*/ 2147483646 h 96"/>
              <a:gd name="T60" fmla="*/ 2147483646 w 96"/>
              <a:gd name="T61" fmla="*/ 2147483646 h 96"/>
              <a:gd name="T62" fmla="*/ 2147483646 w 96"/>
              <a:gd name="T63" fmla="*/ 2147483646 h 96"/>
              <a:gd name="T64" fmla="*/ 2147483646 w 96"/>
              <a:gd name="T65" fmla="*/ 2147483646 h 96"/>
              <a:gd name="T66" fmla="*/ 2147483646 w 96"/>
              <a:gd name="T67" fmla="*/ 2147483646 h 96"/>
              <a:gd name="T68" fmla="*/ 2147483646 w 96"/>
              <a:gd name="T69" fmla="*/ 2147483646 h 96"/>
              <a:gd name="T70" fmla="*/ 2147483646 w 96"/>
              <a:gd name="T71" fmla="*/ 2147483646 h 96"/>
              <a:gd name="T72" fmla="*/ 2147483646 w 96"/>
              <a:gd name="T73" fmla="*/ 2147483646 h 96"/>
              <a:gd name="T74" fmla="*/ 2147483646 w 96"/>
              <a:gd name="T75" fmla="*/ 2147483646 h 96"/>
              <a:gd name="T76" fmla="*/ 2147483646 w 96"/>
              <a:gd name="T77" fmla="*/ 2147483646 h 96"/>
              <a:gd name="T78" fmla="*/ 2147483646 w 96"/>
              <a:gd name="T79" fmla="*/ 2147483646 h 96"/>
              <a:gd name="T80" fmla="*/ 2147483646 w 96"/>
              <a:gd name="T81" fmla="*/ 2147483646 h 96"/>
              <a:gd name="T82" fmla="*/ 2147483646 w 96"/>
              <a:gd name="T83" fmla="*/ 2147483646 h 96"/>
              <a:gd name="T84" fmla="*/ 2147483646 w 96"/>
              <a:gd name="T85" fmla="*/ 2147483646 h 96"/>
              <a:gd name="T86" fmla="*/ 2147483646 w 96"/>
              <a:gd name="T87" fmla="*/ 2147483646 h 96"/>
              <a:gd name="T88" fmla="*/ 2147483646 w 96"/>
              <a:gd name="T89" fmla="*/ 2147483646 h 96"/>
              <a:gd name="T90" fmla="*/ 2147483646 w 96"/>
              <a:gd name="T91" fmla="*/ 2147483646 h 96"/>
              <a:gd name="T92" fmla="*/ 2147483646 w 96"/>
              <a:gd name="T93" fmla="*/ 2147483646 h 96"/>
              <a:gd name="T94" fmla="*/ 2147483646 w 96"/>
              <a:gd name="T95" fmla="*/ 2147483646 h 96"/>
              <a:gd name="T96" fmla="*/ 2147483646 w 96"/>
              <a:gd name="T97" fmla="*/ 2147483646 h 96"/>
              <a:gd name="T98" fmla="*/ 2147483646 w 96"/>
              <a:gd name="T99" fmla="*/ 2147483646 h 96"/>
              <a:gd name="T100" fmla="*/ 2147483646 w 96"/>
              <a:gd name="T101" fmla="*/ 2147483646 h 96"/>
              <a:gd name="T102" fmla="*/ 2147483646 w 96"/>
              <a:gd name="T103" fmla="*/ 2147483646 h 96"/>
              <a:gd name="T104" fmla="*/ 2147483646 w 96"/>
              <a:gd name="T105" fmla="*/ 2147483646 h 96"/>
              <a:gd name="T106" fmla="*/ 2147483646 w 96"/>
              <a:gd name="T107" fmla="*/ 2147483646 h 96"/>
              <a:gd name="T108" fmla="*/ 2147483646 w 96"/>
              <a:gd name="T109" fmla="*/ 2147483646 h 96"/>
              <a:gd name="T110" fmla="*/ 2147483646 w 96"/>
              <a:gd name="T111" fmla="*/ 2147483646 h 96"/>
              <a:gd name="T112" fmla="*/ 2147483646 w 96"/>
              <a:gd name="T113" fmla="*/ 2147483646 h 96"/>
              <a:gd name="T114" fmla="*/ 2147483646 w 96"/>
              <a:gd name="T115" fmla="*/ 2147483646 h 96"/>
              <a:gd name="T116" fmla="*/ 2147483646 w 96"/>
              <a:gd name="T117" fmla="*/ 2147483646 h 96"/>
              <a:gd name="T118" fmla="*/ 2147483646 w 96"/>
              <a:gd name="T119" fmla="*/ 2147483646 h 96"/>
              <a:gd name="T120" fmla="*/ 2147483646 w 96"/>
              <a:gd name="T121" fmla="*/ 2147483646 h 96"/>
              <a:gd name="T122" fmla="*/ 2147483646 w 96"/>
              <a:gd name="T123" fmla="*/ 2147483646 h 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6"/>
              <a:gd name="T187" fmla="*/ 0 h 96"/>
              <a:gd name="T188" fmla="*/ 96 w 96"/>
              <a:gd name="T189" fmla="*/ 96 h 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6" h="96">
                <a:moveTo>
                  <a:pt x="48" y="0"/>
                </a:moveTo>
                <a:cubicBezTo>
                  <a:pt x="61" y="0"/>
                  <a:pt x="73" y="6"/>
                  <a:pt x="82" y="14"/>
                </a:cubicBezTo>
                <a:cubicBezTo>
                  <a:pt x="91" y="23"/>
                  <a:pt x="96" y="35"/>
                  <a:pt x="96" y="48"/>
                </a:cubicBezTo>
                <a:cubicBezTo>
                  <a:pt x="96" y="62"/>
                  <a:pt x="91" y="74"/>
                  <a:pt x="82" y="82"/>
                </a:cubicBezTo>
                <a:cubicBezTo>
                  <a:pt x="73" y="91"/>
                  <a:pt x="61" y="96"/>
                  <a:pt x="48" y="96"/>
                </a:cubicBezTo>
                <a:cubicBezTo>
                  <a:pt x="35" y="96"/>
                  <a:pt x="23" y="91"/>
                  <a:pt x="14" y="82"/>
                </a:cubicBezTo>
                <a:cubicBezTo>
                  <a:pt x="5" y="74"/>
                  <a:pt x="0" y="62"/>
                  <a:pt x="0" y="48"/>
                </a:cubicBezTo>
                <a:cubicBezTo>
                  <a:pt x="0" y="35"/>
                  <a:pt x="5" y="23"/>
                  <a:pt x="14" y="14"/>
                </a:cubicBezTo>
                <a:cubicBezTo>
                  <a:pt x="23" y="6"/>
                  <a:pt x="35" y="0"/>
                  <a:pt x="48" y="0"/>
                </a:cubicBezTo>
                <a:close/>
                <a:moveTo>
                  <a:pt x="17" y="36"/>
                </a:moveTo>
                <a:cubicBezTo>
                  <a:pt x="22" y="27"/>
                  <a:pt x="30" y="22"/>
                  <a:pt x="38" y="21"/>
                </a:cubicBezTo>
                <a:cubicBezTo>
                  <a:pt x="42" y="38"/>
                  <a:pt x="42" y="38"/>
                  <a:pt x="42" y="38"/>
                </a:cubicBezTo>
                <a:cubicBezTo>
                  <a:pt x="38" y="40"/>
                  <a:pt x="36" y="44"/>
                  <a:pt x="36" y="48"/>
                </a:cubicBezTo>
                <a:cubicBezTo>
                  <a:pt x="36" y="54"/>
                  <a:pt x="41" y="59"/>
                  <a:pt x="46" y="60"/>
                </a:cubicBezTo>
                <a:cubicBezTo>
                  <a:pt x="48" y="66"/>
                  <a:pt x="48" y="66"/>
                  <a:pt x="48" y="66"/>
                </a:cubicBezTo>
                <a:cubicBezTo>
                  <a:pt x="61" y="61"/>
                  <a:pt x="61" y="61"/>
                  <a:pt x="61" y="61"/>
                </a:cubicBezTo>
                <a:cubicBezTo>
                  <a:pt x="58" y="55"/>
                  <a:pt x="58" y="55"/>
                  <a:pt x="58" y="55"/>
                </a:cubicBezTo>
                <a:cubicBezTo>
                  <a:pt x="59" y="53"/>
                  <a:pt x="60" y="51"/>
                  <a:pt x="60" y="48"/>
                </a:cubicBezTo>
                <a:cubicBezTo>
                  <a:pt x="60" y="42"/>
                  <a:pt x="55" y="36"/>
                  <a:pt x="48" y="36"/>
                </a:cubicBezTo>
                <a:cubicBezTo>
                  <a:pt x="48" y="36"/>
                  <a:pt x="48" y="36"/>
                  <a:pt x="47" y="36"/>
                </a:cubicBezTo>
                <a:cubicBezTo>
                  <a:pt x="39" y="21"/>
                  <a:pt x="39" y="21"/>
                  <a:pt x="39" y="21"/>
                </a:cubicBezTo>
                <a:cubicBezTo>
                  <a:pt x="53" y="20"/>
                  <a:pt x="68" y="30"/>
                  <a:pt x="69" y="50"/>
                </a:cubicBezTo>
                <a:cubicBezTo>
                  <a:pt x="74" y="50"/>
                  <a:pt x="77" y="50"/>
                  <a:pt x="82" y="50"/>
                </a:cubicBezTo>
                <a:cubicBezTo>
                  <a:pt x="81" y="10"/>
                  <a:pt x="28" y="1"/>
                  <a:pt x="17" y="36"/>
                </a:cubicBezTo>
                <a:close/>
                <a:moveTo>
                  <a:pt x="52" y="53"/>
                </a:moveTo>
                <a:cubicBezTo>
                  <a:pt x="52" y="53"/>
                  <a:pt x="52" y="53"/>
                  <a:pt x="52" y="53"/>
                </a:cubicBezTo>
                <a:cubicBezTo>
                  <a:pt x="52" y="52"/>
                  <a:pt x="52" y="52"/>
                  <a:pt x="52"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1"/>
                  <a:pt x="53" y="51"/>
                  <a:pt x="53" y="51"/>
                </a:cubicBezTo>
                <a:cubicBezTo>
                  <a:pt x="53" y="51"/>
                  <a:pt x="53" y="51"/>
                  <a:pt x="53" y="51"/>
                </a:cubicBezTo>
                <a:cubicBezTo>
                  <a:pt x="53" y="51"/>
                  <a:pt x="53" y="51"/>
                  <a:pt x="53" y="51"/>
                </a:cubicBezTo>
                <a:cubicBezTo>
                  <a:pt x="53" y="51"/>
                  <a:pt x="54" y="51"/>
                  <a:pt x="54" y="51"/>
                </a:cubicBezTo>
                <a:cubicBezTo>
                  <a:pt x="54" y="51"/>
                  <a:pt x="54" y="51"/>
                  <a:pt x="54" y="51"/>
                </a:cubicBezTo>
                <a:cubicBezTo>
                  <a:pt x="54" y="51"/>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8"/>
                  <a:pt x="54" y="48"/>
                </a:cubicBezTo>
                <a:cubicBezTo>
                  <a:pt x="54" y="46"/>
                  <a:pt x="53" y="44"/>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3"/>
                </a:cubicBezTo>
                <a:cubicBezTo>
                  <a:pt x="47" y="43"/>
                  <a:pt x="47" y="43"/>
                  <a:pt x="47" y="43"/>
                </a:cubicBezTo>
                <a:cubicBezTo>
                  <a:pt x="47" y="43"/>
                  <a:pt x="47" y="43"/>
                  <a:pt x="47"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3" y="44"/>
                  <a:pt x="43" y="44"/>
                  <a:pt x="43" y="44"/>
                </a:cubicBezTo>
                <a:cubicBezTo>
                  <a:pt x="43" y="44"/>
                  <a:pt x="43" y="44"/>
                  <a:pt x="43" y="44"/>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2" y="46"/>
                  <a:pt x="42" y="47"/>
                  <a:pt x="42" y="48"/>
                </a:cubicBezTo>
                <a:cubicBezTo>
                  <a:pt x="42" y="51"/>
                  <a:pt x="43" y="52"/>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3"/>
                  <a:pt x="51" y="53"/>
                  <a:pt x="51" y="53"/>
                </a:cubicBezTo>
                <a:cubicBezTo>
                  <a:pt x="51" y="53"/>
                  <a:pt x="51" y="53"/>
                  <a:pt x="51" y="53"/>
                </a:cubicBezTo>
                <a:cubicBezTo>
                  <a:pt x="51" y="53"/>
                  <a:pt x="51" y="53"/>
                  <a:pt x="51" y="53"/>
                </a:cubicBezTo>
                <a:cubicBezTo>
                  <a:pt x="51" y="53"/>
                  <a:pt x="51" y="53"/>
                  <a:pt x="51"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lose/>
                <a:moveTo>
                  <a:pt x="76" y="20"/>
                </a:moveTo>
                <a:cubicBezTo>
                  <a:pt x="69" y="13"/>
                  <a:pt x="59" y="9"/>
                  <a:pt x="48" y="9"/>
                </a:cubicBezTo>
                <a:cubicBezTo>
                  <a:pt x="37" y="9"/>
                  <a:pt x="27" y="13"/>
                  <a:pt x="20" y="20"/>
                </a:cubicBezTo>
                <a:cubicBezTo>
                  <a:pt x="13" y="28"/>
                  <a:pt x="8" y="37"/>
                  <a:pt x="8" y="48"/>
                </a:cubicBezTo>
                <a:cubicBezTo>
                  <a:pt x="8" y="59"/>
                  <a:pt x="13" y="69"/>
                  <a:pt x="20" y="76"/>
                </a:cubicBezTo>
                <a:cubicBezTo>
                  <a:pt x="27" y="84"/>
                  <a:pt x="37" y="88"/>
                  <a:pt x="48" y="88"/>
                </a:cubicBezTo>
                <a:cubicBezTo>
                  <a:pt x="59" y="88"/>
                  <a:pt x="69" y="84"/>
                  <a:pt x="76" y="76"/>
                </a:cubicBezTo>
                <a:cubicBezTo>
                  <a:pt x="83" y="69"/>
                  <a:pt x="88" y="59"/>
                  <a:pt x="88" y="48"/>
                </a:cubicBezTo>
                <a:cubicBezTo>
                  <a:pt x="88" y="37"/>
                  <a:pt x="83" y="28"/>
                  <a:pt x="76" y="2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0" name="Freeform 66"/>
          <p:cNvSpPr>
            <a:spLocks noEditPoints="1" noChangeArrowheads="1"/>
          </p:cNvSpPr>
          <p:nvPr/>
        </p:nvSpPr>
        <p:spPr bwMode="auto">
          <a:xfrm>
            <a:off x="2744788" y="2720975"/>
            <a:ext cx="295275" cy="258763"/>
          </a:xfrm>
          <a:custGeom>
            <a:avLst/>
            <a:gdLst>
              <a:gd name="T0" fmla="*/ 2147483646 w 79"/>
              <a:gd name="T1" fmla="*/ 2147483646 h 92"/>
              <a:gd name="T2" fmla="*/ 2147483646 w 79"/>
              <a:gd name="T3" fmla="*/ 2147483646 h 92"/>
              <a:gd name="T4" fmla="*/ 2147483646 w 79"/>
              <a:gd name="T5" fmla="*/ 2147483646 h 92"/>
              <a:gd name="T6" fmla="*/ 2147483646 w 79"/>
              <a:gd name="T7" fmla="*/ 2147483646 h 92"/>
              <a:gd name="T8" fmla="*/ 2147483646 w 79"/>
              <a:gd name="T9" fmla="*/ 2147483646 h 92"/>
              <a:gd name="T10" fmla="*/ 2147483646 w 79"/>
              <a:gd name="T11" fmla="*/ 2147483646 h 92"/>
              <a:gd name="T12" fmla="*/ 2147483646 w 79"/>
              <a:gd name="T13" fmla="*/ 2147483646 h 92"/>
              <a:gd name="T14" fmla="*/ 2147483646 w 79"/>
              <a:gd name="T15" fmla="*/ 2147483646 h 92"/>
              <a:gd name="T16" fmla="*/ 2147483646 w 79"/>
              <a:gd name="T17" fmla="*/ 2147483646 h 92"/>
              <a:gd name="T18" fmla="*/ 2147483646 w 79"/>
              <a:gd name="T19" fmla="*/ 2147483646 h 92"/>
              <a:gd name="T20" fmla="*/ 2147483646 w 79"/>
              <a:gd name="T21" fmla="*/ 2147483646 h 92"/>
              <a:gd name="T22" fmla="*/ 2147483646 w 79"/>
              <a:gd name="T23" fmla="*/ 2147483646 h 92"/>
              <a:gd name="T24" fmla="*/ 2147483646 w 79"/>
              <a:gd name="T25" fmla="*/ 2147483646 h 92"/>
              <a:gd name="T26" fmla="*/ 2147483646 w 79"/>
              <a:gd name="T27" fmla="*/ 2147483646 h 92"/>
              <a:gd name="T28" fmla="*/ 2147483646 w 79"/>
              <a:gd name="T29" fmla="*/ 2147483646 h 92"/>
              <a:gd name="T30" fmla="*/ 2147483646 w 79"/>
              <a:gd name="T31" fmla="*/ 2147483646 h 92"/>
              <a:gd name="T32" fmla="*/ 2147483646 w 79"/>
              <a:gd name="T33" fmla="*/ 2147483646 h 92"/>
              <a:gd name="T34" fmla="*/ 2147483646 w 79"/>
              <a:gd name="T35" fmla="*/ 2147483646 h 92"/>
              <a:gd name="T36" fmla="*/ 2147483646 w 79"/>
              <a:gd name="T37" fmla="*/ 2147483646 h 92"/>
              <a:gd name="T38" fmla="*/ 2147483646 w 79"/>
              <a:gd name="T39" fmla="*/ 2147483646 h 92"/>
              <a:gd name="T40" fmla="*/ 0 w 79"/>
              <a:gd name="T41" fmla="*/ 2147483646 h 92"/>
              <a:gd name="T42" fmla="*/ 2147483646 w 79"/>
              <a:gd name="T43" fmla="*/ 2147483646 h 92"/>
              <a:gd name="T44" fmla="*/ 2147483646 w 79"/>
              <a:gd name="T45" fmla="*/ 0 h 92"/>
              <a:gd name="T46" fmla="*/ 2147483646 w 79"/>
              <a:gd name="T47" fmla="*/ 0 h 92"/>
              <a:gd name="T48" fmla="*/ 2147483646 w 79"/>
              <a:gd name="T49" fmla="*/ 0 h 92"/>
              <a:gd name="T50" fmla="*/ 2147483646 w 79"/>
              <a:gd name="T51" fmla="*/ 0 h 92"/>
              <a:gd name="T52" fmla="*/ 2147483646 w 79"/>
              <a:gd name="T53" fmla="*/ 2147483646 h 92"/>
              <a:gd name="T54" fmla="*/ 2147483646 w 79"/>
              <a:gd name="T55" fmla="*/ 2147483646 h 92"/>
              <a:gd name="T56" fmla="*/ 2147483646 w 79"/>
              <a:gd name="T57" fmla="*/ 2147483646 h 92"/>
              <a:gd name="T58" fmla="*/ 2147483646 w 79"/>
              <a:gd name="T59" fmla="*/ 2147483646 h 92"/>
              <a:gd name="T60" fmla="*/ 2147483646 w 79"/>
              <a:gd name="T61" fmla="*/ 2147483646 h 92"/>
              <a:gd name="T62" fmla="*/ 2147483646 w 79"/>
              <a:gd name="T63" fmla="*/ 2147483646 h 92"/>
              <a:gd name="T64" fmla="*/ 2147483646 w 79"/>
              <a:gd name="T65" fmla="*/ 2147483646 h 92"/>
              <a:gd name="T66" fmla="*/ 2147483646 w 79"/>
              <a:gd name="T67" fmla="*/ 2147483646 h 92"/>
              <a:gd name="T68" fmla="*/ 2147483646 w 79"/>
              <a:gd name="T69" fmla="*/ 2147483646 h 92"/>
              <a:gd name="T70" fmla="*/ 2147483646 w 79"/>
              <a:gd name="T71" fmla="*/ 2147483646 h 92"/>
              <a:gd name="T72" fmla="*/ 2147483646 w 79"/>
              <a:gd name="T73" fmla="*/ 2147483646 h 92"/>
              <a:gd name="T74" fmla="*/ 2147483646 w 79"/>
              <a:gd name="T75" fmla="*/ 2147483646 h 92"/>
              <a:gd name="T76" fmla="*/ 2147483646 w 79"/>
              <a:gd name="T77" fmla="*/ 2147483646 h 92"/>
              <a:gd name="T78" fmla="*/ 2147483646 w 79"/>
              <a:gd name="T79" fmla="*/ 2147483646 h 92"/>
              <a:gd name="T80" fmla="*/ 2147483646 w 79"/>
              <a:gd name="T81" fmla="*/ 2147483646 h 92"/>
              <a:gd name="T82" fmla="*/ 2147483646 w 79"/>
              <a:gd name="T83" fmla="*/ 2147483646 h 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9"/>
              <a:gd name="T127" fmla="*/ 0 h 92"/>
              <a:gd name="T128" fmla="*/ 79 w 79"/>
              <a:gd name="T129" fmla="*/ 92 h 9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9" h="92">
                <a:moveTo>
                  <a:pt x="79" y="6"/>
                </a:moveTo>
                <a:cubicBezTo>
                  <a:pt x="10" y="6"/>
                  <a:pt x="10" y="6"/>
                  <a:pt x="10" y="6"/>
                </a:cubicBezTo>
                <a:cubicBezTo>
                  <a:pt x="9" y="7"/>
                  <a:pt x="8" y="8"/>
                  <a:pt x="8" y="9"/>
                </a:cubicBezTo>
                <a:cubicBezTo>
                  <a:pt x="7" y="10"/>
                  <a:pt x="7" y="11"/>
                  <a:pt x="7" y="12"/>
                </a:cubicBezTo>
                <a:cubicBezTo>
                  <a:pt x="7" y="13"/>
                  <a:pt x="7" y="14"/>
                  <a:pt x="8" y="15"/>
                </a:cubicBezTo>
                <a:cubicBezTo>
                  <a:pt x="8" y="16"/>
                  <a:pt x="9" y="18"/>
                  <a:pt x="10" y="18"/>
                </a:cubicBezTo>
                <a:cubicBezTo>
                  <a:pt x="14" y="18"/>
                  <a:pt x="14" y="18"/>
                  <a:pt x="14" y="18"/>
                </a:cubicBezTo>
                <a:cubicBezTo>
                  <a:pt x="13" y="20"/>
                  <a:pt x="11" y="22"/>
                  <a:pt x="11" y="22"/>
                </a:cubicBezTo>
                <a:cubicBezTo>
                  <a:pt x="11" y="55"/>
                  <a:pt x="11" y="55"/>
                  <a:pt x="11" y="55"/>
                </a:cubicBezTo>
                <a:cubicBezTo>
                  <a:pt x="21" y="47"/>
                  <a:pt x="21" y="47"/>
                  <a:pt x="21" y="47"/>
                </a:cubicBezTo>
                <a:cubicBezTo>
                  <a:pt x="33" y="54"/>
                  <a:pt x="33" y="54"/>
                  <a:pt x="33" y="54"/>
                </a:cubicBezTo>
                <a:cubicBezTo>
                  <a:pt x="33" y="22"/>
                  <a:pt x="33" y="22"/>
                  <a:pt x="33" y="22"/>
                </a:cubicBezTo>
                <a:cubicBezTo>
                  <a:pt x="36" y="18"/>
                  <a:pt x="36" y="18"/>
                  <a:pt x="36" y="18"/>
                </a:cubicBezTo>
                <a:cubicBezTo>
                  <a:pt x="79" y="18"/>
                  <a:pt x="79" y="18"/>
                  <a:pt x="79" y="18"/>
                </a:cubicBezTo>
                <a:cubicBezTo>
                  <a:pt x="79" y="22"/>
                  <a:pt x="79" y="22"/>
                  <a:pt x="79" y="22"/>
                </a:cubicBezTo>
                <a:cubicBezTo>
                  <a:pt x="79" y="25"/>
                  <a:pt x="79" y="25"/>
                  <a:pt x="79" y="25"/>
                </a:cubicBezTo>
                <a:cubicBezTo>
                  <a:pt x="79" y="92"/>
                  <a:pt x="79" y="92"/>
                  <a:pt x="79" y="92"/>
                </a:cubicBezTo>
                <a:cubicBezTo>
                  <a:pt x="13" y="92"/>
                  <a:pt x="13" y="92"/>
                  <a:pt x="13" y="92"/>
                </a:cubicBezTo>
                <a:cubicBezTo>
                  <a:pt x="7" y="91"/>
                  <a:pt x="2" y="90"/>
                  <a:pt x="1" y="85"/>
                </a:cubicBezTo>
                <a:cubicBezTo>
                  <a:pt x="1" y="13"/>
                  <a:pt x="1" y="13"/>
                  <a:pt x="1" y="13"/>
                </a:cubicBezTo>
                <a:cubicBezTo>
                  <a:pt x="0" y="13"/>
                  <a:pt x="0" y="12"/>
                  <a:pt x="0" y="12"/>
                </a:cubicBezTo>
                <a:cubicBezTo>
                  <a:pt x="1" y="10"/>
                  <a:pt x="1" y="8"/>
                  <a:pt x="2" y="6"/>
                </a:cubicBezTo>
                <a:cubicBezTo>
                  <a:pt x="3" y="3"/>
                  <a:pt x="5" y="1"/>
                  <a:pt x="8" y="0"/>
                </a:cubicBezTo>
                <a:cubicBezTo>
                  <a:pt x="9" y="0"/>
                  <a:pt x="9" y="0"/>
                  <a:pt x="9" y="0"/>
                </a:cubicBezTo>
                <a:cubicBezTo>
                  <a:pt x="10" y="0"/>
                  <a:pt x="10" y="0"/>
                  <a:pt x="10" y="0"/>
                </a:cubicBezTo>
                <a:cubicBezTo>
                  <a:pt x="79" y="0"/>
                  <a:pt x="79" y="0"/>
                  <a:pt x="79" y="0"/>
                </a:cubicBezTo>
                <a:cubicBezTo>
                  <a:pt x="79" y="6"/>
                  <a:pt x="79" y="6"/>
                  <a:pt x="79" y="6"/>
                </a:cubicBezTo>
                <a:close/>
                <a:moveTo>
                  <a:pt x="12" y="16"/>
                </a:moveTo>
                <a:cubicBezTo>
                  <a:pt x="74" y="16"/>
                  <a:pt x="74" y="16"/>
                  <a:pt x="74" y="16"/>
                </a:cubicBezTo>
                <a:cubicBezTo>
                  <a:pt x="74" y="14"/>
                  <a:pt x="74" y="14"/>
                  <a:pt x="74" y="14"/>
                </a:cubicBezTo>
                <a:cubicBezTo>
                  <a:pt x="11" y="14"/>
                  <a:pt x="11" y="14"/>
                  <a:pt x="11" y="14"/>
                </a:cubicBezTo>
                <a:cubicBezTo>
                  <a:pt x="12" y="16"/>
                  <a:pt x="12" y="16"/>
                  <a:pt x="12" y="16"/>
                </a:cubicBezTo>
                <a:close/>
                <a:moveTo>
                  <a:pt x="11" y="12"/>
                </a:moveTo>
                <a:cubicBezTo>
                  <a:pt x="11" y="13"/>
                  <a:pt x="11" y="13"/>
                  <a:pt x="11" y="13"/>
                </a:cubicBezTo>
                <a:cubicBezTo>
                  <a:pt x="74" y="13"/>
                  <a:pt x="74" y="13"/>
                  <a:pt x="74" y="13"/>
                </a:cubicBezTo>
                <a:cubicBezTo>
                  <a:pt x="74" y="12"/>
                  <a:pt x="74" y="12"/>
                  <a:pt x="74" y="12"/>
                </a:cubicBezTo>
                <a:cubicBezTo>
                  <a:pt x="11" y="12"/>
                  <a:pt x="11" y="12"/>
                  <a:pt x="11" y="12"/>
                </a:cubicBezTo>
                <a:close/>
                <a:moveTo>
                  <a:pt x="12" y="9"/>
                </a:moveTo>
                <a:cubicBezTo>
                  <a:pt x="11" y="10"/>
                  <a:pt x="11" y="10"/>
                  <a:pt x="11" y="10"/>
                </a:cubicBezTo>
                <a:cubicBezTo>
                  <a:pt x="74" y="10"/>
                  <a:pt x="74" y="10"/>
                  <a:pt x="74" y="10"/>
                </a:cubicBezTo>
                <a:cubicBezTo>
                  <a:pt x="74" y="9"/>
                  <a:pt x="74" y="9"/>
                  <a:pt x="74" y="9"/>
                </a:cubicBezTo>
                <a:lnTo>
                  <a:pt x="12" y="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1" name="Freeform 67"/>
          <p:cNvSpPr>
            <a:spLocks noEditPoints="1" noChangeArrowheads="1"/>
          </p:cNvSpPr>
          <p:nvPr/>
        </p:nvSpPr>
        <p:spPr bwMode="auto">
          <a:xfrm>
            <a:off x="4168775" y="2679700"/>
            <a:ext cx="288925" cy="317500"/>
          </a:xfrm>
          <a:custGeom>
            <a:avLst/>
            <a:gdLst>
              <a:gd name="T0" fmla="*/ 2147483646 w 77"/>
              <a:gd name="T1" fmla="*/ 2147483646 h 113"/>
              <a:gd name="T2" fmla="*/ 2147483646 w 77"/>
              <a:gd name="T3" fmla="*/ 2147483646 h 113"/>
              <a:gd name="T4" fmla="*/ 2147483646 w 77"/>
              <a:gd name="T5" fmla="*/ 2147483646 h 113"/>
              <a:gd name="T6" fmla="*/ 2147483646 w 77"/>
              <a:gd name="T7" fmla="*/ 2147483646 h 113"/>
              <a:gd name="T8" fmla="*/ 2147483646 w 77"/>
              <a:gd name="T9" fmla="*/ 2147483646 h 113"/>
              <a:gd name="T10" fmla="*/ 2147483646 w 77"/>
              <a:gd name="T11" fmla="*/ 2147483646 h 113"/>
              <a:gd name="T12" fmla="*/ 2147483646 w 77"/>
              <a:gd name="T13" fmla="*/ 2147483646 h 113"/>
              <a:gd name="T14" fmla="*/ 2147483646 w 77"/>
              <a:gd name="T15" fmla="*/ 2147483646 h 113"/>
              <a:gd name="T16" fmla="*/ 2147483646 w 77"/>
              <a:gd name="T17" fmla="*/ 2147483646 h 113"/>
              <a:gd name="T18" fmla="*/ 2147483646 w 77"/>
              <a:gd name="T19" fmla="*/ 2147483646 h 113"/>
              <a:gd name="T20" fmla="*/ 2147483646 w 77"/>
              <a:gd name="T21" fmla="*/ 2147483646 h 113"/>
              <a:gd name="T22" fmla="*/ 2147483646 w 77"/>
              <a:gd name="T23" fmla="*/ 2147483646 h 113"/>
              <a:gd name="T24" fmla="*/ 2147483646 w 77"/>
              <a:gd name="T25" fmla="*/ 2147483646 h 113"/>
              <a:gd name="T26" fmla="*/ 2147483646 w 77"/>
              <a:gd name="T27" fmla="*/ 2147483646 h 113"/>
              <a:gd name="T28" fmla="*/ 2147483646 w 77"/>
              <a:gd name="T29" fmla="*/ 2147483646 h 113"/>
              <a:gd name="T30" fmla="*/ 2147483646 w 77"/>
              <a:gd name="T31" fmla="*/ 2147483646 h 113"/>
              <a:gd name="T32" fmla="*/ 2147483646 w 77"/>
              <a:gd name="T33" fmla="*/ 2147483646 h 113"/>
              <a:gd name="T34" fmla="*/ 2147483646 w 77"/>
              <a:gd name="T35" fmla="*/ 2147483646 h 113"/>
              <a:gd name="T36" fmla="*/ 2147483646 w 77"/>
              <a:gd name="T37" fmla="*/ 2147483646 h 113"/>
              <a:gd name="T38" fmla="*/ 2147483646 w 77"/>
              <a:gd name="T39" fmla="*/ 2147483646 h 113"/>
              <a:gd name="T40" fmla="*/ 2147483646 w 77"/>
              <a:gd name="T41" fmla="*/ 2147483646 h 113"/>
              <a:gd name="T42" fmla="*/ 2147483646 w 77"/>
              <a:gd name="T43" fmla="*/ 2147483646 h 113"/>
              <a:gd name="T44" fmla="*/ 2147483646 w 77"/>
              <a:gd name="T45" fmla="*/ 2147483646 h 113"/>
              <a:gd name="T46" fmla="*/ 2147483646 w 77"/>
              <a:gd name="T47" fmla="*/ 2147483646 h 113"/>
              <a:gd name="T48" fmla="*/ 2147483646 w 77"/>
              <a:gd name="T49" fmla="*/ 2147483646 h 113"/>
              <a:gd name="T50" fmla="*/ 2147483646 w 77"/>
              <a:gd name="T51" fmla="*/ 2147483646 h 113"/>
              <a:gd name="T52" fmla="*/ 2147483646 w 77"/>
              <a:gd name="T53" fmla="*/ 2147483646 h 113"/>
              <a:gd name="T54" fmla="*/ 2147483646 w 77"/>
              <a:gd name="T55" fmla="*/ 2147483646 h 113"/>
              <a:gd name="T56" fmla="*/ 2147483646 w 77"/>
              <a:gd name="T57" fmla="*/ 2147483646 h 113"/>
              <a:gd name="T58" fmla="*/ 2147483646 w 77"/>
              <a:gd name="T59" fmla="*/ 2147483646 h 113"/>
              <a:gd name="T60" fmla="*/ 2147483646 w 77"/>
              <a:gd name="T61" fmla="*/ 2147483646 h 113"/>
              <a:gd name="T62" fmla="*/ 2147483646 w 77"/>
              <a:gd name="T63" fmla="*/ 2147483646 h 113"/>
              <a:gd name="T64" fmla="*/ 2147483646 w 77"/>
              <a:gd name="T65" fmla="*/ 2147483646 h 113"/>
              <a:gd name="T66" fmla="*/ 2147483646 w 77"/>
              <a:gd name="T67" fmla="*/ 2147483646 h 113"/>
              <a:gd name="T68" fmla="*/ 2147483646 w 77"/>
              <a:gd name="T69" fmla="*/ 2147483646 h 113"/>
              <a:gd name="T70" fmla="*/ 2147483646 w 77"/>
              <a:gd name="T71" fmla="*/ 2147483646 h 113"/>
              <a:gd name="T72" fmla="*/ 2147483646 w 77"/>
              <a:gd name="T73" fmla="*/ 2147483646 h 113"/>
              <a:gd name="T74" fmla="*/ 2147483646 w 77"/>
              <a:gd name="T75" fmla="*/ 2147483646 h 113"/>
              <a:gd name="T76" fmla="*/ 2147483646 w 77"/>
              <a:gd name="T77" fmla="*/ 2147483646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7"/>
              <a:gd name="T118" fmla="*/ 0 h 113"/>
              <a:gd name="T119" fmla="*/ 77 w 77"/>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2" name="Freeform 68"/>
          <p:cNvSpPr>
            <a:spLocks noEditPoints="1" noChangeArrowheads="1"/>
          </p:cNvSpPr>
          <p:nvPr/>
        </p:nvSpPr>
        <p:spPr bwMode="auto">
          <a:xfrm>
            <a:off x="4818063" y="2217738"/>
            <a:ext cx="352425" cy="228600"/>
          </a:xfrm>
          <a:custGeom>
            <a:avLst/>
            <a:gdLst>
              <a:gd name="T0" fmla="*/ 2147483646 w 94"/>
              <a:gd name="T1" fmla="*/ 2147483646 h 81"/>
              <a:gd name="T2" fmla="*/ 2147483646 w 94"/>
              <a:gd name="T3" fmla="*/ 2147483646 h 81"/>
              <a:gd name="T4" fmla="*/ 2147483646 w 94"/>
              <a:gd name="T5" fmla="*/ 2147483646 h 81"/>
              <a:gd name="T6" fmla="*/ 2147483646 w 94"/>
              <a:gd name="T7" fmla="*/ 0 h 81"/>
              <a:gd name="T8" fmla="*/ 2147483646 w 94"/>
              <a:gd name="T9" fmla="*/ 2147483646 h 81"/>
              <a:gd name="T10" fmla="*/ 2147483646 w 94"/>
              <a:gd name="T11" fmla="*/ 2147483646 h 81"/>
              <a:gd name="T12" fmla="*/ 2147483646 w 94"/>
              <a:gd name="T13" fmla="*/ 2147483646 h 81"/>
              <a:gd name="T14" fmla="*/ 2147483646 w 94"/>
              <a:gd name="T15" fmla="*/ 2147483646 h 81"/>
              <a:gd name="T16" fmla="*/ 2147483646 w 94"/>
              <a:gd name="T17" fmla="*/ 2147483646 h 81"/>
              <a:gd name="T18" fmla="*/ 2147483646 w 94"/>
              <a:gd name="T19" fmla="*/ 2147483646 h 81"/>
              <a:gd name="T20" fmla="*/ 2147483646 w 94"/>
              <a:gd name="T21" fmla="*/ 2147483646 h 81"/>
              <a:gd name="T22" fmla="*/ 2147483646 w 94"/>
              <a:gd name="T23" fmla="*/ 2147483646 h 81"/>
              <a:gd name="T24" fmla="*/ 2147483646 w 94"/>
              <a:gd name="T25" fmla="*/ 2147483646 h 81"/>
              <a:gd name="T26" fmla="*/ 2147483646 w 94"/>
              <a:gd name="T27" fmla="*/ 2147483646 h 81"/>
              <a:gd name="T28" fmla="*/ 2147483646 w 94"/>
              <a:gd name="T29" fmla="*/ 2147483646 h 81"/>
              <a:gd name="T30" fmla="*/ 2147483646 w 94"/>
              <a:gd name="T31" fmla="*/ 2147483646 h 81"/>
              <a:gd name="T32" fmla="*/ 2147483646 w 94"/>
              <a:gd name="T33" fmla="*/ 2147483646 h 81"/>
              <a:gd name="T34" fmla="*/ 2147483646 w 94"/>
              <a:gd name="T35" fmla="*/ 2147483646 h 81"/>
              <a:gd name="T36" fmla="*/ 2147483646 w 94"/>
              <a:gd name="T37" fmla="*/ 2147483646 h 81"/>
              <a:gd name="T38" fmla="*/ 2147483646 w 94"/>
              <a:gd name="T39" fmla="*/ 2147483646 h 81"/>
              <a:gd name="T40" fmla="*/ 2147483646 w 94"/>
              <a:gd name="T41" fmla="*/ 2147483646 h 81"/>
              <a:gd name="T42" fmla="*/ 2147483646 w 94"/>
              <a:gd name="T43" fmla="*/ 2147483646 h 81"/>
              <a:gd name="T44" fmla="*/ 2147483646 w 94"/>
              <a:gd name="T45" fmla="*/ 0 h 81"/>
              <a:gd name="T46" fmla="*/ 2147483646 w 94"/>
              <a:gd name="T47" fmla="*/ 0 h 81"/>
              <a:gd name="T48" fmla="*/ 2147483646 w 94"/>
              <a:gd name="T49" fmla="*/ 2147483646 h 81"/>
              <a:gd name="T50" fmla="*/ 2147483646 w 94"/>
              <a:gd name="T51" fmla="*/ 2147483646 h 81"/>
              <a:gd name="T52" fmla="*/ 2147483646 w 94"/>
              <a:gd name="T53" fmla="*/ 2147483646 h 81"/>
              <a:gd name="T54" fmla="*/ 2147483646 w 94"/>
              <a:gd name="T55" fmla="*/ 2147483646 h 81"/>
              <a:gd name="T56" fmla="*/ 2147483646 w 94"/>
              <a:gd name="T57" fmla="*/ 2147483646 h 81"/>
              <a:gd name="T58" fmla="*/ 2147483646 w 94"/>
              <a:gd name="T59" fmla="*/ 2147483646 h 81"/>
              <a:gd name="T60" fmla="*/ 2147483646 w 94"/>
              <a:gd name="T61" fmla="*/ 2147483646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3" name="Freeform 69"/>
          <p:cNvSpPr>
            <a:spLocks noEditPoints="1" noChangeArrowheads="1"/>
          </p:cNvSpPr>
          <p:nvPr/>
        </p:nvSpPr>
        <p:spPr bwMode="auto">
          <a:xfrm>
            <a:off x="1327150" y="4768850"/>
            <a:ext cx="358775" cy="279400"/>
          </a:xfrm>
          <a:custGeom>
            <a:avLst/>
            <a:gdLst>
              <a:gd name="T0" fmla="*/ 2147483646 w 96"/>
              <a:gd name="T1" fmla="*/ 2147483646 h 99"/>
              <a:gd name="T2" fmla="*/ 2147483646 w 96"/>
              <a:gd name="T3" fmla="*/ 2147483646 h 99"/>
              <a:gd name="T4" fmla="*/ 2147483646 w 96"/>
              <a:gd name="T5" fmla="*/ 2147483646 h 99"/>
              <a:gd name="T6" fmla="*/ 2147483646 w 96"/>
              <a:gd name="T7" fmla="*/ 2147483646 h 99"/>
              <a:gd name="T8" fmla="*/ 2147483646 w 96"/>
              <a:gd name="T9" fmla="*/ 2147483646 h 99"/>
              <a:gd name="T10" fmla="*/ 2147483646 w 96"/>
              <a:gd name="T11" fmla="*/ 2147483646 h 99"/>
              <a:gd name="T12" fmla="*/ 2147483646 w 96"/>
              <a:gd name="T13" fmla="*/ 2147483646 h 99"/>
              <a:gd name="T14" fmla="*/ 2147483646 w 96"/>
              <a:gd name="T15" fmla="*/ 2147483646 h 99"/>
              <a:gd name="T16" fmla="*/ 2147483646 w 96"/>
              <a:gd name="T17" fmla="*/ 2147483646 h 99"/>
              <a:gd name="T18" fmla="*/ 2147483646 w 96"/>
              <a:gd name="T19" fmla="*/ 2147483646 h 99"/>
              <a:gd name="T20" fmla="*/ 2147483646 w 96"/>
              <a:gd name="T21" fmla="*/ 2147483646 h 99"/>
              <a:gd name="T22" fmla="*/ 2147483646 w 96"/>
              <a:gd name="T23" fmla="*/ 2147483646 h 99"/>
              <a:gd name="T24" fmla="*/ 2147483646 w 96"/>
              <a:gd name="T25" fmla="*/ 2147483646 h 99"/>
              <a:gd name="T26" fmla="*/ 2147483646 w 96"/>
              <a:gd name="T27" fmla="*/ 2147483646 h 99"/>
              <a:gd name="T28" fmla="*/ 0 w 96"/>
              <a:gd name="T29" fmla="*/ 2147483646 h 99"/>
              <a:gd name="T30" fmla="*/ 2147483646 w 96"/>
              <a:gd name="T31" fmla="*/ 2147483646 h 99"/>
              <a:gd name="T32" fmla="*/ 2147483646 w 96"/>
              <a:gd name="T33" fmla="*/ 2147483646 h 99"/>
              <a:gd name="T34" fmla="*/ 2147483646 w 96"/>
              <a:gd name="T35" fmla="*/ 2147483646 h 99"/>
              <a:gd name="T36" fmla="*/ 2147483646 w 96"/>
              <a:gd name="T37" fmla="*/ 2147483646 h 99"/>
              <a:gd name="T38" fmla="*/ 2147483646 w 96"/>
              <a:gd name="T39" fmla="*/ 2147483646 h 99"/>
              <a:gd name="T40" fmla="*/ 2147483646 w 96"/>
              <a:gd name="T41" fmla="*/ 2147483646 h 99"/>
              <a:gd name="T42" fmla="*/ 2147483646 w 96"/>
              <a:gd name="T43" fmla="*/ 2147483646 h 99"/>
              <a:gd name="T44" fmla="*/ 2147483646 w 96"/>
              <a:gd name="T45" fmla="*/ 0 h 99"/>
              <a:gd name="T46" fmla="*/ 2147483646 w 96"/>
              <a:gd name="T47" fmla="*/ 2147483646 h 99"/>
              <a:gd name="T48" fmla="*/ 2147483646 w 96"/>
              <a:gd name="T49" fmla="*/ 2147483646 h 99"/>
              <a:gd name="T50" fmla="*/ 2147483646 w 96"/>
              <a:gd name="T51" fmla="*/ 2147483646 h 99"/>
              <a:gd name="T52" fmla="*/ 2147483646 w 96"/>
              <a:gd name="T53" fmla="*/ 2147483646 h 99"/>
              <a:gd name="T54" fmla="*/ 2147483646 w 96"/>
              <a:gd name="T55" fmla="*/ 2147483646 h 99"/>
              <a:gd name="T56" fmla="*/ 2147483646 w 96"/>
              <a:gd name="T57" fmla="*/ 2147483646 h 99"/>
              <a:gd name="T58" fmla="*/ 2147483646 w 96"/>
              <a:gd name="T59" fmla="*/ 2147483646 h 99"/>
              <a:gd name="T60" fmla="*/ 2147483646 w 96"/>
              <a:gd name="T61" fmla="*/ 2147483646 h 99"/>
              <a:gd name="T62" fmla="*/ 2147483646 w 96"/>
              <a:gd name="T63" fmla="*/ 2147483646 h 99"/>
              <a:gd name="T64" fmla="*/ 2147483646 w 96"/>
              <a:gd name="T65" fmla="*/ 2147483646 h 99"/>
              <a:gd name="T66" fmla="*/ 2147483646 w 96"/>
              <a:gd name="T67" fmla="*/ 2147483646 h 99"/>
              <a:gd name="T68" fmla="*/ 2147483646 w 96"/>
              <a:gd name="T69" fmla="*/ 2147483646 h 99"/>
              <a:gd name="T70" fmla="*/ 2147483646 w 96"/>
              <a:gd name="T71" fmla="*/ 2147483646 h 99"/>
              <a:gd name="T72" fmla="*/ 2147483646 w 96"/>
              <a:gd name="T73" fmla="*/ 2147483646 h 99"/>
              <a:gd name="T74" fmla="*/ 2147483646 w 96"/>
              <a:gd name="T75" fmla="*/ 2147483646 h 99"/>
              <a:gd name="T76" fmla="*/ 2147483646 w 96"/>
              <a:gd name="T77" fmla="*/ 2147483646 h 99"/>
              <a:gd name="T78" fmla="*/ 2147483646 w 96"/>
              <a:gd name="T79" fmla="*/ 2147483646 h 9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6"/>
              <a:gd name="T121" fmla="*/ 0 h 99"/>
              <a:gd name="T122" fmla="*/ 96 w 96"/>
              <a:gd name="T123" fmla="*/ 99 h 9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4" name="Freeform 70"/>
          <p:cNvSpPr>
            <a:spLocks noChangeArrowheads="1"/>
          </p:cNvSpPr>
          <p:nvPr/>
        </p:nvSpPr>
        <p:spPr bwMode="auto">
          <a:xfrm>
            <a:off x="6913563" y="1701800"/>
            <a:ext cx="319087" cy="219075"/>
          </a:xfrm>
          <a:custGeom>
            <a:avLst/>
            <a:gdLst>
              <a:gd name="T0" fmla="*/ 2147483646 w 85"/>
              <a:gd name="T1" fmla="*/ 0 h 78"/>
              <a:gd name="T2" fmla="*/ 2147483646 w 85"/>
              <a:gd name="T3" fmla="*/ 2147483646 h 78"/>
              <a:gd name="T4" fmla="*/ 2147483646 w 85"/>
              <a:gd name="T5" fmla="*/ 2147483646 h 78"/>
              <a:gd name="T6" fmla="*/ 2147483646 w 85"/>
              <a:gd name="T7" fmla="*/ 2147483646 h 78"/>
              <a:gd name="T8" fmla="*/ 0 w 85"/>
              <a:gd name="T9" fmla="*/ 2147483646 h 78"/>
              <a:gd name="T10" fmla="*/ 0 w 85"/>
              <a:gd name="T11" fmla="*/ 2147483646 h 78"/>
              <a:gd name="T12" fmla="*/ 2147483646 w 85"/>
              <a:gd name="T13" fmla="*/ 2147483646 h 78"/>
              <a:gd name="T14" fmla="*/ 0 w 85"/>
              <a:gd name="T15" fmla="*/ 2147483646 h 78"/>
              <a:gd name="T16" fmla="*/ 0 w 85"/>
              <a:gd name="T17" fmla="*/ 2147483646 h 78"/>
              <a:gd name="T18" fmla="*/ 2147483646 w 85"/>
              <a:gd name="T19" fmla="*/ 2147483646 h 78"/>
              <a:gd name="T20" fmla="*/ 2147483646 w 85"/>
              <a:gd name="T21" fmla="*/ 2147483646 h 78"/>
              <a:gd name="T22" fmla="*/ 2147483646 w 85"/>
              <a:gd name="T23" fmla="*/ 2147483646 h 78"/>
              <a:gd name="T24" fmla="*/ 2147483646 w 85"/>
              <a:gd name="T25" fmla="*/ 2147483646 h 78"/>
              <a:gd name="T26" fmla="*/ 2147483646 w 85"/>
              <a:gd name="T27" fmla="*/ 2147483646 h 78"/>
              <a:gd name="T28" fmla="*/ 2147483646 w 85"/>
              <a:gd name="T29" fmla="*/ 2147483646 h 78"/>
              <a:gd name="T30" fmla="*/ 2147483646 w 85"/>
              <a:gd name="T31" fmla="*/ 2147483646 h 78"/>
              <a:gd name="T32" fmla="*/ 2147483646 w 85"/>
              <a:gd name="T33" fmla="*/ 2147483646 h 78"/>
              <a:gd name="T34" fmla="*/ 2147483646 w 85"/>
              <a:gd name="T35" fmla="*/ 2147483646 h 78"/>
              <a:gd name="T36" fmla="*/ 2147483646 w 85"/>
              <a:gd name="T37" fmla="*/ 2147483646 h 78"/>
              <a:gd name="T38" fmla="*/ 2147483646 w 85"/>
              <a:gd name="T39" fmla="*/ 2147483646 h 78"/>
              <a:gd name="T40" fmla="*/ 2147483646 w 85"/>
              <a:gd name="T41" fmla="*/ 2147483646 h 78"/>
              <a:gd name="T42" fmla="*/ 2147483646 w 85"/>
              <a:gd name="T43" fmla="*/ 2147483646 h 78"/>
              <a:gd name="T44" fmla="*/ 2147483646 w 85"/>
              <a:gd name="T45" fmla="*/ 2147483646 h 78"/>
              <a:gd name="T46" fmla="*/ 2147483646 w 85"/>
              <a:gd name="T47" fmla="*/ 2147483646 h 78"/>
              <a:gd name="T48" fmla="*/ 2147483646 w 85"/>
              <a:gd name="T49" fmla="*/ 2147483646 h 78"/>
              <a:gd name="T50" fmla="*/ 2147483646 w 85"/>
              <a:gd name="T51" fmla="*/ 2147483646 h 78"/>
              <a:gd name="T52" fmla="*/ 2147483646 w 85"/>
              <a:gd name="T53" fmla="*/ 2147483646 h 78"/>
              <a:gd name="T54" fmla="*/ 2147483646 w 85"/>
              <a:gd name="T55" fmla="*/ 2147483646 h 78"/>
              <a:gd name="T56" fmla="*/ 2147483646 w 85"/>
              <a:gd name="T57" fmla="*/ 0 h 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5"/>
              <a:gd name="T88" fmla="*/ 0 h 78"/>
              <a:gd name="T89" fmla="*/ 85 w 85"/>
              <a:gd name="T90" fmla="*/ 78 h 7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5" name="Freeform 71"/>
          <p:cNvSpPr>
            <a:spLocks noEditPoints="1" noChangeArrowheads="1"/>
          </p:cNvSpPr>
          <p:nvPr/>
        </p:nvSpPr>
        <p:spPr bwMode="auto">
          <a:xfrm>
            <a:off x="6883400" y="1163638"/>
            <a:ext cx="352425" cy="277812"/>
          </a:xfrm>
          <a:custGeom>
            <a:avLst/>
            <a:gdLst>
              <a:gd name="T0" fmla="*/ 2147483646 w 222"/>
              <a:gd name="T1" fmla="*/ 2147483646 h 233"/>
              <a:gd name="T2" fmla="*/ 2147483646 w 222"/>
              <a:gd name="T3" fmla="*/ 2147483646 h 233"/>
              <a:gd name="T4" fmla="*/ 2147483646 w 222"/>
              <a:gd name="T5" fmla="*/ 2147483646 h 233"/>
              <a:gd name="T6" fmla="*/ 2147483646 w 222"/>
              <a:gd name="T7" fmla="*/ 2147483646 h 233"/>
              <a:gd name="T8" fmla="*/ 2147483646 w 222"/>
              <a:gd name="T9" fmla="*/ 2147483646 h 233"/>
              <a:gd name="T10" fmla="*/ 2147483646 w 222"/>
              <a:gd name="T11" fmla="*/ 2147483646 h 233"/>
              <a:gd name="T12" fmla="*/ 2147483646 w 222"/>
              <a:gd name="T13" fmla="*/ 2147483646 h 233"/>
              <a:gd name="T14" fmla="*/ 2147483646 w 222"/>
              <a:gd name="T15" fmla="*/ 2147483646 h 233"/>
              <a:gd name="T16" fmla="*/ 2147483646 w 222"/>
              <a:gd name="T17" fmla="*/ 2147483646 h 233"/>
              <a:gd name="T18" fmla="*/ 2147483646 w 222"/>
              <a:gd name="T19" fmla="*/ 2147483646 h 233"/>
              <a:gd name="T20" fmla="*/ 2147483646 w 222"/>
              <a:gd name="T21" fmla="*/ 2147483646 h 233"/>
              <a:gd name="T22" fmla="*/ 2147483646 w 222"/>
              <a:gd name="T23" fmla="*/ 2147483646 h 233"/>
              <a:gd name="T24" fmla="*/ 2147483646 w 222"/>
              <a:gd name="T25" fmla="*/ 2147483646 h 233"/>
              <a:gd name="T26" fmla="*/ 2147483646 w 222"/>
              <a:gd name="T27" fmla="*/ 0 h 233"/>
              <a:gd name="T28" fmla="*/ 2147483646 w 222"/>
              <a:gd name="T29" fmla="*/ 0 h 233"/>
              <a:gd name="T30" fmla="*/ 2147483646 w 222"/>
              <a:gd name="T31" fmla="*/ 2147483646 h 233"/>
              <a:gd name="T32" fmla="*/ 2147483646 w 222"/>
              <a:gd name="T33" fmla="*/ 2147483646 h 233"/>
              <a:gd name="T34" fmla="*/ 2147483646 w 222"/>
              <a:gd name="T35" fmla="*/ 2147483646 h 233"/>
              <a:gd name="T36" fmla="*/ 2147483646 w 222"/>
              <a:gd name="T37" fmla="*/ 2147483646 h 233"/>
              <a:gd name="T38" fmla="*/ 2147483646 w 222"/>
              <a:gd name="T39" fmla="*/ 2147483646 h 233"/>
              <a:gd name="T40" fmla="*/ 2147483646 w 222"/>
              <a:gd name="T41" fmla="*/ 2147483646 h 233"/>
              <a:gd name="T42" fmla="*/ 2147483646 w 222"/>
              <a:gd name="T43" fmla="*/ 2147483646 h 233"/>
              <a:gd name="T44" fmla="*/ 0 w 222"/>
              <a:gd name="T45" fmla="*/ 2147483646 h 233"/>
              <a:gd name="T46" fmla="*/ 0 w 222"/>
              <a:gd name="T47" fmla="*/ 2147483646 h 233"/>
              <a:gd name="T48" fmla="*/ 2147483646 w 222"/>
              <a:gd name="T49" fmla="*/ 2147483646 h 233"/>
              <a:gd name="T50" fmla="*/ 2147483646 w 222"/>
              <a:gd name="T51" fmla="*/ 2147483646 h 233"/>
              <a:gd name="T52" fmla="*/ 2147483646 w 222"/>
              <a:gd name="T53" fmla="*/ 2147483646 h 233"/>
              <a:gd name="T54" fmla="*/ 2147483646 w 222"/>
              <a:gd name="T55" fmla="*/ 2147483646 h 233"/>
              <a:gd name="T56" fmla="*/ 2147483646 w 222"/>
              <a:gd name="T57" fmla="*/ 2147483646 h 233"/>
              <a:gd name="T58" fmla="*/ 2147483646 w 222"/>
              <a:gd name="T59" fmla="*/ 2147483646 h 233"/>
              <a:gd name="T60" fmla="*/ 2147483646 w 222"/>
              <a:gd name="T61" fmla="*/ 2147483646 h 233"/>
              <a:gd name="T62" fmla="*/ 2147483646 w 222"/>
              <a:gd name="T63" fmla="*/ 2147483646 h 233"/>
              <a:gd name="T64" fmla="*/ 2147483646 w 222"/>
              <a:gd name="T65" fmla="*/ 2147483646 h 233"/>
              <a:gd name="T66" fmla="*/ 2147483646 w 222"/>
              <a:gd name="T67" fmla="*/ 2147483646 h 233"/>
              <a:gd name="T68" fmla="*/ 2147483646 w 222"/>
              <a:gd name="T69" fmla="*/ 2147483646 h 233"/>
              <a:gd name="T70" fmla="*/ 2147483646 w 222"/>
              <a:gd name="T71" fmla="*/ 2147483646 h 233"/>
              <a:gd name="T72" fmla="*/ 2147483646 w 222"/>
              <a:gd name="T73" fmla="*/ 2147483646 h 233"/>
              <a:gd name="T74" fmla="*/ 2147483646 w 222"/>
              <a:gd name="T75" fmla="*/ 2147483646 h 233"/>
              <a:gd name="T76" fmla="*/ 2147483646 w 222"/>
              <a:gd name="T77" fmla="*/ 2147483646 h 233"/>
              <a:gd name="T78" fmla="*/ 2147483646 w 222"/>
              <a:gd name="T79" fmla="*/ 2147483646 h 233"/>
              <a:gd name="T80" fmla="*/ 2147483646 w 222"/>
              <a:gd name="T81" fmla="*/ 2147483646 h 2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2"/>
              <a:gd name="T124" fmla="*/ 0 h 233"/>
              <a:gd name="T125" fmla="*/ 222 w 222"/>
              <a:gd name="T126" fmla="*/ 233 h 2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2" h="233">
                <a:moveTo>
                  <a:pt x="151" y="18"/>
                </a:moveTo>
                <a:lnTo>
                  <a:pt x="170" y="28"/>
                </a:lnTo>
                <a:lnTo>
                  <a:pt x="203" y="18"/>
                </a:lnTo>
                <a:lnTo>
                  <a:pt x="182" y="7"/>
                </a:lnTo>
                <a:lnTo>
                  <a:pt x="151" y="18"/>
                </a:lnTo>
                <a:close/>
                <a:moveTo>
                  <a:pt x="31" y="170"/>
                </a:moveTo>
                <a:lnTo>
                  <a:pt x="7" y="158"/>
                </a:lnTo>
                <a:lnTo>
                  <a:pt x="7" y="210"/>
                </a:lnTo>
                <a:lnTo>
                  <a:pt x="31" y="222"/>
                </a:lnTo>
                <a:lnTo>
                  <a:pt x="31" y="170"/>
                </a:lnTo>
                <a:close/>
                <a:moveTo>
                  <a:pt x="88" y="103"/>
                </a:moveTo>
                <a:lnTo>
                  <a:pt x="109" y="113"/>
                </a:lnTo>
                <a:lnTo>
                  <a:pt x="137" y="101"/>
                </a:lnTo>
                <a:lnTo>
                  <a:pt x="116" y="92"/>
                </a:lnTo>
                <a:lnTo>
                  <a:pt x="88" y="103"/>
                </a:lnTo>
                <a:close/>
                <a:moveTo>
                  <a:pt x="69" y="101"/>
                </a:moveTo>
                <a:lnTo>
                  <a:pt x="76" y="99"/>
                </a:lnTo>
                <a:lnTo>
                  <a:pt x="116" y="82"/>
                </a:lnTo>
                <a:lnTo>
                  <a:pt x="118" y="82"/>
                </a:lnTo>
                <a:lnTo>
                  <a:pt x="132" y="89"/>
                </a:lnTo>
                <a:lnTo>
                  <a:pt x="132" y="23"/>
                </a:lnTo>
                <a:lnTo>
                  <a:pt x="132" y="18"/>
                </a:lnTo>
                <a:lnTo>
                  <a:pt x="140" y="14"/>
                </a:lnTo>
                <a:lnTo>
                  <a:pt x="180" y="0"/>
                </a:lnTo>
                <a:lnTo>
                  <a:pt x="182" y="0"/>
                </a:lnTo>
                <a:lnTo>
                  <a:pt x="215" y="14"/>
                </a:lnTo>
                <a:lnTo>
                  <a:pt x="222" y="18"/>
                </a:lnTo>
                <a:lnTo>
                  <a:pt x="222" y="167"/>
                </a:lnTo>
                <a:lnTo>
                  <a:pt x="173" y="186"/>
                </a:lnTo>
                <a:lnTo>
                  <a:pt x="168" y="184"/>
                </a:lnTo>
                <a:lnTo>
                  <a:pt x="158" y="179"/>
                </a:lnTo>
                <a:lnTo>
                  <a:pt x="158" y="191"/>
                </a:lnTo>
                <a:lnTo>
                  <a:pt x="106" y="210"/>
                </a:lnTo>
                <a:lnTo>
                  <a:pt x="102" y="207"/>
                </a:lnTo>
                <a:lnTo>
                  <a:pt x="90" y="200"/>
                </a:lnTo>
                <a:lnTo>
                  <a:pt x="90" y="214"/>
                </a:lnTo>
                <a:lnTo>
                  <a:pt x="38" y="233"/>
                </a:lnTo>
                <a:lnTo>
                  <a:pt x="33" y="231"/>
                </a:lnTo>
                <a:lnTo>
                  <a:pt x="3" y="217"/>
                </a:lnTo>
                <a:lnTo>
                  <a:pt x="0" y="214"/>
                </a:lnTo>
                <a:lnTo>
                  <a:pt x="0" y="212"/>
                </a:lnTo>
                <a:lnTo>
                  <a:pt x="0" y="153"/>
                </a:lnTo>
                <a:lnTo>
                  <a:pt x="0" y="146"/>
                </a:lnTo>
                <a:lnTo>
                  <a:pt x="7" y="144"/>
                </a:lnTo>
                <a:lnTo>
                  <a:pt x="47" y="127"/>
                </a:lnTo>
                <a:lnTo>
                  <a:pt x="50" y="127"/>
                </a:lnTo>
                <a:lnTo>
                  <a:pt x="80" y="144"/>
                </a:lnTo>
                <a:lnTo>
                  <a:pt x="90" y="146"/>
                </a:lnTo>
                <a:lnTo>
                  <a:pt x="90" y="193"/>
                </a:lnTo>
                <a:lnTo>
                  <a:pt x="99" y="198"/>
                </a:lnTo>
                <a:lnTo>
                  <a:pt x="99" y="125"/>
                </a:lnTo>
                <a:lnTo>
                  <a:pt x="76" y="113"/>
                </a:lnTo>
                <a:lnTo>
                  <a:pt x="76" y="141"/>
                </a:lnTo>
                <a:lnTo>
                  <a:pt x="69" y="137"/>
                </a:lnTo>
                <a:lnTo>
                  <a:pt x="69" y="108"/>
                </a:lnTo>
                <a:lnTo>
                  <a:pt x="69" y="101"/>
                </a:lnTo>
                <a:close/>
                <a:moveTo>
                  <a:pt x="140" y="94"/>
                </a:moveTo>
                <a:lnTo>
                  <a:pt x="149" y="99"/>
                </a:lnTo>
                <a:lnTo>
                  <a:pt x="158" y="101"/>
                </a:lnTo>
                <a:lnTo>
                  <a:pt x="158" y="170"/>
                </a:lnTo>
                <a:lnTo>
                  <a:pt x="166" y="174"/>
                </a:lnTo>
                <a:lnTo>
                  <a:pt x="166" y="42"/>
                </a:lnTo>
                <a:lnTo>
                  <a:pt x="140" y="30"/>
                </a:lnTo>
                <a:lnTo>
                  <a:pt x="140" y="94"/>
                </a:lnTo>
                <a:close/>
                <a:moveTo>
                  <a:pt x="19" y="148"/>
                </a:moveTo>
                <a:lnTo>
                  <a:pt x="38" y="158"/>
                </a:lnTo>
                <a:lnTo>
                  <a:pt x="71" y="146"/>
                </a:lnTo>
                <a:lnTo>
                  <a:pt x="47" y="137"/>
                </a:lnTo>
                <a:lnTo>
                  <a:pt x="19" y="148"/>
                </a:lnTo>
                <a:close/>
                <a:moveTo>
                  <a:pt x="173" y="37"/>
                </a:moveTo>
                <a:lnTo>
                  <a:pt x="173" y="35"/>
                </a:lnTo>
                <a:lnTo>
                  <a:pt x="173" y="3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6" name="Freeform 72"/>
          <p:cNvSpPr>
            <a:spLocks noEditPoints="1" noChangeArrowheads="1"/>
          </p:cNvSpPr>
          <p:nvPr/>
        </p:nvSpPr>
        <p:spPr bwMode="auto">
          <a:xfrm>
            <a:off x="7656513" y="1695450"/>
            <a:ext cx="231775" cy="241300"/>
          </a:xfrm>
          <a:custGeom>
            <a:avLst/>
            <a:gdLst>
              <a:gd name="T0" fmla="*/ 2147483646 w 62"/>
              <a:gd name="T1" fmla="*/ 2147483646 h 86"/>
              <a:gd name="T2" fmla="*/ 0 w 62"/>
              <a:gd name="T3" fmla="*/ 2147483646 h 86"/>
              <a:gd name="T4" fmla="*/ 2147483646 w 62"/>
              <a:gd name="T5" fmla="*/ 2147483646 h 86"/>
              <a:gd name="T6" fmla="*/ 2147483646 w 62"/>
              <a:gd name="T7" fmla="*/ 2147483646 h 86"/>
              <a:gd name="T8" fmla="*/ 2147483646 w 62"/>
              <a:gd name="T9" fmla="*/ 2147483646 h 86"/>
              <a:gd name="T10" fmla="*/ 2147483646 w 62"/>
              <a:gd name="T11" fmla="*/ 2147483646 h 86"/>
              <a:gd name="T12" fmla="*/ 2147483646 w 62"/>
              <a:gd name="T13" fmla="*/ 2147483646 h 86"/>
              <a:gd name="T14" fmla="*/ 2147483646 w 62"/>
              <a:gd name="T15" fmla="*/ 2147483646 h 86"/>
              <a:gd name="T16" fmla="*/ 2147483646 w 62"/>
              <a:gd name="T17" fmla="*/ 2147483646 h 86"/>
              <a:gd name="T18" fmla="*/ 2147483646 w 62"/>
              <a:gd name="T19" fmla="*/ 2147483646 h 86"/>
              <a:gd name="T20" fmla="*/ 2147483646 w 62"/>
              <a:gd name="T21" fmla="*/ 2147483646 h 86"/>
              <a:gd name="T22" fmla="*/ 2147483646 w 62"/>
              <a:gd name="T23" fmla="*/ 2147483646 h 86"/>
              <a:gd name="T24" fmla="*/ 2147483646 w 62"/>
              <a:gd name="T25" fmla="*/ 2147483646 h 86"/>
              <a:gd name="T26" fmla="*/ 2147483646 w 62"/>
              <a:gd name="T27" fmla="*/ 2147483646 h 86"/>
              <a:gd name="T28" fmla="*/ 2147483646 w 62"/>
              <a:gd name="T29" fmla="*/ 2147483646 h 86"/>
              <a:gd name="T30" fmla="*/ 2147483646 w 62"/>
              <a:gd name="T31" fmla="*/ 2147483646 h 86"/>
              <a:gd name="T32" fmla="*/ 2147483646 w 62"/>
              <a:gd name="T33" fmla="*/ 2147483646 h 86"/>
              <a:gd name="T34" fmla="*/ 2147483646 w 62"/>
              <a:gd name="T35" fmla="*/ 2147483646 h 86"/>
              <a:gd name="T36" fmla="*/ 2147483646 w 62"/>
              <a:gd name="T37" fmla="*/ 2147483646 h 86"/>
              <a:gd name="T38" fmla="*/ 2147483646 w 62"/>
              <a:gd name="T39" fmla="*/ 2147483646 h 86"/>
              <a:gd name="T40" fmla="*/ 2147483646 w 62"/>
              <a:gd name="T41" fmla="*/ 2147483646 h 86"/>
              <a:gd name="T42" fmla="*/ 2147483646 w 62"/>
              <a:gd name="T43" fmla="*/ 2147483646 h 86"/>
              <a:gd name="T44" fmla="*/ 2147483646 w 62"/>
              <a:gd name="T45" fmla="*/ 2147483646 h 86"/>
              <a:gd name="T46" fmla="*/ 2147483646 w 62"/>
              <a:gd name="T47" fmla="*/ 2147483646 h 86"/>
              <a:gd name="T48" fmla="*/ 2147483646 w 62"/>
              <a:gd name="T49" fmla="*/ 2147483646 h 86"/>
              <a:gd name="T50" fmla="*/ 2147483646 w 62"/>
              <a:gd name="T51" fmla="*/ 2147483646 h 86"/>
              <a:gd name="T52" fmla="*/ 2147483646 w 62"/>
              <a:gd name="T53" fmla="*/ 2147483646 h 86"/>
              <a:gd name="T54" fmla="*/ 2147483646 w 62"/>
              <a:gd name="T55" fmla="*/ 2147483646 h 86"/>
              <a:gd name="T56" fmla="*/ 2147483646 w 62"/>
              <a:gd name="T57" fmla="*/ 2147483646 h 86"/>
              <a:gd name="T58" fmla="*/ 2147483646 w 62"/>
              <a:gd name="T59" fmla="*/ 2147483646 h 86"/>
              <a:gd name="T60" fmla="*/ 2147483646 w 62"/>
              <a:gd name="T61" fmla="*/ 2147483646 h 86"/>
              <a:gd name="T62" fmla="*/ 2147483646 w 62"/>
              <a:gd name="T63" fmla="*/ 2147483646 h 86"/>
              <a:gd name="T64" fmla="*/ 2147483646 w 62"/>
              <a:gd name="T65" fmla="*/ 2147483646 h 86"/>
              <a:gd name="T66" fmla="*/ 2147483646 w 62"/>
              <a:gd name="T67" fmla="*/ 2147483646 h 86"/>
              <a:gd name="T68" fmla="*/ 2147483646 w 62"/>
              <a:gd name="T69" fmla="*/ 214748364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
              <a:gd name="T106" fmla="*/ 0 h 86"/>
              <a:gd name="T107" fmla="*/ 62 w 62"/>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 h="86">
                <a:moveTo>
                  <a:pt x="0" y="8"/>
                </a:moveTo>
                <a:cubicBezTo>
                  <a:pt x="21" y="0"/>
                  <a:pt x="42" y="0"/>
                  <a:pt x="62" y="8"/>
                </a:cubicBezTo>
                <a:cubicBezTo>
                  <a:pt x="62" y="34"/>
                  <a:pt x="62" y="60"/>
                  <a:pt x="62" y="86"/>
                </a:cubicBezTo>
                <a:cubicBezTo>
                  <a:pt x="41" y="86"/>
                  <a:pt x="21" y="86"/>
                  <a:pt x="0" y="86"/>
                </a:cubicBezTo>
                <a:cubicBezTo>
                  <a:pt x="0" y="60"/>
                  <a:pt x="0" y="34"/>
                  <a:pt x="0" y="8"/>
                </a:cubicBezTo>
                <a:close/>
                <a:moveTo>
                  <a:pt x="8" y="14"/>
                </a:moveTo>
                <a:cubicBezTo>
                  <a:pt x="8" y="29"/>
                  <a:pt x="8" y="29"/>
                  <a:pt x="8" y="29"/>
                </a:cubicBezTo>
                <a:cubicBezTo>
                  <a:pt x="54" y="29"/>
                  <a:pt x="54" y="29"/>
                  <a:pt x="54" y="29"/>
                </a:cubicBezTo>
                <a:cubicBezTo>
                  <a:pt x="54" y="14"/>
                  <a:pt x="54" y="14"/>
                  <a:pt x="54" y="14"/>
                </a:cubicBezTo>
                <a:cubicBezTo>
                  <a:pt x="8" y="14"/>
                  <a:pt x="8" y="14"/>
                  <a:pt x="8" y="14"/>
                </a:cubicBezTo>
                <a:close/>
                <a:moveTo>
                  <a:pt x="13" y="36"/>
                </a:moveTo>
                <a:cubicBezTo>
                  <a:pt x="10" y="36"/>
                  <a:pt x="8" y="38"/>
                  <a:pt x="8" y="41"/>
                </a:cubicBezTo>
                <a:cubicBezTo>
                  <a:pt x="8" y="44"/>
                  <a:pt x="10" y="46"/>
                  <a:pt x="13" y="46"/>
                </a:cubicBezTo>
                <a:cubicBezTo>
                  <a:pt x="16" y="46"/>
                  <a:pt x="18" y="44"/>
                  <a:pt x="18" y="41"/>
                </a:cubicBezTo>
                <a:cubicBezTo>
                  <a:pt x="18" y="38"/>
                  <a:pt x="16" y="36"/>
                  <a:pt x="13" y="36"/>
                </a:cubicBezTo>
                <a:close/>
                <a:moveTo>
                  <a:pt x="50" y="63"/>
                </a:moveTo>
                <a:cubicBezTo>
                  <a:pt x="47" y="63"/>
                  <a:pt x="45" y="66"/>
                  <a:pt x="45" y="68"/>
                </a:cubicBezTo>
                <a:cubicBezTo>
                  <a:pt x="45" y="71"/>
                  <a:pt x="47" y="73"/>
                  <a:pt x="50" y="73"/>
                </a:cubicBezTo>
                <a:cubicBezTo>
                  <a:pt x="52" y="73"/>
                  <a:pt x="54" y="71"/>
                  <a:pt x="54" y="68"/>
                </a:cubicBezTo>
                <a:cubicBezTo>
                  <a:pt x="54" y="66"/>
                  <a:pt x="52" y="63"/>
                  <a:pt x="50" y="63"/>
                </a:cubicBezTo>
                <a:close/>
                <a:moveTo>
                  <a:pt x="37" y="63"/>
                </a:moveTo>
                <a:cubicBezTo>
                  <a:pt x="34" y="63"/>
                  <a:pt x="32" y="66"/>
                  <a:pt x="32" y="68"/>
                </a:cubicBezTo>
                <a:cubicBezTo>
                  <a:pt x="32" y="71"/>
                  <a:pt x="34" y="73"/>
                  <a:pt x="37" y="73"/>
                </a:cubicBezTo>
                <a:cubicBezTo>
                  <a:pt x="40" y="73"/>
                  <a:pt x="42" y="71"/>
                  <a:pt x="42" y="68"/>
                </a:cubicBezTo>
                <a:cubicBezTo>
                  <a:pt x="42" y="66"/>
                  <a:pt x="40" y="63"/>
                  <a:pt x="37" y="63"/>
                </a:cubicBezTo>
                <a:close/>
                <a:moveTo>
                  <a:pt x="25" y="63"/>
                </a:moveTo>
                <a:cubicBezTo>
                  <a:pt x="22" y="63"/>
                  <a:pt x="20" y="66"/>
                  <a:pt x="20" y="68"/>
                </a:cubicBezTo>
                <a:cubicBezTo>
                  <a:pt x="20" y="71"/>
                  <a:pt x="22" y="73"/>
                  <a:pt x="25" y="73"/>
                </a:cubicBezTo>
                <a:cubicBezTo>
                  <a:pt x="28" y="73"/>
                  <a:pt x="30" y="71"/>
                  <a:pt x="30" y="68"/>
                </a:cubicBezTo>
                <a:cubicBezTo>
                  <a:pt x="30" y="66"/>
                  <a:pt x="28" y="63"/>
                  <a:pt x="25" y="63"/>
                </a:cubicBezTo>
                <a:close/>
                <a:moveTo>
                  <a:pt x="13" y="63"/>
                </a:moveTo>
                <a:cubicBezTo>
                  <a:pt x="10" y="63"/>
                  <a:pt x="8" y="66"/>
                  <a:pt x="8" y="68"/>
                </a:cubicBezTo>
                <a:cubicBezTo>
                  <a:pt x="8" y="71"/>
                  <a:pt x="10" y="73"/>
                  <a:pt x="13" y="73"/>
                </a:cubicBezTo>
                <a:cubicBezTo>
                  <a:pt x="16" y="73"/>
                  <a:pt x="18" y="71"/>
                  <a:pt x="18" y="68"/>
                </a:cubicBezTo>
                <a:cubicBezTo>
                  <a:pt x="18" y="66"/>
                  <a:pt x="16" y="63"/>
                  <a:pt x="13" y="63"/>
                </a:cubicBezTo>
                <a:close/>
                <a:moveTo>
                  <a:pt x="50" y="50"/>
                </a:moveTo>
                <a:cubicBezTo>
                  <a:pt x="47" y="50"/>
                  <a:pt x="45" y="52"/>
                  <a:pt x="45" y="55"/>
                </a:cubicBezTo>
                <a:cubicBezTo>
                  <a:pt x="45" y="57"/>
                  <a:pt x="47" y="60"/>
                  <a:pt x="50" y="60"/>
                </a:cubicBezTo>
                <a:cubicBezTo>
                  <a:pt x="52" y="60"/>
                  <a:pt x="54" y="57"/>
                  <a:pt x="54" y="55"/>
                </a:cubicBezTo>
                <a:cubicBezTo>
                  <a:pt x="54" y="52"/>
                  <a:pt x="52" y="50"/>
                  <a:pt x="50" y="50"/>
                </a:cubicBezTo>
                <a:close/>
                <a:moveTo>
                  <a:pt x="37" y="50"/>
                </a:moveTo>
                <a:cubicBezTo>
                  <a:pt x="34" y="50"/>
                  <a:pt x="32" y="52"/>
                  <a:pt x="32" y="55"/>
                </a:cubicBezTo>
                <a:cubicBezTo>
                  <a:pt x="32" y="57"/>
                  <a:pt x="34" y="60"/>
                  <a:pt x="37" y="60"/>
                </a:cubicBezTo>
                <a:cubicBezTo>
                  <a:pt x="40" y="60"/>
                  <a:pt x="42" y="57"/>
                  <a:pt x="42" y="55"/>
                </a:cubicBezTo>
                <a:cubicBezTo>
                  <a:pt x="42" y="52"/>
                  <a:pt x="40" y="50"/>
                  <a:pt x="37" y="50"/>
                </a:cubicBezTo>
                <a:close/>
                <a:moveTo>
                  <a:pt x="25" y="50"/>
                </a:moveTo>
                <a:cubicBezTo>
                  <a:pt x="22" y="50"/>
                  <a:pt x="20" y="52"/>
                  <a:pt x="20" y="55"/>
                </a:cubicBezTo>
                <a:cubicBezTo>
                  <a:pt x="20" y="57"/>
                  <a:pt x="22" y="60"/>
                  <a:pt x="25" y="60"/>
                </a:cubicBezTo>
                <a:cubicBezTo>
                  <a:pt x="28" y="60"/>
                  <a:pt x="30" y="57"/>
                  <a:pt x="30" y="55"/>
                </a:cubicBezTo>
                <a:cubicBezTo>
                  <a:pt x="30" y="52"/>
                  <a:pt x="28" y="50"/>
                  <a:pt x="25" y="50"/>
                </a:cubicBezTo>
                <a:close/>
                <a:moveTo>
                  <a:pt x="13" y="50"/>
                </a:moveTo>
                <a:cubicBezTo>
                  <a:pt x="10" y="50"/>
                  <a:pt x="8" y="52"/>
                  <a:pt x="8" y="55"/>
                </a:cubicBezTo>
                <a:cubicBezTo>
                  <a:pt x="8" y="57"/>
                  <a:pt x="10" y="60"/>
                  <a:pt x="13" y="60"/>
                </a:cubicBezTo>
                <a:cubicBezTo>
                  <a:pt x="16" y="60"/>
                  <a:pt x="18" y="57"/>
                  <a:pt x="18" y="55"/>
                </a:cubicBezTo>
                <a:cubicBezTo>
                  <a:pt x="18" y="52"/>
                  <a:pt x="16" y="50"/>
                  <a:pt x="13" y="50"/>
                </a:cubicBezTo>
                <a:close/>
                <a:moveTo>
                  <a:pt x="50" y="36"/>
                </a:moveTo>
                <a:cubicBezTo>
                  <a:pt x="47" y="36"/>
                  <a:pt x="45" y="38"/>
                  <a:pt x="45" y="41"/>
                </a:cubicBezTo>
                <a:cubicBezTo>
                  <a:pt x="45" y="44"/>
                  <a:pt x="47" y="46"/>
                  <a:pt x="50" y="46"/>
                </a:cubicBezTo>
                <a:cubicBezTo>
                  <a:pt x="52" y="46"/>
                  <a:pt x="54" y="44"/>
                  <a:pt x="54" y="41"/>
                </a:cubicBezTo>
                <a:cubicBezTo>
                  <a:pt x="54" y="38"/>
                  <a:pt x="52" y="36"/>
                  <a:pt x="50" y="36"/>
                </a:cubicBezTo>
                <a:close/>
                <a:moveTo>
                  <a:pt x="37" y="36"/>
                </a:moveTo>
                <a:cubicBezTo>
                  <a:pt x="34" y="36"/>
                  <a:pt x="32" y="38"/>
                  <a:pt x="32" y="41"/>
                </a:cubicBezTo>
                <a:cubicBezTo>
                  <a:pt x="32" y="44"/>
                  <a:pt x="34" y="46"/>
                  <a:pt x="37" y="46"/>
                </a:cubicBezTo>
                <a:cubicBezTo>
                  <a:pt x="40" y="46"/>
                  <a:pt x="42" y="44"/>
                  <a:pt x="42" y="41"/>
                </a:cubicBezTo>
                <a:cubicBezTo>
                  <a:pt x="42" y="38"/>
                  <a:pt x="40" y="36"/>
                  <a:pt x="37" y="36"/>
                </a:cubicBezTo>
                <a:close/>
                <a:moveTo>
                  <a:pt x="25" y="36"/>
                </a:moveTo>
                <a:cubicBezTo>
                  <a:pt x="22" y="36"/>
                  <a:pt x="20" y="38"/>
                  <a:pt x="20" y="41"/>
                </a:cubicBezTo>
                <a:cubicBezTo>
                  <a:pt x="20" y="44"/>
                  <a:pt x="22" y="46"/>
                  <a:pt x="25" y="46"/>
                </a:cubicBezTo>
                <a:cubicBezTo>
                  <a:pt x="28" y="46"/>
                  <a:pt x="30" y="44"/>
                  <a:pt x="30" y="41"/>
                </a:cubicBezTo>
                <a:cubicBezTo>
                  <a:pt x="30" y="38"/>
                  <a:pt x="28" y="36"/>
                  <a:pt x="25" y="3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7" name="Freeform 73"/>
          <p:cNvSpPr>
            <a:spLocks noEditPoints="1" noChangeArrowheads="1"/>
          </p:cNvSpPr>
          <p:nvPr/>
        </p:nvSpPr>
        <p:spPr bwMode="auto">
          <a:xfrm>
            <a:off x="6208713" y="1149350"/>
            <a:ext cx="333375" cy="266700"/>
          </a:xfrm>
          <a:custGeom>
            <a:avLst/>
            <a:gdLst>
              <a:gd name="T0" fmla="*/ 2147483646 w 89"/>
              <a:gd name="T1" fmla="*/ 2147483646 h 95"/>
              <a:gd name="T2" fmla="*/ 2147483646 w 89"/>
              <a:gd name="T3" fmla="*/ 2147483646 h 95"/>
              <a:gd name="T4" fmla="*/ 2147483646 w 89"/>
              <a:gd name="T5" fmla="*/ 2147483646 h 95"/>
              <a:gd name="T6" fmla="*/ 2147483646 w 89"/>
              <a:gd name="T7" fmla="*/ 2147483646 h 95"/>
              <a:gd name="T8" fmla="*/ 2147483646 w 89"/>
              <a:gd name="T9" fmla="*/ 2147483646 h 95"/>
              <a:gd name="T10" fmla="*/ 2147483646 w 89"/>
              <a:gd name="T11" fmla="*/ 2147483646 h 95"/>
              <a:gd name="T12" fmla="*/ 2147483646 w 89"/>
              <a:gd name="T13" fmla="*/ 2147483646 h 95"/>
              <a:gd name="T14" fmla="*/ 2147483646 w 89"/>
              <a:gd name="T15" fmla="*/ 2147483646 h 95"/>
              <a:gd name="T16" fmla="*/ 2147483646 w 89"/>
              <a:gd name="T17" fmla="*/ 2147483646 h 95"/>
              <a:gd name="T18" fmla="*/ 2147483646 w 89"/>
              <a:gd name="T19" fmla="*/ 2147483646 h 95"/>
              <a:gd name="T20" fmla="*/ 2147483646 w 89"/>
              <a:gd name="T21" fmla="*/ 2147483646 h 95"/>
              <a:gd name="T22" fmla="*/ 2147483646 w 89"/>
              <a:gd name="T23" fmla="*/ 2147483646 h 95"/>
              <a:gd name="T24" fmla="*/ 2147483646 w 89"/>
              <a:gd name="T25" fmla="*/ 2147483646 h 95"/>
              <a:gd name="T26" fmla="*/ 2147483646 w 89"/>
              <a:gd name="T27" fmla="*/ 2147483646 h 95"/>
              <a:gd name="T28" fmla="*/ 2147483646 w 89"/>
              <a:gd name="T29" fmla="*/ 2147483646 h 95"/>
              <a:gd name="T30" fmla="*/ 2147483646 w 89"/>
              <a:gd name="T31" fmla="*/ 2147483646 h 95"/>
              <a:gd name="T32" fmla="*/ 2147483646 w 89"/>
              <a:gd name="T33" fmla="*/ 2147483646 h 95"/>
              <a:gd name="T34" fmla="*/ 2147483646 w 89"/>
              <a:gd name="T35" fmla="*/ 2147483646 h 95"/>
              <a:gd name="T36" fmla="*/ 2147483646 w 89"/>
              <a:gd name="T37" fmla="*/ 2147483646 h 95"/>
              <a:gd name="T38" fmla="*/ 2147483646 w 89"/>
              <a:gd name="T39" fmla="*/ 2147483646 h 95"/>
              <a:gd name="T40" fmla="*/ 2147483646 w 89"/>
              <a:gd name="T41" fmla="*/ 2147483646 h 95"/>
              <a:gd name="T42" fmla="*/ 2147483646 w 89"/>
              <a:gd name="T43" fmla="*/ 2147483646 h 95"/>
              <a:gd name="T44" fmla="*/ 2147483646 w 89"/>
              <a:gd name="T45" fmla="*/ 2147483646 h 95"/>
              <a:gd name="T46" fmla="*/ 2147483646 w 89"/>
              <a:gd name="T47" fmla="*/ 2147483646 h 95"/>
              <a:gd name="T48" fmla="*/ 2147483646 w 89"/>
              <a:gd name="T49" fmla="*/ 2147483646 h 95"/>
              <a:gd name="T50" fmla="*/ 2147483646 w 89"/>
              <a:gd name="T51" fmla="*/ 2147483646 h 95"/>
              <a:gd name="T52" fmla="*/ 2147483646 w 89"/>
              <a:gd name="T53" fmla="*/ 2147483646 h 95"/>
              <a:gd name="T54" fmla="*/ 2147483646 w 89"/>
              <a:gd name="T55" fmla="*/ 2147483646 h 95"/>
              <a:gd name="T56" fmla="*/ 2147483646 w 89"/>
              <a:gd name="T57" fmla="*/ 2147483646 h 95"/>
              <a:gd name="T58" fmla="*/ 2147483646 w 89"/>
              <a:gd name="T59" fmla="*/ 2147483646 h 95"/>
              <a:gd name="T60" fmla="*/ 2147483646 w 89"/>
              <a:gd name="T61" fmla="*/ 2147483646 h 95"/>
              <a:gd name="T62" fmla="*/ 2147483646 w 89"/>
              <a:gd name="T63" fmla="*/ 2147483646 h 95"/>
              <a:gd name="T64" fmla="*/ 2147483646 w 89"/>
              <a:gd name="T65" fmla="*/ 2147483646 h 95"/>
              <a:gd name="T66" fmla="*/ 2147483646 w 89"/>
              <a:gd name="T67" fmla="*/ 2147483646 h 95"/>
              <a:gd name="T68" fmla="*/ 2147483646 w 89"/>
              <a:gd name="T69" fmla="*/ 2147483646 h 95"/>
              <a:gd name="T70" fmla="*/ 2147483646 w 89"/>
              <a:gd name="T71" fmla="*/ 2147483646 h 95"/>
              <a:gd name="T72" fmla="*/ 2147483646 w 89"/>
              <a:gd name="T73" fmla="*/ 2147483646 h 95"/>
              <a:gd name="T74" fmla="*/ 2147483646 w 89"/>
              <a:gd name="T75" fmla="*/ 2147483646 h 95"/>
              <a:gd name="T76" fmla="*/ 2147483646 w 89"/>
              <a:gd name="T77" fmla="*/ 2147483646 h 95"/>
              <a:gd name="T78" fmla="*/ 2147483646 w 89"/>
              <a:gd name="T79" fmla="*/ 2147483646 h 95"/>
              <a:gd name="T80" fmla="*/ 2147483646 w 89"/>
              <a:gd name="T81" fmla="*/ 2147483646 h 95"/>
              <a:gd name="T82" fmla="*/ 2147483646 w 89"/>
              <a:gd name="T83" fmla="*/ 2147483646 h 95"/>
              <a:gd name="T84" fmla="*/ 2147483646 w 89"/>
              <a:gd name="T85" fmla="*/ 2147483646 h 95"/>
              <a:gd name="T86" fmla="*/ 2147483646 w 89"/>
              <a:gd name="T87" fmla="*/ 2147483646 h 95"/>
              <a:gd name="T88" fmla="*/ 2147483646 w 89"/>
              <a:gd name="T89" fmla="*/ 2147483646 h 95"/>
              <a:gd name="T90" fmla="*/ 2147483646 w 89"/>
              <a:gd name="T91" fmla="*/ 2147483646 h 95"/>
              <a:gd name="T92" fmla="*/ 0 w 89"/>
              <a:gd name="T93" fmla="*/ 2147483646 h 95"/>
              <a:gd name="T94" fmla="*/ 2147483646 w 89"/>
              <a:gd name="T95" fmla="*/ 2147483646 h 95"/>
              <a:gd name="T96" fmla="*/ 2147483646 w 89"/>
              <a:gd name="T97" fmla="*/ 2147483646 h 95"/>
              <a:gd name="T98" fmla="*/ 2147483646 w 89"/>
              <a:gd name="T99" fmla="*/ 2147483646 h 95"/>
              <a:gd name="T100" fmla="*/ 2147483646 w 89"/>
              <a:gd name="T101" fmla="*/ 2147483646 h 95"/>
              <a:gd name="T102" fmla="*/ 2147483646 w 89"/>
              <a:gd name="T103" fmla="*/ 2147483646 h 95"/>
              <a:gd name="T104" fmla="*/ 2147483646 w 89"/>
              <a:gd name="T105" fmla="*/ 0 h 95"/>
              <a:gd name="T106" fmla="*/ 2147483646 w 89"/>
              <a:gd name="T107" fmla="*/ 0 h 95"/>
              <a:gd name="T108" fmla="*/ 2147483646 w 89"/>
              <a:gd name="T109" fmla="*/ 2147483646 h 95"/>
              <a:gd name="T110" fmla="*/ 2147483646 w 89"/>
              <a:gd name="T111" fmla="*/ 2147483646 h 95"/>
              <a:gd name="T112" fmla="*/ 2147483646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8" name="Freeform 74"/>
          <p:cNvSpPr>
            <a:spLocks noEditPoints="1" noChangeArrowheads="1"/>
          </p:cNvSpPr>
          <p:nvPr/>
        </p:nvSpPr>
        <p:spPr bwMode="auto">
          <a:xfrm>
            <a:off x="7581900" y="1219200"/>
            <a:ext cx="369888" cy="182563"/>
          </a:xfrm>
          <a:custGeom>
            <a:avLst/>
            <a:gdLst>
              <a:gd name="T0" fmla="*/ 2147483646 w 99"/>
              <a:gd name="T1" fmla="*/ 2147483646 h 65"/>
              <a:gd name="T2" fmla="*/ 2147483646 w 99"/>
              <a:gd name="T3" fmla="*/ 2147483646 h 65"/>
              <a:gd name="T4" fmla="*/ 2147483646 w 99"/>
              <a:gd name="T5" fmla="*/ 2147483646 h 65"/>
              <a:gd name="T6" fmla="*/ 2147483646 w 99"/>
              <a:gd name="T7" fmla="*/ 2147483646 h 65"/>
              <a:gd name="T8" fmla="*/ 2147483646 w 99"/>
              <a:gd name="T9" fmla="*/ 2147483646 h 65"/>
              <a:gd name="T10" fmla="*/ 2147483646 w 99"/>
              <a:gd name="T11" fmla="*/ 2147483646 h 65"/>
              <a:gd name="T12" fmla="*/ 2147483646 w 99"/>
              <a:gd name="T13" fmla="*/ 2147483646 h 65"/>
              <a:gd name="T14" fmla="*/ 2147483646 w 99"/>
              <a:gd name="T15" fmla="*/ 2147483646 h 65"/>
              <a:gd name="T16" fmla="*/ 2147483646 w 99"/>
              <a:gd name="T17" fmla="*/ 2147483646 h 65"/>
              <a:gd name="T18" fmla="*/ 2147483646 w 99"/>
              <a:gd name="T19" fmla="*/ 2147483646 h 65"/>
              <a:gd name="T20" fmla="*/ 2147483646 w 99"/>
              <a:gd name="T21" fmla="*/ 2147483646 h 65"/>
              <a:gd name="T22" fmla="*/ 2147483646 w 99"/>
              <a:gd name="T23" fmla="*/ 2147483646 h 65"/>
              <a:gd name="T24" fmla="*/ 2147483646 w 99"/>
              <a:gd name="T25" fmla="*/ 2147483646 h 65"/>
              <a:gd name="T26" fmla="*/ 2147483646 w 99"/>
              <a:gd name="T27" fmla="*/ 2147483646 h 65"/>
              <a:gd name="T28" fmla="*/ 2147483646 w 99"/>
              <a:gd name="T29" fmla="*/ 2147483646 h 65"/>
              <a:gd name="T30" fmla="*/ 2147483646 w 99"/>
              <a:gd name="T31" fmla="*/ 2147483646 h 65"/>
              <a:gd name="T32" fmla="*/ 2147483646 w 99"/>
              <a:gd name="T33" fmla="*/ 2147483646 h 65"/>
              <a:gd name="T34" fmla="*/ 2147483646 w 99"/>
              <a:gd name="T35" fmla="*/ 0 h 65"/>
              <a:gd name="T36" fmla="*/ 2147483646 w 99"/>
              <a:gd name="T37" fmla="*/ 2147483646 h 65"/>
              <a:gd name="T38" fmla="*/ 2147483646 w 99"/>
              <a:gd name="T39" fmla="*/ 2147483646 h 65"/>
              <a:gd name="T40" fmla="*/ 2147483646 w 99"/>
              <a:gd name="T41" fmla="*/ 2147483646 h 65"/>
              <a:gd name="T42" fmla="*/ 0 w 99"/>
              <a:gd name="T43" fmla="*/ 2147483646 h 65"/>
              <a:gd name="T44" fmla="*/ 2147483646 w 99"/>
              <a:gd name="T45" fmla="*/ 2147483646 h 65"/>
              <a:gd name="T46" fmla="*/ 2147483646 w 99"/>
              <a:gd name="T47" fmla="*/ 2147483646 h 65"/>
              <a:gd name="T48" fmla="*/ 2147483646 w 99"/>
              <a:gd name="T49" fmla="*/ 2147483646 h 65"/>
              <a:gd name="T50" fmla="*/ 2147483646 w 99"/>
              <a:gd name="T51" fmla="*/ 2147483646 h 65"/>
              <a:gd name="T52" fmla="*/ 2147483646 w 99"/>
              <a:gd name="T53" fmla="*/ 2147483646 h 65"/>
              <a:gd name="T54" fmla="*/ 2147483646 w 99"/>
              <a:gd name="T55" fmla="*/ 2147483646 h 65"/>
              <a:gd name="T56" fmla="*/ 2147483646 w 99"/>
              <a:gd name="T57" fmla="*/ 2147483646 h 65"/>
              <a:gd name="T58" fmla="*/ 2147483646 w 99"/>
              <a:gd name="T59" fmla="*/ 2147483646 h 65"/>
              <a:gd name="T60" fmla="*/ 2147483646 w 99"/>
              <a:gd name="T61" fmla="*/ 2147483646 h 65"/>
              <a:gd name="T62" fmla="*/ 2147483646 w 99"/>
              <a:gd name="T63" fmla="*/ 2147483646 h 65"/>
              <a:gd name="T64" fmla="*/ 2147483646 w 99"/>
              <a:gd name="T65" fmla="*/ 21474836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65"/>
              <a:gd name="T101" fmla="*/ 99 w 99"/>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39" name="Freeform 75"/>
          <p:cNvSpPr>
            <a:spLocks noEditPoints="1" noChangeArrowheads="1"/>
          </p:cNvSpPr>
          <p:nvPr/>
        </p:nvSpPr>
        <p:spPr bwMode="auto">
          <a:xfrm>
            <a:off x="5522913" y="1189038"/>
            <a:ext cx="347662" cy="247650"/>
          </a:xfrm>
          <a:custGeom>
            <a:avLst/>
            <a:gdLst>
              <a:gd name="T0" fmla="*/ 2147483646 w 93"/>
              <a:gd name="T1" fmla="*/ 0 h 88"/>
              <a:gd name="T2" fmla="*/ 2147483646 w 93"/>
              <a:gd name="T3" fmla="*/ 2147483646 h 88"/>
              <a:gd name="T4" fmla="*/ 2147483646 w 93"/>
              <a:gd name="T5" fmla="*/ 2147483646 h 88"/>
              <a:gd name="T6" fmla="*/ 2147483646 w 93"/>
              <a:gd name="T7" fmla="*/ 2147483646 h 88"/>
              <a:gd name="T8" fmla="*/ 2147483646 w 93"/>
              <a:gd name="T9" fmla="*/ 2147483646 h 88"/>
              <a:gd name="T10" fmla="*/ 2147483646 w 93"/>
              <a:gd name="T11" fmla="*/ 2147483646 h 88"/>
              <a:gd name="T12" fmla="*/ 2147483646 w 93"/>
              <a:gd name="T13" fmla="*/ 2147483646 h 88"/>
              <a:gd name="T14" fmla="*/ 2147483646 w 93"/>
              <a:gd name="T15" fmla="*/ 2147483646 h 88"/>
              <a:gd name="T16" fmla="*/ 2147483646 w 93"/>
              <a:gd name="T17" fmla="*/ 2147483646 h 88"/>
              <a:gd name="T18" fmla="*/ 0 w 93"/>
              <a:gd name="T19" fmla="*/ 2147483646 h 88"/>
              <a:gd name="T20" fmla="*/ 0 w 93"/>
              <a:gd name="T21" fmla="*/ 0 h 88"/>
              <a:gd name="T22" fmla="*/ 2147483646 w 93"/>
              <a:gd name="T23" fmla="*/ 2147483646 h 88"/>
              <a:gd name="T24" fmla="*/ 2147483646 w 93"/>
              <a:gd name="T25" fmla="*/ 2147483646 h 88"/>
              <a:gd name="T26" fmla="*/ 2147483646 w 93"/>
              <a:gd name="T27" fmla="*/ 2147483646 h 88"/>
              <a:gd name="T28" fmla="*/ 2147483646 w 93"/>
              <a:gd name="T29" fmla="*/ 2147483646 h 88"/>
              <a:gd name="T30" fmla="*/ 2147483646 w 93"/>
              <a:gd name="T31" fmla="*/ 2147483646 h 88"/>
              <a:gd name="T32" fmla="*/ 2147483646 w 93"/>
              <a:gd name="T33" fmla="*/ 2147483646 h 88"/>
              <a:gd name="T34" fmla="*/ 2147483646 w 93"/>
              <a:gd name="T35" fmla="*/ 2147483646 h 88"/>
              <a:gd name="T36" fmla="*/ 2147483646 w 93"/>
              <a:gd name="T37" fmla="*/ 2147483646 h 88"/>
              <a:gd name="T38" fmla="*/ 2147483646 w 93"/>
              <a:gd name="T39" fmla="*/ 2147483646 h 88"/>
              <a:gd name="T40" fmla="*/ 2147483646 w 93"/>
              <a:gd name="T41" fmla="*/ 2147483646 h 88"/>
              <a:gd name="T42" fmla="*/ 2147483646 w 93"/>
              <a:gd name="T43" fmla="*/ 2147483646 h 88"/>
              <a:gd name="T44" fmla="*/ 2147483646 w 93"/>
              <a:gd name="T45" fmla="*/ 2147483646 h 88"/>
              <a:gd name="T46" fmla="*/ 2147483646 w 93"/>
              <a:gd name="T47" fmla="*/ 2147483646 h 88"/>
              <a:gd name="T48" fmla="*/ 2147483646 w 93"/>
              <a:gd name="T49" fmla="*/ 2147483646 h 88"/>
              <a:gd name="T50" fmla="*/ 2147483646 w 93"/>
              <a:gd name="T51" fmla="*/ 2147483646 h 88"/>
              <a:gd name="T52" fmla="*/ 2147483646 w 93"/>
              <a:gd name="T53" fmla="*/ 2147483646 h 88"/>
              <a:gd name="T54" fmla="*/ 2147483646 w 93"/>
              <a:gd name="T55" fmla="*/ 2147483646 h 88"/>
              <a:gd name="T56" fmla="*/ 2147483646 w 93"/>
              <a:gd name="T57" fmla="*/ 2147483646 h 88"/>
              <a:gd name="T58" fmla="*/ 2147483646 w 93"/>
              <a:gd name="T59" fmla="*/ 2147483646 h 88"/>
              <a:gd name="T60" fmla="*/ 2147483646 w 93"/>
              <a:gd name="T61" fmla="*/ 2147483646 h 88"/>
              <a:gd name="T62" fmla="*/ 2147483646 w 93"/>
              <a:gd name="T63" fmla="*/ 2147483646 h 88"/>
              <a:gd name="T64" fmla="*/ 2147483646 w 93"/>
              <a:gd name="T65" fmla="*/ 2147483646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88"/>
              <a:gd name="T101" fmla="*/ 93 w 93"/>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0" name="Freeform 76"/>
          <p:cNvSpPr>
            <a:spLocks noEditPoints="1" noChangeArrowheads="1"/>
          </p:cNvSpPr>
          <p:nvPr/>
        </p:nvSpPr>
        <p:spPr bwMode="auto">
          <a:xfrm>
            <a:off x="6197600" y="1655763"/>
            <a:ext cx="319088" cy="298450"/>
          </a:xfrm>
          <a:custGeom>
            <a:avLst/>
            <a:gdLst>
              <a:gd name="T0" fmla="*/ 2147483646 w 85"/>
              <a:gd name="T1" fmla="*/ 2147483646 h 106"/>
              <a:gd name="T2" fmla="*/ 2147483646 w 85"/>
              <a:gd name="T3" fmla="*/ 2147483646 h 106"/>
              <a:gd name="T4" fmla="*/ 2147483646 w 85"/>
              <a:gd name="T5" fmla="*/ 2147483646 h 106"/>
              <a:gd name="T6" fmla="*/ 2147483646 w 85"/>
              <a:gd name="T7" fmla="*/ 2147483646 h 106"/>
              <a:gd name="T8" fmla="*/ 2147483646 w 85"/>
              <a:gd name="T9" fmla="*/ 2147483646 h 106"/>
              <a:gd name="T10" fmla="*/ 2147483646 w 85"/>
              <a:gd name="T11" fmla="*/ 2147483646 h 106"/>
              <a:gd name="T12" fmla="*/ 2147483646 w 85"/>
              <a:gd name="T13" fmla="*/ 2147483646 h 106"/>
              <a:gd name="T14" fmla="*/ 2147483646 w 85"/>
              <a:gd name="T15" fmla="*/ 2147483646 h 106"/>
              <a:gd name="T16" fmla="*/ 2147483646 w 85"/>
              <a:gd name="T17" fmla="*/ 2147483646 h 106"/>
              <a:gd name="T18" fmla="*/ 2147483646 w 85"/>
              <a:gd name="T19" fmla="*/ 2147483646 h 106"/>
              <a:gd name="T20" fmla="*/ 2147483646 w 85"/>
              <a:gd name="T21" fmla="*/ 2147483646 h 106"/>
              <a:gd name="T22" fmla="*/ 2147483646 w 85"/>
              <a:gd name="T23" fmla="*/ 2147483646 h 106"/>
              <a:gd name="T24" fmla="*/ 2147483646 w 85"/>
              <a:gd name="T25" fmla="*/ 2147483646 h 106"/>
              <a:gd name="T26" fmla="*/ 2147483646 w 85"/>
              <a:gd name="T27" fmla="*/ 2147483646 h 106"/>
              <a:gd name="T28" fmla="*/ 2147483646 w 85"/>
              <a:gd name="T29" fmla="*/ 2147483646 h 106"/>
              <a:gd name="T30" fmla="*/ 2147483646 w 85"/>
              <a:gd name="T31" fmla="*/ 2147483646 h 106"/>
              <a:gd name="T32" fmla="*/ 2147483646 w 85"/>
              <a:gd name="T33" fmla="*/ 2147483646 h 106"/>
              <a:gd name="T34" fmla="*/ 2147483646 w 85"/>
              <a:gd name="T35" fmla="*/ 2147483646 h 106"/>
              <a:gd name="T36" fmla="*/ 2147483646 w 85"/>
              <a:gd name="T37" fmla="*/ 2147483646 h 106"/>
              <a:gd name="T38" fmla="*/ 2147483646 w 85"/>
              <a:gd name="T39" fmla="*/ 2147483646 h 106"/>
              <a:gd name="T40" fmla="*/ 2147483646 w 85"/>
              <a:gd name="T41" fmla="*/ 2147483646 h 106"/>
              <a:gd name="T42" fmla="*/ 2147483646 w 85"/>
              <a:gd name="T43" fmla="*/ 2147483646 h 106"/>
              <a:gd name="T44" fmla="*/ 0 w 85"/>
              <a:gd name="T45" fmla="*/ 2147483646 h 106"/>
              <a:gd name="T46" fmla="*/ 0 w 85"/>
              <a:gd name="T47" fmla="*/ 2147483646 h 106"/>
              <a:gd name="T48" fmla="*/ 2147483646 w 85"/>
              <a:gd name="T49" fmla="*/ 2147483646 h 106"/>
              <a:gd name="T50" fmla="*/ 2147483646 w 85"/>
              <a:gd name="T51" fmla="*/ 2147483646 h 106"/>
              <a:gd name="T52" fmla="*/ 2147483646 w 85"/>
              <a:gd name="T53" fmla="*/ 2147483646 h 106"/>
              <a:gd name="T54" fmla="*/ 2147483646 w 85"/>
              <a:gd name="T55" fmla="*/ 2147483646 h 106"/>
              <a:gd name="T56" fmla="*/ 2147483646 w 85"/>
              <a:gd name="T57" fmla="*/ 2147483646 h 106"/>
              <a:gd name="T58" fmla="*/ 2147483646 w 85"/>
              <a:gd name="T59" fmla="*/ 2147483646 h 106"/>
              <a:gd name="T60" fmla="*/ 2147483646 w 85"/>
              <a:gd name="T61" fmla="*/ 2147483646 h 106"/>
              <a:gd name="T62" fmla="*/ 2147483646 w 85"/>
              <a:gd name="T63" fmla="*/ 2147483646 h 106"/>
              <a:gd name="T64" fmla="*/ 2147483646 w 85"/>
              <a:gd name="T65" fmla="*/ 2147483646 h 106"/>
              <a:gd name="T66" fmla="*/ 2147483646 w 85"/>
              <a:gd name="T67" fmla="*/ 2147483646 h 106"/>
              <a:gd name="T68" fmla="*/ 2147483646 w 85"/>
              <a:gd name="T69" fmla="*/ 2147483646 h 106"/>
              <a:gd name="T70" fmla="*/ 2147483646 w 85"/>
              <a:gd name="T71" fmla="*/ 2147483646 h 106"/>
              <a:gd name="T72" fmla="*/ 2147483646 w 85"/>
              <a:gd name="T73" fmla="*/ 2147483646 h 106"/>
              <a:gd name="T74" fmla="*/ 2147483646 w 85"/>
              <a:gd name="T75" fmla="*/ 2147483646 h 106"/>
              <a:gd name="T76" fmla="*/ 2147483646 w 85"/>
              <a:gd name="T77" fmla="*/ 2147483646 h 106"/>
              <a:gd name="T78" fmla="*/ 2147483646 w 85"/>
              <a:gd name="T79" fmla="*/ 2147483646 h 106"/>
              <a:gd name="T80" fmla="*/ 2147483646 w 85"/>
              <a:gd name="T81" fmla="*/ 2147483646 h 106"/>
              <a:gd name="T82" fmla="*/ 2147483646 w 85"/>
              <a:gd name="T83" fmla="*/ 2147483646 h 106"/>
              <a:gd name="T84" fmla="*/ 2147483646 w 85"/>
              <a:gd name="T85" fmla="*/ 2147483646 h 106"/>
              <a:gd name="T86" fmla="*/ 2147483646 w 85"/>
              <a:gd name="T87" fmla="*/ 2147483646 h 106"/>
              <a:gd name="T88" fmla="*/ 2147483646 w 85"/>
              <a:gd name="T89" fmla="*/ 2147483646 h 106"/>
              <a:gd name="T90" fmla="*/ 2147483646 w 85"/>
              <a:gd name="T91" fmla="*/ 2147483646 h 106"/>
              <a:gd name="T92" fmla="*/ 2147483646 w 85"/>
              <a:gd name="T93" fmla="*/ 2147483646 h 106"/>
              <a:gd name="T94" fmla="*/ 2147483646 w 85"/>
              <a:gd name="T95" fmla="*/ 2147483646 h 106"/>
              <a:gd name="T96" fmla="*/ 2147483646 w 85"/>
              <a:gd name="T97" fmla="*/ 2147483646 h 106"/>
              <a:gd name="T98" fmla="*/ 2147483646 w 85"/>
              <a:gd name="T99" fmla="*/ 2147483646 h 106"/>
              <a:gd name="T100" fmla="*/ 2147483646 w 85"/>
              <a:gd name="T101" fmla="*/ 2147483646 h 106"/>
              <a:gd name="T102" fmla="*/ 2147483646 w 85"/>
              <a:gd name="T103" fmla="*/ 2147483646 h 106"/>
              <a:gd name="T104" fmla="*/ 2147483646 w 85"/>
              <a:gd name="T105" fmla="*/ 2147483646 h 1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5"/>
              <a:gd name="T160" fmla="*/ 0 h 106"/>
              <a:gd name="T161" fmla="*/ 85 w 85"/>
              <a:gd name="T162" fmla="*/ 106 h 1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5" h="106">
                <a:moveTo>
                  <a:pt x="49" y="26"/>
                </a:moveTo>
                <a:cubicBezTo>
                  <a:pt x="47" y="24"/>
                  <a:pt x="40" y="19"/>
                  <a:pt x="33" y="22"/>
                </a:cubicBezTo>
                <a:cubicBezTo>
                  <a:pt x="25" y="25"/>
                  <a:pt x="22" y="34"/>
                  <a:pt x="26" y="42"/>
                </a:cubicBezTo>
                <a:cubicBezTo>
                  <a:pt x="30" y="50"/>
                  <a:pt x="33" y="53"/>
                  <a:pt x="34" y="55"/>
                </a:cubicBezTo>
                <a:cubicBezTo>
                  <a:pt x="35" y="56"/>
                  <a:pt x="34" y="58"/>
                  <a:pt x="35" y="59"/>
                </a:cubicBezTo>
                <a:cubicBezTo>
                  <a:pt x="36" y="64"/>
                  <a:pt x="46" y="66"/>
                  <a:pt x="49" y="63"/>
                </a:cubicBezTo>
                <a:cubicBezTo>
                  <a:pt x="52" y="66"/>
                  <a:pt x="62" y="64"/>
                  <a:pt x="63" y="59"/>
                </a:cubicBezTo>
                <a:cubicBezTo>
                  <a:pt x="63" y="58"/>
                  <a:pt x="63" y="56"/>
                  <a:pt x="63" y="55"/>
                </a:cubicBezTo>
                <a:cubicBezTo>
                  <a:pt x="64" y="53"/>
                  <a:pt x="68" y="50"/>
                  <a:pt x="72" y="42"/>
                </a:cubicBezTo>
                <a:cubicBezTo>
                  <a:pt x="76" y="34"/>
                  <a:pt x="73" y="25"/>
                  <a:pt x="64" y="22"/>
                </a:cubicBezTo>
                <a:cubicBezTo>
                  <a:pt x="58" y="19"/>
                  <a:pt x="51" y="24"/>
                  <a:pt x="49" y="26"/>
                </a:cubicBezTo>
                <a:close/>
                <a:moveTo>
                  <a:pt x="84" y="77"/>
                </a:moveTo>
                <a:cubicBezTo>
                  <a:pt x="14" y="77"/>
                  <a:pt x="14" y="77"/>
                  <a:pt x="14" y="77"/>
                </a:cubicBezTo>
                <a:cubicBezTo>
                  <a:pt x="11" y="80"/>
                  <a:pt x="10" y="83"/>
                  <a:pt x="11" y="87"/>
                </a:cubicBezTo>
                <a:cubicBezTo>
                  <a:pt x="11" y="87"/>
                  <a:pt x="11" y="87"/>
                  <a:pt x="11" y="87"/>
                </a:cubicBezTo>
                <a:cubicBezTo>
                  <a:pt x="11" y="90"/>
                  <a:pt x="12" y="93"/>
                  <a:pt x="14" y="96"/>
                </a:cubicBezTo>
                <a:cubicBezTo>
                  <a:pt x="85" y="96"/>
                  <a:pt x="85" y="96"/>
                  <a:pt x="85" y="96"/>
                </a:cubicBezTo>
                <a:cubicBezTo>
                  <a:pt x="85" y="106"/>
                  <a:pt x="85" y="106"/>
                  <a:pt x="85" y="106"/>
                </a:cubicBezTo>
                <a:cubicBezTo>
                  <a:pt x="12" y="106"/>
                  <a:pt x="12" y="106"/>
                  <a:pt x="12" y="106"/>
                </a:cubicBezTo>
                <a:cubicBezTo>
                  <a:pt x="10" y="106"/>
                  <a:pt x="10" y="106"/>
                  <a:pt x="10" y="106"/>
                </a:cubicBezTo>
                <a:cubicBezTo>
                  <a:pt x="8" y="105"/>
                  <a:pt x="8" y="105"/>
                  <a:pt x="8" y="105"/>
                </a:cubicBezTo>
                <a:cubicBezTo>
                  <a:pt x="8" y="104"/>
                  <a:pt x="7" y="104"/>
                  <a:pt x="7" y="104"/>
                </a:cubicBezTo>
                <a:cubicBezTo>
                  <a:pt x="3" y="99"/>
                  <a:pt x="0" y="93"/>
                  <a:pt x="0" y="87"/>
                </a:cubicBezTo>
                <a:cubicBezTo>
                  <a:pt x="0" y="87"/>
                  <a:pt x="0" y="87"/>
                  <a:pt x="0" y="87"/>
                </a:cubicBezTo>
                <a:cubicBezTo>
                  <a:pt x="0" y="81"/>
                  <a:pt x="2" y="74"/>
                  <a:pt x="7" y="69"/>
                </a:cubicBezTo>
                <a:cubicBezTo>
                  <a:pt x="7" y="69"/>
                  <a:pt x="7" y="68"/>
                  <a:pt x="8" y="68"/>
                </a:cubicBezTo>
                <a:cubicBezTo>
                  <a:pt x="9" y="66"/>
                  <a:pt x="9" y="66"/>
                  <a:pt x="9" y="66"/>
                </a:cubicBezTo>
                <a:cubicBezTo>
                  <a:pt x="12" y="66"/>
                  <a:pt x="12" y="66"/>
                  <a:pt x="12" y="66"/>
                </a:cubicBezTo>
                <a:cubicBezTo>
                  <a:pt x="84" y="66"/>
                  <a:pt x="84" y="66"/>
                  <a:pt x="84" y="66"/>
                </a:cubicBezTo>
                <a:cubicBezTo>
                  <a:pt x="84" y="77"/>
                  <a:pt x="84" y="77"/>
                  <a:pt x="84" y="77"/>
                </a:cubicBezTo>
                <a:close/>
                <a:moveTo>
                  <a:pt x="16" y="91"/>
                </a:moveTo>
                <a:cubicBezTo>
                  <a:pt x="16" y="93"/>
                  <a:pt x="16" y="93"/>
                  <a:pt x="16" y="93"/>
                </a:cubicBezTo>
                <a:cubicBezTo>
                  <a:pt x="78" y="93"/>
                  <a:pt x="78" y="93"/>
                  <a:pt x="78" y="93"/>
                </a:cubicBezTo>
                <a:cubicBezTo>
                  <a:pt x="78" y="91"/>
                  <a:pt x="78" y="91"/>
                  <a:pt x="78" y="91"/>
                </a:cubicBezTo>
                <a:cubicBezTo>
                  <a:pt x="16" y="91"/>
                  <a:pt x="16" y="91"/>
                  <a:pt x="16" y="91"/>
                </a:cubicBezTo>
                <a:close/>
                <a:moveTo>
                  <a:pt x="16" y="80"/>
                </a:moveTo>
                <a:cubicBezTo>
                  <a:pt x="16" y="82"/>
                  <a:pt x="16" y="82"/>
                  <a:pt x="16" y="82"/>
                </a:cubicBezTo>
                <a:cubicBezTo>
                  <a:pt x="78" y="82"/>
                  <a:pt x="78" y="82"/>
                  <a:pt x="78" y="82"/>
                </a:cubicBezTo>
                <a:cubicBezTo>
                  <a:pt x="78" y="80"/>
                  <a:pt x="78" y="80"/>
                  <a:pt x="78" y="80"/>
                </a:cubicBezTo>
                <a:cubicBezTo>
                  <a:pt x="16" y="80"/>
                  <a:pt x="16" y="80"/>
                  <a:pt x="16" y="80"/>
                </a:cubicBezTo>
                <a:close/>
                <a:moveTo>
                  <a:pt x="16" y="85"/>
                </a:moveTo>
                <a:cubicBezTo>
                  <a:pt x="16" y="88"/>
                  <a:pt x="16" y="88"/>
                  <a:pt x="16" y="88"/>
                </a:cubicBezTo>
                <a:cubicBezTo>
                  <a:pt x="78" y="88"/>
                  <a:pt x="78" y="88"/>
                  <a:pt x="78" y="88"/>
                </a:cubicBezTo>
                <a:cubicBezTo>
                  <a:pt x="78" y="85"/>
                  <a:pt x="78" y="85"/>
                  <a:pt x="78" y="85"/>
                </a:cubicBezTo>
                <a:cubicBezTo>
                  <a:pt x="16" y="85"/>
                  <a:pt x="16" y="85"/>
                  <a:pt x="16" y="85"/>
                </a:cubicBezTo>
                <a:close/>
                <a:moveTo>
                  <a:pt x="50" y="10"/>
                </a:moveTo>
                <a:cubicBezTo>
                  <a:pt x="54" y="0"/>
                  <a:pt x="64" y="5"/>
                  <a:pt x="73" y="8"/>
                </a:cubicBezTo>
                <a:cubicBezTo>
                  <a:pt x="69" y="14"/>
                  <a:pt x="58" y="18"/>
                  <a:pt x="51" y="15"/>
                </a:cubicBezTo>
                <a:cubicBezTo>
                  <a:pt x="51" y="18"/>
                  <a:pt x="50" y="21"/>
                  <a:pt x="50" y="24"/>
                </a:cubicBezTo>
                <a:cubicBezTo>
                  <a:pt x="48" y="24"/>
                  <a:pt x="48" y="24"/>
                  <a:pt x="48" y="24"/>
                </a:cubicBezTo>
                <a:cubicBezTo>
                  <a:pt x="48" y="17"/>
                  <a:pt x="46" y="13"/>
                  <a:pt x="40" y="8"/>
                </a:cubicBezTo>
                <a:cubicBezTo>
                  <a:pt x="46" y="4"/>
                  <a:pt x="46" y="4"/>
                  <a:pt x="46" y="4"/>
                </a:cubicBezTo>
                <a:cubicBezTo>
                  <a:pt x="48" y="6"/>
                  <a:pt x="50" y="8"/>
                  <a:pt x="50" y="1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1" name="Freeform 77"/>
          <p:cNvSpPr>
            <a:spLocks noEditPoints="1" noChangeArrowheads="1"/>
          </p:cNvSpPr>
          <p:nvPr/>
        </p:nvSpPr>
        <p:spPr bwMode="auto">
          <a:xfrm>
            <a:off x="2005013" y="2212975"/>
            <a:ext cx="379412" cy="252413"/>
          </a:xfrm>
          <a:custGeom>
            <a:avLst/>
            <a:gdLst>
              <a:gd name="T0" fmla="*/ 2147483646 w 101"/>
              <a:gd name="T1" fmla="*/ 2147483646 h 90"/>
              <a:gd name="T2" fmla="*/ 2147483646 w 101"/>
              <a:gd name="T3" fmla="*/ 2147483646 h 90"/>
              <a:gd name="T4" fmla="*/ 2147483646 w 101"/>
              <a:gd name="T5" fmla="*/ 2147483646 h 90"/>
              <a:gd name="T6" fmla="*/ 2147483646 w 101"/>
              <a:gd name="T7" fmla="*/ 2147483646 h 90"/>
              <a:gd name="T8" fmla="*/ 2147483646 w 101"/>
              <a:gd name="T9" fmla="*/ 2147483646 h 90"/>
              <a:gd name="T10" fmla="*/ 2147483646 w 101"/>
              <a:gd name="T11" fmla="*/ 2147483646 h 90"/>
              <a:gd name="T12" fmla="*/ 2147483646 w 101"/>
              <a:gd name="T13" fmla="*/ 2147483646 h 90"/>
              <a:gd name="T14" fmla="*/ 2147483646 w 101"/>
              <a:gd name="T15" fmla="*/ 2147483646 h 90"/>
              <a:gd name="T16" fmla="*/ 0 w 101"/>
              <a:gd name="T17" fmla="*/ 2147483646 h 90"/>
              <a:gd name="T18" fmla="*/ 2147483646 w 101"/>
              <a:gd name="T19" fmla="*/ 2147483646 h 90"/>
              <a:gd name="T20" fmla="*/ 2147483646 w 101"/>
              <a:gd name="T21" fmla="*/ 0 h 90"/>
              <a:gd name="T22" fmla="*/ 2147483646 w 101"/>
              <a:gd name="T23" fmla="*/ 0 h 90"/>
              <a:gd name="T24" fmla="*/ 2147483646 w 101"/>
              <a:gd name="T25" fmla="*/ 2147483646 h 90"/>
              <a:gd name="T26" fmla="*/ 2147483646 w 101"/>
              <a:gd name="T27" fmla="*/ 2147483646 h 90"/>
              <a:gd name="T28" fmla="*/ 2147483646 w 101"/>
              <a:gd name="T29" fmla="*/ 2147483646 h 90"/>
              <a:gd name="T30" fmla="*/ 2147483646 w 101"/>
              <a:gd name="T31" fmla="*/ 2147483646 h 90"/>
              <a:gd name="T32" fmla="*/ 2147483646 w 101"/>
              <a:gd name="T33" fmla="*/ 2147483646 h 90"/>
              <a:gd name="T34" fmla="*/ 2147483646 w 101"/>
              <a:gd name="T35" fmla="*/ 2147483646 h 90"/>
              <a:gd name="T36" fmla="*/ 2147483646 w 101"/>
              <a:gd name="T37" fmla="*/ 2147483646 h 90"/>
              <a:gd name="T38" fmla="*/ 2147483646 w 101"/>
              <a:gd name="T39" fmla="*/ 2147483646 h 90"/>
              <a:gd name="T40" fmla="*/ 2147483646 w 101"/>
              <a:gd name="T41" fmla="*/ 2147483646 h 90"/>
              <a:gd name="T42" fmla="*/ 2147483646 w 101"/>
              <a:gd name="T43" fmla="*/ 2147483646 h 90"/>
              <a:gd name="T44" fmla="*/ 2147483646 w 101"/>
              <a:gd name="T45" fmla="*/ 2147483646 h 90"/>
              <a:gd name="T46" fmla="*/ 2147483646 w 101"/>
              <a:gd name="T47" fmla="*/ 2147483646 h 90"/>
              <a:gd name="T48" fmla="*/ 2147483646 w 101"/>
              <a:gd name="T49" fmla="*/ 2147483646 h 90"/>
              <a:gd name="T50" fmla="*/ 2147483646 w 101"/>
              <a:gd name="T51" fmla="*/ 2147483646 h 90"/>
              <a:gd name="T52" fmla="*/ 2147483646 w 101"/>
              <a:gd name="T53" fmla="*/ 2147483646 h 90"/>
              <a:gd name="T54" fmla="*/ 2147483646 w 101"/>
              <a:gd name="T55" fmla="*/ 2147483646 h 90"/>
              <a:gd name="T56" fmla="*/ 2147483646 w 101"/>
              <a:gd name="T57" fmla="*/ 2147483646 h 90"/>
              <a:gd name="T58" fmla="*/ 2147483646 w 101"/>
              <a:gd name="T59" fmla="*/ 2147483646 h 90"/>
              <a:gd name="T60" fmla="*/ 2147483646 w 101"/>
              <a:gd name="T61" fmla="*/ 2147483646 h 9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90"/>
              <a:gd name="T95" fmla="*/ 101 w 101"/>
              <a:gd name="T96" fmla="*/ 90 h 9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2" name="Freeform 78"/>
          <p:cNvSpPr>
            <a:spLocks noEditPoints="1" noChangeArrowheads="1"/>
          </p:cNvSpPr>
          <p:nvPr/>
        </p:nvSpPr>
        <p:spPr bwMode="auto">
          <a:xfrm>
            <a:off x="2024063" y="2695575"/>
            <a:ext cx="311150" cy="293688"/>
          </a:xfrm>
          <a:custGeom>
            <a:avLst/>
            <a:gdLst>
              <a:gd name="T0" fmla="*/ 2147483646 w 83"/>
              <a:gd name="T1" fmla="*/ 2147483646 h 104"/>
              <a:gd name="T2" fmla="*/ 2147483646 w 83"/>
              <a:gd name="T3" fmla="*/ 2147483646 h 104"/>
              <a:gd name="T4" fmla="*/ 2147483646 w 83"/>
              <a:gd name="T5" fmla="*/ 2147483646 h 104"/>
              <a:gd name="T6" fmla="*/ 2147483646 w 83"/>
              <a:gd name="T7" fmla="*/ 2147483646 h 104"/>
              <a:gd name="T8" fmla="*/ 2147483646 w 83"/>
              <a:gd name="T9" fmla="*/ 2147483646 h 104"/>
              <a:gd name="T10" fmla="*/ 2147483646 w 83"/>
              <a:gd name="T11" fmla="*/ 2147483646 h 104"/>
              <a:gd name="T12" fmla="*/ 2147483646 w 83"/>
              <a:gd name="T13" fmla="*/ 2147483646 h 104"/>
              <a:gd name="T14" fmla="*/ 2147483646 w 83"/>
              <a:gd name="T15" fmla="*/ 2147483646 h 104"/>
              <a:gd name="T16" fmla="*/ 2147483646 w 83"/>
              <a:gd name="T17" fmla="*/ 2147483646 h 104"/>
              <a:gd name="T18" fmla="*/ 2147483646 w 83"/>
              <a:gd name="T19" fmla="*/ 2147483646 h 104"/>
              <a:gd name="T20" fmla="*/ 2147483646 w 83"/>
              <a:gd name="T21" fmla="*/ 2147483646 h 104"/>
              <a:gd name="T22" fmla="*/ 2147483646 w 83"/>
              <a:gd name="T23" fmla="*/ 2147483646 h 104"/>
              <a:gd name="T24" fmla="*/ 2147483646 w 83"/>
              <a:gd name="T25" fmla="*/ 2147483646 h 104"/>
              <a:gd name="T26" fmla="*/ 2147483646 w 83"/>
              <a:gd name="T27" fmla="*/ 0 h 104"/>
              <a:gd name="T28" fmla="*/ 2147483646 w 83"/>
              <a:gd name="T29" fmla="*/ 2147483646 h 104"/>
              <a:gd name="T30" fmla="*/ 2147483646 w 83"/>
              <a:gd name="T31" fmla="*/ 2147483646 h 104"/>
              <a:gd name="T32" fmla="*/ 2147483646 w 83"/>
              <a:gd name="T33" fmla="*/ 2147483646 h 104"/>
              <a:gd name="T34" fmla="*/ 2147483646 w 83"/>
              <a:gd name="T35" fmla="*/ 0 h 104"/>
              <a:gd name="T36" fmla="*/ 2147483646 w 83"/>
              <a:gd name="T37" fmla="*/ 2147483646 h 104"/>
              <a:gd name="T38" fmla="*/ 2147483646 w 83"/>
              <a:gd name="T39" fmla="*/ 2147483646 h 104"/>
              <a:gd name="T40" fmla="*/ 2147483646 w 83"/>
              <a:gd name="T41" fmla="*/ 2147483646 h 104"/>
              <a:gd name="T42" fmla="*/ 2147483646 w 83"/>
              <a:gd name="T43" fmla="*/ 2147483646 h 104"/>
              <a:gd name="T44" fmla="*/ 2147483646 w 83"/>
              <a:gd name="T45" fmla="*/ 2147483646 h 104"/>
              <a:gd name="T46" fmla="*/ 2147483646 w 83"/>
              <a:gd name="T47" fmla="*/ 2147483646 h 104"/>
              <a:gd name="T48" fmla="*/ 2147483646 w 83"/>
              <a:gd name="T49" fmla="*/ 2147483646 h 104"/>
              <a:gd name="T50" fmla="*/ 2147483646 w 83"/>
              <a:gd name="T51" fmla="*/ 2147483646 h 104"/>
              <a:gd name="T52" fmla="*/ 2147483646 w 83"/>
              <a:gd name="T53" fmla="*/ 2147483646 h 104"/>
              <a:gd name="T54" fmla="*/ 2147483646 w 83"/>
              <a:gd name="T55" fmla="*/ 2147483646 h 104"/>
              <a:gd name="T56" fmla="*/ 2147483646 w 83"/>
              <a:gd name="T57" fmla="*/ 2147483646 h 104"/>
              <a:gd name="T58" fmla="*/ 2147483646 w 83"/>
              <a:gd name="T59" fmla="*/ 2147483646 h 104"/>
              <a:gd name="T60" fmla="*/ 2147483646 w 83"/>
              <a:gd name="T61" fmla="*/ 2147483646 h 104"/>
              <a:gd name="T62" fmla="*/ 2147483646 w 83"/>
              <a:gd name="T63" fmla="*/ 2147483646 h 104"/>
              <a:gd name="T64" fmla="*/ 2147483646 w 83"/>
              <a:gd name="T65" fmla="*/ 2147483646 h 104"/>
              <a:gd name="T66" fmla="*/ 2147483646 w 83"/>
              <a:gd name="T67" fmla="*/ 2147483646 h 104"/>
              <a:gd name="T68" fmla="*/ 2147483646 w 83"/>
              <a:gd name="T69" fmla="*/ 2147483646 h 104"/>
              <a:gd name="T70" fmla="*/ 2147483646 w 83"/>
              <a:gd name="T71" fmla="*/ 2147483646 h 104"/>
              <a:gd name="T72" fmla="*/ 2147483646 w 83"/>
              <a:gd name="T73" fmla="*/ 2147483646 h 104"/>
              <a:gd name="T74" fmla="*/ 2147483646 w 83"/>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3"/>
              <a:gd name="T115" fmla="*/ 0 h 104"/>
              <a:gd name="T116" fmla="*/ 83 w 83"/>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3" h="104">
                <a:moveTo>
                  <a:pt x="46" y="66"/>
                </a:moveTo>
                <a:cubicBezTo>
                  <a:pt x="48" y="66"/>
                  <a:pt x="49" y="69"/>
                  <a:pt x="49" y="71"/>
                </a:cubicBezTo>
                <a:cubicBezTo>
                  <a:pt x="49" y="74"/>
                  <a:pt x="48" y="76"/>
                  <a:pt x="46" y="76"/>
                </a:cubicBezTo>
                <a:cubicBezTo>
                  <a:pt x="45" y="76"/>
                  <a:pt x="43" y="74"/>
                  <a:pt x="43" y="71"/>
                </a:cubicBezTo>
                <a:cubicBezTo>
                  <a:pt x="43" y="69"/>
                  <a:pt x="45" y="66"/>
                  <a:pt x="46" y="66"/>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4"/>
                </a:cubicBezTo>
                <a:cubicBezTo>
                  <a:pt x="80" y="48"/>
                  <a:pt x="83" y="37"/>
                  <a:pt x="78" y="27"/>
                </a:cubicBezTo>
                <a:cubicBezTo>
                  <a:pt x="70" y="28"/>
                  <a:pt x="63" y="32"/>
                  <a:pt x="58" y="37"/>
                </a:cubicBezTo>
                <a:cubicBezTo>
                  <a:pt x="57" y="36"/>
                  <a:pt x="54" y="36"/>
                  <a:pt x="52" y="35"/>
                </a:cubicBezTo>
                <a:cubicBezTo>
                  <a:pt x="51" y="38"/>
                  <a:pt x="51" y="38"/>
                  <a:pt x="51" y="38"/>
                </a:cubicBezTo>
                <a:cubicBezTo>
                  <a:pt x="44" y="37"/>
                  <a:pt x="40" y="37"/>
                  <a:pt x="32" y="38"/>
                </a:cubicBezTo>
                <a:cubicBezTo>
                  <a:pt x="31" y="35"/>
                  <a:pt x="31" y="35"/>
                  <a:pt x="31" y="35"/>
                </a:cubicBezTo>
                <a:cubicBezTo>
                  <a:pt x="29" y="35"/>
                  <a:pt x="26" y="36"/>
                  <a:pt x="24" y="37"/>
                </a:cubicBezTo>
                <a:cubicBezTo>
                  <a:pt x="20" y="32"/>
                  <a:pt x="12" y="28"/>
                  <a:pt x="5" y="27"/>
                </a:cubicBezTo>
                <a:cubicBezTo>
                  <a:pt x="0" y="37"/>
                  <a:pt x="3" y="48"/>
                  <a:pt x="8" y="54"/>
                </a:cubicBezTo>
                <a:cubicBezTo>
                  <a:pt x="6" y="59"/>
                  <a:pt x="5" y="63"/>
                  <a:pt x="5" y="69"/>
                </a:cubicBezTo>
                <a:cubicBezTo>
                  <a:pt x="5" y="77"/>
                  <a:pt x="8" y="84"/>
                  <a:pt x="12" y="90"/>
                </a:cubicBezTo>
                <a:cubicBezTo>
                  <a:pt x="13" y="104"/>
                  <a:pt x="13" y="104"/>
                  <a:pt x="13" y="104"/>
                </a:cubicBezTo>
                <a:cubicBezTo>
                  <a:pt x="20" y="104"/>
                  <a:pt x="20" y="104"/>
                  <a:pt x="20" y="104"/>
                </a:cubicBezTo>
                <a:cubicBezTo>
                  <a:pt x="22" y="99"/>
                  <a:pt x="22" y="99"/>
                  <a:pt x="22" y="99"/>
                </a:cubicBezTo>
                <a:cubicBezTo>
                  <a:pt x="27" y="102"/>
                  <a:pt x="34" y="104"/>
                  <a:pt x="41" y="104"/>
                </a:cubicBezTo>
                <a:cubicBezTo>
                  <a:pt x="48" y="104"/>
                  <a:pt x="55" y="102"/>
                  <a:pt x="60" y="99"/>
                </a:cubicBezTo>
                <a:close/>
                <a:moveTo>
                  <a:pt x="42" y="0"/>
                </a:moveTo>
                <a:cubicBezTo>
                  <a:pt x="47" y="0"/>
                  <a:pt x="51" y="2"/>
                  <a:pt x="54" y="5"/>
                </a:cubicBezTo>
                <a:cubicBezTo>
                  <a:pt x="57" y="8"/>
                  <a:pt x="59" y="13"/>
                  <a:pt x="59" y="17"/>
                </a:cubicBezTo>
                <a:cubicBezTo>
                  <a:pt x="59" y="22"/>
                  <a:pt x="57" y="26"/>
                  <a:pt x="54" y="30"/>
                </a:cubicBezTo>
                <a:cubicBezTo>
                  <a:pt x="51" y="33"/>
                  <a:pt x="47" y="35"/>
                  <a:pt x="42" y="35"/>
                </a:cubicBezTo>
                <a:cubicBezTo>
                  <a:pt x="37" y="35"/>
                  <a:pt x="33" y="33"/>
                  <a:pt x="30" y="30"/>
                </a:cubicBezTo>
                <a:cubicBezTo>
                  <a:pt x="27" y="26"/>
                  <a:pt x="25" y="22"/>
                  <a:pt x="25" y="17"/>
                </a:cubicBezTo>
                <a:cubicBezTo>
                  <a:pt x="25" y="13"/>
                  <a:pt x="27" y="8"/>
                  <a:pt x="30" y="5"/>
                </a:cubicBezTo>
                <a:cubicBezTo>
                  <a:pt x="33" y="2"/>
                  <a:pt x="37" y="0"/>
                  <a:pt x="42" y="0"/>
                </a:cubicBezTo>
                <a:close/>
                <a:moveTo>
                  <a:pt x="49" y="10"/>
                </a:moveTo>
                <a:cubicBezTo>
                  <a:pt x="51" y="12"/>
                  <a:pt x="52" y="15"/>
                  <a:pt x="52" y="17"/>
                </a:cubicBezTo>
                <a:cubicBezTo>
                  <a:pt x="52" y="20"/>
                  <a:pt x="51" y="23"/>
                  <a:pt x="49" y="24"/>
                </a:cubicBezTo>
                <a:cubicBezTo>
                  <a:pt x="47" y="26"/>
                  <a:pt x="45" y="27"/>
                  <a:pt x="42" y="27"/>
                </a:cubicBezTo>
                <a:cubicBezTo>
                  <a:pt x="39" y="27"/>
                  <a:pt x="37" y="26"/>
                  <a:pt x="35" y="24"/>
                </a:cubicBezTo>
                <a:cubicBezTo>
                  <a:pt x="33" y="23"/>
                  <a:pt x="32" y="20"/>
                  <a:pt x="32" y="17"/>
                </a:cubicBezTo>
                <a:cubicBezTo>
                  <a:pt x="32" y="15"/>
                  <a:pt x="33" y="12"/>
                  <a:pt x="35" y="10"/>
                </a:cubicBezTo>
                <a:cubicBezTo>
                  <a:pt x="37" y="9"/>
                  <a:pt x="39" y="8"/>
                  <a:pt x="42" y="8"/>
                </a:cubicBezTo>
                <a:cubicBezTo>
                  <a:pt x="45" y="8"/>
                  <a:pt x="47" y="9"/>
                  <a:pt x="49" y="10"/>
                </a:cubicBezTo>
                <a:close/>
                <a:moveTo>
                  <a:pt x="41" y="57"/>
                </a:moveTo>
                <a:cubicBezTo>
                  <a:pt x="33" y="57"/>
                  <a:pt x="27" y="64"/>
                  <a:pt x="27" y="71"/>
                </a:cubicBezTo>
                <a:cubicBezTo>
                  <a:pt x="27" y="79"/>
                  <a:pt x="33" y="85"/>
                  <a:pt x="41" y="85"/>
                </a:cubicBezTo>
                <a:cubicBezTo>
                  <a:pt x="49" y="85"/>
                  <a:pt x="55" y="79"/>
                  <a:pt x="55" y="71"/>
                </a:cubicBezTo>
                <a:cubicBezTo>
                  <a:pt x="55" y="64"/>
                  <a:pt x="49" y="57"/>
                  <a:pt x="41" y="57"/>
                </a:cubicBezTo>
                <a:close/>
                <a:moveTo>
                  <a:pt x="21" y="57"/>
                </a:moveTo>
                <a:cubicBezTo>
                  <a:pt x="21" y="56"/>
                  <a:pt x="21" y="55"/>
                  <a:pt x="21" y="54"/>
                </a:cubicBezTo>
                <a:cubicBezTo>
                  <a:pt x="22" y="52"/>
                  <a:pt x="23" y="51"/>
                  <a:pt x="24" y="50"/>
                </a:cubicBezTo>
                <a:cubicBezTo>
                  <a:pt x="26" y="49"/>
                  <a:pt x="27" y="49"/>
                  <a:pt x="29" y="48"/>
                </a:cubicBezTo>
                <a:cubicBezTo>
                  <a:pt x="31" y="48"/>
                  <a:pt x="32" y="49"/>
                  <a:pt x="34" y="49"/>
                </a:cubicBezTo>
                <a:cubicBezTo>
                  <a:pt x="33" y="53"/>
                  <a:pt x="33" y="53"/>
                  <a:pt x="33" y="53"/>
                </a:cubicBezTo>
                <a:cubicBezTo>
                  <a:pt x="31" y="53"/>
                  <a:pt x="30" y="53"/>
                  <a:pt x="29" y="53"/>
                </a:cubicBezTo>
                <a:cubicBezTo>
                  <a:pt x="28" y="53"/>
                  <a:pt x="27" y="53"/>
                  <a:pt x="27" y="54"/>
                </a:cubicBezTo>
                <a:cubicBezTo>
                  <a:pt x="26" y="54"/>
                  <a:pt x="26" y="54"/>
                  <a:pt x="25" y="55"/>
                </a:cubicBezTo>
                <a:cubicBezTo>
                  <a:pt x="25" y="56"/>
                  <a:pt x="25" y="56"/>
                  <a:pt x="25" y="57"/>
                </a:cubicBezTo>
                <a:cubicBezTo>
                  <a:pt x="21" y="57"/>
                  <a:pt x="21" y="57"/>
                  <a:pt x="21" y="57"/>
                </a:cubicBezTo>
                <a:close/>
                <a:moveTo>
                  <a:pt x="62" y="57"/>
                </a:moveTo>
                <a:cubicBezTo>
                  <a:pt x="58" y="57"/>
                  <a:pt x="58" y="57"/>
                  <a:pt x="58" y="57"/>
                </a:cubicBezTo>
                <a:cubicBezTo>
                  <a:pt x="58" y="56"/>
                  <a:pt x="58" y="56"/>
                  <a:pt x="58" y="55"/>
                </a:cubicBezTo>
                <a:cubicBezTo>
                  <a:pt x="57" y="54"/>
                  <a:pt x="57" y="54"/>
                  <a:pt x="56" y="54"/>
                </a:cubicBezTo>
                <a:cubicBezTo>
                  <a:pt x="56" y="53"/>
                  <a:pt x="55" y="53"/>
                  <a:pt x="54" y="53"/>
                </a:cubicBezTo>
                <a:cubicBezTo>
                  <a:pt x="53" y="53"/>
                  <a:pt x="51" y="53"/>
                  <a:pt x="50" y="53"/>
                </a:cubicBezTo>
                <a:cubicBezTo>
                  <a:pt x="49" y="49"/>
                  <a:pt x="49" y="49"/>
                  <a:pt x="49" y="49"/>
                </a:cubicBezTo>
                <a:cubicBezTo>
                  <a:pt x="50" y="49"/>
                  <a:pt x="52" y="48"/>
                  <a:pt x="54" y="48"/>
                </a:cubicBezTo>
                <a:cubicBezTo>
                  <a:pt x="56" y="49"/>
                  <a:pt x="57" y="49"/>
                  <a:pt x="59" y="50"/>
                </a:cubicBezTo>
                <a:cubicBezTo>
                  <a:pt x="60" y="51"/>
                  <a:pt x="61" y="52"/>
                  <a:pt x="62" y="54"/>
                </a:cubicBezTo>
                <a:cubicBezTo>
                  <a:pt x="62" y="55"/>
                  <a:pt x="62" y="56"/>
                  <a:pt x="62" y="57"/>
                </a:cubicBezTo>
                <a:close/>
                <a:moveTo>
                  <a:pt x="36" y="66"/>
                </a:moveTo>
                <a:cubicBezTo>
                  <a:pt x="37" y="66"/>
                  <a:pt x="39" y="69"/>
                  <a:pt x="39" y="71"/>
                </a:cubicBezTo>
                <a:cubicBezTo>
                  <a:pt x="39" y="74"/>
                  <a:pt x="37" y="76"/>
                  <a:pt x="36" y="76"/>
                </a:cubicBezTo>
                <a:cubicBezTo>
                  <a:pt x="34" y="76"/>
                  <a:pt x="33" y="74"/>
                  <a:pt x="33" y="71"/>
                </a:cubicBezTo>
                <a:cubicBezTo>
                  <a:pt x="33" y="69"/>
                  <a:pt x="34" y="66"/>
                  <a:pt x="36" y="66"/>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3" name="Freeform 79"/>
          <p:cNvSpPr>
            <a:spLocks noEditPoints="1" noChangeArrowheads="1"/>
          </p:cNvSpPr>
          <p:nvPr/>
        </p:nvSpPr>
        <p:spPr bwMode="auto">
          <a:xfrm>
            <a:off x="4108450" y="1149350"/>
            <a:ext cx="371475" cy="282575"/>
          </a:xfrm>
          <a:custGeom>
            <a:avLst/>
            <a:gdLst>
              <a:gd name="T0" fmla="*/ 2147483646 w 99"/>
              <a:gd name="T1" fmla="*/ 0 h 100"/>
              <a:gd name="T2" fmla="*/ 2147483646 w 99"/>
              <a:gd name="T3" fmla="*/ 2147483646 h 100"/>
              <a:gd name="T4" fmla="*/ 2147483646 w 99"/>
              <a:gd name="T5" fmla="*/ 2147483646 h 100"/>
              <a:gd name="T6" fmla="*/ 0 w 99"/>
              <a:gd name="T7" fmla="*/ 2147483646 h 100"/>
              <a:gd name="T8" fmla="*/ 2147483646 w 99"/>
              <a:gd name="T9" fmla="*/ 0 h 100"/>
              <a:gd name="T10" fmla="*/ 2147483646 w 99"/>
              <a:gd name="T11" fmla="*/ 2147483646 h 100"/>
              <a:gd name="T12" fmla="*/ 2147483646 w 99"/>
              <a:gd name="T13" fmla="*/ 2147483646 h 100"/>
              <a:gd name="T14" fmla="*/ 2147483646 w 99"/>
              <a:gd name="T15" fmla="*/ 2147483646 h 100"/>
              <a:gd name="T16" fmla="*/ 2147483646 w 99"/>
              <a:gd name="T17" fmla="*/ 2147483646 h 100"/>
              <a:gd name="T18" fmla="*/ 2147483646 w 99"/>
              <a:gd name="T19" fmla="*/ 2147483646 h 100"/>
              <a:gd name="T20" fmla="*/ 2147483646 w 99"/>
              <a:gd name="T21" fmla="*/ 2147483646 h 100"/>
              <a:gd name="T22" fmla="*/ 2147483646 w 99"/>
              <a:gd name="T23" fmla="*/ 2147483646 h 100"/>
              <a:gd name="T24" fmla="*/ 2147483646 w 99"/>
              <a:gd name="T25" fmla="*/ 2147483646 h 100"/>
              <a:gd name="T26" fmla="*/ 2147483646 w 99"/>
              <a:gd name="T27" fmla="*/ 2147483646 h 100"/>
              <a:gd name="T28" fmla="*/ 2147483646 w 99"/>
              <a:gd name="T29" fmla="*/ 2147483646 h 100"/>
              <a:gd name="T30" fmla="*/ 2147483646 w 99"/>
              <a:gd name="T31" fmla="*/ 2147483646 h 100"/>
              <a:gd name="T32" fmla="*/ 2147483646 w 99"/>
              <a:gd name="T33" fmla="*/ 2147483646 h 100"/>
              <a:gd name="T34" fmla="*/ 2147483646 w 99"/>
              <a:gd name="T35" fmla="*/ 2147483646 h 100"/>
              <a:gd name="T36" fmla="*/ 2147483646 w 99"/>
              <a:gd name="T37" fmla="*/ 2147483646 h 100"/>
              <a:gd name="T38" fmla="*/ 2147483646 w 99"/>
              <a:gd name="T39" fmla="*/ 2147483646 h 100"/>
              <a:gd name="T40" fmla="*/ 2147483646 w 99"/>
              <a:gd name="T41" fmla="*/ 2147483646 h 100"/>
              <a:gd name="T42" fmla="*/ 2147483646 w 99"/>
              <a:gd name="T43" fmla="*/ 2147483646 h 100"/>
              <a:gd name="T44" fmla="*/ 2147483646 w 99"/>
              <a:gd name="T45" fmla="*/ 2147483646 h 100"/>
              <a:gd name="T46" fmla="*/ 2147483646 w 99"/>
              <a:gd name="T47" fmla="*/ 2147483646 h 100"/>
              <a:gd name="T48" fmla="*/ 2147483646 w 99"/>
              <a:gd name="T49" fmla="*/ 2147483646 h 100"/>
              <a:gd name="T50" fmla="*/ 2147483646 w 99"/>
              <a:gd name="T51" fmla="*/ 2147483646 h 100"/>
              <a:gd name="T52" fmla="*/ 2147483646 w 99"/>
              <a:gd name="T53" fmla="*/ 2147483646 h 100"/>
              <a:gd name="T54" fmla="*/ 2147483646 w 99"/>
              <a:gd name="T55" fmla="*/ 2147483646 h 100"/>
              <a:gd name="T56" fmla="*/ 2147483646 w 99"/>
              <a:gd name="T57" fmla="*/ 2147483646 h 1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
              <a:gd name="T88" fmla="*/ 0 h 100"/>
              <a:gd name="T89" fmla="*/ 99 w 99"/>
              <a:gd name="T90" fmla="*/ 100 h 1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4" name="Freeform 80"/>
          <p:cNvSpPr>
            <a:spLocks noEditPoints="1" noChangeArrowheads="1"/>
          </p:cNvSpPr>
          <p:nvPr/>
        </p:nvSpPr>
        <p:spPr bwMode="auto">
          <a:xfrm>
            <a:off x="3478213" y="2198688"/>
            <a:ext cx="241300" cy="273050"/>
          </a:xfrm>
          <a:custGeom>
            <a:avLst/>
            <a:gdLst>
              <a:gd name="T0" fmla="*/ 2147483646 w 64"/>
              <a:gd name="T1" fmla="*/ 0 h 97"/>
              <a:gd name="T2" fmla="*/ 2147483646 w 64"/>
              <a:gd name="T3" fmla="*/ 2147483646 h 97"/>
              <a:gd name="T4" fmla="*/ 2147483646 w 64"/>
              <a:gd name="T5" fmla="*/ 2147483646 h 97"/>
              <a:gd name="T6" fmla="*/ 0 w 64"/>
              <a:gd name="T7" fmla="*/ 2147483646 h 97"/>
              <a:gd name="T8" fmla="*/ 2147483646 w 64"/>
              <a:gd name="T9" fmla="*/ 2147483646 h 97"/>
              <a:gd name="T10" fmla="*/ 2147483646 w 64"/>
              <a:gd name="T11" fmla="*/ 2147483646 h 97"/>
              <a:gd name="T12" fmla="*/ 2147483646 w 64"/>
              <a:gd name="T13" fmla="*/ 2147483646 h 97"/>
              <a:gd name="T14" fmla="*/ 2147483646 w 64"/>
              <a:gd name="T15" fmla="*/ 2147483646 h 97"/>
              <a:gd name="T16" fmla="*/ 2147483646 w 64"/>
              <a:gd name="T17" fmla="*/ 2147483646 h 97"/>
              <a:gd name="T18" fmla="*/ 2147483646 w 64"/>
              <a:gd name="T19" fmla="*/ 2147483646 h 97"/>
              <a:gd name="T20" fmla="*/ 2147483646 w 64"/>
              <a:gd name="T21" fmla="*/ 2147483646 h 97"/>
              <a:gd name="T22" fmla="*/ 2147483646 w 64"/>
              <a:gd name="T23" fmla="*/ 2147483646 h 97"/>
              <a:gd name="T24" fmla="*/ 2147483646 w 64"/>
              <a:gd name="T25" fmla="*/ 2147483646 h 97"/>
              <a:gd name="T26" fmla="*/ 2147483646 w 64"/>
              <a:gd name="T27" fmla="*/ 2147483646 h 97"/>
              <a:gd name="T28" fmla="*/ 2147483646 w 64"/>
              <a:gd name="T29" fmla="*/ 2147483646 h 97"/>
              <a:gd name="T30" fmla="*/ 2147483646 w 64"/>
              <a:gd name="T31" fmla="*/ 2147483646 h 97"/>
              <a:gd name="T32" fmla="*/ 2147483646 w 64"/>
              <a:gd name="T33" fmla="*/ 2147483646 h 97"/>
              <a:gd name="T34" fmla="*/ 2147483646 w 64"/>
              <a:gd name="T35" fmla="*/ 2147483646 h 97"/>
              <a:gd name="T36" fmla="*/ 2147483646 w 64"/>
              <a:gd name="T37" fmla="*/ 2147483646 h 97"/>
              <a:gd name="T38" fmla="*/ 2147483646 w 64"/>
              <a:gd name="T39" fmla="*/ 2147483646 h 97"/>
              <a:gd name="T40" fmla="*/ 2147483646 w 64"/>
              <a:gd name="T41" fmla="*/ 2147483646 h 97"/>
              <a:gd name="T42" fmla="*/ 2147483646 w 64"/>
              <a:gd name="T43" fmla="*/ 2147483646 h 97"/>
              <a:gd name="T44" fmla="*/ 2147483646 w 64"/>
              <a:gd name="T45" fmla="*/ 2147483646 h 97"/>
              <a:gd name="T46" fmla="*/ 2147483646 w 64"/>
              <a:gd name="T47" fmla="*/ 2147483646 h 97"/>
              <a:gd name="T48" fmla="*/ 2147483646 w 64"/>
              <a:gd name="T49" fmla="*/ 2147483646 h 97"/>
              <a:gd name="T50" fmla="*/ 2147483646 w 64"/>
              <a:gd name="T51" fmla="*/ 2147483646 h 97"/>
              <a:gd name="T52" fmla="*/ 2147483646 w 64"/>
              <a:gd name="T53" fmla="*/ 2147483646 h 97"/>
              <a:gd name="T54" fmla="*/ 2147483646 w 64"/>
              <a:gd name="T55" fmla="*/ 2147483646 h 97"/>
              <a:gd name="T56" fmla="*/ 2147483646 w 64"/>
              <a:gd name="T57" fmla="*/ 2147483646 h 97"/>
              <a:gd name="T58" fmla="*/ 2147483646 w 64"/>
              <a:gd name="T59" fmla="*/ 2147483646 h 97"/>
              <a:gd name="T60" fmla="*/ 2147483646 w 64"/>
              <a:gd name="T61" fmla="*/ 2147483646 h 97"/>
              <a:gd name="T62" fmla="*/ 2147483646 w 64"/>
              <a:gd name="T63" fmla="*/ 2147483646 h 97"/>
              <a:gd name="T64" fmla="*/ 2147483646 w 64"/>
              <a:gd name="T65" fmla="*/ 2147483646 h 97"/>
              <a:gd name="T66" fmla="*/ 2147483646 w 64"/>
              <a:gd name="T67" fmla="*/ 2147483646 h 97"/>
              <a:gd name="T68" fmla="*/ 2147483646 w 64"/>
              <a:gd name="T69" fmla="*/ 2147483646 h 97"/>
              <a:gd name="T70" fmla="*/ 2147483646 w 64"/>
              <a:gd name="T71" fmla="*/ 2147483646 h 97"/>
              <a:gd name="T72" fmla="*/ 2147483646 w 64"/>
              <a:gd name="T73" fmla="*/ 2147483646 h 97"/>
              <a:gd name="T74" fmla="*/ 2147483646 w 64"/>
              <a:gd name="T75" fmla="*/ 2147483646 h 97"/>
              <a:gd name="T76" fmla="*/ 2147483646 w 64"/>
              <a:gd name="T77" fmla="*/ 2147483646 h 97"/>
              <a:gd name="T78" fmla="*/ 2147483646 w 64"/>
              <a:gd name="T79" fmla="*/ 2147483646 h 97"/>
              <a:gd name="T80" fmla="*/ 2147483646 w 64"/>
              <a:gd name="T81" fmla="*/ 2147483646 h 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4"/>
              <a:gd name="T124" fmla="*/ 0 h 97"/>
              <a:gd name="T125" fmla="*/ 64 w 64"/>
              <a:gd name="T126" fmla="*/ 97 h 9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4" h="97">
                <a:moveTo>
                  <a:pt x="9" y="0"/>
                </a:moveTo>
                <a:cubicBezTo>
                  <a:pt x="55" y="0"/>
                  <a:pt x="55" y="0"/>
                  <a:pt x="55" y="0"/>
                </a:cubicBezTo>
                <a:cubicBezTo>
                  <a:pt x="60" y="0"/>
                  <a:pt x="64" y="4"/>
                  <a:pt x="64" y="9"/>
                </a:cubicBezTo>
                <a:cubicBezTo>
                  <a:pt x="64" y="89"/>
                  <a:pt x="64" y="89"/>
                  <a:pt x="64" y="89"/>
                </a:cubicBezTo>
                <a:cubicBezTo>
                  <a:pt x="64" y="93"/>
                  <a:pt x="60" y="97"/>
                  <a:pt x="55" y="97"/>
                </a:cubicBezTo>
                <a:cubicBezTo>
                  <a:pt x="9" y="97"/>
                  <a:pt x="9" y="97"/>
                  <a:pt x="9" y="97"/>
                </a:cubicBezTo>
                <a:cubicBezTo>
                  <a:pt x="4" y="97"/>
                  <a:pt x="0" y="93"/>
                  <a:pt x="0" y="89"/>
                </a:cubicBezTo>
                <a:cubicBezTo>
                  <a:pt x="0" y="9"/>
                  <a:pt x="0" y="9"/>
                  <a:pt x="0" y="9"/>
                </a:cubicBezTo>
                <a:cubicBezTo>
                  <a:pt x="0" y="4"/>
                  <a:pt x="4" y="0"/>
                  <a:pt x="9" y="0"/>
                </a:cubicBezTo>
                <a:close/>
                <a:moveTo>
                  <a:pt x="7" y="14"/>
                </a:moveTo>
                <a:cubicBezTo>
                  <a:pt x="7" y="48"/>
                  <a:pt x="7" y="48"/>
                  <a:pt x="7" y="48"/>
                </a:cubicBezTo>
                <a:cubicBezTo>
                  <a:pt x="57" y="48"/>
                  <a:pt x="57" y="48"/>
                  <a:pt x="57" y="48"/>
                </a:cubicBezTo>
                <a:cubicBezTo>
                  <a:pt x="57" y="14"/>
                  <a:pt x="57" y="14"/>
                  <a:pt x="57" y="14"/>
                </a:cubicBezTo>
                <a:cubicBezTo>
                  <a:pt x="7" y="14"/>
                  <a:pt x="7" y="14"/>
                  <a:pt x="7" y="14"/>
                </a:cubicBezTo>
                <a:close/>
                <a:moveTo>
                  <a:pt x="20" y="5"/>
                </a:moveTo>
                <a:cubicBezTo>
                  <a:pt x="20" y="8"/>
                  <a:pt x="20" y="8"/>
                  <a:pt x="20" y="8"/>
                </a:cubicBezTo>
                <a:cubicBezTo>
                  <a:pt x="42" y="8"/>
                  <a:pt x="42" y="8"/>
                  <a:pt x="42" y="8"/>
                </a:cubicBezTo>
                <a:cubicBezTo>
                  <a:pt x="42" y="5"/>
                  <a:pt x="42" y="5"/>
                  <a:pt x="42" y="5"/>
                </a:cubicBezTo>
                <a:cubicBezTo>
                  <a:pt x="20" y="5"/>
                  <a:pt x="20" y="5"/>
                  <a:pt x="20" y="5"/>
                </a:cubicBezTo>
                <a:close/>
                <a:moveTo>
                  <a:pt x="27" y="52"/>
                </a:moveTo>
                <a:cubicBezTo>
                  <a:pt x="25" y="52"/>
                  <a:pt x="24" y="53"/>
                  <a:pt x="24" y="55"/>
                </a:cubicBezTo>
                <a:cubicBezTo>
                  <a:pt x="24" y="60"/>
                  <a:pt x="24" y="60"/>
                  <a:pt x="24" y="60"/>
                </a:cubicBezTo>
                <a:cubicBezTo>
                  <a:pt x="24" y="61"/>
                  <a:pt x="25" y="63"/>
                  <a:pt x="27" y="63"/>
                </a:cubicBezTo>
                <a:cubicBezTo>
                  <a:pt x="36" y="63"/>
                  <a:pt x="36" y="63"/>
                  <a:pt x="36" y="63"/>
                </a:cubicBezTo>
                <a:cubicBezTo>
                  <a:pt x="38" y="63"/>
                  <a:pt x="39" y="61"/>
                  <a:pt x="39" y="60"/>
                </a:cubicBezTo>
                <a:cubicBezTo>
                  <a:pt x="39" y="55"/>
                  <a:pt x="39" y="55"/>
                  <a:pt x="39" y="55"/>
                </a:cubicBezTo>
                <a:cubicBezTo>
                  <a:pt x="39" y="53"/>
                  <a:pt x="38" y="52"/>
                  <a:pt x="36" y="52"/>
                </a:cubicBezTo>
                <a:cubicBezTo>
                  <a:pt x="27" y="52"/>
                  <a:pt x="27" y="52"/>
                  <a:pt x="27" y="52"/>
                </a:cubicBezTo>
                <a:close/>
                <a:moveTo>
                  <a:pt x="22" y="56"/>
                </a:moveTo>
                <a:cubicBezTo>
                  <a:pt x="8" y="56"/>
                  <a:pt x="8" y="56"/>
                  <a:pt x="8" y="56"/>
                </a:cubicBezTo>
                <a:cubicBezTo>
                  <a:pt x="8" y="59"/>
                  <a:pt x="8" y="59"/>
                  <a:pt x="8" y="59"/>
                </a:cubicBezTo>
                <a:cubicBezTo>
                  <a:pt x="22" y="59"/>
                  <a:pt x="22" y="59"/>
                  <a:pt x="22" y="59"/>
                </a:cubicBezTo>
                <a:cubicBezTo>
                  <a:pt x="22" y="56"/>
                  <a:pt x="22" y="56"/>
                  <a:pt x="22" y="56"/>
                </a:cubicBezTo>
                <a:close/>
                <a:moveTo>
                  <a:pt x="55" y="56"/>
                </a:moveTo>
                <a:cubicBezTo>
                  <a:pt x="41" y="56"/>
                  <a:pt x="41" y="56"/>
                  <a:pt x="41" y="56"/>
                </a:cubicBezTo>
                <a:cubicBezTo>
                  <a:pt x="41" y="59"/>
                  <a:pt x="41" y="59"/>
                  <a:pt x="41" y="59"/>
                </a:cubicBezTo>
                <a:cubicBezTo>
                  <a:pt x="55" y="59"/>
                  <a:pt x="55" y="59"/>
                  <a:pt x="55" y="59"/>
                </a:cubicBezTo>
                <a:cubicBezTo>
                  <a:pt x="55" y="56"/>
                  <a:pt x="55" y="56"/>
                  <a:pt x="55" y="56"/>
                </a:cubicBezTo>
                <a:close/>
                <a:moveTo>
                  <a:pt x="22" y="65"/>
                </a:moveTo>
                <a:cubicBezTo>
                  <a:pt x="8" y="65"/>
                  <a:pt x="8" y="65"/>
                  <a:pt x="8" y="65"/>
                </a:cubicBezTo>
                <a:cubicBezTo>
                  <a:pt x="8" y="72"/>
                  <a:pt x="8" y="72"/>
                  <a:pt x="8" y="72"/>
                </a:cubicBezTo>
                <a:cubicBezTo>
                  <a:pt x="22" y="72"/>
                  <a:pt x="22" y="72"/>
                  <a:pt x="22" y="72"/>
                </a:cubicBezTo>
                <a:cubicBezTo>
                  <a:pt x="22" y="65"/>
                  <a:pt x="22" y="65"/>
                  <a:pt x="22" y="65"/>
                </a:cubicBezTo>
                <a:close/>
                <a:moveTo>
                  <a:pt x="38" y="65"/>
                </a:moveTo>
                <a:cubicBezTo>
                  <a:pt x="25" y="65"/>
                  <a:pt x="25" y="65"/>
                  <a:pt x="25" y="65"/>
                </a:cubicBezTo>
                <a:cubicBezTo>
                  <a:pt x="25" y="72"/>
                  <a:pt x="25" y="72"/>
                  <a:pt x="25" y="72"/>
                </a:cubicBezTo>
                <a:cubicBezTo>
                  <a:pt x="38" y="72"/>
                  <a:pt x="38" y="72"/>
                  <a:pt x="38" y="72"/>
                </a:cubicBezTo>
                <a:cubicBezTo>
                  <a:pt x="38" y="65"/>
                  <a:pt x="38" y="65"/>
                  <a:pt x="38" y="65"/>
                </a:cubicBezTo>
                <a:close/>
                <a:moveTo>
                  <a:pt x="55" y="65"/>
                </a:moveTo>
                <a:cubicBezTo>
                  <a:pt x="41" y="65"/>
                  <a:pt x="41" y="65"/>
                  <a:pt x="41" y="65"/>
                </a:cubicBezTo>
                <a:cubicBezTo>
                  <a:pt x="41" y="72"/>
                  <a:pt x="41" y="72"/>
                  <a:pt x="41" y="72"/>
                </a:cubicBezTo>
                <a:cubicBezTo>
                  <a:pt x="55" y="72"/>
                  <a:pt x="55" y="72"/>
                  <a:pt x="55" y="72"/>
                </a:cubicBezTo>
                <a:cubicBezTo>
                  <a:pt x="55" y="65"/>
                  <a:pt x="55" y="65"/>
                  <a:pt x="55" y="65"/>
                </a:cubicBezTo>
                <a:close/>
                <a:moveTo>
                  <a:pt x="22" y="74"/>
                </a:moveTo>
                <a:cubicBezTo>
                  <a:pt x="8" y="74"/>
                  <a:pt x="8" y="74"/>
                  <a:pt x="8" y="74"/>
                </a:cubicBezTo>
                <a:cubicBezTo>
                  <a:pt x="8" y="80"/>
                  <a:pt x="8" y="80"/>
                  <a:pt x="8" y="80"/>
                </a:cubicBezTo>
                <a:cubicBezTo>
                  <a:pt x="22" y="80"/>
                  <a:pt x="22" y="80"/>
                  <a:pt x="22" y="80"/>
                </a:cubicBezTo>
                <a:cubicBezTo>
                  <a:pt x="22" y="74"/>
                  <a:pt x="22" y="74"/>
                  <a:pt x="22" y="74"/>
                </a:cubicBezTo>
                <a:close/>
                <a:moveTo>
                  <a:pt x="38" y="74"/>
                </a:moveTo>
                <a:cubicBezTo>
                  <a:pt x="25" y="74"/>
                  <a:pt x="25" y="74"/>
                  <a:pt x="25" y="74"/>
                </a:cubicBezTo>
                <a:cubicBezTo>
                  <a:pt x="25" y="80"/>
                  <a:pt x="25" y="80"/>
                  <a:pt x="25" y="80"/>
                </a:cubicBezTo>
                <a:cubicBezTo>
                  <a:pt x="38" y="80"/>
                  <a:pt x="38" y="80"/>
                  <a:pt x="38" y="80"/>
                </a:cubicBezTo>
                <a:cubicBezTo>
                  <a:pt x="38" y="74"/>
                  <a:pt x="38" y="74"/>
                  <a:pt x="38" y="74"/>
                </a:cubicBezTo>
                <a:close/>
                <a:moveTo>
                  <a:pt x="55" y="74"/>
                </a:moveTo>
                <a:cubicBezTo>
                  <a:pt x="41" y="74"/>
                  <a:pt x="41" y="74"/>
                  <a:pt x="41" y="74"/>
                </a:cubicBezTo>
                <a:cubicBezTo>
                  <a:pt x="41" y="80"/>
                  <a:pt x="41" y="80"/>
                  <a:pt x="41" y="80"/>
                </a:cubicBezTo>
                <a:cubicBezTo>
                  <a:pt x="55" y="80"/>
                  <a:pt x="55" y="80"/>
                  <a:pt x="55" y="80"/>
                </a:cubicBezTo>
                <a:cubicBezTo>
                  <a:pt x="55" y="74"/>
                  <a:pt x="55" y="74"/>
                  <a:pt x="55" y="74"/>
                </a:cubicBezTo>
                <a:close/>
                <a:moveTo>
                  <a:pt x="22" y="83"/>
                </a:moveTo>
                <a:cubicBezTo>
                  <a:pt x="8" y="83"/>
                  <a:pt x="8" y="83"/>
                  <a:pt x="8" y="83"/>
                </a:cubicBezTo>
                <a:cubicBezTo>
                  <a:pt x="8" y="89"/>
                  <a:pt x="8" y="89"/>
                  <a:pt x="8" y="89"/>
                </a:cubicBezTo>
                <a:cubicBezTo>
                  <a:pt x="22" y="89"/>
                  <a:pt x="22" y="89"/>
                  <a:pt x="22" y="89"/>
                </a:cubicBezTo>
                <a:cubicBezTo>
                  <a:pt x="22" y="83"/>
                  <a:pt x="22" y="83"/>
                  <a:pt x="22" y="83"/>
                </a:cubicBezTo>
                <a:close/>
                <a:moveTo>
                  <a:pt x="38" y="83"/>
                </a:moveTo>
                <a:cubicBezTo>
                  <a:pt x="25" y="83"/>
                  <a:pt x="25" y="83"/>
                  <a:pt x="25" y="83"/>
                </a:cubicBezTo>
                <a:cubicBezTo>
                  <a:pt x="25" y="89"/>
                  <a:pt x="25" y="89"/>
                  <a:pt x="25" y="89"/>
                </a:cubicBezTo>
                <a:cubicBezTo>
                  <a:pt x="38" y="89"/>
                  <a:pt x="38" y="89"/>
                  <a:pt x="38" y="89"/>
                </a:cubicBezTo>
                <a:cubicBezTo>
                  <a:pt x="38" y="83"/>
                  <a:pt x="38" y="83"/>
                  <a:pt x="38" y="83"/>
                </a:cubicBezTo>
                <a:close/>
                <a:moveTo>
                  <a:pt x="55" y="83"/>
                </a:moveTo>
                <a:cubicBezTo>
                  <a:pt x="41" y="83"/>
                  <a:pt x="41" y="83"/>
                  <a:pt x="41" y="83"/>
                </a:cubicBezTo>
                <a:cubicBezTo>
                  <a:pt x="41" y="89"/>
                  <a:pt x="41" y="89"/>
                  <a:pt x="41" y="89"/>
                </a:cubicBezTo>
                <a:cubicBezTo>
                  <a:pt x="55" y="89"/>
                  <a:pt x="55" y="89"/>
                  <a:pt x="55" y="89"/>
                </a:cubicBezTo>
                <a:lnTo>
                  <a:pt x="55" y="8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5" name="Freeform 81"/>
          <p:cNvSpPr>
            <a:spLocks noEditPoints="1" noChangeArrowheads="1"/>
          </p:cNvSpPr>
          <p:nvPr/>
        </p:nvSpPr>
        <p:spPr bwMode="auto">
          <a:xfrm>
            <a:off x="1311275" y="2711450"/>
            <a:ext cx="319088" cy="295275"/>
          </a:xfrm>
          <a:custGeom>
            <a:avLst/>
            <a:gdLst>
              <a:gd name="T0" fmla="*/ 0 w 85"/>
              <a:gd name="T1" fmla="*/ 2147483646 h 105"/>
              <a:gd name="T2" fmla="*/ 2147483646 w 85"/>
              <a:gd name="T3" fmla="*/ 0 h 105"/>
              <a:gd name="T4" fmla="*/ 2147483646 w 85"/>
              <a:gd name="T5" fmla="*/ 2147483646 h 105"/>
              <a:gd name="T6" fmla="*/ 2147483646 w 85"/>
              <a:gd name="T7" fmla="*/ 2147483646 h 105"/>
              <a:gd name="T8" fmla="*/ 2147483646 w 85"/>
              <a:gd name="T9" fmla="*/ 2147483646 h 105"/>
              <a:gd name="T10" fmla="*/ 2147483646 w 85"/>
              <a:gd name="T11" fmla="*/ 2147483646 h 105"/>
              <a:gd name="T12" fmla="*/ 2147483646 w 85"/>
              <a:gd name="T13" fmla="*/ 2147483646 h 105"/>
              <a:gd name="T14" fmla="*/ 2147483646 w 85"/>
              <a:gd name="T15" fmla="*/ 2147483646 h 105"/>
              <a:gd name="T16" fmla="*/ 2147483646 w 85"/>
              <a:gd name="T17" fmla="*/ 2147483646 h 105"/>
              <a:gd name="T18" fmla="*/ 2147483646 w 85"/>
              <a:gd name="T19" fmla="*/ 2147483646 h 105"/>
              <a:gd name="T20" fmla="*/ 2147483646 w 85"/>
              <a:gd name="T21" fmla="*/ 2147483646 h 105"/>
              <a:gd name="T22" fmla="*/ 2147483646 w 85"/>
              <a:gd name="T23" fmla="*/ 2147483646 h 105"/>
              <a:gd name="T24" fmla="*/ 2147483646 w 85"/>
              <a:gd name="T25" fmla="*/ 2147483646 h 105"/>
              <a:gd name="T26" fmla="*/ 2147483646 w 85"/>
              <a:gd name="T27" fmla="*/ 2147483646 h 105"/>
              <a:gd name="T28" fmla="*/ 2147483646 w 85"/>
              <a:gd name="T29" fmla="*/ 2147483646 h 105"/>
              <a:gd name="T30" fmla="*/ 2147483646 w 85"/>
              <a:gd name="T31" fmla="*/ 2147483646 h 105"/>
              <a:gd name="T32" fmla="*/ 2147483646 w 85"/>
              <a:gd name="T33" fmla="*/ 2147483646 h 105"/>
              <a:gd name="T34" fmla="*/ 2147483646 w 85"/>
              <a:gd name="T35" fmla="*/ 2147483646 h 105"/>
              <a:gd name="T36" fmla="*/ 2147483646 w 85"/>
              <a:gd name="T37" fmla="*/ 2147483646 h 105"/>
              <a:gd name="T38" fmla="*/ 2147483646 w 85"/>
              <a:gd name="T39" fmla="*/ 2147483646 h 105"/>
              <a:gd name="T40" fmla="*/ 2147483646 w 85"/>
              <a:gd name="T41" fmla="*/ 2147483646 h 105"/>
              <a:gd name="T42" fmla="*/ 2147483646 w 85"/>
              <a:gd name="T43" fmla="*/ 2147483646 h 105"/>
              <a:gd name="T44" fmla="*/ 2147483646 w 85"/>
              <a:gd name="T45" fmla="*/ 2147483646 h 105"/>
              <a:gd name="T46" fmla="*/ 2147483646 w 85"/>
              <a:gd name="T47" fmla="*/ 2147483646 h 105"/>
              <a:gd name="T48" fmla="*/ 2147483646 w 85"/>
              <a:gd name="T49" fmla="*/ 2147483646 h 105"/>
              <a:gd name="T50" fmla="*/ 0 w 85"/>
              <a:gd name="T51" fmla="*/ 2147483646 h 105"/>
              <a:gd name="T52" fmla="*/ 2147483646 w 85"/>
              <a:gd name="T53" fmla="*/ 2147483646 h 105"/>
              <a:gd name="T54" fmla="*/ 2147483646 w 85"/>
              <a:gd name="T55" fmla="*/ 2147483646 h 105"/>
              <a:gd name="T56" fmla="*/ 2147483646 w 85"/>
              <a:gd name="T57" fmla="*/ 2147483646 h 105"/>
              <a:gd name="T58" fmla="*/ 2147483646 w 85"/>
              <a:gd name="T59" fmla="*/ 2147483646 h 105"/>
              <a:gd name="T60" fmla="*/ 2147483646 w 85"/>
              <a:gd name="T61" fmla="*/ 2147483646 h 10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5"/>
              <a:gd name="T94" fmla="*/ 0 h 105"/>
              <a:gd name="T95" fmla="*/ 85 w 85"/>
              <a:gd name="T96" fmla="*/ 105 h 10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6" name="Freeform 82"/>
          <p:cNvSpPr>
            <a:spLocks noEditPoints="1" noChangeArrowheads="1"/>
          </p:cNvSpPr>
          <p:nvPr/>
        </p:nvSpPr>
        <p:spPr bwMode="auto">
          <a:xfrm>
            <a:off x="1311275" y="2216150"/>
            <a:ext cx="371475" cy="271463"/>
          </a:xfrm>
          <a:custGeom>
            <a:avLst/>
            <a:gdLst>
              <a:gd name="T0" fmla="*/ 2147483646 w 99"/>
              <a:gd name="T1" fmla="*/ 2147483646 h 97"/>
              <a:gd name="T2" fmla="*/ 2147483646 w 99"/>
              <a:gd name="T3" fmla="*/ 2147483646 h 97"/>
              <a:gd name="T4" fmla="*/ 2147483646 w 99"/>
              <a:gd name="T5" fmla="*/ 2147483646 h 97"/>
              <a:gd name="T6" fmla="*/ 2147483646 w 99"/>
              <a:gd name="T7" fmla="*/ 2147483646 h 97"/>
              <a:gd name="T8" fmla="*/ 2147483646 w 99"/>
              <a:gd name="T9" fmla="*/ 2147483646 h 97"/>
              <a:gd name="T10" fmla="*/ 2147483646 w 99"/>
              <a:gd name="T11" fmla="*/ 2147483646 h 97"/>
              <a:gd name="T12" fmla="*/ 2147483646 w 99"/>
              <a:gd name="T13" fmla="*/ 2147483646 h 97"/>
              <a:gd name="T14" fmla="*/ 2147483646 w 99"/>
              <a:gd name="T15" fmla="*/ 2147483646 h 97"/>
              <a:gd name="T16" fmla="*/ 2147483646 w 99"/>
              <a:gd name="T17" fmla="*/ 2147483646 h 97"/>
              <a:gd name="T18" fmla="*/ 2147483646 w 99"/>
              <a:gd name="T19" fmla="*/ 2147483646 h 97"/>
              <a:gd name="T20" fmla="*/ 2147483646 w 99"/>
              <a:gd name="T21" fmla="*/ 2147483646 h 97"/>
              <a:gd name="T22" fmla="*/ 2147483646 w 99"/>
              <a:gd name="T23" fmla="*/ 2147483646 h 97"/>
              <a:gd name="T24" fmla="*/ 2147483646 w 99"/>
              <a:gd name="T25" fmla="*/ 2147483646 h 97"/>
              <a:gd name="T26" fmla="*/ 2147483646 w 99"/>
              <a:gd name="T27" fmla="*/ 2147483646 h 97"/>
              <a:gd name="T28" fmla="*/ 2147483646 w 99"/>
              <a:gd name="T29" fmla="*/ 2147483646 h 97"/>
              <a:gd name="T30" fmla="*/ 0 w 99"/>
              <a:gd name="T31" fmla="*/ 2147483646 h 97"/>
              <a:gd name="T32" fmla="*/ 2147483646 w 99"/>
              <a:gd name="T33" fmla="*/ 2147483646 h 97"/>
              <a:gd name="T34" fmla="*/ 2147483646 w 99"/>
              <a:gd name="T35" fmla="*/ 2147483646 h 97"/>
              <a:gd name="T36" fmla="*/ 2147483646 w 99"/>
              <a:gd name="T37" fmla="*/ 0 h 97"/>
              <a:gd name="T38" fmla="*/ 2147483646 w 99"/>
              <a:gd name="T39" fmla="*/ 2147483646 h 97"/>
              <a:gd name="T40" fmla="*/ 2147483646 w 99"/>
              <a:gd name="T41" fmla="*/ 2147483646 h 97"/>
              <a:gd name="T42" fmla="*/ 2147483646 w 99"/>
              <a:gd name="T43" fmla="*/ 2147483646 h 97"/>
              <a:gd name="T44" fmla="*/ 2147483646 w 99"/>
              <a:gd name="T45" fmla="*/ 2147483646 h 97"/>
              <a:gd name="T46" fmla="*/ 2147483646 w 99"/>
              <a:gd name="T47" fmla="*/ 2147483646 h 97"/>
              <a:gd name="T48" fmla="*/ 2147483646 w 99"/>
              <a:gd name="T49" fmla="*/ 2147483646 h 97"/>
              <a:gd name="T50" fmla="*/ 2147483646 w 99"/>
              <a:gd name="T51" fmla="*/ 2147483646 h 97"/>
              <a:gd name="T52" fmla="*/ 2147483646 w 99"/>
              <a:gd name="T53" fmla="*/ 2147483646 h 97"/>
              <a:gd name="T54" fmla="*/ 2147483646 w 99"/>
              <a:gd name="T55" fmla="*/ 2147483646 h 97"/>
              <a:gd name="T56" fmla="*/ 2147483646 w 99"/>
              <a:gd name="T57" fmla="*/ 2147483646 h 97"/>
              <a:gd name="T58" fmla="*/ 2147483646 w 99"/>
              <a:gd name="T59" fmla="*/ 2147483646 h 97"/>
              <a:gd name="T60" fmla="*/ 2147483646 w 99"/>
              <a:gd name="T61" fmla="*/ 2147483646 h 97"/>
              <a:gd name="T62" fmla="*/ 2147483646 w 99"/>
              <a:gd name="T63" fmla="*/ 2147483646 h 97"/>
              <a:gd name="T64" fmla="*/ 2147483646 w 99"/>
              <a:gd name="T65" fmla="*/ 2147483646 h 97"/>
              <a:gd name="T66" fmla="*/ 2147483646 w 99"/>
              <a:gd name="T67" fmla="*/ 2147483646 h 97"/>
              <a:gd name="T68" fmla="*/ 2147483646 w 99"/>
              <a:gd name="T69" fmla="*/ 2147483646 h 97"/>
              <a:gd name="T70" fmla="*/ 2147483646 w 99"/>
              <a:gd name="T71" fmla="*/ 2147483646 h 97"/>
              <a:gd name="T72" fmla="*/ 2147483646 w 99"/>
              <a:gd name="T73" fmla="*/ 2147483646 h 97"/>
              <a:gd name="T74" fmla="*/ 2147483646 w 99"/>
              <a:gd name="T75" fmla="*/ 2147483646 h 97"/>
              <a:gd name="T76" fmla="*/ 2147483646 w 99"/>
              <a:gd name="T77" fmla="*/ 2147483646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9"/>
              <a:gd name="T118" fmla="*/ 0 h 97"/>
              <a:gd name="T119" fmla="*/ 99 w 99"/>
              <a:gd name="T120" fmla="*/ 97 h 9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7" name="Freeform 83"/>
          <p:cNvSpPr>
            <a:spLocks noEditPoints="1" noChangeArrowheads="1"/>
          </p:cNvSpPr>
          <p:nvPr/>
        </p:nvSpPr>
        <p:spPr bwMode="auto">
          <a:xfrm>
            <a:off x="4102100" y="1663700"/>
            <a:ext cx="400050" cy="304800"/>
          </a:xfrm>
          <a:custGeom>
            <a:avLst/>
            <a:gdLst>
              <a:gd name="T0" fmla="*/ 2147483646 w 107"/>
              <a:gd name="T1" fmla="*/ 2147483646 h 108"/>
              <a:gd name="T2" fmla="*/ 2147483646 w 107"/>
              <a:gd name="T3" fmla="*/ 2147483646 h 108"/>
              <a:gd name="T4" fmla="*/ 2147483646 w 107"/>
              <a:gd name="T5" fmla="*/ 2147483646 h 108"/>
              <a:gd name="T6" fmla="*/ 2147483646 w 107"/>
              <a:gd name="T7" fmla="*/ 2147483646 h 108"/>
              <a:gd name="T8" fmla="*/ 2147483646 w 107"/>
              <a:gd name="T9" fmla="*/ 2147483646 h 108"/>
              <a:gd name="T10" fmla="*/ 2147483646 w 107"/>
              <a:gd name="T11" fmla="*/ 2147483646 h 108"/>
              <a:gd name="T12" fmla="*/ 2147483646 w 107"/>
              <a:gd name="T13" fmla="*/ 2147483646 h 108"/>
              <a:gd name="T14" fmla="*/ 2147483646 w 107"/>
              <a:gd name="T15" fmla="*/ 2147483646 h 108"/>
              <a:gd name="T16" fmla="*/ 2147483646 w 107"/>
              <a:gd name="T17" fmla="*/ 2147483646 h 108"/>
              <a:gd name="T18" fmla="*/ 2147483646 w 107"/>
              <a:gd name="T19" fmla="*/ 2147483646 h 108"/>
              <a:gd name="T20" fmla="*/ 2147483646 w 107"/>
              <a:gd name="T21" fmla="*/ 2147483646 h 108"/>
              <a:gd name="T22" fmla="*/ 2147483646 w 107"/>
              <a:gd name="T23" fmla="*/ 2147483646 h 108"/>
              <a:gd name="T24" fmla="*/ 2147483646 w 107"/>
              <a:gd name="T25" fmla="*/ 2147483646 h 108"/>
              <a:gd name="T26" fmla="*/ 2147483646 w 107"/>
              <a:gd name="T27" fmla="*/ 2147483646 h 108"/>
              <a:gd name="T28" fmla="*/ 2147483646 w 107"/>
              <a:gd name="T29" fmla="*/ 2147483646 h 108"/>
              <a:gd name="T30" fmla="*/ 2147483646 w 107"/>
              <a:gd name="T31" fmla="*/ 2147483646 h 108"/>
              <a:gd name="T32" fmla="*/ 2147483646 w 107"/>
              <a:gd name="T33" fmla="*/ 2147483646 h 108"/>
              <a:gd name="T34" fmla="*/ 2147483646 w 107"/>
              <a:gd name="T35" fmla="*/ 2147483646 h 108"/>
              <a:gd name="T36" fmla="*/ 2147483646 w 107"/>
              <a:gd name="T37" fmla="*/ 2147483646 h 108"/>
              <a:gd name="T38" fmla="*/ 2147483646 w 107"/>
              <a:gd name="T39" fmla="*/ 2147483646 h 108"/>
              <a:gd name="T40" fmla="*/ 2147483646 w 107"/>
              <a:gd name="T41" fmla="*/ 2147483646 h 108"/>
              <a:gd name="T42" fmla="*/ 2147483646 w 107"/>
              <a:gd name="T43" fmla="*/ 2147483646 h 108"/>
              <a:gd name="T44" fmla="*/ 2147483646 w 107"/>
              <a:gd name="T45" fmla="*/ 2147483646 h 108"/>
              <a:gd name="T46" fmla="*/ 2147483646 w 107"/>
              <a:gd name="T47" fmla="*/ 2147483646 h 108"/>
              <a:gd name="T48" fmla="*/ 2147483646 w 107"/>
              <a:gd name="T49" fmla="*/ 2147483646 h 108"/>
              <a:gd name="T50" fmla="*/ 2147483646 w 107"/>
              <a:gd name="T51" fmla="*/ 2147483646 h 108"/>
              <a:gd name="T52" fmla="*/ 2147483646 w 107"/>
              <a:gd name="T53" fmla="*/ 2147483646 h 108"/>
              <a:gd name="T54" fmla="*/ 2147483646 w 107"/>
              <a:gd name="T55" fmla="*/ 2147483646 h 108"/>
              <a:gd name="T56" fmla="*/ 2147483646 w 107"/>
              <a:gd name="T57" fmla="*/ 2147483646 h 108"/>
              <a:gd name="T58" fmla="*/ 2147483646 w 107"/>
              <a:gd name="T59" fmla="*/ 2147483646 h 108"/>
              <a:gd name="T60" fmla="*/ 2147483646 w 107"/>
              <a:gd name="T61" fmla="*/ 2147483646 h 108"/>
              <a:gd name="T62" fmla="*/ 2147483646 w 107"/>
              <a:gd name="T63" fmla="*/ 2147483646 h 108"/>
              <a:gd name="T64" fmla="*/ 2147483646 w 107"/>
              <a:gd name="T65" fmla="*/ 2147483646 h 108"/>
              <a:gd name="T66" fmla="*/ 2147483646 w 107"/>
              <a:gd name="T67" fmla="*/ 2147483646 h 108"/>
              <a:gd name="T68" fmla="*/ 2147483646 w 107"/>
              <a:gd name="T69" fmla="*/ 2147483646 h 108"/>
              <a:gd name="T70" fmla="*/ 2147483646 w 107"/>
              <a:gd name="T71" fmla="*/ 2147483646 h 108"/>
              <a:gd name="T72" fmla="*/ 2147483646 w 107"/>
              <a:gd name="T73" fmla="*/ 2147483646 h 108"/>
              <a:gd name="T74" fmla="*/ 2147483646 w 107"/>
              <a:gd name="T75" fmla="*/ 2147483646 h 108"/>
              <a:gd name="T76" fmla="*/ 2147483646 w 107"/>
              <a:gd name="T77" fmla="*/ 2147483646 h 108"/>
              <a:gd name="T78" fmla="*/ 2147483646 w 107"/>
              <a:gd name="T79" fmla="*/ 2147483646 h 108"/>
              <a:gd name="T80" fmla="*/ 2147483646 w 107"/>
              <a:gd name="T81" fmla="*/ 2147483646 h 108"/>
              <a:gd name="T82" fmla="*/ 2147483646 w 107"/>
              <a:gd name="T83" fmla="*/ 2147483646 h 108"/>
              <a:gd name="T84" fmla="*/ 2147483646 w 107"/>
              <a:gd name="T85" fmla="*/ 2147483646 h 108"/>
              <a:gd name="T86" fmla="*/ 2147483646 w 107"/>
              <a:gd name="T87" fmla="*/ 2147483646 h 108"/>
              <a:gd name="T88" fmla="*/ 2147483646 w 107"/>
              <a:gd name="T89" fmla="*/ 2147483646 h 108"/>
              <a:gd name="T90" fmla="*/ 2147483646 w 107"/>
              <a:gd name="T91" fmla="*/ 2147483646 h 108"/>
              <a:gd name="T92" fmla="*/ 2147483646 w 107"/>
              <a:gd name="T93" fmla="*/ 2147483646 h 108"/>
              <a:gd name="T94" fmla="*/ 2147483646 w 107"/>
              <a:gd name="T95" fmla="*/ 2147483646 h 108"/>
              <a:gd name="T96" fmla="*/ 2147483646 w 107"/>
              <a:gd name="T97" fmla="*/ 2147483646 h 108"/>
              <a:gd name="T98" fmla="*/ 2147483646 w 107"/>
              <a:gd name="T99" fmla="*/ 2147483646 h 108"/>
              <a:gd name="T100" fmla="*/ 2147483646 w 107"/>
              <a:gd name="T101" fmla="*/ 2147483646 h 108"/>
              <a:gd name="T102" fmla="*/ 2147483646 w 107"/>
              <a:gd name="T103" fmla="*/ 2147483646 h 1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7"/>
              <a:gd name="T157" fmla="*/ 0 h 108"/>
              <a:gd name="T158" fmla="*/ 107 w 107"/>
              <a:gd name="T159" fmla="*/ 108 h 1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8" name="Freeform 84"/>
          <p:cNvSpPr>
            <a:spLocks noChangeArrowheads="1"/>
          </p:cNvSpPr>
          <p:nvPr/>
        </p:nvSpPr>
        <p:spPr bwMode="auto">
          <a:xfrm>
            <a:off x="4818063" y="1689100"/>
            <a:ext cx="393700" cy="244475"/>
          </a:xfrm>
          <a:custGeom>
            <a:avLst/>
            <a:gdLst>
              <a:gd name="T0" fmla="*/ 2147483646 w 105"/>
              <a:gd name="T1" fmla="*/ 2147483646 h 87"/>
              <a:gd name="T2" fmla="*/ 2147483646 w 105"/>
              <a:gd name="T3" fmla="*/ 2147483646 h 87"/>
              <a:gd name="T4" fmla="*/ 2147483646 w 105"/>
              <a:gd name="T5" fmla="*/ 2147483646 h 87"/>
              <a:gd name="T6" fmla="*/ 2147483646 w 105"/>
              <a:gd name="T7" fmla="*/ 0 h 87"/>
              <a:gd name="T8" fmla="*/ 2147483646 w 105"/>
              <a:gd name="T9" fmla="*/ 2147483646 h 87"/>
              <a:gd name="T10" fmla="*/ 2147483646 w 105"/>
              <a:gd name="T11" fmla="*/ 2147483646 h 87"/>
              <a:gd name="T12" fmla="*/ 2147483646 w 105"/>
              <a:gd name="T13" fmla="*/ 2147483646 h 87"/>
              <a:gd name="T14" fmla="*/ 2147483646 w 105"/>
              <a:gd name="T15" fmla="*/ 2147483646 h 87"/>
              <a:gd name="T16" fmla="*/ 2147483646 w 105"/>
              <a:gd name="T17" fmla="*/ 2147483646 h 87"/>
              <a:gd name="T18" fmla="*/ 2147483646 w 105"/>
              <a:gd name="T19" fmla="*/ 2147483646 h 87"/>
              <a:gd name="T20" fmla="*/ 2147483646 w 105"/>
              <a:gd name="T21" fmla="*/ 2147483646 h 87"/>
              <a:gd name="T22" fmla="*/ 2147483646 w 105"/>
              <a:gd name="T23" fmla="*/ 2147483646 h 87"/>
              <a:gd name="T24" fmla="*/ 2147483646 w 105"/>
              <a:gd name="T25" fmla="*/ 2147483646 h 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5"/>
              <a:gd name="T40" fmla="*/ 0 h 87"/>
              <a:gd name="T41" fmla="*/ 105 w 105"/>
              <a:gd name="T42" fmla="*/ 87 h 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5" h="87">
                <a:moveTo>
                  <a:pt x="85" y="87"/>
                </a:moveTo>
                <a:cubicBezTo>
                  <a:pt x="105" y="66"/>
                  <a:pt x="83" y="46"/>
                  <a:pt x="80" y="30"/>
                </a:cubicBezTo>
                <a:cubicBezTo>
                  <a:pt x="75" y="32"/>
                  <a:pt x="71" y="38"/>
                  <a:pt x="69" y="43"/>
                </a:cubicBezTo>
                <a:cubicBezTo>
                  <a:pt x="68" y="21"/>
                  <a:pt x="49" y="18"/>
                  <a:pt x="54" y="0"/>
                </a:cubicBezTo>
                <a:cubicBezTo>
                  <a:pt x="41" y="8"/>
                  <a:pt x="22" y="20"/>
                  <a:pt x="24" y="49"/>
                </a:cubicBezTo>
                <a:cubicBezTo>
                  <a:pt x="24" y="42"/>
                  <a:pt x="16" y="44"/>
                  <a:pt x="15" y="34"/>
                </a:cubicBezTo>
                <a:cubicBezTo>
                  <a:pt x="0" y="53"/>
                  <a:pt x="1" y="71"/>
                  <a:pt x="11" y="87"/>
                </a:cubicBezTo>
                <a:cubicBezTo>
                  <a:pt x="28" y="87"/>
                  <a:pt x="28" y="87"/>
                  <a:pt x="28" y="87"/>
                </a:cubicBezTo>
                <a:cubicBezTo>
                  <a:pt x="16" y="64"/>
                  <a:pt x="51" y="57"/>
                  <a:pt x="44" y="42"/>
                </a:cubicBezTo>
                <a:cubicBezTo>
                  <a:pt x="51" y="46"/>
                  <a:pt x="61" y="52"/>
                  <a:pt x="60" y="68"/>
                </a:cubicBezTo>
                <a:cubicBezTo>
                  <a:pt x="62" y="64"/>
                  <a:pt x="64" y="64"/>
                  <a:pt x="65" y="60"/>
                </a:cubicBezTo>
                <a:cubicBezTo>
                  <a:pt x="72" y="70"/>
                  <a:pt x="72" y="79"/>
                  <a:pt x="68" y="87"/>
                </a:cubicBezTo>
                <a:lnTo>
                  <a:pt x="85" y="87"/>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49" name="Freeform 85"/>
          <p:cNvSpPr>
            <a:spLocks noEditPoints="1" noChangeArrowheads="1"/>
          </p:cNvSpPr>
          <p:nvPr/>
        </p:nvSpPr>
        <p:spPr bwMode="auto">
          <a:xfrm>
            <a:off x="2038350" y="1677988"/>
            <a:ext cx="307975" cy="271462"/>
          </a:xfrm>
          <a:custGeom>
            <a:avLst/>
            <a:gdLst>
              <a:gd name="T0" fmla="*/ 2147483646 w 82"/>
              <a:gd name="T1" fmla="*/ 0 h 96"/>
              <a:gd name="T2" fmla="*/ 2147483646 w 82"/>
              <a:gd name="T3" fmla="*/ 2147483646 h 96"/>
              <a:gd name="T4" fmla="*/ 2147483646 w 82"/>
              <a:gd name="T5" fmla="*/ 2147483646 h 96"/>
              <a:gd name="T6" fmla="*/ 2147483646 w 82"/>
              <a:gd name="T7" fmla="*/ 2147483646 h 96"/>
              <a:gd name="T8" fmla="*/ 2147483646 w 82"/>
              <a:gd name="T9" fmla="*/ 2147483646 h 96"/>
              <a:gd name="T10" fmla="*/ 2147483646 w 82"/>
              <a:gd name="T11" fmla="*/ 2147483646 h 96"/>
              <a:gd name="T12" fmla="*/ 2147483646 w 82"/>
              <a:gd name="T13" fmla="*/ 2147483646 h 96"/>
              <a:gd name="T14" fmla="*/ 2147483646 w 82"/>
              <a:gd name="T15" fmla="*/ 2147483646 h 96"/>
              <a:gd name="T16" fmla="*/ 2147483646 w 82"/>
              <a:gd name="T17" fmla="*/ 2147483646 h 96"/>
              <a:gd name="T18" fmla="*/ 2147483646 w 82"/>
              <a:gd name="T19" fmla="*/ 2147483646 h 96"/>
              <a:gd name="T20" fmla="*/ 2147483646 w 82"/>
              <a:gd name="T21" fmla="*/ 2147483646 h 96"/>
              <a:gd name="T22" fmla="*/ 2147483646 w 82"/>
              <a:gd name="T23" fmla="*/ 2147483646 h 96"/>
              <a:gd name="T24" fmla="*/ 0 w 82"/>
              <a:gd name="T25" fmla="*/ 2147483646 h 96"/>
              <a:gd name="T26" fmla="*/ 2147483646 w 82"/>
              <a:gd name="T27" fmla="*/ 2147483646 h 96"/>
              <a:gd name="T28" fmla="*/ 2147483646 w 82"/>
              <a:gd name="T29" fmla="*/ 2147483646 h 96"/>
              <a:gd name="T30" fmla="*/ 2147483646 w 82"/>
              <a:gd name="T31" fmla="*/ 2147483646 h 96"/>
              <a:gd name="T32" fmla="*/ 2147483646 w 82"/>
              <a:gd name="T33" fmla="*/ 2147483646 h 96"/>
              <a:gd name="T34" fmla="*/ 2147483646 w 82"/>
              <a:gd name="T35" fmla="*/ 2147483646 h 96"/>
              <a:gd name="T36" fmla="*/ 2147483646 w 82"/>
              <a:gd name="T37" fmla="*/ 2147483646 h 96"/>
              <a:gd name="T38" fmla="*/ 2147483646 w 82"/>
              <a:gd name="T39" fmla="*/ 2147483646 h 96"/>
              <a:gd name="T40" fmla="*/ 2147483646 w 82"/>
              <a:gd name="T41" fmla="*/ 2147483646 h 96"/>
              <a:gd name="T42" fmla="*/ 2147483646 w 82"/>
              <a:gd name="T43" fmla="*/ 2147483646 h 96"/>
              <a:gd name="T44" fmla="*/ 2147483646 w 82"/>
              <a:gd name="T45" fmla="*/ 2147483646 h 96"/>
              <a:gd name="T46" fmla="*/ 2147483646 w 82"/>
              <a:gd name="T47" fmla="*/ 2147483646 h 96"/>
              <a:gd name="T48" fmla="*/ 2147483646 w 82"/>
              <a:gd name="T49" fmla="*/ 2147483646 h 96"/>
              <a:gd name="T50" fmla="*/ 2147483646 w 82"/>
              <a:gd name="T51" fmla="*/ 2147483646 h 96"/>
              <a:gd name="T52" fmla="*/ 2147483646 w 82"/>
              <a:gd name="T53" fmla="*/ 2147483646 h 96"/>
              <a:gd name="T54" fmla="*/ 2147483646 w 82"/>
              <a:gd name="T55" fmla="*/ 2147483646 h 96"/>
              <a:gd name="T56" fmla="*/ 2147483646 w 82"/>
              <a:gd name="T57" fmla="*/ 2147483646 h 96"/>
              <a:gd name="T58" fmla="*/ 2147483646 w 82"/>
              <a:gd name="T59" fmla="*/ 2147483646 h 96"/>
              <a:gd name="T60" fmla="*/ 2147483646 w 82"/>
              <a:gd name="T61" fmla="*/ 2147483646 h 96"/>
              <a:gd name="T62" fmla="*/ 2147483646 w 82"/>
              <a:gd name="T63" fmla="*/ 2147483646 h 96"/>
              <a:gd name="T64" fmla="*/ 2147483646 w 82"/>
              <a:gd name="T65" fmla="*/ 2147483646 h 96"/>
              <a:gd name="T66" fmla="*/ 2147483646 w 82"/>
              <a:gd name="T67" fmla="*/ 2147483646 h 96"/>
              <a:gd name="T68" fmla="*/ 2147483646 w 82"/>
              <a:gd name="T69" fmla="*/ 2147483646 h 96"/>
              <a:gd name="T70" fmla="*/ 2147483646 w 82"/>
              <a:gd name="T71" fmla="*/ 2147483646 h 96"/>
              <a:gd name="T72" fmla="*/ 2147483646 w 82"/>
              <a:gd name="T73" fmla="*/ 2147483646 h 96"/>
              <a:gd name="T74" fmla="*/ 2147483646 w 82"/>
              <a:gd name="T75" fmla="*/ 2147483646 h 96"/>
              <a:gd name="T76" fmla="*/ 2147483646 w 82"/>
              <a:gd name="T77" fmla="*/ 2147483646 h 96"/>
              <a:gd name="T78" fmla="*/ 2147483646 w 82"/>
              <a:gd name="T79" fmla="*/ 2147483646 h 96"/>
              <a:gd name="T80" fmla="*/ 2147483646 w 82"/>
              <a:gd name="T81" fmla="*/ 2147483646 h 96"/>
              <a:gd name="T82" fmla="*/ 2147483646 w 82"/>
              <a:gd name="T83" fmla="*/ 2147483646 h 96"/>
              <a:gd name="T84" fmla="*/ 2147483646 w 82"/>
              <a:gd name="T85" fmla="*/ 2147483646 h 96"/>
              <a:gd name="T86" fmla="*/ 2147483646 w 82"/>
              <a:gd name="T87" fmla="*/ 2147483646 h 96"/>
              <a:gd name="T88" fmla="*/ 2147483646 w 82"/>
              <a:gd name="T89" fmla="*/ 2147483646 h 96"/>
              <a:gd name="T90" fmla="*/ 2147483646 w 82"/>
              <a:gd name="T91" fmla="*/ 2147483646 h 96"/>
              <a:gd name="T92" fmla="*/ 2147483646 w 82"/>
              <a:gd name="T93" fmla="*/ 2147483646 h 96"/>
              <a:gd name="T94" fmla="*/ 2147483646 w 82"/>
              <a:gd name="T95" fmla="*/ 2147483646 h 96"/>
              <a:gd name="T96" fmla="*/ 2147483646 w 82"/>
              <a:gd name="T97" fmla="*/ 2147483646 h 96"/>
              <a:gd name="T98" fmla="*/ 2147483646 w 82"/>
              <a:gd name="T99" fmla="*/ 2147483646 h 96"/>
              <a:gd name="T100" fmla="*/ 2147483646 w 82"/>
              <a:gd name="T101" fmla="*/ 2147483646 h 96"/>
              <a:gd name="T102" fmla="*/ 2147483646 w 82"/>
              <a:gd name="T103" fmla="*/ 2147483646 h 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2"/>
              <a:gd name="T157" fmla="*/ 0 h 96"/>
              <a:gd name="T158" fmla="*/ 82 w 82"/>
              <a:gd name="T159" fmla="*/ 96 h 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2" h="96">
                <a:moveTo>
                  <a:pt x="42" y="0"/>
                </a:moveTo>
                <a:cubicBezTo>
                  <a:pt x="42" y="0"/>
                  <a:pt x="42" y="0"/>
                  <a:pt x="42" y="0"/>
                </a:cubicBezTo>
                <a:cubicBezTo>
                  <a:pt x="47" y="0"/>
                  <a:pt x="52" y="2"/>
                  <a:pt x="56" y="6"/>
                </a:cubicBezTo>
                <a:cubicBezTo>
                  <a:pt x="59" y="9"/>
                  <a:pt x="62" y="14"/>
                  <a:pt x="62" y="20"/>
                </a:cubicBezTo>
                <a:cubicBezTo>
                  <a:pt x="62" y="28"/>
                  <a:pt x="62" y="28"/>
                  <a:pt x="62" y="28"/>
                </a:cubicBezTo>
                <a:cubicBezTo>
                  <a:pt x="67" y="28"/>
                  <a:pt x="67" y="28"/>
                  <a:pt x="67" y="28"/>
                </a:cubicBezTo>
                <a:cubicBezTo>
                  <a:pt x="67" y="20"/>
                  <a:pt x="67" y="20"/>
                  <a:pt x="67" y="20"/>
                </a:cubicBezTo>
                <a:cubicBezTo>
                  <a:pt x="77" y="20"/>
                  <a:pt x="77" y="20"/>
                  <a:pt x="77" y="20"/>
                </a:cubicBezTo>
                <a:cubicBezTo>
                  <a:pt x="77" y="28"/>
                  <a:pt x="77" y="28"/>
                  <a:pt x="77" y="28"/>
                </a:cubicBezTo>
                <a:cubicBezTo>
                  <a:pt x="82" y="28"/>
                  <a:pt x="82" y="28"/>
                  <a:pt x="82" y="28"/>
                </a:cubicBezTo>
                <a:cubicBezTo>
                  <a:pt x="82" y="35"/>
                  <a:pt x="82" y="35"/>
                  <a:pt x="82" y="35"/>
                </a:cubicBezTo>
                <a:cubicBezTo>
                  <a:pt x="77" y="35"/>
                  <a:pt x="77" y="35"/>
                  <a:pt x="77" y="35"/>
                </a:cubicBezTo>
                <a:cubicBezTo>
                  <a:pt x="77" y="42"/>
                  <a:pt x="77" y="42"/>
                  <a:pt x="77" y="42"/>
                </a:cubicBezTo>
                <a:cubicBezTo>
                  <a:pt x="77" y="52"/>
                  <a:pt x="73" y="61"/>
                  <a:pt x="67" y="67"/>
                </a:cubicBezTo>
                <a:cubicBezTo>
                  <a:pt x="61" y="72"/>
                  <a:pt x="54" y="76"/>
                  <a:pt x="47" y="77"/>
                </a:cubicBezTo>
                <a:cubicBezTo>
                  <a:pt x="47" y="85"/>
                  <a:pt x="47" y="85"/>
                  <a:pt x="47" y="85"/>
                </a:cubicBezTo>
                <a:cubicBezTo>
                  <a:pt x="67" y="85"/>
                  <a:pt x="67" y="85"/>
                  <a:pt x="67" y="85"/>
                </a:cubicBezTo>
                <a:cubicBezTo>
                  <a:pt x="67" y="96"/>
                  <a:pt x="67" y="96"/>
                  <a:pt x="67" y="96"/>
                </a:cubicBezTo>
                <a:cubicBezTo>
                  <a:pt x="17" y="96"/>
                  <a:pt x="17" y="96"/>
                  <a:pt x="17" y="96"/>
                </a:cubicBezTo>
                <a:cubicBezTo>
                  <a:pt x="17" y="85"/>
                  <a:pt x="17" y="85"/>
                  <a:pt x="17" y="85"/>
                </a:cubicBezTo>
                <a:cubicBezTo>
                  <a:pt x="35" y="85"/>
                  <a:pt x="35" y="85"/>
                  <a:pt x="35" y="85"/>
                </a:cubicBezTo>
                <a:cubicBezTo>
                  <a:pt x="35" y="77"/>
                  <a:pt x="35" y="77"/>
                  <a:pt x="35" y="77"/>
                </a:cubicBezTo>
                <a:cubicBezTo>
                  <a:pt x="28" y="76"/>
                  <a:pt x="21" y="72"/>
                  <a:pt x="16" y="67"/>
                </a:cubicBezTo>
                <a:cubicBezTo>
                  <a:pt x="10" y="61"/>
                  <a:pt x="6" y="52"/>
                  <a:pt x="6" y="42"/>
                </a:cubicBezTo>
                <a:cubicBezTo>
                  <a:pt x="6" y="35"/>
                  <a:pt x="6" y="35"/>
                  <a:pt x="6" y="35"/>
                </a:cubicBezTo>
                <a:cubicBezTo>
                  <a:pt x="0" y="35"/>
                  <a:pt x="0" y="35"/>
                  <a:pt x="0" y="35"/>
                </a:cubicBezTo>
                <a:cubicBezTo>
                  <a:pt x="0" y="28"/>
                  <a:pt x="0" y="28"/>
                  <a:pt x="0" y="28"/>
                </a:cubicBezTo>
                <a:cubicBezTo>
                  <a:pt x="6" y="28"/>
                  <a:pt x="6" y="28"/>
                  <a:pt x="6" y="28"/>
                </a:cubicBezTo>
                <a:cubicBezTo>
                  <a:pt x="6" y="20"/>
                  <a:pt x="6" y="20"/>
                  <a:pt x="6" y="20"/>
                </a:cubicBezTo>
                <a:cubicBezTo>
                  <a:pt x="16" y="20"/>
                  <a:pt x="16" y="20"/>
                  <a:pt x="16" y="20"/>
                </a:cubicBezTo>
                <a:cubicBezTo>
                  <a:pt x="16" y="28"/>
                  <a:pt x="16" y="28"/>
                  <a:pt x="16" y="28"/>
                </a:cubicBezTo>
                <a:cubicBezTo>
                  <a:pt x="21" y="28"/>
                  <a:pt x="21" y="28"/>
                  <a:pt x="21" y="28"/>
                </a:cubicBezTo>
                <a:cubicBezTo>
                  <a:pt x="21" y="20"/>
                  <a:pt x="21" y="20"/>
                  <a:pt x="21" y="20"/>
                </a:cubicBezTo>
                <a:cubicBezTo>
                  <a:pt x="21" y="14"/>
                  <a:pt x="24" y="9"/>
                  <a:pt x="27" y="6"/>
                </a:cubicBezTo>
                <a:cubicBezTo>
                  <a:pt x="31" y="2"/>
                  <a:pt x="36" y="0"/>
                  <a:pt x="42" y="0"/>
                </a:cubicBezTo>
                <a:close/>
                <a:moveTo>
                  <a:pt x="50" y="12"/>
                </a:moveTo>
                <a:cubicBezTo>
                  <a:pt x="50" y="14"/>
                  <a:pt x="49" y="15"/>
                  <a:pt x="47" y="15"/>
                </a:cubicBezTo>
                <a:cubicBezTo>
                  <a:pt x="46" y="15"/>
                  <a:pt x="45" y="14"/>
                  <a:pt x="45" y="12"/>
                </a:cubicBezTo>
                <a:cubicBezTo>
                  <a:pt x="45" y="11"/>
                  <a:pt x="46" y="10"/>
                  <a:pt x="46" y="10"/>
                </a:cubicBezTo>
                <a:cubicBezTo>
                  <a:pt x="45" y="9"/>
                  <a:pt x="43" y="9"/>
                  <a:pt x="42" y="9"/>
                </a:cubicBezTo>
                <a:cubicBezTo>
                  <a:pt x="42" y="9"/>
                  <a:pt x="42" y="9"/>
                  <a:pt x="42" y="9"/>
                </a:cubicBezTo>
                <a:cubicBezTo>
                  <a:pt x="39" y="9"/>
                  <a:pt x="37" y="9"/>
                  <a:pt x="36" y="10"/>
                </a:cubicBezTo>
                <a:cubicBezTo>
                  <a:pt x="36" y="11"/>
                  <a:pt x="36" y="11"/>
                  <a:pt x="36" y="12"/>
                </a:cubicBezTo>
                <a:cubicBezTo>
                  <a:pt x="36" y="14"/>
                  <a:pt x="35" y="15"/>
                  <a:pt x="34" y="15"/>
                </a:cubicBezTo>
                <a:cubicBezTo>
                  <a:pt x="33" y="15"/>
                  <a:pt x="32" y="14"/>
                  <a:pt x="32" y="14"/>
                </a:cubicBezTo>
                <a:cubicBezTo>
                  <a:pt x="32" y="15"/>
                  <a:pt x="31" y="15"/>
                  <a:pt x="31" y="16"/>
                </a:cubicBezTo>
                <a:cubicBezTo>
                  <a:pt x="31" y="16"/>
                  <a:pt x="31" y="16"/>
                  <a:pt x="31" y="16"/>
                </a:cubicBezTo>
                <a:cubicBezTo>
                  <a:pt x="33" y="16"/>
                  <a:pt x="34" y="17"/>
                  <a:pt x="34" y="18"/>
                </a:cubicBezTo>
                <a:cubicBezTo>
                  <a:pt x="34" y="20"/>
                  <a:pt x="33" y="21"/>
                  <a:pt x="31" y="21"/>
                </a:cubicBezTo>
                <a:cubicBezTo>
                  <a:pt x="31" y="21"/>
                  <a:pt x="31" y="21"/>
                  <a:pt x="30" y="21"/>
                </a:cubicBezTo>
                <a:cubicBezTo>
                  <a:pt x="30" y="28"/>
                  <a:pt x="30" y="28"/>
                  <a:pt x="30" y="28"/>
                </a:cubicBezTo>
                <a:cubicBezTo>
                  <a:pt x="53" y="28"/>
                  <a:pt x="53" y="28"/>
                  <a:pt x="53" y="28"/>
                </a:cubicBezTo>
                <a:cubicBezTo>
                  <a:pt x="53" y="20"/>
                  <a:pt x="53" y="20"/>
                  <a:pt x="53" y="20"/>
                </a:cubicBezTo>
                <a:cubicBezTo>
                  <a:pt x="52" y="21"/>
                  <a:pt x="52" y="21"/>
                  <a:pt x="51" y="21"/>
                </a:cubicBezTo>
                <a:cubicBezTo>
                  <a:pt x="50" y="21"/>
                  <a:pt x="49" y="20"/>
                  <a:pt x="49" y="18"/>
                </a:cubicBezTo>
                <a:cubicBezTo>
                  <a:pt x="49" y="17"/>
                  <a:pt x="50" y="16"/>
                  <a:pt x="51" y="16"/>
                </a:cubicBezTo>
                <a:cubicBezTo>
                  <a:pt x="51" y="16"/>
                  <a:pt x="52" y="16"/>
                  <a:pt x="52" y="16"/>
                </a:cubicBezTo>
                <a:cubicBezTo>
                  <a:pt x="52" y="15"/>
                  <a:pt x="51" y="13"/>
                  <a:pt x="50" y="12"/>
                </a:cubicBezTo>
                <a:close/>
                <a:moveTo>
                  <a:pt x="41" y="10"/>
                </a:moveTo>
                <a:cubicBezTo>
                  <a:pt x="39" y="10"/>
                  <a:pt x="38" y="11"/>
                  <a:pt x="38" y="12"/>
                </a:cubicBezTo>
                <a:cubicBezTo>
                  <a:pt x="38" y="14"/>
                  <a:pt x="39" y="15"/>
                  <a:pt x="41" y="15"/>
                </a:cubicBezTo>
                <a:cubicBezTo>
                  <a:pt x="42" y="15"/>
                  <a:pt x="43" y="14"/>
                  <a:pt x="43" y="12"/>
                </a:cubicBezTo>
                <a:cubicBezTo>
                  <a:pt x="43" y="11"/>
                  <a:pt x="42" y="10"/>
                  <a:pt x="41" y="10"/>
                </a:cubicBezTo>
                <a:close/>
                <a:moveTo>
                  <a:pt x="44" y="16"/>
                </a:moveTo>
                <a:cubicBezTo>
                  <a:pt x="43" y="16"/>
                  <a:pt x="42" y="17"/>
                  <a:pt x="42" y="18"/>
                </a:cubicBezTo>
                <a:cubicBezTo>
                  <a:pt x="42" y="20"/>
                  <a:pt x="43" y="21"/>
                  <a:pt x="44" y="21"/>
                </a:cubicBezTo>
                <a:cubicBezTo>
                  <a:pt x="46" y="21"/>
                  <a:pt x="47" y="20"/>
                  <a:pt x="47" y="18"/>
                </a:cubicBezTo>
                <a:cubicBezTo>
                  <a:pt x="47" y="17"/>
                  <a:pt x="46" y="16"/>
                  <a:pt x="44" y="16"/>
                </a:cubicBezTo>
                <a:close/>
                <a:moveTo>
                  <a:pt x="37" y="16"/>
                </a:moveTo>
                <a:cubicBezTo>
                  <a:pt x="36" y="16"/>
                  <a:pt x="35" y="17"/>
                  <a:pt x="35" y="18"/>
                </a:cubicBezTo>
                <a:cubicBezTo>
                  <a:pt x="35" y="20"/>
                  <a:pt x="36" y="21"/>
                  <a:pt x="37" y="21"/>
                </a:cubicBezTo>
                <a:cubicBezTo>
                  <a:pt x="39" y="21"/>
                  <a:pt x="40" y="20"/>
                  <a:pt x="40" y="18"/>
                </a:cubicBezTo>
                <a:cubicBezTo>
                  <a:pt x="40" y="17"/>
                  <a:pt x="39" y="16"/>
                  <a:pt x="37" y="16"/>
                </a:cubicBezTo>
                <a:close/>
                <a:moveTo>
                  <a:pt x="48" y="22"/>
                </a:moveTo>
                <a:cubicBezTo>
                  <a:pt x="47" y="22"/>
                  <a:pt x="46" y="23"/>
                  <a:pt x="46" y="24"/>
                </a:cubicBezTo>
                <a:cubicBezTo>
                  <a:pt x="46" y="26"/>
                  <a:pt x="47" y="27"/>
                  <a:pt x="48" y="27"/>
                </a:cubicBezTo>
                <a:cubicBezTo>
                  <a:pt x="50" y="27"/>
                  <a:pt x="51" y="26"/>
                  <a:pt x="51" y="24"/>
                </a:cubicBezTo>
                <a:cubicBezTo>
                  <a:pt x="51" y="23"/>
                  <a:pt x="50" y="22"/>
                  <a:pt x="48" y="22"/>
                </a:cubicBezTo>
                <a:close/>
                <a:moveTo>
                  <a:pt x="41" y="22"/>
                </a:moveTo>
                <a:cubicBezTo>
                  <a:pt x="40" y="22"/>
                  <a:pt x="39" y="23"/>
                  <a:pt x="39" y="24"/>
                </a:cubicBezTo>
                <a:cubicBezTo>
                  <a:pt x="39" y="26"/>
                  <a:pt x="40" y="27"/>
                  <a:pt x="41" y="27"/>
                </a:cubicBezTo>
                <a:cubicBezTo>
                  <a:pt x="43" y="27"/>
                  <a:pt x="44" y="26"/>
                  <a:pt x="44" y="24"/>
                </a:cubicBezTo>
                <a:cubicBezTo>
                  <a:pt x="44" y="23"/>
                  <a:pt x="43" y="22"/>
                  <a:pt x="41" y="22"/>
                </a:cubicBezTo>
                <a:close/>
                <a:moveTo>
                  <a:pt x="34" y="22"/>
                </a:moveTo>
                <a:cubicBezTo>
                  <a:pt x="33" y="22"/>
                  <a:pt x="32" y="23"/>
                  <a:pt x="32" y="24"/>
                </a:cubicBezTo>
                <a:cubicBezTo>
                  <a:pt x="32" y="26"/>
                  <a:pt x="33" y="27"/>
                  <a:pt x="34" y="27"/>
                </a:cubicBezTo>
                <a:cubicBezTo>
                  <a:pt x="36" y="27"/>
                  <a:pt x="37" y="26"/>
                  <a:pt x="37" y="24"/>
                </a:cubicBezTo>
                <a:cubicBezTo>
                  <a:pt x="37" y="23"/>
                  <a:pt x="36" y="22"/>
                  <a:pt x="34" y="22"/>
                </a:cubicBezTo>
                <a:close/>
                <a:moveTo>
                  <a:pt x="62" y="35"/>
                </a:moveTo>
                <a:cubicBezTo>
                  <a:pt x="62" y="40"/>
                  <a:pt x="62" y="40"/>
                  <a:pt x="62" y="40"/>
                </a:cubicBezTo>
                <a:cubicBezTo>
                  <a:pt x="62" y="46"/>
                  <a:pt x="59" y="51"/>
                  <a:pt x="56" y="55"/>
                </a:cubicBezTo>
                <a:cubicBezTo>
                  <a:pt x="52" y="58"/>
                  <a:pt x="47" y="61"/>
                  <a:pt x="42" y="61"/>
                </a:cubicBezTo>
                <a:cubicBezTo>
                  <a:pt x="42" y="61"/>
                  <a:pt x="42" y="61"/>
                  <a:pt x="42" y="61"/>
                </a:cubicBezTo>
                <a:cubicBezTo>
                  <a:pt x="36" y="61"/>
                  <a:pt x="31" y="58"/>
                  <a:pt x="27" y="55"/>
                </a:cubicBezTo>
                <a:cubicBezTo>
                  <a:pt x="24" y="51"/>
                  <a:pt x="21" y="46"/>
                  <a:pt x="21" y="40"/>
                </a:cubicBezTo>
                <a:cubicBezTo>
                  <a:pt x="21" y="35"/>
                  <a:pt x="21" y="35"/>
                  <a:pt x="21" y="35"/>
                </a:cubicBezTo>
                <a:cubicBezTo>
                  <a:pt x="16" y="35"/>
                  <a:pt x="16" y="35"/>
                  <a:pt x="16" y="35"/>
                </a:cubicBezTo>
                <a:cubicBezTo>
                  <a:pt x="16" y="42"/>
                  <a:pt x="16" y="42"/>
                  <a:pt x="16" y="42"/>
                </a:cubicBezTo>
                <a:cubicBezTo>
                  <a:pt x="16" y="49"/>
                  <a:pt x="18" y="56"/>
                  <a:pt x="23" y="60"/>
                </a:cubicBezTo>
                <a:cubicBezTo>
                  <a:pt x="28" y="65"/>
                  <a:pt x="34" y="68"/>
                  <a:pt x="42" y="68"/>
                </a:cubicBezTo>
                <a:cubicBezTo>
                  <a:pt x="42" y="68"/>
                  <a:pt x="42" y="68"/>
                  <a:pt x="42" y="68"/>
                </a:cubicBezTo>
                <a:cubicBezTo>
                  <a:pt x="49" y="68"/>
                  <a:pt x="55" y="65"/>
                  <a:pt x="60" y="60"/>
                </a:cubicBezTo>
                <a:cubicBezTo>
                  <a:pt x="65" y="56"/>
                  <a:pt x="67" y="49"/>
                  <a:pt x="67" y="42"/>
                </a:cubicBezTo>
                <a:cubicBezTo>
                  <a:pt x="67" y="35"/>
                  <a:pt x="67" y="35"/>
                  <a:pt x="67" y="35"/>
                </a:cubicBezTo>
                <a:lnTo>
                  <a:pt x="62" y="3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0" name="Freeform 86"/>
          <p:cNvSpPr>
            <a:spLocks noEditPoints="1" noChangeArrowheads="1"/>
          </p:cNvSpPr>
          <p:nvPr/>
        </p:nvSpPr>
        <p:spPr bwMode="auto">
          <a:xfrm>
            <a:off x="3460750" y="1182688"/>
            <a:ext cx="273050" cy="225425"/>
          </a:xfrm>
          <a:custGeom>
            <a:avLst/>
            <a:gdLst>
              <a:gd name="T0" fmla="*/ 2147483646 w 172"/>
              <a:gd name="T1" fmla="*/ 0 h 189"/>
              <a:gd name="T2" fmla="*/ 2147483646 w 172"/>
              <a:gd name="T3" fmla="*/ 0 h 189"/>
              <a:gd name="T4" fmla="*/ 2147483646 w 172"/>
              <a:gd name="T5" fmla="*/ 2147483646 h 189"/>
              <a:gd name="T6" fmla="*/ 2147483646 w 172"/>
              <a:gd name="T7" fmla="*/ 2147483646 h 189"/>
              <a:gd name="T8" fmla="*/ 2147483646 w 172"/>
              <a:gd name="T9" fmla="*/ 2147483646 h 189"/>
              <a:gd name="T10" fmla="*/ 2147483646 w 172"/>
              <a:gd name="T11" fmla="*/ 2147483646 h 189"/>
              <a:gd name="T12" fmla="*/ 2147483646 w 172"/>
              <a:gd name="T13" fmla="*/ 2147483646 h 189"/>
              <a:gd name="T14" fmla="*/ 0 w 172"/>
              <a:gd name="T15" fmla="*/ 2147483646 h 189"/>
              <a:gd name="T16" fmla="*/ 0 w 172"/>
              <a:gd name="T17" fmla="*/ 2147483646 h 189"/>
              <a:gd name="T18" fmla="*/ 2147483646 w 172"/>
              <a:gd name="T19" fmla="*/ 2147483646 h 189"/>
              <a:gd name="T20" fmla="*/ 2147483646 w 172"/>
              <a:gd name="T21" fmla="*/ 2147483646 h 189"/>
              <a:gd name="T22" fmla="*/ 0 w 172"/>
              <a:gd name="T23" fmla="*/ 2147483646 h 189"/>
              <a:gd name="T24" fmla="*/ 0 w 172"/>
              <a:gd name="T25" fmla="*/ 2147483646 h 189"/>
              <a:gd name="T26" fmla="*/ 2147483646 w 172"/>
              <a:gd name="T27" fmla="*/ 0 h 189"/>
              <a:gd name="T28" fmla="*/ 2147483646 w 172"/>
              <a:gd name="T29" fmla="*/ 0 h 189"/>
              <a:gd name="T30" fmla="*/ 2147483646 w 172"/>
              <a:gd name="T31" fmla="*/ 2147483646 h 189"/>
              <a:gd name="T32" fmla="*/ 2147483646 w 172"/>
              <a:gd name="T33" fmla="*/ 2147483646 h 189"/>
              <a:gd name="T34" fmla="*/ 2147483646 w 172"/>
              <a:gd name="T35" fmla="*/ 2147483646 h 189"/>
              <a:gd name="T36" fmla="*/ 2147483646 w 172"/>
              <a:gd name="T37" fmla="*/ 2147483646 h 189"/>
              <a:gd name="T38" fmla="*/ 2147483646 w 172"/>
              <a:gd name="T39" fmla="*/ 2147483646 h 189"/>
              <a:gd name="T40" fmla="*/ 2147483646 w 172"/>
              <a:gd name="T41" fmla="*/ 2147483646 h 189"/>
              <a:gd name="T42" fmla="*/ 2147483646 w 172"/>
              <a:gd name="T43" fmla="*/ 2147483646 h 189"/>
              <a:gd name="T44" fmla="*/ 2147483646 w 172"/>
              <a:gd name="T45" fmla="*/ 2147483646 h 189"/>
              <a:gd name="T46" fmla="*/ 2147483646 w 172"/>
              <a:gd name="T47" fmla="*/ 2147483646 h 189"/>
              <a:gd name="T48" fmla="*/ 2147483646 w 172"/>
              <a:gd name="T49" fmla="*/ 2147483646 h 189"/>
              <a:gd name="T50" fmla="*/ 2147483646 w 172"/>
              <a:gd name="T51" fmla="*/ 2147483646 h 189"/>
              <a:gd name="T52" fmla="*/ 2147483646 w 172"/>
              <a:gd name="T53" fmla="*/ 2147483646 h 189"/>
              <a:gd name="T54" fmla="*/ 2147483646 w 172"/>
              <a:gd name="T55" fmla="*/ 2147483646 h 189"/>
              <a:gd name="T56" fmla="*/ 2147483646 w 172"/>
              <a:gd name="T57" fmla="*/ 2147483646 h 189"/>
              <a:gd name="T58" fmla="*/ 2147483646 w 172"/>
              <a:gd name="T59" fmla="*/ 2147483646 h 189"/>
              <a:gd name="T60" fmla="*/ 2147483646 w 172"/>
              <a:gd name="T61" fmla="*/ 2147483646 h 189"/>
              <a:gd name="T62" fmla="*/ 2147483646 w 172"/>
              <a:gd name="T63" fmla="*/ 2147483646 h 189"/>
              <a:gd name="T64" fmla="*/ 2147483646 w 172"/>
              <a:gd name="T65" fmla="*/ 2147483646 h 189"/>
              <a:gd name="T66" fmla="*/ 2147483646 w 172"/>
              <a:gd name="T67" fmla="*/ 2147483646 h 189"/>
              <a:gd name="T68" fmla="*/ 2147483646 w 172"/>
              <a:gd name="T69" fmla="*/ 2147483646 h 189"/>
              <a:gd name="T70" fmla="*/ 2147483646 w 172"/>
              <a:gd name="T71" fmla="*/ 2147483646 h 189"/>
              <a:gd name="T72" fmla="*/ 2147483646 w 172"/>
              <a:gd name="T73" fmla="*/ 2147483646 h 189"/>
              <a:gd name="T74" fmla="*/ 2147483646 w 172"/>
              <a:gd name="T75" fmla="*/ 2147483646 h 189"/>
              <a:gd name="T76" fmla="*/ 2147483646 w 172"/>
              <a:gd name="T77" fmla="*/ 2147483646 h 189"/>
              <a:gd name="T78" fmla="*/ 2147483646 w 172"/>
              <a:gd name="T79" fmla="*/ 2147483646 h 189"/>
              <a:gd name="T80" fmla="*/ 2147483646 w 172"/>
              <a:gd name="T81" fmla="*/ 2147483646 h 189"/>
              <a:gd name="T82" fmla="*/ 2147483646 w 172"/>
              <a:gd name="T83" fmla="*/ 2147483646 h 189"/>
              <a:gd name="T84" fmla="*/ 2147483646 w 172"/>
              <a:gd name="T85" fmla="*/ 2147483646 h 189"/>
              <a:gd name="T86" fmla="*/ 2147483646 w 172"/>
              <a:gd name="T87" fmla="*/ 2147483646 h 189"/>
              <a:gd name="T88" fmla="*/ 2147483646 w 172"/>
              <a:gd name="T89" fmla="*/ 2147483646 h 189"/>
              <a:gd name="T90" fmla="*/ 2147483646 w 172"/>
              <a:gd name="T91" fmla="*/ 2147483646 h 189"/>
              <a:gd name="T92" fmla="*/ 2147483646 w 172"/>
              <a:gd name="T93" fmla="*/ 2147483646 h 189"/>
              <a:gd name="T94" fmla="*/ 2147483646 w 172"/>
              <a:gd name="T95" fmla="*/ 2147483646 h 189"/>
              <a:gd name="T96" fmla="*/ 2147483646 w 172"/>
              <a:gd name="T97" fmla="*/ 2147483646 h 189"/>
              <a:gd name="T98" fmla="*/ 2147483646 w 172"/>
              <a:gd name="T99" fmla="*/ 2147483646 h 1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2"/>
              <a:gd name="T151" fmla="*/ 0 h 189"/>
              <a:gd name="T152" fmla="*/ 172 w 172"/>
              <a:gd name="T153" fmla="*/ 189 h 1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2" h="189">
                <a:moveTo>
                  <a:pt x="37" y="0"/>
                </a:moveTo>
                <a:lnTo>
                  <a:pt x="172" y="0"/>
                </a:lnTo>
                <a:lnTo>
                  <a:pt x="172" y="64"/>
                </a:lnTo>
                <a:lnTo>
                  <a:pt x="163" y="64"/>
                </a:lnTo>
                <a:lnTo>
                  <a:pt x="163" y="116"/>
                </a:lnTo>
                <a:lnTo>
                  <a:pt x="172" y="116"/>
                </a:lnTo>
                <a:lnTo>
                  <a:pt x="172" y="189"/>
                </a:lnTo>
                <a:lnTo>
                  <a:pt x="0" y="189"/>
                </a:lnTo>
                <a:lnTo>
                  <a:pt x="0" y="116"/>
                </a:lnTo>
                <a:lnTo>
                  <a:pt x="7" y="116"/>
                </a:lnTo>
                <a:lnTo>
                  <a:pt x="7" y="90"/>
                </a:lnTo>
                <a:lnTo>
                  <a:pt x="0" y="90"/>
                </a:lnTo>
                <a:lnTo>
                  <a:pt x="0" y="35"/>
                </a:lnTo>
                <a:lnTo>
                  <a:pt x="37" y="0"/>
                </a:lnTo>
                <a:close/>
                <a:moveTo>
                  <a:pt x="14" y="35"/>
                </a:moveTo>
                <a:lnTo>
                  <a:pt x="14" y="76"/>
                </a:lnTo>
                <a:lnTo>
                  <a:pt x="33" y="76"/>
                </a:lnTo>
                <a:lnTo>
                  <a:pt x="33" y="35"/>
                </a:lnTo>
                <a:lnTo>
                  <a:pt x="14" y="35"/>
                </a:lnTo>
                <a:close/>
                <a:moveTo>
                  <a:pt x="141" y="9"/>
                </a:moveTo>
                <a:lnTo>
                  <a:pt x="141" y="47"/>
                </a:lnTo>
                <a:lnTo>
                  <a:pt x="160" y="47"/>
                </a:lnTo>
                <a:lnTo>
                  <a:pt x="160" y="9"/>
                </a:lnTo>
                <a:lnTo>
                  <a:pt x="141" y="9"/>
                </a:lnTo>
                <a:close/>
                <a:moveTo>
                  <a:pt x="115" y="9"/>
                </a:moveTo>
                <a:lnTo>
                  <a:pt x="115" y="47"/>
                </a:lnTo>
                <a:lnTo>
                  <a:pt x="134" y="47"/>
                </a:lnTo>
                <a:lnTo>
                  <a:pt x="134" y="9"/>
                </a:lnTo>
                <a:lnTo>
                  <a:pt x="115" y="9"/>
                </a:lnTo>
                <a:close/>
                <a:moveTo>
                  <a:pt x="89" y="9"/>
                </a:moveTo>
                <a:lnTo>
                  <a:pt x="89" y="47"/>
                </a:lnTo>
                <a:lnTo>
                  <a:pt x="108" y="47"/>
                </a:lnTo>
                <a:lnTo>
                  <a:pt x="108" y="9"/>
                </a:lnTo>
                <a:lnTo>
                  <a:pt x="89" y="9"/>
                </a:lnTo>
                <a:close/>
                <a:moveTo>
                  <a:pt x="66" y="9"/>
                </a:moveTo>
                <a:lnTo>
                  <a:pt x="66" y="47"/>
                </a:lnTo>
                <a:lnTo>
                  <a:pt x="85" y="47"/>
                </a:lnTo>
                <a:lnTo>
                  <a:pt x="85" y="9"/>
                </a:lnTo>
                <a:lnTo>
                  <a:pt x="66" y="9"/>
                </a:lnTo>
                <a:close/>
                <a:moveTo>
                  <a:pt x="40" y="9"/>
                </a:moveTo>
                <a:lnTo>
                  <a:pt x="40" y="47"/>
                </a:lnTo>
                <a:lnTo>
                  <a:pt x="59" y="47"/>
                </a:lnTo>
                <a:lnTo>
                  <a:pt x="59" y="9"/>
                </a:lnTo>
                <a:lnTo>
                  <a:pt x="40" y="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1" name="Freeform 87"/>
          <p:cNvSpPr>
            <a:spLocks noEditPoints="1" noChangeArrowheads="1"/>
          </p:cNvSpPr>
          <p:nvPr/>
        </p:nvSpPr>
        <p:spPr bwMode="auto">
          <a:xfrm>
            <a:off x="1341438" y="1684338"/>
            <a:ext cx="280987" cy="185737"/>
          </a:xfrm>
          <a:custGeom>
            <a:avLst/>
            <a:gdLst>
              <a:gd name="T0" fmla="*/ 2147483646 w 75"/>
              <a:gd name="T1" fmla="*/ 2147483646 h 66"/>
              <a:gd name="T2" fmla="*/ 2147483646 w 75"/>
              <a:gd name="T3" fmla="*/ 2147483646 h 66"/>
              <a:gd name="T4" fmla="*/ 2147483646 w 75"/>
              <a:gd name="T5" fmla="*/ 2147483646 h 66"/>
              <a:gd name="T6" fmla="*/ 2147483646 w 75"/>
              <a:gd name="T7" fmla="*/ 2147483646 h 66"/>
              <a:gd name="T8" fmla="*/ 2147483646 w 75"/>
              <a:gd name="T9" fmla="*/ 2147483646 h 66"/>
              <a:gd name="T10" fmla="*/ 0 w 75"/>
              <a:gd name="T11" fmla="*/ 2147483646 h 66"/>
              <a:gd name="T12" fmla="*/ 2147483646 w 75"/>
              <a:gd name="T13" fmla="*/ 2147483646 h 66"/>
              <a:gd name="T14" fmla="*/ 2147483646 w 75"/>
              <a:gd name="T15" fmla="*/ 2147483646 h 66"/>
              <a:gd name="T16" fmla="*/ 2147483646 w 75"/>
              <a:gd name="T17" fmla="*/ 0 h 66"/>
              <a:gd name="T18" fmla="*/ 2147483646 w 75"/>
              <a:gd name="T19" fmla="*/ 0 h 66"/>
              <a:gd name="T20" fmla="*/ 2147483646 w 75"/>
              <a:gd name="T21" fmla="*/ 0 h 66"/>
              <a:gd name="T22" fmla="*/ 2147483646 w 75"/>
              <a:gd name="T23" fmla="*/ 0 h 66"/>
              <a:gd name="T24" fmla="*/ 2147483646 w 75"/>
              <a:gd name="T25" fmla="*/ 2147483646 h 66"/>
              <a:gd name="T26" fmla="*/ 2147483646 w 75"/>
              <a:gd name="T27" fmla="*/ 2147483646 h 66"/>
              <a:gd name="T28" fmla="*/ 2147483646 w 75"/>
              <a:gd name="T29" fmla="*/ 2147483646 h 66"/>
              <a:gd name="T30" fmla="*/ 2147483646 w 75"/>
              <a:gd name="T31" fmla="*/ 2147483646 h 66"/>
              <a:gd name="T32" fmla="*/ 2147483646 w 75"/>
              <a:gd name="T33" fmla="*/ 2147483646 h 66"/>
              <a:gd name="T34" fmla="*/ 2147483646 w 75"/>
              <a:gd name="T35" fmla="*/ 2147483646 h 66"/>
              <a:gd name="T36" fmla="*/ 2147483646 w 75"/>
              <a:gd name="T37" fmla="*/ 2147483646 h 66"/>
              <a:gd name="T38" fmla="*/ 2147483646 w 75"/>
              <a:gd name="T39" fmla="*/ 2147483646 h 66"/>
              <a:gd name="T40" fmla="*/ 2147483646 w 75"/>
              <a:gd name="T41" fmla="*/ 2147483646 h 66"/>
              <a:gd name="T42" fmla="*/ 2147483646 w 75"/>
              <a:gd name="T43" fmla="*/ 2147483646 h 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5"/>
              <a:gd name="T67" fmla="*/ 0 h 66"/>
              <a:gd name="T68" fmla="*/ 75 w 75"/>
              <a:gd name="T69" fmla="*/ 66 h 6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5" h="66">
                <a:moveTo>
                  <a:pt x="72" y="4"/>
                </a:moveTo>
                <a:cubicBezTo>
                  <a:pt x="73" y="6"/>
                  <a:pt x="74" y="10"/>
                  <a:pt x="74" y="13"/>
                </a:cubicBezTo>
                <a:cubicBezTo>
                  <a:pt x="75" y="16"/>
                  <a:pt x="75" y="19"/>
                  <a:pt x="75" y="23"/>
                </a:cubicBezTo>
                <a:cubicBezTo>
                  <a:pt x="75" y="47"/>
                  <a:pt x="59" y="66"/>
                  <a:pt x="38" y="66"/>
                </a:cubicBezTo>
                <a:cubicBezTo>
                  <a:pt x="27" y="66"/>
                  <a:pt x="18" y="61"/>
                  <a:pt x="11" y="53"/>
                </a:cubicBezTo>
                <a:cubicBezTo>
                  <a:pt x="4" y="45"/>
                  <a:pt x="0" y="34"/>
                  <a:pt x="0" y="23"/>
                </a:cubicBezTo>
                <a:cubicBezTo>
                  <a:pt x="0" y="19"/>
                  <a:pt x="1" y="16"/>
                  <a:pt x="1" y="13"/>
                </a:cubicBezTo>
                <a:cubicBezTo>
                  <a:pt x="2" y="10"/>
                  <a:pt x="3" y="6"/>
                  <a:pt x="4" y="4"/>
                </a:cubicBezTo>
                <a:cubicBezTo>
                  <a:pt x="6" y="0"/>
                  <a:pt x="6" y="0"/>
                  <a:pt x="6" y="0"/>
                </a:cubicBezTo>
                <a:cubicBezTo>
                  <a:pt x="9" y="0"/>
                  <a:pt x="9" y="0"/>
                  <a:pt x="9" y="0"/>
                </a:cubicBezTo>
                <a:cubicBezTo>
                  <a:pt x="67" y="0"/>
                  <a:pt x="67" y="0"/>
                  <a:pt x="67" y="0"/>
                </a:cubicBezTo>
                <a:cubicBezTo>
                  <a:pt x="70" y="0"/>
                  <a:pt x="70" y="0"/>
                  <a:pt x="70" y="0"/>
                </a:cubicBezTo>
                <a:cubicBezTo>
                  <a:pt x="72" y="4"/>
                  <a:pt x="72" y="4"/>
                  <a:pt x="72" y="4"/>
                </a:cubicBezTo>
                <a:close/>
                <a:moveTo>
                  <a:pt x="64" y="15"/>
                </a:moveTo>
                <a:cubicBezTo>
                  <a:pt x="63" y="14"/>
                  <a:pt x="63" y="12"/>
                  <a:pt x="63" y="11"/>
                </a:cubicBezTo>
                <a:cubicBezTo>
                  <a:pt x="13" y="11"/>
                  <a:pt x="13" y="11"/>
                  <a:pt x="13" y="11"/>
                </a:cubicBezTo>
                <a:cubicBezTo>
                  <a:pt x="13" y="12"/>
                  <a:pt x="12" y="14"/>
                  <a:pt x="12" y="15"/>
                </a:cubicBezTo>
                <a:cubicBezTo>
                  <a:pt x="12" y="17"/>
                  <a:pt x="11" y="20"/>
                  <a:pt x="11" y="23"/>
                </a:cubicBezTo>
                <a:cubicBezTo>
                  <a:pt x="11" y="32"/>
                  <a:pt x="14" y="40"/>
                  <a:pt x="19" y="46"/>
                </a:cubicBezTo>
                <a:cubicBezTo>
                  <a:pt x="24" y="52"/>
                  <a:pt x="31" y="55"/>
                  <a:pt x="38" y="55"/>
                </a:cubicBezTo>
                <a:cubicBezTo>
                  <a:pt x="53" y="55"/>
                  <a:pt x="64" y="41"/>
                  <a:pt x="64" y="23"/>
                </a:cubicBezTo>
                <a:cubicBezTo>
                  <a:pt x="64" y="20"/>
                  <a:pt x="64" y="17"/>
                  <a:pt x="64" y="1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2" name="Freeform 88"/>
          <p:cNvSpPr>
            <a:spLocks noEditPoints="1" noChangeArrowheads="1"/>
          </p:cNvSpPr>
          <p:nvPr/>
        </p:nvSpPr>
        <p:spPr bwMode="auto">
          <a:xfrm>
            <a:off x="1379538" y="1768475"/>
            <a:ext cx="209550" cy="182563"/>
          </a:xfrm>
          <a:custGeom>
            <a:avLst/>
            <a:gdLst>
              <a:gd name="T0" fmla="*/ 2147483646 w 56"/>
              <a:gd name="T1" fmla="*/ 0 h 65"/>
              <a:gd name="T2" fmla="*/ 2147483646 w 56"/>
              <a:gd name="T3" fmla="*/ 2147483646 h 65"/>
              <a:gd name="T4" fmla="*/ 2147483646 w 56"/>
              <a:gd name="T5" fmla="*/ 2147483646 h 65"/>
              <a:gd name="T6" fmla="*/ 2147483646 w 56"/>
              <a:gd name="T7" fmla="*/ 0 h 65"/>
              <a:gd name="T8" fmla="*/ 2147483646 w 56"/>
              <a:gd name="T9" fmla="*/ 0 h 65"/>
              <a:gd name="T10" fmla="*/ 0 w 56"/>
              <a:gd name="T11" fmla="*/ 2147483646 h 65"/>
              <a:gd name="T12" fmla="*/ 2147483646 w 56"/>
              <a:gd name="T13" fmla="*/ 2147483646 h 65"/>
              <a:gd name="T14" fmla="*/ 2147483646 w 56"/>
              <a:gd name="T15" fmla="*/ 2147483646 h 65"/>
              <a:gd name="T16" fmla="*/ 2147483646 w 56"/>
              <a:gd name="T17" fmla="*/ 2147483646 h 65"/>
              <a:gd name="T18" fmla="*/ 2147483646 w 56"/>
              <a:gd name="T19" fmla="*/ 2147483646 h 65"/>
              <a:gd name="T20" fmla="*/ 2147483646 w 56"/>
              <a:gd name="T21" fmla="*/ 2147483646 h 65"/>
              <a:gd name="T22" fmla="*/ 2147483646 w 56"/>
              <a:gd name="T23" fmla="*/ 2147483646 h 65"/>
              <a:gd name="T24" fmla="*/ 0 w 56"/>
              <a:gd name="T25" fmla="*/ 2147483646 h 65"/>
              <a:gd name="T26" fmla="*/ 0 w 56"/>
              <a:gd name="T27" fmla="*/ 2147483646 h 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65"/>
              <a:gd name="T44" fmla="*/ 56 w 56"/>
              <a:gd name="T45" fmla="*/ 65 h 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65">
                <a:moveTo>
                  <a:pt x="9" y="0"/>
                </a:moveTo>
                <a:cubicBezTo>
                  <a:pt x="10" y="7"/>
                  <a:pt x="13" y="13"/>
                  <a:pt x="16" y="17"/>
                </a:cubicBezTo>
                <a:cubicBezTo>
                  <a:pt x="21" y="22"/>
                  <a:pt x="26" y="26"/>
                  <a:pt x="33" y="26"/>
                </a:cubicBezTo>
                <a:cubicBezTo>
                  <a:pt x="45" y="26"/>
                  <a:pt x="55" y="14"/>
                  <a:pt x="56" y="0"/>
                </a:cubicBezTo>
                <a:cubicBezTo>
                  <a:pt x="9" y="0"/>
                  <a:pt x="9" y="0"/>
                  <a:pt x="9" y="0"/>
                </a:cubicBezTo>
                <a:close/>
                <a:moveTo>
                  <a:pt x="0" y="53"/>
                </a:moveTo>
                <a:cubicBezTo>
                  <a:pt x="21" y="53"/>
                  <a:pt x="21" y="53"/>
                  <a:pt x="21" y="53"/>
                </a:cubicBezTo>
                <a:cubicBezTo>
                  <a:pt x="21" y="28"/>
                  <a:pt x="21" y="28"/>
                  <a:pt x="21" y="28"/>
                </a:cubicBezTo>
                <a:cubicBezTo>
                  <a:pt x="34" y="28"/>
                  <a:pt x="34" y="28"/>
                  <a:pt x="34" y="28"/>
                </a:cubicBezTo>
                <a:cubicBezTo>
                  <a:pt x="34" y="53"/>
                  <a:pt x="34" y="53"/>
                  <a:pt x="34" y="53"/>
                </a:cubicBezTo>
                <a:cubicBezTo>
                  <a:pt x="55" y="53"/>
                  <a:pt x="55" y="53"/>
                  <a:pt x="55" y="53"/>
                </a:cubicBezTo>
                <a:cubicBezTo>
                  <a:pt x="55" y="65"/>
                  <a:pt x="55" y="65"/>
                  <a:pt x="55" y="65"/>
                </a:cubicBezTo>
                <a:cubicBezTo>
                  <a:pt x="0" y="65"/>
                  <a:pt x="0" y="65"/>
                  <a:pt x="0" y="65"/>
                </a:cubicBezTo>
                <a:lnTo>
                  <a:pt x="0" y="5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3" name="Freeform 89"/>
          <p:cNvSpPr>
            <a:spLocks noEditPoints="1" noChangeArrowheads="1"/>
          </p:cNvSpPr>
          <p:nvPr/>
        </p:nvSpPr>
        <p:spPr bwMode="auto">
          <a:xfrm>
            <a:off x="2709863" y="1174750"/>
            <a:ext cx="390525" cy="222250"/>
          </a:xfrm>
          <a:custGeom>
            <a:avLst/>
            <a:gdLst>
              <a:gd name="T0" fmla="*/ 2147483646 w 104"/>
              <a:gd name="T1" fmla="*/ 2147483646 h 79"/>
              <a:gd name="T2" fmla="*/ 2147483646 w 104"/>
              <a:gd name="T3" fmla="*/ 2147483646 h 79"/>
              <a:gd name="T4" fmla="*/ 0 w 104"/>
              <a:gd name="T5" fmla="*/ 2147483646 h 79"/>
              <a:gd name="T6" fmla="*/ 2147483646 w 104"/>
              <a:gd name="T7" fmla="*/ 2147483646 h 79"/>
              <a:gd name="T8" fmla="*/ 2147483646 w 104"/>
              <a:gd name="T9" fmla="*/ 2147483646 h 79"/>
              <a:gd name="T10" fmla="*/ 2147483646 w 104"/>
              <a:gd name="T11" fmla="*/ 2147483646 h 79"/>
              <a:gd name="T12" fmla="*/ 2147483646 w 104"/>
              <a:gd name="T13" fmla="*/ 2147483646 h 79"/>
              <a:gd name="T14" fmla="*/ 2147483646 w 104"/>
              <a:gd name="T15" fmla="*/ 2147483646 h 79"/>
              <a:gd name="T16" fmla="*/ 2147483646 w 104"/>
              <a:gd name="T17" fmla="*/ 2147483646 h 79"/>
              <a:gd name="T18" fmla="*/ 2147483646 w 104"/>
              <a:gd name="T19" fmla="*/ 2147483646 h 79"/>
              <a:gd name="T20" fmla="*/ 2147483646 w 104"/>
              <a:gd name="T21" fmla="*/ 2147483646 h 79"/>
              <a:gd name="T22" fmla="*/ 2147483646 w 104"/>
              <a:gd name="T23" fmla="*/ 2147483646 h 79"/>
              <a:gd name="T24" fmla="*/ 2147483646 w 104"/>
              <a:gd name="T25" fmla="*/ 2147483646 h 79"/>
              <a:gd name="T26" fmla="*/ 2147483646 w 104"/>
              <a:gd name="T27" fmla="*/ 2147483646 h 79"/>
              <a:gd name="T28" fmla="*/ 2147483646 w 104"/>
              <a:gd name="T29" fmla="*/ 2147483646 h 79"/>
              <a:gd name="T30" fmla="*/ 2147483646 w 104"/>
              <a:gd name="T31" fmla="*/ 2147483646 h 79"/>
              <a:gd name="T32" fmla="*/ 2147483646 w 104"/>
              <a:gd name="T33" fmla="*/ 2147483646 h 79"/>
              <a:gd name="T34" fmla="*/ 2147483646 w 104"/>
              <a:gd name="T35" fmla="*/ 2147483646 h 79"/>
              <a:gd name="T36" fmla="*/ 2147483646 w 104"/>
              <a:gd name="T37" fmla="*/ 2147483646 h 79"/>
              <a:gd name="T38" fmla="*/ 2147483646 w 104"/>
              <a:gd name="T39" fmla="*/ 2147483646 h 79"/>
              <a:gd name="T40" fmla="*/ 2147483646 w 104"/>
              <a:gd name="T41" fmla="*/ 2147483646 h 79"/>
              <a:gd name="T42" fmla="*/ 2147483646 w 104"/>
              <a:gd name="T43" fmla="*/ 2147483646 h 79"/>
              <a:gd name="T44" fmla="*/ 2147483646 w 104"/>
              <a:gd name="T45" fmla="*/ 2147483646 h 79"/>
              <a:gd name="T46" fmla="*/ 2147483646 w 104"/>
              <a:gd name="T47" fmla="*/ 2147483646 h 79"/>
              <a:gd name="T48" fmla="*/ 2147483646 w 104"/>
              <a:gd name="T49" fmla="*/ 2147483646 h 79"/>
              <a:gd name="T50" fmla="*/ 2147483646 w 104"/>
              <a:gd name="T51" fmla="*/ 2147483646 h 79"/>
              <a:gd name="T52" fmla="*/ 2147483646 w 104"/>
              <a:gd name="T53" fmla="*/ 2147483646 h 79"/>
              <a:gd name="T54" fmla="*/ 2147483646 w 104"/>
              <a:gd name="T55" fmla="*/ 2147483646 h 79"/>
              <a:gd name="T56" fmla="*/ 2147483646 w 104"/>
              <a:gd name="T57" fmla="*/ 2147483646 h 79"/>
              <a:gd name="T58" fmla="*/ 2147483646 w 104"/>
              <a:gd name="T59" fmla="*/ 2147483646 h 79"/>
              <a:gd name="T60" fmla="*/ 2147483646 w 104"/>
              <a:gd name="T61" fmla="*/ 2147483646 h 79"/>
              <a:gd name="T62" fmla="*/ 2147483646 w 104"/>
              <a:gd name="T63" fmla="*/ 2147483646 h 79"/>
              <a:gd name="T64" fmla="*/ 2147483646 w 104"/>
              <a:gd name="T65" fmla="*/ 2147483646 h 79"/>
              <a:gd name="T66" fmla="*/ 2147483646 w 104"/>
              <a:gd name="T67" fmla="*/ 2147483646 h 79"/>
              <a:gd name="T68" fmla="*/ 2147483646 w 104"/>
              <a:gd name="T69" fmla="*/ 2147483646 h 79"/>
              <a:gd name="T70" fmla="*/ 2147483646 w 104"/>
              <a:gd name="T71" fmla="*/ 2147483646 h 79"/>
              <a:gd name="T72" fmla="*/ 2147483646 w 104"/>
              <a:gd name="T73" fmla="*/ 2147483646 h 79"/>
              <a:gd name="T74" fmla="*/ 2147483646 w 104"/>
              <a:gd name="T75" fmla="*/ 2147483646 h 7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79"/>
              <a:gd name="T116" fmla="*/ 104 w 104"/>
              <a:gd name="T117" fmla="*/ 79 h 7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79">
                <a:moveTo>
                  <a:pt x="6" y="57"/>
                </a:moveTo>
                <a:cubicBezTo>
                  <a:pt x="48" y="57"/>
                  <a:pt x="48" y="57"/>
                  <a:pt x="48" y="57"/>
                </a:cubicBezTo>
                <a:cubicBezTo>
                  <a:pt x="48" y="65"/>
                  <a:pt x="48" y="65"/>
                  <a:pt x="48" y="65"/>
                </a:cubicBezTo>
                <a:cubicBezTo>
                  <a:pt x="54" y="65"/>
                  <a:pt x="54" y="65"/>
                  <a:pt x="54" y="65"/>
                </a:cubicBezTo>
                <a:cubicBezTo>
                  <a:pt x="54" y="79"/>
                  <a:pt x="54" y="79"/>
                  <a:pt x="54" y="79"/>
                </a:cubicBezTo>
                <a:cubicBezTo>
                  <a:pt x="0" y="79"/>
                  <a:pt x="0" y="79"/>
                  <a:pt x="0" y="79"/>
                </a:cubicBezTo>
                <a:cubicBezTo>
                  <a:pt x="0" y="65"/>
                  <a:pt x="0" y="65"/>
                  <a:pt x="0" y="65"/>
                </a:cubicBezTo>
                <a:cubicBezTo>
                  <a:pt x="6" y="65"/>
                  <a:pt x="6" y="65"/>
                  <a:pt x="6" y="65"/>
                </a:cubicBezTo>
                <a:cubicBezTo>
                  <a:pt x="6" y="57"/>
                  <a:pt x="6" y="57"/>
                  <a:pt x="6" y="57"/>
                </a:cubicBezTo>
                <a:close/>
                <a:moveTo>
                  <a:pt x="104" y="39"/>
                </a:moveTo>
                <a:cubicBezTo>
                  <a:pt x="102" y="14"/>
                  <a:pt x="102" y="14"/>
                  <a:pt x="102" y="14"/>
                </a:cubicBezTo>
                <a:cubicBezTo>
                  <a:pt x="87" y="29"/>
                  <a:pt x="87" y="29"/>
                  <a:pt x="87" y="29"/>
                </a:cubicBezTo>
                <a:cubicBezTo>
                  <a:pt x="70" y="31"/>
                  <a:pt x="70" y="31"/>
                  <a:pt x="70" y="31"/>
                </a:cubicBezTo>
                <a:cubicBezTo>
                  <a:pt x="65" y="34"/>
                  <a:pt x="65" y="34"/>
                  <a:pt x="65" y="34"/>
                </a:cubicBezTo>
                <a:cubicBezTo>
                  <a:pt x="69" y="36"/>
                  <a:pt x="69" y="36"/>
                  <a:pt x="69" y="36"/>
                </a:cubicBezTo>
                <a:cubicBezTo>
                  <a:pt x="68" y="37"/>
                  <a:pt x="68" y="37"/>
                  <a:pt x="68" y="37"/>
                </a:cubicBezTo>
                <a:cubicBezTo>
                  <a:pt x="60" y="34"/>
                  <a:pt x="60" y="34"/>
                  <a:pt x="60" y="34"/>
                </a:cubicBezTo>
                <a:cubicBezTo>
                  <a:pt x="61" y="32"/>
                  <a:pt x="61" y="32"/>
                  <a:pt x="61" y="32"/>
                </a:cubicBezTo>
                <a:cubicBezTo>
                  <a:pt x="55" y="29"/>
                  <a:pt x="55" y="29"/>
                  <a:pt x="55" y="29"/>
                </a:cubicBezTo>
                <a:cubicBezTo>
                  <a:pt x="54" y="31"/>
                  <a:pt x="54" y="31"/>
                  <a:pt x="54" y="31"/>
                </a:cubicBezTo>
                <a:cubicBezTo>
                  <a:pt x="51" y="30"/>
                  <a:pt x="51" y="30"/>
                  <a:pt x="51" y="30"/>
                </a:cubicBezTo>
                <a:cubicBezTo>
                  <a:pt x="52" y="26"/>
                  <a:pt x="52" y="26"/>
                  <a:pt x="52" y="26"/>
                </a:cubicBezTo>
                <a:cubicBezTo>
                  <a:pt x="47" y="23"/>
                  <a:pt x="47" y="23"/>
                  <a:pt x="47" y="23"/>
                </a:cubicBezTo>
                <a:cubicBezTo>
                  <a:pt x="51" y="15"/>
                  <a:pt x="51" y="15"/>
                  <a:pt x="51" y="15"/>
                </a:cubicBezTo>
                <a:cubicBezTo>
                  <a:pt x="53" y="17"/>
                  <a:pt x="53" y="17"/>
                  <a:pt x="53" y="17"/>
                </a:cubicBezTo>
                <a:cubicBezTo>
                  <a:pt x="55" y="12"/>
                  <a:pt x="55" y="12"/>
                  <a:pt x="55" y="12"/>
                </a:cubicBezTo>
                <a:cubicBezTo>
                  <a:pt x="29" y="0"/>
                  <a:pt x="29" y="0"/>
                  <a:pt x="29" y="0"/>
                </a:cubicBezTo>
                <a:cubicBezTo>
                  <a:pt x="27" y="4"/>
                  <a:pt x="27" y="4"/>
                  <a:pt x="27" y="4"/>
                </a:cubicBezTo>
                <a:cubicBezTo>
                  <a:pt x="30" y="6"/>
                  <a:pt x="30" y="6"/>
                  <a:pt x="30" y="6"/>
                </a:cubicBezTo>
                <a:cubicBezTo>
                  <a:pt x="25" y="16"/>
                  <a:pt x="25" y="16"/>
                  <a:pt x="25" y="16"/>
                </a:cubicBezTo>
                <a:cubicBezTo>
                  <a:pt x="23" y="15"/>
                  <a:pt x="23" y="15"/>
                  <a:pt x="23" y="15"/>
                </a:cubicBezTo>
                <a:cubicBezTo>
                  <a:pt x="18" y="24"/>
                  <a:pt x="18" y="24"/>
                  <a:pt x="18" y="24"/>
                </a:cubicBezTo>
                <a:cubicBezTo>
                  <a:pt x="20" y="25"/>
                  <a:pt x="20" y="25"/>
                  <a:pt x="20" y="25"/>
                </a:cubicBezTo>
                <a:cubicBezTo>
                  <a:pt x="14" y="38"/>
                  <a:pt x="14" y="38"/>
                  <a:pt x="14" y="38"/>
                </a:cubicBezTo>
                <a:cubicBezTo>
                  <a:pt x="12" y="37"/>
                  <a:pt x="12" y="37"/>
                  <a:pt x="12" y="37"/>
                </a:cubicBezTo>
                <a:cubicBezTo>
                  <a:pt x="10" y="42"/>
                  <a:pt x="10" y="42"/>
                  <a:pt x="10" y="42"/>
                </a:cubicBezTo>
                <a:cubicBezTo>
                  <a:pt x="36" y="54"/>
                  <a:pt x="36" y="54"/>
                  <a:pt x="36" y="54"/>
                </a:cubicBezTo>
                <a:cubicBezTo>
                  <a:pt x="38" y="49"/>
                  <a:pt x="38" y="49"/>
                  <a:pt x="38" y="49"/>
                </a:cubicBezTo>
                <a:cubicBezTo>
                  <a:pt x="35" y="48"/>
                  <a:pt x="35" y="48"/>
                  <a:pt x="35" y="48"/>
                </a:cubicBezTo>
                <a:cubicBezTo>
                  <a:pt x="40" y="39"/>
                  <a:pt x="40" y="39"/>
                  <a:pt x="40" y="39"/>
                </a:cubicBezTo>
                <a:cubicBezTo>
                  <a:pt x="45" y="42"/>
                  <a:pt x="45" y="42"/>
                  <a:pt x="45" y="42"/>
                </a:cubicBezTo>
                <a:cubicBezTo>
                  <a:pt x="47" y="38"/>
                  <a:pt x="47" y="38"/>
                  <a:pt x="47" y="38"/>
                </a:cubicBezTo>
                <a:cubicBezTo>
                  <a:pt x="50" y="39"/>
                  <a:pt x="50" y="39"/>
                  <a:pt x="50" y="39"/>
                </a:cubicBezTo>
                <a:cubicBezTo>
                  <a:pt x="49" y="41"/>
                  <a:pt x="49" y="41"/>
                  <a:pt x="49" y="41"/>
                </a:cubicBezTo>
                <a:cubicBezTo>
                  <a:pt x="55" y="44"/>
                  <a:pt x="55" y="44"/>
                  <a:pt x="55" y="44"/>
                </a:cubicBezTo>
                <a:cubicBezTo>
                  <a:pt x="56" y="42"/>
                  <a:pt x="56" y="42"/>
                  <a:pt x="56" y="42"/>
                </a:cubicBezTo>
                <a:cubicBezTo>
                  <a:pt x="64" y="46"/>
                  <a:pt x="64" y="46"/>
                  <a:pt x="64" y="46"/>
                </a:cubicBezTo>
                <a:cubicBezTo>
                  <a:pt x="62" y="49"/>
                  <a:pt x="62" y="49"/>
                  <a:pt x="62" y="49"/>
                </a:cubicBezTo>
                <a:cubicBezTo>
                  <a:pt x="60" y="52"/>
                  <a:pt x="60" y="52"/>
                  <a:pt x="60" y="52"/>
                </a:cubicBezTo>
                <a:cubicBezTo>
                  <a:pt x="65" y="55"/>
                  <a:pt x="65" y="55"/>
                  <a:pt x="65" y="55"/>
                </a:cubicBezTo>
                <a:cubicBezTo>
                  <a:pt x="67" y="54"/>
                  <a:pt x="67" y="54"/>
                  <a:pt x="67" y="54"/>
                </a:cubicBezTo>
                <a:cubicBezTo>
                  <a:pt x="67" y="57"/>
                  <a:pt x="67" y="57"/>
                  <a:pt x="67" y="57"/>
                </a:cubicBezTo>
                <a:cubicBezTo>
                  <a:pt x="72" y="59"/>
                  <a:pt x="72" y="59"/>
                  <a:pt x="72" y="59"/>
                </a:cubicBezTo>
                <a:cubicBezTo>
                  <a:pt x="74" y="56"/>
                  <a:pt x="74" y="56"/>
                  <a:pt x="74" y="56"/>
                </a:cubicBezTo>
                <a:cubicBezTo>
                  <a:pt x="74" y="59"/>
                  <a:pt x="74" y="59"/>
                  <a:pt x="74" y="59"/>
                </a:cubicBezTo>
                <a:cubicBezTo>
                  <a:pt x="79" y="61"/>
                  <a:pt x="79" y="61"/>
                  <a:pt x="79" y="61"/>
                </a:cubicBezTo>
                <a:cubicBezTo>
                  <a:pt x="81" y="58"/>
                  <a:pt x="81" y="58"/>
                  <a:pt x="81" y="58"/>
                </a:cubicBezTo>
                <a:cubicBezTo>
                  <a:pt x="82" y="58"/>
                  <a:pt x="82" y="58"/>
                  <a:pt x="82" y="58"/>
                </a:cubicBezTo>
                <a:cubicBezTo>
                  <a:pt x="82" y="61"/>
                  <a:pt x="82" y="61"/>
                  <a:pt x="82" y="61"/>
                </a:cubicBezTo>
                <a:cubicBezTo>
                  <a:pt x="87" y="63"/>
                  <a:pt x="87" y="63"/>
                  <a:pt x="87" y="63"/>
                </a:cubicBezTo>
                <a:cubicBezTo>
                  <a:pt x="88" y="62"/>
                  <a:pt x="88" y="62"/>
                  <a:pt x="88" y="62"/>
                </a:cubicBezTo>
                <a:cubicBezTo>
                  <a:pt x="91" y="60"/>
                  <a:pt x="91" y="60"/>
                  <a:pt x="91" y="60"/>
                </a:cubicBezTo>
                <a:cubicBezTo>
                  <a:pt x="97" y="63"/>
                  <a:pt x="97" y="63"/>
                  <a:pt x="97" y="63"/>
                </a:cubicBezTo>
                <a:cubicBezTo>
                  <a:pt x="100" y="60"/>
                  <a:pt x="102" y="57"/>
                  <a:pt x="102" y="52"/>
                </a:cubicBezTo>
                <a:cubicBezTo>
                  <a:pt x="99" y="51"/>
                  <a:pt x="99" y="51"/>
                  <a:pt x="99" y="51"/>
                </a:cubicBezTo>
                <a:cubicBezTo>
                  <a:pt x="99" y="51"/>
                  <a:pt x="99" y="51"/>
                  <a:pt x="99" y="51"/>
                </a:cubicBezTo>
                <a:cubicBezTo>
                  <a:pt x="102" y="41"/>
                  <a:pt x="102" y="41"/>
                  <a:pt x="102" y="41"/>
                </a:cubicBezTo>
                <a:cubicBezTo>
                  <a:pt x="104" y="39"/>
                  <a:pt x="104" y="39"/>
                  <a:pt x="104" y="39"/>
                </a:cubicBezTo>
                <a:close/>
                <a:moveTo>
                  <a:pt x="26" y="29"/>
                </a:moveTo>
                <a:cubicBezTo>
                  <a:pt x="24" y="32"/>
                  <a:pt x="24" y="32"/>
                  <a:pt x="24" y="32"/>
                </a:cubicBezTo>
                <a:cubicBezTo>
                  <a:pt x="21" y="40"/>
                  <a:pt x="21" y="40"/>
                  <a:pt x="21" y="40"/>
                </a:cubicBezTo>
                <a:cubicBezTo>
                  <a:pt x="17" y="39"/>
                  <a:pt x="17" y="39"/>
                  <a:pt x="17" y="39"/>
                </a:cubicBezTo>
                <a:cubicBezTo>
                  <a:pt x="21" y="30"/>
                  <a:pt x="21" y="30"/>
                  <a:pt x="21" y="30"/>
                </a:cubicBezTo>
                <a:cubicBezTo>
                  <a:pt x="22" y="27"/>
                  <a:pt x="22" y="27"/>
                  <a:pt x="22" y="27"/>
                </a:cubicBezTo>
                <a:cubicBezTo>
                  <a:pt x="32" y="7"/>
                  <a:pt x="32" y="7"/>
                  <a:pt x="32" y="7"/>
                </a:cubicBezTo>
                <a:cubicBezTo>
                  <a:pt x="35" y="9"/>
                  <a:pt x="35" y="9"/>
                  <a:pt x="35" y="9"/>
                </a:cubicBezTo>
                <a:lnTo>
                  <a:pt x="26" y="2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4" name="Freeform 90"/>
          <p:cNvSpPr>
            <a:spLocks noEditPoints="1" noChangeArrowheads="1"/>
          </p:cNvSpPr>
          <p:nvPr/>
        </p:nvSpPr>
        <p:spPr bwMode="auto">
          <a:xfrm>
            <a:off x="4832350" y="654050"/>
            <a:ext cx="327025" cy="242888"/>
          </a:xfrm>
          <a:custGeom>
            <a:avLst/>
            <a:gdLst>
              <a:gd name="T0" fmla="*/ 2147483646 w 87"/>
              <a:gd name="T1" fmla="*/ 2147483646 h 86"/>
              <a:gd name="T2" fmla="*/ 0 w 87"/>
              <a:gd name="T3" fmla="*/ 2147483646 h 86"/>
              <a:gd name="T4" fmla="*/ 2147483646 w 87"/>
              <a:gd name="T5" fmla="*/ 2147483646 h 86"/>
              <a:gd name="T6" fmla="*/ 2147483646 w 87"/>
              <a:gd name="T7" fmla="*/ 2147483646 h 86"/>
              <a:gd name="T8" fmla="*/ 2147483646 w 87"/>
              <a:gd name="T9" fmla="*/ 2147483646 h 86"/>
              <a:gd name="T10" fmla="*/ 2147483646 w 87"/>
              <a:gd name="T11" fmla="*/ 2147483646 h 86"/>
              <a:gd name="T12" fmla="*/ 2147483646 w 87"/>
              <a:gd name="T13" fmla="*/ 2147483646 h 86"/>
              <a:gd name="T14" fmla="*/ 2147483646 w 87"/>
              <a:gd name="T15" fmla="*/ 2147483646 h 86"/>
              <a:gd name="T16" fmla="*/ 2147483646 w 87"/>
              <a:gd name="T17" fmla="*/ 2147483646 h 86"/>
              <a:gd name="T18" fmla="*/ 2147483646 w 87"/>
              <a:gd name="T19" fmla="*/ 2147483646 h 86"/>
              <a:gd name="T20" fmla="*/ 2147483646 w 87"/>
              <a:gd name="T21" fmla="*/ 0 h 86"/>
              <a:gd name="T22" fmla="*/ 2147483646 w 87"/>
              <a:gd name="T23" fmla="*/ 2147483646 h 86"/>
              <a:gd name="T24" fmla="*/ 2147483646 w 87"/>
              <a:gd name="T25" fmla="*/ 2147483646 h 86"/>
              <a:gd name="T26" fmla="*/ 2147483646 w 87"/>
              <a:gd name="T27" fmla="*/ 2147483646 h 86"/>
              <a:gd name="T28" fmla="*/ 2147483646 w 87"/>
              <a:gd name="T29" fmla="*/ 2147483646 h 86"/>
              <a:gd name="T30" fmla="*/ 2147483646 w 87"/>
              <a:gd name="T31" fmla="*/ 2147483646 h 86"/>
              <a:gd name="T32" fmla="*/ 2147483646 w 87"/>
              <a:gd name="T33" fmla="*/ 2147483646 h 86"/>
              <a:gd name="T34" fmla="*/ 2147483646 w 87"/>
              <a:gd name="T35" fmla="*/ 2147483646 h 86"/>
              <a:gd name="T36" fmla="*/ 2147483646 w 87"/>
              <a:gd name="T37" fmla="*/ 2147483646 h 86"/>
              <a:gd name="T38" fmla="*/ 2147483646 w 87"/>
              <a:gd name="T39" fmla="*/ 2147483646 h 86"/>
              <a:gd name="T40" fmla="*/ 2147483646 w 87"/>
              <a:gd name="T41" fmla="*/ 2147483646 h 86"/>
              <a:gd name="T42" fmla="*/ 2147483646 w 87"/>
              <a:gd name="T43" fmla="*/ 2147483646 h 86"/>
              <a:gd name="T44" fmla="*/ 2147483646 w 87"/>
              <a:gd name="T45" fmla="*/ 2147483646 h 86"/>
              <a:gd name="T46" fmla="*/ 2147483646 w 87"/>
              <a:gd name="T47" fmla="*/ 2147483646 h 86"/>
              <a:gd name="T48" fmla="*/ 2147483646 w 87"/>
              <a:gd name="T49" fmla="*/ 2147483646 h 86"/>
              <a:gd name="T50" fmla="*/ 2147483646 w 87"/>
              <a:gd name="T51" fmla="*/ 2147483646 h 86"/>
              <a:gd name="T52" fmla="*/ 2147483646 w 87"/>
              <a:gd name="T53" fmla="*/ 2147483646 h 86"/>
              <a:gd name="T54" fmla="*/ 2147483646 w 87"/>
              <a:gd name="T55" fmla="*/ 2147483646 h 86"/>
              <a:gd name="T56" fmla="*/ 2147483646 w 87"/>
              <a:gd name="T57" fmla="*/ 2147483646 h 86"/>
              <a:gd name="T58" fmla="*/ 2147483646 w 87"/>
              <a:gd name="T59" fmla="*/ 2147483646 h 86"/>
              <a:gd name="T60" fmla="*/ 2147483646 w 87"/>
              <a:gd name="T61" fmla="*/ 2147483646 h 86"/>
              <a:gd name="T62" fmla="*/ 2147483646 w 87"/>
              <a:gd name="T63" fmla="*/ 2147483646 h 86"/>
              <a:gd name="T64" fmla="*/ 2147483646 w 87"/>
              <a:gd name="T65" fmla="*/ 2147483646 h 86"/>
              <a:gd name="T66" fmla="*/ 2147483646 w 87"/>
              <a:gd name="T67" fmla="*/ 2147483646 h 86"/>
              <a:gd name="T68" fmla="*/ 2147483646 w 87"/>
              <a:gd name="T69" fmla="*/ 2147483646 h 86"/>
              <a:gd name="T70" fmla="*/ 2147483646 w 87"/>
              <a:gd name="T71" fmla="*/ 0 h 86"/>
              <a:gd name="T72" fmla="*/ 2147483646 w 87"/>
              <a:gd name="T73" fmla="*/ 2147483646 h 86"/>
              <a:gd name="T74" fmla="*/ 2147483646 w 87"/>
              <a:gd name="T75" fmla="*/ 2147483646 h 86"/>
              <a:gd name="T76" fmla="*/ 2147483646 w 87"/>
              <a:gd name="T77" fmla="*/ 2147483646 h 86"/>
              <a:gd name="T78" fmla="*/ 2147483646 w 87"/>
              <a:gd name="T79" fmla="*/ 2147483646 h 86"/>
              <a:gd name="T80" fmla="*/ 2147483646 w 87"/>
              <a:gd name="T81" fmla="*/ 2147483646 h 86"/>
              <a:gd name="T82" fmla="*/ 2147483646 w 87"/>
              <a:gd name="T83" fmla="*/ 0 h 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7"/>
              <a:gd name="T127" fmla="*/ 0 h 86"/>
              <a:gd name="T128" fmla="*/ 87 w 87"/>
              <a:gd name="T129" fmla="*/ 86 h 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7" h="86">
                <a:moveTo>
                  <a:pt x="19" y="40"/>
                </a:moveTo>
                <a:cubicBezTo>
                  <a:pt x="9" y="50"/>
                  <a:pt x="3" y="61"/>
                  <a:pt x="0" y="75"/>
                </a:cubicBezTo>
                <a:cubicBezTo>
                  <a:pt x="2" y="79"/>
                  <a:pt x="4" y="82"/>
                  <a:pt x="6" y="86"/>
                </a:cubicBezTo>
                <a:cubicBezTo>
                  <a:pt x="31" y="86"/>
                  <a:pt x="56" y="86"/>
                  <a:pt x="80" y="86"/>
                </a:cubicBezTo>
                <a:cubicBezTo>
                  <a:pt x="82" y="82"/>
                  <a:pt x="85" y="79"/>
                  <a:pt x="87" y="75"/>
                </a:cubicBezTo>
                <a:cubicBezTo>
                  <a:pt x="83" y="61"/>
                  <a:pt x="77" y="50"/>
                  <a:pt x="68" y="40"/>
                </a:cubicBezTo>
                <a:cubicBezTo>
                  <a:pt x="68" y="26"/>
                  <a:pt x="68" y="26"/>
                  <a:pt x="68" y="26"/>
                </a:cubicBezTo>
                <a:cubicBezTo>
                  <a:pt x="19" y="26"/>
                  <a:pt x="19" y="26"/>
                  <a:pt x="19" y="26"/>
                </a:cubicBezTo>
                <a:cubicBezTo>
                  <a:pt x="19" y="40"/>
                  <a:pt x="19" y="40"/>
                  <a:pt x="19" y="40"/>
                </a:cubicBezTo>
                <a:cubicBezTo>
                  <a:pt x="19" y="40"/>
                  <a:pt x="19" y="40"/>
                  <a:pt x="19" y="40"/>
                </a:cubicBezTo>
                <a:close/>
                <a:moveTo>
                  <a:pt x="50" y="0"/>
                </a:moveTo>
                <a:cubicBezTo>
                  <a:pt x="55" y="0"/>
                  <a:pt x="59" y="4"/>
                  <a:pt x="59" y="9"/>
                </a:cubicBezTo>
                <a:cubicBezTo>
                  <a:pt x="59" y="11"/>
                  <a:pt x="59" y="12"/>
                  <a:pt x="58" y="13"/>
                </a:cubicBezTo>
                <a:cubicBezTo>
                  <a:pt x="77" y="13"/>
                  <a:pt x="77" y="13"/>
                  <a:pt x="77" y="13"/>
                </a:cubicBezTo>
                <a:cubicBezTo>
                  <a:pt x="81" y="13"/>
                  <a:pt x="81" y="13"/>
                  <a:pt x="81" y="13"/>
                </a:cubicBezTo>
                <a:cubicBezTo>
                  <a:pt x="81" y="17"/>
                  <a:pt x="81" y="17"/>
                  <a:pt x="81" y="17"/>
                </a:cubicBezTo>
                <a:cubicBezTo>
                  <a:pt x="81" y="33"/>
                  <a:pt x="81" y="33"/>
                  <a:pt x="81" y="33"/>
                </a:cubicBezTo>
                <a:cubicBezTo>
                  <a:pt x="77" y="38"/>
                  <a:pt x="77" y="38"/>
                  <a:pt x="77" y="38"/>
                </a:cubicBezTo>
                <a:cubicBezTo>
                  <a:pt x="70" y="38"/>
                  <a:pt x="70" y="38"/>
                  <a:pt x="70" y="38"/>
                </a:cubicBezTo>
                <a:cubicBezTo>
                  <a:pt x="70" y="29"/>
                  <a:pt x="70" y="29"/>
                  <a:pt x="70" y="29"/>
                </a:cubicBezTo>
                <a:cubicBezTo>
                  <a:pt x="73" y="29"/>
                  <a:pt x="73" y="29"/>
                  <a:pt x="73" y="29"/>
                </a:cubicBezTo>
                <a:cubicBezTo>
                  <a:pt x="73" y="22"/>
                  <a:pt x="73" y="22"/>
                  <a:pt x="73" y="22"/>
                </a:cubicBezTo>
                <a:cubicBezTo>
                  <a:pt x="43" y="22"/>
                  <a:pt x="43" y="22"/>
                  <a:pt x="43" y="22"/>
                </a:cubicBezTo>
                <a:cubicBezTo>
                  <a:pt x="43" y="22"/>
                  <a:pt x="43" y="22"/>
                  <a:pt x="43" y="22"/>
                </a:cubicBezTo>
                <a:cubicBezTo>
                  <a:pt x="14" y="22"/>
                  <a:pt x="14" y="22"/>
                  <a:pt x="14" y="22"/>
                </a:cubicBezTo>
                <a:cubicBezTo>
                  <a:pt x="14" y="29"/>
                  <a:pt x="14" y="29"/>
                  <a:pt x="14" y="29"/>
                </a:cubicBezTo>
                <a:cubicBezTo>
                  <a:pt x="17" y="29"/>
                  <a:pt x="17" y="29"/>
                  <a:pt x="17" y="29"/>
                </a:cubicBezTo>
                <a:cubicBezTo>
                  <a:pt x="17" y="38"/>
                  <a:pt x="17" y="38"/>
                  <a:pt x="17" y="38"/>
                </a:cubicBezTo>
                <a:cubicBezTo>
                  <a:pt x="9" y="38"/>
                  <a:pt x="9" y="38"/>
                  <a:pt x="9" y="38"/>
                </a:cubicBezTo>
                <a:cubicBezTo>
                  <a:pt x="5" y="33"/>
                  <a:pt x="5" y="33"/>
                  <a:pt x="5" y="33"/>
                </a:cubicBezTo>
                <a:cubicBezTo>
                  <a:pt x="5" y="17"/>
                  <a:pt x="5" y="17"/>
                  <a:pt x="5" y="17"/>
                </a:cubicBezTo>
                <a:cubicBezTo>
                  <a:pt x="5" y="13"/>
                  <a:pt x="5" y="13"/>
                  <a:pt x="5" y="13"/>
                </a:cubicBezTo>
                <a:cubicBezTo>
                  <a:pt x="9" y="13"/>
                  <a:pt x="9" y="13"/>
                  <a:pt x="9" y="13"/>
                </a:cubicBezTo>
                <a:cubicBezTo>
                  <a:pt x="26" y="13"/>
                  <a:pt x="26" y="13"/>
                  <a:pt x="26" y="13"/>
                </a:cubicBezTo>
                <a:cubicBezTo>
                  <a:pt x="25" y="12"/>
                  <a:pt x="25" y="11"/>
                  <a:pt x="25" y="9"/>
                </a:cubicBezTo>
                <a:cubicBezTo>
                  <a:pt x="25" y="4"/>
                  <a:pt x="29" y="0"/>
                  <a:pt x="34" y="0"/>
                </a:cubicBezTo>
                <a:cubicBezTo>
                  <a:pt x="36" y="0"/>
                  <a:pt x="38" y="1"/>
                  <a:pt x="40" y="2"/>
                </a:cubicBezTo>
                <a:cubicBezTo>
                  <a:pt x="38" y="4"/>
                  <a:pt x="37" y="7"/>
                  <a:pt x="37" y="9"/>
                </a:cubicBezTo>
                <a:cubicBezTo>
                  <a:pt x="37" y="11"/>
                  <a:pt x="37" y="12"/>
                  <a:pt x="37" y="13"/>
                </a:cubicBezTo>
                <a:cubicBezTo>
                  <a:pt x="42" y="13"/>
                  <a:pt x="42" y="13"/>
                  <a:pt x="42" y="13"/>
                </a:cubicBezTo>
                <a:cubicBezTo>
                  <a:pt x="41" y="12"/>
                  <a:pt x="41" y="11"/>
                  <a:pt x="41" y="9"/>
                </a:cubicBezTo>
                <a:cubicBezTo>
                  <a:pt x="41" y="4"/>
                  <a:pt x="45" y="0"/>
                  <a:pt x="5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5" name="Freeform 91"/>
          <p:cNvSpPr>
            <a:spLocks noEditPoints="1" noChangeArrowheads="1"/>
          </p:cNvSpPr>
          <p:nvPr/>
        </p:nvSpPr>
        <p:spPr bwMode="auto">
          <a:xfrm>
            <a:off x="5470525" y="657225"/>
            <a:ext cx="407988" cy="247650"/>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6" name="Freeform 92"/>
          <p:cNvSpPr>
            <a:spLocks noEditPoints="1" noChangeArrowheads="1"/>
          </p:cNvSpPr>
          <p:nvPr/>
        </p:nvSpPr>
        <p:spPr bwMode="auto">
          <a:xfrm>
            <a:off x="2736850" y="1674813"/>
            <a:ext cx="352425" cy="265112"/>
          </a:xfrm>
          <a:custGeom>
            <a:avLst/>
            <a:gdLst>
              <a:gd name="T0" fmla="*/ 2147483646 w 94"/>
              <a:gd name="T1" fmla="*/ 2147483646 h 94"/>
              <a:gd name="T2" fmla="*/ 2147483646 w 94"/>
              <a:gd name="T3" fmla="*/ 2147483646 h 94"/>
              <a:gd name="T4" fmla="*/ 2147483646 w 94"/>
              <a:gd name="T5" fmla="*/ 2147483646 h 94"/>
              <a:gd name="T6" fmla="*/ 2147483646 w 94"/>
              <a:gd name="T7" fmla="*/ 2147483646 h 94"/>
              <a:gd name="T8" fmla="*/ 2147483646 w 94"/>
              <a:gd name="T9" fmla="*/ 2147483646 h 94"/>
              <a:gd name="T10" fmla="*/ 2147483646 w 94"/>
              <a:gd name="T11" fmla="*/ 2147483646 h 94"/>
              <a:gd name="T12" fmla="*/ 2147483646 w 94"/>
              <a:gd name="T13" fmla="*/ 2147483646 h 94"/>
              <a:gd name="T14" fmla="*/ 2147483646 w 94"/>
              <a:gd name="T15" fmla="*/ 2147483646 h 94"/>
              <a:gd name="T16" fmla="*/ 2147483646 w 94"/>
              <a:gd name="T17" fmla="*/ 2147483646 h 94"/>
              <a:gd name="T18" fmla="*/ 2147483646 w 94"/>
              <a:gd name="T19" fmla="*/ 2147483646 h 94"/>
              <a:gd name="T20" fmla="*/ 2147483646 w 94"/>
              <a:gd name="T21" fmla="*/ 2147483646 h 94"/>
              <a:gd name="T22" fmla="*/ 2147483646 w 94"/>
              <a:gd name="T23" fmla="*/ 2147483646 h 94"/>
              <a:gd name="T24" fmla="*/ 2147483646 w 94"/>
              <a:gd name="T25" fmla="*/ 2147483646 h 94"/>
              <a:gd name="T26" fmla="*/ 2147483646 w 94"/>
              <a:gd name="T27" fmla="*/ 2147483646 h 94"/>
              <a:gd name="T28" fmla="*/ 2147483646 w 94"/>
              <a:gd name="T29" fmla="*/ 2147483646 h 94"/>
              <a:gd name="T30" fmla="*/ 2147483646 w 94"/>
              <a:gd name="T31" fmla="*/ 2147483646 h 94"/>
              <a:gd name="T32" fmla="*/ 2147483646 w 94"/>
              <a:gd name="T33" fmla="*/ 2147483646 h 94"/>
              <a:gd name="T34" fmla="*/ 2147483646 w 94"/>
              <a:gd name="T35" fmla="*/ 2147483646 h 94"/>
              <a:gd name="T36" fmla="*/ 2147483646 w 94"/>
              <a:gd name="T37" fmla="*/ 2147483646 h 94"/>
              <a:gd name="T38" fmla="*/ 2147483646 w 94"/>
              <a:gd name="T39" fmla="*/ 2147483646 h 94"/>
              <a:gd name="T40" fmla="*/ 2147483646 w 94"/>
              <a:gd name="T41" fmla="*/ 2147483646 h 94"/>
              <a:gd name="T42" fmla="*/ 2147483646 w 94"/>
              <a:gd name="T43" fmla="*/ 2147483646 h 94"/>
              <a:gd name="T44" fmla="*/ 2147483646 w 94"/>
              <a:gd name="T45" fmla="*/ 2147483646 h 94"/>
              <a:gd name="T46" fmla="*/ 2147483646 w 94"/>
              <a:gd name="T47" fmla="*/ 2147483646 h 94"/>
              <a:gd name="T48" fmla="*/ 2147483646 w 94"/>
              <a:gd name="T49" fmla="*/ 2147483646 h 94"/>
              <a:gd name="T50" fmla="*/ 2147483646 w 94"/>
              <a:gd name="T51" fmla="*/ 2147483646 h 94"/>
              <a:gd name="T52" fmla="*/ 2147483646 w 94"/>
              <a:gd name="T53" fmla="*/ 2147483646 h 94"/>
              <a:gd name="T54" fmla="*/ 2147483646 w 94"/>
              <a:gd name="T55" fmla="*/ 2147483646 h 94"/>
              <a:gd name="T56" fmla="*/ 2147483646 w 94"/>
              <a:gd name="T57" fmla="*/ 2147483646 h 94"/>
              <a:gd name="T58" fmla="*/ 2147483646 w 94"/>
              <a:gd name="T59" fmla="*/ 2147483646 h 94"/>
              <a:gd name="T60" fmla="*/ 2147483646 w 94"/>
              <a:gd name="T61" fmla="*/ 2147483646 h 94"/>
              <a:gd name="T62" fmla="*/ 2147483646 w 94"/>
              <a:gd name="T63" fmla="*/ 2147483646 h 94"/>
              <a:gd name="T64" fmla="*/ 2147483646 w 94"/>
              <a:gd name="T65" fmla="*/ 2147483646 h 94"/>
              <a:gd name="T66" fmla="*/ 2147483646 w 94"/>
              <a:gd name="T67" fmla="*/ 2147483646 h 94"/>
              <a:gd name="T68" fmla="*/ 2147483646 w 94"/>
              <a:gd name="T69" fmla="*/ 2147483646 h 94"/>
              <a:gd name="T70" fmla="*/ 2147483646 w 94"/>
              <a:gd name="T71" fmla="*/ 2147483646 h 94"/>
              <a:gd name="T72" fmla="*/ 2147483646 w 94"/>
              <a:gd name="T73" fmla="*/ 2147483646 h 94"/>
              <a:gd name="T74" fmla="*/ 2147483646 w 94"/>
              <a:gd name="T75" fmla="*/ 2147483646 h 94"/>
              <a:gd name="T76" fmla="*/ 2147483646 w 94"/>
              <a:gd name="T77" fmla="*/ 2147483646 h 94"/>
              <a:gd name="T78" fmla="*/ 2147483646 w 94"/>
              <a:gd name="T79" fmla="*/ 2147483646 h 94"/>
              <a:gd name="T80" fmla="*/ 2147483646 w 94"/>
              <a:gd name="T81" fmla="*/ 2147483646 h 94"/>
              <a:gd name="T82" fmla="*/ 2147483646 w 94"/>
              <a:gd name="T83" fmla="*/ 2147483646 h 94"/>
              <a:gd name="T84" fmla="*/ 2147483646 w 94"/>
              <a:gd name="T85" fmla="*/ 2147483646 h 94"/>
              <a:gd name="T86" fmla="*/ 2147483646 w 94"/>
              <a:gd name="T87" fmla="*/ 2147483646 h 94"/>
              <a:gd name="T88" fmla="*/ 2147483646 w 94"/>
              <a:gd name="T89" fmla="*/ 2147483646 h 94"/>
              <a:gd name="T90" fmla="*/ 2147483646 w 94"/>
              <a:gd name="T91" fmla="*/ 2147483646 h 94"/>
              <a:gd name="T92" fmla="*/ 2147483646 w 94"/>
              <a:gd name="T93" fmla="*/ 2147483646 h 94"/>
              <a:gd name="T94" fmla="*/ 2147483646 w 94"/>
              <a:gd name="T95" fmla="*/ 2147483646 h 94"/>
              <a:gd name="T96" fmla="*/ 2147483646 w 94"/>
              <a:gd name="T97" fmla="*/ 2147483646 h 94"/>
              <a:gd name="T98" fmla="*/ 2147483646 w 94"/>
              <a:gd name="T99" fmla="*/ 2147483646 h 94"/>
              <a:gd name="T100" fmla="*/ 2147483646 w 94"/>
              <a:gd name="T101" fmla="*/ 2147483646 h 94"/>
              <a:gd name="T102" fmla="*/ 2147483646 w 94"/>
              <a:gd name="T103" fmla="*/ 2147483646 h 94"/>
              <a:gd name="T104" fmla="*/ 2147483646 w 94"/>
              <a:gd name="T105" fmla="*/ 2147483646 h 94"/>
              <a:gd name="T106" fmla="*/ 2147483646 w 94"/>
              <a:gd name="T107" fmla="*/ 2147483646 h 94"/>
              <a:gd name="T108" fmla="*/ 2147483646 w 94"/>
              <a:gd name="T109" fmla="*/ 2147483646 h 94"/>
              <a:gd name="T110" fmla="*/ 2147483646 w 94"/>
              <a:gd name="T111" fmla="*/ 2147483646 h 94"/>
              <a:gd name="T112" fmla="*/ 2147483646 w 94"/>
              <a:gd name="T113" fmla="*/ 2147483646 h 94"/>
              <a:gd name="T114" fmla="*/ 2147483646 w 94"/>
              <a:gd name="T115" fmla="*/ 2147483646 h 94"/>
              <a:gd name="T116" fmla="*/ 2147483646 w 94"/>
              <a:gd name="T117" fmla="*/ 2147483646 h 94"/>
              <a:gd name="T118" fmla="*/ 2147483646 w 94"/>
              <a:gd name="T119" fmla="*/ 2147483646 h 94"/>
              <a:gd name="T120" fmla="*/ 2147483646 w 94"/>
              <a:gd name="T121" fmla="*/ 2147483646 h 9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4"/>
              <a:gd name="T184" fmla="*/ 0 h 94"/>
              <a:gd name="T185" fmla="*/ 94 w 94"/>
              <a:gd name="T186" fmla="*/ 94 h 9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7" name="Freeform 93"/>
          <p:cNvSpPr>
            <a:spLocks noEditPoints="1" noChangeArrowheads="1"/>
          </p:cNvSpPr>
          <p:nvPr/>
        </p:nvSpPr>
        <p:spPr bwMode="auto">
          <a:xfrm>
            <a:off x="4119563" y="638175"/>
            <a:ext cx="371475" cy="280988"/>
          </a:xfrm>
          <a:custGeom>
            <a:avLst/>
            <a:gdLst>
              <a:gd name="T0" fmla="*/ 2147483646 w 99"/>
              <a:gd name="T1" fmla="*/ 2147483646 h 100"/>
              <a:gd name="T2" fmla="*/ 2147483646 w 99"/>
              <a:gd name="T3" fmla="*/ 2147483646 h 100"/>
              <a:gd name="T4" fmla="*/ 2147483646 w 99"/>
              <a:gd name="T5" fmla="*/ 2147483646 h 100"/>
              <a:gd name="T6" fmla="*/ 2147483646 w 99"/>
              <a:gd name="T7" fmla="*/ 2147483646 h 100"/>
              <a:gd name="T8" fmla="*/ 2147483646 w 99"/>
              <a:gd name="T9" fmla="*/ 2147483646 h 100"/>
              <a:gd name="T10" fmla="*/ 2147483646 w 99"/>
              <a:gd name="T11" fmla="*/ 2147483646 h 100"/>
              <a:gd name="T12" fmla="*/ 2147483646 w 99"/>
              <a:gd name="T13" fmla="*/ 2147483646 h 100"/>
              <a:gd name="T14" fmla="*/ 2147483646 w 99"/>
              <a:gd name="T15" fmla="*/ 2147483646 h 100"/>
              <a:gd name="T16" fmla="*/ 2147483646 w 99"/>
              <a:gd name="T17" fmla="*/ 2147483646 h 100"/>
              <a:gd name="T18" fmla="*/ 2147483646 w 99"/>
              <a:gd name="T19" fmla="*/ 2147483646 h 100"/>
              <a:gd name="T20" fmla="*/ 2147483646 w 99"/>
              <a:gd name="T21" fmla="*/ 2147483646 h 1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00"/>
              <a:gd name="T35" fmla="*/ 99 w 99"/>
              <a:gd name="T36" fmla="*/ 100 h 1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00">
                <a:moveTo>
                  <a:pt x="22" y="2"/>
                </a:moveTo>
                <a:cubicBezTo>
                  <a:pt x="3" y="2"/>
                  <a:pt x="0" y="16"/>
                  <a:pt x="1" y="33"/>
                </a:cubicBezTo>
                <a:cubicBezTo>
                  <a:pt x="2" y="62"/>
                  <a:pt x="20" y="100"/>
                  <a:pt x="53" y="96"/>
                </a:cubicBezTo>
                <a:cubicBezTo>
                  <a:pt x="99" y="91"/>
                  <a:pt x="98" y="24"/>
                  <a:pt x="86" y="20"/>
                </a:cubicBezTo>
                <a:cubicBezTo>
                  <a:pt x="76" y="16"/>
                  <a:pt x="73" y="22"/>
                  <a:pt x="64" y="25"/>
                </a:cubicBezTo>
                <a:cubicBezTo>
                  <a:pt x="42" y="34"/>
                  <a:pt x="51" y="0"/>
                  <a:pt x="22" y="2"/>
                </a:cubicBezTo>
                <a:close/>
                <a:moveTo>
                  <a:pt x="73" y="37"/>
                </a:moveTo>
                <a:cubicBezTo>
                  <a:pt x="76" y="38"/>
                  <a:pt x="79" y="43"/>
                  <a:pt x="78" y="49"/>
                </a:cubicBezTo>
                <a:cubicBezTo>
                  <a:pt x="77" y="56"/>
                  <a:pt x="74" y="60"/>
                  <a:pt x="70" y="60"/>
                </a:cubicBezTo>
                <a:cubicBezTo>
                  <a:pt x="66" y="59"/>
                  <a:pt x="64" y="54"/>
                  <a:pt x="64" y="48"/>
                </a:cubicBezTo>
                <a:cubicBezTo>
                  <a:pt x="65" y="42"/>
                  <a:pt x="69" y="37"/>
                  <a:pt x="73" y="3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8" name="Freeform 94"/>
          <p:cNvSpPr>
            <a:spLocks noEditPoints="1" noChangeArrowheads="1"/>
          </p:cNvSpPr>
          <p:nvPr/>
        </p:nvSpPr>
        <p:spPr bwMode="auto">
          <a:xfrm>
            <a:off x="2762250" y="628650"/>
            <a:ext cx="274638" cy="301625"/>
          </a:xfrm>
          <a:custGeom>
            <a:avLst/>
            <a:gdLst>
              <a:gd name="T0" fmla="*/ 2147483646 w 73"/>
              <a:gd name="T1" fmla="*/ 2147483646 h 107"/>
              <a:gd name="T2" fmla="*/ 2147483646 w 73"/>
              <a:gd name="T3" fmla="*/ 2147483646 h 107"/>
              <a:gd name="T4" fmla="*/ 2147483646 w 73"/>
              <a:gd name="T5" fmla="*/ 2147483646 h 107"/>
              <a:gd name="T6" fmla="*/ 2147483646 w 73"/>
              <a:gd name="T7" fmla="*/ 2147483646 h 107"/>
              <a:gd name="T8" fmla="*/ 2147483646 w 73"/>
              <a:gd name="T9" fmla="*/ 2147483646 h 107"/>
              <a:gd name="T10" fmla="*/ 2147483646 w 73"/>
              <a:gd name="T11" fmla="*/ 2147483646 h 107"/>
              <a:gd name="T12" fmla="*/ 2147483646 w 73"/>
              <a:gd name="T13" fmla="*/ 2147483646 h 107"/>
              <a:gd name="T14" fmla="*/ 2147483646 w 73"/>
              <a:gd name="T15" fmla="*/ 2147483646 h 107"/>
              <a:gd name="T16" fmla="*/ 2147483646 w 73"/>
              <a:gd name="T17" fmla="*/ 2147483646 h 107"/>
              <a:gd name="T18" fmla="*/ 2147483646 w 73"/>
              <a:gd name="T19" fmla="*/ 2147483646 h 107"/>
              <a:gd name="T20" fmla="*/ 2147483646 w 73"/>
              <a:gd name="T21" fmla="*/ 2147483646 h 107"/>
              <a:gd name="T22" fmla="*/ 2147483646 w 73"/>
              <a:gd name="T23" fmla="*/ 2147483646 h 107"/>
              <a:gd name="T24" fmla="*/ 2147483646 w 73"/>
              <a:gd name="T25" fmla="*/ 2147483646 h 107"/>
              <a:gd name="T26" fmla="*/ 2147483646 w 73"/>
              <a:gd name="T27" fmla="*/ 2147483646 h 107"/>
              <a:gd name="T28" fmla="*/ 2147483646 w 73"/>
              <a:gd name="T29" fmla="*/ 2147483646 h 107"/>
              <a:gd name="T30" fmla="*/ 2147483646 w 73"/>
              <a:gd name="T31" fmla="*/ 2147483646 h 107"/>
              <a:gd name="T32" fmla="*/ 2147483646 w 73"/>
              <a:gd name="T33" fmla="*/ 2147483646 h 107"/>
              <a:gd name="T34" fmla="*/ 2147483646 w 73"/>
              <a:gd name="T35" fmla="*/ 2147483646 h 107"/>
              <a:gd name="T36" fmla="*/ 2147483646 w 73"/>
              <a:gd name="T37" fmla="*/ 2147483646 h 107"/>
              <a:gd name="T38" fmla="*/ 2147483646 w 73"/>
              <a:gd name="T39" fmla="*/ 2147483646 h 107"/>
              <a:gd name="T40" fmla="*/ 2147483646 w 73"/>
              <a:gd name="T41" fmla="*/ 2147483646 h 107"/>
              <a:gd name="T42" fmla="*/ 2147483646 w 73"/>
              <a:gd name="T43" fmla="*/ 2147483646 h 107"/>
              <a:gd name="T44" fmla="*/ 2147483646 w 73"/>
              <a:gd name="T45" fmla="*/ 2147483646 h 107"/>
              <a:gd name="T46" fmla="*/ 2147483646 w 73"/>
              <a:gd name="T47" fmla="*/ 2147483646 h 107"/>
              <a:gd name="T48" fmla="*/ 2147483646 w 73"/>
              <a:gd name="T49" fmla="*/ 2147483646 h 107"/>
              <a:gd name="T50" fmla="*/ 2147483646 w 73"/>
              <a:gd name="T51" fmla="*/ 2147483646 h 107"/>
              <a:gd name="T52" fmla="*/ 2147483646 w 73"/>
              <a:gd name="T53" fmla="*/ 2147483646 h 107"/>
              <a:gd name="T54" fmla="*/ 2147483646 w 73"/>
              <a:gd name="T55" fmla="*/ 2147483646 h 107"/>
              <a:gd name="T56" fmla="*/ 2147483646 w 73"/>
              <a:gd name="T57" fmla="*/ 2147483646 h 107"/>
              <a:gd name="T58" fmla="*/ 2147483646 w 73"/>
              <a:gd name="T59" fmla="*/ 2147483646 h 107"/>
              <a:gd name="T60" fmla="*/ 2147483646 w 73"/>
              <a:gd name="T61" fmla="*/ 2147483646 h 107"/>
              <a:gd name="T62" fmla="*/ 2147483646 w 73"/>
              <a:gd name="T63" fmla="*/ 2147483646 h 107"/>
              <a:gd name="T64" fmla="*/ 2147483646 w 73"/>
              <a:gd name="T65" fmla="*/ 2147483646 h 107"/>
              <a:gd name="T66" fmla="*/ 2147483646 w 73"/>
              <a:gd name="T67" fmla="*/ 2147483646 h 107"/>
              <a:gd name="T68" fmla="*/ 2147483646 w 73"/>
              <a:gd name="T69" fmla="*/ 2147483646 h 107"/>
              <a:gd name="T70" fmla="*/ 2147483646 w 73"/>
              <a:gd name="T71" fmla="*/ 2147483646 h 107"/>
              <a:gd name="T72" fmla="*/ 2147483646 w 73"/>
              <a:gd name="T73" fmla="*/ 2147483646 h 107"/>
              <a:gd name="T74" fmla="*/ 2147483646 w 73"/>
              <a:gd name="T75" fmla="*/ 2147483646 h 107"/>
              <a:gd name="T76" fmla="*/ 2147483646 w 73"/>
              <a:gd name="T77" fmla="*/ 2147483646 h 107"/>
              <a:gd name="T78" fmla="*/ 2147483646 w 73"/>
              <a:gd name="T79" fmla="*/ 2147483646 h 107"/>
              <a:gd name="T80" fmla="*/ 2147483646 w 73"/>
              <a:gd name="T81" fmla="*/ 2147483646 h 107"/>
              <a:gd name="T82" fmla="*/ 2147483646 w 73"/>
              <a:gd name="T83" fmla="*/ 2147483646 h 107"/>
              <a:gd name="T84" fmla="*/ 2147483646 w 73"/>
              <a:gd name="T85" fmla="*/ 2147483646 h 107"/>
              <a:gd name="T86" fmla="*/ 2147483646 w 73"/>
              <a:gd name="T87" fmla="*/ 2147483646 h 107"/>
              <a:gd name="T88" fmla="*/ 2147483646 w 73"/>
              <a:gd name="T89" fmla="*/ 2147483646 h 107"/>
              <a:gd name="T90" fmla="*/ 2147483646 w 73"/>
              <a:gd name="T91" fmla="*/ 2147483646 h 1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3"/>
              <a:gd name="T139" fmla="*/ 0 h 107"/>
              <a:gd name="T140" fmla="*/ 73 w 73"/>
              <a:gd name="T141" fmla="*/ 107 h 1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59" name="Freeform 95"/>
          <p:cNvSpPr>
            <a:spLocks noEditPoints="1" noChangeArrowheads="1"/>
          </p:cNvSpPr>
          <p:nvPr/>
        </p:nvSpPr>
        <p:spPr bwMode="auto">
          <a:xfrm>
            <a:off x="1266825" y="723900"/>
            <a:ext cx="446088" cy="155575"/>
          </a:xfrm>
          <a:custGeom>
            <a:avLst/>
            <a:gdLst>
              <a:gd name="T0" fmla="*/ 2147483646 w 281"/>
              <a:gd name="T1" fmla="*/ 0 h 130"/>
              <a:gd name="T2" fmla="*/ 2147483646 w 281"/>
              <a:gd name="T3" fmla="*/ 0 h 130"/>
              <a:gd name="T4" fmla="*/ 2147483646 w 281"/>
              <a:gd name="T5" fmla="*/ 0 h 130"/>
              <a:gd name="T6" fmla="*/ 2147483646 w 281"/>
              <a:gd name="T7" fmla="*/ 0 h 130"/>
              <a:gd name="T8" fmla="*/ 2147483646 w 281"/>
              <a:gd name="T9" fmla="*/ 0 h 130"/>
              <a:gd name="T10" fmla="*/ 2147483646 w 281"/>
              <a:gd name="T11" fmla="*/ 2147483646 h 130"/>
              <a:gd name="T12" fmla="*/ 2147483646 w 281"/>
              <a:gd name="T13" fmla="*/ 2147483646 h 130"/>
              <a:gd name="T14" fmla="*/ 2147483646 w 281"/>
              <a:gd name="T15" fmla="*/ 2147483646 h 130"/>
              <a:gd name="T16" fmla="*/ 2147483646 w 281"/>
              <a:gd name="T17" fmla="*/ 2147483646 h 130"/>
              <a:gd name="T18" fmla="*/ 2147483646 w 281"/>
              <a:gd name="T19" fmla="*/ 2147483646 h 130"/>
              <a:gd name="T20" fmla="*/ 2147483646 w 281"/>
              <a:gd name="T21" fmla="*/ 2147483646 h 130"/>
              <a:gd name="T22" fmla="*/ 2147483646 w 281"/>
              <a:gd name="T23" fmla="*/ 2147483646 h 130"/>
              <a:gd name="T24" fmla="*/ 2147483646 w 281"/>
              <a:gd name="T25" fmla="*/ 2147483646 h 130"/>
              <a:gd name="T26" fmla="*/ 2147483646 w 281"/>
              <a:gd name="T27" fmla="*/ 2147483646 h 130"/>
              <a:gd name="T28" fmla="*/ 2147483646 w 281"/>
              <a:gd name="T29" fmla="*/ 2147483646 h 130"/>
              <a:gd name="T30" fmla="*/ 2147483646 w 281"/>
              <a:gd name="T31" fmla="*/ 2147483646 h 130"/>
              <a:gd name="T32" fmla="*/ 2147483646 w 281"/>
              <a:gd name="T33" fmla="*/ 2147483646 h 130"/>
              <a:gd name="T34" fmla="*/ 0 w 281"/>
              <a:gd name="T35" fmla="*/ 2147483646 h 130"/>
              <a:gd name="T36" fmla="*/ 2147483646 w 281"/>
              <a:gd name="T37" fmla="*/ 2147483646 h 130"/>
              <a:gd name="T38" fmla="*/ 2147483646 w 281"/>
              <a:gd name="T39" fmla="*/ 0 h 130"/>
              <a:gd name="T40" fmla="*/ 2147483646 w 281"/>
              <a:gd name="T41" fmla="*/ 0 h 130"/>
              <a:gd name="T42" fmla="*/ 2147483646 w 281"/>
              <a:gd name="T43" fmla="*/ 2147483646 h 130"/>
              <a:gd name="T44" fmla="*/ 2147483646 w 281"/>
              <a:gd name="T45" fmla="*/ 2147483646 h 130"/>
              <a:gd name="T46" fmla="*/ 2147483646 w 281"/>
              <a:gd name="T47" fmla="*/ 2147483646 h 130"/>
              <a:gd name="T48" fmla="*/ 2147483646 w 281"/>
              <a:gd name="T49" fmla="*/ 2147483646 h 130"/>
              <a:gd name="T50" fmla="*/ 2147483646 w 281"/>
              <a:gd name="T51" fmla="*/ 2147483646 h 130"/>
              <a:gd name="T52" fmla="*/ 2147483646 w 281"/>
              <a:gd name="T53" fmla="*/ 2147483646 h 130"/>
              <a:gd name="T54" fmla="*/ 2147483646 w 281"/>
              <a:gd name="T55" fmla="*/ 2147483646 h 130"/>
              <a:gd name="T56" fmla="*/ 2147483646 w 281"/>
              <a:gd name="T57" fmla="*/ 2147483646 h 130"/>
              <a:gd name="T58" fmla="*/ 2147483646 w 281"/>
              <a:gd name="T59" fmla="*/ 2147483646 h 130"/>
              <a:gd name="T60" fmla="*/ 2147483646 w 281"/>
              <a:gd name="T61" fmla="*/ 2147483646 h 130"/>
              <a:gd name="T62" fmla="*/ 2147483646 w 281"/>
              <a:gd name="T63" fmla="*/ 2147483646 h 130"/>
              <a:gd name="T64" fmla="*/ 2147483646 w 281"/>
              <a:gd name="T65" fmla="*/ 2147483646 h 130"/>
              <a:gd name="T66" fmla="*/ 2147483646 w 281"/>
              <a:gd name="T67" fmla="*/ 2147483646 h 130"/>
              <a:gd name="T68" fmla="*/ 2147483646 w 281"/>
              <a:gd name="T69" fmla="*/ 2147483646 h 130"/>
              <a:gd name="T70" fmla="*/ 2147483646 w 281"/>
              <a:gd name="T71" fmla="*/ 2147483646 h 130"/>
              <a:gd name="T72" fmla="*/ 2147483646 w 281"/>
              <a:gd name="T73" fmla="*/ 2147483646 h 130"/>
              <a:gd name="T74" fmla="*/ 2147483646 w 281"/>
              <a:gd name="T75" fmla="*/ 2147483646 h 130"/>
              <a:gd name="T76" fmla="*/ 2147483646 w 281"/>
              <a:gd name="T77" fmla="*/ 2147483646 h 130"/>
              <a:gd name="T78" fmla="*/ 2147483646 w 281"/>
              <a:gd name="T79" fmla="*/ 2147483646 h 130"/>
              <a:gd name="T80" fmla="*/ 2147483646 w 281"/>
              <a:gd name="T81" fmla="*/ 2147483646 h 130"/>
              <a:gd name="T82" fmla="*/ 2147483646 w 281"/>
              <a:gd name="T83" fmla="*/ 2147483646 h 130"/>
              <a:gd name="T84" fmla="*/ 2147483646 w 281"/>
              <a:gd name="T85" fmla="*/ 2147483646 h 130"/>
              <a:gd name="T86" fmla="*/ 2147483646 w 281"/>
              <a:gd name="T87" fmla="*/ 2147483646 h 130"/>
              <a:gd name="T88" fmla="*/ 2147483646 w 281"/>
              <a:gd name="T89" fmla="*/ 2147483646 h 130"/>
              <a:gd name="T90" fmla="*/ 2147483646 w 281"/>
              <a:gd name="T91" fmla="*/ 2147483646 h 130"/>
              <a:gd name="T92" fmla="*/ 2147483646 w 281"/>
              <a:gd name="T93" fmla="*/ 2147483646 h 130"/>
              <a:gd name="T94" fmla="*/ 2147483646 w 281"/>
              <a:gd name="T95" fmla="*/ 2147483646 h 130"/>
              <a:gd name="T96" fmla="*/ 2147483646 w 281"/>
              <a:gd name="T97" fmla="*/ 2147483646 h 130"/>
              <a:gd name="T98" fmla="*/ 2147483646 w 281"/>
              <a:gd name="T99" fmla="*/ 2147483646 h 130"/>
              <a:gd name="T100" fmla="*/ 2147483646 w 281"/>
              <a:gd name="T101" fmla="*/ 2147483646 h 130"/>
              <a:gd name="T102" fmla="*/ 2147483646 w 281"/>
              <a:gd name="T103" fmla="*/ 2147483646 h 13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1"/>
              <a:gd name="T157" fmla="*/ 0 h 130"/>
              <a:gd name="T158" fmla="*/ 281 w 281"/>
              <a:gd name="T159" fmla="*/ 130 h 13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1" h="130">
                <a:moveTo>
                  <a:pt x="54" y="0"/>
                </a:moveTo>
                <a:lnTo>
                  <a:pt x="54" y="0"/>
                </a:lnTo>
                <a:lnTo>
                  <a:pt x="57" y="0"/>
                </a:lnTo>
                <a:lnTo>
                  <a:pt x="165" y="0"/>
                </a:lnTo>
                <a:lnTo>
                  <a:pt x="186" y="24"/>
                </a:lnTo>
                <a:lnTo>
                  <a:pt x="236" y="24"/>
                </a:lnTo>
                <a:lnTo>
                  <a:pt x="281" y="73"/>
                </a:lnTo>
                <a:lnTo>
                  <a:pt x="267" y="73"/>
                </a:lnTo>
                <a:lnTo>
                  <a:pt x="267" y="120"/>
                </a:lnTo>
                <a:lnTo>
                  <a:pt x="267" y="130"/>
                </a:lnTo>
                <a:lnTo>
                  <a:pt x="257" y="130"/>
                </a:lnTo>
                <a:lnTo>
                  <a:pt x="19" y="130"/>
                </a:lnTo>
                <a:lnTo>
                  <a:pt x="12" y="130"/>
                </a:lnTo>
                <a:lnTo>
                  <a:pt x="12" y="120"/>
                </a:lnTo>
                <a:lnTo>
                  <a:pt x="12" y="73"/>
                </a:lnTo>
                <a:lnTo>
                  <a:pt x="7" y="73"/>
                </a:lnTo>
                <a:lnTo>
                  <a:pt x="0" y="59"/>
                </a:lnTo>
                <a:lnTo>
                  <a:pt x="54" y="2"/>
                </a:lnTo>
                <a:lnTo>
                  <a:pt x="54" y="0"/>
                </a:lnTo>
                <a:close/>
                <a:moveTo>
                  <a:pt x="224" y="73"/>
                </a:moveTo>
                <a:lnTo>
                  <a:pt x="224" y="97"/>
                </a:lnTo>
                <a:lnTo>
                  <a:pt x="205" y="97"/>
                </a:lnTo>
                <a:lnTo>
                  <a:pt x="205" y="73"/>
                </a:lnTo>
                <a:lnTo>
                  <a:pt x="186" y="73"/>
                </a:lnTo>
                <a:lnTo>
                  <a:pt x="175" y="59"/>
                </a:lnTo>
                <a:lnTo>
                  <a:pt x="106" y="59"/>
                </a:lnTo>
                <a:lnTo>
                  <a:pt x="66" y="14"/>
                </a:lnTo>
                <a:lnTo>
                  <a:pt x="26" y="57"/>
                </a:lnTo>
                <a:lnTo>
                  <a:pt x="28" y="57"/>
                </a:lnTo>
                <a:lnTo>
                  <a:pt x="28" y="66"/>
                </a:lnTo>
                <a:lnTo>
                  <a:pt x="28" y="111"/>
                </a:lnTo>
                <a:lnTo>
                  <a:pt x="111" y="111"/>
                </a:lnTo>
                <a:lnTo>
                  <a:pt x="111" y="69"/>
                </a:lnTo>
                <a:lnTo>
                  <a:pt x="135" y="69"/>
                </a:lnTo>
                <a:lnTo>
                  <a:pt x="135" y="111"/>
                </a:lnTo>
                <a:lnTo>
                  <a:pt x="250" y="111"/>
                </a:lnTo>
                <a:lnTo>
                  <a:pt x="248" y="73"/>
                </a:lnTo>
                <a:lnTo>
                  <a:pt x="224" y="73"/>
                </a:lnTo>
                <a:close/>
                <a:moveTo>
                  <a:pt x="153" y="71"/>
                </a:moveTo>
                <a:lnTo>
                  <a:pt x="153" y="97"/>
                </a:lnTo>
                <a:lnTo>
                  <a:pt x="172" y="97"/>
                </a:lnTo>
                <a:lnTo>
                  <a:pt x="172" y="71"/>
                </a:lnTo>
                <a:lnTo>
                  <a:pt x="153" y="71"/>
                </a:lnTo>
                <a:close/>
                <a:moveTo>
                  <a:pt x="54" y="71"/>
                </a:moveTo>
                <a:lnTo>
                  <a:pt x="54" y="97"/>
                </a:lnTo>
                <a:lnTo>
                  <a:pt x="73" y="97"/>
                </a:lnTo>
                <a:lnTo>
                  <a:pt x="73" y="71"/>
                </a:lnTo>
                <a:lnTo>
                  <a:pt x="54" y="7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0" name="Freeform 96"/>
          <p:cNvSpPr>
            <a:spLocks noEditPoints="1" noChangeArrowheads="1"/>
          </p:cNvSpPr>
          <p:nvPr/>
        </p:nvSpPr>
        <p:spPr bwMode="auto">
          <a:xfrm>
            <a:off x="6905625" y="620713"/>
            <a:ext cx="311150" cy="314325"/>
          </a:xfrm>
          <a:custGeom>
            <a:avLst/>
            <a:gdLst>
              <a:gd name="T0" fmla="*/ 2147483646 w 83"/>
              <a:gd name="T1" fmla="*/ 2147483646 h 112"/>
              <a:gd name="T2" fmla="*/ 2147483646 w 83"/>
              <a:gd name="T3" fmla="*/ 2147483646 h 112"/>
              <a:gd name="T4" fmla="*/ 2147483646 w 83"/>
              <a:gd name="T5" fmla="*/ 2147483646 h 112"/>
              <a:gd name="T6" fmla="*/ 2147483646 w 83"/>
              <a:gd name="T7" fmla="*/ 2147483646 h 112"/>
              <a:gd name="T8" fmla="*/ 2147483646 w 83"/>
              <a:gd name="T9" fmla="*/ 2147483646 h 112"/>
              <a:gd name="T10" fmla="*/ 2147483646 w 83"/>
              <a:gd name="T11" fmla="*/ 2147483646 h 112"/>
              <a:gd name="T12" fmla="*/ 2147483646 w 83"/>
              <a:gd name="T13" fmla="*/ 2147483646 h 112"/>
              <a:gd name="T14" fmla="*/ 2147483646 w 83"/>
              <a:gd name="T15" fmla="*/ 2147483646 h 112"/>
              <a:gd name="T16" fmla="*/ 2147483646 w 83"/>
              <a:gd name="T17" fmla="*/ 2147483646 h 112"/>
              <a:gd name="T18" fmla="*/ 2147483646 w 83"/>
              <a:gd name="T19" fmla="*/ 2147483646 h 112"/>
              <a:gd name="T20" fmla="*/ 2147483646 w 83"/>
              <a:gd name="T21" fmla="*/ 2147483646 h 112"/>
              <a:gd name="T22" fmla="*/ 2147483646 w 83"/>
              <a:gd name="T23" fmla="*/ 2147483646 h 112"/>
              <a:gd name="T24" fmla="*/ 2147483646 w 83"/>
              <a:gd name="T25" fmla="*/ 2147483646 h 112"/>
              <a:gd name="T26" fmla="*/ 2147483646 w 83"/>
              <a:gd name="T27" fmla="*/ 2147483646 h 112"/>
              <a:gd name="T28" fmla="*/ 2147483646 w 83"/>
              <a:gd name="T29" fmla="*/ 2147483646 h 112"/>
              <a:gd name="T30" fmla="*/ 2147483646 w 83"/>
              <a:gd name="T31" fmla="*/ 2147483646 h 112"/>
              <a:gd name="T32" fmla="*/ 2147483646 w 83"/>
              <a:gd name="T33" fmla="*/ 2147483646 h 112"/>
              <a:gd name="T34" fmla="*/ 2147483646 w 83"/>
              <a:gd name="T35" fmla="*/ 2147483646 h 112"/>
              <a:gd name="T36" fmla="*/ 2147483646 w 83"/>
              <a:gd name="T37" fmla="*/ 2147483646 h 112"/>
              <a:gd name="T38" fmla="*/ 2147483646 w 83"/>
              <a:gd name="T39" fmla="*/ 2147483646 h 112"/>
              <a:gd name="T40" fmla="*/ 2147483646 w 83"/>
              <a:gd name="T41" fmla="*/ 2147483646 h 112"/>
              <a:gd name="T42" fmla="*/ 2147483646 w 83"/>
              <a:gd name="T43" fmla="*/ 2147483646 h 112"/>
              <a:gd name="T44" fmla="*/ 2147483646 w 83"/>
              <a:gd name="T45" fmla="*/ 2147483646 h 112"/>
              <a:gd name="T46" fmla="*/ 2147483646 w 83"/>
              <a:gd name="T47" fmla="*/ 2147483646 h 112"/>
              <a:gd name="T48" fmla="*/ 2147483646 w 83"/>
              <a:gd name="T49" fmla="*/ 2147483646 h 112"/>
              <a:gd name="T50" fmla="*/ 2147483646 w 83"/>
              <a:gd name="T51" fmla="*/ 2147483646 h 112"/>
              <a:gd name="T52" fmla="*/ 2147483646 w 83"/>
              <a:gd name="T53" fmla="*/ 2147483646 h 112"/>
              <a:gd name="T54" fmla="*/ 2147483646 w 83"/>
              <a:gd name="T55" fmla="*/ 2147483646 h 112"/>
              <a:gd name="T56" fmla="*/ 2147483646 w 83"/>
              <a:gd name="T57" fmla="*/ 2147483646 h 112"/>
              <a:gd name="T58" fmla="*/ 2147483646 w 83"/>
              <a:gd name="T59" fmla="*/ 2147483646 h 112"/>
              <a:gd name="T60" fmla="*/ 2147483646 w 83"/>
              <a:gd name="T61" fmla="*/ 2147483646 h 112"/>
              <a:gd name="T62" fmla="*/ 2147483646 w 83"/>
              <a:gd name="T63" fmla="*/ 2147483646 h 112"/>
              <a:gd name="T64" fmla="*/ 2147483646 w 83"/>
              <a:gd name="T65" fmla="*/ 2147483646 h 112"/>
              <a:gd name="T66" fmla="*/ 2147483646 w 83"/>
              <a:gd name="T67" fmla="*/ 2147483646 h 112"/>
              <a:gd name="T68" fmla="*/ 2147483646 w 83"/>
              <a:gd name="T69" fmla="*/ 2147483646 h 112"/>
              <a:gd name="T70" fmla="*/ 2147483646 w 83"/>
              <a:gd name="T71" fmla="*/ 2147483646 h 112"/>
              <a:gd name="T72" fmla="*/ 0 w 83"/>
              <a:gd name="T73" fmla="*/ 2147483646 h 112"/>
              <a:gd name="T74" fmla="*/ 2147483646 w 83"/>
              <a:gd name="T75" fmla="*/ 0 h 112"/>
              <a:gd name="T76" fmla="*/ 2147483646 w 83"/>
              <a:gd name="T77" fmla="*/ 2147483646 h 112"/>
              <a:gd name="T78" fmla="*/ 2147483646 w 83"/>
              <a:gd name="T79" fmla="*/ 2147483646 h 112"/>
              <a:gd name="T80" fmla="*/ 2147483646 w 83"/>
              <a:gd name="T81" fmla="*/ 2147483646 h 112"/>
              <a:gd name="T82" fmla="*/ 2147483646 w 83"/>
              <a:gd name="T83" fmla="*/ 2147483646 h 112"/>
              <a:gd name="T84" fmla="*/ 2147483646 w 83"/>
              <a:gd name="T85" fmla="*/ 2147483646 h 1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12"/>
              <a:gd name="T131" fmla="*/ 83 w 83"/>
              <a:gd name="T132" fmla="*/ 112 h 1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12">
                <a:moveTo>
                  <a:pt x="32" y="15"/>
                </a:moveTo>
                <a:cubicBezTo>
                  <a:pt x="24" y="20"/>
                  <a:pt x="18" y="27"/>
                  <a:pt x="15" y="35"/>
                </a:cubicBezTo>
                <a:cubicBezTo>
                  <a:pt x="13" y="44"/>
                  <a:pt x="13" y="53"/>
                  <a:pt x="18" y="61"/>
                </a:cubicBezTo>
                <a:cubicBezTo>
                  <a:pt x="22" y="69"/>
                  <a:pt x="29" y="75"/>
                  <a:pt x="38" y="78"/>
                </a:cubicBezTo>
                <a:cubicBezTo>
                  <a:pt x="46" y="80"/>
                  <a:pt x="55" y="80"/>
                  <a:pt x="63" y="75"/>
                </a:cubicBezTo>
                <a:cubicBezTo>
                  <a:pt x="72" y="71"/>
                  <a:pt x="77" y="64"/>
                  <a:pt x="80" y="55"/>
                </a:cubicBezTo>
                <a:cubicBezTo>
                  <a:pt x="83" y="47"/>
                  <a:pt x="82" y="38"/>
                  <a:pt x="78" y="30"/>
                </a:cubicBezTo>
                <a:cubicBezTo>
                  <a:pt x="73" y="21"/>
                  <a:pt x="66" y="16"/>
                  <a:pt x="58" y="13"/>
                </a:cubicBezTo>
                <a:cubicBezTo>
                  <a:pt x="50" y="10"/>
                  <a:pt x="40" y="11"/>
                  <a:pt x="32" y="15"/>
                </a:cubicBezTo>
                <a:close/>
                <a:moveTo>
                  <a:pt x="34" y="68"/>
                </a:moveTo>
                <a:cubicBezTo>
                  <a:pt x="36" y="68"/>
                  <a:pt x="39" y="67"/>
                  <a:pt x="41" y="67"/>
                </a:cubicBezTo>
                <a:cubicBezTo>
                  <a:pt x="43" y="69"/>
                  <a:pt x="45" y="70"/>
                  <a:pt x="46" y="72"/>
                </a:cubicBezTo>
                <a:cubicBezTo>
                  <a:pt x="44" y="71"/>
                  <a:pt x="42" y="71"/>
                  <a:pt x="40" y="70"/>
                </a:cubicBezTo>
                <a:cubicBezTo>
                  <a:pt x="38" y="70"/>
                  <a:pt x="36" y="69"/>
                  <a:pt x="34" y="68"/>
                </a:cubicBezTo>
                <a:close/>
                <a:moveTo>
                  <a:pt x="49" y="64"/>
                </a:moveTo>
                <a:cubicBezTo>
                  <a:pt x="51" y="63"/>
                  <a:pt x="54" y="62"/>
                  <a:pt x="56" y="61"/>
                </a:cubicBezTo>
                <a:cubicBezTo>
                  <a:pt x="58" y="60"/>
                  <a:pt x="60" y="59"/>
                  <a:pt x="62" y="57"/>
                </a:cubicBezTo>
                <a:cubicBezTo>
                  <a:pt x="62" y="58"/>
                  <a:pt x="62" y="59"/>
                  <a:pt x="62" y="60"/>
                </a:cubicBezTo>
                <a:cubicBezTo>
                  <a:pt x="63" y="64"/>
                  <a:pt x="62" y="68"/>
                  <a:pt x="60" y="69"/>
                </a:cubicBezTo>
                <a:cubicBezTo>
                  <a:pt x="58" y="70"/>
                  <a:pt x="55" y="68"/>
                  <a:pt x="51" y="66"/>
                </a:cubicBezTo>
                <a:cubicBezTo>
                  <a:pt x="51" y="65"/>
                  <a:pt x="50" y="65"/>
                  <a:pt x="49" y="64"/>
                </a:cubicBezTo>
                <a:close/>
                <a:moveTo>
                  <a:pt x="69" y="52"/>
                </a:moveTo>
                <a:cubicBezTo>
                  <a:pt x="71" y="50"/>
                  <a:pt x="73" y="49"/>
                  <a:pt x="74" y="47"/>
                </a:cubicBezTo>
                <a:cubicBezTo>
                  <a:pt x="74" y="49"/>
                  <a:pt x="73" y="51"/>
                  <a:pt x="73" y="53"/>
                </a:cubicBezTo>
                <a:cubicBezTo>
                  <a:pt x="72" y="55"/>
                  <a:pt x="71" y="57"/>
                  <a:pt x="70" y="59"/>
                </a:cubicBezTo>
                <a:cubicBezTo>
                  <a:pt x="70" y="57"/>
                  <a:pt x="70" y="55"/>
                  <a:pt x="69" y="52"/>
                </a:cubicBezTo>
                <a:close/>
                <a:moveTo>
                  <a:pt x="61" y="23"/>
                </a:moveTo>
                <a:cubicBezTo>
                  <a:pt x="59" y="23"/>
                  <a:pt x="57" y="23"/>
                  <a:pt x="54" y="24"/>
                </a:cubicBezTo>
                <a:cubicBezTo>
                  <a:pt x="53" y="22"/>
                  <a:pt x="51" y="20"/>
                  <a:pt x="49" y="19"/>
                </a:cubicBezTo>
                <a:cubicBezTo>
                  <a:pt x="51" y="19"/>
                  <a:pt x="53" y="20"/>
                  <a:pt x="56" y="20"/>
                </a:cubicBezTo>
                <a:cubicBezTo>
                  <a:pt x="58" y="21"/>
                  <a:pt x="60" y="22"/>
                  <a:pt x="61" y="23"/>
                </a:cubicBezTo>
                <a:close/>
                <a:moveTo>
                  <a:pt x="46" y="27"/>
                </a:moveTo>
                <a:cubicBezTo>
                  <a:pt x="44" y="27"/>
                  <a:pt x="42" y="28"/>
                  <a:pt x="39" y="30"/>
                </a:cubicBezTo>
                <a:cubicBezTo>
                  <a:pt x="37" y="31"/>
                  <a:pt x="35" y="32"/>
                  <a:pt x="33" y="33"/>
                </a:cubicBezTo>
                <a:cubicBezTo>
                  <a:pt x="33" y="33"/>
                  <a:pt x="33" y="32"/>
                  <a:pt x="33" y="31"/>
                </a:cubicBezTo>
                <a:cubicBezTo>
                  <a:pt x="33" y="26"/>
                  <a:pt x="34" y="23"/>
                  <a:pt x="35" y="22"/>
                </a:cubicBezTo>
                <a:cubicBezTo>
                  <a:pt x="37" y="21"/>
                  <a:pt x="41" y="22"/>
                  <a:pt x="44" y="25"/>
                </a:cubicBezTo>
                <a:cubicBezTo>
                  <a:pt x="45" y="25"/>
                  <a:pt x="46" y="26"/>
                  <a:pt x="46" y="27"/>
                </a:cubicBezTo>
                <a:close/>
                <a:moveTo>
                  <a:pt x="26" y="39"/>
                </a:moveTo>
                <a:cubicBezTo>
                  <a:pt x="24" y="40"/>
                  <a:pt x="23" y="42"/>
                  <a:pt x="21" y="44"/>
                </a:cubicBezTo>
                <a:cubicBezTo>
                  <a:pt x="22" y="42"/>
                  <a:pt x="22" y="40"/>
                  <a:pt x="23" y="38"/>
                </a:cubicBezTo>
                <a:cubicBezTo>
                  <a:pt x="23" y="35"/>
                  <a:pt x="24" y="33"/>
                  <a:pt x="25" y="32"/>
                </a:cubicBezTo>
                <a:cubicBezTo>
                  <a:pt x="25" y="34"/>
                  <a:pt x="26" y="36"/>
                  <a:pt x="26" y="39"/>
                </a:cubicBezTo>
                <a:close/>
                <a:moveTo>
                  <a:pt x="33" y="60"/>
                </a:moveTo>
                <a:cubicBezTo>
                  <a:pt x="29" y="60"/>
                  <a:pt x="25" y="60"/>
                  <a:pt x="24" y="58"/>
                </a:cubicBezTo>
                <a:cubicBezTo>
                  <a:pt x="23" y="56"/>
                  <a:pt x="25" y="52"/>
                  <a:pt x="27" y="49"/>
                </a:cubicBezTo>
                <a:cubicBezTo>
                  <a:pt x="28" y="48"/>
                  <a:pt x="28" y="48"/>
                  <a:pt x="29" y="47"/>
                </a:cubicBezTo>
                <a:cubicBezTo>
                  <a:pt x="30" y="49"/>
                  <a:pt x="31" y="51"/>
                  <a:pt x="32" y="54"/>
                </a:cubicBezTo>
                <a:cubicBezTo>
                  <a:pt x="33" y="56"/>
                  <a:pt x="34" y="58"/>
                  <a:pt x="36" y="60"/>
                </a:cubicBezTo>
                <a:cubicBezTo>
                  <a:pt x="35" y="60"/>
                  <a:pt x="34" y="60"/>
                  <a:pt x="33" y="60"/>
                </a:cubicBezTo>
                <a:close/>
                <a:moveTo>
                  <a:pt x="35" y="41"/>
                </a:moveTo>
                <a:cubicBezTo>
                  <a:pt x="37" y="40"/>
                  <a:pt x="40" y="38"/>
                  <a:pt x="43" y="36"/>
                </a:cubicBezTo>
                <a:cubicBezTo>
                  <a:pt x="46" y="35"/>
                  <a:pt x="49" y="34"/>
                  <a:pt x="52" y="33"/>
                </a:cubicBezTo>
                <a:cubicBezTo>
                  <a:pt x="53" y="35"/>
                  <a:pt x="55" y="38"/>
                  <a:pt x="57" y="41"/>
                </a:cubicBezTo>
                <a:cubicBezTo>
                  <a:pt x="58" y="44"/>
                  <a:pt x="59" y="46"/>
                  <a:pt x="60" y="49"/>
                </a:cubicBezTo>
                <a:cubicBezTo>
                  <a:pt x="58" y="51"/>
                  <a:pt x="55" y="53"/>
                  <a:pt x="52" y="54"/>
                </a:cubicBezTo>
                <a:cubicBezTo>
                  <a:pt x="49" y="56"/>
                  <a:pt x="47" y="57"/>
                  <a:pt x="44" y="58"/>
                </a:cubicBezTo>
                <a:cubicBezTo>
                  <a:pt x="42" y="56"/>
                  <a:pt x="40" y="53"/>
                  <a:pt x="39" y="50"/>
                </a:cubicBezTo>
                <a:cubicBezTo>
                  <a:pt x="37" y="47"/>
                  <a:pt x="36" y="44"/>
                  <a:pt x="35" y="41"/>
                </a:cubicBezTo>
                <a:close/>
                <a:moveTo>
                  <a:pt x="60" y="31"/>
                </a:moveTo>
                <a:cubicBezTo>
                  <a:pt x="60" y="31"/>
                  <a:pt x="61" y="31"/>
                  <a:pt x="62" y="31"/>
                </a:cubicBezTo>
                <a:cubicBezTo>
                  <a:pt x="67" y="30"/>
                  <a:pt x="70" y="31"/>
                  <a:pt x="71" y="33"/>
                </a:cubicBezTo>
                <a:cubicBezTo>
                  <a:pt x="72" y="35"/>
                  <a:pt x="71" y="38"/>
                  <a:pt x="68" y="42"/>
                </a:cubicBezTo>
                <a:cubicBezTo>
                  <a:pt x="68" y="43"/>
                  <a:pt x="67" y="43"/>
                  <a:pt x="66" y="44"/>
                </a:cubicBezTo>
                <a:cubicBezTo>
                  <a:pt x="66" y="42"/>
                  <a:pt x="65" y="39"/>
                  <a:pt x="63" y="37"/>
                </a:cubicBezTo>
                <a:cubicBezTo>
                  <a:pt x="62" y="35"/>
                  <a:pt x="61" y="33"/>
                  <a:pt x="60" y="31"/>
                </a:cubicBezTo>
                <a:close/>
                <a:moveTo>
                  <a:pt x="71" y="104"/>
                </a:moveTo>
                <a:cubicBezTo>
                  <a:pt x="71" y="112"/>
                  <a:pt x="71" y="112"/>
                  <a:pt x="71" y="112"/>
                </a:cubicBezTo>
                <a:cubicBezTo>
                  <a:pt x="30" y="112"/>
                  <a:pt x="30" y="112"/>
                  <a:pt x="30" y="112"/>
                </a:cubicBezTo>
                <a:cubicBezTo>
                  <a:pt x="30" y="104"/>
                  <a:pt x="30" y="104"/>
                  <a:pt x="30" y="104"/>
                </a:cubicBezTo>
                <a:cubicBezTo>
                  <a:pt x="44" y="104"/>
                  <a:pt x="44" y="104"/>
                  <a:pt x="44" y="104"/>
                </a:cubicBezTo>
                <a:cubicBezTo>
                  <a:pt x="44" y="93"/>
                  <a:pt x="44" y="93"/>
                  <a:pt x="44" y="93"/>
                </a:cubicBezTo>
                <a:cubicBezTo>
                  <a:pt x="32" y="92"/>
                  <a:pt x="22" y="87"/>
                  <a:pt x="14" y="79"/>
                </a:cubicBezTo>
                <a:cubicBezTo>
                  <a:pt x="5" y="71"/>
                  <a:pt x="0" y="59"/>
                  <a:pt x="0" y="45"/>
                </a:cubicBezTo>
                <a:cubicBezTo>
                  <a:pt x="0" y="32"/>
                  <a:pt x="5" y="20"/>
                  <a:pt x="14" y="12"/>
                </a:cubicBezTo>
                <a:cubicBezTo>
                  <a:pt x="19" y="7"/>
                  <a:pt x="25" y="3"/>
                  <a:pt x="32" y="0"/>
                </a:cubicBezTo>
                <a:cubicBezTo>
                  <a:pt x="37" y="9"/>
                  <a:pt x="37" y="9"/>
                  <a:pt x="37" y="9"/>
                </a:cubicBezTo>
                <a:cubicBezTo>
                  <a:pt x="31" y="11"/>
                  <a:pt x="25" y="14"/>
                  <a:pt x="21" y="18"/>
                </a:cubicBezTo>
                <a:cubicBezTo>
                  <a:pt x="14" y="25"/>
                  <a:pt x="9" y="35"/>
                  <a:pt x="9" y="45"/>
                </a:cubicBezTo>
                <a:cubicBezTo>
                  <a:pt x="9" y="56"/>
                  <a:pt x="14" y="65"/>
                  <a:pt x="21" y="72"/>
                </a:cubicBezTo>
                <a:cubicBezTo>
                  <a:pt x="27" y="79"/>
                  <a:pt x="37" y="84"/>
                  <a:pt x="48" y="84"/>
                </a:cubicBezTo>
                <a:cubicBezTo>
                  <a:pt x="57" y="84"/>
                  <a:pt x="65" y="80"/>
                  <a:pt x="72" y="75"/>
                </a:cubicBezTo>
                <a:cubicBezTo>
                  <a:pt x="76" y="83"/>
                  <a:pt x="76" y="83"/>
                  <a:pt x="76" y="83"/>
                </a:cubicBezTo>
                <a:cubicBezTo>
                  <a:pt x="70" y="88"/>
                  <a:pt x="63" y="91"/>
                  <a:pt x="56" y="92"/>
                </a:cubicBezTo>
                <a:cubicBezTo>
                  <a:pt x="56" y="104"/>
                  <a:pt x="56" y="104"/>
                  <a:pt x="56" y="104"/>
                </a:cubicBezTo>
                <a:lnTo>
                  <a:pt x="71" y="10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1" name="Freeform 97"/>
          <p:cNvSpPr>
            <a:spLocks noEditPoints="1" noChangeArrowheads="1"/>
          </p:cNvSpPr>
          <p:nvPr/>
        </p:nvSpPr>
        <p:spPr bwMode="auto">
          <a:xfrm>
            <a:off x="3444875" y="158750"/>
            <a:ext cx="330200" cy="225425"/>
          </a:xfrm>
          <a:custGeom>
            <a:avLst/>
            <a:gdLst>
              <a:gd name="T0" fmla="*/ 2147483646 w 208"/>
              <a:gd name="T1" fmla="*/ 0 h 189"/>
              <a:gd name="T2" fmla="*/ 2147483646 w 208"/>
              <a:gd name="T3" fmla="*/ 2147483646 h 189"/>
              <a:gd name="T4" fmla="*/ 2147483646 w 208"/>
              <a:gd name="T5" fmla="*/ 2147483646 h 189"/>
              <a:gd name="T6" fmla="*/ 2147483646 w 208"/>
              <a:gd name="T7" fmla="*/ 2147483646 h 189"/>
              <a:gd name="T8" fmla="*/ 2147483646 w 208"/>
              <a:gd name="T9" fmla="*/ 2147483646 h 189"/>
              <a:gd name="T10" fmla="*/ 2147483646 w 208"/>
              <a:gd name="T11" fmla="*/ 2147483646 h 189"/>
              <a:gd name="T12" fmla="*/ 2147483646 w 208"/>
              <a:gd name="T13" fmla="*/ 2147483646 h 189"/>
              <a:gd name="T14" fmla="*/ 2147483646 w 208"/>
              <a:gd name="T15" fmla="*/ 2147483646 h 189"/>
              <a:gd name="T16" fmla="*/ 2147483646 w 208"/>
              <a:gd name="T17" fmla="*/ 2147483646 h 189"/>
              <a:gd name="T18" fmla="*/ 2147483646 w 208"/>
              <a:gd name="T19" fmla="*/ 2147483646 h 189"/>
              <a:gd name="T20" fmla="*/ 2147483646 w 208"/>
              <a:gd name="T21" fmla="*/ 2147483646 h 189"/>
              <a:gd name="T22" fmla="*/ 2147483646 w 208"/>
              <a:gd name="T23" fmla="*/ 2147483646 h 189"/>
              <a:gd name="T24" fmla="*/ 2147483646 w 208"/>
              <a:gd name="T25" fmla="*/ 2147483646 h 189"/>
              <a:gd name="T26" fmla="*/ 2147483646 w 208"/>
              <a:gd name="T27" fmla="*/ 2147483646 h 189"/>
              <a:gd name="T28" fmla="*/ 2147483646 w 208"/>
              <a:gd name="T29" fmla="*/ 2147483646 h 189"/>
              <a:gd name="T30" fmla="*/ 2147483646 w 208"/>
              <a:gd name="T31" fmla="*/ 2147483646 h 189"/>
              <a:gd name="T32" fmla="*/ 2147483646 w 208"/>
              <a:gd name="T33" fmla="*/ 2147483646 h 189"/>
              <a:gd name="T34" fmla="*/ 2147483646 w 208"/>
              <a:gd name="T35" fmla="*/ 2147483646 h 189"/>
              <a:gd name="T36" fmla="*/ 2147483646 w 208"/>
              <a:gd name="T37" fmla="*/ 2147483646 h 189"/>
              <a:gd name="T38" fmla="*/ 2147483646 w 208"/>
              <a:gd name="T39" fmla="*/ 2147483646 h 189"/>
              <a:gd name="T40" fmla="*/ 2147483646 w 208"/>
              <a:gd name="T41" fmla="*/ 2147483646 h 189"/>
              <a:gd name="T42" fmla="*/ 2147483646 w 208"/>
              <a:gd name="T43" fmla="*/ 2147483646 h 189"/>
              <a:gd name="T44" fmla="*/ 2147483646 w 208"/>
              <a:gd name="T45" fmla="*/ 2147483646 h 189"/>
              <a:gd name="T46" fmla="*/ 2147483646 w 208"/>
              <a:gd name="T47" fmla="*/ 2147483646 h 189"/>
              <a:gd name="T48" fmla="*/ 2147483646 w 208"/>
              <a:gd name="T49" fmla="*/ 2147483646 h 189"/>
              <a:gd name="T50" fmla="*/ 0 w 208"/>
              <a:gd name="T51" fmla="*/ 2147483646 h 189"/>
              <a:gd name="T52" fmla="*/ 2147483646 w 208"/>
              <a:gd name="T53" fmla="*/ 2147483646 h 189"/>
              <a:gd name="T54" fmla="*/ 0 w 208"/>
              <a:gd name="T55" fmla="*/ 2147483646 h 189"/>
              <a:gd name="T56" fmla="*/ 2147483646 w 208"/>
              <a:gd name="T57" fmla="*/ 2147483646 h 189"/>
              <a:gd name="T58" fmla="*/ 0 w 208"/>
              <a:gd name="T59" fmla="*/ 2147483646 h 189"/>
              <a:gd name="T60" fmla="*/ 2147483646 w 208"/>
              <a:gd name="T61" fmla="*/ 2147483646 h 189"/>
              <a:gd name="T62" fmla="*/ 0 w 208"/>
              <a:gd name="T63" fmla="*/ 2147483646 h 189"/>
              <a:gd name="T64" fmla="*/ 2147483646 w 208"/>
              <a:gd name="T65" fmla="*/ 2147483646 h 189"/>
              <a:gd name="T66" fmla="*/ 0 w 208"/>
              <a:gd name="T67" fmla="*/ 2147483646 h 189"/>
              <a:gd name="T68" fmla="*/ 2147483646 w 208"/>
              <a:gd name="T69" fmla="*/ 2147483646 h 189"/>
              <a:gd name="T70" fmla="*/ 2147483646 w 208"/>
              <a:gd name="T71" fmla="*/ 0 h 189"/>
              <a:gd name="T72" fmla="*/ 2147483646 w 208"/>
              <a:gd name="T73" fmla="*/ 2147483646 h 189"/>
              <a:gd name="T74" fmla="*/ 2147483646 w 208"/>
              <a:gd name="T75" fmla="*/ 2147483646 h 189"/>
              <a:gd name="T76" fmla="*/ 2147483646 w 208"/>
              <a:gd name="T77" fmla="*/ 2147483646 h 189"/>
              <a:gd name="T78" fmla="*/ 2147483646 w 208"/>
              <a:gd name="T79" fmla="*/ 2147483646 h 189"/>
              <a:gd name="T80" fmla="*/ 2147483646 w 208"/>
              <a:gd name="T81" fmla="*/ 2147483646 h 189"/>
              <a:gd name="T82" fmla="*/ 2147483646 w 208"/>
              <a:gd name="T83" fmla="*/ 2147483646 h 189"/>
              <a:gd name="T84" fmla="*/ 2147483646 w 208"/>
              <a:gd name="T85" fmla="*/ 2147483646 h 189"/>
              <a:gd name="T86" fmla="*/ 2147483646 w 208"/>
              <a:gd name="T87" fmla="*/ 2147483646 h 189"/>
              <a:gd name="T88" fmla="*/ 2147483646 w 208"/>
              <a:gd name="T89" fmla="*/ 2147483646 h 189"/>
              <a:gd name="T90" fmla="*/ 2147483646 w 208"/>
              <a:gd name="T91" fmla="*/ 2147483646 h 189"/>
              <a:gd name="T92" fmla="*/ 2147483646 w 208"/>
              <a:gd name="T93" fmla="*/ 2147483646 h 189"/>
              <a:gd name="T94" fmla="*/ 2147483646 w 208"/>
              <a:gd name="T95" fmla="*/ 2147483646 h 189"/>
              <a:gd name="T96" fmla="*/ 2147483646 w 208"/>
              <a:gd name="T97" fmla="*/ 2147483646 h 189"/>
              <a:gd name="T98" fmla="*/ 2147483646 w 208"/>
              <a:gd name="T99" fmla="*/ 2147483646 h 189"/>
              <a:gd name="T100" fmla="*/ 2147483646 w 208"/>
              <a:gd name="T101" fmla="*/ 2147483646 h 189"/>
              <a:gd name="T102" fmla="*/ 2147483646 w 208"/>
              <a:gd name="T103" fmla="*/ 2147483646 h 189"/>
              <a:gd name="T104" fmla="*/ 2147483646 w 208"/>
              <a:gd name="T105" fmla="*/ 2147483646 h 189"/>
              <a:gd name="T106" fmla="*/ 2147483646 w 208"/>
              <a:gd name="T107" fmla="*/ 2147483646 h 189"/>
              <a:gd name="T108" fmla="*/ 2147483646 w 208"/>
              <a:gd name="T109" fmla="*/ 2147483646 h 1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8"/>
              <a:gd name="T166" fmla="*/ 0 h 189"/>
              <a:gd name="T167" fmla="*/ 208 w 208"/>
              <a:gd name="T168" fmla="*/ 189 h 1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8" h="189">
                <a:moveTo>
                  <a:pt x="29" y="0"/>
                </a:moveTo>
                <a:lnTo>
                  <a:pt x="161" y="0"/>
                </a:lnTo>
                <a:lnTo>
                  <a:pt x="170" y="0"/>
                </a:lnTo>
                <a:lnTo>
                  <a:pt x="170" y="7"/>
                </a:lnTo>
                <a:lnTo>
                  <a:pt x="170" y="38"/>
                </a:lnTo>
                <a:lnTo>
                  <a:pt x="154" y="55"/>
                </a:lnTo>
                <a:lnTo>
                  <a:pt x="154" y="14"/>
                </a:lnTo>
                <a:lnTo>
                  <a:pt x="36" y="14"/>
                </a:lnTo>
                <a:lnTo>
                  <a:pt x="36" y="26"/>
                </a:lnTo>
                <a:lnTo>
                  <a:pt x="45" y="24"/>
                </a:lnTo>
                <a:lnTo>
                  <a:pt x="52" y="19"/>
                </a:lnTo>
                <a:lnTo>
                  <a:pt x="59" y="36"/>
                </a:lnTo>
                <a:lnTo>
                  <a:pt x="50" y="38"/>
                </a:lnTo>
                <a:lnTo>
                  <a:pt x="36" y="45"/>
                </a:lnTo>
                <a:lnTo>
                  <a:pt x="36" y="52"/>
                </a:lnTo>
                <a:lnTo>
                  <a:pt x="45" y="50"/>
                </a:lnTo>
                <a:lnTo>
                  <a:pt x="52" y="45"/>
                </a:lnTo>
                <a:lnTo>
                  <a:pt x="59" y="62"/>
                </a:lnTo>
                <a:lnTo>
                  <a:pt x="50" y="64"/>
                </a:lnTo>
                <a:lnTo>
                  <a:pt x="36" y="71"/>
                </a:lnTo>
                <a:lnTo>
                  <a:pt x="36" y="81"/>
                </a:lnTo>
                <a:lnTo>
                  <a:pt x="45" y="78"/>
                </a:lnTo>
                <a:lnTo>
                  <a:pt x="52" y="73"/>
                </a:lnTo>
                <a:lnTo>
                  <a:pt x="59" y="90"/>
                </a:lnTo>
                <a:lnTo>
                  <a:pt x="50" y="92"/>
                </a:lnTo>
                <a:lnTo>
                  <a:pt x="36" y="99"/>
                </a:lnTo>
                <a:lnTo>
                  <a:pt x="36" y="107"/>
                </a:lnTo>
                <a:lnTo>
                  <a:pt x="45" y="104"/>
                </a:lnTo>
                <a:lnTo>
                  <a:pt x="52" y="99"/>
                </a:lnTo>
                <a:lnTo>
                  <a:pt x="59" y="116"/>
                </a:lnTo>
                <a:lnTo>
                  <a:pt x="50" y="118"/>
                </a:lnTo>
                <a:lnTo>
                  <a:pt x="36" y="125"/>
                </a:lnTo>
                <a:lnTo>
                  <a:pt x="36" y="135"/>
                </a:lnTo>
                <a:lnTo>
                  <a:pt x="45" y="133"/>
                </a:lnTo>
                <a:lnTo>
                  <a:pt x="52" y="130"/>
                </a:lnTo>
                <a:lnTo>
                  <a:pt x="59" y="144"/>
                </a:lnTo>
                <a:lnTo>
                  <a:pt x="50" y="147"/>
                </a:lnTo>
                <a:lnTo>
                  <a:pt x="36" y="154"/>
                </a:lnTo>
                <a:lnTo>
                  <a:pt x="36" y="168"/>
                </a:lnTo>
                <a:lnTo>
                  <a:pt x="36" y="173"/>
                </a:lnTo>
                <a:lnTo>
                  <a:pt x="154" y="173"/>
                </a:lnTo>
                <a:lnTo>
                  <a:pt x="154" y="137"/>
                </a:lnTo>
                <a:lnTo>
                  <a:pt x="170" y="121"/>
                </a:lnTo>
                <a:lnTo>
                  <a:pt x="170" y="180"/>
                </a:lnTo>
                <a:lnTo>
                  <a:pt x="170" y="189"/>
                </a:lnTo>
                <a:lnTo>
                  <a:pt x="161" y="189"/>
                </a:lnTo>
                <a:lnTo>
                  <a:pt x="29" y="189"/>
                </a:lnTo>
                <a:lnTo>
                  <a:pt x="19" y="189"/>
                </a:lnTo>
                <a:lnTo>
                  <a:pt x="19" y="180"/>
                </a:lnTo>
                <a:lnTo>
                  <a:pt x="19" y="168"/>
                </a:lnTo>
                <a:lnTo>
                  <a:pt x="3" y="168"/>
                </a:lnTo>
                <a:lnTo>
                  <a:pt x="0" y="151"/>
                </a:lnTo>
                <a:lnTo>
                  <a:pt x="19" y="144"/>
                </a:lnTo>
                <a:lnTo>
                  <a:pt x="19" y="140"/>
                </a:lnTo>
                <a:lnTo>
                  <a:pt x="3" y="140"/>
                </a:lnTo>
                <a:lnTo>
                  <a:pt x="0" y="123"/>
                </a:lnTo>
                <a:lnTo>
                  <a:pt x="19" y="114"/>
                </a:lnTo>
                <a:lnTo>
                  <a:pt x="3" y="114"/>
                </a:lnTo>
                <a:lnTo>
                  <a:pt x="0" y="97"/>
                </a:lnTo>
                <a:lnTo>
                  <a:pt x="19" y="88"/>
                </a:lnTo>
                <a:lnTo>
                  <a:pt x="19" y="85"/>
                </a:lnTo>
                <a:lnTo>
                  <a:pt x="3" y="85"/>
                </a:lnTo>
                <a:lnTo>
                  <a:pt x="0" y="69"/>
                </a:lnTo>
                <a:lnTo>
                  <a:pt x="19" y="59"/>
                </a:lnTo>
                <a:lnTo>
                  <a:pt x="3" y="59"/>
                </a:lnTo>
                <a:lnTo>
                  <a:pt x="0" y="43"/>
                </a:lnTo>
                <a:lnTo>
                  <a:pt x="19" y="33"/>
                </a:lnTo>
                <a:lnTo>
                  <a:pt x="19" y="7"/>
                </a:lnTo>
                <a:lnTo>
                  <a:pt x="19" y="0"/>
                </a:lnTo>
                <a:lnTo>
                  <a:pt x="29" y="0"/>
                </a:lnTo>
                <a:close/>
                <a:moveTo>
                  <a:pt x="73" y="90"/>
                </a:moveTo>
                <a:lnTo>
                  <a:pt x="73" y="99"/>
                </a:lnTo>
                <a:lnTo>
                  <a:pt x="95" y="99"/>
                </a:lnTo>
                <a:lnTo>
                  <a:pt x="95" y="90"/>
                </a:lnTo>
                <a:lnTo>
                  <a:pt x="73" y="90"/>
                </a:lnTo>
                <a:close/>
                <a:moveTo>
                  <a:pt x="73" y="71"/>
                </a:moveTo>
                <a:lnTo>
                  <a:pt x="73" y="78"/>
                </a:lnTo>
                <a:lnTo>
                  <a:pt x="114" y="78"/>
                </a:lnTo>
                <a:lnTo>
                  <a:pt x="114" y="71"/>
                </a:lnTo>
                <a:lnTo>
                  <a:pt x="73" y="71"/>
                </a:lnTo>
                <a:close/>
                <a:moveTo>
                  <a:pt x="73" y="50"/>
                </a:moveTo>
                <a:lnTo>
                  <a:pt x="73" y="59"/>
                </a:lnTo>
                <a:lnTo>
                  <a:pt x="132" y="59"/>
                </a:lnTo>
                <a:lnTo>
                  <a:pt x="132" y="50"/>
                </a:lnTo>
                <a:lnTo>
                  <a:pt x="73" y="50"/>
                </a:lnTo>
                <a:close/>
                <a:moveTo>
                  <a:pt x="73" y="31"/>
                </a:moveTo>
                <a:lnTo>
                  <a:pt x="73" y="40"/>
                </a:lnTo>
                <a:lnTo>
                  <a:pt x="132" y="40"/>
                </a:lnTo>
                <a:lnTo>
                  <a:pt x="132" y="31"/>
                </a:lnTo>
                <a:lnTo>
                  <a:pt x="73" y="31"/>
                </a:lnTo>
                <a:close/>
                <a:moveTo>
                  <a:pt x="97" y="151"/>
                </a:moveTo>
                <a:lnTo>
                  <a:pt x="109" y="149"/>
                </a:lnTo>
                <a:lnTo>
                  <a:pt x="123" y="149"/>
                </a:lnTo>
                <a:lnTo>
                  <a:pt x="111" y="137"/>
                </a:lnTo>
                <a:lnTo>
                  <a:pt x="99" y="123"/>
                </a:lnTo>
                <a:lnTo>
                  <a:pt x="97" y="137"/>
                </a:lnTo>
                <a:lnTo>
                  <a:pt x="97" y="151"/>
                </a:lnTo>
                <a:close/>
                <a:moveTo>
                  <a:pt x="184" y="40"/>
                </a:moveTo>
                <a:lnTo>
                  <a:pt x="109" y="114"/>
                </a:lnTo>
                <a:lnTo>
                  <a:pt x="132" y="140"/>
                </a:lnTo>
                <a:lnTo>
                  <a:pt x="208" y="66"/>
                </a:lnTo>
                <a:lnTo>
                  <a:pt x="184" y="4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2" name="Freeform 98"/>
          <p:cNvSpPr>
            <a:spLocks noEditPoints="1" noChangeArrowheads="1"/>
          </p:cNvSpPr>
          <p:nvPr/>
        </p:nvSpPr>
        <p:spPr bwMode="auto">
          <a:xfrm>
            <a:off x="4094163" y="168275"/>
            <a:ext cx="388937" cy="223838"/>
          </a:xfrm>
          <a:custGeom>
            <a:avLst/>
            <a:gdLst>
              <a:gd name="T0" fmla="*/ 2147483646 w 104"/>
              <a:gd name="T1" fmla="*/ 2147483646 h 80"/>
              <a:gd name="T2" fmla="*/ 2147483646 w 104"/>
              <a:gd name="T3" fmla="*/ 2147483646 h 80"/>
              <a:gd name="T4" fmla="*/ 2147483646 w 104"/>
              <a:gd name="T5" fmla="*/ 2147483646 h 80"/>
              <a:gd name="T6" fmla="*/ 2147483646 w 104"/>
              <a:gd name="T7" fmla="*/ 2147483646 h 80"/>
              <a:gd name="T8" fmla="*/ 2147483646 w 104"/>
              <a:gd name="T9" fmla="*/ 2147483646 h 80"/>
              <a:gd name="T10" fmla="*/ 2147483646 w 104"/>
              <a:gd name="T11" fmla="*/ 2147483646 h 80"/>
              <a:gd name="T12" fmla="*/ 2147483646 w 104"/>
              <a:gd name="T13" fmla="*/ 2147483646 h 80"/>
              <a:gd name="T14" fmla="*/ 2147483646 w 104"/>
              <a:gd name="T15" fmla="*/ 2147483646 h 80"/>
              <a:gd name="T16" fmla="*/ 2147483646 w 104"/>
              <a:gd name="T17" fmla="*/ 2147483646 h 80"/>
              <a:gd name="T18" fmla="*/ 2147483646 w 104"/>
              <a:gd name="T19" fmla="*/ 2147483646 h 80"/>
              <a:gd name="T20" fmla="*/ 2147483646 w 104"/>
              <a:gd name="T21" fmla="*/ 2147483646 h 80"/>
              <a:gd name="T22" fmla="*/ 2147483646 w 104"/>
              <a:gd name="T23" fmla="*/ 2147483646 h 80"/>
              <a:gd name="T24" fmla="*/ 2147483646 w 104"/>
              <a:gd name="T25" fmla="*/ 2147483646 h 80"/>
              <a:gd name="T26" fmla="*/ 2147483646 w 104"/>
              <a:gd name="T27" fmla="*/ 2147483646 h 80"/>
              <a:gd name="T28" fmla="*/ 2147483646 w 104"/>
              <a:gd name="T29" fmla="*/ 2147483646 h 80"/>
              <a:gd name="T30" fmla="*/ 2147483646 w 104"/>
              <a:gd name="T31" fmla="*/ 2147483646 h 80"/>
              <a:gd name="T32" fmla="*/ 2147483646 w 104"/>
              <a:gd name="T33" fmla="*/ 2147483646 h 80"/>
              <a:gd name="T34" fmla="*/ 2147483646 w 104"/>
              <a:gd name="T35" fmla="*/ 0 h 80"/>
              <a:gd name="T36" fmla="*/ 0 w 104"/>
              <a:gd name="T37" fmla="*/ 2147483646 h 80"/>
              <a:gd name="T38" fmla="*/ 0 w 104"/>
              <a:gd name="T39" fmla="*/ 2147483646 h 80"/>
              <a:gd name="T40" fmla="*/ 2147483646 w 104"/>
              <a:gd name="T41" fmla="*/ 2147483646 h 80"/>
              <a:gd name="T42" fmla="*/ 2147483646 w 104"/>
              <a:gd name="T43" fmla="*/ 2147483646 h 80"/>
              <a:gd name="T44" fmla="*/ 2147483646 w 104"/>
              <a:gd name="T45" fmla="*/ 2147483646 h 80"/>
              <a:gd name="T46" fmla="*/ 2147483646 w 104"/>
              <a:gd name="T47" fmla="*/ 2147483646 h 80"/>
              <a:gd name="T48" fmla="*/ 2147483646 w 104"/>
              <a:gd name="T49" fmla="*/ 2147483646 h 80"/>
              <a:gd name="T50" fmla="*/ 2147483646 w 104"/>
              <a:gd name="T51" fmla="*/ 2147483646 h 80"/>
              <a:gd name="T52" fmla="*/ 2147483646 w 104"/>
              <a:gd name="T53" fmla="*/ 2147483646 h 80"/>
              <a:gd name="T54" fmla="*/ 2147483646 w 104"/>
              <a:gd name="T55" fmla="*/ 2147483646 h 80"/>
              <a:gd name="T56" fmla="*/ 2147483646 w 104"/>
              <a:gd name="T57" fmla="*/ 2147483646 h 80"/>
              <a:gd name="T58" fmla="*/ 2147483646 w 104"/>
              <a:gd name="T59" fmla="*/ 2147483646 h 80"/>
              <a:gd name="T60" fmla="*/ 2147483646 w 104"/>
              <a:gd name="T61" fmla="*/ 2147483646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4"/>
              <a:gd name="T94" fmla="*/ 0 h 80"/>
              <a:gd name="T95" fmla="*/ 104 w 104"/>
              <a:gd name="T96" fmla="*/ 80 h 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4" h="80">
                <a:moveTo>
                  <a:pt x="21" y="44"/>
                </a:moveTo>
                <a:cubicBezTo>
                  <a:pt x="13" y="73"/>
                  <a:pt x="13" y="73"/>
                  <a:pt x="13" y="73"/>
                </a:cubicBezTo>
                <a:cubicBezTo>
                  <a:pt x="33" y="73"/>
                  <a:pt x="33" y="73"/>
                  <a:pt x="33" y="73"/>
                </a:cubicBezTo>
                <a:cubicBezTo>
                  <a:pt x="38" y="78"/>
                  <a:pt x="44" y="80"/>
                  <a:pt x="51" y="80"/>
                </a:cubicBezTo>
                <a:cubicBezTo>
                  <a:pt x="58" y="80"/>
                  <a:pt x="64" y="78"/>
                  <a:pt x="69" y="73"/>
                </a:cubicBezTo>
                <a:cubicBezTo>
                  <a:pt x="87" y="73"/>
                  <a:pt x="87" y="73"/>
                  <a:pt x="87" y="73"/>
                </a:cubicBezTo>
                <a:cubicBezTo>
                  <a:pt x="81" y="44"/>
                  <a:pt x="81" y="44"/>
                  <a:pt x="81" y="44"/>
                </a:cubicBezTo>
                <a:cubicBezTo>
                  <a:pt x="86" y="44"/>
                  <a:pt x="86" y="44"/>
                  <a:pt x="86" y="44"/>
                </a:cubicBezTo>
                <a:cubicBezTo>
                  <a:pt x="86" y="28"/>
                  <a:pt x="86" y="28"/>
                  <a:pt x="86" y="28"/>
                </a:cubicBezTo>
                <a:cubicBezTo>
                  <a:pt x="97" y="25"/>
                  <a:pt x="97" y="25"/>
                  <a:pt x="97" y="25"/>
                </a:cubicBezTo>
                <a:cubicBezTo>
                  <a:pt x="97" y="34"/>
                  <a:pt x="97" y="34"/>
                  <a:pt x="97" y="34"/>
                </a:cubicBezTo>
                <a:cubicBezTo>
                  <a:pt x="95" y="51"/>
                  <a:pt x="95" y="51"/>
                  <a:pt x="95" y="51"/>
                </a:cubicBezTo>
                <a:cubicBezTo>
                  <a:pt x="103" y="51"/>
                  <a:pt x="103" y="51"/>
                  <a:pt x="103" y="51"/>
                </a:cubicBezTo>
                <a:cubicBezTo>
                  <a:pt x="101" y="34"/>
                  <a:pt x="101" y="34"/>
                  <a:pt x="101" y="34"/>
                </a:cubicBezTo>
                <a:cubicBezTo>
                  <a:pt x="101" y="23"/>
                  <a:pt x="101" y="23"/>
                  <a:pt x="101" y="23"/>
                </a:cubicBezTo>
                <a:cubicBezTo>
                  <a:pt x="104" y="22"/>
                  <a:pt x="104" y="22"/>
                  <a:pt x="104" y="22"/>
                </a:cubicBezTo>
                <a:cubicBezTo>
                  <a:pt x="104" y="15"/>
                  <a:pt x="104" y="15"/>
                  <a:pt x="104" y="15"/>
                </a:cubicBezTo>
                <a:cubicBezTo>
                  <a:pt x="52" y="0"/>
                  <a:pt x="52" y="0"/>
                  <a:pt x="52" y="0"/>
                </a:cubicBezTo>
                <a:cubicBezTo>
                  <a:pt x="0" y="15"/>
                  <a:pt x="0" y="15"/>
                  <a:pt x="0" y="15"/>
                </a:cubicBezTo>
                <a:cubicBezTo>
                  <a:pt x="0" y="22"/>
                  <a:pt x="0" y="22"/>
                  <a:pt x="0" y="22"/>
                </a:cubicBezTo>
                <a:cubicBezTo>
                  <a:pt x="19" y="28"/>
                  <a:pt x="19" y="28"/>
                  <a:pt x="19" y="28"/>
                </a:cubicBezTo>
                <a:cubicBezTo>
                  <a:pt x="19" y="44"/>
                  <a:pt x="19" y="44"/>
                  <a:pt x="19" y="44"/>
                </a:cubicBezTo>
                <a:cubicBezTo>
                  <a:pt x="21" y="44"/>
                  <a:pt x="21" y="44"/>
                  <a:pt x="21" y="44"/>
                </a:cubicBezTo>
                <a:close/>
                <a:moveTo>
                  <a:pt x="71" y="44"/>
                </a:moveTo>
                <a:cubicBezTo>
                  <a:pt x="72" y="46"/>
                  <a:pt x="72" y="47"/>
                  <a:pt x="72" y="48"/>
                </a:cubicBezTo>
                <a:cubicBezTo>
                  <a:pt x="72" y="55"/>
                  <a:pt x="69" y="61"/>
                  <a:pt x="65" y="66"/>
                </a:cubicBezTo>
                <a:cubicBezTo>
                  <a:pt x="62" y="70"/>
                  <a:pt x="57" y="73"/>
                  <a:pt x="51" y="73"/>
                </a:cubicBezTo>
                <a:cubicBezTo>
                  <a:pt x="46" y="73"/>
                  <a:pt x="41" y="70"/>
                  <a:pt x="37" y="66"/>
                </a:cubicBezTo>
                <a:cubicBezTo>
                  <a:pt x="33" y="61"/>
                  <a:pt x="31" y="55"/>
                  <a:pt x="31" y="48"/>
                </a:cubicBezTo>
                <a:cubicBezTo>
                  <a:pt x="31" y="47"/>
                  <a:pt x="31" y="46"/>
                  <a:pt x="31" y="44"/>
                </a:cubicBezTo>
                <a:lnTo>
                  <a:pt x="71" y="4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3" name="Freeform 99"/>
          <p:cNvSpPr>
            <a:spLocks noEditPoints="1" noChangeArrowheads="1"/>
          </p:cNvSpPr>
          <p:nvPr/>
        </p:nvSpPr>
        <p:spPr bwMode="auto">
          <a:xfrm>
            <a:off x="7558088" y="701675"/>
            <a:ext cx="390525" cy="171450"/>
          </a:xfrm>
          <a:custGeom>
            <a:avLst/>
            <a:gdLst>
              <a:gd name="T0" fmla="*/ 2147483646 w 246"/>
              <a:gd name="T1" fmla="*/ 0 h 144"/>
              <a:gd name="T2" fmla="*/ 2147483646 w 246"/>
              <a:gd name="T3" fmla="*/ 0 h 144"/>
              <a:gd name="T4" fmla="*/ 2147483646 w 246"/>
              <a:gd name="T5" fmla="*/ 2147483646 h 144"/>
              <a:gd name="T6" fmla="*/ 2147483646 w 246"/>
              <a:gd name="T7" fmla="*/ 2147483646 h 144"/>
              <a:gd name="T8" fmla="*/ 2147483646 w 246"/>
              <a:gd name="T9" fmla="*/ 2147483646 h 144"/>
              <a:gd name="T10" fmla="*/ 2147483646 w 246"/>
              <a:gd name="T11" fmla="*/ 2147483646 h 144"/>
              <a:gd name="T12" fmla="*/ 2147483646 w 246"/>
              <a:gd name="T13" fmla="*/ 2147483646 h 144"/>
              <a:gd name="T14" fmla="*/ 0 w 246"/>
              <a:gd name="T15" fmla="*/ 2147483646 h 144"/>
              <a:gd name="T16" fmla="*/ 0 w 246"/>
              <a:gd name="T17" fmla="*/ 2147483646 h 144"/>
              <a:gd name="T18" fmla="*/ 2147483646 w 246"/>
              <a:gd name="T19" fmla="*/ 2147483646 h 144"/>
              <a:gd name="T20" fmla="*/ 2147483646 w 246"/>
              <a:gd name="T21" fmla="*/ 2147483646 h 144"/>
              <a:gd name="T22" fmla="*/ 2147483646 w 246"/>
              <a:gd name="T23" fmla="*/ 2147483646 h 144"/>
              <a:gd name="T24" fmla="*/ 0 w 246"/>
              <a:gd name="T25" fmla="*/ 2147483646 h 144"/>
              <a:gd name="T26" fmla="*/ 2147483646 w 246"/>
              <a:gd name="T27" fmla="*/ 0 h 144"/>
              <a:gd name="T28" fmla="*/ 2147483646 w 246"/>
              <a:gd name="T29" fmla="*/ 0 h 144"/>
              <a:gd name="T30" fmla="*/ 2147483646 w 246"/>
              <a:gd name="T31" fmla="*/ 2147483646 h 144"/>
              <a:gd name="T32" fmla="*/ 2147483646 w 246"/>
              <a:gd name="T33" fmla="*/ 2147483646 h 144"/>
              <a:gd name="T34" fmla="*/ 2147483646 w 246"/>
              <a:gd name="T35" fmla="*/ 2147483646 h 144"/>
              <a:gd name="T36" fmla="*/ 2147483646 w 246"/>
              <a:gd name="T37" fmla="*/ 2147483646 h 144"/>
              <a:gd name="T38" fmla="*/ 2147483646 w 246"/>
              <a:gd name="T39" fmla="*/ 2147483646 h 144"/>
              <a:gd name="T40" fmla="*/ 2147483646 w 246"/>
              <a:gd name="T41" fmla="*/ 2147483646 h 144"/>
              <a:gd name="T42" fmla="*/ 2147483646 w 246"/>
              <a:gd name="T43" fmla="*/ 2147483646 h 144"/>
              <a:gd name="T44" fmla="*/ 2147483646 w 246"/>
              <a:gd name="T45" fmla="*/ 2147483646 h 144"/>
              <a:gd name="T46" fmla="*/ 2147483646 w 246"/>
              <a:gd name="T47" fmla="*/ 2147483646 h 144"/>
              <a:gd name="T48" fmla="*/ 2147483646 w 246"/>
              <a:gd name="T49" fmla="*/ 2147483646 h 144"/>
              <a:gd name="T50" fmla="*/ 2147483646 w 246"/>
              <a:gd name="T51" fmla="*/ 2147483646 h 144"/>
              <a:gd name="T52" fmla="*/ 2147483646 w 246"/>
              <a:gd name="T53" fmla="*/ 2147483646 h 144"/>
              <a:gd name="T54" fmla="*/ 2147483646 w 246"/>
              <a:gd name="T55" fmla="*/ 2147483646 h 144"/>
              <a:gd name="T56" fmla="*/ 2147483646 w 246"/>
              <a:gd name="T57" fmla="*/ 2147483646 h 144"/>
              <a:gd name="T58" fmla="*/ 2147483646 w 246"/>
              <a:gd name="T59" fmla="*/ 2147483646 h 144"/>
              <a:gd name="T60" fmla="*/ 2147483646 w 246"/>
              <a:gd name="T61" fmla="*/ 2147483646 h 144"/>
              <a:gd name="T62" fmla="*/ 2147483646 w 246"/>
              <a:gd name="T63" fmla="*/ 2147483646 h 144"/>
              <a:gd name="T64" fmla="*/ 2147483646 w 246"/>
              <a:gd name="T65" fmla="*/ 2147483646 h 144"/>
              <a:gd name="T66" fmla="*/ 2147483646 w 246"/>
              <a:gd name="T67" fmla="*/ 2147483646 h 144"/>
              <a:gd name="T68" fmla="*/ 2147483646 w 246"/>
              <a:gd name="T69" fmla="*/ 2147483646 h 144"/>
              <a:gd name="T70" fmla="*/ 2147483646 w 246"/>
              <a:gd name="T71" fmla="*/ 2147483646 h 144"/>
              <a:gd name="T72" fmla="*/ 2147483646 w 246"/>
              <a:gd name="T73" fmla="*/ 2147483646 h 144"/>
              <a:gd name="T74" fmla="*/ 2147483646 w 246"/>
              <a:gd name="T75" fmla="*/ 2147483646 h 144"/>
              <a:gd name="T76" fmla="*/ 2147483646 w 246"/>
              <a:gd name="T77" fmla="*/ 2147483646 h 144"/>
              <a:gd name="T78" fmla="*/ 2147483646 w 246"/>
              <a:gd name="T79" fmla="*/ 2147483646 h 1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6"/>
              <a:gd name="T121" fmla="*/ 0 h 144"/>
              <a:gd name="T122" fmla="*/ 246 w 246"/>
              <a:gd name="T123" fmla="*/ 144 h 1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6" h="144">
                <a:moveTo>
                  <a:pt x="62" y="0"/>
                </a:moveTo>
                <a:lnTo>
                  <a:pt x="189" y="0"/>
                </a:lnTo>
                <a:lnTo>
                  <a:pt x="246" y="80"/>
                </a:lnTo>
                <a:lnTo>
                  <a:pt x="232" y="80"/>
                </a:lnTo>
                <a:lnTo>
                  <a:pt x="232" y="130"/>
                </a:lnTo>
                <a:lnTo>
                  <a:pt x="246" y="130"/>
                </a:lnTo>
                <a:lnTo>
                  <a:pt x="246" y="144"/>
                </a:lnTo>
                <a:lnTo>
                  <a:pt x="0" y="144"/>
                </a:lnTo>
                <a:lnTo>
                  <a:pt x="0" y="130"/>
                </a:lnTo>
                <a:lnTo>
                  <a:pt x="19" y="130"/>
                </a:lnTo>
                <a:lnTo>
                  <a:pt x="19" y="88"/>
                </a:lnTo>
                <a:lnTo>
                  <a:pt x="7" y="88"/>
                </a:lnTo>
                <a:lnTo>
                  <a:pt x="0" y="73"/>
                </a:lnTo>
                <a:lnTo>
                  <a:pt x="62" y="0"/>
                </a:lnTo>
                <a:close/>
                <a:moveTo>
                  <a:pt x="213" y="130"/>
                </a:moveTo>
                <a:lnTo>
                  <a:pt x="213" y="80"/>
                </a:lnTo>
                <a:lnTo>
                  <a:pt x="142" y="80"/>
                </a:lnTo>
                <a:lnTo>
                  <a:pt x="142" y="130"/>
                </a:lnTo>
                <a:lnTo>
                  <a:pt x="152" y="130"/>
                </a:lnTo>
                <a:lnTo>
                  <a:pt x="152" y="85"/>
                </a:lnTo>
                <a:lnTo>
                  <a:pt x="180" y="85"/>
                </a:lnTo>
                <a:lnTo>
                  <a:pt x="180" y="130"/>
                </a:lnTo>
                <a:lnTo>
                  <a:pt x="213" y="130"/>
                </a:lnTo>
                <a:close/>
                <a:moveTo>
                  <a:pt x="123" y="130"/>
                </a:moveTo>
                <a:lnTo>
                  <a:pt x="123" y="80"/>
                </a:lnTo>
                <a:lnTo>
                  <a:pt x="118" y="80"/>
                </a:lnTo>
                <a:lnTo>
                  <a:pt x="71" y="14"/>
                </a:lnTo>
                <a:lnTo>
                  <a:pt x="26" y="69"/>
                </a:lnTo>
                <a:lnTo>
                  <a:pt x="29" y="69"/>
                </a:lnTo>
                <a:lnTo>
                  <a:pt x="38" y="69"/>
                </a:lnTo>
                <a:lnTo>
                  <a:pt x="38" y="130"/>
                </a:lnTo>
                <a:lnTo>
                  <a:pt x="123" y="130"/>
                </a:lnTo>
                <a:close/>
                <a:moveTo>
                  <a:pt x="62" y="78"/>
                </a:moveTo>
                <a:lnTo>
                  <a:pt x="62" y="114"/>
                </a:lnTo>
                <a:lnTo>
                  <a:pt x="85" y="114"/>
                </a:lnTo>
                <a:lnTo>
                  <a:pt x="85" y="78"/>
                </a:lnTo>
                <a:lnTo>
                  <a:pt x="62" y="7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4" name="Freeform 100"/>
          <p:cNvSpPr>
            <a:spLocks noEditPoints="1" noChangeArrowheads="1"/>
          </p:cNvSpPr>
          <p:nvPr/>
        </p:nvSpPr>
        <p:spPr bwMode="auto">
          <a:xfrm>
            <a:off x="4806950" y="157163"/>
            <a:ext cx="363538" cy="220662"/>
          </a:xfrm>
          <a:custGeom>
            <a:avLst/>
            <a:gdLst>
              <a:gd name="T0" fmla="*/ 2147483646 w 97"/>
              <a:gd name="T1" fmla="*/ 2147483646 h 79"/>
              <a:gd name="T2" fmla="*/ 2147483646 w 97"/>
              <a:gd name="T3" fmla="*/ 2147483646 h 79"/>
              <a:gd name="T4" fmla="*/ 2147483646 w 97"/>
              <a:gd name="T5" fmla="*/ 2147483646 h 79"/>
              <a:gd name="T6" fmla="*/ 2147483646 w 97"/>
              <a:gd name="T7" fmla="*/ 2147483646 h 79"/>
              <a:gd name="T8" fmla="*/ 2147483646 w 97"/>
              <a:gd name="T9" fmla="*/ 0 h 79"/>
              <a:gd name="T10" fmla="*/ 2147483646 w 97"/>
              <a:gd name="T11" fmla="*/ 2147483646 h 79"/>
              <a:gd name="T12" fmla="*/ 2147483646 w 97"/>
              <a:gd name="T13" fmla="*/ 2147483646 h 79"/>
              <a:gd name="T14" fmla="*/ 2147483646 w 97"/>
              <a:gd name="T15" fmla="*/ 2147483646 h 79"/>
              <a:gd name="T16" fmla="*/ 2147483646 w 97"/>
              <a:gd name="T17" fmla="*/ 2147483646 h 79"/>
              <a:gd name="T18" fmla="*/ 2147483646 w 97"/>
              <a:gd name="T19" fmla="*/ 2147483646 h 79"/>
              <a:gd name="T20" fmla="*/ 0 w 97"/>
              <a:gd name="T21" fmla="*/ 2147483646 h 79"/>
              <a:gd name="T22" fmla="*/ 2147483646 w 97"/>
              <a:gd name="T23" fmla="*/ 2147483646 h 79"/>
              <a:gd name="T24" fmla="*/ 2147483646 w 97"/>
              <a:gd name="T25" fmla="*/ 2147483646 h 79"/>
              <a:gd name="T26" fmla="*/ 2147483646 w 97"/>
              <a:gd name="T27" fmla="*/ 2147483646 h 79"/>
              <a:gd name="T28" fmla="*/ 2147483646 w 97"/>
              <a:gd name="T29" fmla="*/ 0 h 79"/>
              <a:gd name="T30" fmla="*/ 2147483646 w 97"/>
              <a:gd name="T31" fmla="*/ 2147483646 h 79"/>
              <a:gd name="T32" fmla="*/ 2147483646 w 97"/>
              <a:gd name="T33" fmla="*/ 2147483646 h 79"/>
              <a:gd name="T34" fmla="*/ 2147483646 w 97"/>
              <a:gd name="T35" fmla="*/ 2147483646 h 79"/>
              <a:gd name="T36" fmla="*/ 2147483646 w 97"/>
              <a:gd name="T37" fmla="*/ 2147483646 h 79"/>
              <a:gd name="T38" fmla="*/ 2147483646 w 97"/>
              <a:gd name="T39" fmla="*/ 2147483646 h 79"/>
              <a:gd name="T40" fmla="*/ 2147483646 w 97"/>
              <a:gd name="T41" fmla="*/ 2147483646 h 79"/>
              <a:gd name="T42" fmla="*/ 2147483646 w 97"/>
              <a:gd name="T43" fmla="*/ 2147483646 h 79"/>
              <a:gd name="T44" fmla="*/ 2147483646 w 97"/>
              <a:gd name="T45" fmla="*/ 2147483646 h 79"/>
              <a:gd name="T46" fmla="*/ 2147483646 w 97"/>
              <a:gd name="T47" fmla="*/ 2147483646 h 79"/>
              <a:gd name="T48" fmla="*/ 2147483646 w 97"/>
              <a:gd name="T49" fmla="*/ 2147483646 h 79"/>
              <a:gd name="T50" fmla="*/ 2147483646 w 97"/>
              <a:gd name="T51" fmla="*/ 2147483646 h 79"/>
              <a:gd name="T52" fmla="*/ 2147483646 w 97"/>
              <a:gd name="T53" fmla="*/ 2147483646 h 79"/>
              <a:gd name="T54" fmla="*/ 2147483646 w 97"/>
              <a:gd name="T55" fmla="*/ 2147483646 h 79"/>
              <a:gd name="T56" fmla="*/ 2147483646 w 97"/>
              <a:gd name="T57" fmla="*/ 2147483646 h 79"/>
              <a:gd name="T58" fmla="*/ 2147483646 w 97"/>
              <a:gd name="T59" fmla="*/ 2147483646 h 7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97"/>
              <a:gd name="T91" fmla="*/ 0 h 79"/>
              <a:gd name="T92" fmla="*/ 97 w 97"/>
              <a:gd name="T93" fmla="*/ 79 h 7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97" h="79">
                <a:moveTo>
                  <a:pt x="76" y="7"/>
                </a:moveTo>
                <a:cubicBezTo>
                  <a:pt x="86" y="24"/>
                  <a:pt x="80" y="47"/>
                  <a:pt x="63" y="57"/>
                </a:cubicBezTo>
                <a:cubicBezTo>
                  <a:pt x="46" y="68"/>
                  <a:pt x="23" y="62"/>
                  <a:pt x="13" y="45"/>
                </a:cubicBezTo>
                <a:cubicBezTo>
                  <a:pt x="76" y="7"/>
                  <a:pt x="76" y="7"/>
                  <a:pt x="76" y="7"/>
                </a:cubicBezTo>
                <a:close/>
                <a:moveTo>
                  <a:pt x="88" y="0"/>
                </a:moveTo>
                <a:cubicBezTo>
                  <a:pt x="80" y="5"/>
                  <a:pt x="80" y="5"/>
                  <a:pt x="80" y="5"/>
                </a:cubicBezTo>
                <a:cubicBezTo>
                  <a:pt x="86" y="15"/>
                  <a:pt x="87" y="26"/>
                  <a:pt x="84" y="36"/>
                </a:cubicBezTo>
                <a:cubicBezTo>
                  <a:pt x="82" y="47"/>
                  <a:pt x="75" y="56"/>
                  <a:pt x="65" y="62"/>
                </a:cubicBezTo>
                <a:cubicBezTo>
                  <a:pt x="55" y="68"/>
                  <a:pt x="44" y="70"/>
                  <a:pt x="33" y="67"/>
                </a:cubicBezTo>
                <a:cubicBezTo>
                  <a:pt x="23" y="65"/>
                  <a:pt x="14" y="58"/>
                  <a:pt x="8" y="48"/>
                </a:cubicBezTo>
                <a:cubicBezTo>
                  <a:pt x="0" y="53"/>
                  <a:pt x="0" y="53"/>
                  <a:pt x="0" y="53"/>
                </a:cubicBezTo>
                <a:cubicBezTo>
                  <a:pt x="7" y="65"/>
                  <a:pt x="18" y="73"/>
                  <a:pt x="31" y="76"/>
                </a:cubicBezTo>
                <a:cubicBezTo>
                  <a:pt x="44" y="79"/>
                  <a:pt x="58" y="78"/>
                  <a:pt x="70" y="70"/>
                </a:cubicBezTo>
                <a:cubicBezTo>
                  <a:pt x="82" y="63"/>
                  <a:pt x="90" y="51"/>
                  <a:pt x="93" y="39"/>
                </a:cubicBezTo>
                <a:cubicBezTo>
                  <a:pt x="97" y="26"/>
                  <a:pt x="95" y="12"/>
                  <a:pt x="88" y="0"/>
                </a:cubicBezTo>
                <a:close/>
                <a:moveTo>
                  <a:pt x="31" y="41"/>
                </a:moveTo>
                <a:cubicBezTo>
                  <a:pt x="31" y="41"/>
                  <a:pt x="19" y="48"/>
                  <a:pt x="26" y="52"/>
                </a:cubicBezTo>
                <a:cubicBezTo>
                  <a:pt x="33" y="55"/>
                  <a:pt x="31" y="41"/>
                  <a:pt x="31" y="41"/>
                </a:cubicBezTo>
                <a:close/>
                <a:moveTo>
                  <a:pt x="61" y="33"/>
                </a:moveTo>
                <a:cubicBezTo>
                  <a:pt x="60" y="33"/>
                  <a:pt x="69" y="44"/>
                  <a:pt x="72" y="36"/>
                </a:cubicBezTo>
                <a:cubicBezTo>
                  <a:pt x="74" y="29"/>
                  <a:pt x="61" y="33"/>
                  <a:pt x="61" y="33"/>
                </a:cubicBezTo>
                <a:close/>
                <a:moveTo>
                  <a:pt x="64" y="20"/>
                </a:moveTo>
                <a:cubicBezTo>
                  <a:pt x="64" y="21"/>
                  <a:pt x="75" y="29"/>
                  <a:pt x="76" y="21"/>
                </a:cubicBezTo>
                <a:cubicBezTo>
                  <a:pt x="76" y="13"/>
                  <a:pt x="64" y="20"/>
                  <a:pt x="64" y="20"/>
                </a:cubicBezTo>
                <a:close/>
                <a:moveTo>
                  <a:pt x="54" y="41"/>
                </a:moveTo>
                <a:cubicBezTo>
                  <a:pt x="54" y="41"/>
                  <a:pt x="52" y="55"/>
                  <a:pt x="59" y="52"/>
                </a:cubicBezTo>
                <a:cubicBezTo>
                  <a:pt x="66" y="49"/>
                  <a:pt x="55" y="41"/>
                  <a:pt x="54" y="41"/>
                </a:cubicBezTo>
                <a:close/>
                <a:moveTo>
                  <a:pt x="43" y="44"/>
                </a:moveTo>
                <a:cubicBezTo>
                  <a:pt x="43" y="44"/>
                  <a:pt x="34" y="54"/>
                  <a:pt x="41" y="55"/>
                </a:cubicBezTo>
                <a:cubicBezTo>
                  <a:pt x="49" y="56"/>
                  <a:pt x="44" y="44"/>
                  <a:pt x="43" y="44"/>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5" name="Freeform 101"/>
          <p:cNvSpPr>
            <a:spLocks noEditPoints="1" noChangeArrowheads="1"/>
          </p:cNvSpPr>
          <p:nvPr/>
        </p:nvSpPr>
        <p:spPr bwMode="auto">
          <a:xfrm>
            <a:off x="6924675" y="125413"/>
            <a:ext cx="311150" cy="266700"/>
          </a:xfrm>
          <a:custGeom>
            <a:avLst/>
            <a:gdLst>
              <a:gd name="T0" fmla="*/ 2147483646 w 83"/>
              <a:gd name="T1" fmla="*/ 2147483646 h 95"/>
              <a:gd name="T2" fmla="*/ 2147483646 w 83"/>
              <a:gd name="T3" fmla="*/ 2147483646 h 95"/>
              <a:gd name="T4" fmla="*/ 2147483646 w 83"/>
              <a:gd name="T5" fmla="*/ 2147483646 h 95"/>
              <a:gd name="T6" fmla="*/ 2147483646 w 83"/>
              <a:gd name="T7" fmla="*/ 2147483646 h 95"/>
              <a:gd name="T8" fmla="*/ 2147483646 w 83"/>
              <a:gd name="T9" fmla="*/ 2147483646 h 95"/>
              <a:gd name="T10" fmla="*/ 2147483646 w 83"/>
              <a:gd name="T11" fmla="*/ 2147483646 h 95"/>
              <a:gd name="T12" fmla="*/ 2147483646 w 83"/>
              <a:gd name="T13" fmla="*/ 2147483646 h 95"/>
              <a:gd name="T14" fmla="*/ 2147483646 w 83"/>
              <a:gd name="T15" fmla="*/ 2147483646 h 95"/>
              <a:gd name="T16" fmla="*/ 2147483646 w 83"/>
              <a:gd name="T17" fmla="*/ 2147483646 h 95"/>
              <a:gd name="T18" fmla="*/ 2147483646 w 83"/>
              <a:gd name="T19" fmla="*/ 2147483646 h 95"/>
              <a:gd name="T20" fmla="*/ 2147483646 w 83"/>
              <a:gd name="T21" fmla="*/ 2147483646 h 95"/>
              <a:gd name="T22" fmla="*/ 2147483646 w 83"/>
              <a:gd name="T23" fmla="*/ 2147483646 h 95"/>
              <a:gd name="T24" fmla="*/ 2147483646 w 83"/>
              <a:gd name="T25" fmla="*/ 2147483646 h 95"/>
              <a:gd name="T26" fmla="*/ 2147483646 w 83"/>
              <a:gd name="T27" fmla="*/ 2147483646 h 95"/>
              <a:gd name="T28" fmla="*/ 2147483646 w 83"/>
              <a:gd name="T29" fmla="*/ 2147483646 h 95"/>
              <a:gd name="T30" fmla="*/ 2147483646 w 83"/>
              <a:gd name="T31" fmla="*/ 2147483646 h 95"/>
              <a:gd name="T32" fmla="*/ 2147483646 w 83"/>
              <a:gd name="T33" fmla="*/ 2147483646 h 95"/>
              <a:gd name="T34" fmla="*/ 2147483646 w 83"/>
              <a:gd name="T35" fmla="*/ 2147483646 h 95"/>
              <a:gd name="T36" fmla="*/ 2147483646 w 83"/>
              <a:gd name="T37" fmla="*/ 2147483646 h 95"/>
              <a:gd name="T38" fmla="*/ 2147483646 w 83"/>
              <a:gd name="T39" fmla="*/ 2147483646 h 95"/>
              <a:gd name="T40" fmla="*/ 2147483646 w 83"/>
              <a:gd name="T41" fmla="*/ 2147483646 h 95"/>
              <a:gd name="T42" fmla="*/ 2147483646 w 83"/>
              <a:gd name="T43" fmla="*/ 2147483646 h 95"/>
              <a:gd name="T44" fmla="*/ 2147483646 w 83"/>
              <a:gd name="T45" fmla="*/ 2147483646 h 95"/>
              <a:gd name="T46" fmla="*/ 2147483646 w 83"/>
              <a:gd name="T47" fmla="*/ 2147483646 h 95"/>
              <a:gd name="T48" fmla="*/ 2147483646 w 83"/>
              <a:gd name="T49" fmla="*/ 2147483646 h 95"/>
              <a:gd name="T50" fmla="*/ 2147483646 w 83"/>
              <a:gd name="T51" fmla="*/ 2147483646 h 95"/>
              <a:gd name="T52" fmla="*/ 2147483646 w 83"/>
              <a:gd name="T53" fmla="*/ 2147483646 h 95"/>
              <a:gd name="T54" fmla="*/ 2147483646 w 83"/>
              <a:gd name="T55" fmla="*/ 2147483646 h 95"/>
              <a:gd name="T56" fmla="*/ 2147483646 w 83"/>
              <a:gd name="T57" fmla="*/ 2147483646 h 95"/>
              <a:gd name="T58" fmla="*/ 2147483646 w 83"/>
              <a:gd name="T59" fmla="*/ 2147483646 h 95"/>
              <a:gd name="T60" fmla="*/ 2147483646 w 83"/>
              <a:gd name="T61" fmla="*/ 2147483646 h 95"/>
              <a:gd name="T62" fmla="*/ 2147483646 w 83"/>
              <a:gd name="T63" fmla="*/ 2147483646 h 95"/>
              <a:gd name="T64" fmla="*/ 2147483646 w 83"/>
              <a:gd name="T65" fmla="*/ 2147483646 h 95"/>
              <a:gd name="T66" fmla="*/ 2147483646 w 83"/>
              <a:gd name="T67" fmla="*/ 214748364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3"/>
              <a:gd name="T103" fmla="*/ 0 h 95"/>
              <a:gd name="T104" fmla="*/ 83 w 83"/>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6" name="Freeform 102"/>
          <p:cNvSpPr>
            <a:spLocks noEditPoints="1" noChangeArrowheads="1"/>
          </p:cNvSpPr>
          <p:nvPr/>
        </p:nvSpPr>
        <p:spPr bwMode="auto">
          <a:xfrm>
            <a:off x="7566025" y="123825"/>
            <a:ext cx="390525" cy="300038"/>
          </a:xfrm>
          <a:custGeom>
            <a:avLst/>
            <a:gdLst>
              <a:gd name="T0" fmla="*/ 2147483646 w 104"/>
              <a:gd name="T1" fmla="*/ 2147483646 h 107"/>
              <a:gd name="T2" fmla="*/ 2147483646 w 104"/>
              <a:gd name="T3" fmla="*/ 2147483646 h 107"/>
              <a:gd name="T4" fmla="*/ 2147483646 w 104"/>
              <a:gd name="T5" fmla="*/ 2147483646 h 107"/>
              <a:gd name="T6" fmla="*/ 2147483646 w 104"/>
              <a:gd name="T7" fmla="*/ 2147483646 h 107"/>
              <a:gd name="T8" fmla="*/ 2147483646 w 104"/>
              <a:gd name="T9" fmla="*/ 2147483646 h 107"/>
              <a:gd name="T10" fmla="*/ 2147483646 w 104"/>
              <a:gd name="T11" fmla="*/ 2147483646 h 107"/>
              <a:gd name="T12" fmla="*/ 2147483646 w 104"/>
              <a:gd name="T13" fmla="*/ 2147483646 h 107"/>
              <a:gd name="T14" fmla="*/ 2147483646 w 104"/>
              <a:gd name="T15" fmla="*/ 2147483646 h 107"/>
              <a:gd name="T16" fmla="*/ 2147483646 w 104"/>
              <a:gd name="T17" fmla="*/ 0 h 107"/>
              <a:gd name="T18" fmla="*/ 2147483646 w 104"/>
              <a:gd name="T19" fmla="*/ 2147483646 h 107"/>
              <a:gd name="T20" fmla="*/ 2147483646 w 104"/>
              <a:gd name="T21" fmla="*/ 2147483646 h 107"/>
              <a:gd name="T22" fmla="*/ 2147483646 w 104"/>
              <a:gd name="T23" fmla="*/ 2147483646 h 107"/>
              <a:gd name="T24" fmla="*/ 2147483646 w 104"/>
              <a:gd name="T25" fmla="*/ 2147483646 h 107"/>
              <a:gd name="T26" fmla="*/ 2147483646 w 104"/>
              <a:gd name="T27" fmla="*/ 2147483646 h 107"/>
              <a:gd name="T28" fmla="*/ 2147483646 w 104"/>
              <a:gd name="T29" fmla="*/ 2147483646 h 107"/>
              <a:gd name="T30" fmla="*/ 2147483646 w 104"/>
              <a:gd name="T31" fmla="*/ 2147483646 h 107"/>
              <a:gd name="T32" fmla="*/ 2147483646 w 104"/>
              <a:gd name="T33" fmla="*/ 2147483646 h 107"/>
              <a:gd name="T34" fmla="*/ 2147483646 w 104"/>
              <a:gd name="T35" fmla="*/ 2147483646 h 107"/>
              <a:gd name="T36" fmla="*/ 2147483646 w 104"/>
              <a:gd name="T37" fmla="*/ 2147483646 h 107"/>
              <a:gd name="T38" fmla="*/ 2147483646 w 104"/>
              <a:gd name="T39" fmla="*/ 2147483646 h 107"/>
              <a:gd name="T40" fmla="*/ 2147483646 w 104"/>
              <a:gd name="T41" fmla="*/ 2147483646 h 107"/>
              <a:gd name="T42" fmla="*/ 2147483646 w 104"/>
              <a:gd name="T43" fmla="*/ 2147483646 h 107"/>
              <a:gd name="T44" fmla="*/ 2147483646 w 104"/>
              <a:gd name="T45" fmla="*/ 2147483646 h 107"/>
              <a:gd name="T46" fmla="*/ 2147483646 w 104"/>
              <a:gd name="T47" fmla="*/ 2147483646 h 107"/>
              <a:gd name="T48" fmla="*/ 2147483646 w 104"/>
              <a:gd name="T49" fmla="*/ 2147483646 h 107"/>
              <a:gd name="T50" fmla="*/ 2147483646 w 104"/>
              <a:gd name="T51" fmla="*/ 2147483646 h 107"/>
              <a:gd name="T52" fmla="*/ 2147483646 w 104"/>
              <a:gd name="T53" fmla="*/ 2147483646 h 107"/>
              <a:gd name="T54" fmla="*/ 2147483646 w 104"/>
              <a:gd name="T55" fmla="*/ 2147483646 h 107"/>
              <a:gd name="T56" fmla="*/ 2147483646 w 104"/>
              <a:gd name="T57" fmla="*/ 2147483646 h 107"/>
              <a:gd name="T58" fmla="*/ 2147483646 w 104"/>
              <a:gd name="T59" fmla="*/ 2147483646 h 107"/>
              <a:gd name="T60" fmla="*/ 2147483646 w 104"/>
              <a:gd name="T61" fmla="*/ 2147483646 h 107"/>
              <a:gd name="T62" fmla="*/ 2147483646 w 104"/>
              <a:gd name="T63" fmla="*/ 2147483646 h 107"/>
              <a:gd name="T64" fmla="*/ 2147483646 w 104"/>
              <a:gd name="T65" fmla="*/ 2147483646 h 107"/>
              <a:gd name="T66" fmla="*/ 2147483646 w 104"/>
              <a:gd name="T67" fmla="*/ 2147483646 h 107"/>
              <a:gd name="T68" fmla="*/ 2147483646 w 104"/>
              <a:gd name="T69" fmla="*/ 2147483646 h 107"/>
              <a:gd name="T70" fmla="*/ 2147483646 w 104"/>
              <a:gd name="T71" fmla="*/ 2147483646 h 107"/>
              <a:gd name="T72" fmla="*/ 2147483646 w 104"/>
              <a:gd name="T73" fmla="*/ 2147483646 h 107"/>
              <a:gd name="T74" fmla="*/ 2147483646 w 104"/>
              <a:gd name="T75" fmla="*/ 2147483646 h 107"/>
              <a:gd name="T76" fmla="*/ 2147483646 w 104"/>
              <a:gd name="T77" fmla="*/ 2147483646 h 107"/>
              <a:gd name="T78" fmla="*/ 2147483646 w 104"/>
              <a:gd name="T79" fmla="*/ 2147483646 h 107"/>
              <a:gd name="T80" fmla="*/ 2147483646 w 104"/>
              <a:gd name="T81" fmla="*/ 2147483646 h 107"/>
              <a:gd name="T82" fmla="*/ 2147483646 w 104"/>
              <a:gd name="T83" fmla="*/ 2147483646 h 1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07"/>
              <a:gd name="T128" fmla="*/ 104 w 104"/>
              <a:gd name="T129" fmla="*/ 107 h 1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7" name="Freeform 103"/>
          <p:cNvSpPr>
            <a:spLocks noEditPoints="1" noChangeArrowheads="1"/>
          </p:cNvSpPr>
          <p:nvPr/>
        </p:nvSpPr>
        <p:spPr bwMode="auto">
          <a:xfrm>
            <a:off x="2016125" y="142875"/>
            <a:ext cx="346075" cy="247650"/>
          </a:xfrm>
          <a:custGeom>
            <a:avLst/>
            <a:gdLst>
              <a:gd name="T0" fmla="*/ 2147483646 w 218"/>
              <a:gd name="T1" fmla="*/ 2147483646 h 208"/>
              <a:gd name="T2" fmla="*/ 2147483646 w 218"/>
              <a:gd name="T3" fmla="*/ 2147483646 h 208"/>
              <a:gd name="T4" fmla="*/ 2147483646 w 218"/>
              <a:gd name="T5" fmla="*/ 2147483646 h 208"/>
              <a:gd name="T6" fmla="*/ 2147483646 w 218"/>
              <a:gd name="T7" fmla="*/ 2147483646 h 208"/>
              <a:gd name="T8" fmla="*/ 2147483646 w 218"/>
              <a:gd name="T9" fmla="*/ 2147483646 h 208"/>
              <a:gd name="T10" fmla="*/ 2147483646 w 218"/>
              <a:gd name="T11" fmla="*/ 2147483646 h 208"/>
              <a:gd name="T12" fmla="*/ 2147483646 w 218"/>
              <a:gd name="T13" fmla="*/ 2147483646 h 208"/>
              <a:gd name="T14" fmla="*/ 2147483646 w 218"/>
              <a:gd name="T15" fmla="*/ 2147483646 h 208"/>
              <a:gd name="T16" fmla="*/ 2147483646 w 218"/>
              <a:gd name="T17" fmla="*/ 2147483646 h 208"/>
              <a:gd name="T18" fmla="*/ 2147483646 w 218"/>
              <a:gd name="T19" fmla="*/ 2147483646 h 208"/>
              <a:gd name="T20" fmla="*/ 2147483646 w 218"/>
              <a:gd name="T21" fmla="*/ 2147483646 h 208"/>
              <a:gd name="T22" fmla="*/ 2147483646 w 218"/>
              <a:gd name="T23" fmla="*/ 2147483646 h 208"/>
              <a:gd name="T24" fmla="*/ 2147483646 w 218"/>
              <a:gd name="T25" fmla="*/ 2147483646 h 208"/>
              <a:gd name="T26" fmla="*/ 2147483646 w 218"/>
              <a:gd name="T27" fmla="*/ 2147483646 h 208"/>
              <a:gd name="T28" fmla="*/ 2147483646 w 218"/>
              <a:gd name="T29" fmla="*/ 2147483646 h 208"/>
              <a:gd name="T30" fmla="*/ 2147483646 w 218"/>
              <a:gd name="T31" fmla="*/ 2147483646 h 208"/>
              <a:gd name="T32" fmla="*/ 2147483646 w 218"/>
              <a:gd name="T33" fmla="*/ 2147483646 h 208"/>
              <a:gd name="T34" fmla="*/ 2147483646 w 218"/>
              <a:gd name="T35" fmla="*/ 2147483646 h 208"/>
              <a:gd name="T36" fmla="*/ 2147483646 w 218"/>
              <a:gd name="T37" fmla="*/ 2147483646 h 208"/>
              <a:gd name="T38" fmla="*/ 2147483646 w 218"/>
              <a:gd name="T39" fmla="*/ 2147483646 h 208"/>
              <a:gd name="T40" fmla="*/ 2147483646 w 218"/>
              <a:gd name="T41" fmla="*/ 2147483646 h 208"/>
              <a:gd name="T42" fmla="*/ 2147483646 w 218"/>
              <a:gd name="T43" fmla="*/ 2147483646 h 208"/>
              <a:gd name="T44" fmla="*/ 2147483646 w 218"/>
              <a:gd name="T45" fmla="*/ 2147483646 h 208"/>
              <a:gd name="T46" fmla="*/ 2147483646 w 218"/>
              <a:gd name="T47" fmla="*/ 2147483646 h 208"/>
              <a:gd name="T48" fmla="*/ 2147483646 w 218"/>
              <a:gd name="T49" fmla="*/ 2147483646 h 208"/>
              <a:gd name="T50" fmla="*/ 2147483646 w 218"/>
              <a:gd name="T51" fmla="*/ 2147483646 h 208"/>
              <a:gd name="T52" fmla="*/ 2147483646 w 218"/>
              <a:gd name="T53" fmla="*/ 2147483646 h 208"/>
              <a:gd name="T54" fmla="*/ 2147483646 w 218"/>
              <a:gd name="T55" fmla="*/ 2147483646 h 208"/>
              <a:gd name="T56" fmla="*/ 2147483646 w 218"/>
              <a:gd name="T57" fmla="*/ 2147483646 h 208"/>
              <a:gd name="T58" fmla="*/ 0 w 218"/>
              <a:gd name="T59" fmla="*/ 2147483646 h 208"/>
              <a:gd name="T60" fmla="*/ 2147483646 w 218"/>
              <a:gd name="T61" fmla="*/ 2147483646 h 208"/>
              <a:gd name="T62" fmla="*/ 2147483646 w 218"/>
              <a:gd name="T63" fmla="*/ 2147483646 h 208"/>
              <a:gd name="T64" fmla="*/ 2147483646 w 218"/>
              <a:gd name="T65" fmla="*/ 2147483646 h 208"/>
              <a:gd name="T66" fmla="*/ 2147483646 w 218"/>
              <a:gd name="T67" fmla="*/ 2147483646 h 208"/>
              <a:gd name="T68" fmla="*/ 2147483646 w 218"/>
              <a:gd name="T69" fmla="*/ 2147483646 h 208"/>
              <a:gd name="T70" fmla="*/ 2147483646 w 218"/>
              <a:gd name="T71" fmla="*/ 2147483646 h 208"/>
              <a:gd name="T72" fmla="*/ 2147483646 w 218"/>
              <a:gd name="T73" fmla="*/ 0 h 208"/>
              <a:gd name="T74" fmla="*/ 2147483646 w 218"/>
              <a:gd name="T75" fmla="*/ 2147483646 h 208"/>
              <a:gd name="T76" fmla="*/ 2147483646 w 218"/>
              <a:gd name="T77" fmla="*/ 2147483646 h 208"/>
              <a:gd name="T78" fmla="*/ 2147483646 w 218"/>
              <a:gd name="T79" fmla="*/ 2147483646 h 208"/>
              <a:gd name="T80" fmla="*/ 2147483646 w 218"/>
              <a:gd name="T81" fmla="*/ 2147483646 h 208"/>
              <a:gd name="T82" fmla="*/ 2147483646 w 218"/>
              <a:gd name="T83" fmla="*/ 2147483646 h 208"/>
              <a:gd name="T84" fmla="*/ 2147483646 w 218"/>
              <a:gd name="T85" fmla="*/ 2147483646 h 208"/>
              <a:gd name="T86" fmla="*/ 2147483646 w 218"/>
              <a:gd name="T87" fmla="*/ 2147483646 h 208"/>
              <a:gd name="T88" fmla="*/ 2147483646 w 218"/>
              <a:gd name="T89" fmla="*/ 2147483646 h 208"/>
              <a:gd name="T90" fmla="*/ 2147483646 w 218"/>
              <a:gd name="T91" fmla="*/ 2147483646 h 20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8"/>
              <a:gd name="T140" fmla="*/ 218 w 218"/>
              <a:gd name="T141" fmla="*/ 208 h 20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8">
                <a:moveTo>
                  <a:pt x="88" y="43"/>
                </a:moveTo>
                <a:lnTo>
                  <a:pt x="36" y="43"/>
                </a:lnTo>
                <a:lnTo>
                  <a:pt x="26" y="57"/>
                </a:lnTo>
                <a:lnTo>
                  <a:pt x="36" y="71"/>
                </a:lnTo>
                <a:lnTo>
                  <a:pt x="88" y="71"/>
                </a:lnTo>
                <a:lnTo>
                  <a:pt x="88" y="43"/>
                </a:lnTo>
                <a:close/>
                <a:moveTo>
                  <a:pt x="125" y="71"/>
                </a:moveTo>
                <a:lnTo>
                  <a:pt x="187" y="71"/>
                </a:lnTo>
                <a:lnTo>
                  <a:pt x="194" y="71"/>
                </a:lnTo>
                <a:lnTo>
                  <a:pt x="196" y="76"/>
                </a:lnTo>
                <a:lnTo>
                  <a:pt x="213" y="102"/>
                </a:lnTo>
                <a:lnTo>
                  <a:pt x="218" y="109"/>
                </a:lnTo>
                <a:lnTo>
                  <a:pt x="213" y="113"/>
                </a:lnTo>
                <a:lnTo>
                  <a:pt x="196" y="139"/>
                </a:lnTo>
                <a:lnTo>
                  <a:pt x="194" y="147"/>
                </a:lnTo>
                <a:lnTo>
                  <a:pt x="187" y="147"/>
                </a:lnTo>
                <a:lnTo>
                  <a:pt x="125" y="147"/>
                </a:lnTo>
                <a:lnTo>
                  <a:pt x="125" y="180"/>
                </a:lnTo>
                <a:lnTo>
                  <a:pt x="180" y="180"/>
                </a:lnTo>
                <a:lnTo>
                  <a:pt x="180" y="208"/>
                </a:lnTo>
                <a:lnTo>
                  <a:pt x="40" y="208"/>
                </a:lnTo>
                <a:lnTo>
                  <a:pt x="40" y="180"/>
                </a:lnTo>
                <a:lnTo>
                  <a:pt x="90" y="180"/>
                </a:lnTo>
                <a:lnTo>
                  <a:pt x="90" y="95"/>
                </a:lnTo>
                <a:lnTo>
                  <a:pt x="29" y="95"/>
                </a:lnTo>
                <a:lnTo>
                  <a:pt x="22" y="95"/>
                </a:lnTo>
                <a:lnTo>
                  <a:pt x="19" y="87"/>
                </a:lnTo>
                <a:lnTo>
                  <a:pt x="3" y="61"/>
                </a:lnTo>
                <a:lnTo>
                  <a:pt x="0" y="57"/>
                </a:lnTo>
                <a:lnTo>
                  <a:pt x="3" y="50"/>
                </a:lnTo>
                <a:lnTo>
                  <a:pt x="19" y="24"/>
                </a:lnTo>
                <a:lnTo>
                  <a:pt x="22" y="19"/>
                </a:lnTo>
                <a:lnTo>
                  <a:pt x="29" y="19"/>
                </a:lnTo>
                <a:lnTo>
                  <a:pt x="90" y="19"/>
                </a:lnTo>
                <a:lnTo>
                  <a:pt x="90" y="14"/>
                </a:lnTo>
                <a:lnTo>
                  <a:pt x="109" y="0"/>
                </a:lnTo>
                <a:lnTo>
                  <a:pt x="125" y="14"/>
                </a:lnTo>
                <a:lnTo>
                  <a:pt x="125" y="71"/>
                </a:lnTo>
                <a:close/>
                <a:moveTo>
                  <a:pt x="182" y="92"/>
                </a:moveTo>
                <a:lnTo>
                  <a:pt x="128" y="92"/>
                </a:lnTo>
                <a:lnTo>
                  <a:pt x="128" y="123"/>
                </a:lnTo>
                <a:lnTo>
                  <a:pt x="182" y="123"/>
                </a:lnTo>
                <a:lnTo>
                  <a:pt x="192" y="109"/>
                </a:lnTo>
                <a:lnTo>
                  <a:pt x="182" y="9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8" name="Freeform 104"/>
          <p:cNvSpPr>
            <a:spLocks noEditPoints="1" noChangeArrowheads="1"/>
          </p:cNvSpPr>
          <p:nvPr/>
        </p:nvSpPr>
        <p:spPr bwMode="auto">
          <a:xfrm>
            <a:off x="1322388" y="165100"/>
            <a:ext cx="307975" cy="225425"/>
          </a:xfrm>
          <a:custGeom>
            <a:avLst/>
            <a:gdLst>
              <a:gd name="T0" fmla="*/ 2147483646 w 82"/>
              <a:gd name="T1" fmla="*/ 2147483646 h 80"/>
              <a:gd name="T2" fmla="*/ 2147483646 w 82"/>
              <a:gd name="T3" fmla="*/ 2147483646 h 80"/>
              <a:gd name="T4" fmla="*/ 2147483646 w 82"/>
              <a:gd name="T5" fmla="*/ 2147483646 h 80"/>
              <a:gd name="T6" fmla="*/ 2147483646 w 82"/>
              <a:gd name="T7" fmla="*/ 2147483646 h 80"/>
              <a:gd name="T8" fmla="*/ 2147483646 w 82"/>
              <a:gd name="T9" fmla="*/ 2147483646 h 80"/>
              <a:gd name="T10" fmla="*/ 2147483646 w 82"/>
              <a:gd name="T11" fmla="*/ 2147483646 h 80"/>
              <a:gd name="T12" fmla="*/ 2147483646 w 82"/>
              <a:gd name="T13" fmla="*/ 2147483646 h 80"/>
              <a:gd name="T14" fmla="*/ 2147483646 w 82"/>
              <a:gd name="T15" fmla="*/ 2147483646 h 80"/>
              <a:gd name="T16" fmla="*/ 2147483646 w 82"/>
              <a:gd name="T17" fmla="*/ 2147483646 h 80"/>
              <a:gd name="T18" fmla="*/ 2147483646 w 82"/>
              <a:gd name="T19" fmla="*/ 2147483646 h 80"/>
              <a:gd name="T20" fmla="*/ 2147483646 w 82"/>
              <a:gd name="T21" fmla="*/ 2147483646 h 80"/>
              <a:gd name="T22" fmla="*/ 2147483646 w 82"/>
              <a:gd name="T23" fmla="*/ 2147483646 h 80"/>
              <a:gd name="T24" fmla="*/ 2147483646 w 82"/>
              <a:gd name="T25" fmla="*/ 2147483646 h 80"/>
              <a:gd name="T26" fmla="*/ 2147483646 w 82"/>
              <a:gd name="T27" fmla="*/ 2147483646 h 80"/>
              <a:gd name="T28" fmla="*/ 2147483646 w 82"/>
              <a:gd name="T29" fmla="*/ 2147483646 h 80"/>
              <a:gd name="T30" fmla="*/ 2147483646 w 82"/>
              <a:gd name="T31" fmla="*/ 2147483646 h 80"/>
              <a:gd name="T32" fmla="*/ 2147483646 w 82"/>
              <a:gd name="T33" fmla="*/ 2147483646 h 80"/>
              <a:gd name="T34" fmla="*/ 0 w 82"/>
              <a:gd name="T35" fmla="*/ 2147483646 h 80"/>
              <a:gd name="T36" fmla="*/ 2147483646 w 82"/>
              <a:gd name="T37" fmla="*/ 2147483646 h 80"/>
              <a:gd name="T38" fmla="*/ 2147483646 w 82"/>
              <a:gd name="T39" fmla="*/ 2147483646 h 80"/>
              <a:gd name="T40" fmla="*/ 2147483646 w 82"/>
              <a:gd name="T41" fmla="*/ 2147483646 h 80"/>
              <a:gd name="T42" fmla="*/ 2147483646 w 82"/>
              <a:gd name="T43" fmla="*/ 2147483646 h 80"/>
              <a:gd name="T44" fmla="*/ 2147483646 w 82"/>
              <a:gd name="T45" fmla="*/ 2147483646 h 80"/>
              <a:gd name="T46" fmla="*/ 2147483646 w 82"/>
              <a:gd name="T47" fmla="*/ 2147483646 h 80"/>
              <a:gd name="T48" fmla="*/ 2147483646 w 82"/>
              <a:gd name="T49" fmla="*/ 2147483646 h 80"/>
              <a:gd name="T50" fmla="*/ 2147483646 w 82"/>
              <a:gd name="T51" fmla="*/ 2147483646 h 80"/>
              <a:gd name="T52" fmla="*/ 2147483646 w 82"/>
              <a:gd name="T53" fmla="*/ 2147483646 h 80"/>
              <a:gd name="T54" fmla="*/ 2147483646 w 82"/>
              <a:gd name="T55" fmla="*/ 0 h 80"/>
              <a:gd name="T56" fmla="*/ 2147483646 w 82"/>
              <a:gd name="T57" fmla="*/ 2147483646 h 80"/>
              <a:gd name="T58" fmla="*/ 2147483646 w 82"/>
              <a:gd name="T59" fmla="*/ 2147483646 h 80"/>
              <a:gd name="T60" fmla="*/ 2147483646 w 82"/>
              <a:gd name="T61" fmla="*/ 2147483646 h 80"/>
              <a:gd name="T62" fmla="*/ 2147483646 w 82"/>
              <a:gd name="T63" fmla="*/ 0 h 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2"/>
              <a:gd name="T97" fmla="*/ 0 h 80"/>
              <a:gd name="T98" fmla="*/ 82 w 82"/>
              <a:gd name="T99" fmla="*/ 80 h 8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69" name="Freeform 105"/>
          <p:cNvSpPr>
            <a:spLocks noEditPoints="1" noChangeArrowheads="1"/>
          </p:cNvSpPr>
          <p:nvPr/>
        </p:nvSpPr>
        <p:spPr bwMode="auto">
          <a:xfrm>
            <a:off x="5537200" y="133350"/>
            <a:ext cx="288925" cy="263525"/>
          </a:xfrm>
          <a:custGeom>
            <a:avLst/>
            <a:gdLst>
              <a:gd name="T0" fmla="*/ 0 w 77"/>
              <a:gd name="T1" fmla="*/ 2147483646 h 93"/>
              <a:gd name="T2" fmla="*/ 2147483646 w 77"/>
              <a:gd name="T3" fmla="*/ 2147483646 h 93"/>
              <a:gd name="T4" fmla="*/ 2147483646 w 77"/>
              <a:gd name="T5" fmla="*/ 2147483646 h 93"/>
              <a:gd name="T6" fmla="*/ 2147483646 w 77"/>
              <a:gd name="T7" fmla="*/ 2147483646 h 93"/>
              <a:gd name="T8" fmla="*/ 2147483646 w 77"/>
              <a:gd name="T9" fmla="*/ 2147483646 h 93"/>
              <a:gd name="T10" fmla="*/ 2147483646 w 77"/>
              <a:gd name="T11" fmla="*/ 2147483646 h 93"/>
              <a:gd name="T12" fmla="*/ 2147483646 w 77"/>
              <a:gd name="T13" fmla="*/ 2147483646 h 93"/>
              <a:gd name="T14" fmla="*/ 2147483646 w 77"/>
              <a:gd name="T15" fmla="*/ 2147483646 h 93"/>
              <a:gd name="T16" fmla="*/ 2147483646 w 77"/>
              <a:gd name="T17" fmla="*/ 2147483646 h 93"/>
              <a:gd name="T18" fmla="*/ 2147483646 w 77"/>
              <a:gd name="T19" fmla="*/ 2147483646 h 93"/>
              <a:gd name="T20" fmla="*/ 2147483646 w 77"/>
              <a:gd name="T21" fmla="*/ 2147483646 h 93"/>
              <a:gd name="T22" fmla="*/ 2147483646 w 77"/>
              <a:gd name="T23" fmla="*/ 2147483646 h 93"/>
              <a:gd name="T24" fmla="*/ 2147483646 w 77"/>
              <a:gd name="T25" fmla="*/ 2147483646 h 93"/>
              <a:gd name="T26" fmla="*/ 2147483646 w 77"/>
              <a:gd name="T27" fmla="*/ 2147483646 h 93"/>
              <a:gd name="T28" fmla="*/ 2147483646 w 77"/>
              <a:gd name="T29" fmla="*/ 2147483646 h 93"/>
              <a:gd name="T30" fmla="*/ 2147483646 w 77"/>
              <a:gd name="T31" fmla="*/ 2147483646 h 93"/>
              <a:gd name="T32" fmla="*/ 2147483646 w 77"/>
              <a:gd name="T33" fmla="*/ 2147483646 h 93"/>
              <a:gd name="T34" fmla="*/ 2147483646 w 77"/>
              <a:gd name="T35" fmla="*/ 2147483646 h 93"/>
              <a:gd name="T36" fmla="*/ 2147483646 w 77"/>
              <a:gd name="T37" fmla="*/ 2147483646 h 93"/>
              <a:gd name="T38" fmla="*/ 2147483646 w 77"/>
              <a:gd name="T39" fmla="*/ 2147483646 h 93"/>
              <a:gd name="T40" fmla="*/ 2147483646 w 77"/>
              <a:gd name="T41" fmla="*/ 2147483646 h 93"/>
              <a:gd name="T42" fmla="*/ 2147483646 w 77"/>
              <a:gd name="T43" fmla="*/ 2147483646 h 93"/>
              <a:gd name="T44" fmla="*/ 2147483646 w 77"/>
              <a:gd name="T45" fmla="*/ 2147483646 h 93"/>
              <a:gd name="T46" fmla="*/ 2147483646 w 77"/>
              <a:gd name="T47" fmla="*/ 2147483646 h 93"/>
              <a:gd name="T48" fmla="*/ 2147483646 w 77"/>
              <a:gd name="T49" fmla="*/ 2147483646 h 93"/>
              <a:gd name="T50" fmla="*/ 2147483646 w 77"/>
              <a:gd name="T51" fmla="*/ 2147483646 h 93"/>
              <a:gd name="T52" fmla="*/ 2147483646 w 77"/>
              <a:gd name="T53" fmla="*/ 2147483646 h 93"/>
              <a:gd name="T54" fmla="*/ 2147483646 w 77"/>
              <a:gd name="T55" fmla="*/ 2147483646 h 93"/>
              <a:gd name="T56" fmla="*/ 2147483646 w 77"/>
              <a:gd name="T57" fmla="*/ 2147483646 h 93"/>
              <a:gd name="T58" fmla="*/ 2147483646 w 77"/>
              <a:gd name="T59" fmla="*/ 2147483646 h 93"/>
              <a:gd name="T60" fmla="*/ 2147483646 w 77"/>
              <a:gd name="T61" fmla="*/ 2147483646 h 93"/>
              <a:gd name="T62" fmla="*/ 2147483646 w 77"/>
              <a:gd name="T63" fmla="*/ 2147483646 h 93"/>
              <a:gd name="T64" fmla="*/ 2147483646 w 77"/>
              <a:gd name="T65" fmla="*/ 2147483646 h 93"/>
              <a:gd name="T66" fmla="*/ 2147483646 w 77"/>
              <a:gd name="T67" fmla="*/ 2147483646 h 93"/>
              <a:gd name="T68" fmla="*/ 2147483646 w 77"/>
              <a:gd name="T69" fmla="*/ 2147483646 h 93"/>
              <a:gd name="T70" fmla="*/ 2147483646 w 77"/>
              <a:gd name="T71" fmla="*/ 2147483646 h 93"/>
              <a:gd name="T72" fmla="*/ 2147483646 w 77"/>
              <a:gd name="T73" fmla="*/ 0 h 93"/>
              <a:gd name="T74" fmla="*/ 2147483646 w 77"/>
              <a:gd name="T75" fmla="*/ 2147483646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7"/>
              <a:gd name="T115" fmla="*/ 0 h 93"/>
              <a:gd name="T116" fmla="*/ 77 w 77"/>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70" name="Freeform 106"/>
          <p:cNvSpPr>
            <a:spLocks noChangeArrowheads="1"/>
          </p:cNvSpPr>
          <p:nvPr/>
        </p:nvSpPr>
        <p:spPr bwMode="auto">
          <a:xfrm>
            <a:off x="6242050" y="123825"/>
            <a:ext cx="233363" cy="319088"/>
          </a:xfrm>
          <a:custGeom>
            <a:avLst/>
            <a:gdLst>
              <a:gd name="T0" fmla="*/ 2147483646 w 147"/>
              <a:gd name="T1" fmla="*/ 0 h 269"/>
              <a:gd name="T2" fmla="*/ 2147483646 w 147"/>
              <a:gd name="T3" fmla="*/ 0 h 269"/>
              <a:gd name="T4" fmla="*/ 2147483646 w 147"/>
              <a:gd name="T5" fmla="*/ 2147483646 h 269"/>
              <a:gd name="T6" fmla="*/ 2147483646 w 147"/>
              <a:gd name="T7" fmla="*/ 2147483646 h 269"/>
              <a:gd name="T8" fmla="*/ 2147483646 w 147"/>
              <a:gd name="T9" fmla="*/ 2147483646 h 269"/>
              <a:gd name="T10" fmla="*/ 2147483646 w 147"/>
              <a:gd name="T11" fmla="*/ 2147483646 h 269"/>
              <a:gd name="T12" fmla="*/ 2147483646 w 147"/>
              <a:gd name="T13" fmla="*/ 2147483646 h 269"/>
              <a:gd name="T14" fmla="*/ 2147483646 w 147"/>
              <a:gd name="T15" fmla="*/ 2147483646 h 269"/>
              <a:gd name="T16" fmla="*/ 2147483646 w 147"/>
              <a:gd name="T17" fmla="*/ 2147483646 h 269"/>
              <a:gd name="T18" fmla="*/ 0 w 147"/>
              <a:gd name="T19" fmla="*/ 2147483646 h 269"/>
              <a:gd name="T20" fmla="*/ 2147483646 w 147"/>
              <a:gd name="T21" fmla="*/ 2147483646 h 269"/>
              <a:gd name="T22" fmla="*/ 2147483646 w 147"/>
              <a:gd name="T23" fmla="*/ 2147483646 h 269"/>
              <a:gd name="T24" fmla="*/ 2147483646 w 147"/>
              <a:gd name="T25" fmla="*/ 2147483646 h 269"/>
              <a:gd name="T26" fmla="*/ 2147483646 w 147"/>
              <a:gd name="T27" fmla="*/ 0 h 2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7"/>
              <a:gd name="T43" fmla="*/ 0 h 269"/>
              <a:gd name="T44" fmla="*/ 147 w 147"/>
              <a:gd name="T45" fmla="*/ 269 h 2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7" h="269">
                <a:moveTo>
                  <a:pt x="62" y="0"/>
                </a:moveTo>
                <a:lnTo>
                  <a:pt x="133" y="0"/>
                </a:lnTo>
                <a:lnTo>
                  <a:pt x="133" y="44"/>
                </a:lnTo>
                <a:lnTo>
                  <a:pt x="118" y="44"/>
                </a:lnTo>
                <a:lnTo>
                  <a:pt x="147" y="222"/>
                </a:lnTo>
                <a:lnTo>
                  <a:pt x="99" y="269"/>
                </a:lnTo>
                <a:lnTo>
                  <a:pt x="45" y="224"/>
                </a:lnTo>
                <a:lnTo>
                  <a:pt x="62" y="127"/>
                </a:lnTo>
                <a:lnTo>
                  <a:pt x="12" y="170"/>
                </a:lnTo>
                <a:lnTo>
                  <a:pt x="0" y="153"/>
                </a:lnTo>
                <a:lnTo>
                  <a:pt x="71" y="77"/>
                </a:lnTo>
                <a:lnTo>
                  <a:pt x="76" y="44"/>
                </a:lnTo>
                <a:lnTo>
                  <a:pt x="62" y="44"/>
                </a:lnTo>
                <a:lnTo>
                  <a:pt x="62"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advTm="1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圆环"/>
          <p:cNvGrpSpPr/>
          <p:nvPr/>
        </p:nvGrpSpPr>
        <p:grpSpPr>
          <a:xfrm rot="15300000" flipH="1" flipV="1">
            <a:off x="562788" y="482734"/>
            <a:ext cx="4232324" cy="4178033"/>
            <a:chOff x="4114102" y="-3195470"/>
            <a:chExt cx="4856074" cy="4793781"/>
          </a:xfrm>
        </p:grpSpPr>
        <p:sp>
          <p:nvSpPr>
            <p:cNvPr id="30" name="椭圆 29"/>
            <p:cNvSpPr/>
            <p:nvPr/>
          </p:nvSpPr>
          <p:spPr bwMode="auto">
            <a:xfrm>
              <a:off x="4114102" y="-3195470"/>
              <a:ext cx="4788586" cy="4761726"/>
            </a:xfrm>
            <a:prstGeom prst="ellipse">
              <a:avLst/>
            </a:prstGeom>
            <a:noFill/>
            <a:ln w="9525" cap="rnd" cmpd="sng" algn="ctr">
              <a:gradFill flip="none" rotWithShape="1">
                <a:gsLst>
                  <a:gs pos="0">
                    <a:srgbClr val="4C4C4C">
                      <a:alpha val="0"/>
                    </a:srgbClr>
                  </a:gs>
                  <a:gs pos="100000">
                    <a:schemeClr val="accent4">
                      <a:lumMod val="50000"/>
                      <a:lumOff val="50000"/>
                    </a:schemeClr>
                  </a:gs>
                </a:gsLst>
                <a:lin ang="0" scaled="0"/>
                <a:tileRect/>
              </a:gra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1" name="椭圆 30"/>
            <p:cNvSpPr/>
            <p:nvPr/>
          </p:nvSpPr>
          <p:spPr bwMode="auto">
            <a:xfrm>
              <a:off x="4181590" y="-3163415"/>
              <a:ext cx="4788586" cy="4761726"/>
            </a:xfrm>
            <a:prstGeom prst="ellipse">
              <a:avLst/>
            </a:prstGeom>
            <a:noFill/>
            <a:ln w="12700" cap="rnd" cmpd="sng" algn="ctr">
              <a:gradFill flip="none" rotWithShape="1">
                <a:gsLst>
                  <a:gs pos="0">
                    <a:srgbClr val="4C4C4C">
                      <a:alpha val="0"/>
                    </a:srgbClr>
                  </a:gs>
                  <a:gs pos="100000">
                    <a:schemeClr val="accent4">
                      <a:lumMod val="75000"/>
                      <a:lumOff val="25000"/>
                      <a:alpha val="34000"/>
                    </a:schemeClr>
                  </a:gs>
                </a:gsLst>
                <a:lin ang="0" scaled="0"/>
                <a:tileRect/>
              </a:gra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5" name="圆4"/>
          <p:cNvGrpSpPr/>
          <p:nvPr/>
        </p:nvGrpSpPr>
        <p:grpSpPr>
          <a:xfrm>
            <a:off x="4200317" y="3652059"/>
            <a:ext cx="251156" cy="251156"/>
            <a:chOff x="4200317" y="3652059"/>
            <a:chExt cx="251156" cy="251156"/>
          </a:xfrm>
        </p:grpSpPr>
        <p:sp>
          <p:nvSpPr>
            <p:cNvPr id="105" name="椭圆 104"/>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06" name="椭圆 105"/>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08" name="圆3"/>
          <p:cNvGrpSpPr/>
          <p:nvPr/>
        </p:nvGrpSpPr>
        <p:grpSpPr>
          <a:xfrm>
            <a:off x="4447923" y="2848134"/>
            <a:ext cx="251156" cy="251156"/>
            <a:chOff x="4200317" y="3652059"/>
            <a:chExt cx="251156" cy="251156"/>
          </a:xfrm>
        </p:grpSpPr>
        <p:sp>
          <p:nvSpPr>
            <p:cNvPr id="109" name="椭圆 108"/>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0" name="椭圆 109"/>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11" name="圆2"/>
          <p:cNvGrpSpPr/>
          <p:nvPr/>
        </p:nvGrpSpPr>
        <p:grpSpPr>
          <a:xfrm>
            <a:off x="4447923" y="2044209"/>
            <a:ext cx="251156" cy="251156"/>
            <a:chOff x="4200317" y="3652059"/>
            <a:chExt cx="251156" cy="251156"/>
          </a:xfrm>
        </p:grpSpPr>
        <p:sp>
          <p:nvSpPr>
            <p:cNvPr id="112" name="椭圆 111"/>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3" name="椭圆 112"/>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14" name="圆1"/>
          <p:cNvGrpSpPr/>
          <p:nvPr/>
        </p:nvGrpSpPr>
        <p:grpSpPr>
          <a:xfrm>
            <a:off x="4200317" y="1244033"/>
            <a:ext cx="251156" cy="251156"/>
            <a:chOff x="4200317" y="3652059"/>
            <a:chExt cx="251156" cy="251156"/>
          </a:xfrm>
        </p:grpSpPr>
        <p:sp>
          <p:nvSpPr>
            <p:cNvPr id="115" name="椭圆 114"/>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6" name="椭圆 115"/>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4" name="标题1"/>
          <p:cNvGrpSpPr/>
          <p:nvPr/>
        </p:nvGrpSpPr>
        <p:grpSpPr>
          <a:xfrm>
            <a:off x="4619089" y="1024516"/>
            <a:ext cx="3377560" cy="646331"/>
            <a:chOff x="4619089" y="1024516"/>
            <a:chExt cx="3377560" cy="646331"/>
          </a:xfrm>
        </p:grpSpPr>
        <p:grpSp>
          <p:nvGrpSpPr>
            <p:cNvPr id="17" name="组合 16"/>
            <p:cNvGrpSpPr/>
            <p:nvPr/>
          </p:nvGrpSpPr>
          <p:grpSpPr>
            <a:xfrm>
              <a:off x="5532249" y="1059661"/>
              <a:ext cx="2464400" cy="576041"/>
              <a:chOff x="5532249" y="1077842"/>
              <a:chExt cx="2464400" cy="576041"/>
            </a:xfrm>
          </p:grpSpPr>
          <p:sp>
            <p:nvSpPr>
              <p:cNvPr id="80" name="文本框 21"/>
              <p:cNvSpPr txBox="1">
                <a:spLocks noChangeArrowheads="1"/>
              </p:cNvSpPr>
              <p:nvPr/>
            </p:nvSpPr>
            <p:spPr bwMode="auto">
              <a:xfrm>
                <a:off x="5532249" y="1077842"/>
                <a:ext cx="2464400"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2000" dirty="0" smtClean="0">
                    <a:solidFill>
                      <a:schemeClr val="bg1"/>
                    </a:solidFill>
                  </a:rPr>
                  <a:t>点击此处添加标题</a:t>
                </a:r>
                <a:endParaRPr lang="zh-CN" altLang="en-US" sz="2000" dirty="0">
                  <a:solidFill>
                    <a:schemeClr val="bg1"/>
                  </a:solidFill>
                </a:endParaRPr>
              </a:p>
            </p:txBody>
          </p:sp>
          <p:sp>
            <p:nvSpPr>
              <p:cNvPr id="83" name="文本框 21"/>
              <p:cNvSpPr txBox="1">
                <a:spLocks noChangeArrowheads="1"/>
              </p:cNvSpPr>
              <p:nvPr/>
            </p:nvSpPr>
            <p:spPr bwMode="auto">
              <a:xfrm>
                <a:off x="5532249" y="1392273"/>
                <a:ext cx="2028645" cy="2616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dirty="0">
                    <a:solidFill>
                      <a:schemeClr val="bg1">
                        <a:lumMod val="50000"/>
                      </a:schemeClr>
                    </a:solidFill>
                  </a:rPr>
                  <a:t>Click here to add the title</a:t>
                </a:r>
                <a:endParaRPr lang="zh-CN" altLang="en-US" dirty="0">
                  <a:solidFill>
                    <a:schemeClr val="bg1">
                      <a:lumMod val="50000"/>
                    </a:schemeClr>
                  </a:solidFill>
                </a:endParaRPr>
              </a:p>
            </p:txBody>
          </p:sp>
        </p:grpSp>
        <p:sp>
          <p:nvSpPr>
            <p:cNvPr id="84" name="文本框 21"/>
            <p:cNvSpPr txBox="1">
              <a:spLocks noChangeArrowheads="1"/>
            </p:cNvSpPr>
            <p:nvPr/>
          </p:nvSpPr>
          <p:spPr bwMode="auto">
            <a:xfrm>
              <a:off x="4619089" y="1024516"/>
              <a:ext cx="1032986"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b="1" spc="-100" dirty="0" smtClean="0">
                  <a:solidFill>
                    <a:srgbClr val="9BC742"/>
                  </a:solidFill>
                  <a:latin typeface="Verdana" panose="020B0604030504040204" pitchFamily="34" charset="0"/>
                  <a:ea typeface="Verdana" panose="020B0604030504040204" pitchFamily="34" charset="0"/>
                  <a:cs typeface="Verdana" panose="020B0604030504040204" pitchFamily="34" charset="0"/>
                </a:rPr>
                <a:t>01</a:t>
              </a:r>
              <a:endParaRPr lang="zh-CN" altLang="en-US" sz="3600" b="1" spc="-100" dirty="0">
                <a:solidFill>
                  <a:srgbClr val="9BC742"/>
                </a:solidFill>
                <a:latin typeface="Verdana" panose="020B0604030504040204" pitchFamily="34" charset="0"/>
                <a:ea typeface="+mj-ea"/>
                <a:cs typeface="Verdana" panose="020B0604030504040204" pitchFamily="34" charset="0"/>
              </a:endParaRPr>
            </a:p>
          </p:txBody>
        </p:sp>
        <p:sp>
          <p:nvSpPr>
            <p:cNvPr id="472" name="文本框 21"/>
            <p:cNvSpPr txBox="1">
              <a:spLocks noChangeArrowheads="1"/>
            </p:cNvSpPr>
            <p:nvPr/>
          </p:nvSpPr>
          <p:spPr bwMode="auto">
            <a:xfrm>
              <a:off x="5251403" y="1024516"/>
              <a:ext cx="379990"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dirty="0" smtClean="0">
                  <a:solidFill>
                    <a:srgbClr val="6FB5BC"/>
                  </a:solidFill>
                  <a:effectLst/>
                  <a:latin typeface="+mj-ea"/>
                  <a:ea typeface="+mj-ea"/>
                </a:rPr>
                <a:t>/</a:t>
              </a:r>
              <a:endParaRPr lang="zh-CN" altLang="en-US" sz="3600" dirty="0">
                <a:solidFill>
                  <a:srgbClr val="6FB5BC"/>
                </a:solidFill>
                <a:effectLst/>
                <a:latin typeface="+mj-ea"/>
                <a:ea typeface="+mj-ea"/>
              </a:endParaRPr>
            </a:p>
          </p:txBody>
        </p:sp>
      </p:grpSp>
      <p:grpSp>
        <p:nvGrpSpPr>
          <p:cNvPr id="2" name="标题2"/>
          <p:cNvGrpSpPr/>
          <p:nvPr/>
        </p:nvGrpSpPr>
        <p:grpSpPr>
          <a:xfrm>
            <a:off x="4866695" y="1829939"/>
            <a:ext cx="3377560" cy="646331"/>
            <a:chOff x="4866695" y="1829939"/>
            <a:chExt cx="3377560" cy="646331"/>
          </a:xfrm>
        </p:grpSpPr>
        <p:grpSp>
          <p:nvGrpSpPr>
            <p:cNvPr id="18" name="组合 17"/>
            <p:cNvGrpSpPr/>
            <p:nvPr/>
          </p:nvGrpSpPr>
          <p:grpSpPr>
            <a:xfrm>
              <a:off x="5779855" y="1865084"/>
              <a:ext cx="2464400" cy="576041"/>
              <a:chOff x="5779855" y="1881767"/>
              <a:chExt cx="2464400" cy="576041"/>
            </a:xfrm>
          </p:grpSpPr>
          <p:sp>
            <p:nvSpPr>
              <p:cNvPr id="90" name="文本框 21"/>
              <p:cNvSpPr txBox="1">
                <a:spLocks noChangeArrowheads="1"/>
              </p:cNvSpPr>
              <p:nvPr/>
            </p:nvSpPr>
            <p:spPr bwMode="auto">
              <a:xfrm>
                <a:off x="5779855" y="1881767"/>
                <a:ext cx="2464400"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2000" dirty="0" smtClean="0">
                    <a:solidFill>
                      <a:schemeClr val="bg1"/>
                    </a:solidFill>
                  </a:rPr>
                  <a:t>点击此处添加标题</a:t>
                </a:r>
                <a:endParaRPr lang="zh-CN" altLang="en-US" sz="2000" dirty="0">
                  <a:solidFill>
                    <a:schemeClr val="bg1"/>
                  </a:solidFill>
                </a:endParaRPr>
              </a:p>
            </p:txBody>
          </p:sp>
          <p:sp>
            <p:nvSpPr>
              <p:cNvPr id="91" name="文本框 21"/>
              <p:cNvSpPr txBox="1">
                <a:spLocks noChangeArrowheads="1"/>
              </p:cNvSpPr>
              <p:nvPr/>
            </p:nvSpPr>
            <p:spPr bwMode="auto">
              <a:xfrm>
                <a:off x="5779855" y="2196198"/>
                <a:ext cx="2028645" cy="2616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262626"/>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dirty="0">
                    <a:solidFill>
                      <a:schemeClr val="bg1">
                        <a:lumMod val="50000"/>
                      </a:schemeClr>
                    </a:solidFill>
                  </a:rPr>
                  <a:t>Click here to add the title</a:t>
                </a:r>
                <a:endParaRPr lang="zh-CN" altLang="en-US" dirty="0">
                  <a:solidFill>
                    <a:schemeClr val="bg1">
                      <a:lumMod val="50000"/>
                    </a:schemeClr>
                  </a:solidFill>
                </a:endParaRPr>
              </a:p>
            </p:txBody>
          </p:sp>
        </p:grpSp>
        <p:sp>
          <p:nvSpPr>
            <p:cNvPr id="89" name="文本框 21"/>
            <p:cNvSpPr txBox="1">
              <a:spLocks noChangeArrowheads="1"/>
            </p:cNvSpPr>
            <p:nvPr/>
          </p:nvSpPr>
          <p:spPr bwMode="auto">
            <a:xfrm>
              <a:off x="4866695" y="1829939"/>
              <a:ext cx="1032986"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b="1" spc="-100" dirty="0" smtClean="0">
                  <a:solidFill>
                    <a:srgbClr val="9BC742"/>
                  </a:solidFill>
                  <a:latin typeface="Verdana" panose="020B0604030504040204" pitchFamily="34" charset="0"/>
                  <a:ea typeface="Verdana" panose="020B0604030504040204" pitchFamily="34" charset="0"/>
                  <a:cs typeface="Verdana" panose="020B0604030504040204" pitchFamily="34" charset="0"/>
                </a:rPr>
                <a:t>02</a:t>
              </a:r>
              <a:endParaRPr lang="zh-CN" altLang="en-US" sz="3600" b="1" spc="-100" dirty="0">
                <a:solidFill>
                  <a:srgbClr val="9BC742"/>
                </a:solidFill>
                <a:latin typeface="Verdana" panose="020B0604030504040204" pitchFamily="34" charset="0"/>
                <a:cs typeface="Verdana" panose="020B0604030504040204" pitchFamily="34" charset="0"/>
              </a:endParaRPr>
            </a:p>
          </p:txBody>
        </p:sp>
        <p:sp>
          <p:nvSpPr>
            <p:cNvPr id="477" name="文本框 21"/>
            <p:cNvSpPr txBox="1">
              <a:spLocks noChangeArrowheads="1"/>
            </p:cNvSpPr>
            <p:nvPr/>
          </p:nvSpPr>
          <p:spPr bwMode="auto">
            <a:xfrm>
              <a:off x="5541078" y="1829939"/>
              <a:ext cx="379990"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dirty="0" smtClean="0">
                  <a:solidFill>
                    <a:srgbClr val="6FB5BC"/>
                  </a:solidFill>
                  <a:effectLst/>
                  <a:latin typeface="+mj-ea"/>
                  <a:ea typeface="+mj-ea"/>
                </a:rPr>
                <a:t>/</a:t>
              </a:r>
              <a:endParaRPr lang="zh-CN" altLang="en-US" sz="3600" dirty="0">
                <a:solidFill>
                  <a:srgbClr val="6FB5BC"/>
                </a:solidFill>
                <a:effectLst/>
                <a:latin typeface="+mj-ea"/>
                <a:ea typeface="+mj-ea"/>
              </a:endParaRPr>
            </a:p>
          </p:txBody>
        </p:sp>
      </p:grpSp>
      <p:grpSp>
        <p:nvGrpSpPr>
          <p:cNvPr id="5" name="标题3"/>
          <p:cNvGrpSpPr/>
          <p:nvPr/>
        </p:nvGrpSpPr>
        <p:grpSpPr>
          <a:xfrm>
            <a:off x="4866695" y="2636702"/>
            <a:ext cx="3377560" cy="646331"/>
            <a:chOff x="4866695" y="2636702"/>
            <a:chExt cx="3377560" cy="646331"/>
          </a:xfrm>
        </p:grpSpPr>
        <p:grpSp>
          <p:nvGrpSpPr>
            <p:cNvPr id="19" name="组合 18"/>
            <p:cNvGrpSpPr/>
            <p:nvPr/>
          </p:nvGrpSpPr>
          <p:grpSpPr>
            <a:xfrm>
              <a:off x="5779855" y="2671847"/>
              <a:ext cx="2464400" cy="576041"/>
              <a:chOff x="5779855" y="2685692"/>
              <a:chExt cx="2464400" cy="576041"/>
            </a:xfrm>
          </p:grpSpPr>
          <p:sp>
            <p:nvSpPr>
              <p:cNvPr id="95" name="文本框 21"/>
              <p:cNvSpPr txBox="1">
                <a:spLocks noChangeArrowheads="1"/>
              </p:cNvSpPr>
              <p:nvPr/>
            </p:nvSpPr>
            <p:spPr bwMode="auto">
              <a:xfrm>
                <a:off x="5779855" y="2685692"/>
                <a:ext cx="2464400"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2000" dirty="0" smtClean="0">
                    <a:solidFill>
                      <a:schemeClr val="bg1"/>
                    </a:solidFill>
                  </a:rPr>
                  <a:t>点击此处添加标题</a:t>
                </a:r>
                <a:endParaRPr lang="zh-CN" altLang="en-US" sz="2000" dirty="0">
                  <a:solidFill>
                    <a:schemeClr val="bg1"/>
                  </a:solidFill>
                </a:endParaRPr>
              </a:p>
            </p:txBody>
          </p:sp>
          <p:sp>
            <p:nvSpPr>
              <p:cNvPr id="96" name="文本框 21"/>
              <p:cNvSpPr txBox="1">
                <a:spLocks noChangeArrowheads="1"/>
              </p:cNvSpPr>
              <p:nvPr/>
            </p:nvSpPr>
            <p:spPr bwMode="auto">
              <a:xfrm>
                <a:off x="5779855" y="3000123"/>
                <a:ext cx="2028645" cy="2616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dirty="0">
                    <a:solidFill>
                      <a:schemeClr val="bg1">
                        <a:lumMod val="50000"/>
                      </a:schemeClr>
                    </a:solidFill>
                  </a:rPr>
                  <a:t>Click here to add the title</a:t>
                </a:r>
                <a:endParaRPr lang="zh-CN" altLang="en-US" dirty="0">
                  <a:solidFill>
                    <a:schemeClr val="bg1">
                      <a:lumMod val="50000"/>
                    </a:schemeClr>
                  </a:solidFill>
                </a:endParaRPr>
              </a:p>
            </p:txBody>
          </p:sp>
        </p:grpSp>
        <p:sp>
          <p:nvSpPr>
            <p:cNvPr id="94" name="文本框 21"/>
            <p:cNvSpPr txBox="1">
              <a:spLocks noChangeArrowheads="1"/>
            </p:cNvSpPr>
            <p:nvPr/>
          </p:nvSpPr>
          <p:spPr bwMode="auto">
            <a:xfrm>
              <a:off x="4866695" y="2636702"/>
              <a:ext cx="1032986"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b="1" spc="-100" dirty="0" smtClean="0">
                  <a:solidFill>
                    <a:srgbClr val="9BC742"/>
                  </a:solidFill>
                  <a:latin typeface="Verdana" panose="020B0604030504040204" pitchFamily="34" charset="0"/>
                  <a:ea typeface="Verdana" panose="020B0604030504040204" pitchFamily="34" charset="0"/>
                  <a:cs typeface="Verdana" panose="020B0604030504040204" pitchFamily="34" charset="0"/>
                </a:rPr>
                <a:t>03</a:t>
              </a:r>
              <a:endParaRPr lang="zh-CN" altLang="en-US" sz="3600" b="1" spc="-100" dirty="0">
                <a:solidFill>
                  <a:srgbClr val="9BC742"/>
                </a:solidFill>
                <a:latin typeface="Verdana" panose="020B0604030504040204" pitchFamily="34" charset="0"/>
                <a:cs typeface="Verdana" panose="020B0604030504040204" pitchFamily="34" charset="0"/>
              </a:endParaRPr>
            </a:p>
          </p:txBody>
        </p:sp>
        <p:sp>
          <p:nvSpPr>
            <p:cNvPr id="478" name="文本框 21"/>
            <p:cNvSpPr txBox="1">
              <a:spLocks noChangeArrowheads="1"/>
            </p:cNvSpPr>
            <p:nvPr/>
          </p:nvSpPr>
          <p:spPr bwMode="auto">
            <a:xfrm>
              <a:off x="5498643" y="2636702"/>
              <a:ext cx="379990"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dirty="0" smtClean="0">
                  <a:solidFill>
                    <a:srgbClr val="6FB5BC"/>
                  </a:solidFill>
                  <a:effectLst/>
                  <a:latin typeface="+mj-ea"/>
                  <a:ea typeface="+mj-ea"/>
                </a:rPr>
                <a:t>/</a:t>
              </a:r>
              <a:endParaRPr lang="zh-CN" altLang="en-US" sz="3600" dirty="0">
                <a:solidFill>
                  <a:srgbClr val="6FB5BC"/>
                </a:solidFill>
                <a:effectLst/>
                <a:latin typeface="+mj-ea"/>
                <a:ea typeface="+mj-ea"/>
              </a:endParaRPr>
            </a:p>
          </p:txBody>
        </p:sp>
      </p:grpSp>
      <p:grpSp>
        <p:nvGrpSpPr>
          <p:cNvPr id="6" name="标题4"/>
          <p:cNvGrpSpPr/>
          <p:nvPr/>
        </p:nvGrpSpPr>
        <p:grpSpPr>
          <a:xfrm>
            <a:off x="4619089" y="3454472"/>
            <a:ext cx="3377560" cy="646331"/>
            <a:chOff x="4619089" y="3454472"/>
            <a:chExt cx="3377560" cy="646331"/>
          </a:xfrm>
        </p:grpSpPr>
        <p:grpSp>
          <p:nvGrpSpPr>
            <p:cNvPr id="20" name="组合 19"/>
            <p:cNvGrpSpPr/>
            <p:nvPr/>
          </p:nvGrpSpPr>
          <p:grpSpPr>
            <a:xfrm>
              <a:off x="5532249" y="3489617"/>
              <a:ext cx="2464400" cy="576041"/>
              <a:chOff x="5532249" y="3489617"/>
              <a:chExt cx="2464400" cy="576041"/>
            </a:xfrm>
          </p:grpSpPr>
          <p:sp>
            <p:nvSpPr>
              <p:cNvPr id="100" name="文本框 21"/>
              <p:cNvSpPr txBox="1">
                <a:spLocks noChangeArrowheads="1"/>
              </p:cNvSpPr>
              <p:nvPr/>
            </p:nvSpPr>
            <p:spPr bwMode="auto">
              <a:xfrm>
                <a:off x="5532249" y="3489617"/>
                <a:ext cx="2464400"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2000" dirty="0" smtClean="0">
                    <a:solidFill>
                      <a:schemeClr val="bg1"/>
                    </a:solidFill>
                  </a:rPr>
                  <a:t>点击此处添加标题</a:t>
                </a:r>
                <a:endParaRPr lang="zh-CN" altLang="en-US" sz="2000" dirty="0">
                  <a:solidFill>
                    <a:schemeClr val="bg1"/>
                  </a:solidFill>
                </a:endParaRPr>
              </a:p>
            </p:txBody>
          </p:sp>
          <p:sp>
            <p:nvSpPr>
              <p:cNvPr id="101" name="文本框 21"/>
              <p:cNvSpPr txBox="1">
                <a:spLocks noChangeArrowheads="1"/>
              </p:cNvSpPr>
              <p:nvPr/>
            </p:nvSpPr>
            <p:spPr bwMode="auto">
              <a:xfrm>
                <a:off x="5532249" y="3804048"/>
                <a:ext cx="2028645" cy="2616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dirty="0">
                    <a:solidFill>
                      <a:schemeClr val="bg1">
                        <a:lumMod val="50000"/>
                      </a:schemeClr>
                    </a:solidFill>
                  </a:rPr>
                  <a:t>Click here to add the title</a:t>
                </a:r>
                <a:endParaRPr lang="zh-CN" altLang="en-US" dirty="0">
                  <a:solidFill>
                    <a:schemeClr val="bg1">
                      <a:lumMod val="50000"/>
                    </a:schemeClr>
                  </a:solidFill>
                </a:endParaRPr>
              </a:p>
            </p:txBody>
          </p:sp>
        </p:grpSp>
        <p:sp>
          <p:nvSpPr>
            <p:cNvPr id="99" name="文本框 21"/>
            <p:cNvSpPr txBox="1">
              <a:spLocks noChangeArrowheads="1"/>
            </p:cNvSpPr>
            <p:nvPr/>
          </p:nvSpPr>
          <p:spPr bwMode="auto">
            <a:xfrm>
              <a:off x="4619089" y="3454472"/>
              <a:ext cx="1032986"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b="1" spc="-100" dirty="0" smtClean="0">
                  <a:solidFill>
                    <a:srgbClr val="9BC742"/>
                  </a:solidFill>
                  <a:latin typeface="Verdana" panose="020B0604030504040204" pitchFamily="34" charset="0"/>
                  <a:ea typeface="Verdana" panose="020B0604030504040204" pitchFamily="34" charset="0"/>
                  <a:cs typeface="Verdana" panose="020B0604030504040204" pitchFamily="34" charset="0"/>
                </a:rPr>
                <a:t>04</a:t>
              </a:r>
              <a:endParaRPr lang="zh-CN" altLang="en-US" sz="3600" b="1" spc="-100" dirty="0">
                <a:solidFill>
                  <a:srgbClr val="9BC742"/>
                </a:solidFill>
                <a:latin typeface="Verdana" panose="020B0604030504040204" pitchFamily="34" charset="0"/>
                <a:cs typeface="Verdana" panose="020B0604030504040204" pitchFamily="34" charset="0"/>
              </a:endParaRPr>
            </a:p>
          </p:txBody>
        </p:sp>
        <p:sp>
          <p:nvSpPr>
            <p:cNvPr id="479" name="文本框 21"/>
            <p:cNvSpPr txBox="1">
              <a:spLocks noChangeArrowheads="1"/>
            </p:cNvSpPr>
            <p:nvPr/>
          </p:nvSpPr>
          <p:spPr bwMode="auto">
            <a:xfrm>
              <a:off x="5274543" y="3454472"/>
              <a:ext cx="379990"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en-US" altLang="zh-CN" sz="3600" dirty="0" smtClean="0">
                  <a:solidFill>
                    <a:srgbClr val="6FB5BC"/>
                  </a:solidFill>
                  <a:effectLst/>
                  <a:latin typeface="+mj-ea"/>
                  <a:ea typeface="+mj-ea"/>
                </a:rPr>
                <a:t>/</a:t>
              </a:r>
              <a:endParaRPr lang="zh-CN" altLang="en-US" sz="3600" dirty="0">
                <a:solidFill>
                  <a:srgbClr val="6FB5BC"/>
                </a:solidFill>
                <a:effectLst/>
                <a:latin typeface="+mj-ea"/>
                <a:ea typeface="+mj-ea"/>
              </a:endParaRPr>
            </a:p>
          </p:txBody>
        </p:sp>
      </p:grpSp>
      <p:grpSp>
        <p:nvGrpSpPr>
          <p:cNvPr id="46" name="logo"/>
          <p:cNvGrpSpPr/>
          <p:nvPr/>
        </p:nvGrpSpPr>
        <p:grpSpPr>
          <a:xfrm>
            <a:off x="370800" y="273600"/>
            <a:ext cx="1671232" cy="276999"/>
            <a:chOff x="470822" y="474272"/>
            <a:chExt cx="1671232" cy="276999"/>
          </a:xfrm>
        </p:grpSpPr>
        <p:sp>
          <p:nvSpPr>
            <p:cNvPr id="47" name="Freeform 41"/>
            <p:cNvSpPr>
              <a:spLocks noEditPoints="1" noChangeArrowheads="1"/>
            </p:cNvSpPr>
            <p:nvPr/>
          </p:nvSpPr>
          <p:spPr bwMode="auto">
            <a:xfrm>
              <a:off x="470822" y="507294"/>
              <a:ext cx="297304" cy="210955"/>
            </a:xfrm>
            <a:custGeom>
              <a:avLst/>
              <a:gdLst>
                <a:gd name="T0" fmla="*/ 2147483646 w 105"/>
                <a:gd name="T1" fmla="*/ 2147483646 h 78"/>
                <a:gd name="T2" fmla="*/ 2147483646 w 105"/>
                <a:gd name="T3" fmla="*/ 2147483646 h 78"/>
                <a:gd name="T4" fmla="*/ 2147483646 w 105"/>
                <a:gd name="T5" fmla="*/ 2147483646 h 78"/>
                <a:gd name="T6" fmla="*/ 2147483646 w 105"/>
                <a:gd name="T7" fmla="*/ 2147483646 h 78"/>
                <a:gd name="T8" fmla="*/ 2147483646 w 105"/>
                <a:gd name="T9" fmla="*/ 2147483646 h 78"/>
                <a:gd name="T10" fmla="*/ 2147483646 w 105"/>
                <a:gd name="T11" fmla="*/ 2147483646 h 78"/>
                <a:gd name="T12" fmla="*/ 2147483646 w 105"/>
                <a:gd name="T13" fmla="*/ 2147483646 h 78"/>
                <a:gd name="T14" fmla="*/ 2147483646 w 105"/>
                <a:gd name="T15" fmla="*/ 2147483646 h 78"/>
                <a:gd name="T16" fmla="*/ 2147483646 w 105"/>
                <a:gd name="T17" fmla="*/ 2147483646 h 78"/>
                <a:gd name="T18" fmla="*/ 2147483646 w 105"/>
                <a:gd name="T19" fmla="*/ 2147483646 h 78"/>
                <a:gd name="T20" fmla="*/ 2147483646 w 105"/>
                <a:gd name="T21" fmla="*/ 2147483646 h 78"/>
                <a:gd name="T22" fmla="*/ 2147483646 w 105"/>
                <a:gd name="T23" fmla="*/ 2147483646 h 78"/>
                <a:gd name="T24" fmla="*/ 2147483646 w 105"/>
                <a:gd name="T25" fmla="*/ 2147483646 h 78"/>
                <a:gd name="T26" fmla="*/ 2147483646 w 105"/>
                <a:gd name="T27" fmla="*/ 2147483646 h 78"/>
                <a:gd name="T28" fmla="*/ 2147483646 w 105"/>
                <a:gd name="T29" fmla="*/ 2147483646 h 78"/>
                <a:gd name="T30" fmla="*/ 2147483646 w 105"/>
                <a:gd name="T31" fmla="*/ 2147483646 h 78"/>
                <a:gd name="T32" fmla="*/ 2147483646 w 105"/>
                <a:gd name="T33" fmla="*/ 2147483646 h 78"/>
                <a:gd name="T34" fmla="*/ 2147483646 w 105"/>
                <a:gd name="T35" fmla="*/ 0 h 78"/>
                <a:gd name="T36" fmla="*/ 2147483646 w 105"/>
                <a:gd name="T37" fmla="*/ 2147483646 h 78"/>
                <a:gd name="T38" fmla="*/ 2147483646 w 105"/>
                <a:gd name="T39" fmla="*/ 2147483646 h 78"/>
                <a:gd name="T40" fmla="*/ 2147483646 w 105"/>
                <a:gd name="T41" fmla="*/ 2147483646 h 78"/>
                <a:gd name="T42" fmla="*/ 0 w 105"/>
                <a:gd name="T43" fmla="*/ 2147483646 h 78"/>
                <a:gd name="T44" fmla="*/ 0 w 105"/>
                <a:gd name="T45" fmla="*/ 2147483646 h 78"/>
                <a:gd name="T46" fmla="*/ 2147483646 w 105"/>
                <a:gd name="T47" fmla="*/ 2147483646 h 78"/>
                <a:gd name="T48" fmla="*/ 2147483646 w 105"/>
                <a:gd name="T49" fmla="*/ 2147483646 h 78"/>
                <a:gd name="T50" fmla="*/ 2147483646 w 105"/>
                <a:gd name="T51" fmla="*/ 2147483646 h 78"/>
                <a:gd name="T52" fmla="*/ 2147483646 w 105"/>
                <a:gd name="T53" fmla="*/ 2147483646 h 78"/>
                <a:gd name="T54" fmla="*/ 2147483646 w 105"/>
                <a:gd name="T55" fmla="*/ 2147483646 h 78"/>
                <a:gd name="T56" fmla="*/ 2147483646 w 105"/>
                <a:gd name="T57" fmla="*/ 2147483646 h 78"/>
                <a:gd name="T58" fmla="*/ 2147483646 w 105"/>
                <a:gd name="T59" fmla="*/ 2147483646 h 78"/>
                <a:gd name="T60" fmla="*/ 2147483646 w 105"/>
                <a:gd name="T61" fmla="*/ 2147483646 h 78"/>
                <a:gd name="T62" fmla="*/ 2147483646 w 105"/>
                <a:gd name="T63" fmla="*/ 2147483646 h 78"/>
                <a:gd name="T64" fmla="*/ 2147483646 w 105"/>
                <a:gd name="T65" fmla="*/ 2147483646 h 78"/>
                <a:gd name="T66" fmla="*/ 2147483646 w 105"/>
                <a:gd name="T67" fmla="*/ 2147483646 h 78"/>
                <a:gd name="T68" fmla="*/ 2147483646 w 105"/>
                <a:gd name="T69" fmla="*/ 2147483646 h 78"/>
                <a:gd name="T70" fmla="*/ 2147483646 w 105"/>
                <a:gd name="T71" fmla="*/ 2147483646 h 78"/>
                <a:gd name="T72" fmla="*/ 2147483646 w 105"/>
                <a:gd name="T73" fmla="*/ 2147483646 h 78"/>
                <a:gd name="T74" fmla="*/ 2147483646 w 105"/>
                <a:gd name="T75" fmla="*/ 0 h 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78"/>
                <a:gd name="T116" fmla="*/ 105 w 105"/>
                <a:gd name="T117" fmla="*/ 78 h 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rgbClr val="8A8A8A"/>
            </a:solidFill>
            <a:ln>
              <a:noFill/>
            </a:ln>
            <a:extLst/>
          </p:spPr>
          <p:txBody>
            <a:bodyPr/>
            <a:lstStyle/>
            <a:p>
              <a:endParaRPr lang="zh-CN" altLang="en-US"/>
            </a:p>
          </p:txBody>
        </p:sp>
        <p:sp>
          <p:nvSpPr>
            <p:cNvPr id="48" name="TextBox 12"/>
            <p:cNvSpPr>
              <a:spLocks noChangeArrowheads="1"/>
            </p:cNvSpPr>
            <p:nvPr/>
          </p:nvSpPr>
          <p:spPr bwMode="auto">
            <a:xfrm>
              <a:off x="499950" y="474272"/>
              <a:ext cx="16421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A0204" pitchFamily="34" charset="0"/>
                  <a:ea typeface="宋体" panose="02010600030101010101" pitchFamily="2" charset="-122"/>
                  <a:sym typeface="Calibri" panose="020F05020202040A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A0204" pitchFamily="34" charset="0"/>
                  <a:ea typeface="宋体" panose="02010600030101010101" pitchFamily="2" charset="-122"/>
                  <a:sym typeface="Calibri" panose="020F05020202040A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A0204" pitchFamily="34" charset="0"/>
                  <a:ea typeface="宋体" panose="02010600030101010101" pitchFamily="2" charset="-122"/>
                  <a:sym typeface="Calibri" panose="020F05020202040A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9pPr>
            </a:lstStyle>
            <a:p>
              <a:pPr algn="ctr" eaLnBrk="1" hangingPunct="1">
                <a:spcBef>
                  <a:spcPct val="0"/>
                </a:spcBef>
                <a:buNone/>
              </a:pPr>
              <a:r>
                <a:rPr lang="en-US" altLang="zh-CN" sz="12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Y</a:t>
              </a:r>
              <a:r>
                <a:rPr lang="en-US" altLang="zh-CN" sz="12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r>
                <a:rPr lang="en-US" altLang="zh-CN" sz="12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U  L</a:t>
              </a:r>
              <a:r>
                <a:rPr lang="en-US" altLang="zh-CN" sz="12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r>
                <a:rPr lang="en-US" altLang="zh-CN" sz="12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G</a:t>
              </a:r>
              <a:r>
                <a:rPr lang="en-US" altLang="zh-CN" sz="12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endParaRPr lang="en-US" altLang="zh-CN" sz="1800" dirty="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endParaRPr>
            </a:p>
          </p:txBody>
        </p:sp>
      </p:grpSp>
      <p:grpSp>
        <p:nvGrpSpPr>
          <p:cNvPr id="55" name="目录小"/>
          <p:cNvGrpSpPr>
            <a:grpSpLocks noChangeAspect="1"/>
          </p:cNvGrpSpPr>
          <p:nvPr/>
        </p:nvGrpSpPr>
        <p:grpSpPr>
          <a:xfrm>
            <a:off x="2556000" y="2448000"/>
            <a:ext cx="252000" cy="252000"/>
            <a:chOff x="4200317" y="3652059"/>
            <a:chExt cx="251156" cy="251156"/>
          </a:xfrm>
        </p:grpSpPr>
        <p:sp>
          <p:nvSpPr>
            <p:cNvPr id="56" name="椭圆 55"/>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7" name="椭圆 56"/>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52" name="目录底大"/>
          <p:cNvGrpSpPr>
            <a:grpSpLocks noChangeAspect="1"/>
          </p:cNvGrpSpPr>
          <p:nvPr/>
        </p:nvGrpSpPr>
        <p:grpSpPr>
          <a:xfrm>
            <a:off x="1448823" y="1340823"/>
            <a:ext cx="2466354" cy="2466354"/>
            <a:chOff x="4200317" y="3652059"/>
            <a:chExt cx="251156" cy="251156"/>
          </a:xfrm>
        </p:grpSpPr>
        <p:sp>
          <p:nvSpPr>
            <p:cNvPr id="53" name="椭圆 52"/>
            <p:cNvSpPr/>
            <p:nvPr/>
          </p:nvSpPr>
          <p:spPr bwMode="auto">
            <a:xfrm flipV="1">
              <a:off x="4200317" y="3652059"/>
              <a:ext cx="251156" cy="251156"/>
            </a:xfrm>
            <a:prstGeom prst="ellipse">
              <a:avLst/>
            </a:prstGeom>
            <a:solidFill>
              <a:schemeClr val="bg1">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4" name="椭圆 53"/>
            <p:cNvSpPr/>
            <p:nvPr/>
          </p:nvSpPr>
          <p:spPr bwMode="auto">
            <a:xfrm flipV="1">
              <a:off x="4242433" y="3694175"/>
              <a:ext cx="166924" cy="16692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0" name="目录文字"/>
          <p:cNvSpPr txBox="1"/>
          <p:nvPr/>
        </p:nvSpPr>
        <p:spPr>
          <a:xfrm>
            <a:off x="2065488" y="2185593"/>
            <a:ext cx="1226927" cy="815608"/>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zh-CN" altLang="en-US" dirty="0">
                <a:solidFill>
                  <a:schemeClr val="bg1"/>
                </a:solidFill>
                <a:effectLst>
                  <a:outerShdw blurRad="50800" dist="38100" dir="2700000" algn="tl" rotWithShape="0">
                    <a:prstClr val="black">
                      <a:alpha val="40000"/>
                    </a:prstClr>
                  </a:outerShdw>
                </a:effectLst>
              </a:rPr>
              <a:t>目 录</a:t>
            </a:r>
            <a:r>
              <a:rPr lang="en-US" altLang="zh-CN" sz="1100" dirty="0">
                <a:solidFill>
                  <a:schemeClr val="bg1"/>
                </a:solidFill>
                <a:effectLst>
                  <a:outerShdw blurRad="50800" dist="38100" dir="2700000" algn="tl" rotWithShape="0">
                    <a:prstClr val="black">
                      <a:alpha val="40000"/>
                    </a:prstClr>
                  </a:outerShdw>
                </a:effectLst>
                <a:latin typeface="方正兰亭黑_GBK" panose="02000000000000000000" pitchFamily="2" charset="-122"/>
                <a:ea typeface="方正兰亭黑_GBK" panose="02000000000000000000" pitchFamily="2" charset="-122"/>
              </a:rPr>
              <a:t>CATALOG</a:t>
            </a:r>
            <a:endParaRPr lang="zh-CN" altLang="en-US" sz="1100" dirty="0">
              <a:solidFill>
                <a:schemeClr val="bg1"/>
              </a:solidFill>
              <a:effectLst>
                <a:outerShdw blurRad="50800" dist="38100" dir="2700000" algn="tl" rotWithShape="0">
                  <a:prstClr val="black">
                    <a:alpha val="40000"/>
                  </a:prstClr>
                </a:outerShdw>
              </a:effectLst>
              <a:latin typeface="方正兰亭黑_GBK" panose="02000000000000000000" pitchFamily="2" charset="-122"/>
              <a:ea typeface="方正兰亭黑_GBK"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8501"/>
    </mc:Choice>
    <mc:Fallback>
      <p:transition spd="slow" advTm="85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46"/>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10" fill="hold"/>
                                        <p:tgtEl>
                                          <p:spTgt spid="46"/>
                                        </p:tgtEl>
                                      </p:cBhvr>
                                      <p:by x="93000" y="93000"/>
                                    </p:animScale>
                                  </p:childTnLst>
                                </p:cTn>
                              </p:par>
                              <p:par>
                                <p:cTn id="9" presetID="1" presetClass="entr" presetSubtype="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6" presetClass="emph" presetSubtype="0" fill="hold" nodeType="withEffect">
                                  <p:stCondLst>
                                    <p:cond delay="0"/>
                                  </p:stCondLst>
                                  <p:childTnLst>
                                    <p:animScale>
                                      <p:cBhvr>
                                        <p:cTn id="12" dur="500" fill="hold"/>
                                        <p:tgtEl>
                                          <p:spTgt spid="55"/>
                                        </p:tgtEl>
                                      </p:cBhvr>
                                      <p:by x="800000" y="800000"/>
                                    </p:animScale>
                                  </p:childTnLst>
                                </p:cTn>
                              </p:par>
                              <p:par>
                                <p:cTn id="13" presetID="10" presetClass="exit" presetSubtype="0" fill="hold" nodeType="withEffect">
                                  <p:stCondLst>
                                    <p:cond delay="0"/>
                                  </p:stCondLst>
                                  <p:childTnLst>
                                    <p:animEffect transition="out" filter="fade">
                                      <p:cBhvr>
                                        <p:cTn id="14" dur="400"/>
                                        <p:tgtEl>
                                          <p:spTgt spid="55"/>
                                        </p:tgtEl>
                                      </p:cBhvr>
                                    </p:animEffect>
                                    <p:set>
                                      <p:cBhvr>
                                        <p:cTn id="15" dur="1" fill="hold">
                                          <p:stCondLst>
                                            <p:cond delay="399"/>
                                          </p:stCondLst>
                                        </p:cTn>
                                        <p:tgtEl>
                                          <p:spTgt spid="55"/>
                                        </p:tgtEl>
                                        <p:attrNameLst>
                                          <p:attrName>style.visibility</p:attrName>
                                        </p:attrNameLst>
                                      </p:cBhvr>
                                      <p:to>
                                        <p:strVal val="hidden"/>
                                      </p:to>
                                    </p:set>
                                  </p:childTnLst>
                                </p:cTn>
                              </p:par>
                              <p:par>
                                <p:cTn id="16" presetID="53" presetClass="entr" presetSubtype="16" fill="hold" nodeType="withEffect">
                                  <p:stCondLst>
                                    <p:cond delay="16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Effect transition="in" filter="fade">
                                      <p:cBhvr>
                                        <p:cTn id="20" dur="500"/>
                                        <p:tgtEl>
                                          <p:spTgt spid="52"/>
                                        </p:tgtEl>
                                      </p:cBhvr>
                                    </p:animEffect>
                                  </p:childTnLst>
                                </p:cTn>
                              </p:par>
                              <p:par>
                                <p:cTn id="21" presetID="9" presetClass="emph" presetSubtype="0" nodeType="withEffect">
                                  <p:stCondLst>
                                    <p:cond delay="150"/>
                                  </p:stCondLst>
                                  <p:childTnLst>
                                    <p:set>
                                      <p:cBhvr rctx="PPT">
                                        <p:cTn id="22" dur="200"/>
                                        <p:tgtEl>
                                          <p:spTgt spid="52"/>
                                        </p:tgtEl>
                                        <p:attrNameLst>
                                          <p:attrName>style.opacity</p:attrName>
                                        </p:attrNameLst>
                                      </p:cBhvr>
                                      <p:to>
                                        <p:strVal val="0.5"/>
                                      </p:to>
                                    </p:set>
                                    <p:animEffect filter="image" prLst="opacity: 0.5">
                                      <p:cBhvr rctx="IE">
                                        <p:cTn id="23" dur="200"/>
                                        <p:tgtEl>
                                          <p:spTgt spid="52"/>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down)">
                                      <p:cBhvr>
                                        <p:cTn id="26" dur="500"/>
                                        <p:tgtEl>
                                          <p:spTgt spid="10">
                                            <p:txEl>
                                              <p:pRg st="0" end="0"/>
                                            </p:txEl>
                                          </p:spTgt>
                                        </p:tgtEl>
                                      </p:cBhvr>
                                    </p:animEffect>
                                  </p:childTnLst>
                                </p:cTn>
                              </p:par>
                              <p:par>
                                <p:cTn id="27" presetID="21" presetClass="entr" presetSubtype="1" fill="hold" nodeType="withEffect">
                                  <p:stCondLst>
                                    <p:cond delay="500"/>
                                  </p:stCondLst>
                                  <p:childTnLst>
                                    <p:set>
                                      <p:cBhvr>
                                        <p:cTn id="28" dur="1" fill="hold">
                                          <p:stCondLst>
                                            <p:cond delay="0"/>
                                          </p:stCondLst>
                                        </p:cTn>
                                        <p:tgtEl>
                                          <p:spTgt spid="29"/>
                                        </p:tgtEl>
                                        <p:attrNameLst>
                                          <p:attrName>style.visibility</p:attrName>
                                        </p:attrNameLst>
                                      </p:cBhvr>
                                      <p:to>
                                        <p:strVal val="visible"/>
                                      </p:to>
                                    </p:set>
                                    <p:animEffect transition="in" filter="wheel(1)">
                                      <p:cBhvr>
                                        <p:cTn id="29" dur="1250"/>
                                        <p:tgtEl>
                                          <p:spTgt spid="29"/>
                                        </p:tgtEl>
                                      </p:cBhvr>
                                    </p:animEffect>
                                  </p:childTnLst>
                                </p:cTn>
                              </p:par>
                              <p:par>
                                <p:cTn id="30" presetID="8" presetClass="emph" presetSubtype="0" fill="hold" nodeType="withEffect">
                                  <p:stCondLst>
                                    <p:cond delay="500"/>
                                  </p:stCondLst>
                                  <p:childTnLst>
                                    <p:animRot by="5400000">
                                      <p:cBhvr>
                                        <p:cTn id="31" dur="10" fill="hold"/>
                                        <p:tgtEl>
                                          <p:spTgt spid="29"/>
                                        </p:tgtEl>
                                        <p:attrNameLst>
                                          <p:attrName>r</p:attrName>
                                        </p:attrNameLst>
                                      </p:cBhvr>
                                    </p:animRot>
                                  </p:childTnLst>
                                </p:cTn>
                              </p:par>
                              <p:par>
                                <p:cTn id="32" presetID="53" presetClass="entr" presetSubtype="16" fill="hold" nodeType="withEffect">
                                  <p:stCondLst>
                                    <p:cond delay="1500"/>
                                  </p:stCondLst>
                                  <p:childTnLst>
                                    <p:set>
                                      <p:cBhvr>
                                        <p:cTn id="33" dur="1" fill="hold">
                                          <p:stCondLst>
                                            <p:cond delay="0"/>
                                          </p:stCondLst>
                                        </p:cTn>
                                        <p:tgtEl>
                                          <p:spTgt spid="114"/>
                                        </p:tgtEl>
                                        <p:attrNameLst>
                                          <p:attrName>style.visibility</p:attrName>
                                        </p:attrNameLst>
                                      </p:cBhvr>
                                      <p:to>
                                        <p:strVal val="visible"/>
                                      </p:to>
                                    </p:set>
                                    <p:anim calcmode="lin" valueType="num">
                                      <p:cBhvr>
                                        <p:cTn id="34" dur="750" fill="hold"/>
                                        <p:tgtEl>
                                          <p:spTgt spid="114"/>
                                        </p:tgtEl>
                                        <p:attrNameLst>
                                          <p:attrName>ppt_w</p:attrName>
                                        </p:attrNameLst>
                                      </p:cBhvr>
                                      <p:tavLst>
                                        <p:tav tm="0">
                                          <p:val>
                                            <p:fltVal val="0"/>
                                          </p:val>
                                        </p:tav>
                                        <p:tav tm="100000">
                                          <p:val>
                                            <p:strVal val="#ppt_w"/>
                                          </p:val>
                                        </p:tav>
                                      </p:tavLst>
                                    </p:anim>
                                    <p:anim calcmode="lin" valueType="num">
                                      <p:cBhvr>
                                        <p:cTn id="35" dur="750" fill="hold"/>
                                        <p:tgtEl>
                                          <p:spTgt spid="114"/>
                                        </p:tgtEl>
                                        <p:attrNameLst>
                                          <p:attrName>ppt_h</p:attrName>
                                        </p:attrNameLst>
                                      </p:cBhvr>
                                      <p:tavLst>
                                        <p:tav tm="0">
                                          <p:val>
                                            <p:fltVal val="0"/>
                                          </p:val>
                                        </p:tav>
                                        <p:tav tm="100000">
                                          <p:val>
                                            <p:strVal val="#ppt_h"/>
                                          </p:val>
                                        </p:tav>
                                      </p:tavLst>
                                    </p:anim>
                                    <p:animEffect transition="in" filter="fade">
                                      <p:cBhvr>
                                        <p:cTn id="36" dur="750"/>
                                        <p:tgtEl>
                                          <p:spTgt spid="114"/>
                                        </p:tgtEl>
                                      </p:cBhvr>
                                    </p:animEffect>
                                  </p:childTnLst>
                                </p:cTn>
                              </p:par>
                              <p:par>
                                <p:cTn id="37" presetID="6" presetClass="emph" presetSubtype="0" autoRev="1" fill="hold" nodeType="withEffect">
                                  <p:stCondLst>
                                    <p:cond delay="2250"/>
                                  </p:stCondLst>
                                  <p:childTnLst>
                                    <p:animScale>
                                      <p:cBhvr>
                                        <p:cTn id="38" dur="150" fill="hold"/>
                                        <p:tgtEl>
                                          <p:spTgt spid="114"/>
                                        </p:tgtEl>
                                      </p:cBhvr>
                                      <p:by x="108000" y="108000"/>
                                    </p:animScale>
                                  </p:childTnLst>
                                </p:cTn>
                              </p:par>
                              <p:par>
                                <p:cTn id="39" presetID="19" presetClass="entr" presetSubtype="5" repeatCount="200" fill="hold" nodeType="withEffect">
                                  <p:stCondLst>
                                    <p:cond delay="2500"/>
                                  </p:stCondLst>
                                  <p:childTnLst>
                                    <p:set>
                                      <p:cBhvr>
                                        <p:cTn id="40" dur="1" fill="hold">
                                          <p:stCondLst>
                                            <p:cond delay="0"/>
                                          </p:stCondLst>
                                        </p:cTn>
                                        <p:tgtEl>
                                          <p:spTgt spid="4"/>
                                        </p:tgtEl>
                                        <p:attrNameLst>
                                          <p:attrName>style.visibility</p:attrName>
                                        </p:attrNameLst>
                                      </p:cBhvr>
                                      <p:to>
                                        <p:strVal val="visible"/>
                                      </p:to>
                                    </p:set>
                                    <p:anim calcmode="lin" valueType="num">
                                      <p:cBhvr>
                                        <p:cTn id="41" dur="2000" fill="hold"/>
                                        <p:tgtEl>
                                          <p:spTgt spid="4"/>
                                        </p:tgtEl>
                                        <p:attrNameLst>
                                          <p:attrName>ppt_w</p:attrName>
                                        </p:attrNameLst>
                                      </p:cBhvr>
                                      <p:tavLst>
                                        <p:tav tm="0">
                                          <p:val>
                                            <p:strVal val="#ppt_w"/>
                                          </p:val>
                                        </p:tav>
                                        <p:tav tm="100000">
                                          <p:val>
                                            <p:strVal val="#ppt_w"/>
                                          </p:val>
                                        </p:tav>
                                      </p:tavLst>
                                    </p:anim>
                                    <p:anim calcmode="lin" valueType="num">
                                      <p:cBhvr>
                                        <p:cTn id="42" dur="2000" fill="hold"/>
                                        <p:tgtEl>
                                          <p:spTgt spid="4"/>
                                        </p:tgtEl>
                                        <p:attrNameLst>
                                          <p:attrName>ppt_h</p:attrName>
                                        </p:attrNameLst>
                                      </p:cBhvr>
                                      <p:tavLst>
                                        <p:tav tm="0" fmla="#ppt_h*sin(2.5*pi*$)">
                                          <p:val>
                                            <p:fltVal val="0"/>
                                          </p:val>
                                        </p:tav>
                                        <p:tav tm="100000">
                                          <p:val>
                                            <p:fltVal val="1"/>
                                          </p:val>
                                        </p:tav>
                                      </p:tavLst>
                                    </p:anim>
                                  </p:childTnLst>
                                </p:cTn>
                              </p:par>
                              <p:par>
                                <p:cTn id="43" presetID="51" presetClass="path" presetSubtype="0" accel="50000" decel="50000" fill="hold" nodeType="withEffect">
                                  <p:stCondLst>
                                    <p:cond delay="1500"/>
                                  </p:stCondLst>
                                  <p:childTnLst>
                                    <p:animMotion origin="layout" path="M -2.77778E-7 -0.00093 C -0.02031 -0.07469 -0.10851 -0.17253 -0.18437 -0.16667 C -0.26076 -0.1608 -0.33125 -0.10617 -0.37865 0.04012 " pathEditMode="relative" rAng="0" ptsTypes="AAA">
                                      <p:cBhvr>
                                        <p:cTn id="44" dur="750" spd="-100000" fill="hold"/>
                                        <p:tgtEl>
                                          <p:spTgt spid="114"/>
                                        </p:tgtEl>
                                        <p:attrNameLst>
                                          <p:attrName>ppt_x</p:attrName>
                                          <p:attrName>ppt_y</p:attrName>
                                        </p:attrNameLst>
                                      </p:cBhvr>
                                      <p:rCtr x="-18941" y="-6235"/>
                                    </p:animMotion>
                                  </p:childTnLst>
                                </p:cTn>
                              </p:par>
                              <p:par>
                                <p:cTn id="45" presetID="53" presetClass="entr" presetSubtype="16" fill="hold" nodeType="withEffect">
                                  <p:stCondLst>
                                    <p:cond delay="2250"/>
                                  </p:stCondLst>
                                  <p:childTnLst>
                                    <p:set>
                                      <p:cBhvr>
                                        <p:cTn id="46" dur="1" fill="hold">
                                          <p:stCondLst>
                                            <p:cond delay="0"/>
                                          </p:stCondLst>
                                        </p:cTn>
                                        <p:tgtEl>
                                          <p:spTgt spid="111"/>
                                        </p:tgtEl>
                                        <p:attrNameLst>
                                          <p:attrName>style.visibility</p:attrName>
                                        </p:attrNameLst>
                                      </p:cBhvr>
                                      <p:to>
                                        <p:strVal val="visible"/>
                                      </p:to>
                                    </p:set>
                                    <p:anim calcmode="lin" valueType="num">
                                      <p:cBhvr>
                                        <p:cTn id="47" dur="750" fill="hold"/>
                                        <p:tgtEl>
                                          <p:spTgt spid="111"/>
                                        </p:tgtEl>
                                        <p:attrNameLst>
                                          <p:attrName>ppt_w</p:attrName>
                                        </p:attrNameLst>
                                      </p:cBhvr>
                                      <p:tavLst>
                                        <p:tav tm="0">
                                          <p:val>
                                            <p:fltVal val="0"/>
                                          </p:val>
                                        </p:tav>
                                        <p:tav tm="100000">
                                          <p:val>
                                            <p:strVal val="#ppt_w"/>
                                          </p:val>
                                        </p:tav>
                                      </p:tavLst>
                                    </p:anim>
                                    <p:anim calcmode="lin" valueType="num">
                                      <p:cBhvr>
                                        <p:cTn id="48" dur="750" fill="hold"/>
                                        <p:tgtEl>
                                          <p:spTgt spid="111"/>
                                        </p:tgtEl>
                                        <p:attrNameLst>
                                          <p:attrName>ppt_h</p:attrName>
                                        </p:attrNameLst>
                                      </p:cBhvr>
                                      <p:tavLst>
                                        <p:tav tm="0">
                                          <p:val>
                                            <p:fltVal val="0"/>
                                          </p:val>
                                        </p:tav>
                                        <p:tav tm="100000">
                                          <p:val>
                                            <p:strVal val="#ppt_h"/>
                                          </p:val>
                                        </p:tav>
                                      </p:tavLst>
                                    </p:anim>
                                    <p:animEffect transition="in" filter="fade">
                                      <p:cBhvr>
                                        <p:cTn id="49" dur="750"/>
                                        <p:tgtEl>
                                          <p:spTgt spid="111"/>
                                        </p:tgtEl>
                                      </p:cBhvr>
                                    </p:animEffect>
                                  </p:childTnLst>
                                </p:cTn>
                              </p:par>
                              <p:par>
                                <p:cTn id="50" presetID="6" presetClass="emph" presetSubtype="0" autoRev="1" fill="hold" nodeType="withEffect">
                                  <p:stCondLst>
                                    <p:cond delay="3000"/>
                                  </p:stCondLst>
                                  <p:childTnLst>
                                    <p:animScale>
                                      <p:cBhvr>
                                        <p:cTn id="51" dur="150" fill="hold"/>
                                        <p:tgtEl>
                                          <p:spTgt spid="111"/>
                                        </p:tgtEl>
                                      </p:cBhvr>
                                      <p:by x="108000" y="108000"/>
                                    </p:animScale>
                                  </p:childTnLst>
                                </p:cTn>
                              </p:par>
                              <p:par>
                                <p:cTn id="52" presetID="19" presetClass="entr" presetSubtype="5" repeatCount="200" fill="hold" nodeType="withEffect">
                                  <p:stCondLst>
                                    <p:cond delay="3250"/>
                                  </p:stCondLst>
                                  <p:childTnLst>
                                    <p:set>
                                      <p:cBhvr>
                                        <p:cTn id="53" dur="1" fill="hold">
                                          <p:stCondLst>
                                            <p:cond delay="0"/>
                                          </p:stCondLst>
                                        </p:cTn>
                                        <p:tgtEl>
                                          <p:spTgt spid="2"/>
                                        </p:tgtEl>
                                        <p:attrNameLst>
                                          <p:attrName>style.visibility</p:attrName>
                                        </p:attrNameLst>
                                      </p:cBhvr>
                                      <p:to>
                                        <p:strVal val="visible"/>
                                      </p:to>
                                    </p:set>
                                    <p:anim calcmode="lin" valueType="num">
                                      <p:cBhvr>
                                        <p:cTn id="54" dur="2000" fill="hold"/>
                                        <p:tgtEl>
                                          <p:spTgt spid="2"/>
                                        </p:tgtEl>
                                        <p:attrNameLst>
                                          <p:attrName>ppt_w</p:attrName>
                                        </p:attrNameLst>
                                      </p:cBhvr>
                                      <p:tavLst>
                                        <p:tav tm="0">
                                          <p:val>
                                            <p:strVal val="#ppt_w"/>
                                          </p:val>
                                        </p:tav>
                                        <p:tav tm="100000">
                                          <p:val>
                                            <p:strVal val="#ppt_w"/>
                                          </p:val>
                                        </p:tav>
                                      </p:tavLst>
                                    </p:anim>
                                    <p:anim calcmode="lin" valueType="num">
                                      <p:cBhvr>
                                        <p:cTn id="55" dur="2000" fill="hold"/>
                                        <p:tgtEl>
                                          <p:spTgt spid="2"/>
                                        </p:tgtEl>
                                        <p:attrNameLst>
                                          <p:attrName>ppt_h</p:attrName>
                                        </p:attrNameLst>
                                      </p:cBhvr>
                                      <p:tavLst>
                                        <p:tav tm="0" fmla="#ppt_h*sin(2.5*pi*$)">
                                          <p:val>
                                            <p:fltVal val="0"/>
                                          </p:val>
                                        </p:tav>
                                        <p:tav tm="100000">
                                          <p:val>
                                            <p:fltVal val="1"/>
                                          </p:val>
                                        </p:tav>
                                      </p:tavLst>
                                    </p:anim>
                                  </p:childTnLst>
                                </p:cTn>
                              </p:par>
                              <p:par>
                                <p:cTn id="56" presetID="51" presetClass="path" presetSubtype="0" accel="50000" decel="50000" fill="hold" nodeType="withEffect">
                                  <p:stCondLst>
                                    <p:cond delay="2250"/>
                                  </p:stCondLst>
                                  <p:childTnLst>
                                    <p:animMotion origin="layout" path="M -3.61111E-6 -0.00031 C -0.04687 -0.35802 -0.24566 -0.37561 -0.34114 -0.24475 " pathEditMode="relative" rAng="0" ptsTypes="AA">
                                      <p:cBhvr>
                                        <p:cTn id="57" dur="750" spd="-100000" fill="hold"/>
                                        <p:tgtEl>
                                          <p:spTgt spid="111"/>
                                        </p:tgtEl>
                                        <p:attrNameLst>
                                          <p:attrName>ppt_x</p:attrName>
                                          <p:attrName>ppt_y</p:attrName>
                                        </p:attrNameLst>
                                      </p:cBhvr>
                                      <p:rCtr x="-17066" y="-15926"/>
                                    </p:animMotion>
                                  </p:childTnLst>
                                </p:cTn>
                              </p:par>
                              <p:par>
                                <p:cTn id="58" presetID="53" presetClass="entr" presetSubtype="16" fill="hold" nodeType="withEffect">
                                  <p:stCondLst>
                                    <p:cond delay="3000"/>
                                  </p:stCondLst>
                                  <p:childTnLst>
                                    <p:set>
                                      <p:cBhvr>
                                        <p:cTn id="59" dur="1" fill="hold">
                                          <p:stCondLst>
                                            <p:cond delay="0"/>
                                          </p:stCondLst>
                                        </p:cTn>
                                        <p:tgtEl>
                                          <p:spTgt spid="108"/>
                                        </p:tgtEl>
                                        <p:attrNameLst>
                                          <p:attrName>style.visibility</p:attrName>
                                        </p:attrNameLst>
                                      </p:cBhvr>
                                      <p:to>
                                        <p:strVal val="visible"/>
                                      </p:to>
                                    </p:set>
                                    <p:anim calcmode="lin" valueType="num">
                                      <p:cBhvr>
                                        <p:cTn id="60" dur="750" fill="hold"/>
                                        <p:tgtEl>
                                          <p:spTgt spid="108"/>
                                        </p:tgtEl>
                                        <p:attrNameLst>
                                          <p:attrName>ppt_w</p:attrName>
                                        </p:attrNameLst>
                                      </p:cBhvr>
                                      <p:tavLst>
                                        <p:tav tm="0">
                                          <p:val>
                                            <p:fltVal val="0"/>
                                          </p:val>
                                        </p:tav>
                                        <p:tav tm="100000">
                                          <p:val>
                                            <p:strVal val="#ppt_w"/>
                                          </p:val>
                                        </p:tav>
                                      </p:tavLst>
                                    </p:anim>
                                    <p:anim calcmode="lin" valueType="num">
                                      <p:cBhvr>
                                        <p:cTn id="61" dur="750" fill="hold"/>
                                        <p:tgtEl>
                                          <p:spTgt spid="108"/>
                                        </p:tgtEl>
                                        <p:attrNameLst>
                                          <p:attrName>ppt_h</p:attrName>
                                        </p:attrNameLst>
                                      </p:cBhvr>
                                      <p:tavLst>
                                        <p:tav tm="0">
                                          <p:val>
                                            <p:fltVal val="0"/>
                                          </p:val>
                                        </p:tav>
                                        <p:tav tm="100000">
                                          <p:val>
                                            <p:strVal val="#ppt_h"/>
                                          </p:val>
                                        </p:tav>
                                      </p:tavLst>
                                    </p:anim>
                                    <p:animEffect transition="in" filter="fade">
                                      <p:cBhvr>
                                        <p:cTn id="62" dur="750"/>
                                        <p:tgtEl>
                                          <p:spTgt spid="108"/>
                                        </p:tgtEl>
                                      </p:cBhvr>
                                    </p:animEffect>
                                  </p:childTnLst>
                                </p:cTn>
                              </p:par>
                              <p:par>
                                <p:cTn id="63" presetID="6" presetClass="emph" presetSubtype="0" autoRev="1" fill="hold" nodeType="withEffect">
                                  <p:stCondLst>
                                    <p:cond delay="3750"/>
                                  </p:stCondLst>
                                  <p:childTnLst>
                                    <p:animScale>
                                      <p:cBhvr>
                                        <p:cTn id="64" dur="150" fill="hold"/>
                                        <p:tgtEl>
                                          <p:spTgt spid="108"/>
                                        </p:tgtEl>
                                      </p:cBhvr>
                                      <p:by x="108000" y="108000"/>
                                    </p:animScale>
                                  </p:childTnLst>
                                </p:cTn>
                              </p:par>
                              <p:par>
                                <p:cTn id="65" presetID="19" presetClass="entr" presetSubtype="5" repeatCount="200" fill="hold" nodeType="withEffect">
                                  <p:stCondLst>
                                    <p:cond delay="4000"/>
                                  </p:stCondLst>
                                  <p:childTnLst>
                                    <p:set>
                                      <p:cBhvr>
                                        <p:cTn id="66" dur="1" fill="hold">
                                          <p:stCondLst>
                                            <p:cond delay="0"/>
                                          </p:stCondLst>
                                        </p:cTn>
                                        <p:tgtEl>
                                          <p:spTgt spid="5"/>
                                        </p:tgtEl>
                                        <p:attrNameLst>
                                          <p:attrName>style.visibility</p:attrName>
                                        </p:attrNameLst>
                                      </p:cBhvr>
                                      <p:to>
                                        <p:strVal val="visible"/>
                                      </p:to>
                                    </p:set>
                                    <p:anim calcmode="lin" valueType="num">
                                      <p:cBhvr>
                                        <p:cTn id="67" dur="2000" fill="hold"/>
                                        <p:tgtEl>
                                          <p:spTgt spid="5"/>
                                        </p:tgtEl>
                                        <p:attrNameLst>
                                          <p:attrName>ppt_w</p:attrName>
                                        </p:attrNameLst>
                                      </p:cBhvr>
                                      <p:tavLst>
                                        <p:tav tm="0">
                                          <p:val>
                                            <p:strVal val="#ppt_w"/>
                                          </p:val>
                                        </p:tav>
                                        <p:tav tm="100000">
                                          <p:val>
                                            <p:strVal val="#ppt_w"/>
                                          </p:val>
                                        </p:tav>
                                      </p:tavLst>
                                    </p:anim>
                                    <p:anim calcmode="lin" valueType="num">
                                      <p:cBhvr>
                                        <p:cTn id="68" dur="2000" fill="hold"/>
                                        <p:tgtEl>
                                          <p:spTgt spid="5"/>
                                        </p:tgtEl>
                                        <p:attrNameLst>
                                          <p:attrName>ppt_h</p:attrName>
                                        </p:attrNameLst>
                                      </p:cBhvr>
                                      <p:tavLst>
                                        <p:tav tm="0" fmla="#ppt_h*sin(2.5*pi*$)">
                                          <p:val>
                                            <p:fltVal val="0"/>
                                          </p:val>
                                        </p:tav>
                                        <p:tav tm="100000">
                                          <p:val>
                                            <p:fltVal val="1"/>
                                          </p:val>
                                        </p:tav>
                                      </p:tavLst>
                                    </p:anim>
                                  </p:childTnLst>
                                </p:cTn>
                              </p:par>
                              <p:par>
                                <p:cTn id="69" presetID="51" presetClass="path" presetSubtype="0" accel="50000" decel="50000" fill="hold" nodeType="withEffect">
                                  <p:stCondLst>
                                    <p:cond delay="3000"/>
                                  </p:stCondLst>
                                  <p:childTnLst>
                                    <p:animMotion origin="layout" path="M -0.00017 -0.00031 C 0.01893 -0.10463 -0.01736 -0.52223 -0.24739 -0.47161 " pathEditMode="relative" rAng="0" ptsTypes="AA">
                                      <p:cBhvr>
                                        <p:cTn id="70" dur="750" spd="-100000" fill="hold"/>
                                        <p:tgtEl>
                                          <p:spTgt spid="108"/>
                                        </p:tgtEl>
                                        <p:attrNameLst>
                                          <p:attrName>ppt_x</p:attrName>
                                          <p:attrName>ppt_y</p:attrName>
                                        </p:attrNameLst>
                                      </p:cBhvr>
                                      <p:rCtr x="-12135" y="-23765"/>
                                    </p:animMotion>
                                  </p:childTnLst>
                                </p:cTn>
                              </p:par>
                              <p:par>
                                <p:cTn id="71" presetID="53" presetClass="entr" presetSubtype="16" fill="hold" nodeType="withEffect">
                                  <p:stCondLst>
                                    <p:cond delay="3750"/>
                                  </p:stCondLst>
                                  <p:childTnLst>
                                    <p:set>
                                      <p:cBhvr>
                                        <p:cTn id="72" dur="1" fill="hold">
                                          <p:stCondLst>
                                            <p:cond delay="0"/>
                                          </p:stCondLst>
                                        </p:cTn>
                                        <p:tgtEl>
                                          <p:spTgt spid="15"/>
                                        </p:tgtEl>
                                        <p:attrNameLst>
                                          <p:attrName>style.visibility</p:attrName>
                                        </p:attrNameLst>
                                      </p:cBhvr>
                                      <p:to>
                                        <p:strVal val="visible"/>
                                      </p:to>
                                    </p:set>
                                    <p:anim calcmode="lin" valueType="num">
                                      <p:cBhvr>
                                        <p:cTn id="73" dur="750" fill="hold"/>
                                        <p:tgtEl>
                                          <p:spTgt spid="15"/>
                                        </p:tgtEl>
                                        <p:attrNameLst>
                                          <p:attrName>ppt_w</p:attrName>
                                        </p:attrNameLst>
                                      </p:cBhvr>
                                      <p:tavLst>
                                        <p:tav tm="0">
                                          <p:val>
                                            <p:fltVal val="0"/>
                                          </p:val>
                                        </p:tav>
                                        <p:tav tm="100000">
                                          <p:val>
                                            <p:strVal val="#ppt_w"/>
                                          </p:val>
                                        </p:tav>
                                      </p:tavLst>
                                    </p:anim>
                                    <p:anim calcmode="lin" valueType="num">
                                      <p:cBhvr>
                                        <p:cTn id="74" dur="750" fill="hold"/>
                                        <p:tgtEl>
                                          <p:spTgt spid="15"/>
                                        </p:tgtEl>
                                        <p:attrNameLst>
                                          <p:attrName>ppt_h</p:attrName>
                                        </p:attrNameLst>
                                      </p:cBhvr>
                                      <p:tavLst>
                                        <p:tav tm="0">
                                          <p:val>
                                            <p:fltVal val="0"/>
                                          </p:val>
                                        </p:tav>
                                        <p:tav tm="100000">
                                          <p:val>
                                            <p:strVal val="#ppt_h"/>
                                          </p:val>
                                        </p:tav>
                                      </p:tavLst>
                                    </p:anim>
                                    <p:animEffect transition="in" filter="fade">
                                      <p:cBhvr>
                                        <p:cTn id="75" dur="750"/>
                                        <p:tgtEl>
                                          <p:spTgt spid="15"/>
                                        </p:tgtEl>
                                      </p:cBhvr>
                                    </p:animEffect>
                                  </p:childTnLst>
                                </p:cTn>
                              </p:par>
                              <p:par>
                                <p:cTn id="76" presetID="6" presetClass="emph" presetSubtype="0" autoRev="1" fill="hold" nodeType="withEffect">
                                  <p:stCondLst>
                                    <p:cond delay="4500"/>
                                  </p:stCondLst>
                                  <p:childTnLst>
                                    <p:animScale>
                                      <p:cBhvr>
                                        <p:cTn id="77" dur="150" fill="hold"/>
                                        <p:tgtEl>
                                          <p:spTgt spid="15"/>
                                        </p:tgtEl>
                                      </p:cBhvr>
                                      <p:by x="108000" y="108000"/>
                                    </p:animScale>
                                  </p:childTnLst>
                                </p:cTn>
                              </p:par>
                              <p:par>
                                <p:cTn id="78" presetID="19" presetClass="entr" presetSubtype="5" repeatCount="200" fill="hold" nodeType="withEffect">
                                  <p:stCondLst>
                                    <p:cond delay="4750"/>
                                  </p:stCondLst>
                                  <p:childTnLst>
                                    <p:set>
                                      <p:cBhvr>
                                        <p:cTn id="79" dur="1" fill="hold">
                                          <p:stCondLst>
                                            <p:cond delay="0"/>
                                          </p:stCondLst>
                                        </p:cTn>
                                        <p:tgtEl>
                                          <p:spTgt spid="6"/>
                                        </p:tgtEl>
                                        <p:attrNameLst>
                                          <p:attrName>style.visibility</p:attrName>
                                        </p:attrNameLst>
                                      </p:cBhvr>
                                      <p:to>
                                        <p:strVal val="visible"/>
                                      </p:to>
                                    </p:set>
                                    <p:anim calcmode="lin" valueType="num">
                                      <p:cBhvr>
                                        <p:cTn id="80" dur="2000" fill="hold"/>
                                        <p:tgtEl>
                                          <p:spTgt spid="6"/>
                                        </p:tgtEl>
                                        <p:attrNameLst>
                                          <p:attrName>ppt_w</p:attrName>
                                        </p:attrNameLst>
                                      </p:cBhvr>
                                      <p:tavLst>
                                        <p:tav tm="0">
                                          <p:val>
                                            <p:strVal val="#ppt_w"/>
                                          </p:val>
                                        </p:tav>
                                        <p:tav tm="100000">
                                          <p:val>
                                            <p:strVal val="#ppt_w"/>
                                          </p:val>
                                        </p:tav>
                                      </p:tavLst>
                                    </p:anim>
                                    <p:anim calcmode="lin" valueType="num">
                                      <p:cBhvr>
                                        <p:cTn id="81" dur="2000" fill="hold"/>
                                        <p:tgtEl>
                                          <p:spTgt spid="6"/>
                                        </p:tgtEl>
                                        <p:attrNameLst>
                                          <p:attrName>ppt_h</p:attrName>
                                        </p:attrNameLst>
                                      </p:cBhvr>
                                      <p:tavLst>
                                        <p:tav tm="0" fmla="#ppt_h*sin(2.5*pi*$)">
                                          <p:val>
                                            <p:fltVal val="0"/>
                                          </p:val>
                                        </p:tav>
                                        <p:tav tm="100000">
                                          <p:val>
                                            <p:fltVal val="1"/>
                                          </p:val>
                                        </p:tav>
                                      </p:tavLst>
                                    </p:anim>
                                  </p:childTnLst>
                                </p:cTn>
                              </p:par>
                              <p:par>
                                <p:cTn id="82" presetID="51" presetClass="path" presetSubtype="0" accel="50000" decel="50000" fill="hold" nodeType="withEffect">
                                  <p:stCondLst>
                                    <p:cond delay="3750"/>
                                  </p:stCondLst>
                                  <p:childTnLst>
                                    <p:animMotion origin="layout" path="M -0.00052 2.09877E-6 C 0.0224 -0.06019 0.0974 -0.45803 -0.12031 -0.61976 " pathEditMode="relative" rAng="0" ptsTypes="AA">
                                      <p:cBhvr>
                                        <p:cTn id="83" dur="750" spd="-100000" fill="hold"/>
                                        <p:tgtEl>
                                          <p:spTgt spid="15"/>
                                        </p:tgtEl>
                                        <p:attrNameLst>
                                          <p:attrName>ppt_x</p:attrName>
                                          <p:attrName>ppt_y</p:attrName>
                                        </p:attrNameLst>
                                      </p:cBhvr>
                                      <p:rCtr x="-4427" y="-30988"/>
                                    </p:animMotion>
                                  </p:childTnLst>
                                </p:cTn>
                              </p:par>
                              <p:par>
                                <p:cTn id="84" presetID="10" presetClass="exit" presetSubtype="0" fill="hold" nodeType="withEffect">
                                  <p:stCondLst>
                                    <p:cond delay="6000"/>
                                  </p:stCondLst>
                                  <p:childTnLst>
                                    <p:animEffect transition="out" filter="fade">
                                      <p:cBhvr>
                                        <p:cTn id="85" dur="500"/>
                                        <p:tgtEl>
                                          <p:spTgt spid="29"/>
                                        </p:tgtEl>
                                      </p:cBhvr>
                                    </p:animEffect>
                                    <p:set>
                                      <p:cBhvr>
                                        <p:cTn id="86" dur="1" fill="hold">
                                          <p:stCondLst>
                                            <p:cond delay="499"/>
                                          </p:stCondLst>
                                        </p:cTn>
                                        <p:tgtEl>
                                          <p:spTgt spid="29"/>
                                        </p:tgtEl>
                                        <p:attrNameLst>
                                          <p:attrName>style.visibility</p:attrName>
                                        </p:attrNameLst>
                                      </p:cBhvr>
                                      <p:to>
                                        <p:strVal val="hidden"/>
                                      </p:to>
                                    </p:set>
                                  </p:childTnLst>
                                </p:cTn>
                              </p:par>
                              <p:par>
                                <p:cTn id="87" presetID="10" presetClass="exit" presetSubtype="0" fill="hold" nodeType="withEffect">
                                  <p:stCondLst>
                                    <p:cond delay="6000"/>
                                  </p:stCondLst>
                                  <p:childTnLst>
                                    <p:animEffect transition="out" filter="fade">
                                      <p:cBhvr>
                                        <p:cTn id="88" dur="750"/>
                                        <p:tgtEl>
                                          <p:spTgt spid="15"/>
                                        </p:tgtEl>
                                      </p:cBhvr>
                                    </p:animEffect>
                                    <p:set>
                                      <p:cBhvr>
                                        <p:cTn id="89" dur="1" fill="hold">
                                          <p:stCondLst>
                                            <p:cond delay="749"/>
                                          </p:stCondLst>
                                        </p:cTn>
                                        <p:tgtEl>
                                          <p:spTgt spid="15"/>
                                        </p:tgtEl>
                                        <p:attrNameLst>
                                          <p:attrName>style.visibility</p:attrName>
                                        </p:attrNameLst>
                                      </p:cBhvr>
                                      <p:to>
                                        <p:strVal val="hidden"/>
                                      </p:to>
                                    </p:set>
                                  </p:childTnLst>
                                </p:cTn>
                              </p:par>
                              <p:par>
                                <p:cTn id="90" presetID="37" presetClass="path" presetSubtype="0" accel="50000" decel="50000" fill="hold" nodeType="withEffect">
                                  <p:stCondLst>
                                    <p:cond delay="6000"/>
                                  </p:stCondLst>
                                  <p:childTnLst>
                                    <p:animMotion origin="layout" path="M -2.77778E-7 0.0034 C 0.06267 -0.22037 0.01319 -0.41821 -2.77778E-7 -0.46913 " pathEditMode="relative" rAng="0" ptsTypes="AA">
                                      <p:cBhvr>
                                        <p:cTn id="91" dur="750" fill="hold"/>
                                        <p:tgtEl>
                                          <p:spTgt spid="15"/>
                                        </p:tgtEl>
                                        <p:attrNameLst>
                                          <p:attrName>ppt_x</p:attrName>
                                          <p:attrName>ppt_y</p:attrName>
                                        </p:attrNameLst>
                                      </p:cBhvr>
                                      <p:rCtr x="1545" y="-23642"/>
                                    </p:animMotion>
                                  </p:childTnLst>
                                </p:cTn>
                              </p:par>
                              <p:par>
                                <p:cTn id="92" presetID="14" presetClass="exit" presetSubtype="10" fill="hold" nodeType="withEffect">
                                  <p:stCondLst>
                                    <p:cond delay="6250"/>
                                  </p:stCondLst>
                                  <p:childTnLst>
                                    <p:animEffect transition="out" filter="randombar(horizontal)">
                                      <p:cBhvr>
                                        <p:cTn id="93" dur="500"/>
                                        <p:tgtEl>
                                          <p:spTgt spid="6"/>
                                        </p:tgtEl>
                                      </p:cBhvr>
                                    </p:animEffect>
                                    <p:set>
                                      <p:cBhvr>
                                        <p:cTn id="94" dur="1" fill="hold">
                                          <p:stCondLst>
                                            <p:cond delay="499"/>
                                          </p:stCondLst>
                                        </p:cTn>
                                        <p:tgtEl>
                                          <p:spTgt spid="6"/>
                                        </p:tgtEl>
                                        <p:attrNameLst>
                                          <p:attrName>style.visibility</p:attrName>
                                        </p:attrNameLst>
                                      </p:cBhvr>
                                      <p:to>
                                        <p:strVal val="hidden"/>
                                      </p:to>
                                    </p:set>
                                  </p:childTnLst>
                                </p:cTn>
                              </p:par>
                              <p:par>
                                <p:cTn id="95" presetID="10" presetClass="exit" presetSubtype="0" fill="hold" nodeType="withEffect">
                                  <p:stCondLst>
                                    <p:cond delay="6250"/>
                                  </p:stCondLst>
                                  <p:childTnLst>
                                    <p:animEffect transition="out" filter="fade">
                                      <p:cBhvr>
                                        <p:cTn id="96" dur="750"/>
                                        <p:tgtEl>
                                          <p:spTgt spid="108"/>
                                        </p:tgtEl>
                                      </p:cBhvr>
                                    </p:animEffect>
                                    <p:set>
                                      <p:cBhvr>
                                        <p:cTn id="97" dur="1" fill="hold">
                                          <p:stCondLst>
                                            <p:cond delay="749"/>
                                          </p:stCondLst>
                                        </p:cTn>
                                        <p:tgtEl>
                                          <p:spTgt spid="108"/>
                                        </p:tgtEl>
                                        <p:attrNameLst>
                                          <p:attrName>style.visibility</p:attrName>
                                        </p:attrNameLst>
                                      </p:cBhvr>
                                      <p:to>
                                        <p:strVal val="hidden"/>
                                      </p:to>
                                    </p:set>
                                  </p:childTnLst>
                                </p:cTn>
                              </p:par>
                              <p:par>
                                <p:cTn id="98" presetID="37" presetClass="path" presetSubtype="0" accel="50000" decel="50000" fill="hold" nodeType="withEffect">
                                  <p:stCondLst>
                                    <p:cond delay="6250"/>
                                  </p:stCondLst>
                                  <p:childTnLst>
                                    <p:animMotion origin="layout" path="M 0.00034 0.00247 C 0.00972 -0.08364 0.00086 -0.20093 -0.02709 -0.31266 " pathEditMode="relative" rAng="0" ptsTypes="AA">
                                      <p:cBhvr>
                                        <p:cTn id="99" dur="750" fill="hold"/>
                                        <p:tgtEl>
                                          <p:spTgt spid="108"/>
                                        </p:tgtEl>
                                        <p:attrNameLst>
                                          <p:attrName>ppt_x</p:attrName>
                                          <p:attrName>ppt_y</p:attrName>
                                        </p:attrNameLst>
                                      </p:cBhvr>
                                      <p:rCtr x="-1198" y="-15772"/>
                                    </p:animMotion>
                                  </p:childTnLst>
                                </p:cTn>
                              </p:par>
                              <p:par>
                                <p:cTn id="100" presetID="14" presetClass="exit" presetSubtype="10" fill="hold" nodeType="withEffect">
                                  <p:stCondLst>
                                    <p:cond delay="6500"/>
                                  </p:stCondLst>
                                  <p:childTnLst>
                                    <p:animEffect transition="out" filter="randombar(horizontal)">
                                      <p:cBhvr>
                                        <p:cTn id="101" dur="500"/>
                                        <p:tgtEl>
                                          <p:spTgt spid="5"/>
                                        </p:tgtEl>
                                      </p:cBhvr>
                                    </p:animEffect>
                                    <p:set>
                                      <p:cBhvr>
                                        <p:cTn id="102" dur="1" fill="hold">
                                          <p:stCondLst>
                                            <p:cond delay="499"/>
                                          </p:stCondLst>
                                        </p:cTn>
                                        <p:tgtEl>
                                          <p:spTgt spid="5"/>
                                        </p:tgtEl>
                                        <p:attrNameLst>
                                          <p:attrName>style.visibility</p:attrName>
                                        </p:attrNameLst>
                                      </p:cBhvr>
                                      <p:to>
                                        <p:strVal val="hidden"/>
                                      </p:to>
                                    </p:set>
                                  </p:childTnLst>
                                </p:cTn>
                              </p:par>
                              <p:par>
                                <p:cTn id="103" presetID="10" presetClass="exit" presetSubtype="0" fill="hold" nodeType="withEffect">
                                  <p:stCondLst>
                                    <p:cond delay="6500"/>
                                  </p:stCondLst>
                                  <p:childTnLst>
                                    <p:animEffect transition="out" filter="fade">
                                      <p:cBhvr>
                                        <p:cTn id="104" dur="750"/>
                                        <p:tgtEl>
                                          <p:spTgt spid="111"/>
                                        </p:tgtEl>
                                      </p:cBhvr>
                                    </p:animEffect>
                                    <p:set>
                                      <p:cBhvr>
                                        <p:cTn id="105" dur="1" fill="hold">
                                          <p:stCondLst>
                                            <p:cond delay="749"/>
                                          </p:stCondLst>
                                        </p:cTn>
                                        <p:tgtEl>
                                          <p:spTgt spid="111"/>
                                        </p:tgtEl>
                                        <p:attrNameLst>
                                          <p:attrName>style.visibility</p:attrName>
                                        </p:attrNameLst>
                                      </p:cBhvr>
                                      <p:to>
                                        <p:strVal val="hidden"/>
                                      </p:to>
                                    </p:set>
                                  </p:childTnLst>
                                </p:cTn>
                              </p:par>
                              <p:par>
                                <p:cTn id="106" presetID="37" presetClass="path" presetSubtype="0" accel="50000" decel="50000" fill="hold" nodeType="withEffect">
                                  <p:stCondLst>
                                    <p:cond delay="6500"/>
                                  </p:stCondLst>
                                  <p:childTnLst>
                                    <p:animMotion origin="layout" path="M -3.61111E-6 -0.00092 C -0.00434 -0.04629 -0.01076 -0.09506 -0.02708 -0.15648 " pathEditMode="relative" rAng="0" ptsTypes="AA">
                                      <p:cBhvr>
                                        <p:cTn id="107" dur="750" fill="hold"/>
                                        <p:tgtEl>
                                          <p:spTgt spid="111"/>
                                        </p:tgtEl>
                                        <p:attrNameLst>
                                          <p:attrName>ppt_x</p:attrName>
                                          <p:attrName>ppt_y</p:attrName>
                                        </p:attrNameLst>
                                      </p:cBhvr>
                                      <p:rCtr x="-1354" y="-7778"/>
                                    </p:animMotion>
                                  </p:childTnLst>
                                </p:cTn>
                              </p:par>
                              <p:par>
                                <p:cTn id="108" presetID="14" presetClass="exit" presetSubtype="10" fill="hold" nodeType="withEffect">
                                  <p:stCondLst>
                                    <p:cond delay="6750"/>
                                  </p:stCondLst>
                                  <p:childTnLst>
                                    <p:animEffect transition="out" filter="randombar(horizontal)">
                                      <p:cBhvr>
                                        <p:cTn id="109" dur="500"/>
                                        <p:tgtEl>
                                          <p:spTgt spid="2"/>
                                        </p:tgtEl>
                                      </p:cBhvr>
                                    </p:animEffect>
                                    <p:set>
                                      <p:cBhvr>
                                        <p:cTn id="110" dur="1" fill="hold">
                                          <p:stCondLst>
                                            <p:cond delay="499"/>
                                          </p:stCondLst>
                                        </p:cTn>
                                        <p:tgtEl>
                                          <p:spTgt spid="2"/>
                                        </p:tgtEl>
                                        <p:attrNameLst>
                                          <p:attrName>style.visibility</p:attrName>
                                        </p:attrNameLst>
                                      </p:cBhvr>
                                      <p:to>
                                        <p:strVal val="hidden"/>
                                      </p:to>
                                    </p:set>
                                  </p:childTnLst>
                                </p:cTn>
                              </p:par>
                              <p:par>
                                <p:cTn id="111" presetID="14" presetClass="exit" presetSubtype="10" fill="hold" nodeType="withEffect">
                                  <p:stCondLst>
                                    <p:cond delay="7250"/>
                                  </p:stCondLst>
                                  <p:childTnLst>
                                    <p:animEffect transition="out" filter="randombar(horizontal)">
                                      <p:cBhvr>
                                        <p:cTn id="112" dur="500"/>
                                        <p:tgtEl>
                                          <p:spTgt spid="4"/>
                                        </p:tgtEl>
                                      </p:cBhvr>
                                    </p:animEffect>
                                    <p:set>
                                      <p:cBhvr>
                                        <p:cTn id="113" dur="1" fill="hold">
                                          <p:stCondLst>
                                            <p:cond delay="499"/>
                                          </p:stCondLst>
                                        </p:cTn>
                                        <p:tgtEl>
                                          <p:spTgt spid="4"/>
                                        </p:tgtEl>
                                        <p:attrNameLst>
                                          <p:attrName>style.visibility</p:attrName>
                                        </p:attrNameLst>
                                      </p:cBhvr>
                                      <p:to>
                                        <p:strVal val="hidden"/>
                                      </p:to>
                                    </p:set>
                                  </p:childTnLst>
                                </p:cTn>
                              </p:par>
                              <p:par>
                                <p:cTn id="114" presetID="53" presetClass="exit" presetSubtype="32" fill="hold" nodeType="withEffect">
                                  <p:stCondLst>
                                    <p:cond delay="7250"/>
                                  </p:stCondLst>
                                  <p:childTnLst>
                                    <p:anim calcmode="lin" valueType="num">
                                      <p:cBhvr>
                                        <p:cTn id="115" dur="500"/>
                                        <p:tgtEl>
                                          <p:spTgt spid="114"/>
                                        </p:tgtEl>
                                        <p:attrNameLst>
                                          <p:attrName>ppt_w</p:attrName>
                                        </p:attrNameLst>
                                      </p:cBhvr>
                                      <p:tavLst>
                                        <p:tav tm="0">
                                          <p:val>
                                            <p:strVal val="ppt_w"/>
                                          </p:val>
                                        </p:tav>
                                        <p:tav tm="100000">
                                          <p:val>
                                            <p:fltVal val="0"/>
                                          </p:val>
                                        </p:tav>
                                      </p:tavLst>
                                    </p:anim>
                                    <p:anim calcmode="lin" valueType="num">
                                      <p:cBhvr>
                                        <p:cTn id="116" dur="500"/>
                                        <p:tgtEl>
                                          <p:spTgt spid="114"/>
                                        </p:tgtEl>
                                        <p:attrNameLst>
                                          <p:attrName>ppt_h</p:attrName>
                                        </p:attrNameLst>
                                      </p:cBhvr>
                                      <p:tavLst>
                                        <p:tav tm="0">
                                          <p:val>
                                            <p:strVal val="ppt_h"/>
                                          </p:val>
                                        </p:tav>
                                        <p:tav tm="100000">
                                          <p:val>
                                            <p:fltVal val="0"/>
                                          </p:val>
                                        </p:tav>
                                      </p:tavLst>
                                    </p:anim>
                                    <p:animEffect transition="out" filter="fade">
                                      <p:cBhvr>
                                        <p:cTn id="117" dur="500"/>
                                        <p:tgtEl>
                                          <p:spTgt spid="114"/>
                                        </p:tgtEl>
                                      </p:cBhvr>
                                    </p:animEffect>
                                    <p:set>
                                      <p:cBhvr>
                                        <p:cTn id="118" dur="1" fill="hold">
                                          <p:stCondLst>
                                            <p:cond delay="499"/>
                                          </p:stCondLst>
                                        </p:cTn>
                                        <p:tgtEl>
                                          <p:spTgt spid="114"/>
                                        </p:tgtEl>
                                        <p:attrNameLst>
                                          <p:attrName>style.visibility</p:attrName>
                                        </p:attrNameLst>
                                      </p:cBhvr>
                                      <p:to>
                                        <p:strVal val="hidden"/>
                                      </p:to>
                                    </p:set>
                                  </p:childTnLst>
                                </p:cTn>
                              </p:par>
                              <p:par>
                                <p:cTn id="119" presetID="6" presetClass="emph" presetSubtype="0" fill="hold" nodeType="withEffect">
                                  <p:stCondLst>
                                    <p:cond delay="7250"/>
                                  </p:stCondLst>
                                  <p:childTnLst>
                                    <p:animScale>
                                      <p:cBhvr>
                                        <p:cTn id="120" dur="150" fill="hold"/>
                                        <p:tgtEl>
                                          <p:spTgt spid="114"/>
                                        </p:tgtEl>
                                      </p:cBhvr>
                                      <p:by x="108000" y="108000"/>
                                    </p:animScale>
                                  </p:childTnLst>
                                </p:cTn>
                              </p:par>
                              <p:par>
                                <p:cTn id="121" presetID="58" presetClass="path" presetSubtype="0" accel="50000" decel="50000" fill="hold" nodeType="withEffect">
                                  <p:stCondLst>
                                    <p:cond delay="7250"/>
                                  </p:stCondLst>
                                  <p:childTnLst>
                                    <p:animMotion origin="layout" path="M -2.77778E-7 -0.00093 C -0.01545 -0.03735 -0.09496 -0.0534 -0.13177 0.02901 C -0.1592 0.09352 -0.1776 0.1892 -0.17847 0.22932 " pathEditMode="relative" rAng="0" ptsTypes="AAA">
                                      <p:cBhvr>
                                        <p:cTn id="122" dur="750" fill="hold"/>
                                        <p:tgtEl>
                                          <p:spTgt spid="114"/>
                                        </p:tgtEl>
                                        <p:attrNameLst>
                                          <p:attrName>ppt_x</p:attrName>
                                          <p:attrName>ppt_y</p:attrName>
                                        </p:attrNameLst>
                                      </p:cBhvr>
                                      <p:rCtr x="-8924" y="10031"/>
                                    </p:animMotion>
                                  </p:childTnLst>
                                </p:cTn>
                              </p:par>
                              <p:par>
                                <p:cTn id="123" presetID="53" presetClass="exit" presetSubtype="32" fill="hold" grpId="1" nodeType="withEffect">
                                  <p:stCondLst>
                                    <p:cond delay="7750"/>
                                  </p:stCondLst>
                                  <p:childTnLst>
                                    <p:anim calcmode="lin" valueType="num">
                                      <p:cBhvr>
                                        <p:cTn id="124" dur="500"/>
                                        <p:tgtEl>
                                          <p:spTgt spid="10">
                                            <p:txEl>
                                              <p:pRg st="0" end="0"/>
                                            </p:txEl>
                                          </p:spTgt>
                                        </p:tgtEl>
                                        <p:attrNameLst>
                                          <p:attrName>ppt_w</p:attrName>
                                        </p:attrNameLst>
                                      </p:cBhvr>
                                      <p:tavLst>
                                        <p:tav tm="0">
                                          <p:val>
                                            <p:strVal val="ppt_w"/>
                                          </p:val>
                                        </p:tav>
                                        <p:tav tm="100000">
                                          <p:val>
                                            <p:fltVal val="0"/>
                                          </p:val>
                                        </p:tav>
                                      </p:tavLst>
                                    </p:anim>
                                    <p:anim calcmode="lin" valueType="num">
                                      <p:cBhvr>
                                        <p:cTn id="125" dur="500"/>
                                        <p:tgtEl>
                                          <p:spTgt spid="10">
                                            <p:txEl>
                                              <p:pRg st="0" end="0"/>
                                            </p:txEl>
                                          </p:spTgt>
                                        </p:tgtEl>
                                        <p:attrNameLst>
                                          <p:attrName>ppt_h</p:attrName>
                                        </p:attrNameLst>
                                      </p:cBhvr>
                                      <p:tavLst>
                                        <p:tav tm="0">
                                          <p:val>
                                            <p:strVal val="ppt_h"/>
                                          </p:val>
                                        </p:tav>
                                        <p:tav tm="100000">
                                          <p:val>
                                            <p:fltVal val="0"/>
                                          </p:val>
                                        </p:tav>
                                      </p:tavLst>
                                    </p:anim>
                                    <p:animEffect transition="out" filter="fade">
                                      <p:cBhvr>
                                        <p:cTn id="126" dur="500"/>
                                        <p:tgtEl>
                                          <p:spTgt spid="10">
                                            <p:txEl>
                                              <p:pRg st="0" end="0"/>
                                            </p:txEl>
                                          </p:spTgt>
                                        </p:tgtEl>
                                      </p:cBhvr>
                                    </p:animEffect>
                                    <p:set>
                                      <p:cBhvr>
                                        <p:cTn id="127" dur="1" fill="hold">
                                          <p:stCondLst>
                                            <p:cond delay="499"/>
                                          </p:stCondLst>
                                        </p:cTn>
                                        <p:tgtEl>
                                          <p:spTgt spid="10">
                                            <p:txEl>
                                              <p:pRg st="0" end="0"/>
                                            </p:txEl>
                                          </p:spTgt>
                                        </p:tgtEl>
                                        <p:attrNameLst>
                                          <p:attrName>style.visibility</p:attrName>
                                        </p:attrNameLst>
                                      </p:cBhvr>
                                      <p:to>
                                        <p:strVal val="hidden"/>
                                      </p:to>
                                    </p:set>
                                  </p:childTnLst>
                                </p:cTn>
                              </p:par>
                              <p:par>
                                <p:cTn id="128" presetID="53" presetClass="exit" presetSubtype="32" fill="hold" nodeType="withEffect">
                                  <p:stCondLst>
                                    <p:cond delay="7750"/>
                                  </p:stCondLst>
                                  <p:childTnLst>
                                    <p:anim calcmode="lin" valueType="num">
                                      <p:cBhvr>
                                        <p:cTn id="129" dur="500"/>
                                        <p:tgtEl>
                                          <p:spTgt spid="52"/>
                                        </p:tgtEl>
                                        <p:attrNameLst>
                                          <p:attrName>ppt_w</p:attrName>
                                        </p:attrNameLst>
                                      </p:cBhvr>
                                      <p:tavLst>
                                        <p:tav tm="0">
                                          <p:val>
                                            <p:strVal val="ppt_w"/>
                                          </p:val>
                                        </p:tav>
                                        <p:tav tm="100000">
                                          <p:val>
                                            <p:fltVal val="0"/>
                                          </p:val>
                                        </p:tav>
                                      </p:tavLst>
                                    </p:anim>
                                    <p:anim calcmode="lin" valueType="num">
                                      <p:cBhvr>
                                        <p:cTn id="130" dur="500"/>
                                        <p:tgtEl>
                                          <p:spTgt spid="52"/>
                                        </p:tgtEl>
                                        <p:attrNameLst>
                                          <p:attrName>ppt_h</p:attrName>
                                        </p:attrNameLst>
                                      </p:cBhvr>
                                      <p:tavLst>
                                        <p:tav tm="0">
                                          <p:val>
                                            <p:strVal val="ppt_h"/>
                                          </p:val>
                                        </p:tav>
                                        <p:tav tm="100000">
                                          <p:val>
                                            <p:fltVal val="0"/>
                                          </p:val>
                                        </p:tav>
                                      </p:tavLst>
                                    </p:anim>
                                    <p:animEffect transition="out" filter="fade">
                                      <p:cBhvr>
                                        <p:cTn id="131" dur="500"/>
                                        <p:tgtEl>
                                          <p:spTgt spid="52"/>
                                        </p:tgtEl>
                                      </p:cBhvr>
                                    </p:animEffect>
                                    <p:set>
                                      <p:cBhvr>
                                        <p:cTn id="132" dur="1" fill="hold">
                                          <p:stCondLst>
                                            <p:cond delay="499"/>
                                          </p:stCondLst>
                                        </p:cTn>
                                        <p:tgtEl>
                                          <p:spTgt spid="52"/>
                                        </p:tgtEl>
                                        <p:attrNameLst>
                                          <p:attrName>style.visibility</p:attrName>
                                        </p:attrNameLst>
                                      </p:cBhvr>
                                      <p:to>
                                        <p:strVal val="hidden"/>
                                      </p:to>
                                    </p:set>
                                  </p:childTnLst>
                                </p:cTn>
                              </p:par>
                              <p:par>
                                <p:cTn id="133" presetID="10" presetClass="exit" presetSubtype="0" fill="hold" nodeType="withEffect">
                                  <p:stCondLst>
                                    <p:cond delay="6750"/>
                                  </p:stCondLst>
                                  <p:childTnLst>
                                    <p:animEffect transition="out" filter="fade">
                                      <p:cBhvr>
                                        <p:cTn id="134" dur="1500"/>
                                        <p:tgtEl>
                                          <p:spTgt spid="46"/>
                                        </p:tgtEl>
                                      </p:cBhvr>
                                    </p:animEffect>
                                    <p:set>
                                      <p:cBhvr>
                                        <p:cTn id="135" dur="1" fill="hold">
                                          <p:stCondLst>
                                            <p:cond delay="14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0" grpI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18" name="投影"/>
          <p:cNvSpPr>
            <a:spLocks/>
          </p:cNvSpPr>
          <p:nvPr/>
        </p:nvSpPr>
        <p:spPr bwMode="auto">
          <a:xfrm>
            <a:off x="-509703" y="485422"/>
            <a:ext cx="4865688" cy="4794250"/>
          </a:xfrm>
          <a:custGeom>
            <a:avLst/>
            <a:gdLst>
              <a:gd name="T0" fmla="*/ 2137 w 2865"/>
              <a:gd name="T1" fmla="*/ 0 h 3312"/>
              <a:gd name="T2" fmla="*/ 2068 w 2865"/>
              <a:gd name="T3" fmla="*/ 100 h 3312"/>
              <a:gd name="T4" fmla="*/ 2026 w 2865"/>
              <a:gd name="T5" fmla="*/ 375 h 3312"/>
              <a:gd name="T6" fmla="*/ 1873 w 2865"/>
              <a:gd name="T7" fmla="*/ 703 h 3312"/>
              <a:gd name="T8" fmla="*/ 1737 w 2865"/>
              <a:gd name="T9" fmla="*/ 1113 h 3312"/>
              <a:gd name="T10" fmla="*/ 1443 w 2865"/>
              <a:gd name="T11" fmla="*/ 1562 h 3312"/>
              <a:gd name="T12" fmla="*/ 1126 w 2865"/>
              <a:gd name="T13" fmla="*/ 1622 h 3312"/>
              <a:gd name="T14" fmla="*/ 1097 w 2865"/>
              <a:gd name="T15" fmla="*/ 1622 h 3312"/>
              <a:gd name="T16" fmla="*/ 1008 w 2865"/>
              <a:gd name="T17" fmla="*/ 1589 h 3312"/>
              <a:gd name="T18" fmla="*/ 897 w 2865"/>
              <a:gd name="T19" fmla="*/ 1580 h 3312"/>
              <a:gd name="T20" fmla="*/ 866 w 2865"/>
              <a:gd name="T21" fmla="*/ 1582 h 3312"/>
              <a:gd name="T22" fmla="*/ 803 w 2865"/>
              <a:gd name="T23" fmla="*/ 1583 h 3312"/>
              <a:gd name="T24" fmla="*/ 0 w 2865"/>
              <a:gd name="T25" fmla="*/ 1569 h 3312"/>
              <a:gd name="T26" fmla="*/ 17 w 2865"/>
              <a:gd name="T27" fmla="*/ 3312 h 3312"/>
              <a:gd name="T28" fmla="*/ 625 w 2865"/>
              <a:gd name="T29" fmla="*/ 3192 h 3312"/>
              <a:gd name="T30" fmla="*/ 982 w 2865"/>
              <a:gd name="T31" fmla="*/ 3098 h 3312"/>
              <a:gd name="T32" fmla="*/ 971 w 2865"/>
              <a:gd name="T33" fmla="*/ 2937 h 3312"/>
              <a:gd name="T34" fmla="*/ 1039 w 2865"/>
              <a:gd name="T35" fmla="*/ 2883 h 3312"/>
              <a:gd name="T36" fmla="*/ 1081 w 2865"/>
              <a:gd name="T37" fmla="*/ 2762 h 3312"/>
              <a:gd name="T38" fmla="*/ 1449 w 2865"/>
              <a:gd name="T39" fmla="*/ 2729 h 3312"/>
              <a:gd name="T40" fmla="*/ 1452 w 2865"/>
              <a:gd name="T41" fmla="*/ 2729 h 3312"/>
              <a:gd name="T42" fmla="*/ 1980 w 2865"/>
              <a:gd name="T43" fmla="*/ 2778 h 3312"/>
              <a:gd name="T44" fmla="*/ 2353 w 2865"/>
              <a:gd name="T45" fmla="*/ 2807 h 3312"/>
              <a:gd name="T46" fmla="*/ 2409 w 2865"/>
              <a:gd name="T47" fmla="*/ 2802 h 3312"/>
              <a:gd name="T48" fmla="*/ 2723 w 2865"/>
              <a:gd name="T49" fmla="*/ 2588 h 3312"/>
              <a:gd name="T50" fmla="*/ 2740 w 2865"/>
              <a:gd name="T51" fmla="*/ 2435 h 3312"/>
              <a:gd name="T52" fmla="*/ 2849 w 2865"/>
              <a:gd name="T53" fmla="*/ 2259 h 3312"/>
              <a:gd name="T54" fmla="*/ 2802 w 2865"/>
              <a:gd name="T55" fmla="*/ 2098 h 3312"/>
              <a:gd name="T56" fmla="*/ 2833 w 2865"/>
              <a:gd name="T57" fmla="*/ 1983 h 3312"/>
              <a:gd name="T58" fmla="*/ 2844 w 2865"/>
              <a:gd name="T59" fmla="*/ 1756 h 3312"/>
              <a:gd name="T60" fmla="*/ 2749 w 2865"/>
              <a:gd name="T61" fmla="*/ 1683 h 3312"/>
              <a:gd name="T62" fmla="*/ 2833 w 2865"/>
              <a:gd name="T63" fmla="*/ 1548 h 3312"/>
              <a:gd name="T64" fmla="*/ 2791 w 2865"/>
              <a:gd name="T65" fmla="*/ 1280 h 3312"/>
              <a:gd name="T66" fmla="*/ 2600 w 2865"/>
              <a:gd name="T67" fmla="*/ 1185 h 3312"/>
              <a:gd name="T68" fmla="*/ 2582 w 2865"/>
              <a:gd name="T69" fmla="*/ 1186 h 3312"/>
              <a:gd name="T70" fmla="*/ 2405 w 2865"/>
              <a:gd name="T71" fmla="*/ 1197 h 3312"/>
              <a:gd name="T72" fmla="*/ 2293 w 2865"/>
              <a:gd name="T73" fmla="*/ 1186 h 3312"/>
              <a:gd name="T74" fmla="*/ 2193 w 2865"/>
              <a:gd name="T75" fmla="*/ 1126 h 3312"/>
              <a:gd name="T76" fmla="*/ 2222 w 2865"/>
              <a:gd name="T77" fmla="*/ 883 h 3312"/>
              <a:gd name="T78" fmla="*/ 2270 w 2865"/>
              <a:gd name="T79" fmla="*/ 625 h 3312"/>
              <a:gd name="T80" fmla="*/ 2304 w 2865"/>
              <a:gd name="T81" fmla="*/ 355 h 3312"/>
              <a:gd name="T82" fmla="*/ 2188 w 2865"/>
              <a:gd name="T83" fmla="*/ 26 h 3312"/>
              <a:gd name="T84" fmla="*/ 2137 w 2865"/>
              <a:gd name="T85" fmla="*/ 0 h 3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65" h="3312">
                <a:moveTo>
                  <a:pt x="2137" y="0"/>
                </a:moveTo>
                <a:cubicBezTo>
                  <a:pt x="2104" y="0"/>
                  <a:pt x="2086" y="43"/>
                  <a:pt x="2068" y="100"/>
                </a:cubicBezTo>
                <a:cubicBezTo>
                  <a:pt x="2041" y="180"/>
                  <a:pt x="2047" y="294"/>
                  <a:pt x="2026" y="375"/>
                </a:cubicBezTo>
                <a:cubicBezTo>
                  <a:pt x="2005" y="455"/>
                  <a:pt x="1921" y="610"/>
                  <a:pt x="1873" y="703"/>
                </a:cubicBezTo>
                <a:cubicBezTo>
                  <a:pt x="1826" y="797"/>
                  <a:pt x="1763" y="1019"/>
                  <a:pt x="1737" y="1113"/>
                </a:cubicBezTo>
                <a:cubicBezTo>
                  <a:pt x="1711" y="1206"/>
                  <a:pt x="1501" y="1495"/>
                  <a:pt x="1443" y="1562"/>
                </a:cubicBezTo>
                <a:cubicBezTo>
                  <a:pt x="1395" y="1618"/>
                  <a:pt x="1201" y="1622"/>
                  <a:pt x="1126" y="1622"/>
                </a:cubicBezTo>
                <a:cubicBezTo>
                  <a:pt x="1111" y="1622"/>
                  <a:pt x="1101" y="1622"/>
                  <a:pt x="1097" y="1622"/>
                </a:cubicBezTo>
                <a:cubicBezTo>
                  <a:pt x="1076" y="1622"/>
                  <a:pt x="1029" y="1589"/>
                  <a:pt x="1008" y="1589"/>
                </a:cubicBezTo>
                <a:cubicBezTo>
                  <a:pt x="991" y="1589"/>
                  <a:pt x="941" y="1580"/>
                  <a:pt x="897" y="1580"/>
                </a:cubicBezTo>
                <a:cubicBezTo>
                  <a:pt x="886" y="1580"/>
                  <a:pt x="876" y="1581"/>
                  <a:pt x="866" y="1582"/>
                </a:cubicBezTo>
                <a:cubicBezTo>
                  <a:pt x="860" y="1583"/>
                  <a:pt x="837" y="1583"/>
                  <a:pt x="803" y="1583"/>
                </a:cubicBezTo>
                <a:cubicBezTo>
                  <a:pt x="602" y="1583"/>
                  <a:pt x="0" y="1569"/>
                  <a:pt x="0" y="1569"/>
                </a:cubicBezTo>
                <a:cubicBezTo>
                  <a:pt x="17" y="3312"/>
                  <a:pt x="17" y="3312"/>
                  <a:pt x="17" y="3312"/>
                </a:cubicBezTo>
                <a:cubicBezTo>
                  <a:pt x="17" y="3312"/>
                  <a:pt x="462" y="3212"/>
                  <a:pt x="625" y="3192"/>
                </a:cubicBezTo>
                <a:cubicBezTo>
                  <a:pt x="788" y="3171"/>
                  <a:pt x="982" y="3098"/>
                  <a:pt x="982" y="3098"/>
                </a:cubicBezTo>
                <a:cubicBezTo>
                  <a:pt x="971" y="2937"/>
                  <a:pt x="971" y="2937"/>
                  <a:pt x="971" y="2937"/>
                </a:cubicBezTo>
                <a:cubicBezTo>
                  <a:pt x="971" y="2937"/>
                  <a:pt x="1008" y="2890"/>
                  <a:pt x="1039" y="2883"/>
                </a:cubicBezTo>
                <a:cubicBezTo>
                  <a:pt x="1071" y="2876"/>
                  <a:pt x="1081" y="2762"/>
                  <a:pt x="1081" y="2762"/>
                </a:cubicBezTo>
                <a:cubicBezTo>
                  <a:pt x="1081" y="2762"/>
                  <a:pt x="1411" y="2731"/>
                  <a:pt x="1449" y="2729"/>
                </a:cubicBezTo>
                <a:cubicBezTo>
                  <a:pt x="1450" y="2729"/>
                  <a:pt x="1451" y="2729"/>
                  <a:pt x="1452" y="2729"/>
                </a:cubicBezTo>
                <a:cubicBezTo>
                  <a:pt x="1508" y="2729"/>
                  <a:pt x="1923" y="2777"/>
                  <a:pt x="1980" y="2778"/>
                </a:cubicBezTo>
                <a:cubicBezTo>
                  <a:pt x="2028" y="2779"/>
                  <a:pt x="2244" y="2807"/>
                  <a:pt x="2353" y="2807"/>
                </a:cubicBezTo>
                <a:cubicBezTo>
                  <a:pt x="2379" y="2807"/>
                  <a:pt x="2399" y="2806"/>
                  <a:pt x="2409" y="2802"/>
                </a:cubicBezTo>
                <a:cubicBezTo>
                  <a:pt x="2461" y="2781"/>
                  <a:pt x="2660" y="2682"/>
                  <a:pt x="2723" y="2588"/>
                </a:cubicBezTo>
                <a:cubicBezTo>
                  <a:pt x="2786" y="2494"/>
                  <a:pt x="2740" y="2435"/>
                  <a:pt x="2740" y="2435"/>
                </a:cubicBezTo>
                <a:cubicBezTo>
                  <a:pt x="2740" y="2435"/>
                  <a:pt x="2838" y="2339"/>
                  <a:pt x="2849" y="2259"/>
                </a:cubicBezTo>
                <a:cubicBezTo>
                  <a:pt x="2860" y="2179"/>
                  <a:pt x="2823" y="2139"/>
                  <a:pt x="2802" y="2098"/>
                </a:cubicBezTo>
                <a:cubicBezTo>
                  <a:pt x="2781" y="2058"/>
                  <a:pt x="2823" y="2018"/>
                  <a:pt x="2833" y="1983"/>
                </a:cubicBezTo>
                <a:cubicBezTo>
                  <a:pt x="2844" y="1949"/>
                  <a:pt x="2865" y="1823"/>
                  <a:pt x="2844" y="1756"/>
                </a:cubicBezTo>
                <a:cubicBezTo>
                  <a:pt x="2823" y="1689"/>
                  <a:pt x="2749" y="1683"/>
                  <a:pt x="2749" y="1683"/>
                </a:cubicBezTo>
                <a:cubicBezTo>
                  <a:pt x="2749" y="1683"/>
                  <a:pt x="2802" y="1629"/>
                  <a:pt x="2833" y="1548"/>
                </a:cubicBezTo>
                <a:cubicBezTo>
                  <a:pt x="2865" y="1468"/>
                  <a:pt x="2828" y="1354"/>
                  <a:pt x="2791" y="1280"/>
                </a:cubicBezTo>
                <a:cubicBezTo>
                  <a:pt x="2758" y="1214"/>
                  <a:pt x="2661" y="1185"/>
                  <a:pt x="2600" y="1185"/>
                </a:cubicBezTo>
                <a:cubicBezTo>
                  <a:pt x="2593" y="1185"/>
                  <a:pt x="2587" y="1186"/>
                  <a:pt x="2582" y="1186"/>
                </a:cubicBezTo>
                <a:cubicBezTo>
                  <a:pt x="2547" y="1190"/>
                  <a:pt x="2473" y="1197"/>
                  <a:pt x="2405" y="1197"/>
                </a:cubicBezTo>
                <a:cubicBezTo>
                  <a:pt x="2361" y="1197"/>
                  <a:pt x="2320" y="1194"/>
                  <a:pt x="2293" y="1186"/>
                </a:cubicBezTo>
                <a:cubicBezTo>
                  <a:pt x="2225" y="1166"/>
                  <a:pt x="2209" y="1146"/>
                  <a:pt x="2193" y="1126"/>
                </a:cubicBezTo>
                <a:cubicBezTo>
                  <a:pt x="2177" y="1107"/>
                  <a:pt x="2209" y="972"/>
                  <a:pt x="2222" y="883"/>
                </a:cubicBezTo>
                <a:cubicBezTo>
                  <a:pt x="2235" y="795"/>
                  <a:pt x="2267" y="700"/>
                  <a:pt x="2270" y="625"/>
                </a:cubicBezTo>
                <a:cubicBezTo>
                  <a:pt x="2273" y="550"/>
                  <a:pt x="2314" y="462"/>
                  <a:pt x="2304" y="355"/>
                </a:cubicBezTo>
                <a:cubicBezTo>
                  <a:pt x="2293" y="247"/>
                  <a:pt x="2256" y="86"/>
                  <a:pt x="2188" y="26"/>
                </a:cubicBezTo>
                <a:cubicBezTo>
                  <a:pt x="2168" y="8"/>
                  <a:pt x="2151" y="0"/>
                  <a:pt x="2137" y="0"/>
                </a:cubicBezTo>
              </a:path>
            </a:pathLst>
          </a:custGeom>
          <a:gradFill flip="none" rotWithShape="1">
            <a:gsLst>
              <a:gs pos="0">
                <a:srgbClr val="262626"/>
              </a:gs>
              <a:gs pos="100000">
                <a:srgbClr val="292929"/>
              </a:gs>
            </a:gsLst>
            <a:lin ang="0" scaled="0"/>
            <a:tileRect/>
          </a:gradFill>
          <a:ln>
            <a:noFill/>
          </a:ln>
        </p:spPr>
        <p:txBody>
          <a:bodyPr/>
          <a:lstStyle/>
          <a:p>
            <a:pPr>
              <a:defRPr/>
            </a:pPr>
            <a:endParaRPr lang="zh-CN" altLang="en-US"/>
          </a:p>
        </p:txBody>
      </p:sp>
      <p:grpSp>
        <p:nvGrpSpPr>
          <p:cNvPr id="30" name="大圆环"/>
          <p:cNvGrpSpPr/>
          <p:nvPr/>
        </p:nvGrpSpPr>
        <p:grpSpPr>
          <a:xfrm rot="-8760000" flipH="1" flipV="1">
            <a:off x="4762641" y="607812"/>
            <a:ext cx="3955969" cy="3905222"/>
            <a:chOff x="4114102" y="-3195470"/>
            <a:chExt cx="4856074" cy="4793781"/>
          </a:xfrm>
        </p:grpSpPr>
        <p:sp>
          <p:nvSpPr>
            <p:cNvPr id="28" name="椭圆 27"/>
            <p:cNvSpPr/>
            <p:nvPr/>
          </p:nvSpPr>
          <p:spPr bwMode="auto">
            <a:xfrm>
              <a:off x="4114102" y="-3195470"/>
              <a:ext cx="4788586" cy="4761726"/>
            </a:xfrm>
            <a:prstGeom prst="ellipse">
              <a:avLst/>
            </a:prstGeom>
            <a:noFill/>
            <a:ln w="9525" cap="rnd" cmpd="sng" algn="ctr">
              <a:gradFill flip="none" rotWithShape="1">
                <a:gsLst>
                  <a:gs pos="0">
                    <a:srgbClr val="4C4C4C">
                      <a:alpha val="0"/>
                    </a:srgbClr>
                  </a:gs>
                  <a:gs pos="100000">
                    <a:schemeClr val="accent4">
                      <a:lumMod val="50000"/>
                      <a:lumOff val="50000"/>
                    </a:schemeClr>
                  </a:gs>
                </a:gsLst>
                <a:lin ang="0" scaled="0"/>
                <a:tileRect/>
              </a:gra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39" name="椭圆 438"/>
            <p:cNvSpPr/>
            <p:nvPr/>
          </p:nvSpPr>
          <p:spPr bwMode="auto">
            <a:xfrm>
              <a:off x="4181590" y="-3163415"/>
              <a:ext cx="4788586" cy="4761726"/>
            </a:xfrm>
            <a:prstGeom prst="ellipse">
              <a:avLst/>
            </a:prstGeom>
            <a:noFill/>
            <a:ln w="12700" cap="rnd" cmpd="sng" algn="ctr">
              <a:gradFill flip="none" rotWithShape="1">
                <a:gsLst>
                  <a:gs pos="0">
                    <a:srgbClr val="4C4C4C">
                      <a:alpha val="0"/>
                    </a:srgbClr>
                  </a:gs>
                  <a:gs pos="100000">
                    <a:schemeClr val="accent4">
                      <a:lumMod val="75000"/>
                      <a:lumOff val="25000"/>
                      <a:alpha val="34000"/>
                    </a:schemeClr>
                  </a:gs>
                </a:gsLst>
                <a:lin ang="0" scaled="0"/>
                <a:tileRect/>
              </a:gra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59" name="圆背景"/>
          <p:cNvSpPr/>
          <p:nvPr/>
        </p:nvSpPr>
        <p:spPr bwMode="auto">
          <a:xfrm rot="7468169" flipH="1" flipV="1">
            <a:off x="4742901" y="636141"/>
            <a:ext cx="3900990" cy="3879109"/>
          </a:xfrm>
          <a:prstGeom prst="ellipse">
            <a:avLst/>
          </a:prstGeom>
          <a:gradFill>
            <a:gsLst>
              <a:gs pos="0">
                <a:srgbClr val="4C4C4C">
                  <a:alpha val="0"/>
                </a:srgbClr>
              </a:gs>
              <a:gs pos="100000">
                <a:srgbClr val="454545">
                  <a:alpha val="79000"/>
                </a:srgbClr>
              </a:gs>
            </a:gsLst>
            <a:lin ang="600000" scaled="0"/>
          </a:gradFill>
          <a:ln w="9525" cap="rnd"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24" name="通用PPT 12"/>
          <p:cNvSpPr>
            <a:spLocks noChangeArrowheads="1"/>
          </p:cNvSpPr>
          <p:nvPr/>
        </p:nvSpPr>
        <p:spPr bwMode="auto">
          <a:xfrm>
            <a:off x="4328785" y="2480065"/>
            <a:ext cx="4770913" cy="923330"/>
          </a:xfrm>
          <a:prstGeom prst="rect">
            <a:avLst/>
          </a:prstGeom>
          <a:noFill/>
          <a:ln>
            <a:noFill/>
          </a:ln>
          <a:effectLst>
            <a:outerShdw blurRad="800100" dist="50800" dir="16560000" sx="197000" sy="197000" algn="tl" rotWithShape="0">
              <a:prstClr val="black">
                <a:alpha val="0"/>
              </a:prstClr>
            </a:outerShdw>
          </a:effectLs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A0204" pitchFamily="34" charset="0"/>
                <a:ea typeface="宋体" panose="02010600030101010101" pitchFamily="2" charset="-122"/>
                <a:sym typeface="Calibri" panose="020F05020202040A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A0204" pitchFamily="34" charset="0"/>
                <a:ea typeface="宋体" panose="02010600030101010101" pitchFamily="2" charset="-122"/>
                <a:sym typeface="Calibri" panose="020F05020202040A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A0204" pitchFamily="34" charset="0"/>
                <a:ea typeface="宋体" panose="02010600030101010101" pitchFamily="2" charset="-122"/>
                <a:sym typeface="Calibri" panose="020F05020202040A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9pPr>
          </a:lstStyle>
          <a:p>
            <a:pPr algn="ctr" eaLnBrk="1" hangingPunct="1">
              <a:spcBef>
                <a:spcPct val="0"/>
              </a:spcBef>
              <a:buFont typeface="Arial" panose="020B0604020202020204" pitchFamily="34" charset="0"/>
              <a:buNone/>
            </a:pPr>
            <a:r>
              <a:rPr lang="zh-CN" altLang="en-US" sz="5400" dirty="0" smtClean="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rPr>
              <a:t>谢谢观看</a:t>
            </a:r>
            <a:endParaRPr lang="en-US" altLang="zh-CN" sz="5400" dirty="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endParaRPr>
          </a:p>
        </p:txBody>
      </p:sp>
      <p:sp>
        <p:nvSpPr>
          <p:cNvPr id="639" name="商务灰 12"/>
          <p:cNvSpPr>
            <a:spLocks noChangeArrowheads="1"/>
          </p:cNvSpPr>
          <p:nvPr/>
        </p:nvSpPr>
        <p:spPr bwMode="auto">
          <a:xfrm>
            <a:off x="5659588" y="1917199"/>
            <a:ext cx="2109307" cy="584775"/>
          </a:xfrm>
          <a:prstGeom prst="rect">
            <a:avLst/>
          </a:prstGeom>
          <a:noFill/>
          <a:ln>
            <a:noFill/>
          </a:ln>
          <a:effectLst>
            <a:outerShdw blurRad="800100" dist="50800" dir="16560000" sx="197000" sy="197000" algn="tl" rotWithShape="0">
              <a:prstClr val="black">
                <a:alpha val="0"/>
              </a:prstClr>
            </a:outerShdw>
          </a:effectLs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A0204" pitchFamily="34" charset="0"/>
                <a:ea typeface="宋体" panose="02010600030101010101" pitchFamily="2" charset="-122"/>
                <a:sym typeface="Calibri" panose="020F05020202040A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A0204" pitchFamily="34" charset="0"/>
                <a:ea typeface="宋体" panose="02010600030101010101" pitchFamily="2" charset="-122"/>
                <a:sym typeface="Calibri" panose="020F05020202040A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A0204" pitchFamily="34" charset="0"/>
                <a:ea typeface="宋体" panose="02010600030101010101" pitchFamily="2" charset="-122"/>
                <a:sym typeface="Calibri" panose="020F05020202040A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9pPr>
          </a:lstStyle>
          <a:p>
            <a:pPr algn="ctr" eaLnBrk="1" hangingPunct="1">
              <a:spcBef>
                <a:spcPct val="0"/>
              </a:spcBef>
              <a:buFont typeface="Arial" panose="020B0604020202020204" pitchFamily="34" charset="0"/>
              <a:buNone/>
            </a:pPr>
            <a:r>
              <a:rPr lang="en-US" altLang="zh-CN" dirty="0" smtClean="0">
                <a:solidFill>
                  <a:schemeClr val="bg1"/>
                </a:solidFill>
                <a:effectLst>
                  <a:outerShdw blurRad="50800" dist="76200" dir="6000000" sx="98000" sy="98000" algn="tl" rotWithShape="0">
                    <a:prstClr val="black">
                      <a:alpha val="23000"/>
                    </a:prstClr>
                  </a:outerShdw>
                </a:effectLst>
                <a:latin typeface="方正兰亭黑_GBK" panose="02000000000000000000" pitchFamily="2" charset="-122"/>
                <a:ea typeface="方正兰亭黑_GBK" panose="02000000000000000000" pitchFamily="2" charset="-122"/>
                <a:sym typeface="时尚中黑简体" panose="01010104010101010101" pitchFamily="2" charset="-122"/>
              </a:rPr>
              <a:t>The and</a:t>
            </a:r>
            <a:endParaRPr lang="en-US" altLang="zh-CN" sz="4400" dirty="0">
              <a:solidFill>
                <a:schemeClr val="bg1"/>
              </a:soli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sym typeface="时尚中黑简体" panose="01010104010101010101" pitchFamily="2" charset="-122"/>
            </a:endParaRPr>
          </a:p>
        </p:txBody>
      </p:sp>
      <p:grpSp>
        <p:nvGrpSpPr>
          <p:cNvPr id="419" name="组合大拇指"/>
          <p:cNvGrpSpPr/>
          <p:nvPr/>
        </p:nvGrpSpPr>
        <p:grpSpPr>
          <a:xfrm>
            <a:off x="-284400" y="411600"/>
            <a:ext cx="4654475" cy="4114930"/>
            <a:chOff x="5790104" y="411600"/>
            <a:chExt cx="4654475" cy="4114930"/>
          </a:xfrm>
        </p:grpSpPr>
        <p:grpSp>
          <p:nvGrpSpPr>
            <p:cNvPr id="420" name="组合 27011"/>
            <p:cNvGrpSpPr>
              <a:grpSpLocks/>
            </p:cNvGrpSpPr>
            <p:nvPr/>
          </p:nvGrpSpPr>
          <p:grpSpPr bwMode="auto">
            <a:xfrm>
              <a:off x="5790104" y="2343718"/>
              <a:ext cx="1770063" cy="2182812"/>
              <a:chOff x="4376738" y="1935163"/>
              <a:chExt cx="1543050" cy="1903413"/>
            </a:xfrm>
          </p:grpSpPr>
          <p:sp>
            <p:nvSpPr>
              <p:cNvPr id="753" name="AutoShape 436"/>
              <p:cNvSpPr>
                <a:spLocks noChangeAspect="1" noChangeArrowheads="1" noTextEdit="1"/>
              </p:cNvSpPr>
              <p:nvPr/>
            </p:nvSpPr>
            <p:spPr bwMode="auto">
              <a:xfrm>
                <a:off x="4376738" y="1936750"/>
                <a:ext cx="15367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54" name="Freeform 438"/>
              <p:cNvSpPr>
                <a:spLocks/>
              </p:cNvSpPr>
              <p:nvPr/>
            </p:nvSpPr>
            <p:spPr bwMode="auto">
              <a:xfrm>
                <a:off x="4376738" y="1935163"/>
                <a:ext cx="1543050" cy="1903413"/>
              </a:xfrm>
              <a:custGeom>
                <a:avLst/>
                <a:gdLst>
                  <a:gd name="T0" fmla="*/ 0 w 1030"/>
                  <a:gd name="T1" fmla="*/ 0 h 1315"/>
                  <a:gd name="T2" fmla="*/ 1271893 w 1030"/>
                  <a:gd name="T3" fmla="*/ 33292 h 1315"/>
                  <a:gd name="T4" fmla="*/ 1318334 w 1030"/>
                  <a:gd name="T5" fmla="*/ 41976 h 1315"/>
                  <a:gd name="T6" fmla="*/ 1415711 w 1030"/>
                  <a:gd name="T7" fmla="*/ 50661 h 1315"/>
                  <a:gd name="T8" fmla="*/ 1492114 w 1030"/>
                  <a:gd name="T9" fmla="*/ 73821 h 1315"/>
                  <a:gd name="T10" fmla="*/ 1525073 w 1030"/>
                  <a:gd name="T11" fmla="*/ 1211526 h 1315"/>
                  <a:gd name="T12" fmla="*/ 1538556 w 1030"/>
                  <a:gd name="T13" fmla="*/ 1417066 h 1315"/>
                  <a:gd name="T14" fmla="*/ 1478631 w 1030"/>
                  <a:gd name="T15" fmla="*/ 1476412 h 1315"/>
                  <a:gd name="T16" fmla="*/ 1378258 w 1030"/>
                  <a:gd name="T17" fmla="*/ 1496676 h 1315"/>
                  <a:gd name="T18" fmla="*/ 1379756 w 1030"/>
                  <a:gd name="T19" fmla="*/ 1692083 h 1315"/>
                  <a:gd name="T20" fmla="*/ 1291368 w 1030"/>
                  <a:gd name="T21" fmla="*/ 1736955 h 1315"/>
                  <a:gd name="T22" fmla="*/ 0 w 1030"/>
                  <a:gd name="T23" fmla="*/ 1903413 h 1315"/>
                  <a:gd name="T24" fmla="*/ 0 w 1030"/>
                  <a:gd name="T25" fmla="*/ 0 h 13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30" h="1315">
                    <a:moveTo>
                      <a:pt x="0" y="0"/>
                    </a:moveTo>
                    <a:cubicBezTo>
                      <a:pt x="0" y="0"/>
                      <a:pt x="817" y="18"/>
                      <a:pt x="849" y="23"/>
                    </a:cubicBezTo>
                    <a:cubicBezTo>
                      <a:pt x="880" y="29"/>
                      <a:pt x="874" y="27"/>
                      <a:pt x="880" y="29"/>
                    </a:cubicBezTo>
                    <a:cubicBezTo>
                      <a:pt x="906" y="40"/>
                      <a:pt x="925" y="34"/>
                      <a:pt x="945" y="35"/>
                    </a:cubicBezTo>
                    <a:cubicBezTo>
                      <a:pt x="965" y="36"/>
                      <a:pt x="993" y="33"/>
                      <a:pt x="996" y="51"/>
                    </a:cubicBezTo>
                    <a:cubicBezTo>
                      <a:pt x="999" y="69"/>
                      <a:pt x="1014" y="772"/>
                      <a:pt x="1018" y="837"/>
                    </a:cubicBezTo>
                    <a:cubicBezTo>
                      <a:pt x="1023" y="903"/>
                      <a:pt x="1030" y="953"/>
                      <a:pt x="1027" y="979"/>
                    </a:cubicBezTo>
                    <a:cubicBezTo>
                      <a:pt x="1023" y="1004"/>
                      <a:pt x="1005" y="1017"/>
                      <a:pt x="987" y="1020"/>
                    </a:cubicBezTo>
                    <a:cubicBezTo>
                      <a:pt x="969" y="1023"/>
                      <a:pt x="920" y="1034"/>
                      <a:pt x="920" y="1034"/>
                    </a:cubicBezTo>
                    <a:cubicBezTo>
                      <a:pt x="920" y="1034"/>
                      <a:pt x="928" y="1142"/>
                      <a:pt x="921" y="1169"/>
                    </a:cubicBezTo>
                    <a:cubicBezTo>
                      <a:pt x="914" y="1196"/>
                      <a:pt x="884" y="1195"/>
                      <a:pt x="862" y="1200"/>
                    </a:cubicBezTo>
                    <a:cubicBezTo>
                      <a:pt x="840" y="1204"/>
                      <a:pt x="0" y="1315"/>
                      <a:pt x="0" y="1315"/>
                    </a:cubicBezTo>
                    <a:lnTo>
                      <a:pt x="0" y="0"/>
                    </a:lnTo>
                    <a:close/>
                  </a:path>
                </a:pathLst>
              </a:custGeom>
              <a:gradFill rotWithShape="0">
                <a:gsLst>
                  <a:gs pos="0">
                    <a:srgbClr val="868686"/>
                  </a:gs>
                  <a:gs pos="12000">
                    <a:srgbClr val="868686"/>
                  </a:gs>
                  <a:gs pos="28000">
                    <a:srgbClr val="585555"/>
                  </a:gs>
                  <a:gs pos="55000">
                    <a:srgbClr val="43403F"/>
                  </a:gs>
                  <a:gs pos="64000">
                    <a:srgbClr val="363433"/>
                  </a:gs>
                  <a:gs pos="100000">
                    <a:srgbClr val="464342"/>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5" name="Freeform 439"/>
              <p:cNvSpPr>
                <a:spLocks/>
              </p:cNvSpPr>
              <p:nvPr/>
            </p:nvSpPr>
            <p:spPr bwMode="auto">
              <a:xfrm>
                <a:off x="5707063" y="2058988"/>
                <a:ext cx="134938" cy="1281113"/>
              </a:xfrm>
              <a:custGeom>
                <a:avLst/>
                <a:gdLst>
                  <a:gd name="T0" fmla="*/ 0 w 90"/>
                  <a:gd name="T1" fmla="*/ 10133 h 885"/>
                  <a:gd name="T2" fmla="*/ 50977 w 90"/>
                  <a:gd name="T3" fmla="*/ 1281113 h 885"/>
                  <a:gd name="T4" fmla="*/ 134938 w 90"/>
                  <a:gd name="T5" fmla="*/ 1224657 h 885"/>
                  <a:gd name="T6" fmla="*/ 86960 w 90"/>
                  <a:gd name="T7" fmla="*/ 26057 h 885"/>
                  <a:gd name="T8" fmla="*/ 0 w 90"/>
                  <a:gd name="T9" fmla="*/ 10133 h 8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885">
                    <a:moveTo>
                      <a:pt x="0" y="7"/>
                    </a:moveTo>
                    <a:cubicBezTo>
                      <a:pt x="34" y="885"/>
                      <a:pt x="34" y="885"/>
                      <a:pt x="34" y="885"/>
                    </a:cubicBezTo>
                    <a:cubicBezTo>
                      <a:pt x="34" y="885"/>
                      <a:pt x="90" y="884"/>
                      <a:pt x="90" y="846"/>
                    </a:cubicBezTo>
                    <a:cubicBezTo>
                      <a:pt x="89" y="800"/>
                      <a:pt x="58" y="18"/>
                      <a:pt x="58" y="18"/>
                    </a:cubicBezTo>
                    <a:cubicBezTo>
                      <a:pt x="58" y="18"/>
                      <a:pt x="17" y="0"/>
                      <a:pt x="0" y="7"/>
                    </a:cubicBezTo>
                    <a:close/>
                  </a:path>
                </a:pathLst>
              </a:custGeom>
              <a:gradFill rotWithShape="0">
                <a:gsLst>
                  <a:gs pos="0">
                    <a:srgbClr val="FDFDFD"/>
                  </a:gs>
                  <a:gs pos="55000">
                    <a:srgbClr val="C1C2C2"/>
                  </a:gs>
                  <a:gs pos="100000">
                    <a:srgbClr val="868686"/>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1" name="组合 420"/>
            <p:cNvGrpSpPr/>
            <p:nvPr/>
          </p:nvGrpSpPr>
          <p:grpSpPr>
            <a:xfrm>
              <a:off x="8845807" y="1168639"/>
              <a:ext cx="264622" cy="242798"/>
              <a:chOff x="2486357" y="1168639"/>
              <a:chExt cx="264622" cy="242798"/>
            </a:xfrm>
          </p:grpSpPr>
          <p:sp>
            <p:nvSpPr>
              <p:cNvPr id="748" name="Freeform 197"/>
              <p:cNvSpPr>
                <a:spLocks/>
              </p:cNvSpPr>
              <p:nvPr/>
            </p:nvSpPr>
            <p:spPr bwMode="auto">
              <a:xfrm>
                <a:off x="2495905" y="1240932"/>
                <a:ext cx="49105" cy="107759"/>
              </a:xfrm>
              <a:custGeom>
                <a:avLst/>
                <a:gdLst>
                  <a:gd name="T0" fmla="*/ 28 w 29"/>
                  <a:gd name="T1" fmla="*/ 54 h 64"/>
                  <a:gd name="T2" fmla="*/ 20 w 29"/>
                  <a:gd name="T3" fmla="*/ 64 h 64"/>
                  <a:gd name="T4" fmla="*/ 10 w 29"/>
                  <a:gd name="T5" fmla="*/ 64 h 64"/>
                  <a:gd name="T6" fmla="*/ 1 w 29"/>
                  <a:gd name="T7" fmla="*/ 55 h 64"/>
                  <a:gd name="T8" fmla="*/ 0 w 29"/>
                  <a:gd name="T9" fmla="*/ 9 h 64"/>
                  <a:gd name="T10" fmla="*/ 9 w 29"/>
                  <a:gd name="T11" fmla="*/ 0 h 64"/>
                  <a:gd name="T12" fmla="*/ 18 w 29"/>
                  <a:gd name="T13" fmla="*/ 0 h 64"/>
                  <a:gd name="T14" fmla="*/ 27 w 29"/>
                  <a:gd name="T15" fmla="*/ 8 h 64"/>
                  <a:gd name="T16" fmla="*/ 28 w 29"/>
                  <a:gd name="T17"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4">
                    <a:moveTo>
                      <a:pt x="28" y="54"/>
                    </a:moveTo>
                    <a:cubicBezTo>
                      <a:pt x="29" y="59"/>
                      <a:pt x="25" y="63"/>
                      <a:pt x="20" y="64"/>
                    </a:cubicBezTo>
                    <a:cubicBezTo>
                      <a:pt x="10" y="64"/>
                      <a:pt x="10" y="64"/>
                      <a:pt x="10" y="64"/>
                    </a:cubicBezTo>
                    <a:cubicBezTo>
                      <a:pt x="5" y="64"/>
                      <a:pt x="1" y="60"/>
                      <a:pt x="1" y="55"/>
                    </a:cubicBezTo>
                    <a:cubicBezTo>
                      <a:pt x="0" y="9"/>
                      <a:pt x="0" y="9"/>
                      <a:pt x="0" y="9"/>
                    </a:cubicBezTo>
                    <a:cubicBezTo>
                      <a:pt x="0" y="4"/>
                      <a:pt x="4" y="0"/>
                      <a:pt x="9" y="0"/>
                    </a:cubicBezTo>
                    <a:cubicBezTo>
                      <a:pt x="18" y="0"/>
                      <a:pt x="18" y="0"/>
                      <a:pt x="18" y="0"/>
                    </a:cubicBezTo>
                    <a:cubicBezTo>
                      <a:pt x="23" y="0"/>
                      <a:pt x="27" y="3"/>
                      <a:pt x="27" y="8"/>
                    </a:cubicBezTo>
                    <a:lnTo>
                      <a:pt x="28" y="54"/>
                    </a:lnTo>
                    <a:close/>
                  </a:path>
                </a:pathLst>
              </a:custGeom>
              <a:solidFill>
                <a:schemeClr val="bg1">
                  <a:lumMod val="95000"/>
                </a:schemeClr>
              </a:solidFill>
              <a:ln>
                <a:noFill/>
              </a:ln>
            </p:spPr>
            <p:txBody>
              <a:bodyPr/>
              <a:lstStyle/>
              <a:p>
                <a:pPr>
                  <a:defRPr/>
                </a:pPr>
                <a:endParaRPr lang="zh-CN" altLang="en-US"/>
              </a:p>
            </p:txBody>
          </p:sp>
          <p:sp>
            <p:nvSpPr>
              <p:cNvPr id="749" name="Freeform 198"/>
              <p:cNvSpPr>
                <a:spLocks/>
              </p:cNvSpPr>
              <p:nvPr/>
            </p:nvSpPr>
            <p:spPr bwMode="auto">
              <a:xfrm>
                <a:off x="2560015" y="1208196"/>
                <a:ext cx="49105" cy="139131"/>
              </a:xfrm>
              <a:custGeom>
                <a:avLst/>
                <a:gdLst>
                  <a:gd name="T0" fmla="*/ 29 w 29"/>
                  <a:gd name="T1" fmla="*/ 73 h 82"/>
                  <a:gd name="T2" fmla="*/ 20 w 29"/>
                  <a:gd name="T3" fmla="*/ 82 h 82"/>
                  <a:gd name="T4" fmla="*/ 11 w 29"/>
                  <a:gd name="T5" fmla="*/ 82 h 82"/>
                  <a:gd name="T6" fmla="*/ 2 w 29"/>
                  <a:gd name="T7" fmla="*/ 73 h 82"/>
                  <a:gd name="T8" fmla="*/ 0 w 29"/>
                  <a:gd name="T9" fmla="*/ 9 h 82"/>
                  <a:gd name="T10" fmla="*/ 9 w 29"/>
                  <a:gd name="T11" fmla="*/ 0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5" y="82"/>
                      <a:pt x="20" y="82"/>
                    </a:cubicBezTo>
                    <a:cubicBezTo>
                      <a:pt x="11" y="82"/>
                      <a:pt x="11" y="82"/>
                      <a:pt x="11" y="82"/>
                    </a:cubicBezTo>
                    <a:cubicBezTo>
                      <a:pt x="6" y="82"/>
                      <a:pt x="2" y="78"/>
                      <a:pt x="2" y="73"/>
                    </a:cubicBezTo>
                    <a:cubicBezTo>
                      <a:pt x="0" y="9"/>
                      <a:pt x="0" y="9"/>
                      <a:pt x="0" y="9"/>
                    </a:cubicBezTo>
                    <a:cubicBezTo>
                      <a:pt x="0" y="4"/>
                      <a:pt x="4" y="0"/>
                      <a:pt x="9" y="0"/>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sp>
            <p:nvSpPr>
              <p:cNvPr id="750" name="Freeform 199"/>
              <p:cNvSpPr>
                <a:spLocks/>
              </p:cNvSpPr>
              <p:nvPr/>
            </p:nvSpPr>
            <p:spPr bwMode="auto">
              <a:xfrm>
                <a:off x="2626852" y="1168639"/>
                <a:ext cx="50470" cy="175961"/>
              </a:xfrm>
              <a:custGeom>
                <a:avLst/>
                <a:gdLst>
                  <a:gd name="T0" fmla="*/ 30 w 30"/>
                  <a:gd name="T1" fmla="*/ 96 h 105"/>
                  <a:gd name="T2" fmla="*/ 21 w 30"/>
                  <a:gd name="T3" fmla="*/ 105 h 105"/>
                  <a:gd name="T4" fmla="*/ 11 w 30"/>
                  <a:gd name="T5" fmla="*/ 105 h 105"/>
                  <a:gd name="T6" fmla="*/ 2 w 30"/>
                  <a:gd name="T7" fmla="*/ 96 h 105"/>
                  <a:gd name="T8" fmla="*/ 0 w 30"/>
                  <a:gd name="T9" fmla="*/ 9 h 105"/>
                  <a:gd name="T10" fmla="*/ 9 w 30"/>
                  <a:gd name="T11" fmla="*/ 0 h 105"/>
                  <a:gd name="T12" fmla="*/ 19 w 30"/>
                  <a:gd name="T13" fmla="*/ 0 h 105"/>
                  <a:gd name="T14" fmla="*/ 28 w 30"/>
                  <a:gd name="T15" fmla="*/ 9 h 105"/>
                  <a:gd name="T16" fmla="*/ 30 w 30"/>
                  <a:gd name="T17" fmla="*/ 9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05">
                    <a:moveTo>
                      <a:pt x="30" y="96"/>
                    </a:moveTo>
                    <a:cubicBezTo>
                      <a:pt x="30" y="101"/>
                      <a:pt x="26" y="105"/>
                      <a:pt x="21" y="105"/>
                    </a:cubicBezTo>
                    <a:cubicBezTo>
                      <a:pt x="11" y="105"/>
                      <a:pt x="11" y="105"/>
                      <a:pt x="11" y="105"/>
                    </a:cubicBezTo>
                    <a:cubicBezTo>
                      <a:pt x="6" y="105"/>
                      <a:pt x="2" y="101"/>
                      <a:pt x="2" y="96"/>
                    </a:cubicBezTo>
                    <a:cubicBezTo>
                      <a:pt x="0" y="9"/>
                      <a:pt x="0" y="9"/>
                      <a:pt x="0" y="9"/>
                    </a:cubicBezTo>
                    <a:cubicBezTo>
                      <a:pt x="0" y="4"/>
                      <a:pt x="4" y="0"/>
                      <a:pt x="9" y="0"/>
                    </a:cubicBezTo>
                    <a:cubicBezTo>
                      <a:pt x="19" y="0"/>
                      <a:pt x="19" y="0"/>
                      <a:pt x="19" y="0"/>
                    </a:cubicBezTo>
                    <a:cubicBezTo>
                      <a:pt x="24" y="0"/>
                      <a:pt x="28" y="4"/>
                      <a:pt x="28" y="9"/>
                    </a:cubicBezTo>
                    <a:lnTo>
                      <a:pt x="30" y="96"/>
                    </a:lnTo>
                    <a:close/>
                  </a:path>
                </a:pathLst>
              </a:custGeom>
              <a:solidFill>
                <a:schemeClr val="bg1">
                  <a:lumMod val="95000"/>
                </a:schemeClr>
              </a:solidFill>
              <a:ln>
                <a:noFill/>
              </a:ln>
            </p:spPr>
            <p:txBody>
              <a:bodyPr/>
              <a:lstStyle/>
              <a:p>
                <a:pPr>
                  <a:defRPr/>
                </a:pPr>
                <a:endParaRPr lang="zh-CN" altLang="en-US"/>
              </a:p>
            </p:txBody>
          </p:sp>
          <p:sp>
            <p:nvSpPr>
              <p:cNvPr id="751" name="Freeform 200"/>
              <p:cNvSpPr>
                <a:spLocks/>
              </p:cNvSpPr>
              <p:nvPr/>
            </p:nvSpPr>
            <p:spPr bwMode="auto">
              <a:xfrm>
                <a:off x="2486357" y="1362332"/>
                <a:ext cx="264622" cy="49105"/>
              </a:xfrm>
              <a:custGeom>
                <a:avLst/>
                <a:gdLst>
                  <a:gd name="T0" fmla="*/ 10 w 157"/>
                  <a:gd name="T1" fmla="*/ 28 h 29"/>
                  <a:gd name="T2" fmla="*/ 1 w 157"/>
                  <a:gd name="T3" fmla="*/ 20 h 29"/>
                  <a:gd name="T4" fmla="*/ 1 w 157"/>
                  <a:gd name="T5" fmla="*/ 12 h 29"/>
                  <a:gd name="T6" fmla="*/ 9 w 157"/>
                  <a:gd name="T7" fmla="*/ 3 h 29"/>
                  <a:gd name="T8" fmla="*/ 147 w 157"/>
                  <a:gd name="T9" fmla="*/ 0 h 29"/>
                  <a:gd name="T10" fmla="*/ 157 w 157"/>
                  <a:gd name="T11" fmla="*/ 8 h 29"/>
                  <a:gd name="T12" fmla="*/ 157 w 157"/>
                  <a:gd name="T13" fmla="*/ 16 h 29"/>
                  <a:gd name="T14" fmla="*/ 148 w 157"/>
                  <a:gd name="T15" fmla="*/ 25 h 29"/>
                  <a:gd name="T16" fmla="*/ 10 w 157"/>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29">
                    <a:moveTo>
                      <a:pt x="10" y="28"/>
                    </a:moveTo>
                    <a:cubicBezTo>
                      <a:pt x="5" y="29"/>
                      <a:pt x="1" y="25"/>
                      <a:pt x="1" y="20"/>
                    </a:cubicBezTo>
                    <a:cubicBezTo>
                      <a:pt x="1" y="12"/>
                      <a:pt x="1" y="12"/>
                      <a:pt x="1" y="12"/>
                    </a:cubicBezTo>
                    <a:cubicBezTo>
                      <a:pt x="0" y="7"/>
                      <a:pt x="4" y="3"/>
                      <a:pt x="9" y="3"/>
                    </a:cubicBezTo>
                    <a:cubicBezTo>
                      <a:pt x="147" y="0"/>
                      <a:pt x="147" y="0"/>
                      <a:pt x="147" y="0"/>
                    </a:cubicBezTo>
                    <a:cubicBezTo>
                      <a:pt x="152" y="0"/>
                      <a:pt x="156" y="4"/>
                      <a:pt x="157" y="8"/>
                    </a:cubicBezTo>
                    <a:cubicBezTo>
                      <a:pt x="157" y="16"/>
                      <a:pt x="157" y="16"/>
                      <a:pt x="157" y="16"/>
                    </a:cubicBezTo>
                    <a:cubicBezTo>
                      <a:pt x="157" y="21"/>
                      <a:pt x="153" y="25"/>
                      <a:pt x="148" y="25"/>
                    </a:cubicBezTo>
                    <a:lnTo>
                      <a:pt x="10" y="28"/>
                    </a:lnTo>
                    <a:close/>
                  </a:path>
                </a:pathLst>
              </a:custGeom>
              <a:solidFill>
                <a:schemeClr val="bg1">
                  <a:lumMod val="95000"/>
                </a:schemeClr>
              </a:solidFill>
              <a:ln>
                <a:noFill/>
              </a:ln>
            </p:spPr>
            <p:txBody>
              <a:bodyPr/>
              <a:lstStyle/>
              <a:p>
                <a:pPr>
                  <a:defRPr/>
                </a:pPr>
                <a:endParaRPr lang="zh-CN" altLang="en-US"/>
              </a:p>
            </p:txBody>
          </p:sp>
          <p:sp>
            <p:nvSpPr>
              <p:cNvPr id="752" name="Freeform 201"/>
              <p:cNvSpPr>
                <a:spLocks/>
              </p:cNvSpPr>
              <p:nvPr/>
            </p:nvSpPr>
            <p:spPr bwMode="auto">
              <a:xfrm>
                <a:off x="2688234" y="1205468"/>
                <a:ext cx="49105" cy="137768"/>
              </a:xfrm>
              <a:custGeom>
                <a:avLst/>
                <a:gdLst>
                  <a:gd name="T0" fmla="*/ 29 w 29"/>
                  <a:gd name="T1" fmla="*/ 73 h 82"/>
                  <a:gd name="T2" fmla="*/ 21 w 29"/>
                  <a:gd name="T3" fmla="*/ 82 h 82"/>
                  <a:gd name="T4" fmla="*/ 11 w 29"/>
                  <a:gd name="T5" fmla="*/ 82 h 82"/>
                  <a:gd name="T6" fmla="*/ 2 w 29"/>
                  <a:gd name="T7" fmla="*/ 73 h 82"/>
                  <a:gd name="T8" fmla="*/ 0 w 29"/>
                  <a:gd name="T9" fmla="*/ 10 h 82"/>
                  <a:gd name="T10" fmla="*/ 9 w 29"/>
                  <a:gd name="T11" fmla="*/ 1 h 82"/>
                  <a:gd name="T12" fmla="*/ 19 w 29"/>
                  <a:gd name="T13" fmla="*/ 0 h 82"/>
                  <a:gd name="T14" fmla="*/ 28 w 29"/>
                  <a:gd name="T15" fmla="*/ 9 h 82"/>
                  <a:gd name="T16" fmla="*/ 29 w 29"/>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82">
                    <a:moveTo>
                      <a:pt x="29" y="73"/>
                    </a:moveTo>
                    <a:cubicBezTo>
                      <a:pt x="29" y="78"/>
                      <a:pt x="26" y="82"/>
                      <a:pt x="21" y="82"/>
                    </a:cubicBezTo>
                    <a:cubicBezTo>
                      <a:pt x="11" y="82"/>
                      <a:pt x="11" y="82"/>
                      <a:pt x="11" y="82"/>
                    </a:cubicBezTo>
                    <a:cubicBezTo>
                      <a:pt x="6" y="82"/>
                      <a:pt x="2" y="78"/>
                      <a:pt x="2" y="73"/>
                    </a:cubicBezTo>
                    <a:cubicBezTo>
                      <a:pt x="0" y="10"/>
                      <a:pt x="0" y="10"/>
                      <a:pt x="0" y="10"/>
                    </a:cubicBezTo>
                    <a:cubicBezTo>
                      <a:pt x="0" y="5"/>
                      <a:pt x="4" y="1"/>
                      <a:pt x="9" y="1"/>
                    </a:cubicBezTo>
                    <a:cubicBezTo>
                      <a:pt x="19" y="0"/>
                      <a:pt x="19" y="0"/>
                      <a:pt x="19" y="0"/>
                    </a:cubicBezTo>
                    <a:cubicBezTo>
                      <a:pt x="24" y="0"/>
                      <a:pt x="28" y="4"/>
                      <a:pt x="28" y="9"/>
                    </a:cubicBezTo>
                    <a:lnTo>
                      <a:pt x="29" y="73"/>
                    </a:lnTo>
                    <a:close/>
                  </a:path>
                </a:pathLst>
              </a:custGeom>
              <a:solidFill>
                <a:schemeClr val="bg1">
                  <a:lumMod val="95000"/>
                </a:schemeClr>
              </a:solidFill>
              <a:ln>
                <a:noFill/>
              </a:ln>
            </p:spPr>
            <p:txBody>
              <a:bodyPr/>
              <a:lstStyle/>
              <a:p>
                <a:pPr>
                  <a:defRPr/>
                </a:pPr>
                <a:endParaRPr lang="zh-CN" altLang="en-US"/>
              </a:p>
            </p:txBody>
          </p:sp>
        </p:grpSp>
        <p:grpSp>
          <p:nvGrpSpPr>
            <p:cNvPr id="422" name="组合 421"/>
            <p:cNvGrpSpPr/>
            <p:nvPr/>
          </p:nvGrpSpPr>
          <p:grpSpPr>
            <a:xfrm>
              <a:off x="8596188" y="2419458"/>
              <a:ext cx="271443" cy="371017"/>
              <a:chOff x="2806084" y="2419458"/>
              <a:chExt cx="271443" cy="371017"/>
            </a:xfrm>
          </p:grpSpPr>
          <p:sp>
            <p:nvSpPr>
              <p:cNvPr id="745" name="Freeform 202"/>
              <p:cNvSpPr>
                <a:spLocks/>
              </p:cNvSpPr>
              <p:nvPr/>
            </p:nvSpPr>
            <p:spPr bwMode="auto">
              <a:xfrm>
                <a:off x="2886563" y="2419458"/>
                <a:ext cx="107759" cy="72294"/>
              </a:xfrm>
              <a:custGeom>
                <a:avLst/>
                <a:gdLst>
                  <a:gd name="T0" fmla="*/ 25 w 64"/>
                  <a:gd name="T1" fmla="*/ 42 h 43"/>
                  <a:gd name="T2" fmla="*/ 35 w 64"/>
                  <a:gd name="T3" fmla="*/ 42 h 43"/>
                  <a:gd name="T4" fmla="*/ 54 w 64"/>
                  <a:gd name="T5" fmla="*/ 43 h 43"/>
                  <a:gd name="T6" fmla="*/ 64 w 64"/>
                  <a:gd name="T7" fmla="*/ 9 h 43"/>
                  <a:gd name="T8" fmla="*/ 58 w 64"/>
                  <a:gd name="T9" fmla="*/ 3 h 43"/>
                  <a:gd name="T10" fmla="*/ 38 w 64"/>
                  <a:gd name="T11" fmla="*/ 2 h 43"/>
                  <a:gd name="T12" fmla="*/ 26 w 64"/>
                  <a:gd name="T13" fmla="*/ 2 h 43"/>
                  <a:gd name="T14" fmla="*/ 6 w 64"/>
                  <a:gd name="T15" fmla="*/ 1 h 43"/>
                  <a:gd name="T16" fmla="*/ 0 w 64"/>
                  <a:gd name="T17" fmla="*/ 6 h 43"/>
                  <a:gd name="T18" fmla="*/ 6 w 64"/>
                  <a:gd name="T19" fmla="*/ 41 h 43"/>
                  <a:gd name="T20" fmla="*/ 25 w 64"/>
                  <a:gd name="T21"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43">
                    <a:moveTo>
                      <a:pt x="25" y="42"/>
                    </a:moveTo>
                    <a:cubicBezTo>
                      <a:pt x="35" y="42"/>
                      <a:pt x="35" y="42"/>
                      <a:pt x="35" y="42"/>
                    </a:cubicBezTo>
                    <a:cubicBezTo>
                      <a:pt x="54" y="43"/>
                      <a:pt x="54" y="43"/>
                      <a:pt x="54" y="43"/>
                    </a:cubicBezTo>
                    <a:cubicBezTo>
                      <a:pt x="64" y="9"/>
                      <a:pt x="64" y="9"/>
                      <a:pt x="64" y="9"/>
                    </a:cubicBezTo>
                    <a:cubicBezTo>
                      <a:pt x="64" y="9"/>
                      <a:pt x="63" y="3"/>
                      <a:pt x="58" y="3"/>
                    </a:cubicBezTo>
                    <a:cubicBezTo>
                      <a:pt x="55" y="3"/>
                      <a:pt x="45" y="2"/>
                      <a:pt x="38" y="2"/>
                    </a:cubicBezTo>
                    <a:cubicBezTo>
                      <a:pt x="31" y="2"/>
                      <a:pt x="26" y="2"/>
                      <a:pt x="26" y="2"/>
                    </a:cubicBezTo>
                    <a:cubicBezTo>
                      <a:pt x="18" y="1"/>
                      <a:pt x="9" y="1"/>
                      <a:pt x="6" y="1"/>
                    </a:cubicBezTo>
                    <a:cubicBezTo>
                      <a:pt x="1" y="0"/>
                      <a:pt x="0" y="6"/>
                      <a:pt x="0" y="6"/>
                    </a:cubicBezTo>
                    <a:cubicBezTo>
                      <a:pt x="6" y="41"/>
                      <a:pt x="6" y="41"/>
                      <a:pt x="6" y="41"/>
                    </a:cubicBezTo>
                    <a:lnTo>
                      <a:pt x="25" y="42"/>
                    </a:lnTo>
                    <a:close/>
                  </a:path>
                </a:pathLst>
              </a:custGeom>
              <a:solidFill>
                <a:schemeClr val="bg1">
                  <a:lumMod val="95000"/>
                </a:schemeClr>
              </a:solidFill>
              <a:ln>
                <a:noFill/>
              </a:ln>
            </p:spPr>
            <p:txBody>
              <a:bodyPr/>
              <a:lstStyle/>
              <a:p>
                <a:pPr>
                  <a:defRPr/>
                </a:pPr>
                <a:endParaRPr lang="zh-CN" altLang="en-US"/>
              </a:p>
            </p:txBody>
          </p:sp>
          <p:sp>
            <p:nvSpPr>
              <p:cNvPr id="746" name="Freeform 203"/>
              <p:cNvSpPr>
                <a:spLocks noEditPoints="1"/>
              </p:cNvSpPr>
              <p:nvPr/>
            </p:nvSpPr>
            <p:spPr bwMode="auto">
              <a:xfrm>
                <a:off x="2806084" y="2501300"/>
                <a:ext cx="244162" cy="289175"/>
              </a:xfrm>
              <a:custGeom>
                <a:avLst/>
                <a:gdLst>
                  <a:gd name="T0" fmla="*/ 55 w 145"/>
                  <a:gd name="T1" fmla="*/ 1 h 171"/>
                  <a:gd name="T2" fmla="*/ 1 w 145"/>
                  <a:gd name="T3" fmla="*/ 122 h 171"/>
                  <a:gd name="T4" fmla="*/ 97 w 145"/>
                  <a:gd name="T5" fmla="*/ 170 h 171"/>
                  <a:gd name="T6" fmla="*/ 144 w 145"/>
                  <a:gd name="T7" fmla="*/ 80 h 171"/>
                  <a:gd name="T8" fmla="*/ 94 w 145"/>
                  <a:gd name="T9" fmla="*/ 51 h 171"/>
                  <a:gd name="T10" fmla="*/ 92 w 145"/>
                  <a:gd name="T11" fmla="*/ 54 h 171"/>
                  <a:gd name="T12" fmla="*/ 79 w 145"/>
                  <a:gd name="T13" fmla="*/ 52 h 171"/>
                  <a:gd name="T14" fmla="*/ 66 w 145"/>
                  <a:gd name="T15" fmla="*/ 60 h 171"/>
                  <a:gd name="T16" fmla="*/ 78 w 145"/>
                  <a:gd name="T17" fmla="*/ 72 h 171"/>
                  <a:gd name="T18" fmla="*/ 95 w 145"/>
                  <a:gd name="T19" fmla="*/ 93 h 171"/>
                  <a:gd name="T20" fmla="*/ 90 w 145"/>
                  <a:gd name="T21" fmla="*/ 106 h 171"/>
                  <a:gd name="T22" fmla="*/ 78 w 145"/>
                  <a:gd name="T23" fmla="*/ 110 h 171"/>
                  <a:gd name="T24" fmla="*/ 77 w 145"/>
                  <a:gd name="T25" fmla="*/ 119 h 171"/>
                  <a:gd name="T26" fmla="*/ 69 w 145"/>
                  <a:gd name="T27" fmla="*/ 119 h 171"/>
                  <a:gd name="T28" fmla="*/ 67 w 145"/>
                  <a:gd name="T29" fmla="*/ 116 h 171"/>
                  <a:gd name="T30" fmla="*/ 56 w 145"/>
                  <a:gd name="T31" fmla="*/ 109 h 171"/>
                  <a:gd name="T32" fmla="*/ 51 w 145"/>
                  <a:gd name="T33" fmla="*/ 105 h 171"/>
                  <a:gd name="T34" fmla="*/ 52 w 145"/>
                  <a:gd name="T35" fmla="*/ 99 h 171"/>
                  <a:gd name="T36" fmla="*/ 55 w 145"/>
                  <a:gd name="T37" fmla="*/ 99 h 171"/>
                  <a:gd name="T38" fmla="*/ 63 w 145"/>
                  <a:gd name="T39" fmla="*/ 101 h 171"/>
                  <a:gd name="T40" fmla="*/ 75 w 145"/>
                  <a:gd name="T41" fmla="*/ 102 h 171"/>
                  <a:gd name="T42" fmla="*/ 83 w 145"/>
                  <a:gd name="T43" fmla="*/ 98 h 171"/>
                  <a:gd name="T44" fmla="*/ 84 w 145"/>
                  <a:gd name="T45" fmla="*/ 90 h 171"/>
                  <a:gd name="T46" fmla="*/ 78 w 145"/>
                  <a:gd name="T47" fmla="*/ 83 h 171"/>
                  <a:gd name="T48" fmla="*/ 65 w 145"/>
                  <a:gd name="T49" fmla="*/ 77 h 171"/>
                  <a:gd name="T50" fmla="*/ 56 w 145"/>
                  <a:gd name="T51" fmla="*/ 67 h 171"/>
                  <a:gd name="T52" fmla="*/ 59 w 145"/>
                  <a:gd name="T53" fmla="*/ 49 h 171"/>
                  <a:gd name="T54" fmla="*/ 73 w 145"/>
                  <a:gd name="T55" fmla="*/ 37 h 171"/>
                  <a:gd name="T56" fmla="*/ 76 w 145"/>
                  <a:gd name="T57" fmla="*/ 35 h 171"/>
                  <a:gd name="T58" fmla="*/ 84 w 145"/>
                  <a:gd name="T59" fmla="*/ 36 h 171"/>
                  <a:gd name="T60" fmla="*/ 83 w 145"/>
                  <a:gd name="T61" fmla="*/ 44 h 171"/>
                  <a:gd name="T62" fmla="*/ 91 w 145"/>
                  <a:gd name="T63" fmla="*/ 45 h 171"/>
                  <a:gd name="T64" fmla="*/ 94 w 145"/>
                  <a:gd name="T65" fmla="*/ 46 h 171"/>
                  <a:gd name="T66" fmla="*/ 94 w 145"/>
                  <a:gd name="T67" fmla="*/ 5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5" h="171">
                    <a:moveTo>
                      <a:pt x="100" y="3"/>
                    </a:moveTo>
                    <a:cubicBezTo>
                      <a:pt x="55" y="1"/>
                      <a:pt x="55" y="1"/>
                      <a:pt x="55" y="1"/>
                    </a:cubicBezTo>
                    <a:cubicBezTo>
                      <a:pt x="31" y="0"/>
                      <a:pt x="5" y="49"/>
                      <a:pt x="4" y="73"/>
                    </a:cubicBezTo>
                    <a:cubicBezTo>
                      <a:pt x="1" y="122"/>
                      <a:pt x="1" y="122"/>
                      <a:pt x="1" y="122"/>
                    </a:cubicBezTo>
                    <a:cubicBezTo>
                      <a:pt x="0" y="146"/>
                      <a:pt x="19" y="166"/>
                      <a:pt x="42" y="167"/>
                    </a:cubicBezTo>
                    <a:cubicBezTo>
                      <a:pt x="97" y="170"/>
                      <a:pt x="97" y="170"/>
                      <a:pt x="97" y="170"/>
                    </a:cubicBezTo>
                    <a:cubicBezTo>
                      <a:pt x="121" y="171"/>
                      <a:pt x="141" y="152"/>
                      <a:pt x="142" y="129"/>
                    </a:cubicBezTo>
                    <a:cubicBezTo>
                      <a:pt x="144" y="80"/>
                      <a:pt x="144" y="80"/>
                      <a:pt x="144" y="80"/>
                    </a:cubicBezTo>
                    <a:cubicBezTo>
                      <a:pt x="145" y="56"/>
                      <a:pt x="124" y="4"/>
                      <a:pt x="100" y="3"/>
                    </a:cubicBezTo>
                    <a:close/>
                    <a:moveTo>
                      <a:pt x="94" y="51"/>
                    </a:moveTo>
                    <a:cubicBezTo>
                      <a:pt x="94" y="52"/>
                      <a:pt x="94" y="53"/>
                      <a:pt x="93" y="53"/>
                    </a:cubicBezTo>
                    <a:cubicBezTo>
                      <a:pt x="93" y="54"/>
                      <a:pt x="92" y="54"/>
                      <a:pt x="92" y="54"/>
                    </a:cubicBezTo>
                    <a:cubicBezTo>
                      <a:pt x="91" y="54"/>
                      <a:pt x="89" y="53"/>
                      <a:pt x="87" y="53"/>
                    </a:cubicBezTo>
                    <a:cubicBezTo>
                      <a:pt x="84" y="52"/>
                      <a:pt x="82" y="52"/>
                      <a:pt x="79" y="52"/>
                    </a:cubicBezTo>
                    <a:cubicBezTo>
                      <a:pt x="74" y="51"/>
                      <a:pt x="71" y="52"/>
                      <a:pt x="69" y="54"/>
                    </a:cubicBezTo>
                    <a:cubicBezTo>
                      <a:pt x="67" y="55"/>
                      <a:pt x="66" y="57"/>
                      <a:pt x="66" y="60"/>
                    </a:cubicBezTo>
                    <a:cubicBezTo>
                      <a:pt x="66" y="63"/>
                      <a:pt x="67" y="65"/>
                      <a:pt x="69" y="66"/>
                    </a:cubicBezTo>
                    <a:cubicBezTo>
                      <a:pt x="71" y="68"/>
                      <a:pt x="74" y="70"/>
                      <a:pt x="78" y="72"/>
                    </a:cubicBezTo>
                    <a:cubicBezTo>
                      <a:pt x="84" y="74"/>
                      <a:pt x="88" y="77"/>
                      <a:pt x="91" y="81"/>
                    </a:cubicBezTo>
                    <a:cubicBezTo>
                      <a:pt x="94" y="84"/>
                      <a:pt x="96" y="88"/>
                      <a:pt x="95" y="93"/>
                    </a:cubicBezTo>
                    <a:cubicBezTo>
                      <a:pt x="95" y="96"/>
                      <a:pt x="95" y="99"/>
                      <a:pt x="94" y="101"/>
                    </a:cubicBezTo>
                    <a:cubicBezTo>
                      <a:pt x="93" y="103"/>
                      <a:pt x="92" y="104"/>
                      <a:pt x="90" y="106"/>
                    </a:cubicBezTo>
                    <a:cubicBezTo>
                      <a:pt x="88" y="107"/>
                      <a:pt x="87" y="108"/>
                      <a:pt x="85" y="109"/>
                    </a:cubicBezTo>
                    <a:cubicBezTo>
                      <a:pt x="83" y="110"/>
                      <a:pt x="80" y="110"/>
                      <a:pt x="78" y="110"/>
                    </a:cubicBezTo>
                    <a:cubicBezTo>
                      <a:pt x="78" y="117"/>
                      <a:pt x="78" y="117"/>
                      <a:pt x="78" y="117"/>
                    </a:cubicBezTo>
                    <a:cubicBezTo>
                      <a:pt x="78" y="118"/>
                      <a:pt x="78" y="119"/>
                      <a:pt x="77" y="119"/>
                    </a:cubicBezTo>
                    <a:cubicBezTo>
                      <a:pt x="77" y="119"/>
                      <a:pt x="77" y="119"/>
                      <a:pt x="76" y="119"/>
                    </a:cubicBezTo>
                    <a:cubicBezTo>
                      <a:pt x="69" y="119"/>
                      <a:pt x="69" y="119"/>
                      <a:pt x="69" y="119"/>
                    </a:cubicBezTo>
                    <a:cubicBezTo>
                      <a:pt x="69" y="119"/>
                      <a:pt x="68" y="119"/>
                      <a:pt x="68" y="118"/>
                    </a:cubicBezTo>
                    <a:cubicBezTo>
                      <a:pt x="67" y="118"/>
                      <a:pt x="67" y="117"/>
                      <a:pt x="67" y="116"/>
                    </a:cubicBezTo>
                    <a:cubicBezTo>
                      <a:pt x="67" y="111"/>
                      <a:pt x="67" y="111"/>
                      <a:pt x="67" y="111"/>
                    </a:cubicBezTo>
                    <a:cubicBezTo>
                      <a:pt x="63" y="110"/>
                      <a:pt x="59" y="110"/>
                      <a:pt x="56" y="109"/>
                    </a:cubicBezTo>
                    <a:cubicBezTo>
                      <a:pt x="54" y="108"/>
                      <a:pt x="52" y="107"/>
                      <a:pt x="51" y="106"/>
                    </a:cubicBezTo>
                    <a:cubicBezTo>
                      <a:pt x="51" y="106"/>
                      <a:pt x="51" y="106"/>
                      <a:pt x="51" y="105"/>
                    </a:cubicBezTo>
                    <a:cubicBezTo>
                      <a:pt x="51" y="104"/>
                      <a:pt x="51" y="103"/>
                      <a:pt x="51" y="102"/>
                    </a:cubicBezTo>
                    <a:cubicBezTo>
                      <a:pt x="51" y="101"/>
                      <a:pt x="52" y="100"/>
                      <a:pt x="52" y="99"/>
                    </a:cubicBezTo>
                    <a:cubicBezTo>
                      <a:pt x="52" y="98"/>
                      <a:pt x="53" y="98"/>
                      <a:pt x="53" y="98"/>
                    </a:cubicBezTo>
                    <a:cubicBezTo>
                      <a:pt x="54" y="98"/>
                      <a:pt x="54" y="98"/>
                      <a:pt x="55" y="99"/>
                    </a:cubicBezTo>
                    <a:cubicBezTo>
                      <a:pt x="56" y="99"/>
                      <a:pt x="57" y="100"/>
                      <a:pt x="58" y="100"/>
                    </a:cubicBezTo>
                    <a:cubicBezTo>
                      <a:pt x="60" y="100"/>
                      <a:pt x="61" y="101"/>
                      <a:pt x="63" y="101"/>
                    </a:cubicBezTo>
                    <a:cubicBezTo>
                      <a:pt x="65" y="102"/>
                      <a:pt x="67" y="102"/>
                      <a:pt x="69" y="102"/>
                    </a:cubicBezTo>
                    <a:cubicBezTo>
                      <a:pt x="71" y="102"/>
                      <a:pt x="73" y="102"/>
                      <a:pt x="75" y="102"/>
                    </a:cubicBezTo>
                    <a:cubicBezTo>
                      <a:pt x="76" y="101"/>
                      <a:pt x="78" y="101"/>
                      <a:pt x="79" y="100"/>
                    </a:cubicBezTo>
                    <a:cubicBezTo>
                      <a:pt x="81" y="100"/>
                      <a:pt x="82" y="99"/>
                      <a:pt x="83" y="98"/>
                    </a:cubicBezTo>
                    <a:cubicBezTo>
                      <a:pt x="83" y="97"/>
                      <a:pt x="84" y="95"/>
                      <a:pt x="84" y="93"/>
                    </a:cubicBezTo>
                    <a:cubicBezTo>
                      <a:pt x="84" y="92"/>
                      <a:pt x="84" y="91"/>
                      <a:pt x="84" y="90"/>
                    </a:cubicBezTo>
                    <a:cubicBezTo>
                      <a:pt x="83" y="88"/>
                      <a:pt x="83" y="87"/>
                      <a:pt x="82" y="86"/>
                    </a:cubicBezTo>
                    <a:cubicBezTo>
                      <a:pt x="81" y="85"/>
                      <a:pt x="79" y="84"/>
                      <a:pt x="78" y="83"/>
                    </a:cubicBezTo>
                    <a:cubicBezTo>
                      <a:pt x="76" y="82"/>
                      <a:pt x="74" y="81"/>
                      <a:pt x="72" y="80"/>
                    </a:cubicBezTo>
                    <a:cubicBezTo>
                      <a:pt x="70" y="79"/>
                      <a:pt x="67" y="78"/>
                      <a:pt x="65" y="77"/>
                    </a:cubicBezTo>
                    <a:cubicBezTo>
                      <a:pt x="63" y="76"/>
                      <a:pt x="61" y="74"/>
                      <a:pt x="60" y="73"/>
                    </a:cubicBezTo>
                    <a:cubicBezTo>
                      <a:pt x="58" y="71"/>
                      <a:pt x="57" y="69"/>
                      <a:pt x="56" y="67"/>
                    </a:cubicBezTo>
                    <a:cubicBezTo>
                      <a:pt x="55" y="65"/>
                      <a:pt x="55" y="62"/>
                      <a:pt x="55" y="59"/>
                    </a:cubicBezTo>
                    <a:cubicBezTo>
                      <a:pt x="55" y="55"/>
                      <a:pt x="56" y="52"/>
                      <a:pt x="59" y="49"/>
                    </a:cubicBezTo>
                    <a:cubicBezTo>
                      <a:pt x="62" y="46"/>
                      <a:pt x="67" y="44"/>
                      <a:pt x="73" y="44"/>
                    </a:cubicBezTo>
                    <a:cubicBezTo>
                      <a:pt x="73" y="37"/>
                      <a:pt x="73" y="37"/>
                      <a:pt x="73" y="37"/>
                    </a:cubicBezTo>
                    <a:cubicBezTo>
                      <a:pt x="73" y="36"/>
                      <a:pt x="73" y="35"/>
                      <a:pt x="73" y="35"/>
                    </a:cubicBezTo>
                    <a:cubicBezTo>
                      <a:pt x="74" y="35"/>
                      <a:pt x="75" y="35"/>
                      <a:pt x="76" y="35"/>
                    </a:cubicBezTo>
                    <a:cubicBezTo>
                      <a:pt x="82" y="35"/>
                      <a:pt x="82" y="35"/>
                      <a:pt x="82" y="35"/>
                    </a:cubicBezTo>
                    <a:cubicBezTo>
                      <a:pt x="83" y="35"/>
                      <a:pt x="83" y="35"/>
                      <a:pt x="84" y="36"/>
                    </a:cubicBezTo>
                    <a:cubicBezTo>
                      <a:pt x="84" y="36"/>
                      <a:pt x="84" y="37"/>
                      <a:pt x="84" y="38"/>
                    </a:cubicBezTo>
                    <a:cubicBezTo>
                      <a:pt x="83" y="44"/>
                      <a:pt x="83" y="44"/>
                      <a:pt x="83" y="44"/>
                    </a:cubicBezTo>
                    <a:cubicBezTo>
                      <a:pt x="85" y="44"/>
                      <a:pt x="87" y="44"/>
                      <a:pt x="88" y="44"/>
                    </a:cubicBezTo>
                    <a:cubicBezTo>
                      <a:pt x="89" y="45"/>
                      <a:pt x="90" y="45"/>
                      <a:pt x="91" y="45"/>
                    </a:cubicBezTo>
                    <a:cubicBezTo>
                      <a:pt x="92" y="45"/>
                      <a:pt x="92" y="45"/>
                      <a:pt x="93" y="46"/>
                    </a:cubicBezTo>
                    <a:cubicBezTo>
                      <a:pt x="93" y="46"/>
                      <a:pt x="94" y="46"/>
                      <a:pt x="94" y="46"/>
                    </a:cubicBezTo>
                    <a:cubicBezTo>
                      <a:pt x="95" y="46"/>
                      <a:pt x="95" y="47"/>
                      <a:pt x="95" y="48"/>
                    </a:cubicBezTo>
                    <a:cubicBezTo>
                      <a:pt x="95" y="49"/>
                      <a:pt x="95" y="50"/>
                      <a:pt x="94" y="51"/>
                    </a:cubicBezTo>
                    <a:close/>
                  </a:path>
                </a:pathLst>
              </a:custGeom>
              <a:solidFill>
                <a:schemeClr val="bg1">
                  <a:lumMod val="95000"/>
                </a:schemeClr>
              </a:solidFill>
              <a:ln>
                <a:noFill/>
              </a:ln>
            </p:spPr>
            <p:txBody>
              <a:bodyPr/>
              <a:lstStyle/>
              <a:p>
                <a:pPr>
                  <a:defRPr/>
                </a:pPr>
                <a:endParaRPr lang="zh-CN" altLang="en-US"/>
              </a:p>
            </p:txBody>
          </p:sp>
          <p:sp>
            <p:nvSpPr>
              <p:cNvPr id="747" name="Freeform 204"/>
              <p:cNvSpPr>
                <a:spLocks/>
              </p:cNvSpPr>
              <p:nvPr/>
            </p:nvSpPr>
            <p:spPr bwMode="auto">
              <a:xfrm>
                <a:off x="2979317" y="2482203"/>
                <a:ext cx="98210" cy="75022"/>
              </a:xfrm>
              <a:custGeom>
                <a:avLst/>
                <a:gdLst>
                  <a:gd name="T0" fmla="*/ 57 w 58"/>
                  <a:gd name="T1" fmla="*/ 22 h 45"/>
                  <a:gd name="T2" fmla="*/ 2 w 58"/>
                  <a:gd name="T3" fmla="*/ 7 h 45"/>
                  <a:gd name="T4" fmla="*/ 2 w 58"/>
                  <a:gd name="T5" fmla="*/ 7 h 45"/>
                  <a:gd name="T6" fmla="*/ 2 w 58"/>
                  <a:gd name="T7" fmla="*/ 7 h 45"/>
                  <a:gd name="T8" fmla="*/ 1 w 58"/>
                  <a:gd name="T9" fmla="*/ 7 h 45"/>
                  <a:gd name="T10" fmla="*/ 1 w 58"/>
                  <a:gd name="T11" fmla="*/ 11 h 45"/>
                  <a:gd name="T12" fmla="*/ 3 w 58"/>
                  <a:gd name="T13" fmla="*/ 11 h 45"/>
                  <a:gd name="T14" fmla="*/ 45 w 58"/>
                  <a:gd name="T15" fmla="*/ 43 h 45"/>
                  <a:gd name="T16" fmla="*/ 50 w 58"/>
                  <a:gd name="T17" fmla="*/ 40 h 45"/>
                  <a:gd name="T18" fmla="*/ 19 w 58"/>
                  <a:gd name="T19" fmla="*/ 11 h 45"/>
                  <a:gd name="T20" fmla="*/ 54 w 58"/>
                  <a:gd name="T21" fmla="*/ 26 h 45"/>
                  <a:gd name="T22" fmla="*/ 57 w 58"/>
                  <a:gd name="T23"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45">
                    <a:moveTo>
                      <a:pt x="57" y="22"/>
                    </a:moveTo>
                    <a:cubicBezTo>
                      <a:pt x="43" y="0"/>
                      <a:pt x="9" y="5"/>
                      <a:pt x="2" y="7"/>
                    </a:cubicBezTo>
                    <a:cubicBezTo>
                      <a:pt x="2" y="7"/>
                      <a:pt x="2" y="7"/>
                      <a:pt x="2" y="7"/>
                    </a:cubicBezTo>
                    <a:cubicBezTo>
                      <a:pt x="2" y="7"/>
                      <a:pt x="2" y="7"/>
                      <a:pt x="2" y="7"/>
                    </a:cubicBezTo>
                    <a:cubicBezTo>
                      <a:pt x="2" y="7"/>
                      <a:pt x="1" y="7"/>
                      <a:pt x="1" y="7"/>
                    </a:cubicBezTo>
                    <a:cubicBezTo>
                      <a:pt x="0" y="9"/>
                      <a:pt x="1" y="11"/>
                      <a:pt x="1" y="11"/>
                    </a:cubicBezTo>
                    <a:cubicBezTo>
                      <a:pt x="3" y="11"/>
                      <a:pt x="3" y="11"/>
                      <a:pt x="3" y="11"/>
                    </a:cubicBezTo>
                    <a:cubicBezTo>
                      <a:pt x="34" y="19"/>
                      <a:pt x="41" y="41"/>
                      <a:pt x="45" y="43"/>
                    </a:cubicBezTo>
                    <a:cubicBezTo>
                      <a:pt x="49" y="45"/>
                      <a:pt x="50" y="40"/>
                      <a:pt x="50" y="40"/>
                    </a:cubicBezTo>
                    <a:cubicBezTo>
                      <a:pt x="46" y="24"/>
                      <a:pt x="31" y="15"/>
                      <a:pt x="19" y="11"/>
                    </a:cubicBezTo>
                    <a:cubicBezTo>
                      <a:pt x="40" y="14"/>
                      <a:pt x="50" y="26"/>
                      <a:pt x="54" y="26"/>
                    </a:cubicBezTo>
                    <a:cubicBezTo>
                      <a:pt x="58" y="27"/>
                      <a:pt x="57" y="22"/>
                      <a:pt x="57" y="22"/>
                    </a:cubicBezTo>
                    <a:close/>
                  </a:path>
                </a:pathLst>
              </a:custGeom>
              <a:solidFill>
                <a:schemeClr val="bg1">
                  <a:lumMod val="95000"/>
                </a:schemeClr>
              </a:solidFill>
              <a:ln>
                <a:noFill/>
              </a:ln>
            </p:spPr>
            <p:txBody>
              <a:bodyPr/>
              <a:lstStyle/>
              <a:p>
                <a:pPr>
                  <a:defRPr/>
                </a:pPr>
                <a:endParaRPr lang="zh-CN" altLang="en-US"/>
              </a:p>
            </p:txBody>
          </p:sp>
        </p:grpSp>
        <p:sp>
          <p:nvSpPr>
            <p:cNvPr id="423" name="Freeform 205"/>
            <p:cNvSpPr>
              <a:spLocks noEditPoints="1"/>
            </p:cNvSpPr>
            <p:nvPr/>
          </p:nvSpPr>
          <p:spPr bwMode="auto">
            <a:xfrm>
              <a:off x="8418864" y="2740006"/>
              <a:ext cx="129584" cy="109123"/>
            </a:xfrm>
            <a:custGeom>
              <a:avLst/>
              <a:gdLst>
                <a:gd name="T0" fmla="*/ 65 w 77"/>
                <a:gd name="T1" fmla="*/ 11 h 65"/>
                <a:gd name="T2" fmla="*/ 65 w 77"/>
                <a:gd name="T3" fmla="*/ 11 h 65"/>
                <a:gd name="T4" fmla="*/ 63 w 77"/>
                <a:gd name="T5" fmla="*/ 9 h 65"/>
                <a:gd name="T6" fmla="*/ 57 w 77"/>
                <a:gd name="T7" fmla="*/ 9 h 65"/>
                <a:gd name="T8" fmla="*/ 55 w 77"/>
                <a:gd name="T9" fmla="*/ 11 h 65"/>
                <a:gd name="T10" fmla="*/ 51 w 77"/>
                <a:gd name="T11" fmla="*/ 11 h 65"/>
                <a:gd name="T12" fmla="*/ 51 w 77"/>
                <a:gd name="T13" fmla="*/ 6 h 65"/>
                <a:gd name="T14" fmla="*/ 42 w 77"/>
                <a:gd name="T15" fmla="*/ 0 h 65"/>
                <a:gd name="T16" fmla="*/ 35 w 77"/>
                <a:gd name="T17" fmla="*/ 0 h 65"/>
                <a:gd name="T18" fmla="*/ 26 w 77"/>
                <a:gd name="T19" fmla="*/ 7 h 65"/>
                <a:gd name="T20" fmla="*/ 26 w 77"/>
                <a:gd name="T21" fmla="*/ 11 h 65"/>
                <a:gd name="T22" fmla="*/ 22 w 77"/>
                <a:gd name="T23" fmla="*/ 12 h 65"/>
                <a:gd name="T24" fmla="*/ 20 w 77"/>
                <a:gd name="T25" fmla="*/ 10 h 65"/>
                <a:gd name="T26" fmla="*/ 13 w 77"/>
                <a:gd name="T27" fmla="*/ 10 h 65"/>
                <a:gd name="T28" fmla="*/ 12 w 77"/>
                <a:gd name="T29" fmla="*/ 12 h 65"/>
                <a:gd name="T30" fmla="*/ 12 w 77"/>
                <a:gd name="T31" fmla="*/ 12 h 65"/>
                <a:gd name="T32" fmla="*/ 0 w 77"/>
                <a:gd name="T33" fmla="*/ 26 h 65"/>
                <a:gd name="T34" fmla="*/ 1 w 77"/>
                <a:gd name="T35" fmla="*/ 51 h 65"/>
                <a:gd name="T36" fmla="*/ 15 w 77"/>
                <a:gd name="T37" fmla="*/ 64 h 65"/>
                <a:gd name="T38" fmla="*/ 64 w 77"/>
                <a:gd name="T39" fmla="*/ 63 h 65"/>
                <a:gd name="T40" fmla="*/ 77 w 77"/>
                <a:gd name="T41" fmla="*/ 50 h 65"/>
                <a:gd name="T42" fmla="*/ 77 w 77"/>
                <a:gd name="T43" fmla="*/ 24 h 65"/>
                <a:gd name="T44" fmla="*/ 65 w 77"/>
                <a:gd name="T45" fmla="*/ 11 h 65"/>
                <a:gd name="T46" fmla="*/ 30 w 77"/>
                <a:gd name="T47" fmla="*/ 7 h 65"/>
                <a:gd name="T48" fmla="*/ 35 w 77"/>
                <a:gd name="T49" fmla="*/ 4 h 65"/>
                <a:gd name="T50" fmla="*/ 42 w 77"/>
                <a:gd name="T51" fmla="*/ 4 h 65"/>
                <a:gd name="T52" fmla="*/ 47 w 77"/>
                <a:gd name="T53" fmla="*/ 6 h 65"/>
                <a:gd name="T54" fmla="*/ 47 w 77"/>
                <a:gd name="T55" fmla="*/ 11 h 65"/>
                <a:gd name="T56" fmla="*/ 30 w 77"/>
                <a:gd name="T57" fmla="*/ 11 h 65"/>
                <a:gd name="T58" fmla="*/ 30 w 77"/>
                <a:gd name="T5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 h="65">
                  <a:moveTo>
                    <a:pt x="65" y="11"/>
                  </a:move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5" y="1"/>
                    <a:pt x="26" y="7"/>
                  </a:cubicBezTo>
                  <a:cubicBezTo>
                    <a:pt x="26" y="11"/>
                    <a:pt x="26" y="11"/>
                    <a:pt x="26" y="11"/>
                  </a:cubicBezTo>
                  <a:cubicBezTo>
                    <a:pt x="22" y="12"/>
                    <a:pt x="22" y="12"/>
                    <a:pt x="22" y="12"/>
                  </a:cubicBezTo>
                  <a:cubicBezTo>
                    <a:pt x="22" y="11"/>
                    <a:pt x="21" y="10"/>
                    <a:pt x="20" y="10"/>
                  </a:cubicBezTo>
                  <a:cubicBezTo>
                    <a:pt x="13" y="10"/>
                    <a:pt x="13" y="10"/>
                    <a:pt x="13" y="10"/>
                  </a:cubicBezTo>
                  <a:cubicBezTo>
                    <a:pt x="12" y="10"/>
                    <a:pt x="12" y="11"/>
                    <a:pt x="12" y="12"/>
                  </a:cubicBezTo>
                  <a:cubicBezTo>
                    <a:pt x="12" y="12"/>
                    <a:pt x="12" y="12"/>
                    <a:pt x="12" y="12"/>
                  </a:cubicBezTo>
                  <a:cubicBezTo>
                    <a:pt x="5" y="13"/>
                    <a:pt x="0" y="19"/>
                    <a:pt x="0" y="26"/>
                  </a:cubicBezTo>
                  <a:cubicBezTo>
                    <a:pt x="1" y="51"/>
                    <a:pt x="1" y="51"/>
                    <a:pt x="1" y="51"/>
                  </a:cubicBezTo>
                  <a:cubicBezTo>
                    <a:pt x="1" y="59"/>
                    <a:pt x="7" y="65"/>
                    <a:pt x="15" y="64"/>
                  </a:cubicBezTo>
                  <a:cubicBezTo>
                    <a:pt x="64" y="63"/>
                    <a:pt x="64" y="63"/>
                    <a:pt x="64" y="63"/>
                  </a:cubicBezTo>
                  <a:cubicBezTo>
                    <a:pt x="71" y="63"/>
                    <a:pt x="77" y="57"/>
                    <a:pt x="77" y="50"/>
                  </a:cubicBezTo>
                  <a:cubicBezTo>
                    <a:pt x="77" y="24"/>
                    <a:pt x="77" y="24"/>
                    <a:pt x="77" y="24"/>
                  </a:cubicBezTo>
                  <a:cubicBezTo>
                    <a:pt x="77" y="17"/>
                    <a:pt x="72" y="12"/>
                    <a:pt x="65" y="11"/>
                  </a:cubicBezTo>
                  <a:close/>
                  <a:moveTo>
                    <a:pt x="30" y="7"/>
                  </a:moveTo>
                  <a:cubicBezTo>
                    <a:pt x="30" y="6"/>
                    <a:pt x="30" y="5"/>
                    <a:pt x="35" y="4"/>
                  </a:cubicBezTo>
                  <a:cubicBezTo>
                    <a:pt x="42" y="4"/>
                    <a:pt x="42" y="4"/>
                    <a:pt x="42" y="4"/>
                  </a:cubicBezTo>
                  <a:cubicBezTo>
                    <a:pt x="47" y="4"/>
                    <a:pt x="47" y="5"/>
                    <a:pt x="47" y="6"/>
                  </a:cubicBezTo>
                  <a:cubicBezTo>
                    <a:pt x="47" y="11"/>
                    <a:pt x="47" y="11"/>
                    <a:pt x="47" y="11"/>
                  </a:cubicBezTo>
                  <a:cubicBezTo>
                    <a:pt x="30" y="11"/>
                    <a:pt x="30" y="11"/>
                    <a:pt x="30" y="11"/>
                  </a:cubicBezTo>
                  <a:lnTo>
                    <a:pt x="30" y="7"/>
                  </a:lnTo>
                  <a:close/>
                </a:path>
              </a:pathLst>
            </a:custGeom>
            <a:solidFill>
              <a:schemeClr val="bg1">
                <a:lumMod val="95000"/>
              </a:schemeClr>
            </a:solidFill>
            <a:ln>
              <a:noFill/>
            </a:ln>
          </p:spPr>
          <p:txBody>
            <a:bodyPr/>
            <a:lstStyle/>
            <a:p>
              <a:pPr>
                <a:defRPr/>
              </a:pPr>
              <a:endParaRPr lang="zh-CN" altLang="en-US"/>
            </a:p>
          </p:txBody>
        </p:sp>
        <p:grpSp>
          <p:nvGrpSpPr>
            <p:cNvPr id="424" name="组合 423"/>
            <p:cNvGrpSpPr/>
            <p:nvPr/>
          </p:nvGrpSpPr>
          <p:grpSpPr>
            <a:xfrm>
              <a:off x="8919465" y="2529945"/>
              <a:ext cx="274171" cy="346465"/>
              <a:chOff x="2560015" y="2529945"/>
              <a:chExt cx="274171" cy="346465"/>
            </a:xfrm>
          </p:grpSpPr>
          <p:sp>
            <p:nvSpPr>
              <p:cNvPr id="742" name="Freeform 216"/>
              <p:cNvSpPr>
                <a:spLocks noEditPoints="1"/>
              </p:cNvSpPr>
              <p:nvPr/>
            </p:nvSpPr>
            <p:spPr bwMode="auto">
              <a:xfrm>
                <a:off x="2560015" y="2529945"/>
                <a:ext cx="274171" cy="346465"/>
              </a:xfrm>
              <a:custGeom>
                <a:avLst/>
                <a:gdLst>
                  <a:gd name="T0" fmla="*/ 117 w 162"/>
                  <a:gd name="T1" fmla="*/ 0 h 205"/>
                  <a:gd name="T2" fmla="*/ 0 w 162"/>
                  <a:gd name="T3" fmla="*/ 44 h 205"/>
                  <a:gd name="T4" fmla="*/ 45 w 162"/>
                  <a:gd name="T5" fmla="*/ 204 h 205"/>
                  <a:gd name="T6" fmla="*/ 161 w 162"/>
                  <a:gd name="T7" fmla="*/ 161 h 205"/>
                  <a:gd name="T8" fmla="*/ 16 w 162"/>
                  <a:gd name="T9" fmla="*/ 44 h 205"/>
                  <a:gd name="T10" fmla="*/ 117 w 162"/>
                  <a:gd name="T11" fmla="*/ 16 h 205"/>
                  <a:gd name="T12" fmla="*/ 144 w 162"/>
                  <a:gd name="T13" fmla="*/ 51 h 205"/>
                  <a:gd name="T14" fmla="*/ 42 w 162"/>
                  <a:gd name="T15" fmla="*/ 79 h 205"/>
                  <a:gd name="T16" fmla="*/ 16 w 162"/>
                  <a:gd name="T17" fmla="*/ 44 h 205"/>
                  <a:gd name="T18" fmla="*/ 21 w 162"/>
                  <a:gd name="T19" fmla="*/ 91 h 205"/>
                  <a:gd name="T20" fmla="*/ 43 w 162"/>
                  <a:gd name="T21" fmla="*/ 95 h 205"/>
                  <a:gd name="T22" fmla="*/ 39 w 162"/>
                  <a:gd name="T23" fmla="*/ 111 h 205"/>
                  <a:gd name="T24" fmla="*/ 17 w 162"/>
                  <a:gd name="T25" fmla="*/ 107 h 205"/>
                  <a:gd name="T26" fmla="*/ 17 w 162"/>
                  <a:gd name="T27" fmla="*/ 128 h 205"/>
                  <a:gd name="T28" fmla="*/ 40 w 162"/>
                  <a:gd name="T29" fmla="*/ 124 h 205"/>
                  <a:gd name="T30" fmla="*/ 44 w 162"/>
                  <a:gd name="T31" fmla="*/ 140 h 205"/>
                  <a:gd name="T32" fmla="*/ 22 w 162"/>
                  <a:gd name="T33" fmla="*/ 144 h 205"/>
                  <a:gd name="T34" fmla="*/ 17 w 162"/>
                  <a:gd name="T35" fmla="*/ 128 h 205"/>
                  <a:gd name="T36" fmla="*/ 23 w 162"/>
                  <a:gd name="T37" fmla="*/ 177 h 205"/>
                  <a:gd name="T38" fmla="*/ 18 w 162"/>
                  <a:gd name="T39" fmla="*/ 162 h 205"/>
                  <a:gd name="T40" fmla="*/ 40 w 162"/>
                  <a:gd name="T41" fmla="*/ 157 h 205"/>
                  <a:gd name="T42" fmla="*/ 45 w 162"/>
                  <a:gd name="T43" fmla="*/ 173 h 205"/>
                  <a:gd name="T44" fmla="*/ 51 w 162"/>
                  <a:gd name="T45" fmla="*/ 95 h 205"/>
                  <a:gd name="T46" fmla="*/ 73 w 162"/>
                  <a:gd name="T47" fmla="*/ 90 h 205"/>
                  <a:gd name="T48" fmla="*/ 77 w 162"/>
                  <a:gd name="T49" fmla="*/ 106 h 205"/>
                  <a:gd name="T50" fmla="*/ 55 w 162"/>
                  <a:gd name="T51" fmla="*/ 111 h 205"/>
                  <a:gd name="T52" fmla="*/ 51 w 162"/>
                  <a:gd name="T53" fmla="*/ 95 h 205"/>
                  <a:gd name="T54" fmla="*/ 55 w 162"/>
                  <a:gd name="T55" fmla="*/ 124 h 205"/>
                  <a:gd name="T56" fmla="*/ 77 w 162"/>
                  <a:gd name="T57" fmla="*/ 127 h 205"/>
                  <a:gd name="T58" fmla="*/ 74 w 162"/>
                  <a:gd name="T59" fmla="*/ 143 h 205"/>
                  <a:gd name="T60" fmla="*/ 52 w 162"/>
                  <a:gd name="T61" fmla="*/ 140 h 205"/>
                  <a:gd name="T62" fmla="*/ 75 w 162"/>
                  <a:gd name="T63" fmla="*/ 176 h 205"/>
                  <a:gd name="T64" fmla="*/ 52 w 162"/>
                  <a:gd name="T65" fmla="*/ 173 h 205"/>
                  <a:gd name="T66" fmla="*/ 56 w 162"/>
                  <a:gd name="T67" fmla="*/ 157 h 205"/>
                  <a:gd name="T68" fmla="*/ 78 w 162"/>
                  <a:gd name="T69" fmla="*/ 160 h 205"/>
                  <a:gd name="T70" fmla="*/ 75 w 162"/>
                  <a:gd name="T71" fmla="*/ 176 h 205"/>
                  <a:gd name="T72" fmla="*/ 88 w 162"/>
                  <a:gd name="T73" fmla="*/ 90 h 205"/>
                  <a:gd name="T74" fmla="*/ 111 w 162"/>
                  <a:gd name="T75" fmla="*/ 93 h 205"/>
                  <a:gd name="T76" fmla="*/ 107 w 162"/>
                  <a:gd name="T77" fmla="*/ 109 h 205"/>
                  <a:gd name="T78" fmla="*/ 85 w 162"/>
                  <a:gd name="T79" fmla="*/ 106 h 205"/>
                  <a:gd name="T80" fmla="*/ 85 w 162"/>
                  <a:gd name="T81" fmla="*/ 127 h 205"/>
                  <a:gd name="T82" fmla="*/ 107 w 162"/>
                  <a:gd name="T83" fmla="*/ 123 h 205"/>
                  <a:gd name="T84" fmla="*/ 112 w 162"/>
                  <a:gd name="T85" fmla="*/ 138 h 205"/>
                  <a:gd name="T86" fmla="*/ 89 w 162"/>
                  <a:gd name="T87" fmla="*/ 143 h 205"/>
                  <a:gd name="T88" fmla="*/ 85 w 162"/>
                  <a:gd name="T89" fmla="*/ 127 h 205"/>
                  <a:gd name="T90" fmla="*/ 90 w 162"/>
                  <a:gd name="T91" fmla="*/ 176 h 205"/>
                  <a:gd name="T92" fmla="*/ 86 w 162"/>
                  <a:gd name="T93" fmla="*/ 160 h 205"/>
                  <a:gd name="T94" fmla="*/ 108 w 162"/>
                  <a:gd name="T95" fmla="*/ 156 h 205"/>
                  <a:gd name="T96" fmla="*/ 112 w 162"/>
                  <a:gd name="T97" fmla="*/ 171 h 205"/>
                  <a:gd name="T98" fmla="*/ 118 w 162"/>
                  <a:gd name="T99" fmla="*/ 93 h 205"/>
                  <a:gd name="T100" fmla="*/ 140 w 162"/>
                  <a:gd name="T101" fmla="*/ 89 h 205"/>
                  <a:gd name="T102" fmla="*/ 145 w 162"/>
                  <a:gd name="T103" fmla="*/ 105 h 205"/>
                  <a:gd name="T104" fmla="*/ 122 w 162"/>
                  <a:gd name="T105" fmla="*/ 109 h 205"/>
                  <a:gd name="T106" fmla="*/ 118 w 162"/>
                  <a:gd name="T107" fmla="*/ 93 h 205"/>
                  <a:gd name="T108" fmla="*/ 123 w 162"/>
                  <a:gd name="T109" fmla="*/ 122 h 205"/>
                  <a:gd name="T110" fmla="*/ 145 w 162"/>
                  <a:gd name="T111" fmla="*/ 126 h 205"/>
                  <a:gd name="T112" fmla="*/ 141 w 162"/>
                  <a:gd name="T113" fmla="*/ 142 h 205"/>
                  <a:gd name="T114" fmla="*/ 119 w 162"/>
                  <a:gd name="T115" fmla="*/ 138 h 205"/>
                  <a:gd name="T116" fmla="*/ 142 w 162"/>
                  <a:gd name="T117" fmla="*/ 175 h 205"/>
                  <a:gd name="T118" fmla="*/ 120 w 162"/>
                  <a:gd name="T119" fmla="*/ 171 h 205"/>
                  <a:gd name="T120" fmla="*/ 123 w 162"/>
                  <a:gd name="T121" fmla="*/ 155 h 205"/>
                  <a:gd name="T122" fmla="*/ 146 w 162"/>
                  <a:gd name="T123" fmla="*/ 159 h 205"/>
                  <a:gd name="T124" fmla="*/ 142 w 162"/>
                  <a:gd name="T125" fmla="*/ 17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5">
                    <a:moveTo>
                      <a:pt x="159" y="40"/>
                    </a:moveTo>
                    <a:cubicBezTo>
                      <a:pt x="158" y="18"/>
                      <a:pt x="140" y="0"/>
                      <a:pt x="117" y="0"/>
                    </a:cubicBezTo>
                    <a:cubicBezTo>
                      <a:pt x="40" y="2"/>
                      <a:pt x="40" y="2"/>
                      <a:pt x="40" y="2"/>
                    </a:cubicBezTo>
                    <a:cubicBezTo>
                      <a:pt x="18" y="3"/>
                      <a:pt x="0" y="21"/>
                      <a:pt x="0" y="44"/>
                    </a:cubicBezTo>
                    <a:cubicBezTo>
                      <a:pt x="3" y="164"/>
                      <a:pt x="3" y="164"/>
                      <a:pt x="3" y="164"/>
                    </a:cubicBezTo>
                    <a:cubicBezTo>
                      <a:pt x="3" y="187"/>
                      <a:pt x="22" y="205"/>
                      <a:pt x="45" y="204"/>
                    </a:cubicBezTo>
                    <a:cubicBezTo>
                      <a:pt x="121" y="202"/>
                      <a:pt x="121" y="202"/>
                      <a:pt x="121" y="202"/>
                    </a:cubicBezTo>
                    <a:cubicBezTo>
                      <a:pt x="144" y="202"/>
                      <a:pt x="162" y="183"/>
                      <a:pt x="161" y="161"/>
                    </a:cubicBezTo>
                    <a:lnTo>
                      <a:pt x="159" y="40"/>
                    </a:lnTo>
                    <a:close/>
                    <a:moveTo>
                      <a:pt x="16" y="44"/>
                    </a:moveTo>
                    <a:cubicBezTo>
                      <a:pt x="15" y="29"/>
                      <a:pt x="27" y="18"/>
                      <a:pt x="41" y="17"/>
                    </a:cubicBezTo>
                    <a:cubicBezTo>
                      <a:pt x="117" y="16"/>
                      <a:pt x="117" y="16"/>
                      <a:pt x="117" y="16"/>
                    </a:cubicBezTo>
                    <a:cubicBezTo>
                      <a:pt x="131" y="15"/>
                      <a:pt x="143" y="27"/>
                      <a:pt x="143" y="41"/>
                    </a:cubicBezTo>
                    <a:cubicBezTo>
                      <a:pt x="144" y="51"/>
                      <a:pt x="144" y="51"/>
                      <a:pt x="144" y="51"/>
                    </a:cubicBezTo>
                    <a:cubicBezTo>
                      <a:pt x="144" y="65"/>
                      <a:pt x="133" y="77"/>
                      <a:pt x="119" y="77"/>
                    </a:cubicBezTo>
                    <a:cubicBezTo>
                      <a:pt x="42" y="79"/>
                      <a:pt x="42" y="79"/>
                      <a:pt x="42" y="79"/>
                    </a:cubicBezTo>
                    <a:cubicBezTo>
                      <a:pt x="28" y="79"/>
                      <a:pt x="16" y="68"/>
                      <a:pt x="16" y="54"/>
                    </a:cubicBezTo>
                    <a:lnTo>
                      <a:pt x="16" y="44"/>
                    </a:lnTo>
                    <a:close/>
                    <a:moveTo>
                      <a:pt x="17" y="95"/>
                    </a:moveTo>
                    <a:cubicBezTo>
                      <a:pt x="17" y="93"/>
                      <a:pt x="18" y="91"/>
                      <a:pt x="21" y="91"/>
                    </a:cubicBezTo>
                    <a:cubicBezTo>
                      <a:pt x="39" y="91"/>
                      <a:pt x="39" y="91"/>
                      <a:pt x="39" y="91"/>
                    </a:cubicBezTo>
                    <a:cubicBezTo>
                      <a:pt x="41" y="91"/>
                      <a:pt x="43" y="93"/>
                      <a:pt x="43" y="95"/>
                    </a:cubicBezTo>
                    <a:cubicBezTo>
                      <a:pt x="43" y="107"/>
                      <a:pt x="43" y="107"/>
                      <a:pt x="43" y="107"/>
                    </a:cubicBezTo>
                    <a:cubicBezTo>
                      <a:pt x="43" y="109"/>
                      <a:pt x="42" y="111"/>
                      <a:pt x="39" y="111"/>
                    </a:cubicBezTo>
                    <a:cubicBezTo>
                      <a:pt x="21" y="111"/>
                      <a:pt x="21" y="111"/>
                      <a:pt x="21" y="111"/>
                    </a:cubicBezTo>
                    <a:cubicBezTo>
                      <a:pt x="19" y="111"/>
                      <a:pt x="17" y="110"/>
                      <a:pt x="17" y="107"/>
                    </a:cubicBezTo>
                    <a:lnTo>
                      <a:pt x="17" y="95"/>
                    </a:lnTo>
                    <a:close/>
                    <a:moveTo>
                      <a:pt x="17" y="128"/>
                    </a:moveTo>
                    <a:cubicBezTo>
                      <a:pt x="17" y="126"/>
                      <a:pt x="19" y="124"/>
                      <a:pt x="21" y="124"/>
                    </a:cubicBezTo>
                    <a:cubicBezTo>
                      <a:pt x="40" y="124"/>
                      <a:pt x="40" y="124"/>
                      <a:pt x="40" y="124"/>
                    </a:cubicBezTo>
                    <a:cubicBezTo>
                      <a:pt x="42" y="124"/>
                      <a:pt x="44" y="126"/>
                      <a:pt x="44" y="128"/>
                    </a:cubicBezTo>
                    <a:cubicBezTo>
                      <a:pt x="44" y="140"/>
                      <a:pt x="44" y="140"/>
                      <a:pt x="44" y="140"/>
                    </a:cubicBezTo>
                    <a:cubicBezTo>
                      <a:pt x="44" y="142"/>
                      <a:pt x="42" y="144"/>
                      <a:pt x="40" y="144"/>
                    </a:cubicBezTo>
                    <a:cubicBezTo>
                      <a:pt x="22" y="144"/>
                      <a:pt x="22" y="144"/>
                      <a:pt x="22" y="144"/>
                    </a:cubicBezTo>
                    <a:cubicBezTo>
                      <a:pt x="20" y="144"/>
                      <a:pt x="18" y="143"/>
                      <a:pt x="18" y="140"/>
                    </a:cubicBezTo>
                    <a:lnTo>
                      <a:pt x="17" y="128"/>
                    </a:lnTo>
                    <a:close/>
                    <a:moveTo>
                      <a:pt x="41" y="177"/>
                    </a:moveTo>
                    <a:cubicBezTo>
                      <a:pt x="23" y="177"/>
                      <a:pt x="23" y="177"/>
                      <a:pt x="23" y="177"/>
                    </a:cubicBezTo>
                    <a:cubicBezTo>
                      <a:pt x="20" y="177"/>
                      <a:pt x="19" y="176"/>
                      <a:pt x="18" y="173"/>
                    </a:cubicBezTo>
                    <a:cubicBezTo>
                      <a:pt x="18" y="162"/>
                      <a:pt x="18" y="162"/>
                      <a:pt x="18" y="162"/>
                    </a:cubicBezTo>
                    <a:cubicBezTo>
                      <a:pt x="18" y="159"/>
                      <a:pt x="20" y="157"/>
                      <a:pt x="22" y="157"/>
                    </a:cubicBezTo>
                    <a:cubicBezTo>
                      <a:pt x="40" y="157"/>
                      <a:pt x="40" y="157"/>
                      <a:pt x="40" y="157"/>
                    </a:cubicBezTo>
                    <a:cubicBezTo>
                      <a:pt x="43" y="157"/>
                      <a:pt x="44" y="159"/>
                      <a:pt x="44" y="161"/>
                    </a:cubicBezTo>
                    <a:cubicBezTo>
                      <a:pt x="45" y="173"/>
                      <a:pt x="45" y="173"/>
                      <a:pt x="45" y="173"/>
                    </a:cubicBezTo>
                    <a:cubicBezTo>
                      <a:pt x="45" y="175"/>
                      <a:pt x="43" y="177"/>
                      <a:pt x="41" y="177"/>
                    </a:cubicBezTo>
                    <a:close/>
                    <a:moveTo>
                      <a:pt x="51" y="95"/>
                    </a:moveTo>
                    <a:cubicBezTo>
                      <a:pt x="50" y="93"/>
                      <a:pt x="52" y="91"/>
                      <a:pt x="54" y="91"/>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1"/>
                      <a:pt x="55" y="111"/>
                      <a:pt x="55" y="111"/>
                    </a:cubicBezTo>
                    <a:cubicBezTo>
                      <a:pt x="53" y="111"/>
                      <a:pt x="51" y="109"/>
                      <a:pt x="51" y="107"/>
                    </a:cubicBezTo>
                    <a:lnTo>
                      <a:pt x="51" y="95"/>
                    </a:lnTo>
                    <a:close/>
                    <a:moveTo>
                      <a:pt x="51" y="128"/>
                    </a:moveTo>
                    <a:cubicBezTo>
                      <a:pt x="51" y="126"/>
                      <a:pt x="53" y="124"/>
                      <a:pt x="55" y="124"/>
                    </a:cubicBezTo>
                    <a:cubicBezTo>
                      <a:pt x="73" y="123"/>
                      <a:pt x="73" y="123"/>
                      <a:pt x="73" y="123"/>
                    </a:cubicBezTo>
                    <a:cubicBezTo>
                      <a:pt x="76" y="123"/>
                      <a:pt x="77" y="125"/>
                      <a:pt x="77" y="127"/>
                    </a:cubicBezTo>
                    <a:cubicBezTo>
                      <a:pt x="78" y="139"/>
                      <a:pt x="78" y="139"/>
                      <a:pt x="78" y="139"/>
                    </a:cubicBezTo>
                    <a:cubicBezTo>
                      <a:pt x="78" y="141"/>
                      <a:pt x="76" y="143"/>
                      <a:pt x="74" y="143"/>
                    </a:cubicBezTo>
                    <a:cubicBezTo>
                      <a:pt x="56" y="144"/>
                      <a:pt x="56" y="144"/>
                      <a:pt x="56" y="144"/>
                    </a:cubicBezTo>
                    <a:cubicBezTo>
                      <a:pt x="53" y="144"/>
                      <a:pt x="52" y="142"/>
                      <a:pt x="52" y="140"/>
                    </a:cubicBezTo>
                    <a:lnTo>
                      <a:pt x="51" y="128"/>
                    </a:lnTo>
                    <a:close/>
                    <a:moveTo>
                      <a:pt x="75" y="176"/>
                    </a:moveTo>
                    <a:cubicBezTo>
                      <a:pt x="56" y="177"/>
                      <a:pt x="56" y="177"/>
                      <a:pt x="56" y="177"/>
                    </a:cubicBezTo>
                    <a:cubicBezTo>
                      <a:pt x="54" y="177"/>
                      <a:pt x="52" y="175"/>
                      <a:pt x="52" y="173"/>
                    </a:cubicBezTo>
                    <a:cubicBezTo>
                      <a:pt x="52" y="161"/>
                      <a:pt x="52" y="161"/>
                      <a:pt x="52" y="161"/>
                    </a:cubicBezTo>
                    <a:cubicBezTo>
                      <a:pt x="52" y="159"/>
                      <a:pt x="54" y="157"/>
                      <a:pt x="56" y="157"/>
                    </a:cubicBezTo>
                    <a:cubicBezTo>
                      <a:pt x="74" y="156"/>
                      <a:pt x="74" y="156"/>
                      <a:pt x="74" y="156"/>
                    </a:cubicBezTo>
                    <a:cubicBezTo>
                      <a:pt x="76" y="156"/>
                      <a:pt x="78" y="158"/>
                      <a:pt x="78" y="160"/>
                    </a:cubicBezTo>
                    <a:cubicBezTo>
                      <a:pt x="78" y="172"/>
                      <a:pt x="78" y="172"/>
                      <a:pt x="78" y="172"/>
                    </a:cubicBezTo>
                    <a:cubicBezTo>
                      <a:pt x="79" y="174"/>
                      <a:pt x="77" y="176"/>
                      <a:pt x="75" y="176"/>
                    </a:cubicBezTo>
                    <a:close/>
                    <a:moveTo>
                      <a:pt x="84" y="94"/>
                    </a:moveTo>
                    <a:cubicBezTo>
                      <a:pt x="84" y="92"/>
                      <a:pt x="86" y="90"/>
                      <a:pt x="88" y="90"/>
                    </a:cubicBezTo>
                    <a:cubicBezTo>
                      <a:pt x="106" y="90"/>
                      <a:pt x="106" y="90"/>
                      <a:pt x="106" y="90"/>
                    </a:cubicBezTo>
                    <a:cubicBezTo>
                      <a:pt x="109" y="89"/>
                      <a:pt x="111" y="91"/>
                      <a:pt x="111" y="93"/>
                    </a:cubicBezTo>
                    <a:cubicBezTo>
                      <a:pt x="111" y="105"/>
                      <a:pt x="111" y="105"/>
                      <a:pt x="111" y="105"/>
                    </a:cubicBezTo>
                    <a:cubicBezTo>
                      <a:pt x="111" y="108"/>
                      <a:pt x="109" y="109"/>
                      <a:pt x="107" y="109"/>
                    </a:cubicBezTo>
                    <a:cubicBezTo>
                      <a:pt x="89" y="110"/>
                      <a:pt x="89" y="110"/>
                      <a:pt x="89" y="110"/>
                    </a:cubicBezTo>
                    <a:cubicBezTo>
                      <a:pt x="86" y="110"/>
                      <a:pt x="85" y="108"/>
                      <a:pt x="85" y="106"/>
                    </a:cubicBezTo>
                    <a:lnTo>
                      <a:pt x="84" y="94"/>
                    </a:lnTo>
                    <a:close/>
                    <a:moveTo>
                      <a:pt x="85" y="127"/>
                    </a:moveTo>
                    <a:cubicBezTo>
                      <a:pt x="85" y="125"/>
                      <a:pt x="87" y="123"/>
                      <a:pt x="89" y="123"/>
                    </a:cubicBezTo>
                    <a:cubicBezTo>
                      <a:pt x="107" y="123"/>
                      <a:pt x="107" y="123"/>
                      <a:pt x="107" y="123"/>
                    </a:cubicBezTo>
                    <a:cubicBezTo>
                      <a:pt x="109" y="122"/>
                      <a:pt x="111" y="124"/>
                      <a:pt x="111" y="126"/>
                    </a:cubicBezTo>
                    <a:cubicBezTo>
                      <a:pt x="112" y="138"/>
                      <a:pt x="112" y="138"/>
                      <a:pt x="112" y="138"/>
                    </a:cubicBezTo>
                    <a:cubicBezTo>
                      <a:pt x="112" y="141"/>
                      <a:pt x="110" y="142"/>
                      <a:pt x="108" y="142"/>
                    </a:cubicBezTo>
                    <a:cubicBezTo>
                      <a:pt x="89" y="143"/>
                      <a:pt x="89" y="143"/>
                      <a:pt x="89" y="143"/>
                    </a:cubicBezTo>
                    <a:cubicBezTo>
                      <a:pt x="87" y="143"/>
                      <a:pt x="85" y="141"/>
                      <a:pt x="85" y="139"/>
                    </a:cubicBezTo>
                    <a:lnTo>
                      <a:pt x="85" y="127"/>
                    </a:lnTo>
                    <a:close/>
                    <a:moveTo>
                      <a:pt x="108" y="176"/>
                    </a:moveTo>
                    <a:cubicBezTo>
                      <a:pt x="90" y="176"/>
                      <a:pt x="90" y="176"/>
                      <a:pt x="90" y="176"/>
                    </a:cubicBezTo>
                    <a:cubicBezTo>
                      <a:pt x="88" y="176"/>
                      <a:pt x="86" y="174"/>
                      <a:pt x="86" y="172"/>
                    </a:cubicBezTo>
                    <a:cubicBezTo>
                      <a:pt x="86" y="160"/>
                      <a:pt x="86" y="160"/>
                      <a:pt x="86" y="160"/>
                    </a:cubicBezTo>
                    <a:cubicBezTo>
                      <a:pt x="86" y="158"/>
                      <a:pt x="87" y="156"/>
                      <a:pt x="90" y="156"/>
                    </a:cubicBezTo>
                    <a:cubicBezTo>
                      <a:pt x="108" y="156"/>
                      <a:pt x="108" y="156"/>
                      <a:pt x="108" y="156"/>
                    </a:cubicBezTo>
                    <a:cubicBezTo>
                      <a:pt x="110" y="156"/>
                      <a:pt x="112" y="157"/>
                      <a:pt x="112" y="160"/>
                    </a:cubicBezTo>
                    <a:cubicBezTo>
                      <a:pt x="112" y="171"/>
                      <a:pt x="112" y="171"/>
                      <a:pt x="112" y="171"/>
                    </a:cubicBezTo>
                    <a:cubicBezTo>
                      <a:pt x="112" y="174"/>
                      <a:pt x="111" y="175"/>
                      <a:pt x="108" y="176"/>
                    </a:cubicBezTo>
                    <a:close/>
                    <a:moveTo>
                      <a:pt x="118" y="93"/>
                    </a:moveTo>
                    <a:cubicBezTo>
                      <a:pt x="118" y="91"/>
                      <a:pt x="120" y="89"/>
                      <a:pt x="122" y="89"/>
                    </a:cubicBezTo>
                    <a:cubicBezTo>
                      <a:pt x="140" y="89"/>
                      <a:pt x="140" y="89"/>
                      <a:pt x="140" y="89"/>
                    </a:cubicBezTo>
                    <a:cubicBezTo>
                      <a:pt x="142" y="89"/>
                      <a:pt x="144" y="90"/>
                      <a:pt x="144" y="93"/>
                    </a:cubicBezTo>
                    <a:cubicBezTo>
                      <a:pt x="145" y="105"/>
                      <a:pt x="145" y="105"/>
                      <a:pt x="145" y="105"/>
                    </a:cubicBezTo>
                    <a:cubicBezTo>
                      <a:pt x="145" y="107"/>
                      <a:pt x="143" y="109"/>
                      <a:pt x="141" y="109"/>
                    </a:cubicBezTo>
                    <a:cubicBezTo>
                      <a:pt x="122" y="109"/>
                      <a:pt x="122" y="109"/>
                      <a:pt x="122" y="109"/>
                    </a:cubicBezTo>
                    <a:cubicBezTo>
                      <a:pt x="120" y="109"/>
                      <a:pt x="118" y="107"/>
                      <a:pt x="118" y="105"/>
                    </a:cubicBezTo>
                    <a:lnTo>
                      <a:pt x="118" y="93"/>
                    </a:lnTo>
                    <a:close/>
                    <a:moveTo>
                      <a:pt x="119" y="126"/>
                    </a:moveTo>
                    <a:cubicBezTo>
                      <a:pt x="119" y="124"/>
                      <a:pt x="121" y="122"/>
                      <a:pt x="123" y="122"/>
                    </a:cubicBezTo>
                    <a:cubicBezTo>
                      <a:pt x="141" y="122"/>
                      <a:pt x="141" y="122"/>
                      <a:pt x="141" y="122"/>
                    </a:cubicBezTo>
                    <a:cubicBezTo>
                      <a:pt x="143" y="122"/>
                      <a:pt x="145" y="124"/>
                      <a:pt x="145" y="126"/>
                    </a:cubicBezTo>
                    <a:cubicBezTo>
                      <a:pt x="145" y="138"/>
                      <a:pt x="145" y="138"/>
                      <a:pt x="145" y="138"/>
                    </a:cubicBezTo>
                    <a:cubicBezTo>
                      <a:pt x="145" y="140"/>
                      <a:pt x="144" y="142"/>
                      <a:pt x="141" y="142"/>
                    </a:cubicBezTo>
                    <a:cubicBezTo>
                      <a:pt x="123" y="142"/>
                      <a:pt x="123" y="142"/>
                      <a:pt x="123" y="142"/>
                    </a:cubicBezTo>
                    <a:cubicBezTo>
                      <a:pt x="121" y="142"/>
                      <a:pt x="119" y="140"/>
                      <a:pt x="119" y="138"/>
                    </a:cubicBezTo>
                    <a:lnTo>
                      <a:pt x="119" y="126"/>
                    </a:lnTo>
                    <a:close/>
                    <a:moveTo>
                      <a:pt x="142" y="175"/>
                    </a:moveTo>
                    <a:cubicBezTo>
                      <a:pt x="124" y="175"/>
                      <a:pt x="124" y="175"/>
                      <a:pt x="124" y="175"/>
                    </a:cubicBezTo>
                    <a:cubicBezTo>
                      <a:pt x="122" y="175"/>
                      <a:pt x="120" y="173"/>
                      <a:pt x="120" y="171"/>
                    </a:cubicBezTo>
                    <a:cubicBezTo>
                      <a:pt x="120" y="159"/>
                      <a:pt x="120" y="159"/>
                      <a:pt x="120" y="159"/>
                    </a:cubicBezTo>
                    <a:cubicBezTo>
                      <a:pt x="120" y="157"/>
                      <a:pt x="121" y="155"/>
                      <a:pt x="123" y="155"/>
                    </a:cubicBezTo>
                    <a:cubicBezTo>
                      <a:pt x="142" y="155"/>
                      <a:pt x="142" y="155"/>
                      <a:pt x="142" y="155"/>
                    </a:cubicBezTo>
                    <a:cubicBezTo>
                      <a:pt x="144" y="155"/>
                      <a:pt x="146" y="157"/>
                      <a:pt x="146" y="159"/>
                    </a:cubicBezTo>
                    <a:cubicBezTo>
                      <a:pt x="146" y="171"/>
                      <a:pt x="146" y="171"/>
                      <a:pt x="146" y="171"/>
                    </a:cubicBezTo>
                    <a:cubicBezTo>
                      <a:pt x="146" y="173"/>
                      <a:pt x="144" y="175"/>
                      <a:pt x="142" y="175"/>
                    </a:cubicBezTo>
                    <a:close/>
                  </a:path>
                </a:pathLst>
              </a:custGeom>
              <a:solidFill>
                <a:schemeClr val="bg1">
                  <a:lumMod val="95000"/>
                </a:schemeClr>
              </a:solidFill>
              <a:ln>
                <a:noFill/>
              </a:ln>
            </p:spPr>
            <p:txBody>
              <a:bodyPr/>
              <a:lstStyle/>
              <a:p>
                <a:pPr>
                  <a:defRPr/>
                </a:pPr>
                <a:endParaRPr lang="zh-CN" altLang="en-US"/>
              </a:p>
            </p:txBody>
          </p:sp>
          <p:sp>
            <p:nvSpPr>
              <p:cNvPr id="743" name="Freeform 217"/>
              <p:cNvSpPr>
                <a:spLocks/>
              </p:cNvSpPr>
              <p:nvPr/>
            </p:nvSpPr>
            <p:spPr bwMode="auto">
              <a:xfrm>
                <a:off x="2605028" y="2570866"/>
                <a:ext cx="81842" cy="83206"/>
              </a:xfrm>
              <a:custGeom>
                <a:avLst/>
                <a:gdLst>
                  <a:gd name="T0" fmla="*/ 42 w 49"/>
                  <a:gd name="T1" fmla="*/ 17 h 49"/>
                  <a:gd name="T2" fmla="*/ 31 w 49"/>
                  <a:gd name="T3" fmla="*/ 18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2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8"/>
                      <a:pt x="31" y="18"/>
                      <a:pt x="31" y="18"/>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2"/>
                      <a:pt x="18" y="32"/>
                      <a:pt x="18" y="32"/>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5" y="17"/>
                      <a:pt x="42" y="17"/>
                    </a:cubicBezTo>
                    <a:close/>
                  </a:path>
                </a:pathLst>
              </a:custGeom>
              <a:solidFill>
                <a:schemeClr val="bg1">
                  <a:lumMod val="95000"/>
                </a:schemeClr>
              </a:solidFill>
              <a:ln>
                <a:noFill/>
              </a:ln>
            </p:spPr>
            <p:txBody>
              <a:bodyPr/>
              <a:lstStyle/>
              <a:p>
                <a:pPr>
                  <a:defRPr/>
                </a:pPr>
                <a:endParaRPr lang="zh-CN" altLang="en-US"/>
              </a:p>
            </p:txBody>
          </p:sp>
          <p:sp>
            <p:nvSpPr>
              <p:cNvPr id="744" name="Freeform 218"/>
              <p:cNvSpPr>
                <a:spLocks/>
              </p:cNvSpPr>
              <p:nvPr/>
            </p:nvSpPr>
            <p:spPr bwMode="auto">
              <a:xfrm>
                <a:off x="2701874" y="2598146"/>
                <a:ext cx="83206" cy="24553"/>
              </a:xfrm>
              <a:custGeom>
                <a:avLst/>
                <a:gdLst>
                  <a:gd name="T0" fmla="*/ 42 w 49"/>
                  <a:gd name="T1" fmla="*/ 0 h 15"/>
                  <a:gd name="T2" fmla="*/ 7 w 49"/>
                  <a:gd name="T3" fmla="*/ 1 h 15"/>
                  <a:gd name="T4" fmla="*/ 0 w 49"/>
                  <a:gd name="T5" fmla="*/ 8 h 15"/>
                  <a:gd name="T6" fmla="*/ 7 w 49"/>
                  <a:gd name="T7" fmla="*/ 15 h 15"/>
                  <a:gd name="T8" fmla="*/ 42 w 49"/>
                  <a:gd name="T9" fmla="*/ 14 h 15"/>
                  <a:gd name="T10" fmla="*/ 49 w 49"/>
                  <a:gd name="T11" fmla="*/ 7 h 15"/>
                  <a:gd name="T12" fmla="*/ 42 w 4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49" h="15">
                    <a:moveTo>
                      <a:pt x="42" y="0"/>
                    </a:moveTo>
                    <a:cubicBezTo>
                      <a:pt x="7" y="1"/>
                      <a:pt x="7" y="1"/>
                      <a:pt x="7" y="1"/>
                    </a:cubicBezTo>
                    <a:cubicBezTo>
                      <a:pt x="3" y="1"/>
                      <a:pt x="0" y="4"/>
                      <a:pt x="0" y="8"/>
                    </a:cubicBezTo>
                    <a:cubicBezTo>
                      <a:pt x="0" y="12"/>
                      <a:pt x="3" y="15"/>
                      <a:pt x="7" y="15"/>
                    </a:cubicBezTo>
                    <a:cubicBezTo>
                      <a:pt x="42" y="14"/>
                      <a:pt x="42" y="14"/>
                      <a:pt x="42" y="14"/>
                    </a:cubicBezTo>
                    <a:cubicBezTo>
                      <a:pt x="46" y="14"/>
                      <a:pt x="49" y="11"/>
                      <a:pt x="49" y="7"/>
                    </a:cubicBezTo>
                    <a:cubicBezTo>
                      <a:pt x="49" y="3"/>
                      <a:pt x="45" y="0"/>
                      <a:pt x="42" y="0"/>
                    </a:cubicBezTo>
                    <a:close/>
                  </a:path>
                </a:pathLst>
              </a:custGeom>
              <a:solidFill>
                <a:schemeClr val="bg1">
                  <a:lumMod val="95000"/>
                </a:schemeClr>
              </a:solidFill>
              <a:ln>
                <a:noFill/>
              </a:ln>
            </p:spPr>
            <p:txBody>
              <a:bodyPr/>
              <a:lstStyle/>
              <a:p>
                <a:pPr>
                  <a:defRPr/>
                </a:pPr>
                <a:endParaRPr lang="zh-CN" altLang="en-US"/>
              </a:p>
            </p:txBody>
          </p:sp>
        </p:grpSp>
        <p:grpSp>
          <p:nvGrpSpPr>
            <p:cNvPr id="429" name="组合 428"/>
            <p:cNvGrpSpPr/>
            <p:nvPr/>
          </p:nvGrpSpPr>
          <p:grpSpPr>
            <a:xfrm>
              <a:off x="7556796" y="2482203"/>
              <a:ext cx="371017" cy="416031"/>
              <a:chOff x="1197346" y="2482203"/>
              <a:chExt cx="371017" cy="416031"/>
            </a:xfrm>
          </p:grpSpPr>
          <p:sp>
            <p:nvSpPr>
              <p:cNvPr id="737" name="Freeform 219"/>
              <p:cNvSpPr>
                <a:spLocks/>
              </p:cNvSpPr>
              <p:nvPr/>
            </p:nvSpPr>
            <p:spPr bwMode="auto">
              <a:xfrm>
                <a:off x="1374669" y="2628155"/>
                <a:ext cx="54561" cy="96847"/>
              </a:xfrm>
              <a:custGeom>
                <a:avLst/>
                <a:gdLst>
                  <a:gd name="T0" fmla="*/ 0 w 32"/>
                  <a:gd name="T1" fmla="*/ 22 h 57"/>
                  <a:gd name="T2" fmla="*/ 1 w 32"/>
                  <a:gd name="T3" fmla="*/ 28 h 57"/>
                  <a:gd name="T4" fmla="*/ 0 w 32"/>
                  <a:gd name="T5" fmla="*/ 35 h 57"/>
                  <a:gd name="T6" fmla="*/ 22 w 32"/>
                  <a:gd name="T7" fmla="*/ 57 h 57"/>
                  <a:gd name="T8" fmla="*/ 32 w 32"/>
                  <a:gd name="T9" fmla="*/ 28 h 57"/>
                  <a:gd name="T10" fmla="*/ 22 w 32"/>
                  <a:gd name="T11" fmla="*/ 0 h 57"/>
                  <a:gd name="T12" fmla="*/ 0 w 32"/>
                  <a:gd name="T13" fmla="*/ 22 h 57"/>
                </a:gdLst>
                <a:ahLst/>
                <a:cxnLst>
                  <a:cxn ang="0">
                    <a:pos x="T0" y="T1"/>
                  </a:cxn>
                  <a:cxn ang="0">
                    <a:pos x="T2" y="T3"/>
                  </a:cxn>
                  <a:cxn ang="0">
                    <a:pos x="T4" y="T5"/>
                  </a:cxn>
                  <a:cxn ang="0">
                    <a:pos x="T6" y="T7"/>
                  </a:cxn>
                  <a:cxn ang="0">
                    <a:pos x="T8" y="T9"/>
                  </a:cxn>
                  <a:cxn ang="0">
                    <a:pos x="T10" y="T11"/>
                  </a:cxn>
                  <a:cxn ang="0">
                    <a:pos x="T12" y="T13"/>
                  </a:cxn>
                </a:cxnLst>
                <a:rect l="0" t="0" r="r" b="b"/>
                <a:pathLst>
                  <a:path w="32" h="57">
                    <a:moveTo>
                      <a:pt x="0" y="22"/>
                    </a:moveTo>
                    <a:cubicBezTo>
                      <a:pt x="1" y="24"/>
                      <a:pt x="1" y="26"/>
                      <a:pt x="1" y="28"/>
                    </a:cubicBezTo>
                    <a:cubicBezTo>
                      <a:pt x="1" y="31"/>
                      <a:pt x="1" y="33"/>
                      <a:pt x="0" y="35"/>
                    </a:cubicBezTo>
                    <a:cubicBezTo>
                      <a:pt x="22" y="57"/>
                      <a:pt x="22" y="57"/>
                      <a:pt x="22" y="57"/>
                    </a:cubicBezTo>
                    <a:cubicBezTo>
                      <a:pt x="28" y="49"/>
                      <a:pt x="32" y="39"/>
                      <a:pt x="32" y="28"/>
                    </a:cubicBezTo>
                    <a:cubicBezTo>
                      <a:pt x="32" y="17"/>
                      <a:pt x="28" y="7"/>
                      <a:pt x="22" y="0"/>
                    </a:cubicBezTo>
                    <a:lnTo>
                      <a:pt x="0" y="22"/>
                    </a:lnTo>
                    <a:close/>
                  </a:path>
                </a:pathLst>
              </a:custGeom>
              <a:solidFill>
                <a:schemeClr val="bg1">
                  <a:lumMod val="95000"/>
                </a:schemeClr>
              </a:solidFill>
              <a:ln>
                <a:noFill/>
              </a:ln>
            </p:spPr>
            <p:txBody>
              <a:bodyPr/>
              <a:lstStyle/>
              <a:p>
                <a:pPr>
                  <a:defRPr/>
                </a:pPr>
                <a:endParaRPr lang="zh-CN" altLang="en-US"/>
              </a:p>
            </p:txBody>
          </p:sp>
          <p:sp>
            <p:nvSpPr>
              <p:cNvPr id="738" name="Freeform 220"/>
              <p:cNvSpPr>
                <a:spLocks/>
              </p:cNvSpPr>
              <p:nvPr/>
            </p:nvSpPr>
            <p:spPr bwMode="auto">
              <a:xfrm>
                <a:off x="1301012" y="2598146"/>
                <a:ext cx="96847" cy="53198"/>
              </a:xfrm>
              <a:custGeom>
                <a:avLst/>
                <a:gdLst>
                  <a:gd name="T0" fmla="*/ 29 w 58"/>
                  <a:gd name="T1" fmla="*/ 31 h 32"/>
                  <a:gd name="T2" fmla="*/ 35 w 58"/>
                  <a:gd name="T3" fmla="*/ 32 h 32"/>
                  <a:gd name="T4" fmla="*/ 58 w 58"/>
                  <a:gd name="T5" fmla="*/ 9 h 32"/>
                  <a:gd name="T6" fmla="*/ 29 w 58"/>
                  <a:gd name="T7" fmla="*/ 0 h 32"/>
                  <a:gd name="T8" fmla="*/ 0 w 58"/>
                  <a:gd name="T9" fmla="*/ 10 h 32"/>
                  <a:gd name="T10" fmla="*/ 22 w 58"/>
                  <a:gd name="T11" fmla="*/ 32 h 32"/>
                  <a:gd name="T12" fmla="*/ 29 w 58"/>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58" h="32">
                    <a:moveTo>
                      <a:pt x="29" y="31"/>
                    </a:moveTo>
                    <a:cubicBezTo>
                      <a:pt x="31" y="31"/>
                      <a:pt x="33" y="31"/>
                      <a:pt x="35" y="32"/>
                    </a:cubicBezTo>
                    <a:cubicBezTo>
                      <a:pt x="58" y="9"/>
                      <a:pt x="58" y="9"/>
                      <a:pt x="58" y="9"/>
                    </a:cubicBezTo>
                    <a:cubicBezTo>
                      <a:pt x="50" y="3"/>
                      <a:pt x="40" y="0"/>
                      <a:pt x="29" y="0"/>
                    </a:cubicBezTo>
                    <a:cubicBezTo>
                      <a:pt x="18" y="0"/>
                      <a:pt x="8" y="4"/>
                      <a:pt x="0" y="10"/>
                    </a:cubicBezTo>
                    <a:cubicBezTo>
                      <a:pt x="22" y="32"/>
                      <a:pt x="22" y="32"/>
                      <a:pt x="22" y="32"/>
                    </a:cubicBezTo>
                    <a:cubicBezTo>
                      <a:pt x="24" y="31"/>
                      <a:pt x="27" y="31"/>
                      <a:pt x="29" y="31"/>
                    </a:cubicBezTo>
                    <a:close/>
                  </a:path>
                </a:pathLst>
              </a:custGeom>
              <a:solidFill>
                <a:schemeClr val="bg1">
                  <a:lumMod val="95000"/>
                </a:schemeClr>
              </a:solidFill>
              <a:ln>
                <a:noFill/>
              </a:ln>
            </p:spPr>
            <p:txBody>
              <a:bodyPr/>
              <a:lstStyle/>
              <a:p>
                <a:pPr>
                  <a:defRPr/>
                </a:pPr>
                <a:endParaRPr lang="zh-CN" altLang="en-US"/>
              </a:p>
            </p:txBody>
          </p:sp>
          <p:sp>
            <p:nvSpPr>
              <p:cNvPr id="739" name="Freeform 221"/>
              <p:cNvSpPr>
                <a:spLocks/>
              </p:cNvSpPr>
              <p:nvPr/>
            </p:nvSpPr>
            <p:spPr bwMode="auto">
              <a:xfrm>
                <a:off x="1269639" y="2628155"/>
                <a:ext cx="55926" cy="98210"/>
              </a:xfrm>
              <a:custGeom>
                <a:avLst/>
                <a:gdLst>
                  <a:gd name="T0" fmla="*/ 31 w 33"/>
                  <a:gd name="T1" fmla="*/ 29 h 58"/>
                  <a:gd name="T2" fmla="*/ 32 w 33"/>
                  <a:gd name="T3" fmla="*/ 22 h 58"/>
                  <a:gd name="T4" fmla="*/ 10 w 33"/>
                  <a:gd name="T5" fmla="*/ 0 h 58"/>
                  <a:gd name="T6" fmla="*/ 0 w 33"/>
                  <a:gd name="T7" fmla="*/ 29 h 58"/>
                  <a:gd name="T8" fmla="*/ 10 w 33"/>
                  <a:gd name="T9" fmla="*/ 58 h 58"/>
                  <a:gd name="T10" fmla="*/ 33 w 33"/>
                  <a:gd name="T11" fmla="*/ 35 h 58"/>
                  <a:gd name="T12" fmla="*/ 31 w 33"/>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33" h="58">
                    <a:moveTo>
                      <a:pt x="31" y="29"/>
                    </a:moveTo>
                    <a:cubicBezTo>
                      <a:pt x="31" y="26"/>
                      <a:pt x="32" y="24"/>
                      <a:pt x="32" y="22"/>
                    </a:cubicBezTo>
                    <a:cubicBezTo>
                      <a:pt x="10" y="0"/>
                      <a:pt x="10" y="0"/>
                      <a:pt x="10" y="0"/>
                    </a:cubicBezTo>
                    <a:cubicBezTo>
                      <a:pt x="4" y="8"/>
                      <a:pt x="0" y="18"/>
                      <a:pt x="0" y="29"/>
                    </a:cubicBezTo>
                    <a:cubicBezTo>
                      <a:pt x="0" y="40"/>
                      <a:pt x="4" y="50"/>
                      <a:pt x="10" y="58"/>
                    </a:cubicBezTo>
                    <a:cubicBezTo>
                      <a:pt x="33" y="35"/>
                      <a:pt x="33" y="35"/>
                      <a:pt x="33" y="35"/>
                    </a:cubicBezTo>
                    <a:cubicBezTo>
                      <a:pt x="32" y="33"/>
                      <a:pt x="31" y="31"/>
                      <a:pt x="31" y="29"/>
                    </a:cubicBezTo>
                    <a:close/>
                  </a:path>
                </a:pathLst>
              </a:custGeom>
              <a:solidFill>
                <a:schemeClr val="bg1">
                  <a:lumMod val="95000"/>
                </a:schemeClr>
              </a:solidFill>
              <a:ln>
                <a:noFill/>
              </a:ln>
            </p:spPr>
            <p:txBody>
              <a:bodyPr/>
              <a:lstStyle/>
              <a:p>
                <a:pPr>
                  <a:defRPr/>
                </a:pPr>
                <a:endParaRPr lang="zh-CN" altLang="en-US"/>
              </a:p>
            </p:txBody>
          </p:sp>
          <p:sp>
            <p:nvSpPr>
              <p:cNvPr id="740" name="Freeform 222"/>
              <p:cNvSpPr>
                <a:spLocks/>
              </p:cNvSpPr>
              <p:nvPr/>
            </p:nvSpPr>
            <p:spPr bwMode="auto">
              <a:xfrm>
                <a:off x="1302376" y="2700448"/>
                <a:ext cx="95482" cy="54561"/>
              </a:xfrm>
              <a:custGeom>
                <a:avLst/>
                <a:gdLst>
                  <a:gd name="T0" fmla="*/ 28 w 57"/>
                  <a:gd name="T1" fmla="*/ 2 h 32"/>
                  <a:gd name="T2" fmla="*/ 22 w 57"/>
                  <a:gd name="T3" fmla="*/ 0 h 32"/>
                  <a:gd name="T4" fmla="*/ 0 w 57"/>
                  <a:gd name="T5" fmla="*/ 23 h 32"/>
                  <a:gd name="T6" fmla="*/ 28 w 57"/>
                  <a:gd name="T7" fmla="*/ 32 h 32"/>
                  <a:gd name="T8" fmla="*/ 57 w 57"/>
                  <a:gd name="T9" fmla="*/ 22 h 32"/>
                  <a:gd name="T10" fmla="*/ 35 w 57"/>
                  <a:gd name="T11" fmla="*/ 0 h 32"/>
                  <a:gd name="T12" fmla="*/ 28 w 57"/>
                  <a:gd name="T13" fmla="*/ 2 h 32"/>
                </a:gdLst>
                <a:ahLst/>
                <a:cxnLst>
                  <a:cxn ang="0">
                    <a:pos x="T0" y="T1"/>
                  </a:cxn>
                  <a:cxn ang="0">
                    <a:pos x="T2" y="T3"/>
                  </a:cxn>
                  <a:cxn ang="0">
                    <a:pos x="T4" y="T5"/>
                  </a:cxn>
                  <a:cxn ang="0">
                    <a:pos x="T6" y="T7"/>
                  </a:cxn>
                  <a:cxn ang="0">
                    <a:pos x="T8" y="T9"/>
                  </a:cxn>
                  <a:cxn ang="0">
                    <a:pos x="T10" y="T11"/>
                  </a:cxn>
                  <a:cxn ang="0">
                    <a:pos x="T12" y="T13"/>
                  </a:cxn>
                </a:cxnLst>
                <a:rect l="0" t="0" r="r" b="b"/>
                <a:pathLst>
                  <a:path w="57" h="32">
                    <a:moveTo>
                      <a:pt x="28" y="2"/>
                    </a:moveTo>
                    <a:cubicBezTo>
                      <a:pt x="26" y="2"/>
                      <a:pt x="24" y="1"/>
                      <a:pt x="22" y="0"/>
                    </a:cubicBezTo>
                    <a:cubicBezTo>
                      <a:pt x="0" y="23"/>
                      <a:pt x="0" y="23"/>
                      <a:pt x="0" y="23"/>
                    </a:cubicBezTo>
                    <a:cubicBezTo>
                      <a:pt x="8" y="29"/>
                      <a:pt x="18" y="32"/>
                      <a:pt x="28" y="32"/>
                    </a:cubicBezTo>
                    <a:cubicBezTo>
                      <a:pt x="39" y="32"/>
                      <a:pt x="49" y="28"/>
                      <a:pt x="57" y="22"/>
                    </a:cubicBezTo>
                    <a:cubicBezTo>
                      <a:pt x="35" y="0"/>
                      <a:pt x="35" y="0"/>
                      <a:pt x="35" y="0"/>
                    </a:cubicBezTo>
                    <a:cubicBezTo>
                      <a:pt x="33" y="1"/>
                      <a:pt x="31" y="2"/>
                      <a:pt x="28" y="2"/>
                    </a:cubicBezTo>
                    <a:close/>
                  </a:path>
                </a:pathLst>
              </a:custGeom>
              <a:solidFill>
                <a:schemeClr val="bg1">
                  <a:lumMod val="95000"/>
                </a:schemeClr>
              </a:solidFill>
              <a:ln>
                <a:noFill/>
              </a:ln>
            </p:spPr>
            <p:txBody>
              <a:bodyPr/>
              <a:lstStyle/>
              <a:p>
                <a:pPr>
                  <a:defRPr/>
                </a:pPr>
                <a:endParaRPr lang="zh-CN" altLang="en-US"/>
              </a:p>
            </p:txBody>
          </p:sp>
          <p:sp>
            <p:nvSpPr>
              <p:cNvPr id="741" name="Freeform 223"/>
              <p:cNvSpPr>
                <a:spLocks noEditPoints="1"/>
              </p:cNvSpPr>
              <p:nvPr/>
            </p:nvSpPr>
            <p:spPr bwMode="auto">
              <a:xfrm>
                <a:off x="1197346" y="2482203"/>
                <a:ext cx="371017" cy="416031"/>
              </a:xfrm>
              <a:custGeom>
                <a:avLst/>
                <a:gdLst>
                  <a:gd name="T0" fmla="*/ 219 w 220"/>
                  <a:gd name="T1" fmla="*/ 175 h 247"/>
                  <a:gd name="T2" fmla="*/ 219 w 220"/>
                  <a:gd name="T3" fmla="*/ 163 h 247"/>
                  <a:gd name="T4" fmla="*/ 218 w 220"/>
                  <a:gd name="T5" fmla="*/ 43 h 247"/>
                  <a:gd name="T6" fmla="*/ 175 w 220"/>
                  <a:gd name="T7" fmla="*/ 0 h 247"/>
                  <a:gd name="T8" fmla="*/ 43 w 220"/>
                  <a:gd name="T9" fmla="*/ 1 h 247"/>
                  <a:gd name="T10" fmla="*/ 0 w 220"/>
                  <a:gd name="T11" fmla="*/ 44 h 247"/>
                  <a:gd name="T12" fmla="*/ 1 w 220"/>
                  <a:gd name="T13" fmla="*/ 161 h 247"/>
                  <a:gd name="T14" fmla="*/ 1 w 220"/>
                  <a:gd name="T15" fmla="*/ 177 h 247"/>
                  <a:gd name="T16" fmla="*/ 2 w 220"/>
                  <a:gd name="T17" fmla="*/ 236 h 247"/>
                  <a:gd name="T18" fmla="*/ 13 w 220"/>
                  <a:gd name="T19" fmla="*/ 247 h 247"/>
                  <a:gd name="T20" fmla="*/ 47 w 220"/>
                  <a:gd name="T21" fmla="*/ 247 h 247"/>
                  <a:gd name="T22" fmla="*/ 58 w 220"/>
                  <a:gd name="T23" fmla="*/ 235 h 247"/>
                  <a:gd name="T24" fmla="*/ 58 w 220"/>
                  <a:gd name="T25" fmla="*/ 228 h 247"/>
                  <a:gd name="T26" fmla="*/ 163 w 220"/>
                  <a:gd name="T27" fmla="*/ 227 h 247"/>
                  <a:gd name="T28" fmla="*/ 163 w 220"/>
                  <a:gd name="T29" fmla="*/ 235 h 247"/>
                  <a:gd name="T30" fmla="*/ 174 w 220"/>
                  <a:gd name="T31" fmla="*/ 246 h 247"/>
                  <a:gd name="T32" fmla="*/ 209 w 220"/>
                  <a:gd name="T33" fmla="*/ 245 h 247"/>
                  <a:gd name="T34" fmla="*/ 220 w 220"/>
                  <a:gd name="T35" fmla="*/ 234 h 247"/>
                  <a:gd name="T36" fmla="*/ 219 w 220"/>
                  <a:gd name="T37" fmla="*/ 175 h 247"/>
                  <a:gd name="T38" fmla="*/ 91 w 220"/>
                  <a:gd name="T39" fmla="*/ 179 h 247"/>
                  <a:gd name="T40" fmla="*/ 26 w 220"/>
                  <a:gd name="T41" fmla="*/ 116 h 247"/>
                  <a:gd name="T42" fmla="*/ 90 w 220"/>
                  <a:gd name="T43" fmla="*/ 52 h 247"/>
                  <a:gd name="T44" fmla="*/ 154 w 220"/>
                  <a:gd name="T45" fmla="*/ 115 h 247"/>
                  <a:gd name="T46" fmla="*/ 91 w 220"/>
                  <a:gd name="T47" fmla="*/ 179 h 247"/>
                  <a:gd name="T48" fmla="*/ 190 w 220"/>
                  <a:gd name="T49" fmla="*/ 103 h 247"/>
                  <a:gd name="T50" fmla="*/ 191 w 220"/>
                  <a:gd name="T51" fmla="*/ 144 h 247"/>
                  <a:gd name="T52" fmla="*/ 185 w 220"/>
                  <a:gd name="T53" fmla="*/ 150 h 247"/>
                  <a:gd name="T54" fmla="*/ 179 w 220"/>
                  <a:gd name="T55" fmla="*/ 144 h 247"/>
                  <a:gd name="T56" fmla="*/ 179 w 220"/>
                  <a:gd name="T57" fmla="*/ 103 h 247"/>
                  <a:gd name="T58" fmla="*/ 174 w 220"/>
                  <a:gd name="T59" fmla="*/ 94 h 247"/>
                  <a:gd name="T60" fmla="*/ 174 w 220"/>
                  <a:gd name="T61" fmla="*/ 91 h 247"/>
                  <a:gd name="T62" fmla="*/ 184 w 220"/>
                  <a:gd name="T63" fmla="*/ 80 h 247"/>
                  <a:gd name="T64" fmla="*/ 195 w 220"/>
                  <a:gd name="T65" fmla="*/ 90 h 247"/>
                  <a:gd name="T66" fmla="*/ 195 w 220"/>
                  <a:gd name="T67" fmla="*/ 94 h 247"/>
                  <a:gd name="T68" fmla="*/ 190 w 220"/>
                  <a:gd name="T69" fmla="*/ 10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47">
                    <a:moveTo>
                      <a:pt x="219" y="175"/>
                    </a:moveTo>
                    <a:cubicBezTo>
                      <a:pt x="219" y="163"/>
                      <a:pt x="219" y="163"/>
                      <a:pt x="219" y="163"/>
                    </a:cubicBezTo>
                    <a:cubicBezTo>
                      <a:pt x="218" y="43"/>
                      <a:pt x="218" y="43"/>
                      <a:pt x="218" y="43"/>
                    </a:cubicBezTo>
                    <a:cubicBezTo>
                      <a:pt x="218" y="5"/>
                      <a:pt x="199" y="0"/>
                      <a:pt x="175" y="0"/>
                    </a:cubicBezTo>
                    <a:cubicBezTo>
                      <a:pt x="43" y="1"/>
                      <a:pt x="43" y="1"/>
                      <a:pt x="43" y="1"/>
                    </a:cubicBezTo>
                    <a:cubicBezTo>
                      <a:pt x="19" y="1"/>
                      <a:pt x="0" y="9"/>
                      <a:pt x="0" y="44"/>
                    </a:cubicBezTo>
                    <a:cubicBezTo>
                      <a:pt x="1" y="161"/>
                      <a:pt x="1" y="161"/>
                      <a:pt x="1" y="161"/>
                    </a:cubicBezTo>
                    <a:cubicBezTo>
                      <a:pt x="1" y="177"/>
                      <a:pt x="1" y="177"/>
                      <a:pt x="1" y="177"/>
                    </a:cubicBezTo>
                    <a:cubicBezTo>
                      <a:pt x="2" y="236"/>
                      <a:pt x="2" y="236"/>
                      <a:pt x="2" y="236"/>
                    </a:cubicBezTo>
                    <a:cubicBezTo>
                      <a:pt x="2" y="242"/>
                      <a:pt x="7" y="247"/>
                      <a:pt x="13" y="247"/>
                    </a:cubicBezTo>
                    <a:cubicBezTo>
                      <a:pt x="47" y="247"/>
                      <a:pt x="47" y="247"/>
                      <a:pt x="47" y="247"/>
                    </a:cubicBezTo>
                    <a:cubicBezTo>
                      <a:pt x="53" y="247"/>
                      <a:pt x="58" y="242"/>
                      <a:pt x="58" y="235"/>
                    </a:cubicBezTo>
                    <a:cubicBezTo>
                      <a:pt x="58" y="228"/>
                      <a:pt x="58" y="228"/>
                      <a:pt x="58" y="228"/>
                    </a:cubicBezTo>
                    <a:cubicBezTo>
                      <a:pt x="163" y="227"/>
                      <a:pt x="163" y="227"/>
                      <a:pt x="163" y="227"/>
                    </a:cubicBezTo>
                    <a:cubicBezTo>
                      <a:pt x="163" y="235"/>
                      <a:pt x="163" y="235"/>
                      <a:pt x="163" y="235"/>
                    </a:cubicBezTo>
                    <a:cubicBezTo>
                      <a:pt x="163" y="241"/>
                      <a:pt x="168" y="246"/>
                      <a:pt x="174" y="246"/>
                    </a:cubicBezTo>
                    <a:cubicBezTo>
                      <a:pt x="209" y="245"/>
                      <a:pt x="209" y="245"/>
                      <a:pt x="209" y="245"/>
                    </a:cubicBezTo>
                    <a:cubicBezTo>
                      <a:pt x="215" y="245"/>
                      <a:pt x="220" y="240"/>
                      <a:pt x="220" y="234"/>
                    </a:cubicBezTo>
                    <a:lnTo>
                      <a:pt x="219" y="175"/>
                    </a:lnTo>
                    <a:close/>
                    <a:moveTo>
                      <a:pt x="91" y="179"/>
                    </a:moveTo>
                    <a:cubicBezTo>
                      <a:pt x="55" y="180"/>
                      <a:pt x="26" y="151"/>
                      <a:pt x="26" y="116"/>
                    </a:cubicBezTo>
                    <a:cubicBezTo>
                      <a:pt x="26" y="81"/>
                      <a:pt x="54" y="52"/>
                      <a:pt x="90" y="52"/>
                    </a:cubicBezTo>
                    <a:cubicBezTo>
                      <a:pt x="125" y="51"/>
                      <a:pt x="154" y="80"/>
                      <a:pt x="154" y="115"/>
                    </a:cubicBezTo>
                    <a:cubicBezTo>
                      <a:pt x="154" y="150"/>
                      <a:pt x="126" y="179"/>
                      <a:pt x="91" y="179"/>
                    </a:cubicBezTo>
                    <a:close/>
                    <a:moveTo>
                      <a:pt x="190" y="103"/>
                    </a:moveTo>
                    <a:cubicBezTo>
                      <a:pt x="191" y="144"/>
                      <a:pt x="191" y="144"/>
                      <a:pt x="191" y="144"/>
                    </a:cubicBezTo>
                    <a:cubicBezTo>
                      <a:pt x="191" y="147"/>
                      <a:pt x="188" y="150"/>
                      <a:pt x="185" y="150"/>
                    </a:cubicBezTo>
                    <a:cubicBezTo>
                      <a:pt x="182" y="150"/>
                      <a:pt x="179" y="147"/>
                      <a:pt x="179" y="144"/>
                    </a:cubicBezTo>
                    <a:cubicBezTo>
                      <a:pt x="179" y="103"/>
                      <a:pt x="179" y="103"/>
                      <a:pt x="179" y="103"/>
                    </a:cubicBezTo>
                    <a:cubicBezTo>
                      <a:pt x="176" y="101"/>
                      <a:pt x="174" y="98"/>
                      <a:pt x="174" y="94"/>
                    </a:cubicBezTo>
                    <a:cubicBezTo>
                      <a:pt x="174" y="91"/>
                      <a:pt x="174" y="91"/>
                      <a:pt x="174" y="91"/>
                    </a:cubicBezTo>
                    <a:cubicBezTo>
                      <a:pt x="174" y="85"/>
                      <a:pt x="178" y="80"/>
                      <a:pt x="184" y="80"/>
                    </a:cubicBezTo>
                    <a:cubicBezTo>
                      <a:pt x="190" y="80"/>
                      <a:pt x="195" y="84"/>
                      <a:pt x="195" y="90"/>
                    </a:cubicBezTo>
                    <a:cubicBezTo>
                      <a:pt x="195" y="94"/>
                      <a:pt x="195" y="94"/>
                      <a:pt x="195" y="94"/>
                    </a:cubicBezTo>
                    <a:cubicBezTo>
                      <a:pt x="195" y="98"/>
                      <a:pt x="193" y="101"/>
                      <a:pt x="190" y="103"/>
                    </a:cubicBezTo>
                    <a:close/>
                  </a:path>
                </a:pathLst>
              </a:custGeom>
              <a:solidFill>
                <a:schemeClr val="bg1">
                  <a:lumMod val="95000"/>
                </a:schemeClr>
              </a:solidFill>
              <a:ln>
                <a:noFill/>
              </a:ln>
            </p:spPr>
            <p:txBody>
              <a:bodyPr/>
              <a:lstStyle/>
              <a:p>
                <a:pPr>
                  <a:defRPr/>
                </a:pPr>
                <a:endParaRPr lang="zh-CN" altLang="en-US"/>
              </a:p>
            </p:txBody>
          </p:sp>
        </p:grpSp>
        <p:grpSp>
          <p:nvGrpSpPr>
            <p:cNvPr id="430" name="组合 429"/>
            <p:cNvGrpSpPr/>
            <p:nvPr/>
          </p:nvGrpSpPr>
          <p:grpSpPr>
            <a:xfrm>
              <a:off x="8152879" y="2396269"/>
              <a:ext cx="421487" cy="380566"/>
              <a:chOff x="1793429" y="2396269"/>
              <a:chExt cx="421487" cy="380566"/>
            </a:xfrm>
          </p:grpSpPr>
          <p:sp>
            <p:nvSpPr>
              <p:cNvPr id="734" name="Freeform 227"/>
              <p:cNvSpPr>
                <a:spLocks noEditPoints="1"/>
              </p:cNvSpPr>
              <p:nvPr/>
            </p:nvSpPr>
            <p:spPr bwMode="auto">
              <a:xfrm>
                <a:off x="1932560" y="2491752"/>
                <a:ext cx="60017" cy="115943"/>
              </a:xfrm>
              <a:custGeom>
                <a:avLst/>
                <a:gdLst>
                  <a:gd name="T0" fmla="*/ 26 w 35"/>
                  <a:gd name="T1" fmla="*/ 31 h 69"/>
                  <a:gd name="T2" fmla="*/ 26 w 35"/>
                  <a:gd name="T3" fmla="*/ 17 h 69"/>
                  <a:gd name="T4" fmla="*/ 27 w 35"/>
                  <a:gd name="T5" fmla="*/ 17 h 69"/>
                  <a:gd name="T6" fmla="*/ 31 w 35"/>
                  <a:gd name="T7" fmla="*/ 19 h 69"/>
                  <a:gd name="T8" fmla="*/ 32 w 35"/>
                  <a:gd name="T9" fmla="*/ 18 h 69"/>
                  <a:gd name="T10" fmla="*/ 33 w 35"/>
                  <a:gd name="T11" fmla="*/ 15 h 69"/>
                  <a:gd name="T12" fmla="*/ 34 w 35"/>
                  <a:gd name="T13" fmla="*/ 12 h 69"/>
                  <a:gd name="T14" fmla="*/ 33 w 35"/>
                  <a:gd name="T15" fmla="*/ 11 h 69"/>
                  <a:gd name="T16" fmla="*/ 32 w 35"/>
                  <a:gd name="T17" fmla="*/ 10 h 69"/>
                  <a:gd name="T18" fmla="*/ 30 w 35"/>
                  <a:gd name="T19" fmla="*/ 10 h 69"/>
                  <a:gd name="T20" fmla="*/ 26 w 35"/>
                  <a:gd name="T21" fmla="*/ 9 h 69"/>
                  <a:gd name="T22" fmla="*/ 27 w 35"/>
                  <a:gd name="T23" fmla="*/ 3 h 69"/>
                  <a:gd name="T24" fmla="*/ 24 w 35"/>
                  <a:gd name="T25" fmla="*/ 1 h 69"/>
                  <a:gd name="T26" fmla="*/ 22 w 35"/>
                  <a:gd name="T27" fmla="*/ 3 h 69"/>
                  <a:gd name="T28" fmla="*/ 22 w 35"/>
                  <a:gd name="T29" fmla="*/ 9 h 69"/>
                  <a:gd name="T30" fmla="*/ 21 w 35"/>
                  <a:gd name="T31" fmla="*/ 9 h 69"/>
                  <a:gd name="T32" fmla="*/ 18 w 35"/>
                  <a:gd name="T33" fmla="*/ 9 h 69"/>
                  <a:gd name="T34" fmla="*/ 18 w 35"/>
                  <a:gd name="T35" fmla="*/ 3 h 69"/>
                  <a:gd name="T36" fmla="*/ 16 w 35"/>
                  <a:gd name="T37" fmla="*/ 0 h 69"/>
                  <a:gd name="T38" fmla="*/ 13 w 35"/>
                  <a:gd name="T39" fmla="*/ 3 h 69"/>
                  <a:gd name="T40" fmla="*/ 13 w 35"/>
                  <a:gd name="T41" fmla="*/ 10 h 69"/>
                  <a:gd name="T42" fmla="*/ 8 w 35"/>
                  <a:gd name="T43" fmla="*/ 12 h 69"/>
                  <a:gd name="T44" fmla="*/ 5 w 35"/>
                  <a:gd name="T45" fmla="*/ 16 h 69"/>
                  <a:gd name="T46" fmla="*/ 4 w 35"/>
                  <a:gd name="T47" fmla="*/ 21 h 69"/>
                  <a:gd name="T48" fmla="*/ 4 w 35"/>
                  <a:gd name="T49" fmla="*/ 27 h 69"/>
                  <a:gd name="T50" fmla="*/ 7 w 35"/>
                  <a:gd name="T51" fmla="*/ 31 h 69"/>
                  <a:gd name="T52" fmla="*/ 11 w 35"/>
                  <a:gd name="T53" fmla="*/ 34 h 69"/>
                  <a:gd name="T54" fmla="*/ 12 w 35"/>
                  <a:gd name="T55" fmla="*/ 35 h 69"/>
                  <a:gd name="T56" fmla="*/ 12 w 35"/>
                  <a:gd name="T57" fmla="*/ 50 h 69"/>
                  <a:gd name="T58" fmla="*/ 8 w 35"/>
                  <a:gd name="T59" fmla="*/ 49 h 69"/>
                  <a:gd name="T60" fmla="*/ 3 w 35"/>
                  <a:gd name="T61" fmla="*/ 48 h 69"/>
                  <a:gd name="T62" fmla="*/ 2 w 35"/>
                  <a:gd name="T63" fmla="*/ 49 h 69"/>
                  <a:gd name="T64" fmla="*/ 1 w 35"/>
                  <a:gd name="T65" fmla="*/ 51 h 69"/>
                  <a:gd name="T66" fmla="*/ 1 w 35"/>
                  <a:gd name="T67" fmla="*/ 54 h 69"/>
                  <a:gd name="T68" fmla="*/ 1 w 35"/>
                  <a:gd name="T69" fmla="*/ 55 h 69"/>
                  <a:gd name="T70" fmla="*/ 6 w 35"/>
                  <a:gd name="T71" fmla="*/ 57 h 69"/>
                  <a:gd name="T72" fmla="*/ 11 w 35"/>
                  <a:gd name="T73" fmla="*/ 58 h 69"/>
                  <a:gd name="T74" fmla="*/ 11 w 35"/>
                  <a:gd name="T75" fmla="*/ 66 h 69"/>
                  <a:gd name="T76" fmla="*/ 13 w 35"/>
                  <a:gd name="T77" fmla="*/ 68 h 69"/>
                  <a:gd name="T78" fmla="*/ 15 w 35"/>
                  <a:gd name="T79" fmla="*/ 66 h 69"/>
                  <a:gd name="T80" fmla="*/ 16 w 35"/>
                  <a:gd name="T81" fmla="*/ 59 h 69"/>
                  <a:gd name="T82" fmla="*/ 20 w 35"/>
                  <a:gd name="T83" fmla="*/ 58 h 69"/>
                  <a:gd name="T84" fmla="*/ 20 w 35"/>
                  <a:gd name="T85" fmla="*/ 66 h 69"/>
                  <a:gd name="T86" fmla="*/ 22 w 35"/>
                  <a:gd name="T87" fmla="*/ 69 h 69"/>
                  <a:gd name="T88" fmla="*/ 24 w 35"/>
                  <a:gd name="T89" fmla="*/ 66 h 69"/>
                  <a:gd name="T90" fmla="*/ 25 w 35"/>
                  <a:gd name="T91" fmla="*/ 58 h 69"/>
                  <a:gd name="T92" fmla="*/ 28 w 35"/>
                  <a:gd name="T93" fmla="*/ 56 h 69"/>
                  <a:gd name="T94" fmla="*/ 33 w 35"/>
                  <a:gd name="T95" fmla="*/ 52 h 69"/>
                  <a:gd name="T96" fmla="*/ 35 w 35"/>
                  <a:gd name="T97" fmla="*/ 45 h 69"/>
                  <a:gd name="T98" fmla="*/ 32 w 35"/>
                  <a:gd name="T99" fmla="*/ 36 h 69"/>
                  <a:gd name="T100" fmla="*/ 26 w 35"/>
                  <a:gd name="T101" fmla="*/ 31 h 69"/>
                  <a:gd name="T102" fmla="*/ 20 w 35"/>
                  <a:gd name="T103" fmla="*/ 50 h 69"/>
                  <a:gd name="T104" fmla="*/ 16 w 35"/>
                  <a:gd name="T105" fmla="*/ 50 h 69"/>
                  <a:gd name="T106" fmla="*/ 17 w 35"/>
                  <a:gd name="T107" fmla="*/ 37 h 69"/>
                  <a:gd name="T108" fmla="*/ 21 w 35"/>
                  <a:gd name="T109" fmla="*/ 39 h 69"/>
                  <a:gd name="T110" fmla="*/ 20 w 35"/>
                  <a:gd name="T111" fmla="*/ 50 h 69"/>
                  <a:gd name="T112" fmla="*/ 21 w 35"/>
                  <a:gd name="T113" fmla="*/ 29 h 69"/>
                  <a:gd name="T114" fmla="*/ 17 w 35"/>
                  <a:gd name="T115" fmla="*/ 27 h 69"/>
                  <a:gd name="T116" fmla="*/ 17 w 35"/>
                  <a:gd name="T117" fmla="*/ 17 h 69"/>
                  <a:gd name="T118" fmla="*/ 22 w 35"/>
                  <a:gd name="T119" fmla="*/ 17 h 69"/>
                  <a:gd name="T120" fmla="*/ 21 w 35"/>
                  <a:gd name="T121" fmla="*/ 2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69">
                    <a:moveTo>
                      <a:pt x="26" y="31"/>
                    </a:moveTo>
                    <a:cubicBezTo>
                      <a:pt x="26" y="17"/>
                      <a:pt x="26" y="17"/>
                      <a:pt x="26" y="17"/>
                    </a:cubicBezTo>
                    <a:cubicBezTo>
                      <a:pt x="27" y="17"/>
                      <a:pt x="27" y="17"/>
                      <a:pt x="27" y="17"/>
                    </a:cubicBezTo>
                    <a:cubicBezTo>
                      <a:pt x="29" y="18"/>
                      <a:pt x="30" y="18"/>
                      <a:pt x="31" y="19"/>
                    </a:cubicBezTo>
                    <a:cubicBezTo>
                      <a:pt x="31" y="19"/>
                      <a:pt x="32" y="18"/>
                      <a:pt x="32" y="18"/>
                    </a:cubicBezTo>
                    <a:cubicBezTo>
                      <a:pt x="33" y="17"/>
                      <a:pt x="33" y="16"/>
                      <a:pt x="33" y="15"/>
                    </a:cubicBezTo>
                    <a:cubicBezTo>
                      <a:pt x="34" y="14"/>
                      <a:pt x="34" y="13"/>
                      <a:pt x="34" y="12"/>
                    </a:cubicBezTo>
                    <a:cubicBezTo>
                      <a:pt x="34" y="12"/>
                      <a:pt x="34" y="11"/>
                      <a:pt x="33" y="11"/>
                    </a:cubicBezTo>
                    <a:cubicBezTo>
                      <a:pt x="33" y="11"/>
                      <a:pt x="32" y="11"/>
                      <a:pt x="32" y="10"/>
                    </a:cubicBezTo>
                    <a:cubicBezTo>
                      <a:pt x="31" y="10"/>
                      <a:pt x="30" y="10"/>
                      <a:pt x="30" y="10"/>
                    </a:cubicBezTo>
                    <a:cubicBezTo>
                      <a:pt x="29" y="10"/>
                      <a:pt x="28" y="9"/>
                      <a:pt x="26" y="9"/>
                    </a:cubicBezTo>
                    <a:cubicBezTo>
                      <a:pt x="27" y="3"/>
                      <a:pt x="27" y="3"/>
                      <a:pt x="27" y="3"/>
                    </a:cubicBezTo>
                    <a:cubicBezTo>
                      <a:pt x="27" y="2"/>
                      <a:pt x="26" y="1"/>
                      <a:pt x="24" y="1"/>
                    </a:cubicBezTo>
                    <a:cubicBezTo>
                      <a:pt x="23" y="1"/>
                      <a:pt x="22" y="2"/>
                      <a:pt x="22" y="3"/>
                    </a:cubicBezTo>
                    <a:cubicBezTo>
                      <a:pt x="22" y="9"/>
                      <a:pt x="22" y="9"/>
                      <a:pt x="22" y="9"/>
                    </a:cubicBezTo>
                    <a:cubicBezTo>
                      <a:pt x="21" y="9"/>
                      <a:pt x="21" y="9"/>
                      <a:pt x="21" y="9"/>
                    </a:cubicBezTo>
                    <a:cubicBezTo>
                      <a:pt x="20" y="9"/>
                      <a:pt x="19" y="9"/>
                      <a:pt x="18" y="9"/>
                    </a:cubicBezTo>
                    <a:cubicBezTo>
                      <a:pt x="18" y="3"/>
                      <a:pt x="18" y="3"/>
                      <a:pt x="18" y="3"/>
                    </a:cubicBezTo>
                    <a:cubicBezTo>
                      <a:pt x="18" y="2"/>
                      <a:pt x="17" y="0"/>
                      <a:pt x="16" y="0"/>
                    </a:cubicBezTo>
                    <a:cubicBezTo>
                      <a:pt x="15" y="0"/>
                      <a:pt x="13" y="1"/>
                      <a:pt x="13" y="3"/>
                    </a:cubicBezTo>
                    <a:cubicBezTo>
                      <a:pt x="13" y="10"/>
                      <a:pt x="13" y="10"/>
                      <a:pt x="13" y="10"/>
                    </a:cubicBezTo>
                    <a:cubicBezTo>
                      <a:pt x="11" y="10"/>
                      <a:pt x="9" y="11"/>
                      <a:pt x="8" y="12"/>
                    </a:cubicBezTo>
                    <a:cubicBezTo>
                      <a:pt x="7" y="13"/>
                      <a:pt x="5" y="15"/>
                      <a:pt x="5" y="16"/>
                    </a:cubicBezTo>
                    <a:cubicBezTo>
                      <a:pt x="4" y="18"/>
                      <a:pt x="4" y="19"/>
                      <a:pt x="4" y="21"/>
                    </a:cubicBezTo>
                    <a:cubicBezTo>
                      <a:pt x="3" y="23"/>
                      <a:pt x="4" y="25"/>
                      <a:pt x="4" y="27"/>
                    </a:cubicBezTo>
                    <a:cubicBezTo>
                      <a:pt x="5" y="28"/>
                      <a:pt x="6" y="30"/>
                      <a:pt x="7" y="31"/>
                    </a:cubicBezTo>
                    <a:cubicBezTo>
                      <a:pt x="8" y="32"/>
                      <a:pt x="10" y="33"/>
                      <a:pt x="11" y="34"/>
                    </a:cubicBezTo>
                    <a:cubicBezTo>
                      <a:pt x="12" y="35"/>
                      <a:pt x="12" y="35"/>
                      <a:pt x="12" y="35"/>
                    </a:cubicBezTo>
                    <a:cubicBezTo>
                      <a:pt x="12" y="50"/>
                      <a:pt x="12" y="50"/>
                      <a:pt x="12" y="50"/>
                    </a:cubicBezTo>
                    <a:cubicBezTo>
                      <a:pt x="10" y="50"/>
                      <a:pt x="9" y="50"/>
                      <a:pt x="8" y="49"/>
                    </a:cubicBezTo>
                    <a:cubicBezTo>
                      <a:pt x="6" y="49"/>
                      <a:pt x="4" y="48"/>
                      <a:pt x="3" y="48"/>
                    </a:cubicBezTo>
                    <a:cubicBezTo>
                      <a:pt x="3" y="48"/>
                      <a:pt x="2" y="48"/>
                      <a:pt x="2" y="49"/>
                    </a:cubicBezTo>
                    <a:cubicBezTo>
                      <a:pt x="2" y="49"/>
                      <a:pt x="1" y="50"/>
                      <a:pt x="1" y="51"/>
                    </a:cubicBezTo>
                    <a:cubicBezTo>
                      <a:pt x="1" y="52"/>
                      <a:pt x="1" y="53"/>
                      <a:pt x="1" y="54"/>
                    </a:cubicBezTo>
                    <a:cubicBezTo>
                      <a:pt x="0" y="54"/>
                      <a:pt x="1" y="55"/>
                      <a:pt x="1" y="55"/>
                    </a:cubicBezTo>
                    <a:cubicBezTo>
                      <a:pt x="2" y="56"/>
                      <a:pt x="3" y="57"/>
                      <a:pt x="6" y="57"/>
                    </a:cubicBezTo>
                    <a:cubicBezTo>
                      <a:pt x="7" y="58"/>
                      <a:pt x="9" y="58"/>
                      <a:pt x="11" y="58"/>
                    </a:cubicBezTo>
                    <a:cubicBezTo>
                      <a:pt x="11" y="66"/>
                      <a:pt x="11" y="66"/>
                      <a:pt x="11" y="66"/>
                    </a:cubicBezTo>
                    <a:cubicBezTo>
                      <a:pt x="11" y="67"/>
                      <a:pt x="12" y="68"/>
                      <a:pt x="13" y="68"/>
                    </a:cubicBezTo>
                    <a:cubicBezTo>
                      <a:pt x="14" y="68"/>
                      <a:pt x="15" y="67"/>
                      <a:pt x="15" y="66"/>
                    </a:cubicBezTo>
                    <a:cubicBezTo>
                      <a:pt x="16" y="59"/>
                      <a:pt x="16" y="59"/>
                      <a:pt x="16" y="59"/>
                    </a:cubicBezTo>
                    <a:cubicBezTo>
                      <a:pt x="17" y="59"/>
                      <a:pt x="19" y="59"/>
                      <a:pt x="20" y="58"/>
                    </a:cubicBezTo>
                    <a:cubicBezTo>
                      <a:pt x="20" y="66"/>
                      <a:pt x="20" y="66"/>
                      <a:pt x="20" y="66"/>
                    </a:cubicBezTo>
                    <a:cubicBezTo>
                      <a:pt x="20" y="67"/>
                      <a:pt x="21" y="68"/>
                      <a:pt x="22" y="69"/>
                    </a:cubicBezTo>
                    <a:cubicBezTo>
                      <a:pt x="23" y="69"/>
                      <a:pt x="24" y="68"/>
                      <a:pt x="24" y="66"/>
                    </a:cubicBezTo>
                    <a:cubicBezTo>
                      <a:pt x="25" y="58"/>
                      <a:pt x="25" y="58"/>
                      <a:pt x="25" y="58"/>
                    </a:cubicBezTo>
                    <a:cubicBezTo>
                      <a:pt x="26" y="57"/>
                      <a:pt x="27" y="57"/>
                      <a:pt x="28" y="56"/>
                    </a:cubicBezTo>
                    <a:cubicBezTo>
                      <a:pt x="30" y="55"/>
                      <a:pt x="32" y="54"/>
                      <a:pt x="33" y="52"/>
                    </a:cubicBezTo>
                    <a:cubicBezTo>
                      <a:pt x="34" y="50"/>
                      <a:pt x="34" y="48"/>
                      <a:pt x="35" y="45"/>
                    </a:cubicBezTo>
                    <a:cubicBezTo>
                      <a:pt x="35" y="42"/>
                      <a:pt x="34" y="38"/>
                      <a:pt x="32" y="36"/>
                    </a:cubicBezTo>
                    <a:cubicBezTo>
                      <a:pt x="30" y="34"/>
                      <a:pt x="28" y="33"/>
                      <a:pt x="26" y="31"/>
                    </a:cubicBezTo>
                    <a:close/>
                    <a:moveTo>
                      <a:pt x="20" y="50"/>
                    </a:moveTo>
                    <a:cubicBezTo>
                      <a:pt x="19" y="50"/>
                      <a:pt x="18" y="50"/>
                      <a:pt x="16" y="50"/>
                    </a:cubicBezTo>
                    <a:cubicBezTo>
                      <a:pt x="17" y="37"/>
                      <a:pt x="17" y="37"/>
                      <a:pt x="17" y="37"/>
                    </a:cubicBezTo>
                    <a:cubicBezTo>
                      <a:pt x="18" y="38"/>
                      <a:pt x="20" y="38"/>
                      <a:pt x="21" y="39"/>
                    </a:cubicBezTo>
                    <a:lnTo>
                      <a:pt x="20" y="50"/>
                    </a:lnTo>
                    <a:close/>
                    <a:moveTo>
                      <a:pt x="21" y="29"/>
                    </a:moveTo>
                    <a:cubicBezTo>
                      <a:pt x="19" y="28"/>
                      <a:pt x="18" y="28"/>
                      <a:pt x="17" y="27"/>
                    </a:cubicBezTo>
                    <a:cubicBezTo>
                      <a:pt x="17" y="17"/>
                      <a:pt x="17" y="17"/>
                      <a:pt x="17" y="17"/>
                    </a:cubicBezTo>
                    <a:cubicBezTo>
                      <a:pt x="18" y="17"/>
                      <a:pt x="20" y="17"/>
                      <a:pt x="22" y="17"/>
                    </a:cubicBezTo>
                    <a:lnTo>
                      <a:pt x="21" y="29"/>
                    </a:lnTo>
                    <a:close/>
                  </a:path>
                </a:pathLst>
              </a:custGeom>
              <a:solidFill>
                <a:schemeClr val="bg1">
                  <a:lumMod val="95000"/>
                </a:schemeClr>
              </a:solidFill>
              <a:ln>
                <a:noFill/>
              </a:ln>
            </p:spPr>
            <p:txBody>
              <a:bodyPr/>
              <a:lstStyle/>
              <a:p>
                <a:pPr>
                  <a:defRPr/>
                </a:pPr>
                <a:endParaRPr lang="zh-CN" altLang="en-US"/>
              </a:p>
            </p:txBody>
          </p:sp>
          <p:sp>
            <p:nvSpPr>
              <p:cNvPr id="735" name="Freeform 228"/>
              <p:cNvSpPr>
                <a:spLocks noEditPoints="1"/>
              </p:cNvSpPr>
              <p:nvPr/>
            </p:nvSpPr>
            <p:spPr bwMode="auto">
              <a:xfrm>
                <a:off x="1849353" y="2434462"/>
                <a:ext cx="229158" cy="342373"/>
              </a:xfrm>
              <a:custGeom>
                <a:avLst/>
                <a:gdLst>
                  <a:gd name="T0" fmla="*/ 135 w 136"/>
                  <a:gd name="T1" fmla="*/ 71 h 203"/>
                  <a:gd name="T2" fmla="*/ 71 w 136"/>
                  <a:gd name="T3" fmla="*/ 2 h 203"/>
                  <a:gd name="T4" fmla="*/ 1 w 136"/>
                  <a:gd name="T5" fmla="*/ 66 h 203"/>
                  <a:gd name="T6" fmla="*/ 47 w 136"/>
                  <a:gd name="T7" fmla="*/ 132 h 203"/>
                  <a:gd name="T8" fmla="*/ 45 w 136"/>
                  <a:gd name="T9" fmla="*/ 190 h 203"/>
                  <a:gd name="T10" fmla="*/ 57 w 136"/>
                  <a:gd name="T11" fmla="*/ 202 h 203"/>
                  <a:gd name="T12" fmla="*/ 69 w 136"/>
                  <a:gd name="T13" fmla="*/ 203 h 203"/>
                  <a:gd name="T14" fmla="*/ 82 w 136"/>
                  <a:gd name="T15" fmla="*/ 191 h 203"/>
                  <a:gd name="T16" fmla="*/ 84 w 136"/>
                  <a:gd name="T17" fmla="*/ 133 h 203"/>
                  <a:gd name="T18" fmla="*/ 135 w 136"/>
                  <a:gd name="T19" fmla="*/ 71 h 203"/>
                  <a:gd name="T20" fmla="*/ 66 w 136"/>
                  <a:gd name="T21" fmla="*/ 116 h 203"/>
                  <a:gd name="T22" fmla="*/ 20 w 136"/>
                  <a:gd name="T23" fmla="*/ 67 h 203"/>
                  <a:gd name="T24" fmla="*/ 70 w 136"/>
                  <a:gd name="T25" fmla="*/ 21 h 203"/>
                  <a:gd name="T26" fmla="*/ 116 w 136"/>
                  <a:gd name="T27" fmla="*/ 70 h 203"/>
                  <a:gd name="T28" fmla="*/ 66 w 136"/>
                  <a:gd name="T29"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03">
                    <a:moveTo>
                      <a:pt x="135" y="71"/>
                    </a:moveTo>
                    <a:cubicBezTo>
                      <a:pt x="136" y="34"/>
                      <a:pt x="108" y="3"/>
                      <a:pt x="71" y="2"/>
                    </a:cubicBezTo>
                    <a:cubicBezTo>
                      <a:pt x="34" y="0"/>
                      <a:pt x="3" y="29"/>
                      <a:pt x="1" y="66"/>
                    </a:cubicBezTo>
                    <a:cubicBezTo>
                      <a:pt x="0" y="97"/>
                      <a:pt x="20" y="123"/>
                      <a:pt x="47" y="132"/>
                    </a:cubicBezTo>
                    <a:cubicBezTo>
                      <a:pt x="45" y="190"/>
                      <a:pt x="45" y="190"/>
                      <a:pt x="45" y="190"/>
                    </a:cubicBezTo>
                    <a:cubicBezTo>
                      <a:pt x="45" y="196"/>
                      <a:pt x="50" y="202"/>
                      <a:pt x="57" y="202"/>
                    </a:cubicBezTo>
                    <a:cubicBezTo>
                      <a:pt x="69" y="203"/>
                      <a:pt x="69" y="203"/>
                      <a:pt x="69" y="203"/>
                    </a:cubicBezTo>
                    <a:cubicBezTo>
                      <a:pt x="76" y="203"/>
                      <a:pt x="82" y="198"/>
                      <a:pt x="82" y="191"/>
                    </a:cubicBezTo>
                    <a:cubicBezTo>
                      <a:pt x="84" y="133"/>
                      <a:pt x="84" y="133"/>
                      <a:pt x="84" y="133"/>
                    </a:cubicBezTo>
                    <a:cubicBezTo>
                      <a:pt x="112" y="127"/>
                      <a:pt x="134" y="102"/>
                      <a:pt x="135" y="71"/>
                    </a:cubicBezTo>
                    <a:close/>
                    <a:moveTo>
                      <a:pt x="66" y="116"/>
                    </a:moveTo>
                    <a:cubicBezTo>
                      <a:pt x="40" y="115"/>
                      <a:pt x="19" y="93"/>
                      <a:pt x="20" y="67"/>
                    </a:cubicBezTo>
                    <a:cubicBezTo>
                      <a:pt x="21" y="40"/>
                      <a:pt x="44" y="20"/>
                      <a:pt x="70" y="21"/>
                    </a:cubicBezTo>
                    <a:cubicBezTo>
                      <a:pt x="96" y="22"/>
                      <a:pt x="117" y="44"/>
                      <a:pt x="116" y="70"/>
                    </a:cubicBezTo>
                    <a:cubicBezTo>
                      <a:pt x="115" y="97"/>
                      <a:pt x="93" y="117"/>
                      <a:pt x="66" y="116"/>
                    </a:cubicBezTo>
                    <a:close/>
                  </a:path>
                </a:pathLst>
              </a:custGeom>
              <a:solidFill>
                <a:schemeClr val="bg1">
                  <a:lumMod val="95000"/>
                </a:schemeClr>
              </a:solidFill>
              <a:ln>
                <a:noFill/>
              </a:ln>
            </p:spPr>
            <p:txBody>
              <a:bodyPr/>
              <a:lstStyle/>
              <a:p>
                <a:pPr>
                  <a:defRPr/>
                </a:pPr>
                <a:endParaRPr lang="zh-CN" altLang="en-US"/>
              </a:p>
            </p:txBody>
          </p:sp>
          <p:sp>
            <p:nvSpPr>
              <p:cNvPr id="736" name="Freeform 229"/>
              <p:cNvSpPr>
                <a:spLocks/>
              </p:cNvSpPr>
              <p:nvPr/>
            </p:nvSpPr>
            <p:spPr bwMode="auto">
              <a:xfrm>
                <a:off x="1793429" y="2396269"/>
                <a:ext cx="421487" cy="271443"/>
              </a:xfrm>
              <a:custGeom>
                <a:avLst/>
                <a:gdLst>
                  <a:gd name="T0" fmla="*/ 219 w 250"/>
                  <a:gd name="T1" fmla="*/ 7 h 161"/>
                  <a:gd name="T2" fmla="*/ 37 w 250"/>
                  <a:gd name="T3" fmla="*/ 0 h 161"/>
                  <a:gd name="T4" fmla="*/ 4 w 250"/>
                  <a:gd name="T5" fmla="*/ 31 h 161"/>
                  <a:gd name="T6" fmla="*/ 0 w 250"/>
                  <a:gd name="T7" fmla="*/ 120 h 161"/>
                  <a:gd name="T8" fmla="*/ 31 w 250"/>
                  <a:gd name="T9" fmla="*/ 153 h 161"/>
                  <a:gd name="T10" fmla="*/ 44 w 250"/>
                  <a:gd name="T11" fmla="*/ 153 h 161"/>
                  <a:gd name="T12" fmla="*/ 31 w 250"/>
                  <a:gd name="T13" fmla="*/ 139 h 161"/>
                  <a:gd name="T14" fmla="*/ 31 w 250"/>
                  <a:gd name="T15" fmla="*/ 139 h 161"/>
                  <a:gd name="T16" fmla="*/ 14 w 250"/>
                  <a:gd name="T17" fmla="*/ 121 h 161"/>
                  <a:gd name="T18" fmla="*/ 17 w 250"/>
                  <a:gd name="T19" fmla="*/ 31 h 161"/>
                  <a:gd name="T20" fmla="*/ 36 w 250"/>
                  <a:gd name="T21" fmla="*/ 14 h 161"/>
                  <a:gd name="T22" fmla="*/ 219 w 250"/>
                  <a:gd name="T23" fmla="*/ 21 h 161"/>
                  <a:gd name="T24" fmla="*/ 236 w 250"/>
                  <a:gd name="T25" fmla="*/ 40 h 161"/>
                  <a:gd name="T26" fmla="*/ 232 w 250"/>
                  <a:gd name="T27" fmla="*/ 129 h 161"/>
                  <a:gd name="T28" fmla="*/ 214 w 250"/>
                  <a:gd name="T29" fmla="*/ 146 h 161"/>
                  <a:gd name="T30" fmla="*/ 167 w 250"/>
                  <a:gd name="T31" fmla="*/ 144 h 161"/>
                  <a:gd name="T32" fmla="*/ 154 w 250"/>
                  <a:gd name="T33" fmla="*/ 158 h 161"/>
                  <a:gd name="T34" fmla="*/ 213 w 250"/>
                  <a:gd name="T35" fmla="*/ 160 h 161"/>
                  <a:gd name="T36" fmla="*/ 246 w 250"/>
                  <a:gd name="T37" fmla="*/ 129 h 161"/>
                  <a:gd name="T38" fmla="*/ 250 w 250"/>
                  <a:gd name="T39" fmla="*/ 40 h 161"/>
                  <a:gd name="T40" fmla="*/ 219 w 250"/>
                  <a:gd name="T41"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161">
                    <a:moveTo>
                      <a:pt x="219" y="7"/>
                    </a:moveTo>
                    <a:cubicBezTo>
                      <a:pt x="37" y="0"/>
                      <a:pt x="37" y="0"/>
                      <a:pt x="37" y="0"/>
                    </a:cubicBezTo>
                    <a:cubicBezTo>
                      <a:pt x="19" y="0"/>
                      <a:pt x="4" y="13"/>
                      <a:pt x="4" y="31"/>
                    </a:cubicBezTo>
                    <a:cubicBezTo>
                      <a:pt x="0" y="120"/>
                      <a:pt x="0" y="120"/>
                      <a:pt x="0" y="120"/>
                    </a:cubicBezTo>
                    <a:cubicBezTo>
                      <a:pt x="0" y="137"/>
                      <a:pt x="13" y="152"/>
                      <a:pt x="31" y="153"/>
                    </a:cubicBezTo>
                    <a:cubicBezTo>
                      <a:pt x="44" y="153"/>
                      <a:pt x="44" y="153"/>
                      <a:pt x="44" y="153"/>
                    </a:cubicBezTo>
                    <a:cubicBezTo>
                      <a:pt x="39" y="149"/>
                      <a:pt x="35" y="144"/>
                      <a:pt x="31" y="139"/>
                    </a:cubicBezTo>
                    <a:cubicBezTo>
                      <a:pt x="31" y="139"/>
                      <a:pt x="31" y="139"/>
                      <a:pt x="31" y="139"/>
                    </a:cubicBezTo>
                    <a:cubicBezTo>
                      <a:pt x="21" y="139"/>
                      <a:pt x="14" y="130"/>
                      <a:pt x="14" y="121"/>
                    </a:cubicBezTo>
                    <a:cubicBezTo>
                      <a:pt x="17" y="31"/>
                      <a:pt x="17" y="31"/>
                      <a:pt x="17" y="31"/>
                    </a:cubicBezTo>
                    <a:cubicBezTo>
                      <a:pt x="18" y="21"/>
                      <a:pt x="26" y="14"/>
                      <a:pt x="36" y="14"/>
                    </a:cubicBezTo>
                    <a:cubicBezTo>
                      <a:pt x="219" y="21"/>
                      <a:pt x="219" y="21"/>
                      <a:pt x="219" y="21"/>
                    </a:cubicBezTo>
                    <a:cubicBezTo>
                      <a:pt x="228" y="21"/>
                      <a:pt x="236" y="30"/>
                      <a:pt x="236" y="40"/>
                    </a:cubicBezTo>
                    <a:cubicBezTo>
                      <a:pt x="232" y="129"/>
                      <a:pt x="232" y="129"/>
                      <a:pt x="232" y="129"/>
                    </a:cubicBezTo>
                    <a:cubicBezTo>
                      <a:pt x="232" y="139"/>
                      <a:pt x="224" y="146"/>
                      <a:pt x="214" y="146"/>
                    </a:cubicBezTo>
                    <a:cubicBezTo>
                      <a:pt x="167" y="144"/>
                      <a:pt x="167" y="144"/>
                      <a:pt x="167" y="144"/>
                    </a:cubicBezTo>
                    <a:cubicBezTo>
                      <a:pt x="163" y="149"/>
                      <a:pt x="159" y="154"/>
                      <a:pt x="154" y="158"/>
                    </a:cubicBezTo>
                    <a:cubicBezTo>
                      <a:pt x="213" y="160"/>
                      <a:pt x="213" y="160"/>
                      <a:pt x="213" y="160"/>
                    </a:cubicBezTo>
                    <a:cubicBezTo>
                      <a:pt x="231" y="161"/>
                      <a:pt x="246" y="147"/>
                      <a:pt x="246" y="129"/>
                    </a:cubicBezTo>
                    <a:cubicBezTo>
                      <a:pt x="250" y="40"/>
                      <a:pt x="250" y="40"/>
                      <a:pt x="250" y="40"/>
                    </a:cubicBezTo>
                    <a:cubicBezTo>
                      <a:pt x="250" y="23"/>
                      <a:pt x="237" y="8"/>
                      <a:pt x="219" y="7"/>
                    </a:cubicBezTo>
                    <a:close/>
                  </a:path>
                </a:pathLst>
              </a:custGeom>
              <a:solidFill>
                <a:schemeClr val="bg1">
                  <a:lumMod val="95000"/>
                </a:schemeClr>
              </a:solidFill>
              <a:ln>
                <a:noFill/>
              </a:ln>
            </p:spPr>
            <p:txBody>
              <a:bodyPr/>
              <a:lstStyle/>
              <a:p>
                <a:pPr>
                  <a:defRPr/>
                </a:pPr>
                <a:endParaRPr lang="zh-CN" altLang="en-US"/>
              </a:p>
            </p:txBody>
          </p:sp>
        </p:grpSp>
        <p:grpSp>
          <p:nvGrpSpPr>
            <p:cNvPr id="431" name="组合 430"/>
            <p:cNvGrpSpPr/>
            <p:nvPr/>
          </p:nvGrpSpPr>
          <p:grpSpPr>
            <a:xfrm>
              <a:off x="8373852" y="2178024"/>
              <a:ext cx="178689" cy="178689"/>
              <a:chOff x="2014402" y="2178024"/>
              <a:chExt cx="178689" cy="178689"/>
            </a:xfrm>
          </p:grpSpPr>
          <p:sp>
            <p:nvSpPr>
              <p:cNvPr id="732" name="Freeform 236"/>
              <p:cNvSpPr>
                <a:spLocks noEditPoints="1"/>
              </p:cNvSpPr>
              <p:nvPr/>
            </p:nvSpPr>
            <p:spPr bwMode="auto">
              <a:xfrm>
                <a:off x="2014402" y="2178024"/>
                <a:ext cx="178689" cy="178689"/>
              </a:xfrm>
              <a:custGeom>
                <a:avLst/>
                <a:gdLst>
                  <a:gd name="T0" fmla="*/ 52 w 106"/>
                  <a:gd name="T1" fmla="*/ 0 h 106"/>
                  <a:gd name="T2" fmla="*/ 1 w 106"/>
                  <a:gd name="T3" fmla="*/ 54 h 106"/>
                  <a:gd name="T4" fmla="*/ 54 w 106"/>
                  <a:gd name="T5" fmla="*/ 105 h 106"/>
                  <a:gd name="T6" fmla="*/ 106 w 106"/>
                  <a:gd name="T7" fmla="*/ 52 h 106"/>
                  <a:gd name="T8" fmla="*/ 52 w 106"/>
                  <a:gd name="T9" fmla="*/ 0 h 106"/>
                  <a:gd name="T10" fmla="*/ 54 w 106"/>
                  <a:gd name="T11" fmla="*/ 95 h 106"/>
                  <a:gd name="T12" fmla="*/ 11 w 106"/>
                  <a:gd name="T13" fmla="*/ 54 h 106"/>
                  <a:gd name="T14" fmla="*/ 52 w 106"/>
                  <a:gd name="T15" fmla="*/ 11 h 106"/>
                  <a:gd name="T16" fmla="*/ 95 w 106"/>
                  <a:gd name="T17" fmla="*/ 52 h 106"/>
                  <a:gd name="T18" fmla="*/ 54 w 106"/>
                  <a:gd name="T19" fmla="*/ 9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06">
                    <a:moveTo>
                      <a:pt x="52" y="0"/>
                    </a:moveTo>
                    <a:cubicBezTo>
                      <a:pt x="23" y="1"/>
                      <a:pt x="0" y="25"/>
                      <a:pt x="1" y="54"/>
                    </a:cubicBezTo>
                    <a:cubicBezTo>
                      <a:pt x="1" y="83"/>
                      <a:pt x="25" y="106"/>
                      <a:pt x="54" y="105"/>
                    </a:cubicBezTo>
                    <a:cubicBezTo>
                      <a:pt x="83" y="105"/>
                      <a:pt x="106" y="81"/>
                      <a:pt x="106" y="52"/>
                    </a:cubicBezTo>
                    <a:cubicBezTo>
                      <a:pt x="105" y="23"/>
                      <a:pt x="81" y="0"/>
                      <a:pt x="52" y="0"/>
                    </a:cubicBezTo>
                    <a:close/>
                    <a:moveTo>
                      <a:pt x="54" y="95"/>
                    </a:moveTo>
                    <a:cubicBezTo>
                      <a:pt x="31" y="95"/>
                      <a:pt x="12" y="77"/>
                      <a:pt x="11" y="54"/>
                    </a:cubicBezTo>
                    <a:cubicBezTo>
                      <a:pt x="11" y="30"/>
                      <a:pt x="29" y="11"/>
                      <a:pt x="52" y="11"/>
                    </a:cubicBezTo>
                    <a:cubicBezTo>
                      <a:pt x="76" y="10"/>
                      <a:pt x="95" y="29"/>
                      <a:pt x="95" y="52"/>
                    </a:cubicBezTo>
                    <a:cubicBezTo>
                      <a:pt x="96" y="75"/>
                      <a:pt x="77" y="94"/>
                      <a:pt x="54" y="95"/>
                    </a:cubicBezTo>
                    <a:close/>
                  </a:path>
                </a:pathLst>
              </a:custGeom>
              <a:solidFill>
                <a:schemeClr val="bg1">
                  <a:lumMod val="95000"/>
                </a:schemeClr>
              </a:solidFill>
              <a:ln>
                <a:noFill/>
              </a:ln>
            </p:spPr>
            <p:txBody>
              <a:bodyPr/>
              <a:lstStyle/>
              <a:p>
                <a:pPr>
                  <a:defRPr/>
                </a:pPr>
                <a:endParaRPr lang="zh-CN" altLang="en-US"/>
              </a:p>
            </p:txBody>
          </p:sp>
          <p:sp>
            <p:nvSpPr>
              <p:cNvPr id="733" name="Freeform 237"/>
              <p:cNvSpPr>
                <a:spLocks noEditPoints="1"/>
              </p:cNvSpPr>
              <p:nvPr/>
            </p:nvSpPr>
            <p:spPr bwMode="auto">
              <a:xfrm>
                <a:off x="2075784" y="2208033"/>
                <a:ext cx="60017" cy="118671"/>
              </a:xfrm>
              <a:custGeom>
                <a:avLst/>
                <a:gdLst>
                  <a:gd name="T0" fmla="*/ 24 w 35"/>
                  <a:gd name="T1" fmla="*/ 31 h 70"/>
                  <a:gd name="T2" fmla="*/ 24 w 35"/>
                  <a:gd name="T3" fmla="*/ 17 h 70"/>
                  <a:gd name="T4" fmla="*/ 25 w 35"/>
                  <a:gd name="T5" fmla="*/ 17 h 70"/>
                  <a:gd name="T6" fmla="*/ 29 w 35"/>
                  <a:gd name="T7" fmla="*/ 18 h 70"/>
                  <a:gd name="T8" fmla="*/ 30 w 35"/>
                  <a:gd name="T9" fmla="*/ 17 h 70"/>
                  <a:gd name="T10" fmla="*/ 31 w 35"/>
                  <a:gd name="T11" fmla="*/ 14 h 70"/>
                  <a:gd name="T12" fmla="*/ 32 w 35"/>
                  <a:gd name="T13" fmla="*/ 11 h 70"/>
                  <a:gd name="T14" fmla="*/ 31 w 35"/>
                  <a:gd name="T15" fmla="*/ 10 h 70"/>
                  <a:gd name="T16" fmla="*/ 29 w 35"/>
                  <a:gd name="T17" fmla="*/ 9 h 70"/>
                  <a:gd name="T18" fmla="*/ 27 w 35"/>
                  <a:gd name="T19" fmla="*/ 9 h 70"/>
                  <a:gd name="T20" fmla="*/ 24 w 35"/>
                  <a:gd name="T21" fmla="*/ 9 h 70"/>
                  <a:gd name="T22" fmla="*/ 24 w 35"/>
                  <a:gd name="T23" fmla="*/ 2 h 70"/>
                  <a:gd name="T24" fmla="*/ 21 w 35"/>
                  <a:gd name="T25" fmla="*/ 0 h 70"/>
                  <a:gd name="T26" fmla="*/ 19 w 35"/>
                  <a:gd name="T27" fmla="*/ 2 h 70"/>
                  <a:gd name="T28" fmla="*/ 19 w 35"/>
                  <a:gd name="T29" fmla="*/ 9 h 70"/>
                  <a:gd name="T30" fmla="*/ 19 w 35"/>
                  <a:gd name="T31" fmla="*/ 9 h 70"/>
                  <a:gd name="T32" fmla="*/ 15 w 35"/>
                  <a:gd name="T33" fmla="*/ 9 h 70"/>
                  <a:gd name="T34" fmla="*/ 15 w 35"/>
                  <a:gd name="T35" fmla="*/ 2 h 70"/>
                  <a:gd name="T36" fmla="*/ 12 w 35"/>
                  <a:gd name="T37" fmla="*/ 0 h 70"/>
                  <a:gd name="T38" fmla="*/ 10 w 35"/>
                  <a:gd name="T39" fmla="*/ 2 h 70"/>
                  <a:gd name="T40" fmla="*/ 10 w 35"/>
                  <a:gd name="T41" fmla="*/ 10 h 70"/>
                  <a:gd name="T42" fmla="*/ 5 w 35"/>
                  <a:gd name="T43" fmla="*/ 13 h 70"/>
                  <a:gd name="T44" fmla="*/ 2 w 35"/>
                  <a:gd name="T45" fmla="*/ 17 h 70"/>
                  <a:gd name="T46" fmla="*/ 1 w 35"/>
                  <a:gd name="T47" fmla="*/ 22 h 70"/>
                  <a:gd name="T48" fmla="*/ 2 w 35"/>
                  <a:gd name="T49" fmla="*/ 28 h 70"/>
                  <a:gd name="T50" fmla="*/ 5 w 35"/>
                  <a:gd name="T51" fmla="*/ 32 h 70"/>
                  <a:gd name="T52" fmla="*/ 10 w 35"/>
                  <a:gd name="T53" fmla="*/ 35 h 70"/>
                  <a:gd name="T54" fmla="*/ 11 w 35"/>
                  <a:gd name="T55" fmla="*/ 36 h 70"/>
                  <a:gd name="T56" fmla="*/ 11 w 35"/>
                  <a:gd name="T57" fmla="*/ 52 h 70"/>
                  <a:gd name="T58" fmla="*/ 7 w 35"/>
                  <a:gd name="T59" fmla="*/ 51 h 70"/>
                  <a:gd name="T60" fmla="*/ 2 w 35"/>
                  <a:gd name="T61" fmla="*/ 50 h 70"/>
                  <a:gd name="T62" fmla="*/ 1 w 35"/>
                  <a:gd name="T63" fmla="*/ 51 h 70"/>
                  <a:gd name="T64" fmla="*/ 0 w 35"/>
                  <a:gd name="T65" fmla="*/ 53 h 70"/>
                  <a:gd name="T66" fmla="*/ 0 w 35"/>
                  <a:gd name="T67" fmla="*/ 56 h 70"/>
                  <a:gd name="T68" fmla="*/ 0 w 35"/>
                  <a:gd name="T69" fmla="*/ 57 h 70"/>
                  <a:gd name="T70" fmla="*/ 6 w 35"/>
                  <a:gd name="T71" fmla="*/ 59 h 70"/>
                  <a:gd name="T72" fmla="*/ 11 w 35"/>
                  <a:gd name="T73" fmla="*/ 60 h 70"/>
                  <a:gd name="T74" fmla="*/ 12 w 35"/>
                  <a:gd name="T75" fmla="*/ 68 h 70"/>
                  <a:gd name="T76" fmla="*/ 14 w 35"/>
                  <a:gd name="T77" fmla="*/ 70 h 70"/>
                  <a:gd name="T78" fmla="*/ 16 w 35"/>
                  <a:gd name="T79" fmla="*/ 68 h 70"/>
                  <a:gd name="T80" fmla="*/ 16 w 35"/>
                  <a:gd name="T81" fmla="*/ 60 h 70"/>
                  <a:gd name="T82" fmla="*/ 20 w 35"/>
                  <a:gd name="T83" fmla="*/ 60 h 70"/>
                  <a:gd name="T84" fmla="*/ 21 w 35"/>
                  <a:gd name="T85" fmla="*/ 68 h 70"/>
                  <a:gd name="T86" fmla="*/ 23 w 35"/>
                  <a:gd name="T87" fmla="*/ 70 h 70"/>
                  <a:gd name="T88" fmla="*/ 25 w 35"/>
                  <a:gd name="T89" fmla="*/ 68 h 70"/>
                  <a:gd name="T90" fmla="*/ 25 w 35"/>
                  <a:gd name="T91" fmla="*/ 59 h 70"/>
                  <a:gd name="T92" fmla="*/ 29 w 35"/>
                  <a:gd name="T93" fmla="*/ 57 h 70"/>
                  <a:gd name="T94" fmla="*/ 33 w 35"/>
                  <a:gd name="T95" fmla="*/ 52 h 70"/>
                  <a:gd name="T96" fmla="*/ 34 w 35"/>
                  <a:gd name="T97" fmla="*/ 45 h 70"/>
                  <a:gd name="T98" fmla="*/ 31 w 35"/>
                  <a:gd name="T99" fmla="*/ 36 h 70"/>
                  <a:gd name="T100" fmla="*/ 24 w 35"/>
                  <a:gd name="T101" fmla="*/ 31 h 70"/>
                  <a:gd name="T102" fmla="*/ 20 w 35"/>
                  <a:gd name="T103" fmla="*/ 51 h 70"/>
                  <a:gd name="T104" fmla="*/ 16 w 35"/>
                  <a:gd name="T105" fmla="*/ 52 h 70"/>
                  <a:gd name="T106" fmla="*/ 15 w 35"/>
                  <a:gd name="T107" fmla="*/ 38 h 70"/>
                  <a:gd name="T108" fmla="*/ 20 w 35"/>
                  <a:gd name="T109" fmla="*/ 39 h 70"/>
                  <a:gd name="T110" fmla="*/ 20 w 35"/>
                  <a:gd name="T111" fmla="*/ 51 h 70"/>
                  <a:gd name="T112" fmla="*/ 20 w 35"/>
                  <a:gd name="T113" fmla="*/ 29 h 70"/>
                  <a:gd name="T114" fmla="*/ 15 w 35"/>
                  <a:gd name="T115" fmla="*/ 27 h 70"/>
                  <a:gd name="T116" fmla="*/ 15 w 35"/>
                  <a:gd name="T117" fmla="*/ 17 h 70"/>
                  <a:gd name="T118" fmla="*/ 20 w 35"/>
                  <a:gd name="T119" fmla="*/ 16 h 70"/>
                  <a:gd name="T120" fmla="*/ 20 w 35"/>
                  <a:gd name="T12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70">
                    <a:moveTo>
                      <a:pt x="24" y="31"/>
                    </a:moveTo>
                    <a:cubicBezTo>
                      <a:pt x="24" y="17"/>
                      <a:pt x="24" y="17"/>
                      <a:pt x="24" y="17"/>
                    </a:cubicBezTo>
                    <a:cubicBezTo>
                      <a:pt x="25" y="17"/>
                      <a:pt x="25" y="17"/>
                      <a:pt x="25" y="17"/>
                    </a:cubicBezTo>
                    <a:cubicBezTo>
                      <a:pt x="27" y="17"/>
                      <a:pt x="28" y="18"/>
                      <a:pt x="29" y="18"/>
                    </a:cubicBezTo>
                    <a:cubicBezTo>
                      <a:pt x="30" y="18"/>
                      <a:pt x="30" y="18"/>
                      <a:pt x="30" y="17"/>
                    </a:cubicBezTo>
                    <a:cubicBezTo>
                      <a:pt x="31" y="16"/>
                      <a:pt x="31" y="15"/>
                      <a:pt x="31" y="14"/>
                    </a:cubicBezTo>
                    <a:cubicBezTo>
                      <a:pt x="32" y="13"/>
                      <a:pt x="32" y="12"/>
                      <a:pt x="32" y="11"/>
                    </a:cubicBezTo>
                    <a:cubicBezTo>
                      <a:pt x="32" y="11"/>
                      <a:pt x="31" y="10"/>
                      <a:pt x="31" y="10"/>
                    </a:cubicBezTo>
                    <a:cubicBezTo>
                      <a:pt x="30" y="10"/>
                      <a:pt x="30" y="10"/>
                      <a:pt x="29" y="9"/>
                    </a:cubicBezTo>
                    <a:cubicBezTo>
                      <a:pt x="29" y="9"/>
                      <a:pt x="28" y="9"/>
                      <a:pt x="27" y="9"/>
                    </a:cubicBezTo>
                    <a:cubicBezTo>
                      <a:pt x="26" y="9"/>
                      <a:pt x="25" y="9"/>
                      <a:pt x="24" y="9"/>
                    </a:cubicBezTo>
                    <a:cubicBezTo>
                      <a:pt x="24" y="2"/>
                      <a:pt x="24" y="2"/>
                      <a:pt x="24" y="2"/>
                    </a:cubicBezTo>
                    <a:cubicBezTo>
                      <a:pt x="24" y="1"/>
                      <a:pt x="23" y="0"/>
                      <a:pt x="21" y="0"/>
                    </a:cubicBezTo>
                    <a:cubicBezTo>
                      <a:pt x="20" y="0"/>
                      <a:pt x="19" y="1"/>
                      <a:pt x="19" y="2"/>
                    </a:cubicBezTo>
                    <a:cubicBezTo>
                      <a:pt x="19" y="9"/>
                      <a:pt x="19" y="9"/>
                      <a:pt x="19" y="9"/>
                    </a:cubicBezTo>
                    <a:cubicBezTo>
                      <a:pt x="19" y="9"/>
                      <a:pt x="19" y="9"/>
                      <a:pt x="19" y="9"/>
                    </a:cubicBezTo>
                    <a:cubicBezTo>
                      <a:pt x="17" y="9"/>
                      <a:pt x="16" y="9"/>
                      <a:pt x="15" y="9"/>
                    </a:cubicBezTo>
                    <a:cubicBezTo>
                      <a:pt x="15" y="2"/>
                      <a:pt x="15" y="2"/>
                      <a:pt x="15" y="2"/>
                    </a:cubicBezTo>
                    <a:cubicBezTo>
                      <a:pt x="15" y="1"/>
                      <a:pt x="14" y="0"/>
                      <a:pt x="12" y="0"/>
                    </a:cubicBezTo>
                    <a:cubicBezTo>
                      <a:pt x="11" y="0"/>
                      <a:pt x="10" y="1"/>
                      <a:pt x="10" y="2"/>
                    </a:cubicBezTo>
                    <a:cubicBezTo>
                      <a:pt x="10" y="10"/>
                      <a:pt x="10" y="10"/>
                      <a:pt x="10" y="10"/>
                    </a:cubicBezTo>
                    <a:cubicBezTo>
                      <a:pt x="8" y="11"/>
                      <a:pt x="6" y="12"/>
                      <a:pt x="5" y="13"/>
                    </a:cubicBezTo>
                    <a:cubicBezTo>
                      <a:pt x="4" y="14"/>
                      <a:pt x="3" y="15"/>
                      <a:pt x="2" y="17"/>
                    </a:cubicBezTo>
                    <a:cubicBezTo>
                      <a:pt x="1" y="19"/>
                      <a:pt x="1" y="20"/>
                      <a:pt x="1" y="22"/>
                    </a:cubicBezTo>
                    <a:cubicBezTo>
                      <a:pt x="1" y="24"/>
                      <a:pt x="2" y="26"/>
                      <a:pt x="2" y="28"/>
                    </a:cubicBezTo>
                    <a:cubicBezTo>
                      <a:pt x="3" y="30"/>
                      <a:pt x="4" y="31"/>
                      <a:pt x="5" y="32"/>
                    </a:cubicBezTo>
                    <a:cubicBezTo>
                      <a:pt x="7" y="33"/>
                      <a:pt x="8" y="34"/>
                      <a:pt x="10" y="35"/>
                    </a:cubicBezTo>
                    <a:cubicBezTo>
                      <a:pt x="11" y="36"/>
                      <a:pt x="11" y="36"/>
                      <a:pt x="11" y="36"/>
                    </a:cubicBezTo>
                    <a:cubicBezTo>
                      <a:pt x="11" y="52"/>
                      <a:pt x="11" y="52"/>
                      <a:pt x="11" y="52"/>
                    </a:cubicBezTo>
                    <a:cubicBezTo>
                      <a:pt x="10" y="51"/>
                      <a:pt x="8" y="51"/>
                      <a:pt x="7" y="51"/>
                    </a:cubicBezTo>
                    <a:cubicBezTo>
                      <a:pt x="5" y="51"/>
                      <a:pt x="4" y="50"/>
                      <a:pt x="2" y="50"/>
                    </a:cubicBezTo>
                    <a:cubicBezTo>
                      <a:pt x="2" y="49"/>
                      <a:pt x="1" y="50"/>
                      <a:pt x="1" y="51"/>
                    </a:cubicBezTo>
                    <a:cubicBezTo>
                      <a:pt x="1" y="51"/>
                      <a:pt x="1" y="52"/>
                      <a:pt x="0" y="53"/>
                    </a:cubicBezTo>
                    <a:cubicBezTo>
                      <a:pt x="0" y="54"/>
                      <a:pt x="0" y="55"/>
                      <a:pt x="0" y="56"/>
                    </a:cubicBezTo>
                    <a:cubicBezTo>
                      <a:pt x="0" y="57"/>
                      <a:pt x="0" y="57"/>
                      <a:pt x="0" y="57"/>
                    </a:cubicBezTo>
                    <a:cubicBezTo>
                      <a:pt x="1" y="58"/>
                      <a:pt x="3" y="59"/>
                      <a:pt x="6" y="59"/>
                    </a:cubicBezTo>
                    <a:cubicBezTo>
                      <a:pt x="7" y="60"/>
                      <a:pt x="9" y="60"/>
                      <a:pt x="11" y="60"/>
                    </a:cubicBezTo>
                    <a:cubicBezTo>
                      <a:pt x="12" y="68"/>
                      <a:pt x="12" y="68"/>
                      <a:pt x="12" y="68"/>
                    </a:cubicBezTo>
                    <a:cubicBezTo>
                      <a:pt x="12" y="69"/>
                      <a:pt x="13" y="70"/>
                      <a:pt x="14" y="70"/>
                    </a:cubicBezTo>
                    <a:cubicBezTo>
                      <a:pt x="15" y="70"/>
                      <a:pt x="16" y="69"/>
                      <a:pt x="16" y="68"/>
                    </a:cubicBezTo>
                    <a:cubicBezTo>
                      <a:pt x="16" y="60"/>
                      <a:pt x="16" y="60"/>
                      <a:pt x="16" y="60"/>
                    </a:cubicBezTo>
                    <a:cubicBezTo>
                      <a:pt x="17" y="60"/>
                      <a:pt x="19" y="60"/>
                      <a:pt x="20" y="60"/>
                    </a:cubicBezTo>
                    <a:cubicBezTo>
                      <a:pt x="21" y="68"/>
                      <a:pt x="21" y="68"/>
                      <a:pt x="21" y="68"/>
                    </a:cubicBezTo>
                    <a:cubicBezTo>
                      <a:pt x="21" y="69"/>
                      <a:pt x="22" y="70"/>
                      <a:pt x="23" y="70"/>
                    </a:cubicBezTo>
                    <a:cubicBezTo>
                      <a:pt x="24" y="70"/>
                      <a:pt x="25" y="69"/>
                      <a:pt x="25" y="68"/>
                    </a:cubicBezTo>
                    <a:cubicBezTo>
                      <a:pt x="25" y="59"/>
                      <a:pt x="25" y="59"/>
                      <a:pt x="25" y="59"/>
                    </a:cubicBezTo>
                    <a:cubicBezTo>
                      <a:pt x="26" y="58"/>
                      <a:pt x="28" y="57"/>
                      <a:pt x="29" y="57"/>
                    </a:cubicBezTo>
                    <a:cubicBezTo>
                      <a:pt x="31" y="56"/>
                      <a:pt x="32" y="54"/>
                      <a:pt x="33" y="52"/>
                    </a:cubicBezTo>
                    <a:cubicBezTo>
                      <a:pt x="34" y="50"/>
                      <a:pt x="35" y="48"/>
                      <a:pt x="34" y="45"/>
                    </a:cubicBezTo>
                    <a:cubicBezTo>
                      <a:pt x="34" y="41"/>
                      <a:pt x="33" y="38"/>
                      <a:pt x="31" y="36"/>
                    </a:cubicBezTo>
                    <a:cubicBezTo>
                      <a:pt x="29" y="34"/>
                      <a:pt x="27" y="33"/>
                      <a:pt x="24" y="31"/>
                    </a:cubicBezTo>
                    <a:close/>
                    <a:moveTo>
                      <a:pt x="20" y="51"/>
                    </a:moveTo>
                    <a:cubicBezTo>
                      <a:pt x="19" y="51"/>
                      <a:pt x="17" y="51"/>
                      <a:pt x="16" y="52"/>
                    </a:cubicBezTo>
                    <a:cubicBezTo>
                      <a:pt x="15" y="38"/>
                      <a:pt x="15" y="38"/>
                      <a:pt x="15" y="38"/>
                    </a:cubicBezTo>
                    <a:cubicBezTo>
                      <a:pt x="17" y="38"/>
                      <a:pt x="19" y="39"/>
                      <a:pt x="20" y="39"/>
                    </a:cubicBezTo>
                    <a:lnTo>
                      <a:pt x="20" y="51"/>
                    </a:lnTo>
                    <a:close/>
                    <a:moveTo>
                      <a:pt x="20" y="29"/>
                    </a:moveTo>
                    <a:cubicBezTo>
                      <a:pt x="18" y="29"/>
                      <a:pt x="16" y="28"/>
                      <a:pt x="15" y="27"/>
                    </a:cubicBezTo>
                    <a:cubicBezTo>
                      <a:pt x="15" y="17"/>
                      <a:pt x="15" y="17"/>
                      <a:pt x="15" y="17"/>
                    </a:cubicBezTo>
                    <a:cubicBezTo>
                      <a:pt x="16" y="17"/>
                      <a:pt x="18" y="17"/>
                      <a:pt x="20" y="16"/>
                    </a:cubicBezTo>
                    <a:lnTo>
                      <a:pt x="20" y="29"/>
                    </a:lnTo>
                    <a:close/>
                  </a:path>
                </a:pathLst>
              </a:custGeom>
              <a:solidFill>
                <a:schemeClr val="bg1">
                  <a:lumMod val="95000"/>
                </a:schemeClr>
              </a:solidFill>
              <a:ln>
                <a:noFill/>
              </a:ln>
            </p:spPr>
            <p:txBody>
              <a:bodyPr/>
              <a:lstStyle/>
              <a:p>
                <a:pPr>
                  <a:defRPr/>
                </a:pPr>
                <a:endParaRPr lang="zh-CN" altLang="en-US"/>
              </a:p>
            </p:txBody>
          </p:sp>
        </p:grpSp>
        <p:grpSp>
          <p:nvGrpSpPr>
            <p:cNvPr id="436" name="组合 435"/>
            <p:cNvGrpSpPr/>
            <p:nvPr/>
          </p:nvGrpSpPr>
          <p:grpSpPr>
            <a:xfrm>
              <a:off x="9358685" y="542547"/>
              <a:ext cx="114579" cy="114579"/>
              <a:chOff x="2999235" y="542547"/>
              <a:chExt cx="114579" cy="114579"/>
            </a:xfrm>
          </p:grpSpPr>
          <p:sp>
            <p:nvSpPr>
              <p:cNvPr id="730" name="Freeform 240"/>
              <p:cNvSpPr>
                <a:spLocks noEditPoints="1"/>
              </p:cNvSpPr>
              <p:nvPr/>
            </p:nvSpPr>
            <p:spPr bwMode="auto">
              <a:xfrm>
                <a:off x="2999235" y="542547"/>
                <a:ext cx="114579" cy="114579"/>
              </a:xfrm>
              <a:custGeom>
                <a:avLst/>
                <a:gdLst>
                  <a:gd name="T0" fmla="*/ 33 w 68"/>
                  <a:gd name="T1" fmla="*/ 0 h 68"/>
                  <a:gd name="T2" fmla="*/ 1 w 68"/>
                  <a:gd name="T3" fmla="*/ 35 h 68"/>
                  <a:gd name="T4" fmla="*/ 35 w 68"/>
                  <a:gd name="T5" fmla="*/ 67 h 68"/>
                  <a:gd name="T6" fmla="*/ 68 w 68"/>
                  <a:gd name="T7" fmla="*/ 33 h 68"/>
                  <a:gd name="T8" fmla="*/ 33 w 68"/>
                  <a:gd name="T9" fmla="*/ 0 h 68"/>
                  <a:gd name="T10" fmla="*/ 35 w 68"/>
                  <a:gd name="T11" fmla="*/ 61 h 68"/>
                  <a:gd name="T12" fmla="*/ 7 w 68"/>
                  <a:gd name="T13" fmla="*/ 34 h 68"/>
                  <a:gd name="T14" fmla="*/ 33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5"/>
                    </a:cubicBezTo>
                    <a:cubicBezTo>
                      <a:pt x="1" y="53"/>
                      <a:pt x="16" y="68"/>
                      <a:pt x="35" y="67"/>
                    </a:cubicBezTo>
                    <a:cubicBezTo>
                      <a:pt x="53" y="67"/>
                      <a:pt x="68" y="52"/>
                      <a:pt x="68" y="33"/>
                    </a:cubicBezTo>
                    <a:cubicBezTo>
                      <a:pt x="67" y="15"/>
                      <a:pt x="52" y="0"/>
                      <a:pt x="33" y="0"/>
                    </a:cubicBezTo>
                    <a:close/>
                    <a:moveTo>
                      <a:pt x="35" y="61"/>
                    </a:moveTo>
                    <a:cubicBezTo>
                      <a:pt x="20" y="61"/>
                      <a:pt x="7" y="49"/>
                      <a:pt x="7" y="34"/>
                    </a:cubicBezTo>
                    <a:cubicBezTo>
                      <a:pt x="7" y="20"/>
                      <a:pt x="19" y="7"/>
                      <a:pt x="33" y="7"/>
                    </a:cubicBezTo>
                    <a:cubicBezTo>
                      <a:pt x="48" y="7"/>
                      <a:pt x="61" y="18"/>
                      <a:pt x="61" y="33"/>
                    </a:cubicBezTo>
                    <a:cubicBezTo>
                      <a:pt x="61" y="48"/>
                      <a:pt x="49" y="60"/>
                      <a:pt x="35" y="61"/>
                    </a:cubicBezTo>
                    <a:close/>
                  </a:path>
                </a:pathLst>
              </a:custGeom>
              <a:solidFill>
                <a:schemeClr val="bg1">
                  <a:lumMod val="95000"/>
                </a:schemeClr>
              </a:solidFill>
              <a:ln>
                <a:noFill/>
              </a:ln>
            </p:spPr>
            <p:txBody>
              <a:bodyPr/>
              <a:lstStyle/>
              <a:p>
                <a:pPr>
                  <a:defRPr/>
                </a:pPr>
                <a:endParaRPr lang="zh-CN" altLang="en-US"/>
              </a:p>
            </p:txBody>
          </p:sp>
          <p:sp>
            <p:nvSpPr>
              <p:cNvPr id="731" name="Freeform 241"/>
              <p:cNvSpPr>
                <a:spLocks/>
              </p:cNvSpPr>
              <p:nvPr/>
            </p:nvSpPr>
            <p:spPr bwMode="auto">
              <a:xfrm>
                <a:off x="3026515" y="571192"/>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3 w 36"/>
                  <a:gd name="T23" fmla="*/ 11 h 33"/>
                  <a:gd name="T24" fmla="*/ 22 w 36"/>
                  <a:gd name="T25" fmla="*/ 6 h 33"/>
                  <a:gd name="T26" fmla="*/ 29 w 36"/>
                  <a:gd name="T27" fmla="*/ 8 h 33"/>
                  <a:gd name="T28" fmla="*/ 36 w 36"/>
                  <a:gd name="T29" fmla="*/ 8 h 33"/>
                  <a:gd name="T30" fmla="*/ 22 w 36"/>
                  <a:gd name="T31" fmla="*/ 1 h 33"/>
                  <a:gd name="T32" fmla="*/ 8 w 36"/>
                  <a:gd name="T33" fmla="*/ 11 h 33"/>
                  <a:gd name="T34" fmla="*/ 2 w 36"/>
                  <a:gd name="T35" fmla="*/ 11 h 33"/>
                  <a:gd name="T36" fmla="*/ 0 w 36"/>
                  <a:gd name="T37" fmla="*/ 13 h 33"/>
                  <a:gd name="T38" fmla="*/ 2 w 36"/>
                  <a:gd name="T39" fmla="*/ 16 h 33"/>
                  <a:gd name="T40" fmla="*/ 7 w 36"/>
                  <a:gd name="T41" fmla="*/ 15 h 33"/>
                  <a:gd name="T42" fmla="*/ 7 w 36"/>
                  <a:gd name="T43" fmla="*/ 17 h 33"/>
                  <a:gd name="T44" fmla="*/ 7 w 36"/>
                  <a:gd name="T45" fmla="*/ 19 h 33"/>
                  <a:gd name="T46" fmla="*/ 2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29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3"/>
                      <a:pt x="23" y="22"/>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3" y="11"/>
                      <a:pt x="13" y="11"/>
                      <a:pt x="13" y="11"/>
                    </a:cubicBezTo>
                    <a:cubicBezTo>
                      <a:pt x="15" y="8"/>
                      <a:pt x="18" y="6"/>
                      <a:pt x="22" y="6"/>
                    </a:cubicBezTo>
                    <a:cubicBezTo>
                      <a:pt x="25" y="6"/>
                      <a:pt x="27" y="7"/>
                      <a:pt x="29" y="8"/>
                    </a:cubicBezTo>
                    <a:cubicBezTo>
                      <a:pt x="36" y="8"/>
                      <a:pt x="36" y="8"/>
                      <a:pt x="36" y="8"/>
                    </a:cubicBezTo>
                    <a:cubicBezTo>
                      <a:pt x="33" y="3"/>
                      <a:pt x="28" y="0"/>
                      <a:pt x="22" y="1"/>
                    </a:cubicBezTo>
                    <a:cubicBezTo>
                      <a:pt x="15" y="1"/>
                      <a:pt x="10" y="5"/>
                      <a:pt x="8" y="11"/>
                    </a:cubicBezTo>
                    <a:cubicBezTo>
                      <a:pt x="2" y="11"/>
                      <a:pt x="2" y="11"/>
                      <a:pt x="2" y="11"/>
                    </a:cubicBezTo>
                    <a:cubicBezTo>
                      <a:pt x="1" y="11"/>
                      <a:pt x="0" y="12"/>
                      <a:pt x="0" y="13"/>
                    </a:cubicBezTo>
                    <a:cubicBezTo>
                      <a:pt x="0" y="15"/>
                      <a:pt x="1" y="16"/>
                      <a:pt x="2" y="16"/>
                    </a:cubicBezTo>
                    <a:cubicBezTo>
                      <a:pt x="7" y="15"/>
                      <a:pt x="7" y="15"/>
                      <a:pt x="7" y="15"/>
                    </a:cubicBezTo>
                    <a:cubicBezTo>
                      <a:pt x="7" y="16"/>
                      <a:pt x="7" y="17"/>
                      <a:pt x="7" y="17"/>
                    </a:cubicBezTo>
                    <a:cubicBezTo>
                      <a:pt x="7" y="18"/>
                      <a:pt x="7" y="18"/>
                      <a:pt x="7" y="19"/>
                    </a:cubicBezTo>
                    <a:cubicBezTo>
                      <a:pt x="2" y="19"/>
                      <a:pt x="2" y="19"/>
                      <a:pt x="2" y="19"/>
                    </a:cubicBezTo>
                    <a:cubicBezTo>
                      <a:pt x="1" y="19"/>
                      <a:pt x="0" y="20"/>
                      <a:pt x="0" y="21"/>
                    </a:cubicBezTo>
                    <a:cubicBezTo>
                      <a:pt x="0" y="22"/>
                      <a:pt x="1" y="23"/>
                      <a:pt x="3" y="23"/>
                    </a:cubicBezTo>
                    <a:cubicBezTo>
                      <a:pt x="8" y="23"/>
                      <a:pt x="8" y="23"/>
                      <a:pt x="8" y="23"/>
                    </a:cubicBezTo>
                    <a:cubicBezTo>
                      <a:pt x="10" y="29"/>
                      <a:pt x="16" y="33"/>
                      <a:pt x="23" y="33"/>
                    </a:cubicBezTo>
                    <a:cubicBezTo>
                      <a:pt x="28" y="33"/>
                      <a:pt x="33" y="30"/>
                      <a:pt x="36" y="25"/>
                    </a:cubicBezTo>
                    <a:cubicBezTo>
                      <a:pt x="29" y="25"/>
                      <a:pt x="29" y="25"/>
                      <a:pt x="29" y="25"/>
                    </a:cubicBezTo>
                    <a:cubicBezTo>
                      <a:pt x="28" y="27"/>
                      <a:pt x="25" y="28"/>
                      <a:pt x="23" y="28"/>
                    </a:cubicBezTo>
                    <a:close/>
                  </a:path>
                </a:pathLst>
              </a:custGeom>
              <a:solidFill>
                <a:schemeClr val="bg1">
                  <a:lumMod val="95000"/>
                </a:schemeClr>
              </a:solidFill>
              <a:ln>
                <a:noFill/>
              </a:ln>
            </p:spPr>
            <p:txBody>
              <a:bodyPr/>
              <a:lstStyle/>
              <a:p>
                <a:pPr>
                  <a:defRPr/>
                </a:pPr>
                <a:endParaRPr lang="zh-CN" altLang="en-US"/>
              </a:p>
            </p:txBody>
          </p:sp>
        </p:grpSp>
        <p:sp>
          <p:nvSpPr>
            <p:cNvPr id="437" name="Freeform 242"/>
            <p:cNvSpPr>
              <a:spLocks noEditPoints="1"/>
            </p:cNvSpPr>
            <p:nvPr/>
          </p:nvSpPr>
          <p:spPr bwMode="auto">
            <a:xfrm>
              <a:off x="8056032" y="2879137"/>
              <a:ext cx="435127" cy="433763"/>
            </a:xfrm>
            <a:custGeom>
              <a:avLst/>
              <a:gdLst>
                <a:gd name="T0" fmla="*/ 239 w 258"/>
                <a:gd name="T1" fmla="*/ 99 h 257"/>
                <a:gd name="T2" fmla="*/ 220 w 258"/>
                <a:gd name="T3" fmla="*/ 99 h 257"/>
                <a:gd name="T4" fmla="*/ 213 w 258"/>
                <a:gd name="T5" fmla="*/ 82 h 257"/>
                <a:gd name="T6" fmla="*/ 226 w 258"/>
                <a:gd name="T7" fmla="*/ 69 h 257"/>
                <a:gd name="T8" fmla="*/ 226 w 258"/>
                <a:gd name="T9" fmla="*/ 43 h 257"/>
                <a:gd name="T10" fmla="*/ 211 w 258"/>
                <a:gd name="T11" fmla="*/ 29 h 257"/>
                <a:gd name="T12" fmla="*/ 186 w 258"/>
                <a:gd name="T13" fmla="*/ 29 h 257"/>
                <a:gd name="T14" fmla="*/ 172 w 258"/>
                <a:gd name="T15" fmla="*/ 43 h 257"/>
                <a:gd name="T16" fmla="*/ 156 w 258"/>
                <a:gd name="T17" fmla="*/ 36 h 257"/>
                <a:gd name="T18" fmla="*/ 155 w 258"/>
                <a:gd name="T19" fmla="*/ 17 h 257"/>
                <a:gd name="T20" fmla="*/ 137 w 258"/>
                <a:gd name="T21" fmla="*/ 0 h 257"/>
                <a:gd name="T22" fmla="*/ 117 w 258"/>
                <a:gd name="T23" fmla="*/ 0 h 257"/>
                <a:gd name="T24" fmla="*/ 99 w 258"/>
                <a:gd name="T25" fmla="*/ 18 h 257"/>
                <a:gd name="T26" fmla="*/ 99 w 258"/>
                <a:gd name="T27" fmla="*/ 36 h 257"/>
                <a:gd name="T28" fmla="*/ 82 w 258"/>
                <a:gd name="T29" fmla="*/ 43 h 257"/>
                <a:gd name="T30" fmla="*/ 69 w 258"/>
                <a:gd name="T31" fmla="*/ 31 h 257"/>
                <a:gd name="T32" fmla="*/ 44 w 258"/>
                <a:gd name="T33" fmla="*/ 32 h 257"/>
                <a:gd name="T34" fmla="*/ 30 w 258"/>
                <a:gd name="T35" fmla="*/ 46 h 257"/>
                <a:gd name="T36" fmla="*/ 30 w 258"/>
                <a:gd name="T37" fmla="*/ 72 h 257"/>
                <a:gd name="T38" fmla="*/ 42 w 258"/>
                <a:gd name="T39" fmla="*/ 83 h 257"/>
                <a:gd name="T40" fmla="*/ 34 w 258"/>
                <a:gd name="T41" fmla="*/ 102 h 257"/>
                <a:gd name="T42" fmla="*/ 18 w 258"/>
                <a:gd name="T43" fmla="*/ 102 h 257"/>
                <a:gd name="T44" fmla="*/ 0 w 258"/>
                <a:gd name="T45" fmla="*/ 120 h 257"/>
                <a:gd name="T46" fmla="*/ 0 w 258"/>
                <a:gd name="T47" fmla="*/ 140 h 257"/>
                <a:gd name="T48" fmla="*/ 19 w 258"/>
                <a:gd name="T49" fmla="*/ 158 h 257"/>
                <a:gd name="T50" fmla="*/ 34 w 258"/>
                <a:gd name="T51" fmla="*/ 158 h 257"/>
                <a:gd name="T52" fmla="*/ 42 w 258"/>
                <a:gd name="T53" fmla="*/ 177 h 257"/>
                <a:gd name="T54" fmla="*/ 32 w 258"/>
                <a:gd name="T55" fmla="*/ 188 h 257"/>
                <a:gd name="T56" fmla="*/ 32 w 258"/>
                <a:gd name="T57" fmla="*/ 213 h 257"/>
                <a:gd name="T58" fmla="*/ 46 w 258"/>
                <a:gd name="T59" fmla="*/ 228 h 257"/>
                <a:gd name="T60" fmla="*/ 72 w 258"/>
                <a:gd name="T61" fmla="*/ 227 h 257"/>
                <a:gd name="T62" fmla="*/ 82 w 258"/>
                <a:gd name="T63" fmla="*/ 216 h 257"/>
                <a:gd name="T64" fmla="*/ 102 w 258"/>
                <a:gd name="T65" fmla="*/ 224 h 257"/>
                <a:gd name="T66" fmla="*/ 102 w 258"/>
                <a:gd name="T67" fmla="*/ 239 h 257"/>
                <a:gd name="T68" fmla="*/ 120 w 258"/>
                <a:gd name="T69" fmla="*/ 257 h 257"/>
                <a:gd name="T70" fmla="*/ 141 w 258"/>
                <a:gd name="T71" fmla="*/ 257 h 257"/>
                <a:gd name="T72" fmla="*/ 159 w 258"/>
                <a:gd name="T73" fmla="*/ 238 h 257"/>
                <a:gd name="T74" fmla="*/ 158 w 258"/>
                <a:gd name="T75" fmla="*/ 222 h 257"/>
                <a:gd name="T76" fmla="*/ 177 w 258"/>
                <a:gd name="T77" fmla="*/ 214 h 257"/>
                <a:gd name="T78" fmla="*/ 188 w 258"/>
                <a:gd name="T79" fmla="*/ 226 h 257"/>
                <a:gd name="T80" fmla="*/ 214 w 258"/>
                <a:gd name="T81" fmla="*/ 225 h 257"/>
                <a:gd name="T82" fmla="*/ 228 w 258"/>
                <a:gd name="T83" fmla="*/ 211 h 257"/>
                <a:gd name="T84" fmla="*/ 228 w 258"/>
                <a:gd name="T85" fmla="*/ 185 h 257"/>
                <a:gd name="T86" fmla="*/ 215 w 258"/>
                <a:gd name="T87" fmla="*/ 173 h 257"/>
                <a:gd name="T88" fmla="*/ 222 w 258"/>
                <a:gd name="T89" fmla="*/ 155 h 257"/>
                <a:gd name="T90" fmla="*/ 240 w 258"/>
                <a:gd name="T91" fmla="*/ 155 h 257"/>
                <a:gd name="T92" fmla="*/ 257 w 258"/>
                <a:gd name="T93" fmla="*/ 137 h 257"/>
                <a:gd name="T94" fmla="*/ 257 w 258"/>
                <a:gd name="T95" fmla="*/ 116 h 257"/>
                <a:gd name="T96" fmla="*/ 239 w 258"/>
                <a:gd name="T97" fmla="*/ 99 h 257"/>
                <a:gd name="T98" fmla="*/ 162 w 258"/>
                <a:gd name="T99" fmla="*/ 164 h 257"/>
                <a:gd name="T100" fmla="*/ 93 w 258"/>
                <a:gd name="T101" fmla="*/ 165 h 257"/>
                <a:gd name="T102" fmla="*/ 92 w 258"/>
                <a:gd name="T103" fmla="*/ 96 h 257"/>
                <a:gd name="T104" fmla="*/ 161 w 258"/>
                <a:gd name="T105" fmla="*/ 95 h 257"/>
                <a:gd name="T106" fmla="*/ 162 w 258"/>
                <a:gd name="T107" fmla="*/ 16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8" h="257">
                  <a:moveTo>
                    <a:pt x="239" y="99"/>
                  </a:moveTo>
                  <a:cubicBezTo>
                    <a:pt x="220" y="99"/>
                    <a:pt x="220" y="99"/>
                    <a:pt x="220" y="99"/>
                  </a:cubicBezTo>
                  <a:cubicBezTo>
                    <a:pt x="218" y="93"/>
                    <a:pt x="216" y="88"/>
                    <a:pt x="213" y="82"/>
                  </a:cubicBezTo>
                  <a:cubicBezTo>
                    <a:pt x="226" y="69"/>
                    <a:pt x="226" y="69"/>
                    <a:pt x="226" y="69"/>
                  </a:cubicBezTo>
                  <a:cubicBezTo>
                    <a:pt x="233" y="62"/>
                    <a:pt x="233" y="50"/>
                    <a:pt x="226" y="43"/>
                  </a:cubicBezTo>
                  <a:cubicBezTo>
                    <a:pt x="211" y="29"/>
                    <a:pt x="211" y="29"/>
                    <a:pt x="211" y="29"/>
                  </a:cubicBezTo>
                  <a:cubicBezTo>
                    <a:pt x="204" y="22"/>
                    <a:pt x="193" y="22"/>
                    <a:pt x="186" y="29"/>
                  </a:cubicBezTo>
                  <a:cubicBezTo>
                    <a:pt x="172" y="43"/>
                    <a:pt x="172" y="43"/>
                    <a:pt x="172" y="43"/>
                  </a:cubicBezTo>
                  <a:cubicBezTo>
                    <a:pt x="167" y="40"/>
                    <a:pt x="161" y="38"/>
                    <a:pt x="156" y="36"/>
                  </a:cubicBezTo>
                  <a:cubicBezTo>
                    <a:pt x="155" y="17"/>
                    <a:pt x="155" y="17"/>
                    <a:pt x="155" y="17"/>
                  </a:cubicBezTo>
                  <a:cubicBezTo>
                    <a:pt x="155" y="8"/>
                    <a:pt x="147" y="0"/>
                    <a:pt x="137" y="0"/>
                  </a:cubicBezTo>
                  <a:cubicBezTo>
                    <a:pt x="117" y="0"/>
                    <a:pt x="117" y="0"/>
                    <a:pt x="117" y="0"/>
                  </a:cubicBezTo>
                  <a:cubicBezTo>
                    <a:pt x="107" y="0"/>
                    <a:pt x="99" y="8"/>
                    <a:pt x="99" y="18"/>
                  </a:cubicBezTo>
                  <a:cubicBezTo>
                    <a:pt x="99" y="36"/>
                    <a:pt x="99" y="36"/>
                    <a:pt x="99" y="36"/>
                  </a:cubicBezTo>
                  <a:cubicBezTo>
                    <a:pt x="93" y="38"/>
                    <a:pt x="87" y="41"/>
                    <a:pt x="82" y="43"/>
                  </a:cubicBezTo>
                  <a:cubicBezTo>
                    <a:pt x="69" y="31"/>
                    <a:pt x="69" y="31"/>
                    <a:pt x="69" y="31"/>
                  </a:cubicBezTo>
                  <a:cubicBezTo>
                    <a:pt x="62" y="24"/>
                    <a:pt x="51" y="24"/>
                    <a:pt x="44" y="32"/>
                  </a:cubicBezTo>
                  <a:cubicBezTo>
                    <a:pt x="30" y="46"/>
                    <a:pt x="30" y="46"/>
                    <a:pt x="30" y="46"/>
                  </a:cubicBezTo>
                  <a:cubicBezTo>
                    <a:pt x="23" y="53"/>
                    <a:pt x="23" y="65"/>
                    <a:pt x="30" y="72"/>
                  </a:cubicBezTo>
                  <a:cubicBezTo>
                    <a:pt x="42" y="83"/>
                    <a:pt x="42" y="83"/>
                    <a:pt x="42" y="83"/>
                  </a:cubicBezTo>
                  <a:cubicBezTo>
                    <a:pt x="38" y="89"/>
                    <a:pt x="36" y="95"/>
                    <a:pt x="34" y="102"/>
                  </a:cubicBezTo>
                  <a:cubicBezTo>
                    <a:pt x="18" y="102"/>
                    <a:pt x="18" y="102"/>
                    <a:pt x="18" y="102"/>
                  </a:cubicBezTo>
                  <a:cubicBezTo>
                    <a:pt x="8" y="102"/>
                    <a:pt x="0" y="110"/>
                    <a:pt x="0" y="120"/>
                  </a:cubicBezTo>
                  <a:cubicBezTo>
                    <a:pt x="0" y="140"/>
                    <a:pt x="0" y="140"/>
                    <a:pt x="0" y="140"/>
                  </a:cubicBezTo>
                  <a:cubicBezTo>
                    <a:pt x="1" y="150"/>
                    <a:pt x="9" y="158"/>
                    <a:pt x="19" y="158"/>
                  </a:cubicBezTo>
                  <a:cubicBezTo>
                    <a:pt x="34" y="158"/>
                    <a:pt x="34" y="158"/>
                    <a:pt x="34" y="158"/>
                  </a:cubicBezTo>
                  <a:cubicBezTo>
                    <a:pt x="36" y="165"/>
                    <a:pt x="39" y="171"/>
                    <a:pt x="42" y="177"/>
                  </a:cubicBezTo>
                  <a:cubicBezTo>
                    <a:pt x="32" y="188"/>
                    <a:pt x="32" y="188"/>
                    <a:pt x="32" y="188"/>
                  </a:cubicBezTo>
                  <a:cubicBezTo>
                    <a:pt x="25" y="195"/>
                    <a:pt x="25" y="207"/>
                    <a:pt x="32" y="213"/>
                  </a:cubicBezTo>
                  <a:cubicBezTo>
                    <a:pt x="46" y="228"/>
                    <a:pt x="46" y="228"/>
                    <a:pt x="46" y="228"/>
                  </a:cubicBezTo>
                  <a:cubicBezTo>
                    <a:pt x="54" y="235"/>
                    <a:pt x="65" y="234"/>
                    <a:pt x="72" y="227"/>
                  </a:cubicBezTo>
                  <a:cubicBezTo>
                    <a:pt x="82" y="216"/>
                    <a:pt x="82" y="216"/>
                    <a:pt x="82" y="216"/>
                  </a:cubicBezTo>
                  <a:cubicBezTo>
                    <a:pt x="89" y="220"/>
                    <a:pt x="95" y="222"/>
                    <a:pt x="102" y="224"/>
                  </a:cubicBezTo>
                  <a:cubicBezTo>
                    <a:pt x="102" y="239"/>
                    <a:pt x="102" y="239"/>
                    <a:pt x="102" y="239"/>
                  </a:cubicBezTo>
                  <a:cubicBezTo>
                    <a:pt x="102" y="249"/>
                    <a:pt x="111" y="257"/>
                    <a:pt x="120" y="257"/>
                  </a:cubicBezTo>
                  <a:cubicBezTo>
                    <a:pt x="141" y="257"/>
                    <a:pt x="141" y="257"/>
                    <a:pt x="141" y="257"/>
                  </a:cubicBezTo>
                  <a:cubicBezTo>
                    <a:pt x="151" y="257"/>
                    <a:pt x="159" y="248"/>
                    <a:pt x="159" y="238"/>
                  </a:cubicBezTo>
                  <a:cubicBezTo>
                    <a:pt x="158" y="222"/>
                    <a:pt x="158" y="222"/>
                    <a:pt x="158" y="222"/>
                  </a:cubicBezTo>
                  <a:cubicBezTo>
                    <a:pt x="165" y="220"/>
                    <a:pt x="171" y="218"/>
                    <a:pt x="177" y="214"/>
                  </a:cubicBezTo>
                  <a:cubicBezTo>
                    <a:pt x="188" y="226"/>
                    <a:pt x="188" y="226"/>
                    <a:pt x="188" y="226"/>
                  </a:cubicBezTo>
                  <a:cubicBezTo>
                    <a:pt x="196" y="233"/>
                    <a:pt x="207" y="232"/>
                    <a:pt x="214" y="225"/>
                  </a:cubicBezTo>
                  <a:cubicBezTo>
                    <a:pt x="228" y="211"/>
                    <a:pt x="228" y="211"/>
                    <a:pt x="228" y="211"/>
                  </a:cubicBezTo>
                  <a:cubicBezTo>
                    <a:pt x="235" y="204"/>
                    <a:pt x="235" y="192"/>
                    <a:pt x="228" y="185"/>
                  </a:cubicBezTo>
                  <a:cubicBezTo>
                    <a:pt x="215" y="173"/>
                    <a:pt x="215" y="173"/>
                    <a:pt x="215" y="173"/>
                  </a:cubicBezTo>
                  <a:cubicBezTo>
                    <a:pt x="218" y="167"/>
                    <a:pt x="220" y="161"/>
                    <a:pt x="222" y="155"/>
                  </a:cubicBezTo>
                  <a:cubicBezTo>
                    <a:pt x="240" y="155"/>
                    <a:pt x="240" y="155"/>
                    <a:pt x="240" y="155"/>
                  </a:cubicBezTo>
                  <a:cubicBezTo>
                    <a:pt x="250" y="155"/>
                    <a:pt x="258" y="147"/>
                    <a:pt x="257" y="137"/>
                  </a:cubicBezTo>
                  <a:cubicBezTo>
                    <a:pt x="257" y="116"/>
                    <a:pt x="257" y="116"/>
                    <a:pt x="257" y="116"/>
                  </a:cubicBezTo>
                  <a:cubicBezTo>
                    <a:pt x="257" y="106"/>
                    <a:pt x="249" y="98"/>
                    <a:pt x="239" y="99"/>
                  </a:cubicBezTo>
                  <a:moveTo>
                    <a:pt x="162" y="164"/>
                  </a:moveTo>
                  <a:cubicBezTo>
                    <a:pt x="144" y="183"/>
                    <a:pt x="113" y="183"/>
                    <a:pt x="93" y="165"/>
                  </a:cubicBezTo>
                  <a:cubicBezTo>
                    <a:pt x="74" y="146"/>
                    <a:pt x="74" y="115"/>
                    <a:pt x="92" y="96"/>
                  </a:cubicBezTo>
                  <a:cubicBezTo>
                    <a:pt x="111" y="77"/>
                    <a:pt x="142" y="76"/>
                    <a:pt x="161" y="95"/>
                  </a:cubicBezTo>
                  <a:cubicBezTo>
                    <a:pt x="181" y="114"/>
                    <a:pt x="181" y="144"/>
                    <a:pt x="162" y="164"/>
                  </a:cubicBezTo>
                </a:path>
              </a:pathLst>
            </a:custGeom>
            <a:solidFill>
              <a:schemeClr val="bg1">
                <a:lumMod val="95000"/>
              </a:schemeClr>
            </a:solidFill>
            <a:ln>
              <a:noFill/>
            </a:ln>
          </p:spPr>
          <p:txBody>
            <a:bodyPr/>
            <a:lstStyle/>
            <a:p>
              <a:pPr>
                <a:defRPr/>
              </a:pPr>
              <a:endParaRPr lang="zh-CN" altLang="en-US"/>
            </a:p>
          </p:txBody>
        </p:sp>
        <p:sp>
          <p:nvSpPr>
            <p:cNvPr id="438" name="Freeform 243"/>
            <p:cNvSpPr>
              <a:spLocks noEditPoints="1"/>
            </p:cNvSpPr>
            <p:nvPr/>
          </p:nvSpPr>
          <p:spPr bwMode="auto">
            <a:xfrm>
              <a:off x="7971462" y="2730457"/>
              <a:ext cx="170505" cy="170505"/>
            </a:xfrm>
            <a:custGeom>
              <a:avLst/>
              <a:gdLst>
                <a:gd name="T0" fmla="*/ 96 w 101"/>
                <a:gd name="T1" fmla="*/ 56 h 101"/>
                <a:gd name="T2" fmla="*/ 89 w 101"/>
                <a:gd name="T3" fmla="*/ 53 h 101"/>
                <a:gd name="T4" fmla="*/ 88 w 101"/>
                <a:gd name="T5" fmla="*/ 46 h 101"/>
                <a:gd name="T6" fmla="*/ 95 w 101"/>
                <a:gd name="T7" fmla="*/ 43 h 101"/>
                <a:gd name="T8" fmla="*/ 99 w 101"/>
                <a:gd name="T9" fmla="*/ 34 h 101"/>
                <a:gd name="T10" fmla="*/ 96 w 101"/>
                <a:gd name="T11" fmla="*/ 26 h 101"/>
                <a:gd name="T12" fmla="*/ 86 w 101"/>
                <a:gd name="T13" fmla="*/ 23 h 101"/>
                <a:gd name="T14" fmla="*/ 79 w 101"/>
                <a:gd name="T15" fmla="*/ 26 h 101"/>
                <a:gd name="T16" fmla="*/ 74 w 101"/>
                <a:gd name="T17" fmla="*/ 21 h 101"/>
                <a:gd name="T18" fmla="*/ 77 w 101"/>
                <a:gd name="T19" fmla="*/ 14 h 101"/>
                <a:gd name="T20" fmla="*/ 73 w 101"/>
                <a:gd name="T21" fmla="*/ 5 h 101"/>
                <a:gd name="T22" fmla="*/ 66 w 101"/>
                <a:gd name="T23" fmla="*/ 2 h 101"/>
                <a:gd name="T24" fmla="*/ 56 w 101"/>
                <a:gd name="T25" fmla="*/ 6 h 101"/>
                <a:gd name="T26" fmla="*/ 54 w 101"/>
                <a:gd name="T27" fmla="*/ 12 h 101"/>
                <a:gd name="T28" fmla="*/ 46 w 101"/>
                <a:gd name="T29" fmla="*/ 12 h 101"/>
                <a:gd name="T30" fmla="*/ 43 w 101"/>
                <a:gd name="T31" fmla="*/ 6 h 101"/>
                <a:gd name="T32" fmla="*/ 34 w 101"/>
                <a:gd name="T33" fmla="*/ 2 h 101"/>
                <a:gd name="T34" fmla="*/ 27 w 101"/>
                <a:gd name="T35" fmla="*/ 6 h 101"/>
                <a:gd name="T36" fmla="*/ 23 w 101"/>
                <a:gd name="T37" fmla="*/ 15 h 101"/>
                <a:gd name="T38" fmla="*/ 26 w 101"/>
                <a:gd name="T39" fmla="*/ 21 h 101"/>
                <a:gd name="T40" fmla="*/ 20 w 101"/>
                <a:gd name="T41" fmla="*/ 27 h 101"/>
                <a:gd name="T42" fmla="*/ 14 w 101"/>
                <a:gd name="T43" fmla="*/ 24 h 101"/>
                <a:gd name="T44" fmla="*/ 5 w 101"/>
                <a:gd name="T45" fmla="*/ 28 h 101"/>
                <a:gd name="T46" fmla="*/ 2 w 101"/>
                <a:gd name="T47" fmla="*/ 36 h 101"/>
                <a:gd name="T48" fmla="*/ 6 w 101"/>
                <a:gd name="T49" fmla="*/ 45 h 101"/>
                <a:gd name="T50" fmla="*/ 12 w 101"/>
                <a:gd name="T51" fmla="*/ 47 h 101"/>
                <a:gd name="T52" fmla="*/ 12 w 101"/>
                <a:gd name="T53" fmla="*/ 55 h 101"/>
                <a:gd name="T54" fmla="*/ 6 w 101"/>
                <a:gd name="T55" fmla="*/ 58 h 101"/>
                <a:gd name="T56" fmla="*/ 3 w 101"/>
                <a:gd name="T57" fmla="*/ 67 h 101"/>
                <a:gd name="T58" fmla="*/ 6 w 101"/>
                <a:gd name="T59" fmla="*/ 75 h 101"/>
                <a:gd name="T60" fmla="*/ 15 w 101"/>
                <a:gd name="T61" fmla="*/ 78 h 101"/>
                <a:gd name="T62" fmla="*/ 21 w 101"/>
                <a:gd name="T63" fmla="*/ 76 h 101"/>
                <a:gd name="T64" fmla="*/ 27 w 101"/>
                <a:gd name="T65" fmla="*/ 82 h 101"/>
                <a:gd name="T66" fmla="*/ 24 w 101"/>
                <a:gd name="T67" fmla="*/ 87 h 101"/>
                <a:gd name="T68" fmla="*/ 28 w 101"/>
                <a:gd name="T69" fmla="*/ 96 h 101"/>
                <a:gd name="T70" fmla="*/ 36 w 101"/>
                <a:gd name="T71" fmla="*/ 99 h 101"/>
                <a:gd name="T72" fmla="*/ 45 w 101"/>
                <a:gd name="T73" fmla="*/ 95 h 101"/>
                <a:gd name="T74" fmla="*/ 48 w 101"/>
                <a:gd name="T75" fmla="*/ 89 h 101"/>
                <a:gd name="T76" fmla="*/ 55 w 101"/>
                <a:gd name="T77" fmla="*/ 89 h 101"/>
                <a:gd name="T78" fmla="*/ 58 w 101"/>
                <a:gd name="T79" fmla="*/ 95 h 101"/>
                <a:gd name="T80" fmla="*/ 67 w 101"/>
                <a:gd name="T81" fmla="*/ 99 h 101"/>
                <a:gd name="T82" fmla="*/ 75 w 101"/>
                <a:gd name="T83" fmla="*/ 96 h 101"/>
                <a:gd name="T84" fmla="*/ 79 w 101"/>
                <a:gd name="T85" fmla="*/ 86 h 101"/>
                <a:gd name="T86" fmla="*/ 76 w 101"/>
                <a:gd name="T87" fmla="*/ 80 h 101"/>
                <a:gd name="T88" fmla="*/ 81 w 101"/>
                <a:gd name="T89" fmla="*/ 74 h 101"/>
                <a:gd name="T90" fmla="*/ 87 w 101"/>
                <a:gd name="T91" fmla="*/ 77 h 101"/>
                <a:gd name="T92" fmla="*/ 97 w 101"/>
                <a:gd name="T93" fmla="*/ 73 h 101"/>
                <a:gd name="T94" fmla="*/ 100 w 101"/>
                <a:gd name="T95" fmla="*/ 65 h 101"/>
                <a:gd name="T96" fmla="*/ 96 w 101"/>
                <a:gd name="T97" fmla="*/ 56 h 101"/>
                <a:gd name="T98" fmla="*/ 58 w 101"/>
                <a:gd name="T99" fmla="*/ 69 h 101"/>
                <a:gd name="T100" fmla="*/ 32 w 101"/>
                <a:gd name="T101" fmla="*/ 59 h 101"/>
                <a:gd name="T102" fmla="*/ 42 w 101"/>
                <a:gd name="T103" fmla="*/ 33 h 101"/>
                <a:gd name="T104" fmla="*/ 68 w 101"/>
                <a:gd name="T105" fmla="*/ 43 h 101"/>
                <a:gd name="T106" fmla="*/ 58 w 101"/>
                <a:gd name="T107" fmla="*/ 6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 h="101">
                  <a:moveTo>
                    <a:pt x="96" y="56"/>
                  </a:moveTo>
                  <a:cubicBezTo>
                    <a:pt x="89" y="53"/>
                    <a:pt x="89" y="53"/>
                    <a:pt x="89" y="53"/>
                  </a:cubicBezTo>
                  <a:cubicBezTo>
                    <a:pt x="89" y="51"/>
                    <a:pt x="89" y="49"/>
                    <a:pt x="88" y="46"/>
                  </a:cubicBezTo>
                  <a:cubicBezTo>
                    <a:pt x="95" y="43"/>
                    <a:pt x="95" y="43"/>
                    <a:pt x="95" y="43"/>
                  </a:cubicBezTo>
                  <a:cubicBezTo>
                    <a:pt x="99" y="42"/>
                    <a:pt x="101" y="37"/>
                    <a:pt x="99" y="34"/>
                  </a:cubicBezTo>
                  <a:cubicBezTo>
                    <a:pt x="96" y="26"/>
                    <a:pt x="96" y="26"/>
                    <a:pt x="96" y="26"/>
                  </a:cubicBezTo>
                  <a:cubicBezTo>
                    <a:pt x="94" y="23"/>
                    <a:pt x="90" y="21"/>
                    <a:pt x="86" y="23"/>
                  </a:cubicBezTo>
                  <a:cubicBezTo>
                    <a:pt x="79" y="26"/>
                    <a:pt x="79" y="26"/>
                    <a:pt x="79" y="26"/>
                  </a:cubicBezTo>
                  <a:cubicBezTo>
                    <a:pt x="78" y="24"/>
                    <a:pt x="76" y="22"/>
                    <a:pt x="74" y="21"/>
                  </a:cubicBezTo>
                  <a:cubicBezTo>
                    <a:pt x="77" y="14"/>
                    <a:pt x="77" y="14"/>
                    <a:pt x="77" y="14"/>
                  </a:cubicBezTo>
                  <a:cubicBezTo>
                    <a:pt x="79" y="10"/>
                    <a:pt x="77" y="6"/>
                    <a:pt x="73" y="5"/>
                  </a:cubicBezTo>
                  <a:cubicBezTo>
                    <a:pt x="66" y="2"/>
                    <a:pt x="66" y="2"/>
                    <a:pt x="66" y="2"/>
                  </a:cubicBezTo>
                  <a:cubicBezTo>
                    <a:pt x="62" y="0"/>
                    <a:pt x="58" y="2"/>
                    <a:pt x="56" y="6"/>
                  </a:cubicBezTo>
                  <a:cubicBezTo>
                    <a:pt x="54" y="12"/>
                    <a:pt x="54" y="12"/>
                    <a:pt x="54" y="12"/>
                  </a:cubicBezTo>
                  <a:cubicBezTo>
                    <a:pt x="51" y="12"/>
                    <a:pt x="49" y="12"/>
                    <a:pt x="46" y="12"/>
                  </a:cubicBezTo>
                  <a:cubicBezTo>
                    <a:pt x="43" y="6"/>
                    <a:pt x="43" y="6"/>
                    <a:pt x="43" y="6"/>
                  </a:cubicBezTo>
                  <a:cubicBezTo>
                    <a:pt x="42" y="2"/>
                    <a:pt x="38" y="1"/>
                    <a:pt x="34" y="2"/>
                  </a:cubicBezTo>
                  <a:cubicBezTo>
                    <a:pt x="27" y="6"/>
                    <a:pt x="27" y="6"/>
                    <a:pt x="27" y="6"/>
                  </a:cubicBezTo>
                  <a:cubicBezTo>
                    <a:pt x="23" y="7"/>
                    <a:pt x="21" y="11"/>
                    <a:pt x="23" y="15"/>
                  </a:cubicBezTo>
                  <a:cubicBezTo>
                    <a:pt x="26" y="21"/>
                    <a:pt x="26" y="21"/>
                    <a:pt x="26" y="21"/>
                  </a:cubicBezTo>
                  <a:cubicBezTo>
                    <a:pt x="24" y="23"/>
                    <a:pt x="22" y="24"/>
                    <a:pt x="20" y="27"/>
                  </a:cubicBezTo>
                  <a:cubicBezTo>
                    <a:pt x="14" y="24"/>
                    <a:pt x="14" y="24"/>
                    <a:pt x="14" y="24"/>
                  </a:cubicBezTo>
                  <a:cubicBezTo>
                    <a:pt x="10" y="23"/>
                    <a:pt x="6" y="25"/>
                    <a:pt x="5" y="28"/>
                  </a:cubicBezTo>
                  <a:cubicBezTo>
                    <a:pt x="2" y="36"/>
                    <a:pt x="2" y="36"/>
                    <a:pt x="2" y="36"/>
                  </a:cubicBezTo>
                  <a:cubicBezTo>
                    <a:pt x="0" y="39"/>
                    <a:pt x="2" y="44"/>
                    <a:pt x="6" y="45"/>
                  </a:cubicBezTo>
                  <a:cubicBezTo>
                    <a:pt x="12" y="47"/>
                    <a:pt x="12" y="47"/>
                    <a:pt x="12" y="47"/>
                  </a:cubicBezTo>
                  <a:cubicBezTo>
                    <a:pt x="11" y="50"/>
                    <a:pt x="11" y="53"/>
                    <a:pt x="12" y="55"/>
                  </a:cubicBezTo>
                  <a:cubicBezTo>
                    <a:pt x="6" y="58"/>
                    <a:pt x="6" y="58"/>
                    <a:pt x="6" y="58"/>
                  </a:cubicBezTo>
                  <a:cubicBezTo>
                    <a:pt x="3" y="59"/>
                    <a:pt x="1" y="64"/>
                    <a:pt x="3" y="67"/>
                  </a:cubicBezTo>
                  <a:cubicBezTo>
                    <a:pt x="6" y="75"/>
                    <a:pt x="6" y="75"/>
                    <a:pt x="6" y="75"/>
                  </a:cubicBezTo>
                  <a:cubicBezTo>
                    <a:pt x="7" y="78"/>
                    <a:pt x="12" y="80"/>
                    <a:pt x="15" y="78"/>
                  </a:cubicBezTo>
                  <a:cubicBezTo>
                    <a:pt x="21" y="76"/>
                    <a:pt x="21" y="76"/>
                    <a:pt x="21" y="76"/>
                  </a:cubicBezTo>
                  <a:cubicBezTo>
                    <a:pt x="22" y="78"/>
                    <a:pt x="24" y="80"/>
                    <a:pt x="27" y="82"/>
                  </a:cubicBezTo>
                  <a:cubicBezTo>
                    <a:pt x="24" y="87"/>
                    <a:pt x="24" y="87"/>
                    <a:pt x="24" y="87"/>
                  </a:cubicBezTo>
                  <a:cubicBezTo>
                    <a:pt x="23" y="91"/>
                    <a:pt x="25" y="95"/>
                    <a:pt x="28" y="96"/>
                  </a:cubicBezTo>
                  <a:cubicBezTo>
                    <a:pt x="36" y="99"/>
                    <a:pt x="36" y="99"/>
                    <a:pt x="36" y="99"/>
                  </a:cubicBezTo>
                  <a:cubicBezTo>
                    <a:pt x="40" y="101"/>
                    <a:pt x="44" y="99"/>
                    <a:pt x="45" y="95"/>
                  </a:cubicBezTo>
                  <a:cubicBezTo>
                    <a:pt x="48" y="89"/>
                    <a:pt x="48" y="89"/>
                    <a:pt x="48" y="89"/>
                  </a:cubicBezTo>
                  <a:cubicBezTo>
                    <a:pt x="50" y="90"/>
                    <a:pt x="53" y="90"/>
                    <a:pt x="55" y="89"/>
                  </a:cubicBezTo>
                  <a:cubicBezTo>
                    <a:pt x="58" y="95"/>
                    <a:pt x="58" y="95"/>
                    <a:pt x="58" y="95"/>
                  </a:cubicBezTo>
                  <a:cubicBezTo>
                    <a:pt x="60" y="99"/>
                    <a:pt x="64" y="100"/>
                    <a:pt x="67" y="99"/>
                  </a:cubicBezTo>
                  <a:cubicBezTo>
                    <a:pt x="75" y="96"/>
                    <a:pt x="75" y="96"/>
                    <a:pt x="75" y="96"/>
                  </a:cubicBezTo>
                  <a:cubicBezTo>
                    <a:pt x="78" y="94"/>
                    <a:pt x="80" y="90"/>
                    <a:pt x="79" y="86"/>
                  </a:cubicBezTo>
                  <a:cubicBezTo>
                    <a:pt x="76" y="80"/>
                    <a:pt x="76" y="80"/>
                    <a:pt x="76" y="80"/>
                  </a:cubicBezTo>
                  <a:cubicBezTo>
                    <a:pt x="78" y="78"/>
                    <a:pt x="79" y="76"/>
                    <a:pt x="81" y="74"/>
                  </a:cubicBezTo>
                  <a:cubicBezTo>
                    <a:pt x="87" y="77"/>
                    <a:pt x="87" y="77"/>
                    <a:pt x="87" y="77"/>
                  </a:cubicBezTo>
                  <a:cubicBezTo>
                    <a:pt x="91" y="78"/>
                    <a:pt x="95" y="77"/>
                    <a:pt x="97" y="73"/>
                  </a:cubicBezTo>
                  <a:cubicBezTo>
                    <a:pt x="100" y="65"/>
                    <a:pt x="100" y="65"/>
                    <a:pt x="100" y="65"/>
                  </a:cubicBezTo>
                  <a:cubicBezTo>
                    <a:pt x="101" y="62"/>
                    <a:pt x="99" y="58"/>
                    <a:pt x="96" y="56"/>
                  </a:cubicBezTo>
                  <a:close/>
                  <a:moveTo>
                    <a:pt x="58" y="69"/>
                  </a:moveTo>
                  <a:cubicBezTo>
                    <a:pt x="48" y="73"/>
                    <a:pt x="37" y="68"/>
                    <a:pt x="32" y="59"/>
                  </a:cubicBezTo>
                  <a:cubicBezTo>
                    <a:pt x="28" y="49"/>
                    <a:pt x="33" y="37"/>
                    <a:pt x="42" y="33"/>
                  </a:cubicBezTo>
                  <a:cubicBezTo>
                    <a:pt x="52" y="29"/>
                    <a:pt x="63" y="33"/>
                    <a:pt x="68" y="43"/>
                  </a:cubicBezTo>
                  <a:cubicBezTo>
                    <a:pt x="72" y="53"/>
                    <a:pt x="67" y="64"/>
                    <a:pt x="58" y="69"/>
                  </a:cubicBezTo>
                  <a:close/>
                </a:path>
              </a:pathLst>
            </a:custGeom>
            <a:solidFill>
              <a:schemeClr val="bg1">
                <a:lumMod val="95000"/>
              </a:schemeClr>
            </a:solidFill>
            <a:ln>
              <a:noFill/>
            </a:ln>
          </p:spPr>
          <p:txBody>
            <a:bodyPr/>
            <a:lstStyle/>
            <a:p>
              <a:pPr>
                <a:defRPr/>
              </a:pPr>
              <a:endParaRPr lang="zh-CN" altLang="en-US"/>
            </a:p>
          </p:txBody>
        </p:sp>
        <p:sp>
          <p:nvSpPr>
            <p:cNvPr id="441" name="Freeform 244"/>
            <p:cNvSpPr>
              <a:spLocks noEditPoints="1"/>
            </p:cNvSpPr>
            <p:nvPr/>
          </p:nvSpPr>
          <p:spPr bwMode="auto">
            <a:xfrm>
              <a:off x="9175904" y="1886121"/>
              <a:ext cx="132312" cy="132312"/>
            </a:xfrm>
            <a:custGeom>
              <a:avLst/>
              <a:gdLst>
                <a:gd name="T0" fmla="*/ 73 w 78"/>
                <a:gd name="T1" fmla="*/ 43 h 78"/>
                <a:gd name="T2" fmla="*/ 68 w 78"/>
                <a:gd name="T3" fmla="*/ 41 h 78"/>
                <a:gd name="T4" fmla="*/ 68 w 78"/>
                <a:gd name="T5" fmla="*/ 36 h 78"/>
                <a:gd name="T6" fmla="*/ 73 w 78"/>
                <a:gd name="T7" fmla="*/ 33 h 78"/>
                <a:gd name="T8" fmla="*/ 76 w 78"/>
                <a:gd name="T9" fmla="*/ 26 h 78"/>
                <a:gd name="T10" fmla="*/ 74 w 78"/>
                <a:gd name="T11" fmla="*/ 20 h 78"/>
                <a:gd name="T12" fmla="*/ 66 w 78"/>
                <a:gd name="T13" fmla="*/ 17 h 78"/>
                <a:gd name="T14" fmla="*/ 61 w 78"/>
                <a:gd name="T15" fmla="*/ 20 h 78"/>
                <a:gd name="T16" fmla="*/ 57 w 78"/>
                <a:gd name="T17" fmla="*/ 16 h 78"/>
                <a:gd name="T18" fmla="*/ 59 w 78"/>
                <a:gd name="T19" fmla="*/ 11 h 78"/>
                <a:gd name="T20" fmla="*/ 56 w 78"/>
                <a:gd name="T21" fmla="*/ 3 h 78"/>
                <a:gd name="T22" fmla="*/ 50 w 78"/>
                <a:gd name="T23" fmla="*/ 1 h 78"/>
                <a:gd name="T24" fmla="*/ 43 w 78"/>
                <a:gd name="T25" fmla="*/ 4 h 78"/>
                <a:gd name="T26" fmla="*/ 41 w 78"/>
                <a:gd name="T27" fmla="*/ 9 h 78"/>
                <a:gd name="T28" fmla="*/ 35 w 78"/>
                <a:gd name="T29" fmla="*/ 9 h 78"/>
                <a:gd name="T30" fmla="*/ 33 w 78"/>
                <a:gd name="T31" fmla="*/ 4 h 78"/>
                <a:gd name="T32" fmla="*/ 26 w 78"/>
                <a:gd name="T33" fmla="*/ 2 h 78"/>
                <a:gd name="T34" fmla="*/ 20 w 78"/>
                <a:gd name="T35" fmla="*/ 4 h 78"/>
                <a:gd name="T36" fmla="*/ 17 w 78"/>
                <a:gd name="T37" fmla="*/ 11 h 78"/>
                <a:gd name="T38" fmla="*/ 19 w 78"/>
                <a:gd name="T39" fmla="*/ 16 h 78"/>
                <a:gd name="T40" fmla="*/ 15 w 78"/>
                <a:gd name="T41" fmla="*/ 20 h 78"/>
                <a:gd name="T42" fmla="*/ 10 w 78"/>
                <a:gd name="T43" fmla="*/ 19 h 78"/>
                <a:gd name="T44" fmla="*/ 3 w 78"/>
                <a:gd name="T45" fmla="*/ 22 h 78"/>
                <a:gd name="T46" fmla="*/ 1 w 78"/>
                <a:gd name="T47" fmla="*/ 27 h 78"/>
                <a:gd name="T48" fmla="*/ 4 w 78"/>
                <a:gd name="T49" fmla="*/ 35 h 78"/>
                <a:gd name="T50" fmla="*/ 8 w 78"/>
                <a:gd name="T51" fmla="*/ 36 h 78"/>
                <a:gd name="T52" fmla="*/ 8 w 78"/>
                <a:gd name="T53" fmla="*/ 43 h 78"/>
                <a:gd name="T54" fmla="*/ 4 w 78"/>
                <a:gd name="T55" fmla="*/ 45 h 78"/>
                <a:gd name="T56" fmla="*/ 1 w 78"/>
                <a:gd name="T57" fmla="*/ 52 h 78"/>
                <a:gd name="T58" fmla="*/ 4 w 78"/>
                <a:gd name="T59" fmla="*/ 58 h 78"/>
                <a:gd name="T60" fmla="*/ 11 w 78"/>
                <a:gd name="T61" fmla="*/ 60 h 78"/>
                <a:gd name="T62" fmla="*/ 15 w 78"/>
                <a:gd name="T63" fmla="*/ 59 h 78"/>
                <a:gd name="T64" fmla="*/ 20 w 78"/>
                <a:gd name="T65" fmla="*/ 63 h 78"/>
                <a:gd name="T66" fmla="*/ 18 w 78"/>
                <a:gd name="T67" fmla="*/ 67 h 78"/>
                <a:gd name="T68" fmla="*/ 21 w 78"/>
                <a:gd name="T69" fmla="*/ 74 h 78"/>
                <a:gd name="T70" fmla="*/ 27 w 78"/>
                <a:gd name="T71" fmla="*/ 77 h 78"/>
                <a:gd name="T72" fmla="*/ 34 w 78"/>
                <a:gd name="T73" fmla="*/ 74 h 78"/>
                <a:gd name="T74" fmla="*/ 36 w 78"/>
                <a:gd name="T75" fmla="*/ 69 h 78"/>
                <a:gd name="T76" fmla="*/ 42 w 78"/>
                <a:gd name="T77" fmla="*/ 69 h 78"/>
                <a:gd name="T78" fmla="*/ 44 w 78"/>
                <a:gd name="T79" fmla="*/ 73 h 78"/>
                <a:gd name="T80" fmla="*/ 52 w 78"/>
                <a:gd name="T81" fmla="*/ 76 h 78"/>
                <a:gd name="T82" fmla="*/ 57 w 78"/>
                <a:gd name="T83" fmla="*/ 74 h 78"/>
                <a:gd name="T84" fmla="*/ 60 w 78"/>
                <a:gd name="T85" fmla="*/ 66 h 78"/>
                <a:gd name="T86" fmla="*/ 58 w 78"/>
                <a:gd name="T87" fmla="*/ 61 h 78"/>
                <a:gd name="T88" fmla="*/ 62 w 78"/>
                <a:gd name="T89" fmla="*/ 57 h 78"/>
                <a:gd name="T90" fmla="*/ 67 w 78"/>
                <a:gd name="T91" fmla="*/ 59 h 78"/>
                <a:gd name="T92" fmla="*/ 74 w 78"/>
                <a:gd name="T93" fmla="*/ 56 h 78"/>
                <a:gd name="T94" fmla="*/ 76 w 78"/>
                <a:gd name="T95" fmla="*/ 50 h 78"/>
                <a:gd name="T96" fmla="*/ 73 w 78"/>
                <a:gd name="T97" fmla="*/ 43 h 78"/>
                <a:gd name="T98" fmla="*/ 44 w 78"/>
                <a:gd name="T99" fmla="*/ 53 h 78"/>
                <a:gd name="T100" fmla="*/ 24 w 78"/>
                <a:gd name="T101" fmla="*/ 45 h 78"/>
                <a:gd name="T102" fmla="*/ 32 w 78"/>
                <a:gd name="T103" fmla="*/ 26 h 78"/>
                <a:gd name="T104" fmla="*/ 52 w 78"/>
                <a:gd name="T105" fmla="*/ 33 h 78"/>
                <a:gd name="T106" fmla="*/ 44 w 78"/>
                <a:gd name="T107" fmla="*/ 5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78">
                  <a:moveTo>
                    <a:pt x="73" y="43"/>
                  </a:moveTo>
                  <a:cubicBezTo>
                    <a:pt x="68" y="41"/>
                    <a:pt x="68" y="41"/>
                    <a:pt x="68" y="41"/>
                  </a:cubicBezTo>
                  <a:cubicBezTo>
                    <a:pt x="68" y="39"/>
                    <a:pt x="68" y="37"/>
                    <a:pt x="68" y="36"/>
                  </a:cubicBezTo>
                  <a:cubicBezTo>
                    <a:pt x="73" y="33"/>
                    <a:pt x="73" y="33"/>
                    <a:pt x="73" y="33"/>
                  </a:cubicBezTo>
                  <a:cubicBezTo>
                    <a:pt x="76" y="32"/>
                    <a:pt x="77" y="29"/>
                    <a:pt x="76" y="26"/>
                  </a:cubicBezTo>
                  <a:cubicBezTo>
                    <a:pt x="74" y="20"/>
                    <a:pt x="74" y="20"/>
                    <a:pt x="74" y="20"/>
                  </a:cubicBezTo>
                  <a:cubicBezTo>
                    <a:pt x="72" y="18"/>
                    <a:pt x="69" y="16"/>
                    <a:pt x="66" y="17"/>
                  </a:cubicBezTo>
                  <a:cubicBezTo>
                    <a:pt x="61" y="20"/>
                    <a:pt x="61" y="20"/>
                    <a:pt x="61" y="20"/>
                  </a:cubicBezTo>
                  <a:cubicBezTo>
                    <a:pt x="60" y="18"/>
                    <a:pt x="58" y="17"/>
                    <a:pt x="57" y="16"/>
                  </a:cubicBezTo>
                  <a:cubicBezTo>
                    <a:pt x="59" y="11"/>
                    <a:pt x="59" y="11"/>
                    <a:pt x="59" y="11"/>
                  </a:cubicBezTo>
                  <a:cubicBezTo>
                    <a:pt x="60" y="8"/>
                    <a:pt x="59" y="5"/>
                    <a:pt x="56" y="3"/>
                  </a:cubicBezTo>
                  <a:cubicBezTo>
                    <a:pt x="50" y="1"/>
                    <a:pt x="50" y="1"/>
                    <a:pt x="50" y="1"/>
                  </a:cubicBezTo>
                  <a:cubicBezTo>
                    <a:pt x="47" y="0"/>
                    <a:pt x="44" y="1"/>
                    <a:pt x="43" y="4"/>
                  </a:cubicBezTo>
                  <a:cubicBezTo>
                    <a:pt x="41" y="9"/>
                    <a:pt x="41" y="9"/>
                    <a:pt x="41" y="9"/>
                  </a:cubicBezTo>
                  <a:cubicBezTo>
                    <a:pt x="39" y="9"/>
                    <a:pt x="37" y="9"/>
                    <a:pt x="35" y="9"/>
                  </a:cubicBezTo>
                  <a:cubicBezTo>
                    <a:pt x="33" y="4"/>
                    <a:pt x="33" y="4"/>
                    <a:pt x="33" y="4"/>
                  </a:cubicBezTo>
                  <a:cubicBezTo>
                    <a:pt x="32" y="2"/>
                    <a:pt x="29" y="0"/>
                    <a:pt x="26" y="2"/>
                  </a:cubicBezTo>
                  <a:cubicBezTo>
                    <a:pt x="20" y="4"/>
                    <a:pt x="20" y="4"/>
                    <a:pt x="20" y="4"/>
                  </a:cubicBezTo>
                  <a:cubicBezTo>
                    <a:pt x="17" y="5"/>
                    <a:pt x="16" y="9"/>
                    <a:pt x="17" y="11"/>
                  </a:cubicBezTo>
                  <a:cubicBezTo>
                    <a:pt x="19" y="16"/>
                    <a:pt x="19" y="16"/>
                    <a:pt x="19" y="16"/>
                  </a:cubicBezTo>
                  <a:cubicBezTo>
                    <a:pt x="18" y="17"/>
                    <a:pt x="16" y="19"/>
                    <a:pt x="15" y="20"/>
                  </a:cubicBezTo>
                  <a:cubicBezTo>
                    <a:pt x="10" y="19"/>
                    <a:pt x="10" y="19"/>
                    <a:pt x="10" y="19"/>
                  </a:cubicBezTo>
                  <a:cubicBezTo>
                    <a:pt x="8" y="17"/>
                    <a:pt x="4" y="19"/>
                    <a:pt x="3" y="22"/>
                  </a:cubicBezTo>
                  <a:cubicBezTo>
                    <a:pt x="1" y="27"/>
                    <a:pt x="1" y="27"/>
                    <a:pt x="1" y="27"/>
                  </a:cubicBezTo>
                  <a:cubicBezTo>
                    <a:pt x="0" y="30"/>
                    <a:pt x="1" y="33"/>
                    <a:pt x="4" y="35"/>
                  </a:cubicBezTo>
                  <a:cubicBezTo>
                    <a:pt x="8" y="36"/>
                    <a:pt x="8" y="36"/>
                    <a:pt x="8" y="36"/>
                  </a:cubicBezTo>
                  <a:cubicBezTo>
                    <a:pt x="8" y="38"/>
                    <a:pt x="8" y="41"/>
                    <a:pt x="8" y="43"/>
                  </a:cubicBezTo>
                  <a:cubicBezTo>
                    <a:pt x="4" y="45"/>
                    <a:pt x="4" y="45"/>
                    <a:pt x="4" y="45"/>
                  </a:cubicBezTo>
                  <a:cubicBezTo>
                    <a:pt x="1" y="46"/>
                    <a:pt x="0" y="49"/>
                    <a:pt x="1" y="52"/>
                  </a:cubicBezTo>
                  <a:cubicBezTo>
                    <a:pt x="4" y="58"/>
                    <a:pt x="4" y="58"/>
                    <a:pt x="4" y="58"/>
                  </a:cubicBezTo>
                  <a:cubicBezTo>
                    <a:pt x="5" y="60"/>
                    <a:pt x="8" y="62"/>
                    <a:pt x="11" y="60"/>
                  </a:cubicBezTo>
                  <a:cubicBezTo>
                    <a:pt x="15" y="59"/>
                    <a:pt x="15" y="59"/>
                    <a:pt x="15" y="59"/>
                  </a:cubicBezTo>
                  <a:cubicBezTo>
                    <a:pt x="17" y="60"/>
                    <a:pt x="18" y="62"/>
                    <a:pt x="20" y="63"/>
                  </a:cubicBezTo>
                  <a:cubicBezTo>
                    <a:pt x="18" y="67"/>
                    <a:pt x="18" y="67"/>
                    <a:pt x="18" y="67"/>
                  </a:cubicBezTo>
                  <a:cubicBezTo>
                    <a:pt x="17" y="70"/>
                    <a:pt x="19" y="73"/>
                    <a:pt x="21" y="74"/>
                  </a:cubicBezTo>
                  <a:cubicBezTo>
                    <a:pt x="27" y="77"/>
                    <a:pt x="27" y="77"/>
                    <a:pt x="27" y="77"/>
                  </a:cubicBezTo>
                  <a:cubicBezTo>
                    <a:pt x="30" y="78"/>
                    <a:pt x="33" y="76"/>
                    <a:pt x="34" y="74"/>
                  </a:cubicBezTo>
                  <a:cubicBezTo>
                    <a:pt x="36" y="69"/>
                    <a:pt x="36" y="69"/>
                    <a:pt x="36" y="69"/>
                  </a:cubicBezTo>
                  <a:cubicBezTo>
                    <a:pt x="38" y="69"/>
                    <a:pt x="40" y="69"/>
                    <a:pt x="42" y="69"/>
                  </a:cubicBezTo>
                  <a:cubicBezTo>
                    <a:pt x="44" y="73"/>
                    <a:pt x="44" y="73"/>
                    <a:pt x="44" y="73"/>
                  </a:cubicBezTo>
                  <a:cubicBezTo>
                    <a:pt x="46" y="76"/>
                    <a:pt x="49" y="77"/>
                    <a:pt x="52" y="76"/>
                  </a:cubicBezTo>
                  <a:cubicBezTo>
                    <a:pt x="57" y="74"/>
                    <a:pt x="57" y="74"/>
                    <a:pt x="57" y="74"/>
                  </a:cubicBezTo>
                  <a:cubicBezTo>
                    <a:pt x="60" y="73"/>
                    <a:pt x="61" y="69"/>
                    <a:pt x="60" y="66"/>
                  </a:cubicBezTo>
                  <a:cubicBezTo>
                    <a:pt x="58" y="61"/>
                    <a:pt x="58" y="61"/>
                    <a:pt x="58" y="61"/>
                  </a:cubicBezTo>
                  <a:cubicBezTo>
                    <a:pt x="59" y="60"/>
                    <a:pt x="61" y="59"/>
                    <a:pt x="62" y="57"/>
                  </a:cubicBezTo>
                  <a:cubicBezTo>
                    <a:pt x="67" y="59"/>
                    <a:pt x="67" y="59"/>
                    <a:pt x="67" y="59"/>
                  </a:cubicBezTo>
                  <a:cubicBezTo>
                    <a:pt x="70" y="60"/>
                    <a:pt x="73" y="59"/>
                    <a:pt x="74" y="56"/>
                  </a:cubicBezTo>
                  <a:cubicBezTo>
                    <a:pt x="76" y="50"/>
                    <a:pt x="76" y="50"/>
                    <a:pt x="76" y="50"/>
                  </a:cubicBezTo>
                  <a:cubicBezTo>
                    <a:pt x="78" y="48"/>
                    <a:pt x="76" y="44"/>
                    <a:pt x="73" y="43"/>
                  </a:cubicBezTo>
                  <a:close/>
                  <a:moveTo>
                    <a:pt x="44" y="53"/>
                  </a:moveTo>
                  <a:cubicBezTo>
                    <a:pt x="37" y="56"/>
                    <a:pt x="28" y="53"/>
                    <a:pt x="24" y="45"/>
                  </a:cubicBezTo>
                  <a:cubicBezTo>
                    <a:pt x="21" y="38"/>
                    <a:pt x="25" y="29"/>
                    <a:pt x="32" y="26"/>
                  </a:cubicBezTo>
                  <a:cubicBezTo>
                    <a:pt x="40" y="22"/>
                    <a:pt x="48" y="26"/>
                    <a:pt x="52" y="33"/>
                  </a:cubicBezTo>
                  <a:cubicBezTo>
                    <a:pt x="55" y="41"/>
                    <a:pt x="52" y="50"/>
                    <a:pt x="44" y="53"/>
                  </a:cubicBezTo>
                  <a:close/>
                </a:path>
              </a:pathLst>
            </a:custGeom>
            <a:solidFill>
              <a:schemeClr val="bg1">
                <a:lumMod val="95000"/>
              </a:schemeClr>
            </a:solidFill>
            <a:ln>
              <a:noFill/>
            </a:ln>
          </p:spPr>
          <p:txBody>
            <a:bodyPr/>
            <a:lstStyle/>
            <a:p>
              <a:pPr>
                <a:defRPr/>
              </a:pPr>
              <a:endParaRPr lang="zh-CN" altLang="en-US"/>
            </a:p>
          </p:txBody>
        </p:sp>
        <p:sp>
          <p:nvSpPr>
            <p:cNvPr id="442" name="Freeform 245"/>
            <p:cNvSpPr>
              <a:spLocks noEditPoints="1"/>
            </p:cNvSpPr>
            <p:nvPr/>
          </p:nvSpPr>
          <p:spPr bwMode="auto">
            <a:xfrm>
              <a:off x="8762601" y="2817755"/>
              <a:ext cx="163684" cy="162320"/>
            </a:xfrm>
            <a:custGeom>
              <a:avLst/>
              <a:gdLst>
                <a:gd name="T0" fmla="*/ 92 w 97"/>
                <a:gd name="T1" fmla="*/ 54 h 97"/>
                <a:gd name="T2" fmla="*/ 85 w 97"/>
                <a:gd name="T3" fmla="*/ 52 h 97"/>
                <a:gd name="T4" fmla="*/ 85 w 97"/>
                <a:gd name="T5" fmla="*/ 45 h 97"/>
                <a:gd name="T6" fmla="*/ 91 w 97"/>
                <a:gd name="T7" fmla="*/ 42 h 97"/>
                <a:gd name="T8" fmla="*/ 95 w 97"/>
                <a:gd name="T9" fmla="*/ 33 h 97"/>
                <a:gd name="T10" fmla="*/ 92 w 97"/>
                <a:gd name="T11" fmla="*/ 25 h 97"/>
                <a:gd name="T12" fmla="*/ 83 w 97"/>
                <a:gd name="T13" fmla="*/ 22 h 97"/>
                <a:gd name="T14" fmla="*/ 76 w 97"/>
                <a:gd name="T15" fmla="*/ 25 h 97"/>
                <a:gd name="T16" fmla="*/ 71 w 97"/>
                <a:gd name="T17" fmla="*/ 20 h 97"/>
                <a:gd name="T18" fmla="*/ 74 w 97"/>
                <a:gd name="T19" fmla="*/ 13 h 97"/>
                <a:gd name="T20" fmla="*/ 70 w 97"/>
                <a:gd name="T21" fmla="*/ 4 h 97"/>
                <a:gd name="T22" fmla="*/ 63 w 97"/>
                <a:gd name="T23" fmla="*/ 1 h 97"/>
                <a:gd name="T24" fmla="*/ 54 w 97"/>
                <a:gd name="T25" fmla="*/ 5 h 97"/>
                <a:gd name="T26" fmla="*/ 51 w 97"/>
                <a:gd name="T27" fmla="*/ 12 h 97"/>
                <a:gd name="T28" fmla="*/ 44 w 97"/>
                <a:gd name="T29" fmla="*/ 12 h 97"/>
                <a:gd name="T30" fmla="*/ 41 w 97"/>
                <a:gd name="T31" fmla="*/ 6 h 97"/>
                <a:gd name="T32" fmla="*/ 32 w 97"/>
                <a:gd name="T33" fmla="*/ 2 h 97"/>
                <a:gd name="T34" fmla="*/ 25 w 97"/>
                <a:gd name="T35" fmla="*/ 5 h 97"/>
                <a:gd name="T36" fmla="*/ 21 w 97"/>
                <a:gd name="T37" fmla="*/ 14 h 97"/>
                <a:gd name="T38" fmla="*/ 24 w 97"/>
                <a:gd name="T39" fmla="*/ 20 h 97"/>
                <a:gd name="T40" fmla="*/ 19 w 97"/>
                <a:gd name="T41" fmla="*/ 26 h 97"/>
                <a:gd name="T42" fmla="*/ 13 w 97"/>
                <a:gd name="T43" fmla="*/ 23 h 97"/>
                <a:gd name="T44" fmla="*/ 4 w 97"/>
                <a:gd name="T45" fmla="*/ 27 h 97"/>
                <a:gd name="T46" fmla="*/ 1 w 97"/>
                <a:gd name="T47" fmla="*/ 34 h 97"/>
                <a:gd name="T48" fmla="*/ 5 w 97"/>
                <a:gd name="T49" fmla="*/ 43 h 97"/>
                <a:gd name="T50" fmla="*/ 10 w 97"/>
                <a:gd name="T51" fmla="*/ 46 h 97"/>
                <a:gd name="T52" fmla="*/ 10 w 97"/>
                <a:gd name="T53" fmla="*/ 54 h 97"/>
                <a:gd name="T54" fmla="*/ 5 w 97"/>
                <a:gd name="T55" fmla="*/ 56 h 97"/>
                <a:gd name="T56" fmla="*/ 2 w 97"/>
                <a:gd name="T57" fmla="*/ 65 h 97"/>
                <a:gd name="T58" fmla="*/ 5 w 97"/>
                <a:gd name="T59" fmla="*/ 72 h 97"/>
                <a:gd name="T60" fmla="*/ 14 w 97"/>
                <a:gd name="T61" fmla="*/ 76 h 97"/>
                <a:gd name="T62" fmla="*/ 19 w 97"/>
                <a:gd name="T63" fmla="*/ 73 h 97"/>
                <a:gd name="T64" fmla="*/ 25 w 97"/>
                <a:gd name="T65" fmla="*/ 79 h 97"/>
                <a:gd name="T66" fmla="*/ 23 w 97"/>
                <a:gd name="T67" fmla="*/ 84 h 97"/>
                <a:gd name="T68" fmla="*/ 27 w 97"/>
                <a:gd name="T69" fmla="*/ 93 h 97"/>
                <a:gd name="T70" fmla="*/ 34 w 97"/>
                <a:gd name="T71" fmla="*/ 96 h 97"/>
                <a:gd name="T72" fmla="*/ 43 w 97"/>
                <a:gd name="T73" fmla="*/ 92 h 97"/>
                <a:gd name="T74" fmla="*/ 45 w 97"/>
                <a:gd name="T75" fmla="*/ 86 h 97"/>
                <a:gd name="T76" fmla="*/ 53 w 97"/>
                <a:gd name="T77" fmla="*/ 86 h 97"/>
                <a:gd name="T78" fmla="*/ 55 w 97"/>
                <a:gd name="T79" fmla="*/ 92 h 97"/>
                <a:gd name="T80" fmla="*/ 64 w 97"/>
                <a:gd name="T81" fmla="*/ 95 h 97"/>
                <a:gd name="T82" fmla="*/ 72 w 97"/>
                <a:gd name="T83" fmla="*/ 92 h 97"/>
                <a:gd name="T84" fmla="*/ 75 w 97"/>
                <a:gd name="T85" fmla="*/ 83 h 97"/>
                <a:gd name="T86" fmla="*/ 72 w 97"/>
                <a:gd name="T87" fmla="*/ 77 h 97"/>
                <a:gd name="T88" fmla="*/ 77 w 97"/>
                <a:gd name="T89" fmla="*/ 72 h 97"/>
                <a:gd name="T90" fmla="*/ 84 w 97"/>
                <a:gd name="T91" fmla="*/ 74 h 97"/>
                <a:gd name="T92" fmla="*/ 93 w 97"/>
                <a:gd name="T93" fmla="*/ 70 h 97"/>
                <a:gd name="T94" fmla="*/ 96 w 97"/>
                <a:gd name="T95" fmla="*/ 63 h 97"/>
                <a:gd name="T96" fmla="*/ 92 w 97"/>
                <a:gd name="T97" fmla="*/ 54 h 97"/>
                <a:gd name="T98" fmla="*/ 55 w 97"/>
                <a:gd name="T99" fmla="*/ 66 h 97"/>
                <a:gd name="T100" fmla="*/ 30 w 97"/>
                <a:gd name="T101" fmla="*/ 57 h 97"/>
                <a:gd name="T102" fmla="*/ 40 w 97"/>
                <a:gd name="T103" fmla="*/ 32 h 97"/>
                <a:gd name="T104" fmla="*/ 65 w 97"/>
                <a:gd name="T105" fmla="*/ 42 h 97"/>
                <a:gd name="T106" fmla="*/ 55 w 97"/>
                <a:gd name="T107" fmla="*/ 6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92" y="54"/>
                  </a:moveTo>
                  <a:cubicBezTo>
                    <a:pt x="85" y="52"/>
                    <a:pt x="85" y="52"/>
                    <a:pt x="85" y="52"/>
                  </a:cubicBezTo>
                  <a:cubicBezTo>
                    <a:pt x="85" y="49"/>
                    <a:pt x="85" y="47"/>
                    <a:pt x="85" y="45"/>
                  </a:cubicBezTo>
                  <a:cubicBezTo>
                    <a:pt x="91" y="42"/>
                    <a:pt x="91" y="42"/>
                    <a:pt x="91"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3"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1" y="7"/>
                    <a:pt x="20" y="11"/>
                    <a:pt x="21" y="14"/>
                  </a:cubicBezTo>
                  <a:cubicBezTo>
                    <a:pt x="24" y="20"/>
                    <a:pt x="24" y="20"/>
                    <a:pt x="24" y="20"/>
                  </a:cubicBezTo>
                  <a:cubicBezTo>
                    <a:pt x="22" y="22"/>
                    <a:pt x="20" y="24"/>
                    <a:pt x="19" y="26"/>
                  </a:cubicBezTo>
                  <a:cubicBezTo>
                    <a:pt x="13" y="23"/>
                    <a:pt x="13" y="23"/>
                    <a:pt x="13" y="23"/>
                  </a:cubicBezTo>
                  <a:cubicBezTo>
                    <a:pt x="9" y="22"/>
                    <a:pt x="5" y="24"/>
                    <a:pt x="4" y="27"/>
                  </a:cubicBezTo>
                  <a:cubicBezTo>
                    <a:pt x="1" y="34"/>
                    <a:pt x="1" y="34"/>
                    <a:pt x="1" y="34"/>
                  </a:cubicBezTo>
                  <a:cubicBezTo>
                    <a:pt x="0" y="38"/>
                    <a:pt x="1" y="42"/>
                    <a:pt x="5" y="43"/>
                  </a:cubicBezTo>
                  <a:cubicBezTo>
                    <a:pt x="10" y="46"/>
                    <a:pt x="10" y="46"/>
                    <a:pt x="10" y="46"/>
                  </a:cubicBezTo>
                  <a:cubicBezTo>
                    <a:pt x="10" y="48"/>
                    <a:pt x="10" y="51"/>
                    <a:pt x="10"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7" y="97"/>
                    <a:pt x="42" y="96"/>
                    <a:pt x="43" y="92"/>
                  </a:cubicBezTo>
                  <a:cubicBezTo>
                    <a:pt x="45" y="86"/>
                    <a:pt x="45" y="86"/>
                    <a:pt x="45" y="86"/>
                  </a:cubicBezTo>
                  <a:cubicBezTo>
                    <a:pt x="48" y="87"/>
                    <a:pt x="50" y="87"/>
                    <a:pt x="53" y="86"/>
                  </a:cubicBezTo>
                  <a:cubicBezTo>
                    <a:pt x="55" y="92"/>
                    <a:pt x="55" y="92"/>
                    <a:pt x="55" y="92"/>
                  </a:cubicBezTo>
                  <a:cubicBezTo>
                    <a:pt x="57" y="95"/>
                    <a:pt x="61" y="97"/>
                    <a:pt x="64" y="95"/>
                  </a:cubicBezTo>
                  <a:cubicBezTo>
                    <a:pt x="72" y="92"/>
                    <a:pt x="72" y="92"/>
                    <a:pt x="72" y="92"/>
                  </a:cubicBezTo>
                  <a:cubicBezTo>
                    <a:pt x="75" y="91"/>
                    <a:pt x="77" y="87"/>
                    <a:pt x="75" y="83"/>
                  </a:cubicBezTo>
                  <a:cubicBezTo>
                    <a:pt x="72" y="77"/>
                    <a:pt x="72" y="77"/>
                    <a:pt x="72"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lose/>
                  <a:moveTo>
                    <a:pt x="55" y="66"/>
                  </a:moveTo>
                  <a:cubicBezTo>
                    <a:pt x="46" y="70"/>
                    <a:pt x="35" y="66"/>
                    <a:pt x="30" y="57"/>
                  </a:cubicBezTo>
                  <a:cubicBezTo>
                    <a:pt x="26" y="47"/>
                    <a:pt x="31" y="36"/>
                    <a:pt x="40" y="32"/>
                  </a:cubicBezTo>
                  <a:cubicBezTo>
                    <a:pt x="50" y="28"/>
                    <a:pt x="61" y="32"/>
                    <a:pt x="65" y="42"/>
                  </a:cubicBezTo>
                  <a:cubicBezTo>
                    <a:pt x="69" y="51"/>
                    <a:pt x="64" y="62"/>
                    <a:pt x="55" y="66"/>
                  </a:cubicBezTo>
                  <a:close/>
                </a:path>
              </a:pathLst>
            </a:custGeom>
            <a:solidFill>
              <a:schemeClr val="bg1">
                <a:lumMod val="95000"/>
              </a:schemeClr>
            </a:solidFill>
            <a:ln>
              <a:noFill/>
            </a:ln>
          </p:spPr>
          <p:txBody>
            <a:bodyPr/>
            <a:lstStyle/>
            <a:p>
              <a:pPr>
                <a:defRPr/>
              </a:pPr>
              <a:endParaRPr lang="zh-CN" altLang="en-US"/>
            </a:p>
          </p:txBody>
        </p:sp>
        <p:sp>
          <p:nvSpPr>
            <p:cNvPr id="443" name="Freeform 246"/>
            <p:cNvSpPr>
              <a:spLocks noEditPoints="1"/>
            </p:cNvSpPr>
            <p:nvPr/>
          </p:nvSpPr>
          <p:spPr bwMode="auto">
            <a:xfrm>
              <a:off x="8743505" y="1412801"/>
              <a:ext cx="117307" cy="117307"/>
            </a:xfrm>
            <a:custGeom>
              <a:avLst/>
              <a:gdLst>
                <a:gd name="T0" fmla="*/ 66 w 70"/>
                <a:gd name="T1" fmla="*/ 39 h 70"/>
                <a:gd name="T2" fmla="*/ 61 w 70"/>
                <a:gd name="T3" fmla="*/ 37 h 70"/>
                <a:gd name="T4" fmla="*/ 61 w 70"/>
                <a:gd name="T5" fmla="*/ 32 h 70"/>
                <a:gd name="T6" fmla="*/ 66 w 70"/>
                <a:gd name="T7" fmla="*/ 30 h 70"/>
                <a:gd name="T8" fmla="*/ 69 w 70"/>
                <a:gd name="T9" fmla="*/ 24 h 70"/>
                <a:gd name="T10" fmla="*/ 66 w 70"/>
                <a:gd name="T11" fmla="*/ 19 h 70"/>
                <a:gd name="T12" fmla="*/ 60 w 70"/>
                <a:gd name="T13" fmla="*/ 16 h 70"/>
                <a:gd name="T14" fmla="*/ 55 w 70"/>
                <a:gd name="T15" fmla="*/ 18 h 70"/>
                <a:gd name="T16" fmla="*/ 52 w 70"/>
                <a:gd name="T17" fmla="*/ 15 h 70"/>
                <a:gd name="T18" fmla="*/ 54 w 70"/>
                <a:gd name="T19" fmla="*/ 10 h 70"/>
                <a:gd name="T20" fmla="*/ 51 w 70"/>
                <a:gd name="T21" fmla="*/ 3 h 70"/>
                <a:gd name="T22" fmla="*/ 46 w 70"/>
                <a:gd name="T23" fmla="*/ 1 h 70"/>
                <a:gd name="T24" fmla="*/ 39 w 70"/>
                <a:gd name="T25" fmla="*/ 4 h 70"/>
                <a:gd name="T26" fmla="*/ 37 w 70"/>
                <a:gd name="T27" fmla="*/ 9 h 70"/>
                <a:gd name="T28" fmla="*/ 32 w 70"/>
                <a:gd name="T29" fmla="*/ 9 h 70"/>
                <a:gd name="T30" fmla="*/ 30 w 70"/>
                <a:gd name="T31" fmla="*/ 4 h 70"/>
                <a:gd name="T32" fmla="*/ 24 w 70"/>
                <a:gd name="T33" fmla="*/ 2 h 70"/>
                <a:gd name="T34" fmla="*/ 19 w 70"/>
                <a:gd name="T35" fmla="*/ 4 h 70"/>
                <a:gd name="T36" fmla="*/ 16 w 70"/>
                <a:gd name="T37" fmla="*/ 11 h 70"/>
                <a:gd name="T38" fmla="*/ 18 w 70"/>
                <a:gd name="T39" fmla="*/ 15 h 70"/>
                <a:gd name="T40" fmla="*/ 14 w 70"/>
                <a:gd name="T41" fmla="*/ 19 h 70"/>
                <a:gd name="T42" fmla="*/ 10 w 70"/>
                <a:gd name="T43" fmla="*/ 17 h 70"/>
                <a:gd name="T44" fmla="*/ 3 w 70"/>
                <a:gd name="T45" fmla="*/ 20 h 70"/>
                <a:gd name="T46" fmla="*/ 1 w 70"/>
                <a:gd name="T47" fmla="*/ 25 h 70"/>
                <a:gd name="T48" fmla="*/ 4 w 70"/>
                <a:gd name="T49" fmla="*/ 31 h 70"/>
                <a:gd name="T50" fmla="*/ 8 w 70"/>
                <a:gd name="T51" fmla="*/ 33 h 70"/>
                <a:gd name="T52" fmla="*/ 8 w 70"/>
                <a:gd name="T53" fmla="*/ 39 h 70"/>
                <a:gd name="T54" fmla="*/ 4 w 70"/>
                <a:gd name="T55" fmla="*/ 40 h 70"/>
                <a:gd name="T56" fmla="*/ 2 w 70"/>
                <a:gd name="T57" fmla="*/ 47 h 70"/>
                <a:gd name="T58" fmla="*/ 4 w 70"/>
                <a:gd name="T59" fmla="*/ 52 h 70"/>
                <a:gd name="T60" fmla="*/ 10 w 70"/>
                <a:gd name="T61" fmla="*/ 55 h 70"/>
                <a:gd name="T62" fmla="*/ 14 w 70"/>
                <a:gd name="T63" fmla="*/ 53 h 70"/>
                <a:gd name="T64" fmla="*/ 18 w 70"/>
                <a:gd name="T65" fmla="*/ 57 h 70"/>
                <a:gd name="T66" fmla="*/ 17 w 70"/>
                <a:gd name="T67" fmla="*/ 61 h 70"/>
                <a:gd name="T68" fmla="*/ 20 w 70"/>
                <a:gd name="T69" fmla="*/ 67 h 70"/>
                <a:gd name="T70" fmla="*/ 25 w 70"/>
                <a:gd name="T71" fmla="*/ 69 h 70"/>
                <a:gd name="T72" fmla="*/ 31 w 70"/>
                <a:gd name="T73" fmla="*/ 66 h 70"/>
                <a:gd name="T74" fmla="*/ 33 w 70"/>
                <a:gd name="T75" fmla="*/ 62 h 70"/>
                <a:gd name="T76" fmla="*/ 38 w 70"/>
                <a:gd name="T77" fmla="*/ 62 h 70"/>
                <a:gd name="T78" fmla="*/ 40 w 70"/>
                <a:gd name="T79" fmla="*/ 66 h 70"/>
                <a:gd name="T80" fmla="*/ 47 w 70"/>
                <a:gd name="T81" fmla="*/ 69 h 70"/>
                <a:gd name="T82" fmla="*/ 52 w 70"/>
                <a:gd name="T83" fmla="*/ 67 h 70"/>
                <a:gd name="T84" fmla="*/ 54 w 70"/>
                <a:gd name="T85" fmla="*/ 60 h 70"/>
                <a:gd name="T86" fmla="*/ 53 w 70"/>
                <a:gd name="T87" fmla="*/ 56 h 70"/>
                <a:gd name="T88" fmla="*/ 56 w 70"/>
                <a:gd name="T89" fmla="*/ 52 h 70"/>
                <a:gd name="T90" fmla="*/ 61 w 70"/>
                <a:gd name="T91" fmla="*/ 54 h 70"/>
                <a:gd name="T92" fmla="*/ 67 w 70"/>
                <a:gd name="T93" fmla="*/ 51 h 70"/>
                <a:gd name="T94" fmla="*/ 69 w 70"/>
                <a:gd name="T95" fmla="*/ 46 h 70"/>
                <a:gd name="T96" fmla="*/ 66 w 70"/>
                <a:gd name="T97" fmla="*/ 39 h 70"/>
                <a:gd name="T98" fmla="*/ 40 w 70"/>
                <a:gd name="T99" fmla="*/ 48 h 70"/>
                <a:gd name="T100" fmla="*/ 22 w 70"/>
                <a:gd name="T101" fmla="*/ 41 h 70"/>
                <a:gd name="T102" fmla="*/ 29 w 70"/>
                <a:gd name="T103" fmla="*/ 23 h 70"/>
                <a:gd name="T104" fmla="*/ 47 w 70"/>
                <a:gd name="T105" fmla="*/ 30 h 70"/>
                <a:gd name="T106" fmla="*/ 40 w 70"/>
                <a:gd name="T107" fmla="*/ 4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66" y="39"/>
                  </a:moveTo>
                  <a:cubicBezTo>
                    <a:pt x="61" y="37"/>
                    <a:pt x="61" y="37"/>
                    <a:pt x="61" y="37"/>
                  </a:cubicBezTo>
                  <a:cubicBezTo>
                    <a:pt x="62" y="36"/>
                    <a:pt x="62" y="34"/>
                    <a:pt x="61" y="32"/>
                  </a:cubicBezTo>
                  <a:cubicBezTo>
                    <a:pt x="66" y="30"/>
                    <a:pt x="66" y="30"/>
                    <a:pt x="66" y="30"/>
                  </a:cubicBezTo>
                  <a:cubicBezTo>
                    <a:pt x="69" y="29"/>
                    <a:pt x="70" y="26"/>
                    <a:pt x="69" y="24"/>
                  </a:cubicBezTo>
                  <a:cubicBezTo>
                    <a:pt x="66" y="19"/>
                    <a:pt x="66" y="19"/>
                    <a:pt x="66"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0"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4"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lose/>
                  <a:moveTo>
                    <a:pt x="40" y="48"/>
                  </a:moveTo>
                  <a:cubicBezTo>
                    <a:pt x="33" y="51"/>
                    <a:pt x="25" y="48"/>
                    <a:pt x="22" y="41"/>
                  </a:cubicBezTo>
                  <a:cubicBezTo>
                    <a:pt x="19" y="34"/>
                    <a:pt x="23" y="26"/>
                    <a:pt x="29" y="23"/>
                  </a:cubicBezTo>
                  <a:cubicBezTo>
                    <a:pt x="36" y="20"/>
                    <a:pt x="44" y="23"/>
                    <a:pt x="47" y="30"/>
                  </a:cubicBezTo>
                  <a:cubicBezTo>
                    <a:pt x="50" y="37"/>
                    <a:pt x="47" y="45"/>
                    <a:pt x="40" y="48"/>
                  </a:cubicBezTo>
                  <a:close/>
                </a:path>
              </a:pathLst>
            </a:custGeom>
            <a:solidFill>
              <a:schemeClr val="bg1">
                <a:lumMod val="95000"/>
              </a:schemeClr>
            </a:solidFill>
            <a:ln>
              <a:noFill/>
            </a:ln>
          </p:spPr>
          <p:txBody>
            <a:bodyPr/>
            <a:lstStyle/>
            <a:p>
              <a:pPr>
                <a:defRPr/>
              </a:pPr>
              <a:endParaRPr lang="zh-CN" altLang="en-US"/>
            </a:p>
          </p:txBody>
        </p:sp>
        <p:sp>
          <p:nvSpPr>
            <p:cNvPr id="447" name="Freeform 248"/>
            <p:cNvSpPr>
              <a:spLocks noEditPoints="1"/>
            </p:cNvSpPr>
            <p:nvPr/>
          </p:nvSpPr>
          <p:spPr bwMode="auto">
            <a:xfrm>
              <a:off x="9158171" y="411600"/>
              <a:ext cx="241434" cy="488324"/>
            </a:xfrm>
            <a:custGeom>
              <a:avLst/>
              <a:gdLst>
                <a:gd name="T0" fmla="*/ 101 w 143"/>
                <a:gd name="T1" fmla="*/ 130 h 290"/>
                <a:gd name="T2" fmla="*/ 99 w 143"/>
                <a:gd name="T3" fmla="*/ 70 h 290"/>
                <a:gd name="T4" fmla="*/ 103 w 143"/>
                <a:gd name="T5" fmla="*/ 70 h 290"/>
                <a:gd name="T6" fmla="*/ 120 w 143"/>
                <a:gd name="T7" fmla="*/ 74 h 290"/>
                <a:gd name="T8" fmla="*/ 125 w 143"/>
                <a:gd name="T9" fmla="*/ 70 h 290"/>
                <a:gd name="T10" fmla="*/ 129 w 143"/>
                <a:gd name="T11" fmla="*/ 59 h 290"/>
                <a:gd name="T12" fmla="*/ 130 w 143"/>
                <a:gd name="T13" fmla="*/ 47 h 290"/>
                <a:gd name="T14" fmla="*/ 128 w 143"/>
                <a:gd name="T15" fmla="*/ 41 h 290"/>
                <a:gd name="T16" fmla="*/ 121 w 143"/>
                <a:gd name="T17" fmla="*/ 39 h 290"/>
                <a:gd name="T18" fmla="*/ 112 w 143"/>
                <a:gd name="T19" fmla="*/ 37 h 290"/>
                <a:gd name="T20" fmla="*/ 98 w 143"/>
                <a:gd name="T21" fmla="*/ 36 h 290"/>
                <a:gd name="T22" fmla="*/ 98 w 143"/>
                <a:gd name="T23" fmla="*/ 9 h 290"/>
                <a:gd name="T24" fmla="*/ 88 w 143"/>
                <a:gd name="T25" fmla="*/ 0 h 290"/>
                <a:gd name="T26" fmla="*/ 79 w 143"/>
                <a:gd name="T27" fmla="*/ 10 h 290"/>
                <a:gd name="T28" fmla="*/ 80 w 143"/>
                <a:gd name="T29" fmla="*/ 36 h 290"/>
                <a:gd name="T30" fmla="*/ 77 w 143"/>
                <a:gd name="T31" fmla="*/ 36 h 290"/>
                <a:gd name="T32" fmla="*/ 61 w 143"/>
                <a:gd name="T33" fmla="*/ 37 h 290"/>
                <a:gd name="T34" fmla="*/ 60 w 143"/>
                <a:gd name="T35" fmla="*/ 10 h 290"/>
                <a:gd name="T36" fmla="*/ 51 w 143"/>
                <a:gd name="T37" fmla="*/ 1 h 290"/>
                <a:gd name="T38" fmla="*/ 42 w 143"/>
                <a:gd name="T39" fmla="*/ 11 h 290"/>
                <a:gd name="T40" fmla="*/ 42 w 143"/>
                <a:gd name="T41" fmla="*/ 42 h 290"/>
                <a:gd name="T42" fmla="*/ 21 w 143"/>
                <a:gd name="T43" fmla="*/ 53 h 290"/>
                <a:gd name="T44" fmla="*/ 8 w 143"/>
                <a:gd name="T45" fmla="*/ 71 h 290"/>
                <a:gd name="T46" fmla="*/ 4 w 143"/>
                <a:gd name="T47" fmla="*/ 92 h 290"/>
                <a:gd name="T48" fmla="*/ 9 w 143"/>
                <a:gd name="T49" fmla="*/ 116 h 290"/>
                <a:gd name="T50" fmla="*/ 22 w 143"/>
                <a:gd name="T51" fmla="*/ 134 h 290"/>
                <a:gd name="T52" fmla="*/ 41 w 143"/>
                <a:gd name="T53" fmla="*/ 146 h 290"/>
                <a:gd name="T54" fmla="*/ 45 w 143"/>
                <a:gd name="T55" fmla="*/ 148 h 290"/>
                <a:gd name="T56" fmla="*/ 46 w 143"/>
                <a:gd name="T57" fmla="*/ 214 h 290"/>
                <a:gd name="T58" fmla="*/ 30 w 143"/>
                <a:gd name="T59" fmla="*/ 211 h 290"/>
                <a:gd name="T60" fmla="*/ 8 w 143"/>
                <a:gd name="T61" fmla="*/ 205 h 290"/>
                <a:gd name="T62" fmla="*/ 4 w 143"/>
                <a:gd name="T63" fmla="*/ 209 h 290"/>
                <a:gd name="T64" fmla="*/ 1 w 143"/>
                <a:gd name="T65" fmla="*/ 220 h 290"/>
                <a:gd name="T66" fmla="*/ 0 w 143"/>
                <a:gd name="T67" fmla="*/ 231 h 290"/>
                <a:gd name="T68" fmla="*/ 1 w 143"/>
                <a:gd name="T69" fmla="*/ 238 h 290"/>
                <a:gd name="T70" fmla="*/ 23 w 143"/>
                <a:gd name="T71" fmla="*/ 246 h 290"/>
                <a:gd name="T72" fmla="*/ 47 w 143"/>
                <a:gd name="T73" fmla="*/ 248 h 290"/>
                <a:gd name="T74" fmla="*/ 48 w 143"/>
                <a:gd name="T75" fmla="*/ 281 h 290"/>
                <a:gd name="T76" fmla="*/ 57 w 143"/>
                <a:gd name="T77" fmla="*/ 290 h 290"/>
                <a:gd name="T78" fmla="*/ 66 w 143"/>
                <a:gd name="T79" fmla="*/ 281 h 290"/>
                <a:gd name="T80" fmla="*/ 66 w 143"/>
                <a:gd name="T81" fmla="*/ 249 h 290"/>
                <a:gd name="T82" fmla="*/ 84 w 143"/>
                <a:gd name="T83" fmla="*/ 247 h 290"/>
                <a:gd name="T84" fmla="*/ 85 w 143"/>
                <a:gd name="T85" fmla="*/ 280 h 290"/>
                <a:gd name="T86" fmla="*/ 95 w 143"/>
                <a:gd name="T87" fmla="*/ 290 h 290"/>
                <a:gd name="T88" fmla="*/ 104 w 143"/>
                <a:gd name="T89" fmla="*/ 280 h 290"/>
                <a:gd name="T90" fmla="*/ 103 w 143"/>
                <a:gd name="T91" fmla="*/ 242 h 290"/>
                <a:gd name="T92" fmla="*/ 119 w 143"/>
                <a:gd name="T93" fmla="*/ 235 h 290"/>
                <a:gd name="T94" fmla="*/ 136 w 143"/>
                <a:gd name="T95" fmla="*/ 216 h 290"/>
                <a:gd name="T96" fmla="*/ 142 w 143"/>
                <a:gd name="T97" fmla="*/ 187 h 290"/>
                <a:gd name="T98" fmla="*/ 127 w 143"/>
                <a:gd name="T99" fmla="*/ 148 h 290"/>
                <a:gd name="T100" fmla="*/ 101 w 143"/>
                <a:gd name="T101" fmla="*/ 130 h 290"/>
                <a:gd name="T102" fmla="*/ 84 w 143"/>
                <a:gd name="T103" fmla="*/ 210 h 290"/>
                <a:gd name="T104" fmla="*/ 65 w 143"/>
                <a:gd name="T105" fmla="*/ 213 h 290"/>
                <a:gd name="T106" fmla="*/ 64 w 143"/>
                <a:gd name="T107" fmla="*/ 156 h 290"/>
                <a:gd name="T108" fmla="*/ 83 w 143"/>
                <a:gd name="T109" fmla="*/ 164 h 290"/>
                <a:gd name="T110" fmla="*/ 84 w 143"/>
                <a:gd name="T111" fmla="*/ 210 h 290"/>
                <a:gd name="T112" fmla="*/ 82 w 143"/>
                <a:gd name="T113" fmla="*/ 121 h 290"/>
                <a:gd name="T114" fmla="*/ 63 w 143"/>
                <a:gd name="T115" fmla="*/ 114 h 290"/>
                <a:gd name="T116" fmla="*/ 62 w 143"/>
                <a:gd name="T117" fmla="*/ 71 h 290"/>
                <a:gd name="T118" fmla="*/ 80 w 143"/>
                <a:gd name="T119" fmla="*/ 69 h 290"/>
                <a:gd name="T120" fmla="*/ 82 w 143"/>
                <a:gd name="T121" fmla="*/ 12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3" h="290">
                  <a:moveTo>
                    <a:pt x="101" y="130"/>
                  </a:moveTo>
                  <a:cubicBezTo>
                    <a:pt x="99" y="70"/>
                    <a:pt x="99" y="70"/>
                    <a:pt x="99" y="70"/>
                  </a:cubicBezTo>
                  <a:cubicBezTo>
                    <a:pt x="100" y="70"/>
                    <a:pt x="101" y="70"/>
                    <a:pt x="103" y="70"/>
                  </a:cubicBezTo>
                  <a:cubicBezTo>
                    <a:pt x="110" y="72"/>
                    <a:pt x="116" y="73"/>
                    <a:pt x="120" y="74"/>
                  </a:cubicBezTo>
                  <a:cubicBezTo>
                    <a:pt x="122" y="75"/>
                    <a:pt x="124" y="73"/>
                    <a:pt x="125" y="70"/>
                  </a:cubicBezTo>
                  <a:cubicBezTo>
                    <a:pt x="127" y="67"/>
                    <a:pt x="128" y="63"/>
                    <a:pt x="129" y="59"/>
                  </a:cubicBezTo>
                  <a:cubicBezTo>
                    <a:pt x="130" y="55"/>
                    <a:pt x="131" y="51"/>
                    <a:pt x="130" y="47"/>
                  </a:cubicBezTo>
                  <a:cubicBezTo>
                    <a:pt x="130" y="44"/>
                    <a:pt x="129" y="42"/>
                    <a:pt x="128" y="41"/>
                  </a:cubicBezTo>
                  <a:cubicBezTo>
                    <a:pt x="126" y="41"/>
                    <a:pt x="124" y="40"/>
                    <a:pt x="121" y="39"/>
                  </a:cubicBezTo>
                  <a:cubicBezTo>
                    <a:pt x="119" y="39"/>
                    <a:pt x="116" y="38"/>
                    <a:pt x="112" y="37"/>
                  </a:cubicBezTo>
                  <a:cubicBezTo>
                    <a:pt x="109" y="37"/>
                    <a:pt x="104" y="36"/>
                    <a:pt x="98" y="36"/>
                  </a:cubicBezTo>
                  <a:cubicBezTo>
                    <a:pt x="98" y="9"/>
                    <a:pt x="98" y="9"/>
                    <a:pt x="98" y="9"/>
                  </a:cubicBezTo>
                  <a:cubicBezTo>
                    <a:pt x="98" y="4"/>
                    <a:pt x="94" y="0"/>
                    <a:pt x="88" y="0"/>
                  </a:cubicBezTo>
                  <a:cubicBezTo>
                    <a:pt x="83" y="0"/>
                    <a:pt x="79" y="5"/>
                    <a:pt x="79" y="10"/>
                  </a:cubicBezTo>
                  <a:cubicBezTo>
                    <a:pt x="80" y="36"/>
                    <a:pt x="80" y="36"/>
                    <a:pt x="80" y="36"/>
                  </a:cubicBezTo>
                  <a:cubicBezTo>
                    <a:pt x="79" y="36"/>
                    <a:pt x="78" y="36"/>
                    <a:pt x="77" y="36"/>
                  </a:cubicBezTo>
                  <a:cubicBezTo>
                    <a:pt x="71" y="36"/>
                    <a:pt x="66" y="37"/>
                    <a:pt x="61" y="37"/>
                  </a:cubicBezTo>
                  <a:cubicBezTo>
                    <a:pt x="60" y="10"/>
                    <a:pt x="60" y="10"/>
                    <a:pt x="60" y="10"/>
                  </a:cubicBezTo>
                  <a:cubicBezTo>
                    <a:pt x="60" y="5"/>
                    <a:pt x="56" y="1"/>
                    <a:pt x="51" y="1"/>
                  </a:cubicBezTo>
                  <a:cubicBezTo>
                    <a:pt x="46" y="1"/>
                    <a:pt x="42" y="5"/>
                    <a:pt x="42" y="11"/>
                  </a:cubicBezTo>
                  <a:cubicBezTo>
                    <a:pt x="42" y="42"/>
                    <a:pt x="42" y="42"/>
                    <a:pt x="42" y="42"/>
                  </a:cubicBezTo>
                  <a:cubicBezTo>
                    <a:pt x="34" y="45"/>
                    <a:pt x="27" y="49"/>
                    <a:pt x="21" y="53"/>
                  </a:cubicBezTo>
                  <a:cubicBezTo>
                    <a:pt x="15" y="58"/>
                    <a:pt x="11" y="64"/>
                    <a:pt x="8" y="71"/>
                  </a:cubicBezTo>
                  <a:cubicBezTo>
                    <a:pt x="5" y="78"/>
                    <a:pt x="4" y="85"/>
                    <a:pt x="4" y="92"/>
                  </a:cubicBezTo>
                  <a:cubicBezTo>
                    <a:pt x="4" y="102"/>
                    <a:pt x="6" y="110"/>
                    <a:pt x="9" y="116"/>
                  </a:cubicBezTo>
                  <a:cubicBezTo>
                    <a:pt x="12" y="123"/>
                    <a:pt x="17" y="129"/>
                    <a:pt x="22" y="134"/>
                  </a:cubicBezTo>
                  <a:cubicBezTo>
                    <a:pt x="27" y="138"/>
                    <a:pt x="34" y="142"/>
                    <a:pt x="41" y="146"/>
                  </a:cubicBezTo>
                  <a:cubicBezTo>
                    <a:pt x="42" y="147"/>
                    <a:pt x="43" y="147"/>
                    <a:pt x="45" y="148"/>
                  </a:cubicBezTo>
                  <a:cubicBezTo>
                    <a:pt x="46" y="214"/>
                    <a:pt x="46" y="214"/>
                    <a:pt x="46" y="214"/>
                  </a:cubicBezTo>
                  <a:cubicBezTo>
                    <a:pt x="40" y="213"/>
                    <a:pt x="34" y="213"/>
                    <a:pt x="30" y="211"/>
                  </a:cubicBezTo>
                  <a:cubicBezTo>
                    <a:pt x="22" y="209"/>
                    <a:pt x="15" y="207"/>
                    <a:pt x="8" y="205"/>
                  </a:cubicBezTo>
                  <a:cubicBezTo>
                    <a:pt x="7" y="205"/>
                    <a:pt x="6" y="206"/>
                    <a:pt x="4" y="209"/>
                  </a:cubicBezTo>
                  <a:cubicBezTo>
                    <a:pt x="3" y="212"/>
                    <a:pt x="2" y="216"/>
                    <a:pt x="1" y="220"/>
                  </a:cubicBezTo>
                  <a:cubicBezTo>
                    <a:pt x="0" y="224"/>
                    <a:pt x="0" y="227"/>
                    <a:pt x="0" y="231"/>
                  </a:cubicBezTo>
                  <a:cubicBezTo>
                    <a:pt x="0" y="235"/>
                    <a:pt x="0" y="237"/>
                    <a:pt x="1" y="238"/>
                  </a:cubicBezTo>
                  <a:cubicBezTo>
                    <a:pt x="5" y="241"/>
                    <a:pt x="12" y="243"/>
                    <a:pt x="23" y="246"/>
                  </a:cubicBezTo>
                  <a:cubicBezTo>
                    <a:pt x="30" y="247"/>
                    <a:pt x="38" y="248"/>
                    <a:pt x="47" y="248"/>
                  </a:cubicBezTo>
                  <a:cubicBezTo>
                    <a:pt x="48" y="281"/>
                    <a:pt x="48" y="281"/>
                    <a:pt x="48" y="281"/>
                  </a:cubicBezTo>
                  <a:cubicBezTo>
                    <a:pt x="48" y="286"/>
                    <a:pt x="52" y="290"/>
                    <a:pt x="57" y="290"/>
                  </a:cubicBezTo>
                  <a:cubicBezTo>
                    <a:pt x="62" y="290"/>
                    <a:pt x="66" y="286"/>
                    <a:pt x="66" y="281"/>
                  </a:cubicBezTo>
                  <a:cubicBezTo>
                    <a:pt x="66" y="249"/>
                    <a:pt x="66" y="249"/>
                    <a:pt x="66" y="249"/>
                  </a:cubicBezTo>
                  <a:cubicBezTo>
                    <a:pt x="72" y="248"/>
                    <a:pt x="78" y="248"/>
                    <a:pt x="84" y="247"/>
                  </a:cubicBezTo>
                  <a:cubicBezTo>
                    <a:pt x="85" y="280"/>
                    <a:pt x="85" y="280"/>
                    <a:pt x="85" y="280"/>
                  </a:cubicBezTo>
                  <a:cubicBezTo>
                    <a:pt x="85" y="286"/>
                    <a:pt x="90" y="290"/>
                    <a:pt x="95" y="290"/>
                  </a:cubicBezTo>
                  <a:cubicBezTo>
                    <a:pt x="100" y="289"/>
                    <a:pt x="104" y="285"/>
                    <a:pt x="104" y="280"/>
                  </a:cubicBezTo>
                  <a:cubicBezTo>
                    <a:pt x="103" y="242"/>
                    <a:pt x="103" y="242"/>
                    <a:pt x="103" y="242"/>
                  </a:cubicBezTo>
                  <a:cubicBezTo>
                    <a:pt x="109" y="240"/>
                    <a:pt x="114" y="238"/>
                    <a:pt x="119" y="235"/>
                  </a:cubicBezTo>
                  <a:cubicBezTo>
                    <a:pt x="126" y="230"/>
                    <a:pt x="132" y="224"/>
                    <a:pt x="136" y="216"/>
                  </a:cubicBezTo>
                  <a:cubicBezTo>
                    <a:pt x="141" y="208"/>
                    <a:pt x="143" y="199"/>
                    <a:pt x="142" y="187"/>
                  </a:cubicBezTo>
                  <a:cubicBezTo>
                    <a:pt x="142" y="171"/>
                    <a:pt x="137" y="158"/>
                    <a:pt x="127" y="148"/>
                  </a:cubicBezTo>
                  <a:cubicBezTo>
                    <a:pt x="121" y="141"/>
                    <a:pt x="112" y="135"/>
                    <a:pt x="101" y="130"/>
                  </a:cubicBezTo>
                  <a:close/>
                  <a:moveTo>
                    <a:pt x="84" y="210"/>
                  </a:moveTo>
                  <a:cubicBezTo>
                    <a:pt x="78" y="212"/>
                    <a:pt x="72" y="213"/>
                    <a:pt x="65" y="213"/>
                  </a:cubicBezTo>
                  <a:cubicBezTo>
                    <a:pt x="64" y="156"/>
                    <a:pt x="64" y="156"/>
                    <a:pt x="64" y="156"/>
                  </a:cubicBezTo>
                  <a:cubicBezTo>
                    <a:pt x="71" y="158"/>
                    <a:pt x="78" y="161"/>
                    <a:pt x="83" y="164"/>
                  </a:cubicBezTo>
                  <a:lnTo>
                    <a:pt x="84" y="210"/>
                  </a:lnTo>
                  <a:close/>
                  <a:moveTo>
                    <a:pt x="82" y="121"/>
                  </a:moveTo>
                  <a:cubicBezTo>
                    <a:pt x="74" y="119"/>
                    <a:pt x="68" y="116"/>
                    <a:pt x="63" y="114"/>
                  </a:cubicBezTo>
                  <a:cubicBezTo>
                    <a:pt x="62" y="71"/>
                    <a:pt x="62" y="71"/>
                    <a:pt x="62" y="71"/>
                  </a:cubicBezTo>
                  <a:cubicBezTo>
                    <a:pt x="67" y="70"/>
                    <a:pt x="73" y="69"/>
                    <a:pt x="80" y="69"/>
                  </a:cubicBezTo>
                  <a:lnTo>
                    <a:pt x="82" y="121"/>
                  </a:lnTo>
                  <a:close/>
                </a:path>
              </a:pathLst>
            </a:custGeom>
            <a:solidFill>
              <a:schemeClr val="bg1">
                <a:lumMod val="95000"/>
              </a:schemeClr>
            </a:solidFill>
            <a:ln>
              <a:noFill/>
            </a:ln>
          </p:spPr>
          <p:txBody>
            <a:bodyPr/>
            <a:lstStyle/>
            <a:p>
              <a:pPr>
                <a:defRPr/>
              </a:pPr>
              <a:endParaRPr lang="zh-CN" altLang="en-US"/>
            </a:p>
          </p:txBody>
        </p:sp>
        <p:sp>
          <p:nvSpPr>
            <p:cNvPr id="450" name="Freeform 249"/>
            <p:cNvSpPr>
              <a:spLocks noEditPoints="1"/>
            </p:cNvSpPr>
            <p:nvPr/>
          </p:nvSpPr>
          <p:spPr bwMode="auto">
            <a:xfrm>
              <a:off x="9259110" y="3105567"/>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5"/>
                    <a:pt x="44" y="65"/>
                    <a:pt x="43" y="53"/>
                  </a:cubicBezTo>
                  <a:cubicBezTo>
                    <a:pt x="43" y="31"/>
                    <a:pt x="21" y="0"/>
                    <a:pt x="21" y="0"/>
                  </a:cubicBezTo>
                  <a:moveTo>
                    <a:pt x="22" y="66"/>
                  </a:moveTo>
                  <a:cubicBezTo>
                    <a:pt x="35" y="49"/>
                    <a:pt x="35" y="49"/>
                    <a:pt x="35" y="49"/>
                  </a:cubicBezTo>
                  <a:cubicBezTo>
                    <a:pt x="35" y="49"/>
                    <a:pt x="37" y="66"/>
                    <a:pt x="22" y="66"/>
                  </a:cubicBezTo>
                </a:path>
              </a:pathLst>
            </a:custGeom>
            <a:solidFill>
              <a:schemeClr val="bg1">
                <a:lumMod val="95000"/>
              </a:schemeClr>
            </a:solidFill>
            <a:ln>
              <a:noFill/>
            </a:ln>
          </p:spPr>
          <p:txBody>
            <a:bodyPr/>
            <a:lstStyle/>
            <a:p>
              <a:pPr>
                <a:defRPr/>
              </a:pPr>
              <a:endParaRPr lang="zh-CN" altLang="en-US"/>
            </a:p>
          </p:txBody>
        </p:sp>
        <p:sp>
          <p:nvSpPr>
            <p:cNvPr id="453" name="Freeform 250"/>
            <p:cNvSpPr>
              <a:spLocks noEditPoints="1"/>
            </p:cNvSpPr>
            <p:nvPr/>
          </p:nvSpPr>
          <p:spPr bwMode="auto">
            <a:xfrm>
              <a:off x="9259110" y="2523124"/>
              <a:ext cx="73658" cy="126856"/>
            </a:xfrm>
            <a:custGeom>
              <a:avLst/>
              <a:gdLst>
                <a:gd name="T0" fmla="*/ 21 w 44"/>
                <a:gd name="T1" fmla="*/ 0 h 75"/>
                <a:gd name="T2" fmla="*/ 1 w 44"/>
                <a:gd name="T3" fmla="*/ 54 h 75"/>
                <a:gd name="T4" fmla="*/ 22 w 44"/>
                <a:gd name="T5" fmla="*/ 75 h 75"/>
                <a:gd name="T6" fmla="*/ 43 w 44"/>
                <a:gd name="T7" fmla="*/ 53 h 75"/>
                <a:gd name="T8" fmla="*/ 21 w 44"/>
                <a:gd name="T9" fmla="*/ 0 h 75"/>
                <a:gd name="T10" fmla="*/ 22 w 44"/>
                <a:gd name="T11" fmla="*/ 66 h 75"/>
                <a:gd name="T12" fmla="*/ 35 w 44"/>
                <a:gd name="T13" fmla="*/ 49 h 75"/>
                <a:gd name="T14" fmla="*/ 22 w 44"/>
                <a:gd name="T15" fmla="*/ 6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5">
                  <a:moveTo>
                    <a:pt x="21" y="0"/>
                  </a:moveTo>
                  <a:cubicBezTo>
                    <a:pt x="21" y="0"/>
                    <a:pt x="0" y="32"/>
                    <a:pt x="1" y="54"/>
                  </a:cubicBezTo>
                  <a:cubicBezTo>
                    <a:pt x="1" y="66"/>
                    <a:pt x="11" y="75"/>
                    <a:pt x="22" y="75"/>
                  </a:cubicBezTo>
                  <a:cubicBezTo>
                    <a:pt x="34" y="74"/>
                    <a:pt x="44" y="65"/>
                    <a:pt x="43" y="53"/>
                  </a:cubicBezTo>
                  <a:cubicBezTo>
                    <a:pt x="43" y="31"/>
                    <a:pt x="21" y="0"/>
                    <a:pt x="21" y="0"/>
                  </a:cubicBezTo>
                  <a:close/>
                  <a:moveTo>
                    <a:pt x="22" y="66"/>
                  </a:moveTo>
                  <a:cubicBezTo>
                    <a:pt x="35" y="49"/>
                    <a:pt x="35" y="49"/>
                    <a:pt x="35" y="49"/>
                  </a:cubicBezTo>
                  <a:cubicBezTo>
                    <a:pt x="35" y="49"/>
                    <a:pt x="37" y="66"/>
                    <a:pt x="22" y="66"/>
                  </a:cubicBezTo>
                  <a:close/>
                </a:path>
              </a:pathLst>
            </a:custGeom>
            <a:solidFill>
              <a:schemeClr val="bg1">
                <a:lumMod val="95000"/>
              </a:schemeClr>
            </a:solidFill>
            <a:ln>
              <a:noFill/>
            </a:ln>
          </p:spPr>
          <p:txBody>
            <a:bodyPr/>
            <a:lstStyle/>
            <a:p>
              <a:pPr>
                <a:defRPr/>
              </a:pPr>
              <a:endParaRPr lang="zh-CN" altLang="en-US"/>
            </a:p>
          </p:txBody>
        </p:sp>
        <p:sp>
          <p:nvSpPr>
            <p:cNvPr id="470" name="Freeform 251"/>
            <p:cNvSpPr>
              <a:spLocks noEditPoints="1"/>
            </p:cNvSpPr>
            <p:nvPr/>
          </p:nvSpPr>
          <p:spPr bwMode="auto">
            <a:xfrm>
              <a:off x="9151352" y="1644686"/>
              <a:ext cx="115943" cy="201877"/>
            </a:xfrm>
            <a:custGeom>
              <a:avLst/>
              <a:gdLst>
                <a:gd name="T0" fmla="*/ 33 w 69"/>
                <a:gd name="T1" fmla="*/ 0 h 119"/>
                <a:gd name="T2" fmla="*/ 1 w 69"/>
                <a:gd name="T3" fmla="*/ 85 h 119"/>
                <a:gd name="T4" fmla="*/ 36 w 69"/>
                <a:gd name="T5" fmla="*/ 118 h 119"/>
                <a:gd name="T6" fmla="*/ 69 w 69"/>
                <a:gd name="T7" fmla="*/ 84 h 119"/>
                <a:gd name="T8" fmla="*/ 33 w 69"/>
                <a:gd name="T9" fmla="*/ 0 h 119"/>
                <a:gd name="T10" fmla="*/ 35 w 69"/>
                <a:gd name="T11" fmla="*/ 105 h 119"/>
                <a:gd name="T12" fmla="*/ 55 w 69"/>
                <a:gd name="T13" fmla="*/ 77 h 119"/>
                <a:gd name="T14" fmla="*/ 35 w 69"/>
                <a:gd name="T15" fmla="*/ 105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19">
                  <a:moveTo>
                    <a:pt x="33" y="0"/>
                  </a:moveTo>
                  <a:cubicBezTo>
                    <a:pt x="33" y="0"/>
                    <a:pt x="0" y="50"/>
                    <a:pt x="1" y="85"/>
                  </a:cubicBezTo>
                  <a:cubicBezTo>
                    <a:pt x="2" y="104"/>
                    <a:pt x="17" y="119"/>
                    <a:pt x="36" y="118"/>
                  </a:cubicBezTo>
                  <a:cubicBezTo>
                    <a:pt x="54" y="118"/>
                    <a:pt x="69" y="102"/>
                    <a:pt x="69" y="84"/>
                  </a:cubicBezTo>
                  <a:cubicBezTo>
                    <a:pt x="68" y="49"/>
                    <a:pt x="33" y="0"/>
                    <a:pt x="33" y="0"/>
                  </a:cubicBezTo>
                  <a:close/>
                  <a:moveTo>
                    <a:pt x="35" y="105"/>
                  </a:moveTo>
                  <a:cubicBezTo>
                    <a:pt x="55" y="77"/>
                    <a:pt x="55" y="77"/>
                    <a:pt x="55" y="77"/>
                  </a:cubicBezTo>
                  <a:cubicBezTo>
                    <a:pt x="55" y="77"/>
                    <a:pt x="59" y="105"/>
                    <a:pt x="35" y="105"/>
                  </a:cubicBezTo>
                  <a:close/>
                </a:path>
              </a:pathLst>
            </a:custGeom>
            <a:solidFill>
              <a:schemeClr val="bg1">
                <a:lumMod val="95000"/>
              </a:schemeClr>
            </a:solidFill>
            <a:ln>
              <a:noFill/>
            </a:ln>
          </p:spPr>
          <p:txBody>
            <a:bodyPr/>
            <a:lstStyle/>
            <a:p>
              <a:pPr>
                <a:defRPr/>
              </a:pPr>
              <a:endParaRPr lang="zh-CN" altLang="en-US"/>
            </a:p>
          </p:txBody>
        </p:sp>
        <p:sp>
          <p:nvSpPr>
            <p:cNvPr id="477" name="Freeform 252"/>
            <p:cNvSpPr>
              <a:spLocks noEditPoints="1"/>
            </p:cNvSpPr>
            <p:nvPr/>
          </p:nvSpPr>
          <p:spPr bwMode="auto">
            <a:xfrm>
              <a:off x="8287917" y="2258502"/>
              <a:ext cx="66838" cy="118671"/>
            </a:xfrm>
            <a:custGeom>
              <a:avLst/>
              <a:gdLst>
                <a:gd name="T0" fmla="*/ 19 w 40"/>
                <a:gd name="T1" fmla="*/ 0 h 70"/>
                <a:gd name="T2" fmla="*/ 0 w 40"/>
                <a:gd name="T3" fmla="*/ 51 h 70"/>
                <a:gd name="T4" fmla="*/ 20 w 40"/>
                <a:gd name="T5" fmla="*/ 70 h 70"/>
                <a:gd name="T6" fmla="*/ 40 w 40"/>
                <a:gd name="T7" fmla="*/ 50 h 70"/>
                <a:gd name="T8" fmla="*/ 19 w 40"/>
                <a:gd name="T9" fmla="*/ 0 h 70"/>
                <a:gd name="T10" fmla="*/ 20 w 40"/>
                <a:gd name="T11" fmla="*/ 62 h 70"/>
                <a:gd name="T12" fmla="*/ 32 w 40"/>
                <a:gd name="T13" fmla="*/ 46 h 70"/>
                <a:gd name="T14" fmla="*/ 20 w 40"/>
                <a:gd name="T15" fmla="*/ 62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70">
                  <a:moveTo>
                    <a:pt x="19" y="0"/>
                  </a:moveTo>
                  <a:cubicBezTo>
                    <a:pt x="19" y="0"/>
                    <a:pt x="0" y="30"/>
                    <a:pt x="0" y="51"/>
                  </a:cubicBezTo>
                  <a:cubicBezTo>
                    <a:pt x="0" y="62"/>
                    <a:pt x="9" y="70"/>
                    <a:pt x="20" y="70"/>
                  </a:cubicBezTo>
                  <a:cubicBezTo>
                    <a:pt x="32" y="70"/>
                    <a:pt x="40" y="61"/>
                    <a:pt x="40" y="50"/>
                  </a:cubicBezTo>
                  <a:cubicBezTo>
                    <a:pt x="40" y="29"/>
                    <a:pt x="19" y="0"/>
                    <a:pt x="19" y="0"/>
                  </a:cubicBezTo>
                  <a:close/>
                  <a:moveTo>
                    <a:pt x="20" y="62"/>
                  </a:moveTo>
                  <a:cubicBezTo>
                    <a:pt x="32" y="46"/>
                    <a:pt x="32" y="46"/>
                    <a:pt x="32" y="46"/>
                  </a:cubicBezTo>
                  <a:cubicBezTo>
                    <a:pt x="32" y="46"/>
                    <a:pt x="34" y="62"/>
                    <a:pt x="20" y="62"/>
                  </a:cubicBezTo>
                  <a:close/>
                </a:path>
              </a:pathLst>
            </a:custGeom>
            <a:solidFill>
              <a:schemeClr val="bg1">
                <a:lumMod val="95000"/>
              </a:schemeClr>
            </a:solidFill>
            <a:ln>
              <a:noFill/>
            </a:ln>
          </p:spPr>
          <p:txBody>
            <a:bodyPr/>
            <a:lstStyle/>
            <a:p>
              <a:pPr>
                <a:defRPr/>
              </a:pPr>
              <a:endParaRPr lang="zh-CN" altLang="en-US"/>
            </a:p>
          </p:txBody>
        </p:sp>
        <p:grpSp>
          <p:nvGrpSpPr>
            <p:cNvPr id="478" name="组合 477"/>
            <p:cNvGrpSpPr/>
            <p:nvPr/>
          </p:nvGrpSpPr>
          <p:grpSpPr>
            <a:xfrm>
              <a:off x="9290483" y="2682716"/>
              <a:ext cx="145952" cy="365561"/>
              <a:chOff x="2931033" y="2682716"/>
              <a:chExt cx="145952" cy="365561"/>
            </a:xfrm>
          </p:grpSpPr>
          <p:sp>
            <p:nvSpPr>
              <p:cNvPr id="728" name="Freeform 253"/>
              <p:cNvSpPr>
                <a:spLocks/>
              </p:cNvSpPr>
              <p:nvPr/>
            </p:nvSpPr>
            <p:spPr bwMode="auto">
              <a:xfrm>
                <a:off x="2931033" y="2748190"/>
                <a:ext cx="145952" cy="300087"/>
              </a:xfrm>
              <a:custGeom>
                <a:avLst/>
                <a:gdLst>
                  <a:gd name="T0" fmla="*/ 85 w 86"/>
                  <a:gd name="T1" fmla="*/ 20 h 178"/>
                  <a:gd name="T2" fmla="*/ 85 w 86"/>
                  <a:gd name="T3" fmla="*/ 20 h 178"/>
                  <a:gd name="T4" fmla="*/ 85 w 86"/>
                  <a:gd name="T5" fmla="*/ 19 h 178"/>
                  <a:gd name="T6" fmla="*/ 52 w 86"/>
                  <a:gd name="T7" fmla="*/ 2 h 178"/>
                  <a:gd name="T8" fmla="*/ 50 w 86"/>
                  <a:gd name="T9" fmla="*/ 1 h 178"/>
                  <a:gd name="T10" fmla="*/ 37 w 86"/>
                  <a:gd name="T11" fmla="*/ 2 h 178"/>
                  <a:gd name="T12" fmla="*/ 1 w 86"/>
                  <a:gd name="T13" fmla="*/ 24 h 178"/>
                  <a:gd name="T14" fmla="*/ 2 w 86"/>
                  <a:gd name="T15" fmla="*/ 78 h 178"/>
                  <a:gd name="T16" fmla="*/ 11 w 86"/>
                  <a:gd name="T17" fmla="*/ 87 h 178"/>
                  <a:gd name="T18" fmla="*/ 19 w 86"/>
                  <a:gd name="T19" fmla="*/ 78 h 178"/>
                  <a:gd name="T20" fmla="*/ 18 w 86"/>
                  <a:gd name="T21" fmla="*/ 35 h 178"/>
                  <a:gd name="T22" fmla="*/ 21 w 86"/>
                  <a:gd name="T23" fmla="*/ 35 h 178"/>
                  <a:gd name="T24" fmla="*/ 22 w 86"/>
                  <a:gd name="T25" fmla="*/ 61 h 178"/>
                  <a:gd name="T26" fmla="*/ 23 w 86"/>
                  <a:gd name="T27" fmla="*/ 83 h 178"/>
                  <a:gd name="T28" fmla="*/ 24 w 86"/>
                  <a:gd name="T29" fmla="*/ 168 h 178"/>
                  <a:gd name="T30" fmla="*/ 35 w 86"/>
                  <a:gd name="T31" fmla="*/ 178 h 178"/>
                  <a:gd name="T32" fmla="*/ 45 w 86"/>
                  <a:gd name="T33" fmla="*/ 167 h 178"/>
                  <a:gd name="T34" fmla="*/ 43 w 86"/>
                  <a:gd name="T35" fmla="*/ 90 h 178"/>
                  <a:gd name="T36" fmla="*/ 46 w 86"/>
                  <a:gd name="T37" fmla="*/ 90 h 178"/>
                  <a:gd name="T38" fmla="*/ 48 w 86"/>
                  <a:gd name="T39" fmla="*/ 167 h 178"/>
                  <a:gd name="T40" fmla="*/ 58 w 86"/>
                  <a:gd name="T41" fmla="*/ 177 h 178"/>
                  <a:gd name="T42" fmla="*/ 68 w 86"/>
                  <a:gd name="T43" fmla="*/ 167 h 178"/>
                  <a:gd name="T44" fmla="*/ 66 w 86"/>
                  <a:gd name="T45" fmla="*/ 82 h 178"/>
                  <a:gd name="T46" fmla="*/ 66 w 86"/>
                  <a:gd name="T47" fmla="*/ 60 h 178"/>
                  <a:gd name="T48" fmla="*/ 65 w 86"/>
                  <a:gd name="T49" fmla="*/ 34 h 178"/>
                  <a:gd name="T50" fmla="*/ 68 w 86"/>
                  <a:gd name="T51" fmla="*/ 34 h 178"/>
                  <a:gd name="T52" fmla="*/ 69 w 86"/>
                  <a:gd name="T53" fmla="*/ 76 h 178"/>
                  <a:gd name="T54" fmla="*/ 78 w 86"/>
                  <a:gd name="T55" fmla="*/ 84 h 178"/>
                  <a:gd name="T56" fmla="*/ 86 w 86"/>
                  <a:gd name="T57" fmla="*/ 76 h 178"/>
                  <a:gd name="T58" fmla="*/ 85 w 86"/>
                  <a:gd name="T59" fmla="*/ 21 h 178"/>
                  <a:gd name="T60" fmla="*/ 85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5" y="20"/>
                    </a:moveTo>
                    <a:cubicBezTo>
                      <a:pt x="85" y="20"/>
                      <a:pt x="85" y="20"/>
                      <a:pt x="85" y="20"/>
                    </a:cubicBezTo>
                    <a:cubicBezTo>
                      <a:pt x="85" y="19"/>
                      <a:pt x="85" y="19"/>
                      <a:pt x="85" y="19"/>
                    </a:cubicBezTo>
                    <a:cubicBezTo>
                      <a:pt x="82" y="5"/>
                      <a:pt x="62" y="2"/>
                      <a:pt x="52" y="2"/>
                    </a:cubicBezTo>
                    <a:cubicBezTo>
                      <a:pt x="52" y="1"/>
                      <a:pt x="51" y="1"/>
                      <a:pt x="50" y="1"/>
                    </a:cubicBezTo>
                    <a:cubicBezTo>
                      <a:pt x="37" y="2"/>
                      <a:pt x="37" y="2"/>
                      <a:pt x="37" y="2"/>
                    </a:cubicBezTo>
                    <a:cubicBezTo>
                      <a:pt x="37" y="2"/>
                      <a:pt x="0" y="0"/>
                      <a:pt x="1" y="24"/>
                    </a:cubicBezTo>
                    <a:cubicBezTo>
                      <a:pt x="2" y="78"/>
                      <a:pt x="2" y="78"/>
                      <a:pt x="2" y="78"/>
                    </a:cubicBezTo>
                    <a:cubicBezTo>
                      <a:pt x="2" y="83"/>
                      <a:pt x="6" y="87"/>
                      <a:pt x="11" y="87"/>
                    </a:cubicBezTo>
                    <a:cubicBezTo>
                      <a:pt x="16" y="86"/>
                      <a:pt x="19" y="83"/>
                      <a:pt x="19" y="78"/>
                    </a:cubicBezTo>
                    <a:cubicBezTo>
                      <a:pt x="18" y="35"/>
                      <a:pt x="18" y="35"/>
                      <a:pt x="18" y="35"/>
                    </a:cubicBezTo>
                    <a:cubicBezTo>
                      <a:pt x="21" y="35"/>
                      <a:pt x="21" y="35"/>
                      <a:pt x="21" y="35"/>
                    </a:cubicBezTo>
                    <a:cubicBezTo>
                      <a:pt x="22" y="61"/>
                      <a:pt x="22" y="61"/>
                      <a:pt x="22" y="61"/>
                    </a:cubicBezTo>
                    <a:cubicBezTo>
                      <a:pt x="23" y="83"/>
                      <a:pt x="23" y="83"/>
                      <a:pt x="23" y="83"/>
                    </a:cubicBezTo>
                    <a:cubicBezTo>
                      <a:pt x="24" y="168"/>
                      <a:pt x="24" y="168"/>
                      <a:pt x="24" y="168"/>
                    </a:cubicBezTo>
                    <a:cubicBezTo>
                      <a:pt x="24" y="173"/>
                      <a:pt x="29" y="178"/>
                      <a:pt x="35" y="178"/>
                    </a:cubicBezTo>
                    <a:cubicBezTo>
                      <a:pt x="40" y="178"/>
                      <a:pt x="45" y="173"/>
                      <a:pt x="45" y="167"/>
                    </a:cubicBezTo>
                    <a:cubicBezTo>
                      <a:pt x="43" y="90"/>
                      <a:pt x="43" y="90"/>
                      <a:pt x="43" y="90"/>
                    </a:cubicBezTo>
                    <a:cubicBezTo>
                      <a:pt x="46" y="90"/>
                      <a:pt x="46" y="90"/>
                      <a:pt x="46" y="90"/>
                    </a:cubicBezTo>
                    <a:cubicBezTo>
                      <a:pt x="48" y="167"/>
                      <a:pt x="48" y="167"/>
                      <a:pt x="48" y="167"/>
                    </a:cubicBezTo>
                    <a:cubicBezTo>
                      <a:pt x="48" y="173"/>
                      <a:pt x="53" y="177"/>
                      <a:pt x="58" y="177"/>
                    </a:cubicBezTo>
                    <a:cubicBezTo>
                      <a:pt x="64" y="177"/>
                      <a:pt x="68" y="172"/>
                      <a:pt x="68" y="167"/>
                    </a:cubicBezTo>
                    <a:cubicBezTo>
                      <a:pt x="66" y="82"/>
                      <a:pt x="66" y="82"/>
                      <a:pt x="66" y="82"/>
                    </a:cubicBezTo>
                    <a:cubicBezTo>
                      <a:pt x="66" y="60"/>
                      <a:pt x="66" y="60"/>
                      <a:pt x="66" y="60"/>
                    </a:cubicBezTo>
                    <a:cubicBezTo>
                      <a:pt x="65" y="34"/>
                      <a:pt x="65" y="34"/>
                      <a:pt x="65" y="34"/>
                    </a:cubicBezTo>
                    <a:cubicBezTo>
                      <a:pt x="68" y="34"/>
                      <a:pt x="68" y="34"/>
                      <a:pt x="68" y="34"/>
                    </a:cubicBezTo>
                    <a:cubicBezTo>
                      <a:pt x="69" y="76"/>
                      <a:pt x="69" y="76"/>
                      <a:pt x="69" y="76"/>
                    </a:cubicBezTo>
                    <a:cubicBezTo>
                      <a:pt x="69" y="81"/>
                      <a:pt x="73" y="85"/>
                      <a:pt x="78" y="84"/>
                    </a:cubicBezTo>
                    <a:cubicBezTo>
                      <a:pt x="82" y="84"/>
                      <a:pt x="86" y="80"/>
                      <a:pt x="86" y="76"/>
                    </a:cubicBezTo>
                    <a:cubicBezTo>
                      <a:pt x="85" y="21"/>
                      <a:pt x="85" y="21"/>
                      <a:pt x="85" y="21"/>
                    </a:cubicBezTo>
                    <a:lnTo>
                      <a:pt x="85" y="20"/>
                    </a:lnTo>
                    <a:close/>
                  </a:path>
                </a:pathLst>
              </a:custGeom>
              <a:solidFill>
                <a:schemeClr val="bg1">
                  <a:lumMod val="95000"/>
                </a:schemeClr>
              </a:solidFill>
              <a:ln>
                <a:noFill/>
              </a:ln>
            </p:spPr>
            <p:txBody>
              <a:bodyPr/>
              <a:lstStyle/>
              <a:p>
                <a:pPr>
                  <a:defRPr/>
                </a:pPr>
                <a:endParaRPr lang="zh-CN" altLang="en-US"/>
              </a:p>
            </p:txBody>
          </p:sp>
          <p:sp>
            <p:nvSpPr>
              <p:cNvPr id="729" name="Freeform 254"/>
              <p:cNvSpPr>
                <a:spLocks/>
              </p:cNvSpPr>
              <p:nvPr/>
            </p:nvSpPr>
            <p:spPr bwMode="auto">
              <a:xfrm>
                <a:off x="2970589" y="2682716"/>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7"/>
                      <a:pt x="38" y="29"/>
                      <a:pt x="38" y="18"/>
                    </a:cubicBezTo>
                    <a:cubicBezTo>
                      <a:pt x="38" y="8"/>
                      <a:pt x="29" y="0"/>
                      <a:pt x="19" y="0"/>
                    </a:cubicBezTo>
                    <a:cubicBezTo>
                      <a:pt x="8"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479" name="组合 478"/>
            <p:cNvGrpSpPr/>
            <p:nvPr/>
          </p:nvGrpSpPr>
          <p:grpSpPr>
            <a:xfrm>
              <a:off x="9174540" y="2048440"/>
              <a:ext cx="145952" cy="205970"/>
              <a:chOff x="2815090" y="2048440"/>
              <a:chExt cx="145952" cy="205970"/>
            </a:xfrm>
          </p:grpSpPr>
          <p:sp>
            <p:nvSpPr>
              <p:cNvPr id="726" name="Freeform 255"/>
              <p:cNvSpPr>
                <a:spLocks/>
              </p:cNvSpPr>
              <p:nvPr/>
            </p:nvSpPr>
            <p:spPr bwMode="auto">
              <a:xfrm>
                <a:off x="2815090" y="2113914"/>
                <a:ext cx="145952" cy="140496"/>
              </a:xfrm>
              <a:custGeom>
                <a:avLst/>
                <a:gdLst>
                  <a:gd name="T0" fmla="*/ 66 w 86"/>
                  <a:gd name="T1" fmla="*/ 82 h 83"/>
                  <a:gd name="T2" fmla="*/ 66 w 86"/>
                  <a:gd name="T3" fmla="*/ 60 h 83"/>
                  <a:gd name="T4" fmla="*/ 65 w 86"/>
                  <a:gd name="T5" fmla="*/ 34 h 83"/>
                  <a:gd name="T6" fmla="*/ 68 w 86"/>
                  <a:gd name="T7" fmla="*/ 34 h 83"/>
                  <a:gd name="T8" fmla="*/ 69 w 86"/>
                  <a:gd name="T9" fmla="*/ 73 h 83"/>
                  <a:gd name="T10" fmla="*/ 78 w 86"/>
                  <a:gd name="T11" fmla="*/ 81 h 83"/>
                  <a:gd name="T12" fmla="*/ 86 w 86"/>
                  <a:gd name="T13" fmla="*/ 72 h 83"/>
                  <a:gd name="T14" fmla="*/ 85 w 86"/>
                  <a:gd name="T15" fmla="*/ 21 h 83"/>
                  <a:gd name="T16" fmla="*/ 85 w 86"/>
                  <a:gd name="T17" fmla="*/ 20 h 83"/>
                  <a:gd name="T18" fmla="*/ 85 w 86"/>
                  <a:gd name="T19" fmla="*/ 20 h 83"/>
                  <a:gd name="T20" fmla="*/ 85 w 86"/>
                  <a:gd name="T21" fmla="*/ 19 h 83"/>
                  <a:gd name="T22" fmla="*/ 52 w 86"/>
                  <a:gd name="T23" fmla="*/ 2 h 83"/>
                  <a:gd name="T24" fmla="*/ 50 w 86"/>
                  <a:gd name="T25" fmla="*/ 1 h 83"/>
                  <a:gd name="T26" fmla="*/ 38 w 86"/>
                  <a:gd name="T27" fmla="*/ 2 h 83"/>
                  <a:gd name="T28" fmla="*/ 1 w 86"/>
                  <a:gd name="T29" fmla="*/ 24 h 83"/>
                  <a:gd name="T30" fmla="*/ 2 w 86"/>
                  <a:gd name="T31" fmla="*/ 75 h 83"/>
                  <a:gd name="T32" fmla="*/ 11 w 86"/>
                  <a:gd name="T33" fmla="*/ 83 h 83"/>
                  <a:gd name="T34" fmla="*/ 19 w 86"/>
                  <a:gd name="T35" fmla="*/ 74 h 83"/>
                  <a:gd name="T36" fmla="*/ 18 w 86"/>
                  <a:gd name="T37" fmla="*/ 35 h 83"/>
                  <a:gd name="T38" fmla="*/ 22 w 86"/>
                  <a:gd name="T39" fmla="*/ 35 h 83"/>
                  <a:gd name="T40" fmla="*/ 22 w 86"/>
                  <a:gd name="T41" fmla="*/ 61 h 83"/>
                  <a:gd name="T42" fmla="*/ 23 w 86"/>
                  <a:gd name="T43" fmla="*/ 83 h 83"/>
                  <a:gd name="T44" fmla="*/ 66 w 86"/>
                  <a:gd name="T4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83">
                    <a:moveTo>
                      <a:pt x="66" y="82"/>
                    </a:moveTo>
                    <a:cubicBezTo>
                      <a:pt x="66" y="60"/>
                      <a:pt x="66" y="60"/>
                      <a:pt x="66" y="60"/>
                    </a:cubicBezTo>
                    <a:cubicBezTo>
                      <a:pt x="65" y="34"/>
                      <a:pt x="65" y="34"/>
                      <a:pt x="65" y="34"/>
                    </a:cubicBezTo>
                    <a:cubicBezTo>
                      <a:pt x="68" y="34"/>
                      <a:pt x="68" y="34"/>
                      <a:pt x="68" y="34"/>
                    </a:cubicBezTo>
                    <a:cubicBezTo>
                      <a:pt x="69" y="73"/>
                      <a:pt x="69" y="73"/>
                      <a:pt x="69" y="73"/>
                    </a:cubicBezTo>
                    <a:cubicBezTo>
                      <a:pt x="69" y="77"/>
                      <a:pt x="73" y="81"/>
                      <a:pt x="78" y="81"/>
                    </a:cubicBezTo>
                    <a:cubicBezTo>
                      <a:pt x="83" y="81"/>
                      <a:pt x="86" y="77"/>
                      <a:pt x="86" y="72"/>
                    </a:cubicBezTo>
                    <a:cubicBezTo>
                      <a:pt x="85" y="21"/>
                      <a:pt x="85" y="21"/>
                      <a:pt x="85" y="21"/>
                    </a:cubicBezTo>
                    <a:cubicBezTo>
                      <a:pt x="85" y="20"/>
                      <a:pt x="85" y="20"/>
                      <a:pt x="85" y="20"/>
                    </a:cubicBezTo>
                    <a:cubicBezTo>
                      <a:pt x="85" y="20"/>
                      <a:pt x="85" y="20"/>
                      <a:pt x="85" y="20"/>
                    </a:cubicBezTo>
                    <a:cubicBezTo>
                      <a:pt x="85" y="19"/>
                      <a:pt x="85" y="19"/>
                      <a:pt x="85" y="19"/>
                    </a:cubicBezTo>
                    <a:cubicBezTo>
                      <a:pt x="82" y="5"/>
                      <a:pt x="62" y="2"/>
                      <a:pt x="52" y="2"/>
                    </a:cubicBezTo>
                    <a:cubicBezTo>
                      <a:pt x="52" y="1"/>
                      <a:pt x="51" y="1"/>
                      <a:pt x="50" y="1"/>
                    </a:cubicBezTo>
                    <a:cubicBezTo>
                      <a:pt x="38" y="2"/>
                      <a:pt x="38" y="2"/>
                      <a:pt x="38" y="2"/>
                    </a:cubicBezTo>
                    <a:cubicBezTo>
                      <a:pt x="38" y="2"/>
                      <a:pt x="0" y="0"/>
                      <a:pt x="1" y="24"/>
                    </a:cubicBezTo>
                    <a:cubicBezTo>
                      <a:pt x="2" y="75"/>
                      <a:pt x="2" y="75"/>
                      <a:pt x="2" y="75"/>
                    </a:cubicBezTo>
                    <a:cubicBezTo>
                      <a:pt x="2" y="80"/>
                      <a:pt x="6" y="83"/>
                      <a:pt x="11" y="83"/>
                    </a:cubicBezTo>
                    <a:cubicBezTo>
                      <a:pt x="16" y="83"/>
                      <a:pt x="19" y="79"/>
                      <a:pt x="19" y="74"/>
                    </a:cubicBezTo>
                    <a:cubicBezTo>
                      <a:pt x="18" y="35"/>
                      <a:pt x="18" y="35"/>
                      <a:pt x="18" y="35"/>
                    </a:cubicBezTo>
                    <a:cubicBezTo>
                      <a:pt x="22" y="35"/>
                      <a:pt x="22" y="35"/>
                      <a:pt x="22" y="35"/>
                    </a:cubicBezTo>
                    <a:cubicBezTo>
                      <a:pt x="22" y="61"/>
                      <a:pt x="22" y="61"/>
                      <a:pt x="22" y="61"/>
                    </a:cubicBezTo>
                    <a:cubicBezTo>
                      <a:pt x="23" y="83"/>
                      <a:pt x="23" y="83"/>
                      <a:pt x="23" y="83"/>
                    </a:cubicBezTo>
                    <a:lnTo>
                      <a:pt x="66" y="82"/>
                    </a:lnTo>
                    <a:close/>
                  </a:path>
                </a:pathLst>
              </a:custGeom>
              <a:solidFill>
                <a:schemeClr val="bg1">
                  <a:lumMod val="95000"/>
                </a:schemeClr>
              </a:solidFill>
              <a:ln>
                <a:noFill/>
              </a:ln>
            </p:spPr>
            <p:txBody>
              <a:bodyPr/>
              <a:lstStyle/>
              <a:p>
                <a:pPr>
                  <a:defRPr/>
                </a:pPr>
                <a:endParaRPr lang="zh-CN" altLang="en-US"/>
              </a:p>
            </p:txBody>
          </p:sp>
          <p:sp>
            <p:nvSpPr>
              <p:cNvPr id="727" name="Freeform 256"/>
              <p:cNvSpPr>
                <a:spLocks/>
              </p:cNvSpPr>
              <p:nvPr/>
            </p:nvSpPr>
            <p:spPr bwMode="auto">
              <a:xfrm>
                <a:off x="2854646" y="2048440"/>
                <a:ext cx="64110" cy="64110"/>
              </a:xfrm>
              <a:custGeom>
                <a:avLst/>
                <a:gdLst>
                  <a:gd name="T0" fmla="*/ 20 w 38"/>
                  <a:gd name="T1" fmla="*/ 38 h 38"/>
                  <a:gd name="T2" fmla="*/ 38 w 38"/>
                  <a:gd name="T3" fmla="*/ 18 h 38"/>
                  <a:gd name="T4" fmla="*/ 19 w 38"/>
                  <a:gd name="T5" fmla="*/ 0 h 38"/>
                  <a:gd name="T6" fmla="*/ 0 w 38"/>
                  <a:gd name="T7" fmla="*/ 19 h 38"/>
                  <a:gd name="T8" fmla="*/ 20 w 38"/>
                  <a:gd name="T9" fmla="*/ 38 h 38"/>
                </a:gdLst>
                <a:ahLst/>
                <a:cxnLst>
                  <a:cxn ang="0">
                    <a:pos x="T0" y="T1"/>
                  </a:cxn>
                  <a:cxn ang="0">
                    <a:pos x="T2" y="T3"/>
                  </a:cxn>
                  <a:cxn ang="0">
                    <a:pos x="T4" y="T5"/>
                  </a:cxn>
                  <a:cxn ang="0">
                    <a:pos x="T6" y="T7"/>
                  </a:cxn>
                  <a:cxn ang="0">
                    <a:pos x="T8" y="T9"/>
                  </a:cxn>
                </a:cxnLst>
                <a:rect l="0" t="0" r="r" b="b"/>
                <a:pathLst>
                  <a:path w="38" h="38">
                    <a:moveTo>
                      <a:pt x="20" y="38"/>
                    </a:moveTo>
                    <a:cubicBezTo>
                      <a:pt x="30" y="38"/>
                      <a:pt x="38" y="29"/>
                      <a:pt x="38" y="18"/>
                    </a:cubicBezTo>
                    <a:cubicBezTo>
                      <a:pt x="38" y="8"/>
                      <a:pt x="29" y="0"/>
                      <a:pt x="19" y="0"/>
                    </a:cubicBezTo>
                    <a:cubicBezTo>
                      <a:pt x="9" y="0"/>
                      <a:pt x="0" y="9"/>
                      <a:pt x="0" y="19"/>
                    </a:cubicBezTo>
                    <a:cubicBezTo>
                      <a:pt x="1" y="30"/>
                      <a:pt x="9" y="38"/>
                      <a:pt x="20" y="38"/>
                    </a:cubicBezTo>
                    <a:close/>
                  </a:path>
                </a:pathLst>
              </a:custGeom>
              <a:solidFill>
                <a:schemeClr val="bg1">
                  <a:lumMod val="95000"/>
                </a:schemeClr>
              </a:solidFill>
              <a:ln>
                <a:noFill/>
              </a:ln>
            </p:spPr>
            <p:txBody>
              <a:bodyPr/>
              <a:lstStyle/>
              <a:p>
                <a:pPr>
                  <a:defRPr/>
                </a:pPr>
                <a:endParaRPr lang="zh-CN" altLang="en-US"/>
              </a:p>
            </p:txBody>
          </p:sp>
        </p:grpSp>
        <p:grpSp>
          <p:nvGrpSpPr>
            <p:cNvPr id="480" name="组合 479"/>
            <p:cNvGrpSpPr/>
            <p:nvPr/>
          </p:nvGrpSpPr>
          <p:grpSpPr>
            <a:xfrm>
              <a:off x="9272749" y="961306"/>
              <a:ext cx="144588" cy="365561"/>
              <a:chOff x="3482645" y="961306"/>
              <a:chExt cx="144588" cy="365561"/>
            </a:xfrm>
          </p:grpSpPr>
          <p:sp>
            <p:nvSpPr>
              <p:cNvPr id="724" name="Freeform 257"/>
              <p:cNvSpPr>
                <a:spLocks/>
              </p:cNvSpPr>
              <p:nvPr/>
            </p:nvSpPr>
            <p:spPr bwMode="auto">
              <a:xfrm>
                <a:off x="3482645" y="1026780"/>
                <a:ext cx="144588" cy="300087"/>
              </a:xfrm>
              <a:custGeom>
                <a:avLst/>
                <a:gdLst>
                  <a:gd name="T0" fmla="*/ 84 w 86"/>
                  <a:gd name="T1" fmla="*/ 20 h 178"/>
                  <a:gd name="T2" fmla="*/ 84 w 86"/>
                  <a:gd name="T3" fmla="*/ 20 h 178"/>
                  <a:gd name="T4" fmla="*/ 84 w 86"/>
                  <a:gd name="T5" fmla="*/ 19 h 178"/>
                  <a:gd name="T6" fmla="*/ 52 w 86"/>
                  <a:gd name="T7" fmla="*/ 1 h 178"/>
                  <a:gd name="T8" fmla="*/ 50 w 86"/>
                  <a:gd name="T9" fmla="*/ 1 h 178"/>
                  <a:gd name="T10" fmla="*/ 37 w 86"/>
                  <a:gd name="T11" fmla="*/ 1 h 178"/>
                  <a:gd name="T12" fmla="*/ 0 w 86"/>
                  <a:gd name="T13" fmla="*/ 24 h 178"/>
                  <a:gd name="T14" fmla="*/ 2 w 86"/>
                  <a:gd name="T15" fmla="*/ 78 h 178"/>
                  <a:gd name="T16" fmla="*/ 10 w 86"/>
                  <a:gd name="T17" fmla="*/ 86 h 178"/>
                  <a:gd name="T18" fmla="*/ 19 w 86"/>
                  <a:gd name="T19" fmla="*/ 78 h 178"/>
                  <a:gd name="T20" fmla="*/ 18 w 86"/>
                  <a:gd name="T21" fmla="*/ 35 h 178"/>
                  <a:gd name="T22" fmla="*/ 21 w 86"/>
                  <a:gd name="T23" fmla="*/ 35 h 178"/>
                  <a:gd name="T24" fmla="*/ 22 w 86"/>
                  <a:gd name="T25" fmla="*/ 61 h 178"/>
                  <a:gd name="T26" fmla="*/ 22 w 86"/>
                  <a:gd name="T27" fmla="*/ 83 h 178"/>
                  <a:gd name="T28" fmla="*/ 24 w 86"/>
                  <a:gd name="T29" fmla="*/ 168 h 178"/>
                  <a:gd name="T30" fmla="*/ 34 w 86"/>
                  <a:gd name="T31" fmla="*/ 178 h 178"/>
                  <a:gd name="T32" fmla="*/ 44 w 86"/>
                  <a:gd name="T33" fmla="*/ 167 h 178"/>
                  <a:gd name="T34" fmla="*/ 42 w 86"/>
                  <a:gd name="T35" fmla="*/ 90 h 178"/>
                  <a:gd name="T36" fmla="*/ 46 w 86"/>
                  <a:gd name="T37" fmla="*/ 90 h 178"/>
                  <a:gd name="T38" fmla="*/ 47 w 86"/>
                  <a:gd name="T39" fmla="*/ 167 h 178"/>
                  <a:gd name="T40" fmla="*/ 58 w 86"/>
                  <a:gd name="T41" fmla="*/ 177 h 178"/>
                  <a:gd name="T42" fmla="*/ 68 w 86"/>
                  <a:gd name="T43" fmla="*/ 167 h 178"/>
                  <a:gd name="T44" fmla="*/ 66 w 86"/>
                  <a:gd name="T45" fmla="*/ 82 h 178"/>
                  <a:gd name="T46" fmla="*/ 65 w 86"/>
                  <a:gd name="T47" fmla="*/ 60 h 178"/>
                  <a:gd name="T48" fmla="*/ 65 w 86"/>
                  <a:gd name="T49" fmla="*/ 34 h 178"/>
                  <a:gd name="T50" fmla="*/ 68 w 86"/>
                  <a:gd name="T51" fmla="*/ 34 h 178"/>
                  <a:gd name="T52" fmla="*/ 68 w 86"/>
                  <a:gd name="T53" fmla="*/ 76 h 178"/>
                  <a:gd name="T54" fmla="*/ 77 w 86"/>
                  <a:gd name="T55" fmla="*/ 84 h 178"/>
                  <a:gd name="T56" fmla="*/ 86 w 86"/>
                  <a:gd name="T57" fmla="*/ 75 h 178"/>
                  <a:gd name="T58" fmla="*/ 85 w 86"/>
                  <a:gd name="T59" fmla="*/ 21 h 178"/>
                  <a:gd name="T60" fmla="*/ 84 w 86"/>
                  <a:gd name="T61" fmla="*/ 2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178">
                    <a:moveTo>
                      <a:pt x="84" y="20"/>
                    </a:moveTo>
                    <a:cubicBezTo>
                      <a:pt x="84" y="20"/>
                      <a:pt x="84" y="20"/>
                      <a:pt x="84" y="20"/>
                    </a:cubicBezTo>
                    <a:cubicBezTo>
                      <a:pt x="84" y="19"/>
                      <a:pt x="84" y="19"/>
                      <a:pt x="84" y="19"/>
                    </a:cubicBezTo>
                    <a:cubicBezTo>
                      <a:pt x="82" y="5"/>
                      <a:pt x="61" y="2"/>
                      <a:pt x="52" y="1"/>
                    </a:cubicBezTo>
                    <a:cubicBezTo>
                      <a:pt x="51" y="1"/>
                      <a:pt x="51" y="1"/>
                      <a:pt x="50" y="1"/>
                    </a:cubicBezTo>
                    <a:cubicBezTo>
                      <a:pt x="37" y="1"/>
                      <a:pt x="37" y="1"/>
                      <a:pt x="37" y="1"/>
                    </a:cubicBezTo>
                    <a:cubicBezTo>
                      <a:pt x="37" y="1"/>
                      <a:pt x="0" y="0"/>
                      <a:pt x="0" y="24"/>
                    </a:cubicBezTo>
                    <a:cubicBezTo>
                      <a:pt x="2" y="78"/>
                      <a:pt x="2" y="78"/>
                      <a:pt x="2" y="78"/>
                    </a:cubicBezTo>
                    <a:cubicBezTo>
                      <a:pt x="2" y="83"/>
                      <a:pt x="6" y="87"/>
                      <a:pt x="10" y="86"/>
                    </a:cubicBezTo>
                    <a:cubicBezTo>
                      <a:pt x="15" y="86"/>
                      <a:pt x="19" y="82"/>
                      <a:pt x="19" y="78"/>
                    </a:cubicBezTo>
                    <a:cubicBezTo>
                      <a:pt x="18" y="35"/>
                      <a:pt x="18" y="35"/>
                      <a:pt x="18" y="35"/>
                    </a:cubicBezTo>
                    <a:cubicBezTo>
                      <a:pt x="21" y="35"/>
                      <a:pt x="21" y="35"/>
                      <a:pt x="21" y="35"/>
                    </a:cubicBezTo>
                    <a:cubicBezTo>
                      <a:pt x="22" y="61"/>
                      <a:pt x="22" y="61"/>
                      <a:pt x="22" y="61"/>
                    </a:cubicBezTo>
                    <a:cubicBezTo>
                      <a:pt x="22" y="83"/>
                      <a:pt x="22" y="83"/>
                      <a:pt x="22" y="83"/>
                    </a:cubicBezTo>
                    <a:cubicBezTo>
                      <a:pt x="24" y="168"/>
                      <a:pt x="24" y="168"/>
                      <a:pt x="24" y="168"/>
                    </a:cubicBezTo>
                    <a:cubicBezTo>
                      <a:pt x="24" y="173"/>
                      <a:pt x="29" y="178"/>
                      <a:pt x="34" y="178"/>
                    </a:cubicBezTo>
                    <a:cubicBezTo>
                      <a:pt x="40" y="177"/>
                      <a:pt x="44" y="173"/>
                      <a:pt x="44" y="167"/>
                    </a:cubicBezTo>
                    <a:cubicBezTo>
                      <a:pt x="42" y="90"/>
                      <a:pt x="42" y="90"/>
                      <a:pt x="42" y="90"/>
                    </a:cubicBezTo>
                    <a:cubicBezTo>
                      <a:pt x="46" y="90"/>
                      <a:pt x="46" y="90"/>
                      <a:pt x="46" y="90"/>
                    </a:cubicBezTo>
                    <a:cubicBezTo>
                      <a:pt x="47" y="167"/>
                      <a:pt x="47" y="167"/>
                      <a:pt x="47" y="167"/>
                    </a:cubicBezTo>
                    <a:cubicBezTo>
                      <a:pt x="48" y="173"/>
                      <a:pt x="52" y="177"/>
                      <a:pt x="58" y="177"/>
                    </a:cubicBezTo>
                    <a:cubicBezTo>
                      <a:pt x="63" y="177"/>
                      <a:pt x="68" y="172"/>
                      <a:pt x="68" y="167"/>
                    </a:cubicBezTo>
                    <a:cubicBezTo>
                      <a:pt x="66" y="82"/>
                      <a:pt x="66" y="82"/>
                      <a:pt x="66" y="82"/>
                    </a:cubicBezTo>
                    <a:cubicBezTo>
                      <a:pt x="65" y="60"/>
                      <a:pt x="65" y="60"/>
                      <a:pt x="65" y="60"/>
                    </a:cubicBezTo>
                    <a:cubicBezTo>
                      <a:pt x="65" y="34"/>
                      <a:pt x="65" y="34"/>
                      <a:pt x="65" y="34"/>
                    </a:cubicBezTo>
                    <a:cubicBezTo>
                      <a:pt x="68" y="34"/>
                      <a:pt x="68" y="34"/>
                      <a:pt x="68" y="34"/>
                    </a:cubicBezTo>
                    <a:cubicBezTo>
                      <a:pt x="68" y="76"/>
                      <a:pt x="68" y="76"/>
                      <a:pt x="68" y="76"/>
                    </a:cubicBezTo>
                    <a:cubicBezTo>
                      <a:pt x="69" y="81"/>
                      <a:pt x="72" y="84"/>
                      <a:pt x="77" y="84"/>
                    </a:cubicBezTo>
                    <a:cubicBezTo>
                      <a:pt x="82" y="84"/>
                      <a:pt x="86" y="80"/>
                      <a:pt x="86" y="75"/>
                    </a:cubicBezTo>
                    <a:cubicBezTo>
                      <a:pt x="85" y="21"/>
                      <a:pt x="85" y="21"/>
                      <a:pt x="85" y="21"/>
                    </a:cubicBezTo>
                    <a:lnTo>
                      <a:pt x="84" y="20"/>
                    </a:lnTo>
                    <a:close/>
                  </a:path>
                </a:pathLst>
              </a:custGeom>
              <a:solidFill>
                <a:schemeClr val="bg1">
                  <a:lumMod val="95000"/>
                </a:schemeClr>
              </a:solidFill>
              <a:ln>
                <a:noFill/>
              </a:ln>
            </p:spPr>
            <p:txBody>
              <a:bodyPr/>
              <a:lstStyle/>
              <a:p>
                <a:pPr>
                  <a:defRPr/>
                </a:pPr>
                <a:endParaRPr lang="zh-CN" altLang="en-US"/>
              </a:p>
            </p:txBody>
          </p:sp>
          <p:sp>
            <p:nvSpPr>
              <p:cNvPr id="725" name="Freeform 258"/>
              <p:cNvSpPr>
                <a:spLocks/>
              </p:cNvSpPr>
              <p:nvPr/>
            </p:nvSpPr>
            <p:spPr bwMode="auto">
              <a:xfrm>
                <a:off x="3520839" y="961306"/>
                <a:ext cx="64110" cy="64110"/>
              </a:xfrm>
              <a:custGeom>
                <a:avLst/>
                <a:gdLst>
                  <a:gd name="T0" fmla="*/ 19 w 38"/>
                  <a:gd name="T1" fmla="*/ 38 h 38"/>
                  <a:gd name="T2" fmla="*/ 38 w 38"/>
                  <a:gd name="T3" fmla="*/ 18 h 38"/>
                  <a:gd name="T4" fmla="*/ 18 w 38"/>
                  <a:gd name="T5" fmla="*/ 0 h 38"/>
                  <a:gd name="T6" fmla="*/ 0 w 38"/>
                  <a:gd name="T7" fmla="*/ 19 h 38"/>
                  <a:gd name="T8" fmla="*/ 19 w 38"/>
                  <a:gd name="T9" fmla="*/ 38 h 38"/>
                </a:gdLst>
                <a:ahLst/>
                <a:cxnLst>
                  <a:cxn ang="0">
                    <a:pos x="T0" y="T1"/>
                  </a:cxn>
                  <a:cxn ang="0">
                    <a:pos x="T2" y="T3"/>
                  </a:cxn>
                  <a:cxn ang="0">
                    <a:pos x="T4" y="T5"/>
                  </a:cxn>
                  <a:cxn ang="0">
                    <a:pos x="T6" y="T7"/>
                  </a:cxn>
                  <a:cxn ang="0">
                    <a:pos x="T8" y="T9"/>
                  </a:cxn>
                </a:cxnLst>
                <a:rect l="0" t="0" r="r" b="b"/>
                <a:pathLst>
                  <a:path w="38" h="38">
                    <a:moveTo>
                      <a:pt x="19" y="38"/>
                    </a:moveTo>
                    <a:cubicBezTo>
                      <a:pt x="30" y="37"/>
                      <a:pt x="38" y="29"/>
                      <a:pt x="38" y="18"/>
                    </a:cubicBezTo>
                    <a:cubicBezTo>
                      <a:pt x="37" y="8"/>
                      <a:pt x="29" y="0"/>
                      <a:pt x="18" y="0"/>
                    </a:cubicBezTo>
                    <a:cubicBezTo>
                      <a:pt x="8" y="0"/>
                      <a:pt x="0" y="9"/>
                      <a:pt x="0" y="19"/>
                    </a:cubicBezTo>
                    <a:cubicBezTo>
                      <a:pt x="0" y="30"/>
                      <a:pt x="9" y="38"/>
                      <a:pt x="19" y="38"/>
                    </a:cubicBezTo>
                    <a:close/>
                  </a:path>
                </a:pathLst>
              </a:custGeom>
              <a:solidFill>
                <a:schemeClr val="bg1">
                  <a:lumMod val="95000"/>
                </a:schemeClr>
              </a:solidFill>
              <a:ln>
                <a:noFill/>
              </a:ln>
            </p:spPr>
            <p:txBody>
              <a:bodyPr/>
              <a:lstStyle/>
              <a:p>
                <a:pPr>
                  <a:defRPr/>
                </a:pPr>
                <a:endParaRPr lang="zh-CN" altLang="en-US"/>
              </a:p>
            </p:txBody>
          </p:sp>
        </p:grpSp>
        <p:sp>
          <p:nvSpPr>
            <p:cNvPr id="481" name="Freeform 259"/>
            <p:cNvSpPr>
              <a:spLocks noEditPoints="1"/>
            </p:cNvSpPr>
            <p:nvPr/>
          </p:nvSpPr>
          <p:spPr bwMode="auto">
            <a:xfrm>
              <a:off x="9129526" y="1228657"/>
              <a:ext cx="203241" cy="369654"/>
            </a:xfrm>
            <a:custGeom>
              <a:avLst/>
              <a:gdLst>
                <a:gd name="T0" fmla="*/ 80 w 121"/>
                <a:gd name="T1" fmla="*/ 17 h 219"/>
                <a:gd name="T2" fmla="*/ 64 w 121"/>
                <a:gd name="T3" fmla="*/ 0 h 219"/>
                <a:gd name="T4" fmla="*/ 47 w 121"/>
                <a:gd name="T5" fmla="*/ 17 h 219"/>
                <a:gd name="T6" fmla="*/ 63 w 121"/>
                <a:gd name="T7" fmla="*/ 34 h 219"/>
                <a:gd name="T8" fmla="*/ 80 w 121"/>
                <a:gd name="T9" fmla="*/ 17 h 219"/>
                <a:gd name="T10" fmla="*/ 25 w 121"/>
                <a:gd name="T11" fmla="*/ 63 h 219"/>
                <a:gd name="T12" fmla="*/ 30 w 121"/>
                <a:gd name="T13" fmla="*/ 61 h 219"/>
                <a:gd name="T14" fmla="*/ 24 w 121"/>
                <a:gd name="T15" fmla="*/ 98 h 219"/>
                <a:gd name="T16" fmla="*/ 25 w 121"/>
                <a:gd name="T17" fmla="*/ 109 h 219"/>
                <a:gd name="T18" fmla="*/ 3 w 121"/>
                <a:gd name="T19" fmla="*/ 203 h 219"/>
                <a:gd name="T20" fmla="*/ 12 w 121"/>
                <a:gd name="T21" fmla="*/ 216 h 219"/>
                <a:gd name="T22" fmla="*/ 25 w 121"/>
                <a:gd name="T23" fmla="*/ 208 h 219"/>
                <a:gd name="T24" fmla="*/ 44 w 121"/>
                <a:gd name="T25" fmla="*/ 138 h 219"/>
                <a:gd name="T26" fmla="*/ 60 w 121"/>
                <a:gd name="T27" fmla="*/ 163 h 219"/>
                <a:gd name="T28" fmla="*/ 67 w 121"/>
                <a:gd name="T29" fmla="*/ 208 h 219"/>
                <a:gd name="T30" fmla="*/ 78 w 121"/>
                <a:gd name="T31" fmla="*/ 219 h 219"/>
                <a:gd name="T32" fmla="*/ 89 w 121"/>
                <a:gd name="T33" fmla="*/ 208 h 219"/>
                <a:gd name="T34" fmla="*/ 81 w 121"/>
                <a:gd name="T35" fmla="*/ 160 h 219"/>
                <a:gd name="T36" fmla="*/ 80 w 121"/>
                <a:gd name="T37" fmla="*/ 154 h 219"/>
                <a:gd name="T38" fmla="*/ 80 w 121"/>
                <a:gd name="T39" fmla="*/ 153 h 219"/>
                <a:gd name="T40" fmla="*/ 80 w 121"/>
                <a:gd name="T41" fmla="*/ 153 h 219"/>
                <a:gd name="T42" fmla="*/ 63 w 121"/>
                <a:gd name="T43" fmla="*/ 114 h 219"/>
                <a:gd name="T44" fmla="*/ 67 w 121"/>
                <a:gd name="T45" fmla="*/ 106 h 219"/>
                <a:gd name="T46" fmla="*/ 71 w 121"/>
                <a:gd name="T47" fmla="*/ 79 h 219"/>
                <a:gd name="T48" fmla="*/ 75 w 121"/>
                <a:gd name="T49" fmla="*/ 85 h 219"/>
                <a:gd name="T50" fmla="*/ 77 w 121"/>
                <a:gd name="T51" fmla="*/ 88 h 219"/>
                <a:gd name="T52" fmla="*/ 79 w 121"/>
                <a:gd name="T53" fmla="*/ 90 h 219"/>
                <a:gd name="T54" fmla="*/ 106 w 121"/>
                <a:gd name="T55" fmla="*/ 114 h 219"/>
                <a:gd name="T56" fmla="*/ 118 w 121"/>
                <a:gd name="T57" fmla="*/ 113 h 219"/>
                <a:gd name="T58" fmla="*/ 117 w 121"/>
                <a:gd name="T59" fmla="*/ 100 h 219"/>
                <a:gd name="T60" fmla="*/ 90 w 121"/>
                <a:gd name="T61" fmla="*/ 77 h 219"/>
                <a:gd name="T62" fmla="*/ 89 w 121"/>
                <a:gd name="T63" fmla="*/ 76 h 219"/>
                <a:gd name="T64" fmla="*/ 72 w 121"/>
                <a:gd name="T65" fmla="*/ 46 h 219"/>
                <a:gd name="T66" fmla="*/ 71 w 121"/>
                <a:gd name="T67" fmla="*/ 44 h 219"/>
                <a:gd name="T68" fmla="*/ 71 w 121"/>
                <a:gd name="T69" fmla="*/ 44 h 219"/>
                <a:gd name="T70" fmla="*/ 70 w 121"/>
                <a:gd name="T71" fmla="*/ 44 h 219"/>
                <a:gd name="T72" fmla="*/ 57 w 121"/>
                <a:gd name="T73" fmla="*/ 36 h 219"/>
                <a:gd name="T74" fmla="*/ 40 w 121"/>
                <a:gd name="T75" fmla="*/ 39 h 219"/>
                <a:gd name="T76" fmla="*/ 17 w 121"/>
                <a:gd name="T77" fmla="*/ 47 h 219"/>
                <a:gd name="T78" fmla="*/ 10 w 121"/>
                <a:gd name="T79" fmla="*/ 54 h 219"/>
                <a:gd name="T80" fmla="*/ 1 w 121"/>
                <a:gd name="T81" fmla="*/ 89 h 219"/>
                <a:gd name="T82" fmla="*/ 8 w 121"/>
                <a:gd name="T83" fmla="*/ 99 h 219"/>
                <a:gd name="T84" fmla="*/ 18 w 121"/>
                <a:gd name="T85" fmla="*/ 93 h 219"/>
                <a:gd name="T86" fmla="*/ 25 w 121"/>
                <a:gd name="T87" fmla="*/ 6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219">
                  <a:moveTo>
                    <a:pt x="80" y="17"/>
                  </a:moveTo>
                  <a:cubicBezTo>
                    <a:pt x="81" y="8"/>
                    <a:pt x="73" y="0"/>
                    <a:pt x="64" y="0"/>
                  </a:cubicBezTo>
                  <a:cubicBezTo>
                    <a:pt x="55" y="0"/>
                    <a:pt x="47" y="7"/>
                    <a:pt x="47" y="17"/>
                  </a:cubicBezTo>
                  <a:cubicBezTo>
                    <a:pt x="46" y="26"/>
                    <a:pt x="54" y="34"/>
                    <a:pt x="63" y="34"/>
                  </a:cubicBezTo>
                  <a:cubicBezTo>
                    <a:pt x="73" y="34"/>
                    <a:pt x="80" y="27"/>
                    <a:pt x="80" y="17"/>
                  </a:cubicBezTo>
                  <a:close/>
                  <a:moveTo>
                    <a:pt x="25" y="63"/>
                  </a:moveTo>
                  <a:cubicBezTo>
                    <a:pt x="30" y="61"/>
                    <a:pt x="30" y="61"/>
                    <a:pt x="30" y="61"/>
                  </a:cubicBezTo>
                  <a:cubicBezTo>
                    <a:pt x="24" y="98"/>
                    <a:pt x="24" y="98"/>
                    <a:pt x="24" y="98"/>
                  </a:cubicBezTo>
                  <a:cubicBezTo>
                    <a:pt x="23" y="102"/>
                    <a:pt x="24" y="106"/>
                    <a:pt x="25" y="109"/>
                  </a:cubicBezTo>
                  <a:cubicBezTo>
                    <a:pt x="3" y="203"/>
                    <a:pt x="3" y="203"/>
                    <a:pt x="3" y="203"/>
                  </a:cubicBezTo>
                  <a:cubicBezTo>
                    <a:pt x="2" y="209"/>
                    <a:pt x="6" y="215"/>
                    <a:pt x="12" y="216"/>
                  </a:cubicBezTo>
                  <a:cubicBezTo>
                    <a:pt x="18" y="217"/>
                    <a:pt x="23" y="214"/>
                    <a:pt x="25" y="208"/>
                  </a:cubicBezTo>
                  <a:cubicBezTo>
                    <a:pt x="44" y="138"/>
                    <a:pt x="44" y="138"/>
                    <a:pt x="44" y="138"/>
                  </a:cubicBezTo>
                  <a:cubicBezTo>
                    <a:pt x="60" y="163"/>
                    <a:pt x="60" y="163"/>
                    <a:pt x="60" y="163"/>
                  </a:cubicBezTo>
                  <a:cubicBezTo>
                    <a:pt x="67" y="208"/>
                    <a:pt x="67" y="208"/>
                    <a:pt x="67" y="208"/>
                  </a:cubicBezTo>
                  <a:cubicBezTo>
                    <a:pt x="67" y="214"/>
                    <a:pt x="72" y="219"/>
                    <a:pt x="78" y="219"/>
                  </a:cubicBezTo>
                  <a:cubicBezTo>
                    <a:pt x="84" y="219"/>
                    <a:pt x="89" y="214"/>
                    <a:pt x="89" y="208"/>
                  </a:cubicBezTo>
                  <a:cubicBezTo>
                    <a:pt x="81" y="160"/>
                    <a:pt x="81" y="160"/>
                    <a:pt x="81" y="160"/>
                  </a:cubicBezTo>
                  <a:cubicBezTo>
                    <a:pt x="82" y="158"/>
                    <a:pt x="81" y="156"/>
                    <a:pt x="80" y="154"/>
                  </a:cubicBezTo>
                  <a:cubicBezTo>
                    <a:pt x="80" y="153"/>
                    <a:pt x="80" y="153"/>
                    <a:pt x="80" y="153"/>
                  </a:cubicBezTo>
                  <a:cubicBezTo>
                    <a:pt x="80" y="153"/>
                    <a:pt x="80" y="153"/>
                    <a:pt x="80" y="153"/>
                  </a:cubicBezTo>
                  <a:cubicBezTo>
                    <a:pt x="63" y="114"/>
                    <a:pt x="63" y="114"/>
                    <a:pt x="63" y="114"/>
                  </a:cubicBezTo>
                  <a:cubicBezTo>
                    <a:pt x="65" y="112"/>
                    <a:pt x="66" y="109"/>
                    <a:pt x="67" y="106"/>
                  </a:cubicBezTo>
                  <a:cubicBezTo>
                    <a:pt x="71" y="79"/>
                    <a:pt x="71" y="79"/>
                    <a:pt x="71" y="79"/>
                  </a:cubicBezTo>
                  <a:cubicBezTo>
                    <a:pt x="75" y="85"/>
                    <a:pt x="75" y="85"/>
                    <a:pt x="75" y="85"/>
                  </a:cubicBezTo>
                  <a:cubicBezTo>
                    <a:pt x="75" y="87"/>
                    <a:pt x="76" y="87"/>
                    <a:pt x="77" y="88"/>
                  </a:cubicBezTo>
                  <a:cubicBezTo>
                    <a:pt x="78" y="89"/>
                    <a:pt x="78" y="89"/>
                    <a:pt x="79" y="90"/>
                  </a:cubicBezTo>
                  <a:cubicBezTo>
                    <a:pt x="106" y="114"/>
                    <a:pt x="106" y="114"/>
                    <a:pt x="106" y="114"/>
                  </a:cubicBezTo>
                  <a:cubicBezTo>
                    <a:pt x="109" y="117"/>
                    <a:pt x="115" y="116"/>
                    <a:pt x="118" y="113"/>
                  </a:cubicBezTo>
                  <a:cubicBezTo>
                    <a:pt x="121" y="109"/>
                    <a:pt x="121" y="104"/>
                    <a:pt x="117" y="100"/>
                  </a:cubicBezTo>
                  <a:cubicBezTo>
                    <a:pt x="90" y="77"/>
                    <a:pt x="90" y="77"/>
                    <a:pt x="90" y="77"/>
                  </a:cubicBezTo>
                  <a:cubicBezTo>
                    <a:pt x="89" y="76"/>
                    <a:pt x="89" y="76"/>
                    <a:pt x="89" y="76"/>
                  </a:cubicBezTo>
                  <a:cubicBezTo>
                    <a:pt x="72" y="46"/>
                    <a:pt x="72" y="46"/>
                    <a:pt x="72" y="46"/>
                  </a:cubicBezTo>
                  <a:cubicBezTo>
                    <a:pt x="71" y="45"/>
                    <a:pt x="71" y="45"/>
                    <a:pt x="71" y="44"/>
                  </a:cubicBezTo>
                  <a:cubicBezTo>
                    <a:pt x="71" y="44"/>
                    <a:pt x="71" y="44"/>
                    <a:pt x="71" y="44"/>
                  </a:cubicBezTo>
                  <a:cubicBezTo>
                    <a:pt x="70" y="44"/>
                    <a:pt x="70" y="44"/>
                    <a:pt x="70" y="44"/>
                  </a:cubicBezTo>
                  <a:cubicBezTo>
                    <a:pt x="67" y="40"/>
                    <a:pt x="63" y="37"/>
                    <a:pt x="57" y="36"/>
                  </a:cubicBezTo>
                  <a:cubicBezTo>
                    <a:pt x="51" y="34"/>
                    <a:pt x="44" y="36"/>
                    <a:pt x="40" y="39"/>
                  </a:cubicBezTo>
                  <a:cubicBezTo>
                    <a:pt x="17" y="47"/>
                    <a:pt x="17" y="47"/>
                    <a:pt x="17" y="47"/>
                  </a:cubicBezTo>
                  <a:cubicBezTo>
                    <a:pt x="14" y="48"/>
                    <a:pt x="11" y="50"/>
                    <a:pt x="10" y="54"/>
                  </a:cubicBezTo>
                  <a:cubicBezTo>
                    <a:pt x="1" y="89"/>
                    <a:pt x="1" y="89"/>
                    <a:pt x="1" y="89"/>
                  </a:cubicBezTo>
                  <a:cubicBezTo>
                    <a:pt x="0" y="94"/>
                    <a:pt x="3" y="98"/>
                    <a:pt x="8" y="99"/>
                  </a:cubicBezTo>
                  <a:cubicBezTo>
                    <a:pt x="12" y="100"/>
                    <a:pt x="17" y="98"/>
                    <a:pt x="18" y="93"/>
                  </a:cubicBezTo>
                  <a:lnTo>
                    <a:pt x="25" y="63"/>
                  </a:lnTo>
                  <a:close/>
                </a:path>
              </a:pathLst>
            </a:custGeom>
            <a:solidFill>
              <a:schemeClr val="bg1">
                <a:lumMod val="95000"/>
              </a:schemeClr>
            </a:solidFill>
            <a:ln>
              <a:noFill/>
            </a:ln>
          </p:spPr>
          <p:txBody>
            <a:bodyPr/>
            <a:lstStyle/>
            <a:p>
              <a:pPr>
                <a:defRPr/>
              </a:pPr>
              <a:endParaRPr lang="zh-CN" altLang="en-US"/>
            </a:p>
          </p:txBody>
        </p:sp>
        <p:sp>
          <p:nvSpPr>
            <p:cNvPr id="482" name="Freeform 261"/>
            <p:cNvSpPr>
              <a:spLocks/>
            </p:cNvSpPr>
            <p:nvPr/>
          </p:nvSpPr>
          <p:spPr bwMode="auto">
            <a:xfrm>
              <a:off x="8502072" y="2027980"/>
              <a:ext cx="122763" cy="122763"/>
            </a:xfrm>
            <a:custGeom>
              <a:avLst/>
              <a:gdLst>
                <a:gd name="T0" fmla="*/ 66 w 73"/>
                <a:gd name="T1" fmla="*/ 13 h 73"/>
                <a:gd name="T2" fmla="*/ 73 w 73"/>
                <a:gd name="T3" fmla="*/ 60 h 73"/>
                <a:gd name="T4" fmla="*/ 59 w 73"/>
                <a:gd name="T5" fmla="*/ 69 h 73"/>
                <a:gd name="T6" fmla="*/ 8 w 73"/>
                <a:gd name="T7" fmla="*/ 41 h 73"/>
                <a:gd name="T8" fmla="*/ 8 w 73"/>
                <a:gd name="T9" fmla="*/ 24 h 73"/>
                <a:gd name="T10" fmla="*/ 51 w 73"/>
                <a:gd name="T11" fmla="*/ 5 h 73"/>
                <a:gd name="T12" fmla="*/ 66 w 73"/>
                <a:gd name="T13" fmla="*/ 13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66" y="13"/>
                  </a:moveTo>
                  <a:cubicBezTo>
                    <a:pt x="73" y="60"/>
                    <a:pt x="73" y="60"/>
                    <a:pt x="73" y="60"/>
                  </a:cubicBezTo>
                  <a:cubicBezTo>
                    <a:pt x="73" y="69"/>
                    <a:pt x="67" y="73"/>
                    <a:pt x="59" y="69"/>
                  </a:cubicBezTo>
                  <a:cubicBezTo>
                    <a:pt x="8" y="41"/>
                    <a:pt x="8" y="41"/>
                    <a:pt x="8" y="41"/>
                  </a:cubicBezTo>
                  <a:cubicBezTo>
                    <a:pt x="0" y="36"/>
                    <a:pt x="0" y="29"/>
                    <a:pt x="8" y="24"/>
                  </a:cubicBezTo>
                  <a:cubicBezTo>
                    <a:pt x="51" y="5"/>
                    <a:pt x="51" y="5"/>
                    <a:pt x="51" y="5"/>
                  </a:cubicBezTo>
                  <a:cubicBezTo>
                    <a:pt x="59" y="0"/>
                    <a:pt x="65" y="4"/>
                    <a:pt x="66" y="13"/>
                  </a:cubicBezTo>
                  <a:close/>
                </a:path>
              </a:pathLst>
            </a:custGeom>
            <a:solidFill>
              <a:schemeClr val="bg1">
                <a:lumMod val="95000"/>
              </a:schemeClr>
            </a:solidFill>
            <a:ln>
              <a:noFill/>
            </a:ln>
          </p:spPr>
          <p:txBody>
            <a:bodyPr/>
            <a:lstStyle/>
            <a:p>
              <a:pPr>
                <a:defRPr/>
              </a:pPr>
              <a:endParaRPr lang="zh-CN" altLang="en-US"/>
            </a:p>
          </p:txBody>
        </p:sp>
        <p:grpSp>
          <p:nvGrpSpPr>
            <p:cNvPr id="483" name="组合 482"/>
            <p:cNvGrpSpPr/>
            <p:nvPr/>
          </p:nvGrpSpPr>
          <p:grpSpPr>
            <a:xfrm>
              <a:off x="8510256" y="1757902"/>
              <a:ext cx="274171" cy="241434"/>
              <a:chOff x="2150806" y="1757902"/>
              <a:chExt cx="274171" cy="241434"/>
            </a:xfrm>
          </p:grpSpPr>
          <p:sp>
            <p:nvSpPr>
              <p:cNvPr id="722" name="Freeform 260"/>
              <p:cNvSpPr>
                <a:spLocks/>
              </p:cNvSpPr>
              <p:nvPr/>
            </p:nvSpPr>
            <p:spPr bwMode="auto">
              <a:xfrm>
                <a:off x="2150806" y="1854748"/>
                <a:ext cx="274171" cy="144588"/>
              </a:xfrm>
              <a:custGeom>
                <a:avLst/>
                <a:gdLst>
                  <a:gd name="T0" fmla="*/ 6 w 163"/>
                  <a:gd name="T1" fmla="*/ 86 h 86"/>
                  <a:gd name="T2" fmla="*/ 2 w 163"/>
                  <a:gd name="T3" fmla="*/ 83 h 86"/>
                  <a:gd name="T4" fmla="*/ 3 w 163"/>
                  <a:gd name="T5" fmla="*/ 75 h 86"/>
                  <a:gd name="T6" fmla="*/ 55 w 163"/>
                  <a:gd name="T7" fmla="*/ 35 h 86"/>
                  <a:gd name="T8" fmla="*/ 60 w 163"/>
                  <a:gd name="T9" fmla="*/ 34 h 86"/>
                  <a:gd name="T10" fmla="*/ 99 w 163"/>
                  <a:gd name="T11" fmla="*/ 40 h 86"/>
                  <a:gd name="T12" fmla="*/ 152 w 163"/>
                  <a:gd name="T13" fmla="*/ 2 h 86"/>
                  <a:gd name="T14" fmla="*/ 161 w 163"/>
                  <a:gd name="T15" fmla="*/ 3 h 86"/>
                  <a:gd name="T16" fmla="*/ 160 w 163"/>
                  <a:gd name="T17" fmla="*/ 12 h 86"/>
                  <a:gd name="T18" fmla="*/ 104 w 163"/>
                  <a:gd name="T19" fmla="*/ 52 h 86"/>
                  <a:gd name="T20" fmla="*/ 100 w 163"/>
                  <a:gd name="T21" fmla="*/ 53 h 86"/>
                  <a:gd name="T22" fmla="*/ 60 w 163"/>
                  <a:gd name="T23" fmla="*/ 47 h 86"/>
                  <a:gd name="T24" fmla="*/ 11 w 163"/>
                  <a:gd name="T25" fmla="*/ 85 h 86"/>
                  <a:gd name="T26" fmla="*/ 6 w 163"/>
                  <a:gd name="T2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3" h="86">
                    <a:moveTo>
                      <a:pt x="6" y="86"/>
                    </a:moveTo>
                    <a:cubicBezTo>
                      <a:pt x="5" y="86"/>
                      <a:pt x="3" y="85"/>
                      <a:pt x="2" y="83"/>
                    </a:cubicBezTo>
                    <a:cubicBezTo>
                      <a:pt x="0" y="81"/>
                      <a:pt x="1" y="77"/>
                      <a:pt x="3" y="75"/>
                    </a:cubicBezTo>
                    <a:cubicBezTo>
                      <a:pt x="55" y="35"/>
                      <a:pt x="55" y="35"/>
                      <a:pt x="55" y="35"/>
                    </a:cubicBezTo>
                    <a:cubicBezTo>
                      <a:pt x="56" y="34"/>
                      <a:pt x="58" y="34"/>
                      <a:pt x="60" y="34"/>
                    </a:cubicBezTo>
                    <a:cubicBezTo>
                      <a:pt x="99" y="40"/>
                      <a:pt x="99" y="40"/>
                      <a:pt x="99" y="40"/>
                    </a:cubicBezTo>
                    <a:cubicBezTo>
                      <a:pt x="152" y="2"/>
                      <a:pt x="152" y="2"/>
                      <a:pt x="152" y="2"/>
                    </a:cubicBezTo>
                    <a:cubicBezTo>
                      <a:pt x="155" y="0"/>
                      <a:pt x="159" y="0"/>
                      <a:pt x="161" y="3"/>
                    </a:cubicBezTo>
                    <a:cubicBezTo>
                      <a:pt x="163" y="6"/>
                      <a:pt x="162" y="10"/>
                      <a:pt x="160" y="12"/>
                    </a:cubicBezTo>
                    <a:cubicBezTo>
                      <a:pt x="104" y="52"/>
                      <a:pt x="104" y="52"/>
                      <a:pt x="104" y="52"/>
                    </a:cubicBezTo>
                    <a:cubicBezTo>
                      <a:pt x="103" y="53"/>
                      <a:pt x="101" y="53"/>
                      <a:pt x="100" y="53"/>
                    </a:cubicBezTo>
                    <a:cubicBezTo>
                      <a:pt x="60" y="47"/>
                      <a:pt x="60" y="47"/>
                      <a:pt x="60" y="47"/>
                    </a:cubicBezTo>
                    <a:cubicBezTo>
                      <a:pt x="11" y="85"/>
                      <a:pt x="11" y="85"/>
                      <a:pt x="11" y="85"/>
                    </a:cubicBezTo>
                    <a:cubicBezTo>
                      <a:pt x="10" y="86"/>
                      <a:pt x="8" y="86"/>
                      <a:pt x="6" y="86"/>
                    </a:cubicBezTo>
                    <a:close/>
                  </a:path>
                </a:pathLst>
              </a:custGeom>
              <a:solidFill>
                <a:schemeClr val="bg1">
                  <a:lumMod val="95000"/>
                </a:schemeClr>
              </a:solidFill>
              <a:ln>
                <a:noFill/>
              </a:ln>
            </p:spPr>
            <p:txBody>
              <a:bodyPr/>
              <a:lstStyle/>
              <a:p>
                <a:pPr>
                  <a:defRPr/>
                </a:pPr>
                <a:endParaRPr lang="zh-CN" altLang="en-US"/>
              </a:p>
            </p:txBody>
          </p:sp>
          <p:sp>
            <p:nvSpPr>
              <p:cNvPr id="723" name="Freeform 262"/>
              <p:cNvSpPr>
                <a:spLocks/>
              </p:cNvSpPr>
              <p:nvPr/>
            </p:nvSpPr>
            <p:spPr bwMode="auto">
              <a:xfrm>
                <a:off x="2246288" y="1757902"/>
                <a:ext cx="125491" cy="121399"/>
              </a:xfrm>
              <a:custGeom>
                <a:avLst/>
                <a:gdLst>
                  <a:gd name="T0" fmla="*/ 9 w 74"/>
                  <a:gd name="T1" fmla="*/ 59 h 72"/>
                  <a:gd name="T2" fmla="*/ 0 w 74"/>
                  <a:gd name="T3" fmla="*/ 13 h 72"/>
                  <a:gd name="T4" fmla="*/ 15 w 74"/>
                  <a:gd name="T5" fmla="*/ 4 h 72"/>
                  <a:gd name="T6" fmla="*/ 66 w 74"/>
                  <a:gd name="T7" fmla="*/ 31 h 72"/>
                  <a:gd name="T8" fmla="*/ 67 w 74"/>
                  <a:gd name="T9" fmla="*/ 48 h 72"/>
                  <a:gd name="T10" fmla="*/ 24 w 74"/>
                  <a:gd name="T11" fmla="*/ 67 h 72"/>
                  <a:gd name="T12" fmla="*/ 9 w 74"/>
                  <a:gd name="T13" fmla="*/ 59 h 72"/>
                </a:gdLst>
                <a:ahLst/>
                <a:cxnLst>
                  <a:cxn ang="0">
                    <a:pos x="T0" y="T1"/>
                  </a:cxn>
                  <a:cxn ang="0">
                    <a:pos x="T2" y="T3"/>
                  </a:cxn>
                  <a:cxn ang="0">
                    <a:pos x="T4" y="T5"/>
                  </a:cxn>
                  <a:cxn ang="0">
                    <a:pos x="T6" y="T7"/>
                  </a:cxn>
                  <a:cxn ang="0">
                    <a:pos x="T8" y="T9"/>
                  </a:cxn>
                  <a:cxn ang="0">
                    <a:pos x="T10" y="T11"/>
                  </a:cxn>
                  <a:cxn ang="0">
                    <a:pos x="T12" y="T13"/>
                  </a:cxn>
                </a:cxnLst>
                <a:rect l="0" t="0" r="r" b="b"/>
                <a:pathLst>
                  <a:path w="74" h="72">
                    <a:moveTo>
                      <a:pt x="9" y="59"/>
                    </a:moveTo>
                    <a:cubicBezTo>
                      <a:pt x="0" y="13"/>
                      <a:pt x="0" y="13"/>
                      <a:pt x="0" y="13"/>
                    </a:cubicBezTo>
                    <a:cubicBezTo>
                      <a:pt x="0" y="4"/>
                      <a:pt x="6" y="0"/>
                      <a:pt x="15" y="4"/>
                    </a:cubicBezTo>
                    <a:cubicBezTo>
                      <a:pt x="66" y="31"/>
                      <a:pt x="66" y="31"/>
                      <a:pt x="66" y="31"/>
                    </a:cubicBezTo>
                    <a:cubicBezTo>
                      <a:pt x="74" y="35"/>
                      <a:pt x="74" y="43"/>
                      <a:pt x="67" y="48"/>
                    </a:cubicBezTo>
                    <a:cubicBezTo>
                      <a:pt x="24" y="67"/>
                      <a:pt x="24" y="67"/>
                      <a:pt x="24" y="67"/>
                    </a:cubicBezTo>
                    <a:cubicBezTo>
                      <a:pt x="16" y="72"/>
                      <a:pt x="9" y="69"/>
                      <a:pt x="9" y="59"/>
                    </a:cubicBezTo>
                    <a:close/>
                  </a:path>
                </a:pathLst>
              </a:custGeom>
              <a:solidFill>
                <a:schemeClr val="bg1">
                  <a:lumMod val="95000"/>
                </a:schemeClr>
              </a:solidFill>
              <a:ln>
                <a:noFill/>
              </a:ln>
            </p:spPr>
            <p:txBody>
              <a:bodyPr/>
              <a:lstStyle/>
              <a:p>
                <a:pPr>
                  <a:defRPr/>
                </a:pPr>
                <a:endParaRPr lang="zh-CN" altLang="en-US"/>
              </a:p>
            </p:txBody>
          </p:sp>
        </p:grpSp>
        <p:grpSp>
          <p:nvGrpSpPr>
            <p:cNvPr id="484" name="组合 483"/>
            <p:cNvGrpSpPr/>
            <p:nvPr/>
          </p:nvGrpSpPr>
          <p:grpSpPr>
            <a:xfrm>
              <a:off x="7967371" y="2433098"/>
              <a:ext cx="141859" cy="249619"/>
              <a:chOff x="1607921" y="2433098"/>
              <a:chExt cx="141859" cy="249619"/>
            </a:xfrm>
          </p:grpSpPr>
          <p:sp>
            <p:nvSpPr>
              <p:cNvPr id="720" name="Freeform 263"/>
              <p:cNvSpPr>
                <a:spLocks/>
              </p:cNvSpPr>
              <p:nvPr/>
            </p:nvSpPr>
            <p:spPr bwMode="auto">
              <a:xfrm>
                <a:off x="1607921" y="2433098"/>
                <a:ext cx="141859" cy="100938"/>
              </a:xfrm>
              <a:custGeom>
                <a:avLst/>
                <a:gdLst>
                  <a:gd name="T0" fmla="*/ 49 w 84"/>
                  <a:gd name="T1" fmla="*/ 8 h 60"/>
                  <a:gd name="T2" fmla="*/ 79 w 84"/>
                  <a:gd name="T3" fmla="*/ 44 h 60"/>
                  <a:gd name="T4" fmla="*/ 71 w 84"/>
                  <a:gd name="T5" fmla="*/ 59 h 60"/>
                  <a:gd name="T6" fmla="*/ 13 w 84"/>
                  <a:gd name="T7" fmla="*/ 60 h 60"/>
                  <a:gd name="T8" fmla="*/ 4 w 84"/>
                  <a:gd name="T9" fmla="*/ 46 h 60"/>
                  <a:gd name="T10" fmla="*/ 32 w 84"/>
                  <a:gd name="T11" fmla="*/ 8 h 60"/>
                  <a:gd name="T12" fmla="*/ 49 w 84"/>
                  <a:gd name="T13" fmla="*/ 8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8"/>
                    </a:moveTo>
                    <a:cubicBezTo>
                      <a:pt x="79" y="44"/>
                      <a:pt x="79" y="44"/>
                      <a:pt x="79" y="44"/>
                    </a:cubicBezTo>
                    <a:cubicBezTo>
                      <a:pt x="84" y="52"/>
                      <a:pt x="80" y="59"/>
                      <a:pt x="71" y="59"/>
                    </a:cubicBezTo>
                    <a:cubicBezTo>
                      <a:pt x="13" y="60"/>
                      <a:pt x="13" y="60"/>
                      <a:pt x="13" y="60"/>
                    </a:cubicBezTo>
                    <a:cubicBezTo>
                      <a:pt x="4" y="60"/>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721" name="Freeform 264"/>
              <p:cNvSpPr>
                <a:spLocks/>
              </p:cNvSpPr>
              <p:nvPr/>
            </p:nvSpPr>
            <p:spPr bwMode="auto">
              <a:xfrm>
                <a:off x="1607921" y="2579050"/>
                <a:ext cx="141859" cy="103667"/>
              </a:xfrm>
              <a:custGeom>
                <a:avLst/>
                <a:gdLst>
                  <a:gd name="T0" fmla="*/ 34 w 84"/>
                  <a:gd name="T1" fmla="*/ 53 h 61"/>
                  <a:gd name="T2" fmla="*/ 4 w 84"/>
                  <a:gd name="T3" fmla="*/ 17 h 61"/>
                  <a:gd name="T4" fmla="*/ 12 w 84"/>
                  <a:gd name="T5" fmla="*/ 2 h 61"/>
                  <a:gd name="T6" fmla="*/ 70 w 84"/>
                  <a:gd name="T7" fmla="*/ 1 h 61"/>
                  <a:gd name="T8" fmla="*/ 79 w 84"/>
                  <a:gd name="T9" fmla="*/ 15 h 61"/>
                  <a:gd name="T10" fmla="*/ 51 w 84"/>
                  <a:gd name="T11" fmla="*/ 53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7"/>
                      <a:pt x="4" y="17"/>
                      <a:pt x="4" y="17"/>
                    </a:cubicBezTo>
                    <a:cubicBezTo>
                      <a:pt x="0" y="9"/>
                      <a:pt x="3" y="2"/>
                      <a:pt x="12" y="2"/>
                    </a:cubicBezTo>
                    <a:cubicBezTo>
                      <a:pt x="70" y="1"/>
                      <a:pt x="70" y="1"/>
                      <a:pt x="70" y="1"/>
                    </a:cubicBezTo>
                    <a:cubicBezTo>
                      <a:pt x="80" y="0"/>
                      <a:pt x="84" y="7"/>
                      <a:pt x="79" y="15"/>
                    </a:cubicBezTo>
                    <a:cubicBezTo>
                      <a:pt x="51" y="53"/>
                      <a:pt x="51" y="53"/>
                      <a:pt x="51" y="53"/>
                    </a:cubicBezTo>
                    <a:cubicBezTo>
                      <a:pt x="47" y="61"/>
                      <a:pt x="39" y="61"/>
                      <a:pt x="34" y="53"/>
                    </a:cubicBezTo>
                    <a:close/>
                  </a:path>
                </a:pathLst>
              </a:custGeom>
              <a:solidFill>
                <a:schemeClr val="bg1">
                  <a:lumMod val="95000"/>
                </a:schemeClr>
              </a:solidFill>
              <a:ln>
                <a:noFill/>
              </a:ln>
            </p:spPr>
            <p:txBody>
              <a:bodyPr/>
              <a:lstStyle/>
              <a:p>
                <a:pPr>
                  <a:defRPr/>
                </a:pPr>
                <a:endParaRPr lang="zh-CN" altLang="en-US"/>
              </a:p>
            </p:txBody>
          </p:sp>
        </p:grpSp>
        <p:grpSp>
          <p:nvGrpSpPr>
            <p:cNvPr id="485" name="组合 484"/>
            <p:cNvGrpSpPr/>
            <p:nvPr/>
          </p:nvGrpSpPr>
          <p:grpSpPr>
            <a:xfrm>
              <a:off x="9372325" y="748517"/>
              <a:ext cx="141859" cy="250982"/>
              <a:chOff x="3012875" y="748517"/>
              <a:chExt cx="141859" cy="250982"/>
            </a:xfrm>
          </p:grpSpPr>
          <p:sp>
            <p:nvSpPr>
              <p:cNvPr id="718" name="Freeform 265"/>
              <p:cNvSpPr>
                <a:spLocks/>
              </p:cNvSpPr>
              <p:nvPr/>
            </p:nvSpPr>
            <p:spPr bwMode="auto">
              <a:xfrm>
                <a:off x="3012875" y="748517"/>
                <a:ext cx="141859" cy="102303"/>
              </a:xfrm>
              <a:custGeom>
                <a:avLst/>
                <a:gdLst>
                  <a:gd name="T0" fmla="*/ 49 w 84"/>
                  <a:gd name="T1" fmla="*/ 8 h 61"/>
                  <a:gd name="T2" fmla="*/ 79 w 84"/>
                  <a:gd name="T3" fmla="*/ 45 h 61"/>
                  <a:gd name="T4" fmla="*/ 71 w 84"/>
                  <a:gd name="T5" fmla="*/ 59 h 61"/>
                  <a:gd name="T6" fmla="*/ 13 w 84"/>
                  <a:gd name="T7" fmla="*/ 61 h 61"/>
                  <a:gd name="T8" fmla="*/ 4 w 84"/>
                  <a:gd name="T9" fmla="*/ 46 h 61"/>
                  <a:gd name="T10" fmla="*/ 32 w 84"/>
                  <a:gd name="T11" fmla="*/ 8 h 61"/>
                  <a:gd name="T12" fmla="*/ 49 w 84"/>
                  <a:gd name="T13" fmla="*/ 8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49" y="8"/>
                    </a:moveTo>
                    <a:cubicBezTo>
                      <a:pt x="79" y="45"/>
                      <a:pt x="79" y="45"/>
                      <a:pt x="79" y="45"/>
                    </a:cubicBezTo>
                    <a:cubicBezTo>
                      <a:pt x="84" y="53"/>
                      <a:pt x="80" y="59"/>
                      <a:pt x="71" y="59"/>
                    </a:cubicBezTo>
                    <a:cubicBezTo>
                      <a:pt x="13" y="61"/>
                      <a:pt x="13" y="61"/>
                      <a:pt x="13" y="61"/>
                    </a:cubicBezTo>
                    <a:cubicBezTo>
                      <a:pt x="4" y="61"/>
                      <a:pt x="0" y="54"/>
                      <a:pt x="4" y="46"/>
                    </a:cubicBezTo>
                    <a:cubicBezTo>
                      <a:pt x="32" y="8"/>
                      <a:pt x="32" y="8"/>
                      <a:pt x="32" y="8"/>
                    </a:cubicBezTo>
                    <a:cubicBezTo>
                      <a:pt x="37" y="0"/>
                      <a:pt x="44" y="0"/>
                      <a:pt x="49" y="8"/>
                    </a:cubicBezTo>
                    <a:close/>
                  </a:path>
                </a:pathLst>
              </a:custGeom>
              <a:solidFill>
                <a:schemeClr val="bg1">
                  <a:lumMod val="95000"/>
                </a:schemeClr>
              </a:solidFill>
              <a:ln>
                <a:noFill/>
              </a:ln>
            </p:spPr>
            <p:txBody>
              <a:bodyPr/>
              <a:lstStyle/>
              <a:p>
                <a:pPr>
                  <a:defRPr/>
                </a:pPr>
                <a:endParaRPr lang="zh-CN" altLang="en-US"/>
              </a:p>
            </p:txBody>
          </p:sp>
          <p:sp>
            <p:nvSpPr>
              <p:cNvPr id="719" name="Freeform 266"/>
              <p:cNvSpPr>
                <a:spLocks/>
              </p:cNvSpPr>
              <p:nvPr/>
            </p:nvSpPr>
            <p:spPr bwMode="auto">
              <a:xfrm>
                <a:off x="3012875" y="897196"/>
                <a:ext cx="141859" cy="102303"/>
              </a:xfrm>
              <a:custGeom>
                <a:avLst/>
                <a:gdLst>
                  <a:gd name="T0" fmla="*/ 34 w 84"/>
                  <a:gd name="T1" fmla="*/ 53 h 61"/>
                  <a:gd name="T2" fmla="*/ 4 w 84"/>
                  <a:gd name="T3" fmla="*/ 16 h 61"/>
                  <a:gd name="T4" fmla="*/ 13 w 84"/>
                  <a:gd name="T5" fmla="*/ 1 h 61"/>
                  <a:gd name="T6" fmla="*/ 71 w 84"/>
                  <a:gd name="T7" fmla="*/ 0 h 61"/>
                  <a:gd name="T8" fmla="*/ 79 w 84"/>
                  <a:gd name="T9" fmla="*/ 14 h 61"/>
                  <a:gd name="T10" fmla="*/ 51 w 84"/>
                  <a:gd name="T11" fmla="*/ 52 h 61"/>
                  <a:gd name="T12" fmla="*/ 34 w 84"/>
                  <a:gd name="T13" fmla="*/ 53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34" y="53"/>
                    </a:moveTo>
                    <a:cubicBezTo>
                      <a:pt x="4" y="16"/>
                      <a:pt x="4" y="16"/>
                      <a:pt x="4" y="16"/>
                    </a:cubicBezTo>
                    <a:cubicBezTo>
                      <a:pt x="0" y="8"/>
                      <a:pt x="3" y="2"/>
                      <a:pt x="13" y="1"/>
                    </a:cubicBezTo>
                    <a:cubicBezTo>
                      <a:pt x="71" y="0"/>
                      <a:pt x="71" y="0"/>
                      <a:pt x="71" y="0"/>
                    </a:cubicBezTo>
                    <a:cubicBezTo>
                      <a:pt x="80" y="0"/>
                      <a:pt x="84" y="6"/>
                      <a:pt x="79" y="14"/>
                    </a:cubicBezTo>
                    <a:cubicBezTo>
                      <a:pt x="51" y="52"/>
                      <a:pt x="51" y="52"/>
                      <a:pt x="51" y="52"/>
                    </a:cubicBezTo>
                    <a:cubicBezTo>
                      <a:pt x="47" y="60"/>
                      <a:pt x="39" y="61"/>
                      <a:pt x="34" y="53"/>
                    </a:cubicBezTo>
                    <a:close/>
                  </a:path>
                </a:pathLst>
              </a:custGeom>
              <a:solidFill>
                <a:schemeClr val="bg1">
                  <a:lumMod val="95000"/>
                </a:schemeClr>
              </a:solidFill>
              <a:ln>
                <a:noFill/>
              </a:ln>
            </p:spPr>
            <p:txBody>
              <a:bodyPr/>
              <a:lstStyle/>
              <a:p>
                <a:pPr>
                  <a:defRPr/>
                </a:pPr>
                <a:endParaRPr lang="zh-CN" altLang="en-US"/>
              </a:p>
            </p:txBody>
          </p:sp>
        </p:grpSp>
        <p:sp>
          <p:nvSpPr>
            <p:cNvPr id="486" name="Freeform 268"/>
            <p:cNvSpPr>
              <a:spLocks noEditPoints="1"/>
            </p:cNvSpPr>
            <p:nvPr/>
          </p:nvSpPr>
          <p:spPr bwMode="auto">
            <a:xfrm>
              <a:off x="8778970" y="1805642"/>
              <a:ext cx="379201" cy="365561"/>
            </a:xfrm>
            <a:custGeom>
              <a:avLst/>
              <a:gdLst>
                <a:gd name="T0" fmla="*/ 214 w 225"/>
                <a:gd name="T1" fmla="*/ 89 h 217"/>
                <a:gd name="T2" fmla="*/ 209 w 225"/>
                <a:gd name="T3" fmla="*/ 83 h 217"/>
                <a:gd name="T4" fmla="*/ 209 w 225"/>
                <a:gd name="T5" fmla="*/ 14 h 217"/>
                <a:gd name="T6" fmla="*/ 197 w 225"/>
                <a:gd name="T7" fmla="*/ 2 h 217"/>
                <a:gd name="T8" fmla="*/ 162 w 225"/>
                <a:gd name="T9" fmla="*/ 2 h 217"/>
                <a:gd name="T10" fmla="*/ 151 w 225"/>
                <a:gd name="T11" fmla="*/ 14 h 217"/>
                <a:gd name="T12" fmla="*/ 151 w 225"/>
                <a:gd name="T13" fmla="*/ 28 h 217"/>
                <a:gd name="T14" fmla="*/ 133 w 225"/>
                <a:gd name="T15" fmla="*/ 11 h 217"/>
                <a:gd name="T16" fmla="*/ 92 w 225"/>
                <a:gd name="T17" fmla="*/ 11 h 217"/>
                <a:gd name="T18" fmla="*/ 11 w 225"/>
                <a:gd name="T19" fmla="*/ 89 h 217"/>
                <a:gd name="T20" fmla="*/ 17 w 225"/>
                <a:gd name="T21" fmla="*/ 108 h 217"/>
                <a:gd name="T22" fmla="*/ 17 w 225"/>
                <a:gd name="T23" fmla="*/ 207 h 217"/>
                <a:gd name="T24" fmla="*/ 26 w 225"/>
                <a:gd name="T25" fmla="*/ 217 h 217"/>
                <a:gd name="T26" fmla="*/ 199 w 225"/>
                <a:gd name="T27" fmla="*/ 217 h 217"/>
                <a:gd name="T28" fmla="*/ 209 w 225"/>
                <a:gd name="T29" fmla="*/ 207 h 217"/>
                <a:gd name="T30" fmla="*/ 209 w 225"/>
                <a:gd name="T31" fmla="*/ 108 h 217"/>
                <a:gd name="T32" fmla="*/ 214 w 225"/>
                <a:gd name="T33" fmla="*/ 89 h 217"/>
                <a:gd name="T34" fmla="*/ 97 w 225"/>
                <a:gd name="T35" fmla="*/ 200 h 217"/>
                <a:gd name="T36" fmla="*/ 40 w 225"/>
                <a:gd name="T37" fmla="*/ 200 h 217"/>
                <a:gd name="T38" fmla="*/ 40 w 225"/>
                <a:gd name="T39" fmla="*/ 136 h 217"/>
                <a:gd name="T40" fmla="*/ 51 w 225"/>
                <a:gd name="T41" fmla="*/ 124 h 217"/>
                <a:gd name="T42" fmla="*/ 86 w 225"/>
                <a:gd name="T43" fmla="*/ 124 h 217"/>
                <a:gd name="T44" fmla="*/ 97 w 225"/>
                <a:gd name="T45" fmla="*/ 136 h 217"/>
                <a:gd name="T46" fmla="*/ 97 w 225"/>
                <a:gd name="T47" fmla="*/ 200 h 217"/>
                <a:gd name="T48" fmla="*/ 150 w 225"/>
                <a:gd name="T49" fmla="*/ 178 h 217"/>
                <a:gd name="T50" fmla="*/ 138 w 225"/>
                <a:gd name="T51" fmla="*/ 178 h 217"/>
                <a:gd name="T52" fmla="*/ 127 w 225"/>
                <a:gd name="T53" fmla="*/ 167 h 217"/>
                <a:gd name="T54" fmla="*/ 127 w 225"/>
                <a:gd name="T55" fmla="*/ 157 h 217"/>
                <a:gd name="T56" fmla="*/ 150 w 225"/>
                <a:gd name="T57" fmla="*/ 157 h 217"/>
                <a:gd name="T58" fmla="*/ 150 w 225"/>
                <a:gd name="T59" fmla="*/ 178 h 217"/>
                <a:gd name="T60" fmla="*/ 150 w 225"/>
                <a:gd name="T61" fmla="*/ 146 h 217"/>
                <a:gd name="T62" fmla="*/ 127 w 225"/>
                <a:gd name="T63" fmla="*/ 146 h 217"/>
                <a:gd name="T64" fmla="*/ 127 w 225"/>
                <a:gd name="T65" fmla="*/ 136 h 217"/>
                <a:gd name="T66" fmla="*/ 138 w 225"/>
                <a:gd name="T67" fmla="*/ 124 h 217"/>
                <a:gd name="T68" fmla="*/ 150 w 225"/>
                <a:gd name="T69" fmla="*/ 124 h 217"/>
                <a:gd name="T70" fmla="*/ 150 w 225"/>
                <a:gd name="T71" fmla="*/ 146 h 217"/>
                <a:gd name="T72" fmla="*/ 184 w 225"/>
                <a:gd name="T73" fmla="*/ 167 h 217"/>
                <a:gd name="T74" fmla="*/ 173 w 225"/>
                <a:gd name="T75" fmla="*/ 178 h 217"/>
                <a:gd name="T76" fmla="*/ 161 w 225"/>
                <a:gd name="T77" fmla="*/ 178 h 217"/>
                <a:gd name="T78" fmla="*/ 161 w 225"/>
                <a:gd name="T79" fmla="*/ 157 h 217"/>
                <a:gd name="T80" fmla="*/ 184 w 225"/>
                <a:gd name="T81" fmla="*/ 157 h 217"/>
                <a:gd name="T82" fmla="*/ 184 w 225"/>
                <a:gd name="T83" fmla="*/ 167 h 217"/>
                <a:gd name="T84" fmla="*/ 184 w 225"/>
                <a:gd name="T85" fmla="*/ 146 h 217"/>
                <a:gd name="T86" fmla="*/ 161 w 225"/>
                <a:gd name="T87" fmla="*/ 146 h 217"/>
                <a:gd name="T88" fmla="*/ 161 w 225"/>
                <a:gd name="T89" fmla="*/ 124 h 217"/>
                <a:gd name="T90" fmla="*/ 173 w 225"/>
                <a:gd name="T91" fmla="*/ 124 h 217"/>
                <a:gd name="T92" fmla="*/ 184 w 225"/>
                <a:gd name="T93" fmla="*/ 136 h 217"/>
                <a:gd name="T94" fmla="*/ 184 w 225"/>
                <a:gd name="T95" fmla="*/ 14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5" h="217">
                  <a:moveTo>
                    <a:pt x="214" y="89"/>
                  </a:moveTo>
                  <a:cubicBezTo>
                    <a:pt x="209" y="83"/>
                    <a:pt x="209" y="83"/>
                    <a:pt x="209" y="83"/>
                  </a:cubicBezTo>
                  <a:cubicBezTo>
                    <a:pt x="209" y="14"/>
                    <a:pt x="209" y="14"/>
                    <a:pt x="209" y="14"/>
                  </a:cubicBezTo>
                  <a:cubicBezTo>
                    <a:pt x="209" y="7"/>
                    <a:pt x="204" y="2"/>
                    <a:pt x="197" y="2"/>
                  </a:cubicBezTo>
                  <a:cubicBezTo>
                    <a:pt x="162" y="2"/>
                    <a:pt x="162" y="2"/>
                    <a:pt x="162" y="2"/>
                  </a:cubicBezTo>
                  <a:cubicBezTo>
                    <a:pt x="156" y="2"/>
                    <a:pt x="151" y="7"/>
                    <a:pt x="151" y="14"/>
                  </a:cubicBezTo>
                  <a:cubicBezTo>
                    <a:pt x="151" y="28"/>
                    <a:pt x="151" y="28"/>
                    <a:pt x="151" y="28"/>
                  </a:cubicBezTo>
                  <a:cubicBezTo>
                    <a:pt x="133" y="11"/>
                    <a:pt x="133" y="11"/>
                    <a:pt x="133" y="11"/>
                  </a:cubicBezTo>
                  <a:cubicBezTo>
                    <a:pt x="122" y="0"/>
                    <a:pt x="104" y="0"/>
                    <a:pt x="92" y="11"/>
                  </a:cubicBezTo>
                  <a:cubicBezTo>
                    <a:pt x="11" y="89"/>
                    <a:pt x="11" y="89"/>
                    <a:pt x="11" y="89"/>
                  </a:cubicBezTo>
                  <a:cubicBezTo>
                    <a:pt x="0" y="99"/>
                    <a:pt x="3" y="107"/>
                    <a:pt x="17" y="108"/>
                  </a:cubicBezTo>
                  <a:cubicBezTo>
                    <a:pt x="17" y="207"/>
                    <a:pt x="17" y="207"/>
                    <a:pt x="17" y="207"/>
                  </a:cubicBezTo>
                  <a:cubicBezTo>
                    <a:pt x="17" y="212"/>
                    <a:pt x="21" y="217"/>
                    <a:pt x="26" y="217"/>
                  </a:cubicBezTo>
                  <a:cubicBezTo>
                    <a:pt x="199" y="217"/>
                    <a:pt x="199" y="217"/>
                    <a:pt x="199" y="217"/>
                  </a:cubicBezTo>
                  <a:cubicBezTo>
                    <a:pt x="204" y="217"/>
                    <a:pt x="209" y="212"/>
                    <a:pt x="209" y="207"/>
                  </a:cubicBezTo>
                  <a:cubicBezTo>
                    <a:pt x="209" y="108"/>
                    <a:pt x="209" y="108"/>
                    <a:pt x="209" y="108"/>
                  </a:cubicBezTo>
                  <a:cubicBezTo>
                    <a:pt x="222" y="107"/>
                    <a:pt x="225" y="99"/>
                    <a:pt x="214" y="89"/>
                  </a:cubicBezTo>
                  <a:close/>
                  <a:moveTo>
                    <a:pt x="97" y="200"/>
                  </a:moveTo>
                  <a:cubicBezTo>
                    <a:pt x="40" y="200"/>
                    <a:pt x="40" y="200"/>
                    <a:pt x="40" y="200"/>
                  </a:cubicBezTo>
                  <a:cubicBezTo>
                    <a:pt x="40" y="136"/>
                    <a:pt x="40" y="136"/>
                    <a:pt x="40" y="136"/>
                  </a:cubicBezTo>
                  <a:cubicBezTo>
                    <a:pt x="40" y="129"/>
                    <a:pt x="45" y="124"/>
                    <a:pt x="51" y="124"/>
                  </a:cubicBezTo>
                  <a:cubicBezTo>
                    <a:pt x="86" y="124"/>
                    <a:pt x="86" y="124"/>
                    <a:pt x="86" y="124"/>
                  </a:cubicBezTo>
                  <a:cubicBezTo>
                    <a:pt x="92" y="124"/>
                    <a:pt x="97" y="129"/>
                    <a:pt x="97" y="136"/>
                  </a:cubicBezTo>
                  <a:lnTo>
                    <a:pt x="97" y="200"/>
                  </a:lnTo>
                  <a:close/>
                  <a:moveTo>
                    <a:pt x="150" y="178"/>
                  </a:moveTo>
                  <a:cubicBezTo>
                    <a:pt x="138" y="178"/>
                    <a:pt x="138" y="178"/>
                    <a:pt x="138" y="178"/>
                  </a:cubicBezTo>
                  <a:cubicBezTo>
                    <a:pt x="132" y="178"/>
                    <a:pt x="127" y="173"/>
                    <a:pt x="127" y="167"/>
                  </a:cubicBezTo>
                  <a:cubicBezTo>
                    <a:pt x="127" y="157"/>
                    <a:pt x="127" y="157"/>
                    <a:pt x="127" y="157"/>
                  </a:cubicBezTo>
                  <a:cubicBezTo>
                    <a:pt x="150" y="157"/>
                    <a:pt x="150" y="157"/>
                    <a:pt x="150" y="157"/>
                  </a:cubicBezTo>
                  <a:lnTo>
                    <a:pt x="150" y="178"/>
                  </a:lnTo>
                  <a:close/>
                  <a:moveTo>
                    <a:pt x="150" y="146"/>
                  </a:moveTo>
                  <a:cubicBezTo>
                    <a:pt x="127" y="146"/>
                    <a:pt x="127" y="146"/>
                    <a:pt x="127" y="146"/>
                  </a:cubicBezTo>
                  <a:cubicBezTo>
                    <a:pt x="127" y="136"/>
                    <a:pt x="127" y="136"/>
                    <a:pt x="127" y="136"/>
                  </a:cubicBezTo>
                  <a:cubicBezTo>
                    <a:pt x="127" y="129"/>
                    <a:pt x="132" y="124"/>
                    <a:pt x="138" y="124"/>
                  </a:cubicBezTo>
                  <a:cubicBezTo>
                    <a:pt x="150" y="124"/>
                    <a:pt x="150" y="124"/>
                    <a:pt x="150" y="124"/>
                  </a:cubicBezTo>
                  <a:lnTo>
                    <a:pt x="150" y="146"/>
                  </a:lnTo>
                  <a:close/>
                  <a:moveTo>
                    <a:pt x="184" y="167"/>
                  </a:moveTo>
                  <a:cubicBezTo>
                    <a:pt x="184" y="173"/>
                    <a:pt x="179" y="178"/>
                    <a:pt x="173" y="178"/>
                  </a:cubicBezTo>
                  <a:cubicBezTo>
                    <a:pt x="161" y="178"/>
                    <a:pt x="161" y="178"/>
                    <a:pt x="161" y="178"/>
                  </a:cubicBezTo>
                  <a:cubicBezTo>
                    <a:pt x="161" y="157"/>
                    <a:pt x="161" y="157"/>
                    <a:pt x="161" y="157"/>
                  </a:cubicBezTo>
                  <a:cubicBezTo>
                    <a:pt x="184" y="157"/>
                    <a:pt x="184" y="157"/>
                    <a:pt x="184" y="157"/>
                  </a:cubicBezTo>
                  <a:lnTo>
                    <a:pt x="184" y="167"/>
                  </a:lnTo>
                  <a:close/>
                  <a:moveTo>
                    <a:pt x="184" y="146"/>
                  </a:moveTo>
                  <a:cubicBezTo>
                    <a:pt x="161" y="146"/>
                    <a:pt x="161" y="146"/>
                    <a:pt x="161" y="146"/>
                  </a:cubicBezTo>
                  <a:cubicBezTo>
                    <a:pt x="161" y="124"/>
                    <a:pt x="161" y="124"/>
                    <a:pt x="161" y="124"/>
                  </a:cubicBezTo>
                  <a:cubicBezTo>
                    <a:pt x="173" y="124"/>
                    <a:pt x="173" y="124"/>
                    <a:pt x="173" y="124"/>
                  </a:cubicBezTo>
                  <a:cubicBezTo>
                    <a:pt x="179" y="124"/>
                    <a:pt x="184" y="129"/>
                    <a:pt x="184" y="136"/>
                  </a:cubicBezTo>
                  <a:lnTo>
                    <a:pt x="184" y="146"/>
                  </a:lnTo>
                  <a:close/>
                </a:path>
              </a:pathLst>
            </a:custGeom>
            <a:solidFill>
              <a:schemeClr val="bg1">
                <a:lumMod val="95000"/>
              </a:schemeClr>
            </a:solidFill>
            <a:ln>
              <a:noFill/>
            </a:ln>
          </p:spPr>
          <p:txBody>
            <a:bodyPr/>
            <a:lstStyle/>
            <a:p>
              <a:pPr>
                <a:defRPr/>
              </a:pPr>
              <a:endParaRPr lang="zh-CN" altLang="en-US"/>
            </a:p>
          </p:txBody>
        </p:sp>
        <p:sp>
          <p:nvSpPr>
            <p:cNvPr id="487" name="Freeform 269"/>
            <p:cNvSpPr>
              <a:spLocks noEditPoints="1"/>
            </p:cNvSpPr>
            <p:nvPr/>
          </p:nvSpPr>
          <p:spPr bwMode="auto">
            <a:xfrm>
              <a:off x="9002671" y="920385"/>
              <a:ext cx="249619" cy="240070"/>
            </a:xfrm>
            <a:custGeom>
              <a:avLst/>
              <a:gdLst>
                <a:gd name="T0" fmla="*/ 140 w 148"/>
                <a:gd name="T1" fmla="*/ 58 h 142"/>
                <a:gd name="T2" fmla="*/ 137 w 148"/>
                <a:gd name="T3" fmla="*/ 55 h 142"/>
                <a:gd name="T4" fmla="*/ 137 w 148"/>
                <a:gd name="T5" fmla="*/ 9 h 142"/>
                <a:gd name="T6" fmla="*/ 129 w 148"/>
                <a:gd name="T7" fmla="*/ 2 h 142"/>
                <a:gd name="T8" fmla="*/ 106 w 148"/>
                <a:gd name="T9" fmla="*/ 2 h 142"/>
                <a:gd name="T10" fmla="*/ 99 w 148"/>
                <a:gd name="T11" fmla="*/ 9 h 142"/>
                <a:gd name="T12" fmla="*/ 99 w 148"/>
                <a:gd name="T13" fmla="*/ 18 h 142"/>
                <a:gd name="T14" fmla="*/ 87 w 148"/>
                <a:gd name="T15" fmla="*/ 7 h 142"/>
                <a:gd name="T16" fmla="*/ 60 w 148"/>
                <a:gd name="T17" fmla="*/ 7 h 142"/>
                <a:gd name="T18" fmla="*/ 7 w 148"/>
                <a:gd name="T19" fmla="*/ 58 h 142"/>
                <a:gd name="T20" fmla="*/ 11 w 148"/>
                <a:gd name="T21" fmla="*/ 71 h 142"/>
                <a:gd name="T22" fmla="*/ 11 w 148"/>
                <a:gd name="T23" fmla="*/ 136 h 142"/>
                <a:gd name="T24" fmla="*/ 17 w 148"/>
                <a:gd name="T25" fmla="*/ 142 h 142"/>
                <a:gd name="T26" fmla="*/ 130 w 148"/>
                <a:gd name="T27" fmla="*/ 142 h 142"/>
                <a:gd name="T28" fmla="*/ 137 w 148"/>
                <a:gd name="T29" fmla="*/ 136 h 142"/>
                <a:gd name="T30" fmla="*/ 137 w 148"/>
                <a:gd name="T31" fmla="*/ 71 h 142"/>
                <a:gd name="T32" fmla="*/ 140 w 148"/>
                <a:gd name="T33" fmla="*/ 58 h 142"/>
                <a:gd name="T34" fmla="*/ 63 w 148"/>
                <a:gd name="T35" fmla="*/ 131 h 142"/>
                <a:gd name="T36" fmla="*/ 26 w 148"/>
                <a:gd name="T37" fmla="*/ 131 h 142"/>
                <a:gd name="T38" fmla="*/ 26 w 148"/>
                <a:gd name="T39" fmla="*/ 89 h 142"/>
                <a:gd name="T40" fmla="*/ 33 w 148"/>
                <a:gd name="T41" fmla="*/ 82 h 142"/>
                <a:gd name="T42" fmla="*/ 56 w 148"/>
                <a:gd name="T43" fmla="*/ 82 h 142"/>
                <a:gd name="T44" fmla="*/ 63 w 148"/>
                <a:gd name="T45" fmla="*/ 89 h 142"/>
                <a:gd name="T46" fmla="*/ 63 w 148"/>
                <a:gd name="T47" fmla="*/ 131 h 142"/>
                <a:gd name="T48" fmla="*/ 98 w 148"/>
                <a:gd name="T49" fmla="*/ 117 h 142"/>
                <a:gd name="T50" fmla="*/ 91 w 148"/>
                <a:gd name="T51" fmla="*/ 117 h 142"/>
                <a:gd name="T52" fmla="*/ 83 w 148"/>
                <a:gd name="T53" fmla="*/ 110 h 142"/>
                <a:gd name="T54" fmla="*/ 83 w 148"/>
                <a:gd name="T55" fmla="*/ 103 h 142"/>
                <a:gd name="T56" fmla="*/ 98 w 148"/>
                <a:gd name="T57" fmla="*/ 103 h 142"/>
                <a:gd name="T58" fmla="*/ 98 w 148"/>
                <a:gd name="T59" fmla="*/ 117 h 142"/>
                <a:gd name="T60" fmla="*/ 98 w 148"/>
                <a:gd name="T61" fmla="*/ 96 h 142"/>
                <a:gd name="T62" fmla="*/ 83 w 148"/>
                <a:gd name="T63" fmla="*/ 96 h 142"/>
                <a:gd name="T64" fmla="*/ 83 w 148"/>
                <a:gd name="T65" fmla="*/ 89 h 142"/>
                <a:gd name="T66" fmla="*/ 91 w 148"/>
                <a:gd name="T67" fmla="*/ 82 h 142"/>
                <a:gd name="T68" fmla="*/ 98 w 148"/>
                <a:gd name="T69" fmla="*/ 82 h 142"/>
                <a:gd name="T70" fmla="*/ 98 w 148"/>
                <a:gd name="T71" fmla="*/ 96 h 142"/>
                <a:gd name="T72" fmla="*/ 121 w 148"/>
                <a:gd name="T73" fmla="*/ 110 h 142"/>
                <a:gd name="T74" fmla="*/ 113 w 148"/>
                <a:gd name="T75" fmla="*/ 117 h 142"/>
                <a:gd name="T76" fmla="*/ 106 w 148"/>
                <a:gd name="T77" fmla="*/ 117 h 142"/>
                <a:gd name="T78" fmla="*/ 106 w 148"/>
                <a:gd name="T79" fmla="*/ 103 h 142"/>
                <a:gd name="T80" fmla="*/ 121 w 148"/>
                <a:gd name="T81" fmla="*/ 103 h 142"/>
                <a:gd name="T82" fmla="*/ 121 w 148"/>
                <a:gd name="T83" fmla="*/ 110 h 142"/>
                <a:gd name="T84" fmla="*/ 121 w 148"/>
                <a:gd name="T85" fmla="*/ 96 h 142"/>
                <a:gd name="T86" fmla="*/ 106 w 148"/>
                <a:gd name="T87" fmla="*/ 96 h 142"/>
                <a:gd name="T88" fmla="*/ 106 w 148"/>
                <a:gd name="T89" fmla="*/ 82 h 142"/>
                <a:gd name="T90" fmla="*/ 113 w 148"/>
                <a:gd name="T91" fmla="*/ 82 h 142"/>
                <a:gd name="T92" fmla="*/ 121 w 148"/>
                <a:gd name="T93" fmla="*/ 89 h 142"/>
                <a:gd name="T94" fmla="*/ 121 w 148"/>
                <a:gd name="T95" fmla="*/ 9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42">
                  <a:moveTo>
                    <a:pt x="140" y="58"/>
                  </a:moveTo>
                  <a:cubicBezTo>
                    <a:pt x="137" y="55"/>
                    <a:pt x="137" y="55"/>
                    <a:pt x="137" y="55"/>
                  </a:cubicBezTo>
                  <a:cubicBezTo>
                    <a:pt x="137" y="9"/>
                    <a:pt x="137" y="9"/>
                    <a:pt x="137" y="9"/>
                  </a:cubicBezTo>
                  <a:cubicBezTo>
                    <a:pt x="137" y="5"/>
                    <a:pt x="133" y="2"/>
                    <a:pt x="129" y="2"/>
                  </a:cubicBezTo>
                  <a:cubicBezTo>
                    <a:pt x="106" y="2"/>
                    <a:pt x="106" y="2"/>
                    <a:pt x="106" y="2"/>
                  </a:cubicBezTo>
                  <a:cubicBezTo>
                    <a:pt x="102" y="2"/>
                    <a:pt x="99" y="5"/>
                    <a:pt x="99" y="9"/>
                  </a:cubicBezTo>
                  <a:cubicBezTo>
                    <a:pt x="99" y="18"/>
                    <a:pt x="99" y="18"/>
                    <a:pt x="99" y="18"/>
                  </a:cubicBezTo>
                  <a:cubicBezTo>
                    <a:pt x="87" y="7"/>
                    <a:pt x="87" y="7"/>
                    <a:pt x="87" y="7"/>
                  </a:cubicBezTo>
                  <a:cubicBezTo>
                    <a:pt x="80" y="0"/>
                    <a:pt x="68" y="0"/>
                    <a:pt x="60" y="7"/>
                  </a:cubicBezTo>
                  <a:cubicBezTo>
                    <a:pt x="7" y="58"/>
                    <a:pt x="7" y="58"/>
                    <a:pt x="7" y="58"/>
                  </a:cubicBezTo>
                  <a:cubicBezTo>
                    <a:pt x="0" y="65"/>
                    <a:pt x="2" y="71"/>
                    <a:pt x="11" y="71"/>
                  </a:cubicBezTo>
                  <a:cubicBezTo>
                    <a:pt x="11" y="136"/>
                    <a:pt x="11" y="136"/>
                    <a:pt x="11" y="136"/>
                  </a:cubicBezTo>
                  <a:cubicBezTo>
                    <a:pt x="11" y="140"/>
                    <a:pt x="14" y="142"/>
                    <a:pt x="17" y="142"/>
                  </a:cubicBezTo>
                  <a:cubicBezTo>
                    <a:pt x="130" y="142"/>
                    <a:pt x="130" y="142"/>
                    <a:pt x="130" y="142"/>
                  </a:cubicBezTo>
                  <a:cubicBezTo>
                    <a:pt x="134" y="142"/>
                    <a:pt x="137" y="140"/>
                    <a:pt x="137" y="136"/>
                  </a:cubicBezTo>
                  <a:cubicBezTo>
                    <a:pt x="137" y="71"/>
                    <a:pt x="137" y="71"/>
                    <a:pt x="137" y="71"/>
                  </a:cubicBezTo>
                  <a:cubicBezTo>
                    <a:pt x="146" y="71"/>
                    <a:pt x="148" y="65"/>
                    <a:pt x="140" y="58"/>
                  </a:cubicBezTo>
                  <a:close/>
                  <a:moveTo>
                    <a:pt x="63" y="131"/>
                  </a:moveTo>
                  <a:cubicBezTo>
                    <a:pt x="26" y="131"/>
                    <a:pt x="26" y="131"/>
                    <a:pt x="26" y="131"/>
                  </a:cubicBezTo>
                  <a:cubicBezTo>
                    <a:pt x="26" y="89"/>
                    <a:pt x="26" y="89"/>
                    <a:pt x="26" y="89"/>
                  </a:cubicBezTo>
                  <a:cubicBezTo>
                    <a:pt x="26" y="85"/>
                    <a:pt x="29" y="82"/>
                    <a:pt x="33" y="82"/>
                  </a:cubicBezTo>
                  <a:cubicBezTo>
                    <a:pt x="56" y="82"/>
                    <a:pt x="56" y="82"/>
                    <a:pt x="56" y="82"/>
                  </a:cubicBezTo>
                  <a:cubicBezTo>
                    <a:pt x="60" y="82"/>
                    <a:pt x="63" y="85"/>
                    <a:pt x="63" y="89"/>
                  </a:cubicBezTo>
                  <a:lnTo>
                    <a:pt x="63" y="131"/>
                  </a:lnTo>
                  <a:close/>
                  <a:moveTo>
                    <a:pt x="98" y="117"/>
                  </a:moveTo>
                  <a:cubicBezTo>
                    <a:pt x="91" y="117"/>
                    <a:pt x="91" y="117"/>
                    <a:pt x="91" y="117"/>
                  </a:cubicBezTo>
                  <a:cubicBezTo>
                    <a:pt x="87" y="117"/>
                    <a:pt x="83" y="114"/>
                    <a:pt x="83" y="110"/>
                  </a:cubicBezTo>
                  <a:cubicBezTo>
                    <a:pt x="83" y="103"/>
                    <a:pt x="83" y="103"/>
                    <a:pt x="83" y="103"/>
                  </a:cubicBezTo>
                  <a:cubicBezTo>
                    <a:pt x="98" y="103"/>
                    <a:pt x="98" y="103"/>
                    <a:pt x="98" y="103"/>
                  </a:cubicBezTo>
                  <a:lnTo>
                    <a:pt x="98" y="117"/>
                  </a:lnTo>
                  <a:close/>
                  <a:moveTo>
                    <a:pt x="98" y="96"/>
                  </a:moveTo>
                  <a:cubicBezTo>
                    <a:pt x="83" y="96"/>
                    <a:pt x="83" y="96"/>
                    <a:pt x="83" y="96"/>
                  </a:cubicBezTo>
                  <a:cubicBezTo>
                    <a:pt x="83" y="89"/>
                    <a:pt x="83" y="89"/>
                    <a:pt x="83" y="89"/>
                  </a:cubicBezTo>
                  <a:cubicBezTo>
                    <a:pt x="83" y="85"/>
                    <a:pt x="87" y="82"/>
                    <a:pt x="91" y="82"/>
                  </a:cubicBezTo>
                  <a:cubicBezTo>
                    <a:pt x="98" y="82"/>
                    <a:pt x="98" y="82"/>
                    <a:pt x="98" y="82"/>
                  </a:cubicBezTo>
                  <a:lnTo>
                    <a:pt x="98" y="96"/>
                  </a:lnTo>
                  <a:close/>
                  <a:moveTo>
                    <a:pt x="121" y="110"/>
                  </a:moveTo>
                  <a:cubicBezTo>
                    <a:pt x="121" y="114"/>
                    <a:pt x="117" y="117"/>
                    <a:pt x="113" y="117"/>
                  </a:cubicBezTo>
                  <a:cubicBezTo>
                    <a:pt x="106" y="117"/>
                    <a:pt x="106" y="117"/>
                    <a:pt x="106" y="117"/>
                  </a:cubicBezTo>
                  <a:cubicBezTo>
                    <a:pt x="106" y="103"/>
                    <a:pt x="106" y="103"/>
                    <a:pt x="106" y="103"/>
                  </a:cubicBezTo>
                  <a:cubicBezTo>
                    <a:pt x="121" y="103"/>
                    <a:pt x="121" y="103"/>
                    <a:pt x="121" y="103"/>
                  </a:cubicBezTo>
                  <a:lnTo>
                    <a:pt x="121" y="110"/>
                  </a:lnTo>
                  <a:close/>
                  <a:moveTo>
                    <a:pt x="121" y="96"/>
                  </a:moveTo>
                  <a:cubicBezTo>
                    <a:pt x="106" y="96"/>
                    <a:pt x="106" y="96"/>
                    <a:pt x="106" y="96"/>
                  </a:cubicBezTo>
                  <a:cubicBezTo>
                    <a:pt x="106" y="82"/>
                    <a:pt x="106" y="82"/>
                    <a:pt x="106" y="82"/>
                  </a:cubicBezTo>
                  <a:cubicBezTo>
                    <a:pt x="113" y="82"/>
                    <a:pt x="113" y="82"/>
                    <a:pt x="113" y="82"/>
                  </a:cubicBezTo>
                  <a:cubicBezTo>
                    <a:pt x="117" y="82"/>
                    <a:pt x="121" y="85"/>
                    <a:pt x="121" y="89"/>
                  </a:cubicBezTo>
                  <a:lnTo>
                    <a:pt x="121" y="96"/>
                  </a:lnTo>
                  <a:close/>
                </a:path>
              </a:pathLst>
            </a:custGeom>
            <a:solidFill>
              <a:schemeClr val="bg1">
                <a:lumMod val="95000"/>
              </a:schemeClr>
            </a:solidFill>
            <a:ln>
              <a:noFill/>
            </a:ln>
          </p:spPr>
          <p:txBody>
            <a:bodyPr/>
            <a:lstStyle/>
            <a:p>
              <a:pPr>
                <a:defRPr/>
              </a:pPr>
              <a:endParaRPr lang="zh-CN" altLang="en-US"/>
            </a:p>
          </p:txBody>
        </p:sp>
        <p:grpSp>
          <p:nvGrpSpPr>
            <p:cNvPr id="488" name="组合 487"/>
            <p:cNvGrpSpPr/>
            <p:nvPr/>
          </p:nvGrpSpPr>
          <p:grpSpPr>
            <a:xfrm>
              <a:off x="8793975" y="3439755"/>
              <a:ext cx="256438" cy="399662"/>
              <a:chOff x="2932433" y="3367750"/>
              <a:chExt cx="256438" cy="399662"/>
            </a:xfrm>
            <a:solidFill>
              <a:srgbClr val="BFBFBF"/>
            </a:solidFill>
          </p:grpSpPr>
          <p:sp>
            <p:nvSpPr>
              <p:cNvPr id="715" name="Freeform 270"/>
              <p:cNvSpPr>
                <a:spLocks noEditPoints="1"/>
              </p:cNvSpPr>
              <p:nvPr/>
            </p:nvSpPr>
            <p:spPr bwMode="auto">
              <a:xfrm>
                <a:off x="2932433" y="3367750"/>
                <a:ext cx="256438" cy="399662"/>
              </a:xfrm>
              <a:custGeom>
                <a:avLst/>
                <a:gdLst>
                  <a:gd name="T0" fmla="*/ 116 w 152"/>
                  <a:gd name="T1" fmla="*/ 0 h 237"/>
                  <a:gd name="T2" fmla="*/ 37 w 152"/>
                  <a:gd name="T3" fmla="*/ 0 h 237"/>
                  <a:gd name="T4" fmla="*/ 0 w 152"/>
                  <a:gd name="T5" fmla="*/ 36 h 237"/>
                  <a:gd name="T6" fmla="*/ 0 w 152"/>
                  <a:gd name="T7" fmla="*/ 200 h 237"/>
                  <a:gd name="T8" fmla="*/ 37 w 152"/>
                  <a:gd name="T9" fmla="*/ 237 h 237"/>
                  <a:gd name="T10" fmla="*/ 116 w 152"/>
                  <a:gd name="T11" fmla="*/ 237 h 237"/>
                  <a:gd name="T12" fmla="*/ 152 w 152"/>
                  <a:gd name="T13" fmla="*/ 200 h 237"/>
                  <a:gd name="T14" fmla="*/ 152 w 152"/>
                  <a:gd name="T15" fmla="*/ 36 h 237"/>
                  <a:gd name="T16" fmla="*/ 116 w 152"/>
                  <a:gd name="T17" fmla="*/ 0 h 237"/>
                  <a:gd name="T18" fmla="*/ 136 w 152"/>
                  <a:gd name="T19" fmla="*/ 200 h 237"/>
                  <a:gd name="T20" fmla="*/ 116 w 152"/>
                  <a:gd name="T21" fmla="*/ 221 h 237"/>
                  <a:gd name="T22" fmla="*/ 37 w 152"/>
                  <a:gd name="T23" fmla="*/ 221 h 237"/>
                  <a:gd name="T24" fmla="*/ 16 w 152"/>
                  <a:gd name="T25" fmla="*/ 200 h 237"/>
                  <a:gd name="T26" fmla="*/ 16 w 152"/>
                  <a:gd name="T27" fmla="*/ 36 h 237"/>
                  <a:gd name="T28" fmla="*/ 37 w 152"/>
                  <a:gd name="T29" fmla="*/ 16 h 237"/>
                  <a:gd name="T30" fmla="*/ 116 w 152"/>
                  <a:gd name="T31" fmla="*/ 16 h 237"/>
                  <a:gd name="T32" fmla="*/ 136 w 152"/>
                  <a:gd name="T33" fmla="*/ 36 h 237"/>
                  <a:gd name="T34" fmla="*/ 136 w 152"/>
                  <a:gd name="T35" fmla="*/ 20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237">
                    <a:moveTo>
                      <a:pt x="116" y="0"/>
                    </a:moveTo>
                    <a:cubicBezTo>
                      <a:pt x="37" y="0"/>
                      <a:pt x="37" y="0"/>
                      <a:pt x="37" y="0"/>
                    </a:cubicBezTo>
                    <a:cubicBezTo>
                      <a:pt x="16" y="0"/>
                      <a:pt x="0" y="16"/>
                      <a:pt x="0" y="36"/>
                    </a:cubicBezTo>
                    <a:cubicBezTo>
                      <a:pt x="0" y="200"/>
                      <a:pt x="0" y="200"/>
                      <a:pt x="0" y="200"/>
                    </a:cubicBezTo>
                    <a:cubicBezTo>
                      <a:pt x="0" y="220"/>
                      <a:pt x="16" y="237"/>
                      <a:pt x="37" y="237"/>
                    </a:cubicBezTo>
                    <a:cubicBezTo>
                      <a:pt x="116" y="237"/>
                      <a:pt x="116" y="237"/>
                      <a:pt x="116" y="237"/>
                    </a:cubicBezTo>
                    <a:cubicBezTo>
                      <a:pt x="136" y="237"/>
                      <a:pt x="152" y="220"/>
                      <a:pt x="152" y="200"/>
                    </a:cubicBezTo>
                    <a:cubicBezTo>
                      <a:pt x="152" y="36"/>
                      <a:pt x="152" y="36"/>
                      <a:pt x="152" y="36"/>
                    </a:cubicBezTo>
                    <a:cubicBezTo>
                      <a:pt x="152" y="16"/>
                      <a:pt x="136" y="0"/>
                      <a:pt x="116" y="0"/>
                    </a:cubicBezTo>
                    <a:moveTo>
                      <a:pt x="136" y="200"/>
                    </a:moveTo>
                    <a:cubicBezTo>
                      <a:pt x="136" y="211"/>
                      <a:pt x="127" y="221"/>
                      <a:pt x="116" y="221"/>
                    </a:cubicBezTo>
                    <a:cubicBezTo>
                      <a:pt x="37" y="221"/>
                      <a:pt x="37" y="221"/>
                      <a:pt x="37" y="221"/>
                    </a:cubicBezTo>
                    <a:cubicBezTo>
                      <a:pt x="25" y="221"/>
                      <a:pt x="16" y="211"/>
                      <a:pt x="16" y="200"/>
                    </a:cubicBezTo>
                    <a:cubicBezTo>
                      <a:pt x="16" y="36"/>
                      <a:pt x="16" y="36"/>
                      <a:pt x="16" y="36"/>
                    </a:cubicBezTo>
                    <a:cubicBezTo>
                      <a:pt x="16" y="25"/>
                      <a:pt x="25" y="16"/>
                      <a:pt x="37" y="16"/>
                    </a:cubicBezTo>
                    <a:cubicBezTo>
                      <a:pt x="116" y="16"/>
                      <a:pt x="116" y="16"/>
                      <a:pt x="116" y="16"/>
                    </a:cubicBezTo>
                    <a:cubicBezTo>
                      <a:pt x="127" y="16"/>
                      <a:pt x="136" y="25"/>
                      <a:pt x="136" y="36"/>
                    </a:cubicBezTo>
                    <a:cubicBezTo>
                      <a:pt x="136" y="200"/>
                      <a:pt x="136" y="200"/>
                      <a:pt x="136" y="200"/>
                    </a:cubicBezTo>
                  </a:path>
                </a:pathLst>
              </a:custGeom>
              <a:grpFill/>
              <a:ln>
                <a:noFill/>
              </a:ln>
            </p:spPr>
            <p:txBody>
              <a:bodyPr/>
              <a:lstStyle/>
              <a:p>
                <a:pPr>
                  <a:defRPr/>
                </a:pPr>
                <a:endParaRPr lang="zh-CN" altLang="en-US"/>
              </a:p>
            </p:txBody>
          </p:sp>
          <p:sp>
            <p:nvSpPr>
              <p:cNvPr id="716" name="Freeform 271"/>
              <p:cNvSpPr>
                <a:spLocks/>
              </p:cNvSpPr>
              <p:nvPr/>
            </p:nvSpPr>
            <p:spPr bwMode="auto">
              <a:xfrm>
                <a:off x="3036099" y="3670565"/>
                <a:ext cx="47742" cy="47742"/>
              </a:xfrm>
              <a:custGeom>
                <a:avLst/>
                <a:gdLst>
                  <a:gd name="T0" fmla="*/ 22 w 28"/>
                  <a:gd name="T1" fmla="*/ 0 h 28"/>
                  <a:gd name="T2" fmla="*/ 6 w 28"/>
                  <a:gd name="T3" fmla="*/ 0 h 28"/>
                  <a:gd name="T4" fmla="*/ 0 w 28"/>
                  <a:gd name="T5" fmla="*/ 6 h 28"/>
                  <a:gd name="T6" fmla="*/ 0 w 28"/>
                  <a:gd name="T7" fmla="*/ 22 h 28"/>
                  <a:gd name="T8" fmla="*/ 6 w 28"/>
                  <a:gd name="T9" fmla="*/ 28 h 28"/>
                  <a:gd name="T10" fmla="*/ 22 w 28"/>
                  <a:gd name="T11" fmla="*/ 28 h 28"/>
                  <a:gd name="T12" fmla="*/ 28 w 28"/>
                  <a:gd name="T13" fmla="*/ 22 h 28"/>
                  <a:gd name="T14" fmla="*/ 28 w 28"/>
                  <a:gd name="T15" fmla="*/ 6 h 28"/>
                  <a:gd name="T16" fmla="*/ 22 w 2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2" y="0"/>
                    </a:moveTo>
                    <a:cubicBezTo>
                      <a:pt x="6" y="0"/>
                      <a:pt x="6" y="0"/>
                      <a:pt x="6" y="0"/>
                    </a:cubicBezTo>
                    <a:cubicBezTo>
                      <a:pt x="3" y="0"/>
                      <a:pt x="0" y="3"/>
                      <a:pt x="0" y="6"/>
                    </a:cubicBezTo>
                    <a:cubicBezTo>
                      <a:pt x="0" y="22"/>
                      <a:pt x="0" y="22"/>
                      <a:pt x="0" y="22"/>
                    </a:cubicBezTo>
                    <a:cubicBezTo>
                      <a:pt x="0" y="25"/>
                      <a:pt x="3" y="28"/>
                      <a:pt x="6" y="28"/>
                    </a:cubicBezTo>
                    <a:cubicBezTo>
                      <a:pt x="22" y="28"/>
                      <a:pt x="22" y="28"/>
                      <a:pt x="22" y="28"/>
                    </a:cubicBezTo>
                    <a:cubicBezTo>
                      <a:pt x="26" y="28"/>
                      <a:pt x="28" y="25"/>
                      <a:pt x="28" y="22"/>
                    </a:cubicBezTo>
                    <a:cubicBezTo>
                      <a:pt x="28" y="6"/>
                      <a:pt x="28" y="6"/>
                      <a:pt x="28" y="6"/>
                    </a:cubicBezTo>
                    <a:cubicBezTo>
                      <a:pt x="28" y="3"/>
                      <a:pt x="26" y="0"/>
                      <a:pt x="22" y="0"/>
                    </a:cubicBezTo>
                  </a:path>
                </a:pathLst>
              </a:custGeom>
              <a:grpFill/>
              <a:ln>
                <a:noFill/>
              </a:ln>
            </p:spPr>
            <p:txBody>
              <a:bodyPr/>
              <a:lstStyle/>
              <a:p>
                <a:pPr>
                  <a:defRPr/>
                </a:pPr>
                <a:endParaRPr lang="zh-CN" altLang="en-US"/>
              </a:p>
            </p:txBody>
          </p:sp>
          <p:sp>
            <p:nvSpPr>
              <p:cNvPr id="717" name="Freeform 272"/>
              <p:cNvSpPr>
                <a:spLocks/>
              </p:cNvSpPr>
              <p:nvPr/>
            </p:nvSpPr>
            <p:spPr bwMode="auto">
              <a:xfrm>
                <a:off x="2976082" y="3419583"/>
                <a:ext cx="170505" cy="233250"/>
              </a:xfrm>
              <a:custGeom>
                <a:avLst/>
                <a:gdLst>
                  <a:gd name="T0" fmla="*/ 95 w 101"/>
                  <a:gd name="T1" fmla="*/ 0 h 138"/>
                  <a:gd name="T2" fmla="*/ 6 w 101"/>
                  <a:gd name="T3" fmla="*/ 0 h 138"/>
                  <a:gd name="T4" fmla="*/ 0 w 101"/>
                  <a:gd name="T5" fmla="*/ 6 h 138"/>
                  <a:gd name="T6" fmla="*/ 0 w 101"/>
                  <a:gd name="T7" fmla="*/ 132 h 138"/>
                  <a:gd name="T8" fmla="*/ 6 w 101"/>
                  <a:gd name="T9" fmla="*/ 138 h 138"/>
                  <a:gd name="T10" fmla="*/ 95 w 101"/>
                  <a:gd name="T11" fmla="*/ 138 h 138"/>
                  <a:gd name="T12" fmla="*/ 101 w 101"/>
                  <a:gd name="T13" fmla="*/ 132 h 138"/>
                  <a:gd name="T14" fmla="*/ 101 w 101"/>
                  <a:gd name="T15" fmla="*/ 6 h 138"/>
                  <a:gd name="T16" fmla="*/ 95 w 101"/>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38">
                    <a:moveTo>
                      <a:pt x="95" y="0"/>
                    </a:moveTo>
                    <a:cubicBezTo>
                      <a:pt x="6" y="0"/>
                      <a:pt x="6" y="0"/>
                      <a:pt x="6" y="0"/>
                    </a:cubicBezTo>
                    <a:cubicBezTo>
                      <a:pt x="2" y="0"/>
                      <a:pt x="0" y="3"/>
                      <a:pt x="0" y="6"/>
                    </a:cubicBezTo>
                    <a:cubicBezTo>
                      <a:pt x="0" y="132"/>
                      <a:pt x="0" y="132"/>
                      <a:pt x="0" y="132"/>
                    </a:cubicBezTo>
                    <a:cubicBezTo>
                      <a:pt x="0" y="135"/>
                      <a:pt x="2" y="138"/>
                      <a:pt x="6" y="138"/>
                    </a:cubicBezTo>
                    <a:cubicBezTo>
                      <a:pt x="95" y="138"/>
                      <a:pt x="95" y="138"/>
                      <a:pt x="95" y="138"/>
                    </a:cubicBezTo>
                    <a:cubicBezTo>
                      <a:pt x="98" y="138"/>
                      <a:pt x="101" y="135"/>
                      <a:pt x="101" y="132"/>
                    </a:cubicBezTo>
                    <a:cubicBezTo>
                      <a:pt x="101" y="6"/>
                      <a:pt x="101" y="6"/>
                      <a:pt x="101" y="6"/>
                    </a:cubicBezTo>
                    <a:cubicBezTo>
                      <a:pt x="101" y="3"/>
                      <a:pt x="98" y="0"/>
                      <a:pt x="95" y="0"/>
                    </a:cubicBezTo>
                  </a:path>
                </a:pathLst>
              </a:custGeom>
              <a:grpFill/>
              <a:ln>
                <a:noFill/>
              </a:ln>
            </p:spPr>
            <p:txBody>
              <a:bodyPr/>
              <a:lstStyle/>
              <a:p>
                <a:pPr>
                  <a:defRPr/>
                </a:pPr>
                <a:endParaRPr lang="zh-CN" altLang="en-US"/>
              </a:p>
            </p:txBody>
          </p:sp>
        </p:grpSp>
        <p:grpSp>
          <p:nvGrpSpPr>
            <p:cNvPr id="489" name="组合 488"/>
            <p:cNvGrpSpPr/>
            <p:nvPr/>
          </p:nvGrpSpPr>
          <p:grpSpPr>
            <a:xfrm>
              <a:off x="8904461" y="1465997"/>
              <a:ext cx="189601" cy="294631"/>
              <a:chOff x="2545011" y="1465997"/>
              <a:chExt cx="189601" cy="294631"/>
            </a:xfrm>
          </p:grpSpPr>
          <p:sp>
            <p:nvSpPr>
              <p:cNvPr id="712" name="Freeform 273"/>
              <p:cNvSpPr>
                <a:spLocks noEditPoints="1"/>
              </p:cNvSpPr>
              <p:nvPr/>
            </p:nvSpPr>
            <p:spPr bwMode="auto">
              <a:xfrm>
                <a:off x="2545011" y="1465997"/>
                <a:ext cx="189601" cy="294631"/>
              </a:xfrm>
              <a:custGeom>
                <a:avLst/>
                <a:gdLst>
                  <a:gd name="T0" fmla="*/ 85 w 112"/>
                  <a:gd name="T1" fmla="*/ 0 h 174"/>
                  <a:gd name="T2" fmla="*/ 27 w 112"/>
                  <a:gd name="T3" fmla="*/ 0 h 174"/>
                  <a:gd name="T4" fmla="*/ 0 w 112"/>
                  <a:gd name="T5" fmla="*/ 27 h 174"/>
                  <a:gd name="T6" fmla="*/ 0 w 112"/>
                  <a:gd name="T7" fmla="*/ 147 h 174"/>
                  <a:gd name="T8" fmla="*/ 27 w 112"/>
                  <a:gd name="T9" fmla="*/ 174 h 174"/>
                  <a:gd name="T10" fmla="*/ 85 w 112"/>
                  <a:gd name="T11" fmla="*/ 174 h 174"/>
                  <a:gd name="T12" fmla="*/ 112 w 112"/>
                  <a:gd name="T13" fmla="*/ 147 h 174"/>
                  <a:gd name="T14" fmla="*/ 112 w 112"/>
                  <a:gd name="T15" fmla="*/ 27 h 174"/>
                  <a:gd name="T16" fmla="*/ 85 w 112"/>
                  <a:gd name="T17" fmla="*/ 0 h 174"/>
                  <a:gd name="T18" fmla="*/ 100 w 112"/>
                  <a:gd name="T19" fmla="*/ 147 h 174"/>
                  <a:gd name="T20" fmla="*/ 85 w 112"/>
                  <a:gd name="T21" fmla="*/ 163 h 174"/>
                  <a:gd name="T22" fmla="*/ 27 w 112"/>
                  <a:gd name="T23" fmla="*/ 163 h 174"/>
                  <a:gd name="T24" fmla="*/ 11 w 112"/>
                  <a:gd name="T25" fmla="*/ 147 h 174"/>
                  <a:gd name="T26" fmla="*/ 11 w 112"/>
                  <a:gd name="T27" fmla="*/ 27 h 174"/>
                  <a:gd name="T28" fmla="*/ 27 w 112"/>
                  <a:gd name="T29" fmla="*/ 11 h 174"/>
                  <a:gd name="T30" fmla="*/ 85 w 112"/>
                  <a:gd name="T31" fmla="*/ 11 h 174"/>
                  <a:gd name="T32" fmla="*/ 100 w 112"/>
                  <a:gd name="T33" fmla="*/ 27 h 174"/>
                  <a:gd name="T34" fmla="*/ 100 w 112"/>
                  <a:gd name="T35" fmla="*/ 14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4">
                    <a:moveTo>
                      <a:pt x="85" y="0"/>
                    </a:moveTo>
                    <a:cubicBezTo>
                      <a:pt x="27" y="0"/>
                      <a:pt x="27" y="0"/>
                      <a:pt x="27" y="0"/>
                    </a:cubicBezTo>
                    <a:cubicBezTo>
                      <a:pt x="12" y="0"/>
                      <a:pt x="0" y="12"/>
                      <a:pt x="0" y="27"/>
                    </a:cubicBezTo>
                    <a:cubicBezTo>
                      <a:pt x="0" y="147"/>
                      <a:pt x="0" y="147"/>
                      <a:pt x="0" y="147"/>
                    </a:cubicBezTo>
                    <a:cubicBezTo>
                      <a:pt x="0" y="162"/>
                      <a:pt x="12" y="174"/>
                      <a:pt x="27" y="174"/>
                    </a:cubicBezTo>
                    <a:cubicBezTo>
                      <a:pt x="85" y="174"/>
                      <a:pt x="85" y="174"/>
                      <a:pt x="85" y="174"/>
                    </a:cubicBezTo>
                    <a:cubicBezTo>
                      <a:pt x="100" y="174"/>
                      <a:pt x="112" y="162"/>
                      <a:pt x="112" y="147"/>
                    </a:cubicBezTo>
                    <a:cubicBezTo>
                      <a:pt x="112" y="27"/>
                      <a:pt x="112" y="27"/>
                      <a:pt x="112" y="27"/>
                    </a:cubicBezTo>
                    <a:cubicBezTo>
                      <a:pt x="112" y="12"/>
                      <a:pt x="100" y="0"/>
                      <a:pt x="85" y="0"/>
                    </a:cubicBezTo>
                    <a:close/>
                    <a:moveTo>
                      <a:pt x="100" y="147"/>
                    </a:moveTo>
                    <a:cubicBezTo>
                      <a:pt x="100" y="156"/>
                      <a:pt x="93" y="163"/>
                      <a:pt x="85" y="163"/>
                    </a:cubicBezTo>
                    <a:cubicBezTo>
                      <a:pt x="27" y="163"/>
                      <a:pt x="27" y="163"/>
                      <a:pt x="27" y="163"/>
                    </a:cubicBezTo>
                    <a:cubicBezTo>
                      <a:pt x="18" y="163"/>
                      <a:pt x="11" y="156"/>
                      <a:pt x="11" y="147"/>
                    </a:cubicBezTo>
                    <a:cubicBezTo>
                      <a:pt x="11" y="27"/>
                      <a:pt x="11" y="27"/>
                      <a:pt x="11" y="27"/>
                    </a:cubicBezTo>
                    <a:cubicBezTo>
                      <a:pt x="11" y="18"/>
                      <a:pt x="18" y="11"/>
                      <a:pt x="27" y="11"/>
                    </a:cubicBezTo>
                    <a:cubicBezTo>
                      <a:pt x="85" y="11"/>
                      <a:pt x="85" y="11"/>
                      <a:pt x="85" y="11"/>
                    </a:cubicBezTo>
                    <a:cubicBezTo>
                      <a:pt x="93" y="11"/>
                      <a:pt x="100" y="18"/>
                      <a:pt x="100" y="27"/>
                    </a:cubicBezTo>
                    <a:lnTo>
                      <a:pt x="100" y="147"/>
                    </a:lnTo>
                    <a:close/>
                  </a:path>
                </a:pathLst>
              </a:custGeom>
              <a:solidFill>
                <a:schemeClr val="bg1">
                  <a:lumMod val="95000"/>
                </a:schemeClr>
              </a:solidFill>
              <a:ln>
                <a:noFill/>
              </a:ln>
            </p:spPr>
            <p:txBody>
              <a:bodyPr/>
              <a:lstStyle/>
              <a:p>
                <a:pPr>
                  <a:defRPr/>
                </a:pPr>
                <a:endParaRPr lang="zh-CN" altLang="en-US"/>
              </a:p>
            </p:txBody>
          </p:sp>
          <p:sp>
            <p:nvSpPr>
              <p:cNvPr id="713" name="Freeform 274"/>
              <p:cNvSpPr>
                <a:spLocks/>
              </p:cNvSpPr>
              <p:nvPr/>
            </p:nvSpPr>
            <p:spPr bwMode="auto">
              <a:xfrm>
                <a:off x="2621397" y="1691064"/>
                <a:ext cx="35465" cy="34101"/>
              </a:xfrm>
              <a:custGeom>
                <a:avLst/>
                <a:gdLst>
                  <a:gd name="T0" fmla="*/ 17 w 21"/>
                  <a:gd name="T1" fmla="*/ 0 h 20"/>
                  <a:gd name="T2" fmla="*/ 5 w 21"/>
                  <a:gd name="T3" fmla="*/ 0 h 20"/>
                  <a:gd name="T4" fmla="*/ 0 w 21"/>
                  <a:gd name="T5" fmla="*/ 4 h 20"/>
                  <a:gd name="T6" fmla="*/ 0 w 21"/>
                  <a:gd name="T7" fmla="*/ 16 h 20"/>
                  <a:gd name="T8" fmla="*/ 5 w 21"/>
                  <a:gd name="T9" fmla="*/ 20 h 20"/>
                  <a:gd name="T10" fmla="*/ 17 w 21"/>
                  <a:gd name="T11" fmla="*/ 20 h 20"/>
                  <a:gd name="T12" fmla="*/ 21 w 21"/>
                  <a:gd name="T13" fmla="*/ 16 h 20"/>
                  <a:gd name="T14" fmla="*/ 21 w 21"/>
                  <a:gd name="T15" fmla="*/ 4 h 20"/>
                  <a:gd name="T16" fmla="*/ 17 w 2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0">
                    <a:moveTo>
                      <a:pt x="17" y="0"/>
                    </a:moveTo>
                    <a:cubicBezTo>
                      <a:pt x="5" y="0"/>
                      <a:pt x="5" y="0"/>
                      <a:pt x="5" y="0"/>
                    </a:cubicBezTo>
                    <a:cubicBezTo>
                      <a:pt x="2" y="0"/>
                      <a:pt x="0" y="2"/>
                      <a:pt x="0" y="4"/>
                    </a:cubicBezTo>
                    <a:cubicBezTo>
                      <a:pt x="0" y="16"/>
                      <a:pt x="0" y="16"/>
                      <a:pt x="0" y="16"/>
                    </a:cubicBezTo>
                    <a:cubicBezTo>
                      <a:pt x="0" y="18"/>
                      <a:pt x="2" y="20"/>
                      <a:pt x="5" y="20"/>
                    </a:cubicBezTo>
                    <a:cubicBezTo>
                      <a:pt x="17" y="20"/>
                      <a:pt x="17" y="20"/>
                      <a:pt x="17" y="20"/>
                    </a:cubicBezTo>
                    <a:cubicBezTo>
                      <a:pt x="19" y="20"/>
                      <a:pt x="21" y="18"/>
                      <a:pt x="21" y="16"/>
                    </a:cubicBezTo>
                    <a:cubicBezTo>
                      <a:pt x="21" y="4"/>
                      <a:pt x="21" y="4"/>
                      <a:pt x="21" y="4"/>
                    </a:cubicBezTo>
                    <a:cubicBezTo>
                      <a:pt x="21" y="2"/>
                      <a:pt x="19" y="0"/>
                      <a:pt x="17" y="0"/>
                    </a:cubicBezTo>
                    <a:close/>
                  </a:path>
                </a:pathLst>
              </a:custGeom>
              <a:solidFill>
                <a:schemeClr val="bg1">
                  <a:lumMod val="95000"/>
                </a:schemeClr>
              </a:solidFill>
              <a:ln>
                <a:noFill/>
              </a:ln>
            </p:spPr>
            <p:txBody>
              <a:bodyPr/>
              <a:lstStyle/>
              <a:p>
                <a:pPr>
                  <a:defRPr/>
                </a:pPr>
                <a:endParaRPr lang="zh-CN" altLang="en-US"/>
              </a:p>
            </p:txBody>
          </p:sp>
          <p:sp>
            <p:nvSpPr>
              <p:cNvPr id="714" name="Freeform 275"/>
              <p:cNvSpPr>
                <a:spLocks/>
              </p:cNvSpPr>
              <p:nvPr/>
            </p:nvSpPr>
            <p:spPr bwMode="auto">
              <a:xfrm>
                <a:off x="2576384" y="1505555"/>
                <a:ext cx="125491" cy="171868"/>
              </a:xfrm>
              <a:custGeom>
                <a:avLst/>
                <a:gdLst>
                  <a:gd name="T0" fmla="*/ 71 w 75"/>
                  <a:gd name="T1" fmla="*/ 0 h 102"/>
                  <a:gd name="T2" fmla="*/ 5 w 75"/>
                  <a:gd name="T3" fmla="*/ 0 h 102"/>
                  <a:gd name="T4" fmla="*/ 0 w 75"/>
                  <a:gd name="T5" fmla="*/ 4 h 102"/>
                  <a:gd name="T6" fmla="*/ 0 w 75"/>
                  <a:gd name="T7" fmla="*/ 97 h 102"/>
                  <a:gd name="T8" fmla="*/ 5 w 75"/>
                  <a:gd name="T9" fmla="*/ 102 h 102"/>
                  <a:gd name="T10" fmla="*/ 71 w 75"/>
                  <a:gd name="T11" fmla="*/ 102 h 102"/>
                  <a:gd name="T12" fmla="*/ 75 w 75"/>
                  <a:gd name="T13" fmla="*/ 97 h 102"/>
                  <a:gd name="T14" fmla="*/ 75 w 75"/>
                  <a:gd name="T15" fmla="*/ 4 h 102"/>
                  <a:gd name="T16" fmla="*/ 71 w 75"/>
                  <a:gd name="T1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2">
                    <a:moveTo>
                      <a:pt x="71" y="0"/>
                    </a:moveTo>
                    <a:cubicBezTo>
                      <a:pt x="5" y="0"/>
                      <a:pt x="5" y="0"/>
                      <a:pt x="5" y="0"/>
                    </a:cubicBezTo>
                    <a:cubicBezTo>
                      <a:pt x="2" y="0"/>
                      <a:pt x="0" y="2"/>
                      <a:pt x="0" y="4"/>
                    </a:cubicBezTo>
                    <a:cubicBezTo>
                      <a:pt x="0" y="97"/>
                      <a:pt x="0" y="97"/>
                      <a:pt x="0" y="97"/>
                    </a:cubicBezTo>
                    <a:cubicBezTo>
                      <a:pt x="0" y="100"/>
                      <a:pt x="2" y="102"/>
                      <a:pt x="5" y="102"/>
                    </a:cubicBezTo>
                    <a:cubicBezTo>
                      <a:pt x="71" y="102"/>
                      <a:pt x="71" y="102"/>
                      <a:pt x="71" y="102"/>
                    </a:cubicBezTo>
                    <a:cubicBezTo>
                      <a:pt x="73" y="102"/>
                      <a:pt x="75" y="100"/>
                      <a:pt x="75" y="97"/>
                    </a:cubicBezTo>
                    <a:cubicBezTo>
                      <a:pt x="75" y="4"/>
                      <a:pt x="75" y="4"/>
                      <a:pt x="75" y="4"/>
                    </a:cubicBezTo>
                    <a:cubicBezTo>
                      <a:pt x="75" y="2"/>
                      <a:pt x="73" y="0"/>
                      <a:pt x="71" y="0"/>
                    </a:cubicBezTo>
                    <a:close/>
                  </a:path>
                </a:pathLst>
              </a:custGeom>
              <a:solidFill>
                <a:schemeClr val="bg1">
                  <a:lumMod val="95000"/>
                </a:schemeClr>
              </a:solidFill>
              <a:ln>
                <a:noFill/>
              </a:ln>
            </p:spPr>
            <p:txBody>
              <a:bodyPr/>
              <a:lstStyle/>
              <a:p>
                <a:pPr>
                  <a:defRPr/>
                </a:pPr>
                <a:endParaRPr lang="zh-CN" altLang="en-US"/>
              </a:p>
            </p:txBody>
          </p:sp>
        </p:grpSp>
        <p:sp>
          <p:nvSpPr>
            <p:cNvPr id="490" name="Freeform 276"/>
            <p:cNvSpPr>
              <a:spLocks noEditPoints="1"/>
            </p:cNvSpPr>
            <p:nvPr/>
          </p:nvSpPr>
          <p:spPr bwMode="auto">
            <a:xfrm>
              <a:off x="8623470" y="2122097"/>
              <a:ext cx="184145" cy="249619"/>
            </a:xfrm>
            <a:custGeom>
              <a:avLst/>
              <a:gdLst>
                <a:gd name="T0" fmla="*/ 78 w 109"/>
                <a:gd name="T1" fmla="*/ 44 h 148"/>
                <a:gd name="T2" fmla="*/ 94 w 109"/>
                <a:gd name="T3" fmla="*/ 24 h 148"/>
                <a:gd name="T4" fmla="*/ 74 w 109"/>
                <a:gd name="T5" fmla="*/ 0 h 148"/>
                <a:gd name="T6" fmla="*/ 36 w 109"/>
                <a:gd name="T7" fmla="*/ 1 h 148"/>
                <a:gd name="T8" fmla="*/ 17 w 109"/>
                <a:gd name="T9" fmla="*/ 25 h 148"/>
                <a:gd name="T10" fmla="*/ 33 w 109"/>
                <a:gd name="T11" fmla="*/ 43 h 148"/>
                <a:gd name="T12" fmla="*/ 0 w 109"/>
                <a:gd name="T13" fmla="*/ 94 h 148"/>
                <a:gd name="T14" fmla="*/ 55 w 109"/>
                <a:gd name="T15" fmla="*/ 148 h 148"/>
                <a:gd name="T16" fmla="*/ 109 w 109"/>
                <a:gd name="T17" fmla="*/ 93 h 148"/>
                <a:gd name="T18" fmla="*/ 78 w 109"/>
                <a:gd name="T19" fmla="*/ 44 h 148"/>
                <a:gd name="T20" fmla="*/ 67 w 109"/>
                <a:gd name="T21" fmla="*/ 7 h 148"/>
                <a:gd name="T22" fmla="*/ 79 w 109"/>
                <a:gd name="T23" fmla="*/ 24 h 148"/>
                <a:gd name="T24" fmla="*/ 67 w 109"/>
                <a:gd name="T25" fmla="*/ 24 h 148"/>
                <a:gd name="T26" fmla="*/ 67 w 109"/>
                <a:gd name="T27" fmla="*/ 7 h 148"/>
                <a:gd name="T28" fmla="*/ 28 w 109"/>
                <a:gd name="T29" fmla="*/ 24 h 148"/>
                <a:gd name="T30" fmla="*/ 40 w 109"/>
                <a:gd name="T31" fmla="*/ 24 h 148"/>
                <a:gd name="T32" fmla="*/ 42 w 109"/>
                <a:gd name="T33" fmla="*/ 42 h 148"/>
                <a:gd name="T34" fmla="*/ 28 w 109"/>
                <a:gd name="T35" fmla="*/ 24 h 148"/>
                <a:gd name="T36" fmla="*/ 55 w 109"/>
                <a:gd name="T37" fmla="*/ 133 h 148"/>
                <a:gd name="T38" fmla="*/ 15 w 109"/>
                <a:gd name="T39" fmla="*/ 94 h 148"/>
                <a:gd name="T40" fmla="*/ 54 w 109"/>
                <a:gd name="T41" fmla="*/ 54 h 148"/>
                <a:gd name="T42" fmla="*/ 94 w 109"/>
                <a:gd name="T43" fmla="*/ 93 h 148"/>
                <a:gd name="T44" fmla="*/ 55 w 109"/>
                <a:gd name="T45" fmla="*/ 13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9" h="148">
                  <a:moveTo>
                    <a:pt x="78" y="44"/>
                  </a:moveTo>
                  <a:cubicBezTo>
                    <a:pt x="94" y="24"/>
                    <a:pt x="94" y="24"/>
                    <a:pt x="94" y="24"/>
                  </a:cubicBezTo>
                  <a:cubicBezTo>
                    <a:pt x="74" y="0"/>
                    <a:pt x="74" y="0"/>
                    <a:pt x="74" y="0"/>
                  </a:cubicBezTo>
                  <a:cubicBezTo>
                    <a:pt x="36" y="1"/>
                    <a:pt x="36" y="1"/>
                    <a:pt x="36" y="1"/>
                  </a:cubicBezTo>
                  <a:cubicBezTo>
                    <a:pt x="17" y="25"/>
                    <a:pt x="17" y="25"/>
                    <a:pt x="17" y="25"/>
                  </a:cubicBezTo>
                  <a:cubicBezTo>
                    <a:pt x="33" y="43"/>
                    <a:pt x="33" y="43"/>
                    <a:pt x="33" y="43"/>
                  </a:cubicBezTo>
                  <a:cubicBezTo>
                    <a:pt x="13" y="52"/>
                    <a:pt x="0" y="71"/>
                    <a:pt x="0" y="94"/>
                  </a:cubicBezTo>
                  <a:cubicBezTo>
                    <a:pt x="1" y="124"/>
                    <a:pt x="25" y="148"/>
                    <a:pt x="55" y="148"/>
                  </a:cubicBezTo>
                  <a:cubicBezTo>
                    <a:pt x="85" y="147"/>
                    <a:pt x="109" y="123"/>
                    <a:pt x="109" y="93"/>
                  </a:cubicBezTo>
                  <a:cubicBezTo>
                    <a:pt x="109" y="71"/>
                    <a:pt x="96" y="53"/>
                    <a:pt x="78" y="44"/>
                  </a:cubicBezTo>
                  <a:close/>
                  <a:moveTo>
                    <a:pt x="67" y="7"/>
                  </a:moveTo>
                  <a:cubicBezTo>
                    <a:pt x="79" y="24"/>
                    <a:pt x="79" y="24"/>
                    <a:pt x="79" y="24"/>
                  </a:cubicBezTo>
                  <a:cubicBezTo>
                    <a:pt x="67" y="24"/>
                    <a:pt x="67" y="24"/>
                    <a:pt x="67" y="24"/>
                  </a:cubicBezTo>
                  <a:lnTo>
                    <a:pt x="67" y="7"/>
                  </a:lnTo>
                  <a:close/>
                  <a:moveTo>
                    <a:pt x="28" y="24"/>
                  </a:moveTo>
                  <a:cubicBezTo>
                    <a:pt x="40" y="24"/>
                    <a:pt x="40" y="24"/>
                    <a:pt x="40" y="24"/>
                  </a:cubicBezTo>
                  <a:cubicBezTo>
                    <a:pt x="42" y="42"/>
                    <a:pt x="42" y="42"/>
                    <a:pt x="42" y="42"/>
                  </a:cubicBezTo>
                  <a:lnTo>
                    <a:pt x="28" y="24"/>
                  </a:lnTo>
                  <a:close/>
                  <a:moveTo>
                    <a:pt x="55" y="133"/>
                  </a:moveTo>
                  <a:cubicBezTo>
                    <a:pt x="33" y="133"/>
                    <a:pt x="15" y="116"/>
                    <a:pt x="15" y="94"/>
                  </a:cubicBezTo>
                  <a:cubicBezTo>
                    <a:pt x="14" y="72"/>
                    <a:pt x="32" y="54"/>
                    <a:pt x="54" y="54"/>
                  </a:cubicBezTo>
                  <a:cubicBezTo>
                    <a:pt x="76" y="53"/>
                    <a:pt x="94" y="71"/>
                    <a:pt x="94" y="93"/>
                  </a:cubicBezTo>
                  <a:cubicBezTo>
                    <a:pt x="94" y="115"/>
                    <a:pt x="77" y="133"/>
                    <a:pt x="55" y="133"/>
                  </a:cubicBezTo>
                  <a:close/>
                </a:path>
              </a:pathLst>
            </a:custGeom>
            <a:solidFill>
              <a:schemeClr val="bg1">
                <a:lumMod val="95000"/>
              </a:schemeClr>
            </a:solidFill>
            <a:ln>
              <a:noFill/>
            </a:ln>
          </p:spPr>
          <p:txBody>
            <a:bodyPr/>
            <a:lstStyle/>
            <a:p>
              <a:pPr>
                <a:defRPr/>
              </a:pPr>
              <a:endParaRPr lang="zh-CN" altLang="en-US"/>
            </a:p>
          </p:txBody>
        </p:sp>
        <p:sp>
          <p:nvSpPr>
            <p:cNvPr id="491" name="Freeform 277"/>
            <p:cNvSpPr>
              <a:spLocks/>
            </p:cNvSpPr>
            <p:nvPr/>
          </p:nvSpPr>
          <p:spPr bwMode="auto">
            <a:xfrm>
              <a:off x="8888092" y="2251682"/>
              <a:ext cx="368289" cy="223702"/>
            </a:xfrm>
            <a:custGeom>
              <a:avLst/>
              <a:gdLst>
                <a:gd name="T0" fmla="*/ 251 w 270"/>
                <a:gd name="T1" fmla="*/ 85 h 164"/>
                <a:gd name="T2" fmla="*/ 251 w 270"/>
                <a:gd name="T3" fmla="*/ 59 h 164"/>
                <a:gd name="T4" fmla="*/ 185 w 270"/>
                <a:gd name="T5" fmla="*/ 29 h 164"/>
                <a:gd name="T6" fmla="*/ 185 w 270"/>
                <a:gd name="T7" fmla="*/ 85 h 164"/>
                <a:gd name="T8" fmla="*/ 177 w 270"/>
                <a:gd name="T9" fmla="*/ 85 h 164"/>
                <a:gd name="T10" fmla="*/ 177 w 270"/>
                <a:gd name="T11" fmla="*/ 59 h 164"/>
                <a:gd name="T12" fmla="*/ 112 w 270"/>
                <a:gd name="T13" fmla="*/ 29 h 164"/>
                <a:gd name="T14" fmla="*/ 112 w 270"/>
                <a:gd name="T15" fmla="*/ 85 h 164"/>
                <a:gd name="T16" fmla="*/ 91 w 270"/>
                <a:gd name="T17" fmla="*/ 85 h 164"/>
                <a:gd name="T18" fmla="*/ 91 w 270"/>
                <a:gd name="T19" fmla="*/ 0 h 164"/>
                <a:gd name="T20" fmla="*/ 64 w 270"/>
                <a:gd name="T21" fmla="*/ 0 h 164"/>
                <a:gd name="T22" fmla="*/ 64 w 270"/>
                <a:gd name="T23" fmla="*/ 85 h 164"/>
                <a:gd name="T24" fmla="*/ 53 w 270"/>
                <a:gd name="T25" fmla="*/ 85 h 164"/>
                <a:gd name="T26" fmla="*/ 53 w 270"/>
                <a:gd name="T27" fmla="*/ 0 h 164"/>
                <a:gd name="T28" fmla="*/ 25 w 270"/>
                <a:gd name="T29" fmla="*/ 0 h 164"/>
                <a:gd name="T30" fmla="*/ 25 w 270"/>
                <a:gd name="T31" fmla="*/ 85 h 164"/>
                <a:gd name="T32" fmla="*/ 0 w 270"/>
                <a:gd name="T33" fmla="*/ 85 h 164"/>
                <a:gd name="T34" fmla="*/ 0 w 270"/>
                <a:gd name="T35" fmla="*/ 164 h 164"/>
                <a:gd name="T36" fmla="*/ 270 w 270"/>
                <a:gd name="T37" fmla="*/ 164 h 164"/>
                <a:gd name="T38" fmla="*/ 270 w 270"/>
                <a:gd name="T39" fmla="*/ 85 h 164"/>
                <a:gd name="T40" fmla="*/ 251 w 270"/>
                <a:gd name="T41" fmla="*/ 8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64">
                  <a:moveTo>
                    <a:pt x="251" y="85"/>
                  </a:moveTo>
                  <a:lnTo>
                    <a:pt x="251" y="59"/>
                  </a:lnTo>
                  <a:lnTo>
                    <a:pt x="185" y="29"/>
                  </a:lnTo>
                  <a:lnTo>
                    <a:pt x="185" y="85"/>
                  </a:lnTo>
                  <a:lnTo>
                    <a:pt x="177" y="85"/>
                  </a:lnTo>
                  <a:lnTo>
                    <a:pt x="177" y="59"/>
                  </a:lnTo>
                  <a:lnTo>
                    <a:pt x="112" y="29"/>
                  </a:lnTo>
                  <a:lnTo>
                    <a:pt x="112" y="85"/>
                  </a:lnTo>
                  <a:lnTo>
                    <a:pt x="91" y="85"/>
                  </a:lnTo>
                  <a:lnTo>
                    <a:pt x="91" y="0"/>
                  </a:lnTo>
                  <a:lnTo>
                    <a:pt x="64" y="0"/>
                  </a:lnTo>
                  <a:lnTo>
                    <a:pt x="64" y="85"/>
                  </a:lnTo>
                  <a:lnTo>
                    <a:pt x="53" y="85"/>
                  </a:lnTo>
                  <a:lnTo>
                    <a:pt x="53" y="0"/>
                  </a:lnTo>
                  <a:lnTo>
                    <a:pt x="25" y="0"/>
                  </a:lnTo>
                  <a:lnTo>
                    <a:pt x="25" y="85"/>
                  </a:lnTo>
                  <a:lnTo>
                    <a:pt x="0" y="85"/>
                  </a:lnTo>
                  <a:lnTo>
                    <a:pt x="0" y="164"/>
                  </a:lnTo>
                  <a:lnTo>
                    <a:pt x="270" y="164"/>
                  </a:lnTo>
                  <a:lnTo>
                    <a:pt x="270" y="85"/>
                  </a:lnTo>
                  <a:lnTo>
                    <a:pt x="251" y="85"/>
                  </a:lnTo>
                  <a:close/>
                </a:path>
              </a:pathLst>
            </a:custGeom>
            <a:solidFill>
              <a:schemeClr val="bg1">
                <a:lumMod val="95000"/>
              </a:schemeClr>
            </a:solidFill>
            <a:ln>
              <a:noFill/>
            </a:ln>
          </p:spPr>
          <p:txBody>
            <a:bodyPr/>
            <a:lstStyle/>
            <a:p>
              <a:pPr>
                <a:defRPr/>
              </a:pPr>
              <a:endParaRPr lang="zh-CN" altLang="en-US"/>
            </a:p>
          </p:txBody>
        </p:sp>
        <p:sp>
          <p:nvSpPr>
            <p:cNvPr id="492" name="Freeform 278"/>
            <p:cNvSpPr>
              <a:spLocks noEditPoints="1"/>
            </p:cNvSpPr>
            <p:nvPr/>
          </p:nvSpPr>
          <p:spPr bwMode="auto">
            <a:xfrm>
              <a:off x="8669846" y="1557389"/>
              <a:ext cx="189601" cy="196421"/>
            </a:xfrm>
            <a:custGeom>
              <a:avLst/>
              <a:gdLst>
                <a:gd name="T0" fmla="*/ 104 w 112"/>
                <a:gd name="T1" fmla="*/ 105 h 116"/>
                <a:gd name="T2" fmla="*/ 104 w 112"/>
                <a:gd name="T3" fmla="*/ 11 h 116"/>
                <a:gd name="T4" fmla="*/ 93 w 112"/>
                <a:gd name="T5" fmla="*/ 0 h 116"/>
                <a:gd name="T6" fmla="*/ 45 w 112"/>
                <a:gd name="T7" fmla="*/ 0 h 116"/>
                <a:gd name="T8" fmla="*/ 34 w 112"/>
                <a:gd name="T9" fmla="*/ 11 h 116"/>
                <a:gd name="T10" fmla="*/ 34 w 112"/>
                <a:gd name="T11" fmla="*/ 21 h 116"/>
                <a:gd name="T12" fmla="*/ 34 w 112"/>
                <a:gd name="T13" fmla="*/ 81 h 116"/>
                <a:gd name="T14" fmla="*/ 16 w 112"/>
                <a:gd name="T15" fmla="*/ 81 h 116"/>
                <a:gd name="T16" fmla="*/ 11 w 112"/>
                <a:gd name="T17" fmla="*/ 75 h 116"/>
                <a:gd name="T18" fmla="*/ 11 w 112"/>
                <a:gd name="T19" fmla="*/ 37 h 116"/>
                <a:gd name="T20" fmla="*/ 12 w 112"/>
                <a:gd name="T21" fmla="*/ 37 h 116"/>
                <a:gd name="T22" fmla="*/ 22 w 112"/>
                <a:gd name="T23" fmla="*/ 27 h 116"/>
                <a:gd name="T24" fmla="*/ 20 w 112"/>
                <a:gd name="T25" fmla="*/ 21 h 116"/>
                <a:gd name="T26" fmla="*/ 29 w 112"/>
                <a:gd name="T27" fmla="*/ 21 h 116"/>
                <a:gd name="T28" fmla="*/ 29 w 112"/>
                <a:gd name="T29" fmla="*/ 11 h 116"/>
                <a:gd name="T30" fmla="*/ 16 w 112"/>
                <a:gd name="T31" fmla="*/ 11 h 116"/>
                <a:gd name="T32" fmla="*/ 0 w 112"/>
                <a:gd name="T33" fmla="*/ 27 h 116"/>
                <a:gd name="T34" fmla="*/ 0 w 112"/>
                <a:gd name="T35" fmla="*/ 75 h 116"/>
                <a:gd name="T36" fmla="*/ 16 w 112"/>
                <a:gd name="T37" fmla="*/ 92 h 116"/>
                <a:gd name="T38" fmla="*/ 34 w 112"/>
                <a:gd name="T39" fmla="*/ 92 h 116"/>
                <a:gd name="T40" fmla="*/ 34 w 112"/>
                <a:gd name="T41" fmla="*/ 105 h 116"/>
                <a:gd name="T42" fmla="*/ 25 w 112"/>
                <a:gd name="T43" fmla="*/ 105 h 116"/>
                <a:gd name="T44" fmla="*/ 25 w 112"/>
                <a:gd name="T45" fmla="*/ 116 h 116"/>
                <a:gd name="T46" fmla="*/ 45 w 112"/>
                <a:gd name="T47" fmla="*/ 116 h 116"/>
                <a:gd name="T48" fmla="*/ 93 w 112"/>
                <a:gd name="T49" fmla="*/ 116 h 116"/>
                <a:gd name="T50" fmla="*/ 112 w 112"/>
                <a:gd name="T51" fmla="*/ 116 h 116"/>
                <a:gd name="T52" fmla="*/ 112 w 112"/>
                <a:gd name="T53" fmla="*/ 105 h 116"/>
                <a:gd name="T54" fmla="*/ 104 w 112"/>
                <a:gd name="T55" fmla="*/ 105 h 116"/>
                <a:gd name="T56" fmla="*/ 10 w 112"/>
                <a:gd name="T57" fmla="*/ 27 h 116"/>
                <a:gd name="T58" fmla="*/ 10 w 112"/>
                <a:gd name="T59" fmla="*/ 27 h 116"/>
                <a:gd name="T60" fmla="*/ 11 w 112"/>
                <a:gd name="T61" fmla="*/ 29 h 116"/>
                <a:gd name="T62" fmla="*/ 14 w 112"/>
                <a:gd name="T63" fmla="*/ 29 h 116"/>
                <a:gd name="T64" fmla="*/ 14 w 112"/>
                <a:gd name="T65" fmla="*/ 26 h 116"/>
                <a:gd name="T66" fmla="*/ 10 w 112"/>
                <a:gd name="T67" fmla="*/ 23 h 116"/>
                <a:gd name="T68" fmla="*/ 12 w 112"/>
                <a:gd name="T69" fmla="*/ 22 h 116"/>
                <a:gd name="T70" fmla="*/ 18 w 112"/>
                <a:gd name="T71" fmla="*/ 27 h 116"/>
                <a:gd name="T72" fmla="*/ 12 w 112"/>
                <a:gd name="T73" fmla="*/ 33 h 116"/>
                <a:gd name="T74" fmla="*/ 10 w 112"/>
                <a:gd name="T75" fmla="*/ 27 h 116"/>
                <a:gd name="T76" fmla="*/ 91 w 112"/>
                <a:gd name="T77" fmla="*/ 55 h 116"/>
                <a:gd name="T78" fmla="*/ 88 w 112"/>
                <a:gd name="T79" fmla="*/ 58 h 116"/>
                <a:gd name="T80" fmla="*/ 50 w 112"/>
                <a:gd name="T81" fmla="*/ 58 h 116"/>
                <a:gd name="T82" fmla="*/ 47 w 112"/>
                <a:gd name="T83" fmla="*/ 55 h 116"/>
                <a:gd name="T84" fmla="*/ 47 w 112"/>
                <a:gd name="T85" fmla="*/ 52 h 116"/>
                <a:gd name="T86" fmla="*/ 50 w 112"/>
                <a:gd name="T87" fmla="*/ 48 h 116"/>
                <a:gd name="T88" fmla="*/ 88 w 112"/>
                <a:gd name="T89" fmla="*/ 48 h 116"/>
                <a:gd name="T90" fmla="*/ 91 w 112"/>
                <a:gd name="T91" fmla="*/ 52 h 116"/>
                <a:gd name="T92" fmla="*/ 91 w 112"/>
                <a:gd name="T93" fmla="*/ 55 h 116"/>
                <a:gd name="T94" fmla="*/ 91 w 112"/>
                <a:gd name="T95" fmla="*/ 35 h 116"/>
                <a:gd name="T96" fmla="*/ 88 w 112"/>
                <a:gd name="T97" fmla="*/ 38 h 116"/>
                <a:gd name="T98" fmla="*/ 50 w 112"/>
                <a:gd name="T99" fmla="*/ 38 h 116"/>
                <a:gd name="T100" fmla="*/ 47 w 112"/>
                <a:gd name="T101" fmla="*/ 35 h 116"/>
                <a:gd name="T102" fmla="*/ 47 w 112"/>
                <a:gd name="T103" fmla="*/ 14 h 116"/>
                <a:gd name="T104" fmla="*/ 50 w 112"/>
                <a:gd name="T105" fmla="*/ 11 h 116"/>
                <a:gd name="T106" fmla="*/ 88 w 112"/>
                <a:gd name="T107" fmla="*/ 11 h 116"/>
                <a:gd name="T108" fmla="*/ 91 w 112"/>
                <a:gd name="T109" fmla="*/ 14 h 116"/>
                <a:gd name="T110" fmla="*/ 91 w 112"/>
                <a:gd name="T111" fmla="*/ 3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116">
                  <a:moveTo>
                    <a:pt x="104" y="105"/>
                  </a:moveTo>
                  <a:cubicBezTo>
                    <a:pt x="104" y="11"/>
                    <a:pt x="104" y="11"/>
                    <a:pt x="104" y="11"/>
                  </a:cubicBezTo>
                  <a:cubicBezTo>
                    <a:pt x="104" y="4"/>
                    <a:pt x="99" y="0"/>
                    <a:pt x="93" y="0"/>
                  </a:cubicBezTo>
                  <a:cubicBezTo>
                    <a:pt x="45" y="0"/>
                    <a:pt x="45" y="0"/>
                    <a:pt x="45" y="0"/>
                  </a:cubicBezTo>
                  <a:cubicBezTo>
                    <a:pt x="38" y="0"/>
                    <a:pt x="34" y="4"/>
                    <a:pt x="34" y="11"/>
                  </a:cubicBezTo>
                  <a:cubicBezTo>
                    <a:pt x="34" y="21"/>
                    <a:pt x="34" y="21"/>
                    <a:pt x="34" y="21"/>
                  </a:cubicBezTo>
                  <a:cubicBezTo>
                    <a:pt x="34" y="81"/>
                    <a:pt x="34" y="81"/>
                    <a:pt x="34" y="81"/>
                  </a:cubicBezTo>
                  <a:cubicBezTo>
                    <a:pt x="16" y="81"/>
                    <a:pt x="16" y="81"/>
                    <a:pt x="16" y="81"/>
                  </a:cubicBezTo>
                  <a:cubicBezTo>
                    <a:pt x="13" y="81"/>
                    <a:pt x="11" y="78"/>
                    <a:pt x="11" y="75"/>
                  </a:cubicBezTo>
                  <a:cubicBezTo>
                    <a:pt x="11" y="37"/>
                    <a:pt x="11" y="37"/>
                    <a:pt x="11" y="37"/>
                  </a:cubicBezTo>
                  <a:cubicBezTo>
                    <a:pt x="11" y="37"/>
                    <a:pt x="12" y="37"/>
                    <a:pt x="12" y="37"/>
                  </a:cubicBezTo>
                  <a:cubicBezTo>
                    <a:pt x="18" y="37"/>
                    <a:pt x="22" y="33"/>
                    <a:pt x="22" y="27"/>
                  </a:cubicBezTo>
                  <a:cubicBezTo>
                    <a:pt x="22" y="25"/>
                    <a:pt x="22" y="23"/>
                    <a:pt x="20" y="21"/>
                  </a:cubicBezTo>
                  <a:cubicBezTo>
                    <a:pt x="29" y="21"/>
                    <a:pt x="29" y="21"/>
                    <a:pt x="29" y="21"/>
                  </a:cubicBezTo>
                  <a:cubicBezTo>
                    <a:pt x="29" y="11"/>
                    <a:pt x="29" y="11"/>
                    <a:pt x="29" y="11"/>
                  </a:cubicBezTo>
                  <a:cubicBezTo>
                    <a:pt x="16" y="11"/>
                    <a:pt x="16" y="11"/>
                    <a:pt x="16" y="11"/>
                  </a:cubicBezTo>
                  <a:cubicBezTo>
                    <a:pt x="7" y="11"/>
                    <a:pt x="0" y="18"/>
                    <a:pt x="0" y="27"/>
                  </a:cubicBezTo>
                  <a:cubicBezTo>
                    <a:pt x="0" y="75"/>
                    <a:pt x="0" y="75"/>
                    <a:pt x="0" y="75"/>
                  </a:cubicBezTo>
                  <a:cubicBezTo>
                    <a:pt x="0" y="84"/>
                    <a:pt x="7" y="92"/>
                    <a:pt x="16" y="92"/>
                  </a:cubicBezTo>
                  <a:cubicBezTo>
                    <a:pt x="34" y="92"/>
                    <a:pt x="34" y="92"/>
                    <a:pt x="34" y="92"/>
                  </a:cubicBezTo>
                  <a:cubicBezTo>
                    <a:pt x="34" y="105"/>
                    <a:pt x="34" y="105"/>
                    <a:pt x="34" y="105"/>
                  </a:cubicBezTo>
                  <a:cubicBezTo>
                    <a:pt x="25" y="105"/>
                    <a:pt x="25" y="105"/>
                    <a:pt x="25" y="105"/>
                  </a:cubicBezTo>
                  <a:cubicBezTo>
                    <a:pt x="25" y="116"/>
                    <a:pt x="25" y="116"/>
                    <a:pt x="25" y="116"/>
                  </a:cubicBezTo>
                  <a:cubicBezTo>
                    <a:pt x="45" y="116"/>
                    <a:pt x="45" y="116"/>
                    <a:pt x="45" y="116"/>
                  </a:cubicBezTo>
                  <a:cubicBezTo>
                    <a:pt x="93" y="116"/>
                    <a:pt x="93" y="116"/>
                    <a:pt x="93" y="116"/>
                  </a:cubicBezTo>
                  <a:cubicBezTo>
                    <a:pt x="112" y="116"/>
                    <a:pt x="112" y="116"/>
                    <a:pt x="112" y="116"/>
                  </a:cubicBezTo>
                  <a:cubicBezTo>
                    <a:pt x="112" y="105"/>
                    <a:pt x="112" y="105"/>
                    <a:pt x="112" y="105"/>
                  </a:cubicBezTo>
                  <a:lnTo>
                    <a:pt x="104" y="105"/>
                  </a:lnTo>
                  <a:close/>
                  <a:moveTo>
                    <a:pt x="10" y="27"/>
                  </a:moveTo>
                  <a:cubicBezTo>
                    <a:pt x="10" y="27"/>
                    <a:pt x="10" y="27"/>
                    <a:pt x="10" y="27"/>
                  </a:cubicBezTo>
                  <a:cubicBezTo>
                    <a:pt x="11" y="29"/>
                    <a:pt x="11" y="29"/>
                    <a:pt x="11" y="29"/>
                  </a:cubicBezTo>
                  <a:cubicBezTo>
                    <a:pt x="12" y="29"/>
                    <a:pt x="13" y="29"/>
                    <a:pt x="14" y="29"/>
                  </a:cubicBezTo>
                  <a:cubicBezTo>
                    <a:pt x="15" y="28"/>
                    <a:pt x="15" y="27"/>
                    <a:pt x="14" y="26"/>
                  </a:cubicBezTo>
                  <a:cubicBezTo>
                    <a:pt x="10" y="23"/>
                    <a:pt x="10" y="23"/>
                    <a:pt x="10" y="23"/>
                  </a:cubicBezTo>
                  <a:cubicBezTo>
                    <a:pt x="11" y="22"/>
                    <a:pt x="11" y="22"/>
                    <a:pt x="12" y="22"/>
                  </a:cubicBezTo>
                  <a:cubicBezTo>
                    <a:pt x="16" y="22"/>
                    <a:pt x="18" y="24"/>
                    <a:pt x="18" y="27"/>
                  </a:cubicBezTo>
                  <a:cubicBezTo>
                    <a:pt x="18" y="31"/>
                    <a:pt x="16" y="33"/>
                    <a:pt x="12" y="33"/>
                  </a:cubicBezTo>
                  <a:cubicBezTo>
                    <a:pt x="9" y="33"/>
                    <a:pt x="10" y="31"/>
                    <a:pt x="10" y="27"/>
                  </a:cubicBezTo>
                  <a:close/>
                  <a:moveTo>
                    <a:pt x="91" y="55"/>
                  </a:moveTo>
                  <a:cubicBezTo>
                    <a:pt x="91" y="56"/>
                    <a:pt x="90" y="58"/>
                    <a:pt x="88" y="58"/>
                  </a:cubicBezTo>
                  <a:cubicBezTo>
                    <a:pt x="50" y="58"/>
                    <a:pt x="50" y="58"/>
                    <a:pt x="50" y="58"/>
                  </a:cubicBezTo>
                  <a:cubicBezTo>
                    <a:pt x="48" y="58"/>
                    <a:pt x="47" y="56"/>
                    <a:pt x="47" y="55"/>
                  </a:cubicBezTo>
                  <a:cubicBezTo>
                    <a:pt x="47" y="52"/>
                    <a:pt x="47" y="52"/>
                    <a:pt x="47" y="52"/>
                  </a:cubicBezTo>
                  <a:cubicBezTo>
                    <a:pt x="47" y="50"/>
                    <a:pt x="48" y="48"/>
                    <a:pt x="50" y="48"/>
                  </a:cubicBezTo>
                  <a:cubicBezTo>
                    <a:pt x="88" y="48"/>
                    <a:pt x="88" y="48"/>
                    <a:pt x="88" y="48"/>
                  </a:cubicBezTo>
                  <a:cubicBezTo>
                    <a:pt x="90" y="48"/>
                    <a:pt x="91" y="50"/>
                    <a:pt x="91" y="52"/>
                  </a:cubicBezTo>
                  <a:lnTo>
                    <a:pt x="91" y="55"/>
                  </a:lnTo>
                  <a:close/>
                  <a:moveTo>
                    <a:pt x="91" y="35"/>
                  </a:moveTo>
                  <a:cubicBezTo>
                    <a:pt x="91" y="36"/>
                    <a:pt x="90" y="38"/>
                    <a:pt x="88" y="38"/>
                  </a:cubicBezTo>
                  <a:cubicBezTo>
                    <a:pt x="50" y="38"/>
                    <a:pt x="50" y="38"/>
                    <a:pt x="50" y="38"/>
                  </a:cubicBezTo>
                  <a:cubicBezTo>
                    <a:pt x="48" y="38"/>
                    <a:pt x="47" y="36"/>
                    <a:pt x="47" y="35"/>
                  </a:cubicBezTo>
                  <a:cubicBezTo>
                    <a:pt x="47" y="14"/>
                    <a:pt x="47" y="14"/>
                    <a:pt x="47" y="14"/>
                  </a:cubicBezTo>
                  <a:cubicBezTo>
                    <a:pt x="47" y="13"/>
                    <a:pt x="48" y="11"/>
                    <a:pt x="50" y="11"/>
                  </a:cubicBezTo>
                  <a:cubicBezTo>
                    <a:pt x="88" y="11"/>
                    <a:pt x="88" y="11"/>
                    <a:pt x="88" y="11"/>
                  </a:cubicBezTo>
                  <a:cubicBezTo>
                    <a:pt x="90" y="11"/>
                    <a:pt x="91" y="13"/>
                    <a:pt x="91" y="14"/>
                  </a:cubicBezTo>
                  <a:lnTo>
                    <a:pt x="91" y="35"/>
                  </a:lnTo>
                  <a:close/>
                </a:path>
              </a:pathLst>
            </a:custGeom>
            <a:solidFill>
              <a:schemeClr val="bg1">
                <a:lumMod val="95000"/>
              </a:schemeClr>
            </a:solidFill>
            <a:ln>
              <a:noFill/>
            </a:ln>
          </p:spPr>
          <p:txBody>
            <a:bodyPr/>
            <a:lstStyle/>
            <a:p>
              <a:pPr>
                <a:defRPr/>
              </a:pPr>
              <a:endParaRPr lang="zh-CN" altLang="en-US"/>
            </a:p>
          </p:txBody>
        </p:sp>
        <p:sp>
          <p:nvSpPr>
            <p:cNvPr id="493" name="Freeform 282"/>
            <p:cNvSpPr>
              <a:spLocks noEditPoints="1"/>
            </p:cNvSpPr>
            <p:nvPr/>
          </p:nvSpPr>
          <p:spPr bwMode="auto">
            <a:xfrm>
              <a:off x="10201657" y="2008884"/>
              <a:ext cx="145952" cy="121399"/>
            </a:xfrm>
            <a:custGeom>
              <a:avLst/>
              <a:gdLst>
                <a:gd name="T0" fmla="*/ 16 w 86"/>
                <a:gd name="T1" fmla="*/ 72 h 72"/>
                <a:gd name="T2" fmla="*/ 71 w 86"/>
                <a:gd name="T3" fmla="*/ 71 h 72"/>
                <a:gd name="T4" fmla="*/ 85 w 86"/>
                <a:gd name="T5" fmla="*/ 55 h 72"/>
                <a:gd name="T6" fmla="*/ 85 w 86"/>
                <a:gd name="T7" fmla="*/ 27 h 72"/>
                <a:gd name="T8" fmla="*/ 72 w 86"/>
                <a:gd name="T9" fmla="*/ 12 h 72"/>
                <a:gd name="T10" fmla="*/ 72 w 86"/>
                <a:gd name="T11" fmla="*/ 12 h 72"/>
                <a:gd name="T12" fmla="*/ 70 w 86"/>
                <a:gd name="T13" fmla="*/ 10 h 72"/>
                <a:gd name="T14" fmla="*/ 63 w 86"/>
                <a:gd name="T15" fmla="*/ 10 h 72"/>
                <a:gd name="T16" fmla="*/ 61 w 86"/>
                <a:gd name="T17" fmla="*/ 12 h 72"/>
                <a:gd name="T18" fmla="*/ 57 w 86"/>
                <a:gd name="T19" fmla="*/ 12 h 72"/>
                <a:gd name="T20" fmla="*/ 57 w 86"/>
                <a:gd name="T21" fmla="*/ 7 h 72"/>
                <a:gd name="T22" fmla="*/ 46 w 86"/>
                <a:gd name="T23" fmla="*/ 0 h 72"/>
                <a:gd name="T24" fmla="*/ 38 w 86"/>
                <a:gd name="T25" fmla="*/ 0 h 72"/>
                <a:gd name="T26" fmla="*/ 28 w 86"/>
                <a:gd name="T27" fmla="*/ 8 h 72"/>
                <a:gd name="T28" fmla="*/ 28 w 86"/>
                <a:gd name="T29" fmla="*/ 13 h 72"/>
                <a:gd name="T30" fmla="*/ 24 w 86"/>
                <a:gd name="T31" fmla="*/ 13 h 72"/>
                <a:gd name="T32" fmla="*/ 22 w 86"/>
                <a:gd name="T33" fmla="*/ 11 h 72"/>
                <a:gd name="T34" fmla="*/ 15 w 86"/>
                <a:gd name="T35" fmla="*/ 11 h 72"/>
                <a:gd name="T36" fmla="*/ 13 w 86"/>
                <a:gd name="T37" fmla="*/ 13 h 72"/>
                <a:gd name="T38" fmla="*/ 13 w 86"/>
                <a:gd name="T39" fmla="*/ 14 h 72"/>
                <a:gd name="T40" fmla="*/ 0 w 86"/>
                <a:gd name="T41" fmla="*/ 29 h 72"/>
                <a:gd name="T42" fmla="*/ 1 w 86"/>
                <a:gd name="T43" fmla="*/ 57 h 72"/>
                <a:gd name="T44" fmla="*/ 16 w 86"/>
                <a:gd name="T45" fmla="*/ 72 h 72"/>
                <a:gd name="T46" fmla="*/ 39 w 86"/>
                <a:gd name="T47" fmla="*/ 5 h 72"/>
                <a:gd name="T48" fmla="*/ 46 w 86"/>
                <a:gd name="T49" fmla="*/ 5 h 72"/>
                <a:gd name="T50" fmla="*/ 51 w 86"/>
                <a:gd name="T51" fmla="*/ 7 h 72"/>
                <a:gd name="T52" fmla="*/ 52 w 86"/>
                <a:gd name="T53" fmla="*/ 12 h 72"/>
                <a:gd name="T54" fmla="*/ 33 w 86"/>
                <a:gd name="T55" fmla="*/ 13 h 72"/>
                <a:gd name="T56" fmla="*/ 33 w 86"/>
                <a:gd name="T57" fmla="*/ 8 h 72"/>
                <a:gd name="T58" fmla="*/ 39 w 86"/>
                <a:gd name="T59"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72">
                  <a:moveTo>
                    <a:pt x="16" y="72"/>
                  </a:moveTo>
                  <a:cubicBezTo>
                    <a:pt x="71" y="71"/>
                    <a:pt x="71" y="71"/>
                    <a:pt x="71" y="71"/>
                  </a:cubicBezTo>
                  <a:cubicBezTo>
                    <a:pt x="79" y="71"/>
                    <a:pt x="86" y="64"/>
                    <a:pt x="85" y="55"/>
                  </a:cubicBezTo>
                  <a:cubicBezTo>
                    <a:pt x="85" y="27"/>
                    <a:pt x="85" y="27"/>
                    <a:pt x="85" y="27"/>
                  </a:cubicBezTo>
                  <a:cubicBezTo>
                    <a:pt x="85" y="19"/>
                    <a:pt x="79" y="13"/>
                    <a:pt x="72" y="12"/>
                  </a:cubicBezTo>
                  <a:cubicBezTo>
                    <a:pt x="72" y="12"/>
                    <a:pt x="72" y="12"/>
                    <a:pt x="72" y="12"/>
                  </a:cubicBezTo>
                  <a:cubicBezTo>
                    <a:pt x="72" y="11"/>
                    <a:pt x="71" y="10"/>
                    <a:pt x="70" y="10"/>
                  </a:cubicBezTo>
                  <a:cubicBezTo>
                    <a:pt x="63" y="10"/>
                    <a:pt x="63" y="10"/>
                    <a:pt x="63" y="10"/>
                  </a:cubicBezTo>
                  <a:cubicBezTo>
                    <a:pt x="62" y="10"/>
                    <a:pt x="61" y="11"/>
                    <a:pt x="61" y="12"/>
                  </a:cubicBezTo>
                  <a:cubicBezTo>
                    <a:pt x="57" y="12"/>
                    <a:pt x="57" y="12"/>
                    <a:pt x="57" y="12"/>
                  </a:cubicBezTo>
                  <a:cubicBezTo>
                    <a:pt x="57" y="7"/>
                    <a:pt x="57" y="7"/>
                    <a:pt x="57" y="7"/>
                  </a:cubicBezTo>
                  <a:cubicBezTo>
                    <a:pt x="56" y="1"/>
                    <a:pt x="52" y="0"/>
                    <a:pt x="46" y="0"/>
                  </a:cubicBezTo>
                  <a:cubicBezTo>
                    <a:pt x="38" y="0"/>
                    <a:pt x="38" y="0"/>
                    <a:pt x="38" y="0"/>
                  </a:cubicBezTo>
                  <a:cubicBezTo>
                    <a:pt x="33" y="0"/>
                    <a:pt x="28" y="2"/>
                    <a:pt x="28" y="8"/>
                  </a:cubicBezTo>
                  <a:cubicBezTo>
                    <a:pt x="28" y="13"/>
                    <a:pt x="28" y="13"/>
                    <a:pt x="28" y="13"/>
                  </a:cubicBezTo>
                  <a:cubicBezTo>
                    <a:pt x="24" y="13"/>
                    <a:pt x="24" y="13"/>
                    <a:pt x="24" y="13"/>
                  </a:cubicBezTo>
                  <a:cubicBezTo>
                    <a:pt x="24" y="12"/>
                    <a:pt x="23" y="11"/>
                    <a:pt x="22" y="11"/>
                  </a:cubicBezTo>
                  <a:cubicBezTo>
                    <a:pt x="15" y="11"/>
                    <a:pt x="15" y="11"/>
                    <a:pt x="15" y="11"/>
                  </a:cubicBezTo>
                  <a:cubicBezTo>
                    <a:pt x="13" y="12"/>
                    <a:pt x="13" y="12"/>
                    <a:pt x="13" y="13"/>
                  </a:cubicBezTo>
                  <a:cubicBezTo>
                    <a:pt x="13" y="14"/>
                    <a:pt x="13" y="14"/>
                    <a:pt x="13" y="14"/>
                  </a:cubicBezTo>
                  <a:cubicBezTo>
                    <a:pt x="5" y="15"/>
                    <a:pt x="0" y="21"/>
                    <a:pt x="0" y="29"/>
                  </a:cubicBezTo>
                  <a:cubicBezTo>
                    <a:pt x="1" y="57"/>
                    <a:pt x="1" y="57"/>
                    <a:pt x="1" y="57"/>
                  </a:cubicBezTo>
                  <a:cubicBezTo>
                    <a:pt x="1" y="65"/>
                    <a:pt x="8" y="72"/>
                    <a:pt x="16" y="72"/>
                  </a:cubicBezTo>
                  <a:moveTo>
                    <a:pt x="39" y="5"/>
                  </a:moveTo>
                  <a:cubicBezTo>
                    <a:pt x="46" y="5"/>
                    <a:pt x="46" y="5"/>
                    <a:pt x="46" y="5"/>
                  </a:cubicBezTo>
                  <a:cubicBezTo>
                    <a:pt x="51" y="5"/>
                    <a:pt x="51" y="6"/>
                    <a:pt x="51" y="7"/>
                  </a:cubicBezTo>
                  <a:cubicBezTo>
                    <a:pt x="52" y="12"/>
                    <a:pt x="52" y="12"/>
                    <a:pt x="52" y="12"/>
                  </a:cubicBezTo>
                  <a:cubicBezTo>
                    <a:pt x="33" y="13"/>
                    <a:pt x="33" y="13"/>
                    <a:pt x="33" y="13"/>
                  </a:cubicBezTo>
                  <a:cubicBezTo>
                    <a:pt x="33" y="8"/>
                    <a:pt x="33" y="8"/>
                    <a:pt x="33" y="8"/>
                  </a:cubicBezTo>
                  <a:cubicBezTo>
                    <a:pt x="33" y="7"/>
                    <a:pt x="33" y="5"/>
                    <a:pt x="39" y="5"/>
                  </a:cubicBezTo>
                </a:path>
              </a:pathLst>
            </a:custGeom>
            <a:solidFill>
              <a:schemeClr val="bg1">
                <a:lumMod val="95000"/>
              </a:schemeClr>
            </a:solidFill>
            <a:ln>
              <a:noFill/>
            </a:ln>
          </p:spPr>
          <p:txBody>
            <a:bodyPr/>
            <a:lstStyle/>
            <a:p>
              <a:pPr>
                <a:defRPr/>
              </a:pPr>
              <a:endParaRPr lang="zh-CN" altLang="en-US"/>
            </a:p>
          </p:txBody>
        </p:sp>
        <p:sp>
          <p:nvSpPr>
            <p:cNvPr id="494" name="Freeform 283"/>
            <p:cNvSpPr>
              <a:spLocks noEditPoints="1"/>
            </p:cNvSpPr>
            <p:nvPr/>
          </p:nvSpPr>
          <p:spPr bwMode="auto">
            <a:xfrm>
              <a:off x="9746070" y="3085106"/>
              <a:ext cx="132312" cy="109123"/>
            </a:xfrm>
            <a:custGeom>
              <a:avLst/>
              <a:gdLst>
                <a:gd name="T0" fmla="*/ 77 w 78"/>
                <a:gd name="T1" fmla="*/ 50 h 65"/>
                <a:gd name="T2" fmla="*/ 77 w 78"/>
                <a:gd name="T3" fmla="*/ 24 h 65"/>
                <a:gd name="T4" fmla="*/ 65 w 78"/>
                <a:gd name="T5" fmla="*/ 11 h 65"/>
                <a:gd name="T6" fmla="*/ 65 w 78"/>
                <a:gd name="T7" fmla="*/ 11 h 65"/>
                <a:gd name="T8" fmla="*/ 63 w 78"/>
                <a:gd name="T9" fmla="*/ 9 h 65"/>
                <a:gd name="T10" fmla="*/ 57 w 78"/>
                <a:gd name="T11" fmla="*/ 9 h 65"/>
                <a:gd name="T12" fmla="*/ 55 w 78"/>
                <a:gd name="T13" fmla="*/ 11 h 65"/>
                <a:gd name="T14" fmla="*/ 51 w 78"/>
                <a:gd name="T15" fmla="*/ 11 h 65"/>
                <a:gd name="T16" fmla="*/ 51 w 78"/>
                <a:gd name="T17" fmla="*/ 6 h 65"/>
                <a:gd name="T18" fmla="*/ 42 w 78"/>
                <a:gd name="T19" fmla="*/ 0 h 65"/>
                <a:gd name="T20" fmla="*/ 35 w 78"/>
                <a:gd name="T21" fmla="*/ 0 h 65"/>
                <a:gd name="T22" fmla="*/ 26 w 78"/>
                <a:gd name="T23" fmla="*/ 7 h 65"/>
                <a:gd name="T24" fmla="*/ 26 w 78"/>
                <a:gd name="T25" fmla="*/ 12 h 65"/>
                <a:gd name="T26" fmla="*/ 22 w 78"/>
                <a:gd name="T27" fmla="*/ 12 h 65"/>
                <a:gd name="T28" fmla="*/ 20 w 78"/>
                <a:gd name="T29" fmla="*/ 10 h 65"/>
                <a:gd name="T30" fmla="*/ 14 w 78"/>
                <a:gd name="T31" fmla="*/ 10 h 65"/>
                <a:gd name="T32" fmla="*/ 12 w 78"/>
                <a:gd name="T33" fmla="*/ 12 h 65"/>
                <a:gd name="T34" fmla="*/ 12 w 78"/>
                <a:gd name="T35" fmla="*/ 12 h 65"/>
                <a:gd name="T36" fmla="*/ 0 w 78"/>
                <a:gd name="T37" fmla="*/ 26 h 65"/>
                <a:gd name="T38" fmla="*/ 1 w 78"/>
                <a:gd name="T39" fmla="*/ 51 h 65"/>
                <a:gd name="T40" fmla="*/ 15 w 78"/>
                <a:gd name="T41" fmla="*/ 65 h 65"/>
                <a:gd name="T42" fmla="*/ 64 w 78"/>
                <a:gd name="T43" fmla="*/ 64 h 65"/>
                <a:gd name="T44" fmla="*/ 77 w 78"/>
                <a:gd name="T45" fmla="*/ 50 h 65"/>
                <a:gd name="T46" fmla="*/ 30 w 78"/>
                <a:gd name="T47" fmla="*/ 12 h 65"/>
                <a:gd name="T48" fmla="*/ 30 w 78"/>
                <a:gd name="T49" fmla="*/ 7 h 65"/>
                <a:gd name="T50" fmla="*/ 35 w 78"/>
                <a:gd name="T51" fmla="*/ 5 h 65"/>
                <a:gd name="T52" fmla="*/ 42 w 78"/>
                <a:gd name="T53" fmla="*/ 5 h 65"/>
                <a:gd name="T54" fmla="*/ 47 w 78"/>
                <a:gd name="T55" fmla="*/ 7 h 65"/>
                <a:gd name="T56" fmla="*/ 47 w 78"/>
                <a:gd name="T57" fmla="*/ 11 h 65"/>
                <a:gd name="T58" fmla="*/ 30 w 78"/>
                <a:gd name="T59"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8" h="65">
                  <a:moveTo>
                    <a:pt x="77" y="50"/>
                  </a:moveTo>
                  <a:cubicBezTo>
                    <a:pt x="77" y="24"/>
                    <a:pt x="77" y="24"/>
                    <a:pt x="77" y="24"/>
                  </a:cubicBezTo>
                  <a:cubicBezTo>
                    <a:pt x="77" y="18"/>
                    <a:pt x="72" y="12"/>
                    <a:pt x="65" y="11"/>
                  </a:cubicBezTo>
                  <a:cubicBezTo>
                    <a:pt x="65" y="11"/>
                    <a:pt x="65" y="11"/>
                    <a:pt x="65" y="11"/>
                  </a:cubicBezTo>
                  <a:cubicBezTo>
                    <a:pt x="65" y="10"/>
                    <a:pt x="64" y="9"/>
                    <a:pt x="63" y="9"/>
                  </a:cubicBezTo>
                  <a:cubicBezTo>
                    <a:pt x="57" y="9"/>
                    <a:pt x="57" y="9"/>
                    <a:pt x="57" y="9"/>
                  </a:cubicBezTo>
                  <a:cubicBezTo>
                    <a:pt x="56" y="9"/>
                    <a:pt x="55" y="10"/>
                    <a:pt x="55" y="11"/>
                  </a:cubicBezTo>
                  <a:cubicBezTo>
                    <a:pt x="51" y="11"/>
                    <a:pt x="51" y="11"/>
                    <a:pt x="51" y="11"/>
                  </a:cubicBezTo>
                  <a:cubicBezTo>
                    <a:pt x="51" y="6"/>
                    <a:pt x="51" y="6"/>
                    <a:pt x="51" y="6"/>
                  </a:cubicBezTo>
                  <a:cubicBezTo>
                    <a:pt x="51" y="1"/>
                    <a:pt x="47" y="0"/>
                    <a:pt x="42" y="0"/>
                  </a:cubicBezTo>
                  <a:cubicBezTo>
                    <a:pt x="35" y="0"/>
                    <a:pt x="35" y="0"/>
                    <a:pt x="35" y="0"/>
                  </a:cubicBezTo>
                  <a:cubicBezTo>
                    <a:pt x="30" y="0"/>
                    <a:pt x="26" y="2"/>
                    <a:pt x="26" y="7"/>
                  </a:cubicBezTo>
                  <a:cubicBezTo>
                    <a:pt x="26" y="12"/>
                    <a:pt x="26" y="12"/>
                    <a:pt x="26" y="12"/>
                  </a:cubicBezTo>
                  <a:cubicBezTo>
                    <a:pt x="22" y="12"/>
                    <a:pt x="22" y="12"/>
                    <a:pt x="22" y="12"/>
                  </a:cubicBezTo>
                  <a:cubicBezTo>
                    <a:pt x="22" y="11"/>
                    <a:pt x="21" y="10"/>
                    <a:pt x="20" y="10"/>
                  </a:cubicBezTo>
                  <a:cubicBezTo>
                    <a:pt x="14" y="10"/>
                    <a:pt x="14" y="10"/>
                    <a:pt x="14" y="10"/>
                  </a:cubicBezTo>
                  <a:cubicBezTo>
                    <a:pt x="13" y="10"/>
                    <a:pt x="12" y="11"/>
                    <a:pt x="12" y="12"/>
                  </a:cubicBezTo>
                  <a:cubicBezTo>
                    <a:pt x="12" y="12"/>
                    <a:pt x="12" y="12"/>
                    <a:pt x="12" y="12"/>
                  </a:cubicBezTo>
                  <a:cubicBezTo>
                    <a:pt x="5" y="13"/>
                    <a:pt x="0" y="19"/>
                    <a:pt x="0" y="26"/>
                  </a:cubicBezTo>
                  <a:cubicBezTo>
                    <a:pt x="1" y="51"/>
                    <a:pt x="1" y="51"/>
                    <a:pt x="1" y="51"/>
                  </a:cubicBezTo>
                  <a:cubicBezTo>
                    <a:pt x="1" y="59"/>
                    <a:pt x="7" y="65"/>
                    <a:pt x="15" y="65"/>
                  </a:cubicBezTo>
                  <a:cubicBezTo>
                    <a:pt x="64" y="64"/>
                    <a:pt x="64" y="64"/>
                    <a:pt x="64" y="64"/>
                  </a:cubicBezTo>
                  <a:cubicBezTo>
                    <a:pt x="72" y="64"/>
                    <a:pt x="78" y="57"/>
                    <a:pt x="77" y="50"/>
                  </a:cubicBezTo>
                  <a:moveTo>
                    <a:pt x="30" y="12"/>
                  </a:moveTo>
                  <a:cubicBezTo>
                    <a:pt x="30" y="7"/>
                    <a:pt x="30" y="7"/>
                    <a:pt x="30" y="7"/>
                  </a:cubicBezTo>
                  <a:cubicBezTo>
                    <a:pt x="30" y="6"/>
                    <a:pt x="30" y="5"/>
                    <a:pt x="35" y="5"/>
                  </a:cubicBezTo>
                  <a:cubicBezTo>
                    <a:pt x="42" y="5"/>
                    <a:pt x="42" y="5"/>
                    <a:pt x="42" y="5"/>
                  </a:cubicBezTo>
                  <a:cubicBezTo>
                    <a:pt x="47" y="4"/>
                    <a:pt x="47" y="6"/>
                    <a:pt x="47" y="7"/>
                  </a:cubicBezTo>
                  <a:cubicBezTo>
                    <a:pt x="47" y="11"/>
                    <a:pt x="47" y="11"/>
                    <a:pt x="47" y="11"/>
                  </a:cubicBezTo>
                  <a:cubicBezTo>
                    <a:pt x="30" y="12"/>
                    <a:pt x="30" y="12"/>
                    <a:pt x="30" y="12"/>
                  </a:cubicBezTo>
                </a:path>
              </a:pathLst>
            </a:custGeom>
            <a:solidFill>
              <a:schemeClr val="bg1">
                <a:lumMod val="75000"/>
              </a:schemeClr>
            </a:solidFill>
            <a:ln>
              <a:noFill/>
            </a:ln>
          </p:spPr>
          <p:txBody>
            <a:bodyPr/>
            <a:lstStyle/>
            <a:p>
              <a:endParaRPr lang="zh-CN" altLang="en-US"/>
            </a:p>
          </p:txBody>
        </p:sp>
        <p:sp>
          <p:nvSpPr>
            <p:cNvPr id="495" name="Freeform 292"/>
            <p:cNvSpPr>
              <a:spLocks noEditPoints="1"/>
            </p:cNvSpPr>
            <p:nvPr/>
          </p:nvSpPr>
          <p:spPr bwMode="auto">
            <a:xfrm>
              <a:off x="9638311" y="2557225"/>
              <a:ext cx="163684" cy="163684"/>
            </a:xfrm>
            <a:custGeom>
              <a:avLst/>
              <a:gdLst>
                <a:gd name="T0" fmla="*/ 43 w 97"/>
                <a:gd name="T1" fmla="*/ 92 h 97"/>
                <a:gd name="T2" fmla="*/ 45 w 97"/>
                <a:gd name="T3" fmla="*/ 86 h 97"/>
                <a:gd name="T4" fmla="*/ 53 w 97"/>
                <a:gd name="T5" fmla="*/ 86 h 97"/>
                <a:gd name="T6" fmla="*/ 55 w 97"/>
                <a:gd name="T7" fmla="*/ 92 h 97"/>
                <a:gd name="T8" fmla="*/ 65 w 97"/>
                <a:gd name="T9" fmla="*/ 95 h 97"/>
                <a:gd name="T10" fmla="*/ 72 w 97"/>
                <a:gd name="T11" fmla="*/ 92 h 97"/>
                <a:gd name="T12" fmla="*/ 75 w 97"/>
                <a:gd name="T13" fmla="*/ 83 h 97"/>
                <a:gd name="T14" fmla="*/ 73 w 97"/>
                <a:gd name="T15" fmla="*/ 77 h 97"/>
                <a:gd name="T16" fmla="*/ 77 w 97"/>
                <a:gd name="T17" fmla="*/ 72 h 97"/>
                <a:gd name="T18" fmla="*/ 84 w 97"/>
                <a:gd name="T19" fmla="*/ 74 h 97"/>
                <a:gd name="T20" fmla="*/ 93 w 97"/>
                <a:gd name="T21" fmla="*/ 70 h 97"/>
                <a:gd name="T22" fmla="*/ 96 w 97"/>
                <a:gd name="T23" fmla="*/ 63 h 97"/>
                <a:gd name="T24" fmla="*/ 92 w 97"/>
                <a:gd name="T25" fmla="*/ 54 h 97"/>
                <a:gd name="T26" fmla="*/ 85 w 97"/>
                <a:gd name="T27" fmla="*/ 51 h 97"/>
                <a:gd name="T28" fmla="*/ 85 w 97"/>
                <a:gd name="T29" fmla="*/ 45 h 97"/>
                <a:gd name="T30" fmla="*/ 92 w 97"/>
                <a:gd name="T31" fmla="*/ 42 h 97"/>
                <a:gd name="T32" fmla="*/ 95 w 97"/>
                <a:gd name="T33" fmla="*/ 33 h 97"/>
                <a:gd name="T34" fmla="*/ 92 w 97"/>
                <a:gd name="T35" fmla="*/ 25 h 97"/>
                <a:gd name="T36" fmla="*/ 83 w 97"/>
                <a:gd name="T37" fmla="*/ 22 h 97"/>
                <a:gd name="T38" fmla="*/ 76 w 97"/>
                <a:gd name="T39" fmla="*/ 25 h 97"/>
                <a:gd name="T40" fmla="*/ 71 w 97"/>
                <a:gd name="T41" fmla="*/ 20 h 97"/>
                <a:gd name="T42" fmla="*/ 74 w 97"/>
                <a:gd name="T43" fmla="*/ 13 h 97"/>
                <a:gd name="T44" fmla="*/ 70 w 97"/>
                <a:gd name="T45" fmla="*/ 4 h 97"/>
                <a:gd name="T46" fmla="*/ 63 w 97"/>
                <a:gd name="T47" fmla="*/ 1 h 97"/>
                <a:gd name="T48" fmla="*/ 54 w 97"/>
                <a:gd name="T49" fmla="*/ 5 h 97"/>
                <a:gd name="T50" fmla="*/ 51 w 97"/>
                <a:gd name="T51" fmla="*/ 12 h 97"/>
                <a:gd name="T52" fmla="*/ 44 w 97"/>
                <a:gd name="T53" fmla="*/ 12 h 97"/>
                <a:gd name="T54" fmla="*/ 41 w 97"/>
                <a:gd name="T55" fmla="*/ 6 h 97"/>
                <a:gd name="T56" fmla="*/ 32 w 97"/>
                <a:gd name="T57" fmla="*/ 2 h 97"/>
                <a:gd name="T58" fmla="*/ 25 w 97"/>
                <a:gd name="T59" fmla="*/ 5 h 97"/>
                <a:gd name="T60" fmla="*/ 22 w 97"/>
                <a:gd name="T61" fmla="*/ 14 h 97"/>
                <a:gd name="T62" fmla="*/ 24 w 97"/>
                <a:gd name="T63" fmla="*/ 20 h 97"/>
                <a:gd name="T64" fmla="*/ 19 w 97"/>
                <a:gd name="T65" fmla="*/ 25 h 97"/>
                <a:gd name="T66" fmla="*/ 13 w 97"/>
                <a:gd name="T67" fmla="*/ 23 h 97"/>
                <a:gd name="T68" fmla="*/ 4 w 97"/>
                <a:gd name="T69" fmla="*/ 27 h 97"/>
                <a:gd name="T70" fmla="*/ 1 w 97"/>
                <a:gd name="T71" fmla="*/ 34 h 97"/>
                <a:gd name="T72" fmla="*/ 5 w 97"/>
                <a:gd name="T73" fmla="*/ 43 h 97"/>
                <a:gd name="T74" fmla="*/ 10 w 97"/>
                <a:gd name="T75" fmla="*/ 45 h 97"/>
                <a:gd name="T76" fmla="*/ 11 w 97"/>
                <a:gd name="T77" fmla="*/ 54 h 97"/>
                <a:gd name="T78" fmla="*/ 5 w 97"/>
                <a:gd name="T79" fmla="*/ 56 h 97"/>
                <a:gd name="T80" fmla="*/ 2 w 97"/>
                <a:gd name="T81" fmla="*/ 65 h 97"/>
                <a:gd name="T82" fmla="*/ 5 w 97"/>
                <a:gd name="T83" fmla="*/ 72 h 97"/>
                <a:gd name="T84" fmla="*/ 14 w 97"/>
                <a:gd name="T85" fmla="*/ 76 h 97"/>
                <a:gd name="T86" fmla="*/ 19 w 97"/>
                <a:gd name="T87" fmla="*/ 73 h 97"/>
                <a:gd name="T88" fmla="*/ 25 w 97"/>
                <a:gd name="T89" fmla="*/ 79 h 97"/>
                <a:gd name="T90" fmla="*/ 23 w 97"/>
                <a:gd name="T91" fmla="*/ 84 h 97"/>
                <a:gd name="T92" fmla="*/ 27 w 97"/>
                <a:gd name="T93" fmla="*/ 93 h 97"/>
                <a:gd name="T94" fmla="*/ 34 w 97"/>
                <a:gd name="T95" fmla="*/ 96 h 97"/>
                <a:gd name="T96" fmla="*/ 43 w 97"/>
                <a:gd name="T97" fmla="*/ 92 h 97"/>
                <a:gd name="T98" fmla="*/ 40 w 97"/>
                <a:gd name="T99" fmla="*/ 32 h 97"/>
                <a:gd name="T100" fmla="*/ 65 w 97"/>
                <a:gd name="T101" fmla="*/ 42 h 97"/>
                <a:gd name="T102" fmla="*/ 55 w 97"/>
                <a:gd name="T103" fmla="*/ 66 h 97"/>
                <a:gd name="T104" fmla="*/ 31 w 97"/>
                <a:gd name="T105" fmla="*/ 57 h 97"/>
                <a:gd name="T106" fmla="*/ 40 w 97"/>
                <a:gd name="T107"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97">
                  <a:moveTo>
                    <a:pt x="43" y="92"/>
                  </a:moveTo>
                  <a:cubicBezTo>
                    <a:pt x="45" y="86"/>
                    <a:pt x="45" y="86"/>
                    <a:pt x="45" y="86"/>
                  </a:cubicBezTo>
                  <a:cubicBezTo>
                    <a:pt x="48" y="87"/>
                    <a:pt x="50" y="86"/>
                    <a:pt x="53" y="86"/>
                  </a:cubicBezTo>
                  <a:cubicBezTo>
                    <a:pt x="55" y="92"/>
                    <a:pt x="55" y="92"/>
                    <a:pt x="55" y="92"/>
                  </a:cubicBezTo>
                  <a:cubicBezTo>
                    <a:pt x="57" y="95"/>
                    <a:pt x="61" y="97"/>
                    <a:pt x="65" y="95"/>
                  </a:cubicBezTo>
                  <a:cubicBezTo>
                    <a:pt x="72" y="92"/>
                    <a:pt x="72" y="92"/>
                    <a:pt x="72" y="92"/>
                  </a:cubicBezTo>
                  <a:cubicBezTo>
                    <a:pt x="75" y="91"/>
                    <a:pt x="77" y="87"/>
                    <a:pt x="75" y="83"/>
                  </a:cubicBezTo>
                  <a:cubicBezTo>
                    <a:pt x="73" y="77"/>
                    <a:pt x="73" y="77"/>
                    <a:pt x="73" y="77"/>
                  </a:cubicBezTo>
                  <a:cubicBezTo>
                    <a:pt x="74" y="75"/>
                    <a:pt x="76" y="74"/>
                    <a:pt x="77" y="72"/>
                  </a:cubicBezTo>
                  <a:cubicBezTo>
                    <a:pt x="84" y="74"/>
                    <a:pt x="84" y="74"/>
                    <a:pt x="84" y="74"/>
                  </a:cubicBezTo>
                  <a:cubicBezTo>
                    <a:pt x="87" y="76"/>
                    <a:pt x="91" y="74"/>
                    <a:pt x="93" y="70"/>
                  </a:cubicBezTo>
                  <a:cubicBezTo>
                    <a:pt x="96" y="63"/>
                    <a:pt x="96" y="63"/>
                    <a:pt x="96" y="63"/>
                  </a:cubicBezTo>
                  <a:cubicBezTo>
                    <a:pt x="97" y="60"/>
                    <a:pt x="95" y="56"/>
                    <a:pt x="92" y="54"/>
                  </a:cubicBezTo>
                  <a:cubicBezTo>
                    <a:pt x="85" y="51"/>
                    <a:pt x="85" y="51"/>
                    <a:pt x="85" y="51"/>
                  </a:cubicBezTo>
                  <a:cubicBezTo>
                    <a:pt x="85" y="49"/>
                    <a:pt x="85" y="47"/>
                    <a:pt x="85" y="45"/>
                  </a:cubicBezTo>
                  <a:cubicBezTo>
                    <a:pt x="92" y="42"/>
                    <a:pt x="92" y="42"/>
                    <a:pt x="92" y="42"/>
                  </a:cubicBezTo>
                  <a:cubicBezTo>
                    <a:pt x="95" y="40"/>
                    <a:pt x="97" y="36"/>
                    <a:pt x="95" y="33"/>
                  </a:cubicBezTo>
                  <a:cubicBezTo>
                    <a:pt x="92" y="25"/>
                    <a:pt x="92" y="25"/>
                    <a:pt x="92" y="25"/>
                  </a:cubicBezTo>
                  <a:cubicBezTo>
                    <a:pt x="90" y="22"/>
                    <a:pt x="86" y="20"/>
                    <a:pt x="83" y="22"/>
                  </a:cubicBezTo>
                  <a:cubicBezTo>
                    <a:pt x="76" y="25"/>
                    <a:pt x="76" y="25"/>
                    <a:pt x="76" y="25"/>
                  </a:cubicBezTo>
                  <a:cubicBezTo>
                    <a:pt x="75" y="23"/>
                    <a:pt x="73" y="21"/>
                    <a:pt x="71" y="20"/>
                  </a:cubicBezTo>
                  <a:cubicBezTo>
                    <a:pt x="74" y="13"/>
                    <a:pt x="74" y="13"/>
                    <a:pt x="74" y="13"/>
                  </a:cubicBezTo>
                  <a:cubicBezTo>
                    <a:pt x="75" y="10"/>
                    <a:pt x="74" y="6"/>
                    <a:pt x="70" y="4"/>
                  </a:cubicBezTo>
                  <a:cubicBezTo>
                    <a:pt x="63" y="1"/>
                    <a:pt x="63" y="1"/>
                    <a:pt x="63" y="1"/>
                  </a:cubicBezTo>
                  <a:cubicBezTo>
                    <a:pt x="59" y="0"/>
                    <a:pt x="55" y="2"/>
                    <a:pt x="54" y="5"/>
                  </a:cubicBezTo>
                  <a:cubicBezTo>
                    <a:pt x="51" y="12"/>
                    <a:pt x="51" y="12"/>
                    <a:pt x="51" y="12"/>
                  </a:cubicBezTo>
                  <a:cubicBezTo>
                    <a:pt x="49" y="12"/>
                    <a:pt x="46" y="12"/>
                    <a:pt x="44" y="12"/>
                  </a:cubicBezTo>
                  <a:cubicBezTo>
                    <a:pt x="41" y="6"/>
                    <a:pt x="41" y="6"/>
                    <a:pt x="41" y="6"/>
                  </a:cubicBezTo>
                  <a:cubicBezTo>
                    <a:pt x="40" y="2"/>
                    <a:pt x="36" y="1"/>
                    <a:pt x="32" y="2"/>
                  </a:cubicBezTo>
                  <a:cubicBezTo>
                    <a:pt x="25" y="5"/>
                    <a:pt x="25" y="5"/>
                    <a:pt x="25" y="5"/>
                  </a:cubicBezTo>
                  <a:cubicBezTo>
                    <a:pt x="22" y="7"/>
                    <a:pt x="20" y="11"/>
                    <a:pt x="22" y="14"/>
                  </a:cubicBezTo>
                  <a:cubicBezTo>
                    <a:pt x="24" y="20"/>
                    <a:pt x="24" y="20"/>
                    <a:pt x="24" y="20"/>
                  </a:cubicBezTo>
                  <a:cubicBezTo>
                    <a:pt x="22" y="22"/>
                    <a:pt x="20" y="24"/>
                    <a:pt x="19" y="25"/>
                  </a:cubicBezTo>
                  <a:cubicBezTo>
                    <a:pt x="13" y="23"/>
                    <a:pt x="13" y="23"/>
                    <a:pt x="13" y="23"/>
                  </a:cubicBezTo>
                  <a:cubicBezTo>
                    <a:pt x="9" y="22"/>
                    <a:pt x="5" y="24"/>
                    <a:pt x="4" y="27"/>
                  </a:cubicBezTo>
                  <a:cubicBezTo>
                    <a:pt x="1" y="34"/>
                    <a:pt x="1" y="34"/>
                    <a:pt x="1" y="34"/>
                  </a:cubicBezTo>
                  <a:cubicBezTo>
                    <a:pt x="0" y="38"/>
                    <a:pt x="1" y="42"/>
                    <a:pt x="5" y="43"/>
                  </a:cubicBezTo>
                  <a:cubicBezTo>
                    <a:pt x="10" y="45"/>
                    <a:pt x="10" y="45"/>
                    <a:pt x="10" y="45"/>
                  </a:cubicBezTo>
                  <a:cubicBezTo>
                    <a:pt x="10" y="48"/>
                    <a:pt x="10" y="51"/>
                    <a:pt x="11" y="54"/>
                  </a:cubicBezTo>
                  <a:cubicBezTo>
                    <a:pt x="5" y="56"/>
                    <a:pt x="5" y="56"/>
                    <a:pt x="5" y="56"/>
                  </a:cubicBezTo>
                  <a:cubicBezTo>
                    <a:pt x="2" y="57"/>
                    <a:pt x="0" y="61"/>
                    <a:pt x="2" y="65"/>
                  </a:cubicBezTo>
                  <a:cubicBezTo>
                    <a:pt x="5" y="72"/>
                    <a:pt x="5" y="72"/>
                    <a:pt x="5" y="72"/>
                  </a:cubicBezTo>
                  <a:cubicBezTo>
                    <a:pt x="6" y="76"/>
                    <a:pt x="10" y="77"/>
                    <a:pt x="14" y="76"/>
                  </a:cubicBezTo>
                  <a:cubicBezTo>
                    <a:pt x="19" y="73"/>
                    <a:pt x="19" y="73"/>
                    <a:pt x="19" y="73"/>
                  </a:cubicBezTo>
                  <a:cubicBezTo>
                    <a:pt x="21" y="75"/>
                    <a:pt x="23" y="77"/>
                    <a:pt x="25" y="79"/>
                  </a:cubicBezTo>
                  <a:cubicBezTo>
                    <a:pt x="23" y="84"/>
                    <a:pt x="23" y="84"/>
                    <a:pt x="23" y="84"/>
                  </a:cubicBezTo>
                  <a:cubicBezTo>
                    <a:pt x="21" y="88"/>
                    <a:pt x="23" y="92"/>
                    <a:pt x="27" y="93"/>
                  </a:cubicBezTo>
                  <a:cubicBezTo>
                    <a:pt x="34" y="96"/>
                    <a:pt x="34" y="96"/>
                    <a:pt x="34" y="96"/>
                  </a:cubicBezTo>
                  <a:cubicBezTo>
                    <a:pt x="38" y="97"/>
                    <a:pt x="42" y="96"/>
                    <a:pt x="43" y="92"/>
                  </a:cubicBezTo>
                  <a:moveTo>
                    <a:pt x="40" y="32"/>
                  </a:moveTo>
                  <a:cubicBezTo>
                    <a:pt x="50" y="28"/>
                    <a:pt x="61" y="32"/>
                    <a:pt x="65" y="42"/>
                  </a:cubicBezTo>
                  <a:cubicBezTo>
                    <a:pt x="69" y="51"/>
                    <a:pt x="65" y="62"/>
                    <a:pt x="55" y="66"/>
                  </a:cubicBezTo>
                  <a:cubicBezTo>
                    <a:pt x="46" y="70"/>
                    <a:pt x="35" y="66"/>
                    <a:pt x="31" y="57"/>
                  </a:cubicBezTo>
                  <a:cubicBezTo>
                    <a:pt x="26" y="47"/>
                    <a:pt x="31" y="36"/>
                    <a:pt x="40" y="32"/>
                  </a:cubicBezTo>
                </a:path>
              </a:pathLst>
            </a:custGeom>
            <a:solidFill>
              <a:schemeClr val="bg1">
                <a:lumMod val="95000"/>
              </a:schemeClr>
            </a:solidFill>
            <a:ln>
              <a:noFill/>
            </a:ln>
          </p:spPr>
          <p:txBody>
            <a:bodyPr/>
            <a:lstStyle/>
            <a:p>
              <a:pPr>
                <a:defRPr/>
              </a:pPr>
              <a:endParaRPr lang="zh-CN" altLang="en-US"/>
            </a:p>
          </p:txBody>
        </p:sp>
        <p:sp>
          <p:nvSpPr>
            <p:cNvPr id="496" name="Freeform 293"/>
            <p:cNvSpPr>
              <a:spLocks noEditPoints="1"/>
            </p:cNvSpPr>
            <p:nvPr/>
          </p:nvSpPr>
          <p:spPr bwMode="auto">
            <a:xfrm>
              <a:off x="9635583" y="1950230"/>
              <a:ext cx="117307" cy="118671"/>
            </a:xfrm>
            <a:custGeom>
              <a:avLst/>
              <a:gdLst>
                <a:gd name="T0" fmla="*/ 4 w 70"/>
                <a:gd name="T1" fmla="*/ 31 h 70"/>
                <a:gd name="T2" fmla="*/ 8 w 70"/>
                <a:gd name="T3" fmla="*/ 33 h 70"/>
                <a:gd name="T4" fmla="*/ 8 w 70"/>
                <a:gd name="T5" fmla="*/ 39 h 70"/>
                <a:gd name="T6" fmla="*/ 4 w 70"/>
                <a:gd name="T7" fmla="*/ 40 h 70"/>
                <a:gd name="T8" fmla="*/ 2 w 70"/>
                <a:gd name="T9" fmla="*/ 47 h 70"/>
                <a:gd name="T10" fmla="*/ 4 w 70"/>
                <a:gd name="T11" fmla="*/ 52 h 70"/>
                <a:gd name="T12" fmla="*/ 11 w 70"/>
                <a:gd name="T13" fmla="*/ 55 h 70"/>
                <a:gd name="T14" fmla="*/ 14 w 70"/>
                <a:gd name="T15" fmla="*/ 53 h 70"/>
                <a:gd name="T16" fmla="*/ 18 w 70"/>
                <a:gd name="T17" fmla="*/ 57 h 70"/>
                <a:gd name="T18" fmla="*/ 17 w 70"/>
                <a:gd name="T19" fmla="*/ 61 h 70"/>
                <a:gd name="T20" fmla="*/ 20 w 70"/>
                <a:gd name="T21" fmla="*/ 67 h 70"/>
                <a:gd name="T22" fmla="*/ 25 w 70"/>
                <a:gd name="T23" fmla="*/ 69 h 70"/>
                <a:gd name="T24" fmla="*/ 31 w 70"/>
                <a:gd name="T25" fmla="*/ 66 h 70"/>
                <a:gd name="T26" fmla="*/ 33 w 70"/>
                <a:gd name="T27" fmla="*/ 62 h 70"/>
                <a:gd name="T28" fmla="*/ 38 w 70"/>
                <a:gd name="T29" fmla="*/ 62 h 70"/>
                <a:gd name="T30" fmla="*/ 40 w 70"/>
                <a:gd name="T31" fmla="*/ 66 h 70"/>
                <a:gd name="T32" fmla="*/ 47 w 70"/>
                <a:gd name="T33" fmla="*/ 69 h 70"/>
                <a:gd name="T34" fmla="*/ 52 w 70"/>
                <a:gd name="T35" fmla="*/ 67 h 70"/>
                <a:gd name="T36" fmla="*/ 55 w 70"/>
                <a:gd name="T37" fmla="*/ 60 h 70"/>
                <a:gd name="T38" fmla="*/ 53 w 70"/>
                <a:gd name="T39" fmla="*/ 56 h 70"/>
                <a:gd name="T40" fmla="*/ 56 w 70"/>
                <a:gd name="T41" fmla="*/ 52 h 70"/>
                <a:gd name="T42" fmla="*/ 61 w 70"/>
                <a:gd name="T43" fmla="*/ 54 h 70"/>
                <a:gd name="T44" fmla="*/ 67 w 70"/>
                <a:gd name="T45" fmla="*/ 51 h 70"/>
                <a:gd name="T46" fmla="*/ 69 w 70"/>
                <a:gd name="T47" fmla="*/ 46 h 70"/>
                <a:gd name="T48" fmla="*/ 66 w 70"/>
                <a:gd name="T49" fmla="*/ 39 h 70"/>
                <a:gd name="T50" fmla="*/ 61 w 70"/>
                <a:gd name="T51" fmla="*/ 37 h 70"/>
                <a:gd name="T52" fmla="*/ 61 w 70"/>
                <a:gd name="T53" fmla="*/ 32 h 70"/>
                <a:gd name="T54" fmla="*/ 66 w 70"/>
                <a:gd name="T55" fmla="*/ 30 h 70"/>
                <a:gd name="T56" fmla="*/ 69 w 70"/>
                <a:gd name="T57" fmla="*/ 24 h 70"/>
                <a:gd name="T58" fmla="*/ 67 w 70"/>
                <a:gd name="T59" fmla="*/ 19 h 70"/>
                <a:gd name="T60" fmla="*/ 60 w 70"/>
                <a:gd name="T61" fmla="*/ 16 h 70"/>
                <a:gd name="T62" fmla="*/ 55 w 70"/>
                <a:gd name="T63" fmla="*/ 18 h 70"/>
                <a:gd name="T64" fmla="*/ 52 w 70"/>
                <a:gd name="T65" fmla="*/ 15 h 70"/>
                <a:gd name="T66" fmla="*/ 54 w 70"/>
                <a:gd name="T67" fmla="*/ 10 h 70"/>
                <a:gd name="T68" fmla="*/ 51 w 70"/>
                <a:gd name="T69" fmla="*/ 3 h 70"/>
                <a:gd name="T70" fmla="*/ 46 w 70"/>
                <a:gd name="T71" fmla="*/ 1 h 70"/>
                <a:gd name="T72" fmla="*/ 39 w 70"/>
                <a:gd name="T73" fmla="*/ 4 h 70"/>
                <a:gd name="T74" fmla="*/ 37 w 70"/>
                <a:gd name="T75" fmla="*/ 9 h 70"/>
                <a:gd name="T76" fmla="*/ 32 w 70"/>
                <a:gd name="T77" fmla="*/ 9 h 70"/>
                <a:gd name="T78" fmla="*/ 30 w 70"/>
                <a:gd name="T79" fmla="*/ 4 h 70"/>
                <a:gd name="T80" fmla="*/ 24 w 70"/>
                <a:gd name="T81" fmla="*/ 2 h 70"/>
                <a:gd name="T82" fmla="*/ 19 w 70"/>
                <a:gd name="T83" fmla="*/ 4 h 70"/>
                <a:gd name="T84" fmla="*/ 16 w 70"/>
                <a:gd name="T85" fmla="*/ 11 h 70"/>
                <a:gd name="T86" fmla="*/ 18 w 70"/>
                <a:gd name="T87" fmla="*/ 15 h 70"/>
                <a:gd name="T88" fmla="*/ 14 w 70"/>
                <a:gd name="T89" fmla="*/ 19 h 70"/>
                <a:gd name="T90" fmla="*/ 10 w 70"/>
                <a:gd name="T91" fmla="*/ 17 h 70"/>
                <a:gd name="T92" fmla="*/ 3 w 70"/>
                <a:gd name="T93" fmla="*/ 20 h 70"/>
                <a:gd name="T94" fmla="*/ 1 w 70"/>
                <a:gd name="T95" fmla="*/ 25 h 70"/>
                <a:gd name="T96" fmla="*/ 4 w 70"/>
                <a:gd name="T97" fmla="*/ 31 h 70"/>
                <a:gd name="T98" fmla="*/ 29 w 70"/>
                <a:gd name="T99" fmla="*/ 23 h 70"/>
                <a:gd name="T100" fmla="*/ 47 w 70"/>
                <a:gd name="T101" fmla="*/ 30 h 70"/>
                <a:gd name="T102" fmla="*/ 40 w 70"/>
                <a:gd name="T103" fmla="*/ 48 h 70"/>
                <a:gd name="T104" fmla="*/ 22 w 70"/>
                <a:gd name="T105" fmla="*/ 41 h 70"/>
                <a:gd name="T106" fmla="*/ 29 w 70"/>
                <a:gd name="T10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0">
                  <a:moveTo>
                    <a:pt x="4" y="31"/>
                  </a:moveTo>
                  <a:cubicBezTo>
                    <a:pt x="8" y="33"/>
                    <a:pt x="8" y="33"/>
                    <a:pt x="8" y="33"/>
                  </a:cubicBezTo>
                  <a:cubicBezTo>
                    <a:pt x="8" y="35"/>
                    <a:pt x="8" y="37"/>
                    <a:pt x="8" y="39"/>
                  </a:cubicBezTo>
                  <a:cubicBezTo>
                    <a:pt x="4" y="40"/>
                    <a:pt x="4" y="40"/>
                    <a:pt x="4" y="40"/>
                  </a:cubicBezTo>
                  <a:cubicBezTo>
                    <a:pt x="2" y="41"/>
                    <a:pt x="1" y="44"/>
                    <a:pt x="2" y="47"/>
                  </a:cubicBezTo>
                  <a:cubicBezTo>
                    <a:pt x="4" y="52"/>
                    <a:pt x="4" y="52"/>
                    <a:pt x="4" y="52"/>
                  </a:cubicBezTo>
                  <a:cubicBezTo>
                    <a:pt x="5" y="55"/>
                    <a:pt x="8" y="56"/>
                    <a:pt x="11" y="55"/>
                  </a:cubicBezTo>
                  <a:cubicBezTo>
                    <a:pt x="14" y="53"/>
                    <a:pt x="14" y="53"/>
                    <a:pt x="14" y="53"/>
                  </a:cubicBezTo>
                  <a:cubicBezTo>
                    <a:pt x="16" y="54"/>
                    <a:pt x="17" y="56"/>
                    <a:pt x="18" y="57"/>
                  </a:cubicBezTo>
                  <a:cubicBezTo>
                    <a:pt x="17" y="61"/>
                    <a:pt x="17" y="61"/>
                    <a:pt x="17" y="61"/>
                  </a:cubicBezTo>
                  <a:cubicBezTo>
                    <a:pt x="16" y="63"/>
                    <a:pt x="17" y="66"/>
                    <a:pt x="20" y="67"/>
                  </a:cubicBezTo>
                  <a:cubicBezTo>
                    <a:pt x="25" y="69"/>
                    <a:pt x="25" y="69"/>
                    <a:pt x="25" y="69"/>
                  </a:cubicBezTo>
                  <a:cubicBezTo>
                    <a:pt x="27" y="70"/>
                    <a:pt x="30" y="69"/>
                    <a:pt x="31" y="66"/>
                  </a:cubicBezTo>
                  <a:cubicBezTo>
                    <a:pt x="33" y="62"/>
                    <a:pt x="33" y="62"/>
                    <a:pt x="33" y="62"/>
                  </a:cubicBezTo>
                  <a:cubicBezTo>
                    <a:pt x="35" y="62"/>
                    <a:pt x="37" y="62"/>
                    <a:pt x="38" y="62"/>
                  </a:cubicBezTo>
                  <a:cubicBezTo>
                    <a:pt x="40" y="66"/>
                    <a:pt x="40" y="66"/>
                    <a:pt x="40" y="66"/>
                  </a:cubicBezTo>
                  <a:cubicBezTo>
                    <a:pt x="41" y="69"/>
                    <a:pt x="44" y="70"/>
                    <a:pt x="47" y="69"/>
                  </a:cubicBezTo>
                  <a:cubicBezTo>
                    <a:pt x="52" y="67"/>
                    <a:pt x="52" y="67"/>
                    <a:pt x="52" y="67"/>
                  </a:cubicBezTo>
                  <a:cubicBezTo>
                    <a:pt x="54" y="65"/>
                    <a:pt x="56" y="63"/>
                    <a:pt x="55" y="60"/>
                  </a:cubicBezTo>
                  <a:cubicBezTo>
                    <a:pt x="53" y="56"/>
                    <a:pt x="53" y="56"/>
                    <a:pt x="53" y="56"/>
                  </a:cubicBezTo>
                  <a:cubicBezTo>
                    <a:pt x="54" y="54"/>
                    <a:pt x="55" y="53"/>
                    <a:pt x="56" y="52"/>
                  </a:cubicBezTo>
                  <a:cubicBezTo>
                    <a:pt x="61" y="54"/>
                    <a:pt x="61" y="54"/>
                    <a:pt x="61" y="54"/>
                  </a:cubicBezTo>
                  <a:cubicBezTo>
                    <a:pt x="63" y="55"/>
                    <a:pt x="66" y="53"/>
                    <a:pt x="67" y="51"/>
                  </a:cubicBezTo>
                  <a:cubicBezTo>
                    <a:pt x="69" y="46"/>
                    <a:pt x="69" y="46"/>
                    <a:pt x="69" y="46"/>
                  </a:cubicBezTo>
                  <a:cubicBezTo>
                    <a:pt x="70" y="43"/>
                    <a:pt x="69" y="40"/>
                    <a:pt x="66" y="39"/>
                  </a:cubicBezTo>
                  <a:cubicBezTo>
                    <a:pt x="61" y="37"/>
                    <a:pt x="61" y="37"/>
                    <a:pt x="61" y="37"/>
                  </a:cubicBezTo>
                  <a:cubicBezTo>
                    <a:pt x="62" y="36"/>
                    <a:pt x="62" y="34"/>
                    <a:pt x="61" y="32"/>
                  </a:cubicBezTo>
                  <a:cubicBezTo>
                    <a:pt x="66" y="30"/>
                    <a:pt x="66" y="30"/>
                    <a:pt x="66" y="30"/>
                  </a:cubicBezTo>
                  <a:cubicBezTo>
                    <a:pt x="69" y="29"/>
                    <a:pt x="70" y="26"/>
                    <a:pt x="69" y="24"/>
                  </a:cubicBezTo>
                  <a:cubicBezTo>
                    <a:pt x="67" y="19"/>
                    <a:pt x="67" y="19"/>
                    <a:pt x="67" y="19"/>
                  </a:cubicBezTo>
                  <a:cubicBezTo>
                    <a:pt x="65" y="16"/>
                    <a:pt x="62" y="15"/>
                    <a:pt x="60" y="16"/>
                  </a:cubicBezTo>
                  <a:cubicBezTo>
                    <a:pt x="55" y="18"/>
                    <a:pt x="55" y="18"/>
                    <a:pt x="55" y="18"/>
                  </a:cubicBezTo>
                  <a:cubicBezTo>
                    <a:pt x="54" y="17"/>
                    <a:pt x="53" y="16"/>
                    <a:pt x="52" y="15"/>
                  </a:cubicBezTo>
                  <a:cubicBezTo>
                    <a:pt x="54" y="10"/>
                    <a:pt x="54" y="10"/>
                    <a:pt x="54" y="10"/>
                  </a:cubicBezTo>
                  <a:cubicBezTo>
                    <a:pt x="55" y="7"/>
                    <a:pt x="53" y="4"/>
                    <a:pt x="51" y="3"/>
                  </a:cubicBezTo>
                  <a:cubicBezTo>
                    <a:pt x="46" y="1"/>
                    <a:pt x="46" y="1"/>
                    <a:pt x="46" y="1"/>
                  </a:cubicBezTo>
                  <a:cubicBezTo>
                    <a:pt x="43" y="0"/>
                    <a:pt x="40" y="2"/>
                    <a:pt x="39" y="4"/>
                  </a:cubicBezTo>
                  <a:cubicBezTo>
                    <a:pt x="37" y="9"/>
                    <a:pt x="37" y="9"/>
                    <a:pt x="37" y="9"/>
                  </a:cubicBezTo>
                  <a:cubicBezTo>
                    <a:pt x="36" y="9"/>
                    <a:pt x="34" y="9"/>
                    <a:pt x="32" y="9"/>
                  </a:cubicBezTo>
                  <a:cubicBezTo>
                    <a:pt x="30" y="4"/>
                    <a:pt x="30" y="4"/>
                    <a:pt x="30" y="4"/>
                  </a:cubicBezTo>
                  <a:cubicBezTo>
                    <a:pt x="29" y="2"/>
                    <a:pt x="26" y="1"/>
                    <a:pt x="24" y="2"/>
                  </a:cubicBezTo>
                  <a:cubicBezTo>
                    <a:pt x="19" y="4"/>
                    <a:pt x="19" y="4"/>
                    <a:pt x="19" y="4"/>
                  </a:cubicBezTo>
                  <a:cubicBezTo>
                    <a:pt x="16" y="5"/>
                    <a:pt x="15" y="8"/>
                    <a:pt x="16" y="11"/>
                  </a:cubicBezTo>
                  <a:cubicBezTo>
                    <a:pt x="18" y="15"/>
                    <a:pt x="18" y="15"/>
                    <a:pt x="18" y="15"/>
                  </a:cubicBezTo>
                  <a:cubicBezTo>
                    <a:pt x="16" y="16"/>
                    <a:pt x="15" y="17"/>
                    <a:pt x="14" y="19"/>
                  </a:cubicBezTo>
                  <a:cubicBezTo>
                    <a:pt x="10" y="17"/>
                    <a:pt x="10" y="17"/>
                    <a:pt x="10" y="17"/>
                  </a:cubicBezTo>
                  <a:cubicBezTo>
                    <a:pt x="7" y="16"/>
                    <a:pt x="4" y="17"/>
                    <a:pt x="3" y="20"/>
                  </a:cubicBezTo>
                  <a:cubicBezTo>
                    <a:pt x="1" y="25"/>
                    <a:pt x="1" y="25"/>
                    <a:pt x="1" y="25"/>
                  </a:cubicBezTo>
                  <a:cubicBezTo>
                    <a:pt x="0" y="28"/>
                    <a:pt x="2" y="30"/>
                    <a:pt x="4" y="31"/>
                  </a:cubicBezTo>
                  <a:moveTo>
                    <a:pt x="29" y="23"/>
                  </a:moveTo>
                  <a:cubicBezTo>
                    <a:pt x="36" y="20"/>
                    <a:pt x="44" y="23"/>
                    <a:pt x="47" y="30"/>
                  </a:cubicBezTo>
                  <a:cubicBezTo>
                    <a:pt x="50" y="37"/>
                    <a:pt x="47" y="45"/>
                    <a:pt x="40" y="48"/>
                  </a:cubicBezTo>
                  <a:cubicBezTo>
                    <a:pt x="33" y="51"/>
                    <a:pt x="25" y="48"/>
                    <a:pt x="22" y="41"/>
                  </a:cubicBezTo>
                  <a:cubicBezTo>
                    <a:pt x="20" y="34"/>
                    <a:pt x="23" y="26"/>
                    <a:pt x="29" y="23"/>
                  </a:cubicBezTo>
                </a:path>
              </a:pathLst>
            </a:custGeom>
            <a:solidFill>
              <a:schemeClr val="bg1">
                <a:lumMod val="95000"/>
              </a:schemeClr>
            </a:solidFill>
            <a:ln>
              <a:noFill/>
            </a:ln>
          </p:spPr>
          <p:txBody>
            <a:bodyPr/>
            <a:lstStyle/>
            <a:p>
              <a:pPr>
                <a:defRPr/>
              </a:pPr>
              <a:endParaRPr lang="zh-CN" altLang="en-US"/>
            </a:p>
          </p:txBody>
        </p:sp>
        <p:sp>
          <p:nvSpPr>
            <p:cNvPr id="497" name="Freeform 295"/>
            <p:cNvSpPr>
              <a:spLocks noEditPoints="1"/>
            </p:cNvSpPr>
            <p:nvPr/>
          </p:nvSpPr>
          <p:spPr bwMode="auto">
            <a:xfrm>
              <a:off x="9903123" y="3070869"/>
              <a:ext cx="95482" cy="96847"/>
            </a:xfrm>
            <a:custGeom>
              <a:avLst/>
              <a:gdLst>
                <a:gd name="T0" fmla="*/ 16 w 57"/>
                <a:gd name="T1" fmla="*/ 55 h 57"/>
                <a:gd name="T2" fmla="*/ 20 w 57"/>
                <a:gd name="T3" fmla="*/ 56 h 57"/>
                <a:gd name="T4" fmla="*/ 26 w 57"/>
                <a:gd name="T5" fmla="*/ 54 h 57"/>
                <a:gd name="T6" fmla="*/ 27 w 57"/>
                <a:gd name="T7" fmla="*/ 51 h 57"/>
                <a:gd name="T8" fmla="*/ 32 w 57"/>
                <a:gd name="T9" fmla="*/ 50 h 57"/>
                <a:gd name="T10" fmla="*/ 33 w 57"/>
                <a:gd name="T11" fmla="*/ 54 h 57"/>
                <a:gd name="T12" fmla="*/ 38 w 57"/>
                <a:gd name="T13" fmla="*/ 56 h 57"/>
                <a:gd name="T14" fmla="*/ 42 w 57"/>
                <a:gd name="T15" fmla="*/ 54 h 57"/>
                <a:gd name="T16" fmla="*/ 45 w 57"/>
                <a:gd name="T17" fmla="*/ 49 h 57"/>
                <a:gd name="T18" fmla="*/ 43 w 57"/>
                <a:gd name="T19" fmla="*/ 45 h 57"/>
                <a:gd name="T20" fmla="*/ 46 w 57"/>
                <a:gd name="T21" fmla="*/ 42 h 57"/>
                <a:gd name="T22" fmla="*/ 50 w 57"/>
                <a:gd name="T23" fmla="*/ 44 h 57"/>
                <a:gd name="T24" fmla="*/ 55 w 57"/>
                <a:gd name="T25" fmla="*/ 41 h 57"/>
                <a:gd name="T26" fmla="*/ 56 w 57"/>
                <a:gd name="T27" fmla="*/ 37 h 57"/>
                <a:gd name="T28" fmla="*/ 54 w 57"/>
                <a:gd name="T29" fmla="*/ 32 h 57"/>
                <a:gd name="T30" fmla="*/ 50 w 57"/>
                <a:gd name="T31" fmla="*/ 30 h 57"/>
                <a:gd name="T32" fmla="*/ 50 w 57"/>
                <a:gd name="T33" fmla="*/ 26 h 57"/>
                <a:gd name="T34" fmla="*/ 54 w 57"/>
                <a:gd name="T35" fmla="*/ 25 h 57"/>
                <a:gd name="T36" fmla="*/ 56 w 57"/>
                <a:gd name="T37" fmla="*/ 19 h 57"/>
                <a:gd name="T38" fmla="*/ 54 w 57"/>
                <a:gd name="T39" fmla="*/ 15 h 57"/>
                <a:gd name="T40" fmla="*/ 49 w 57"/>
                <a:gd name="T41" fmla="*/ 13 h 57"/>
                <a:gd name="T42" fmla="*/ 45 w 57"/>
                <a:gd name="T43" fmla="*/ 15 h 57"/>
                <a:gd name="T44" fmla="*/ 42 w 57"/>
                <a:gd name="T45" fmla="*/ 12 h 57"/>
                <a:gd name="T46" fmla="*/ 44 w 57"/>
                <a:gd name="T47" fmla="*/ 8 h 57"/>
                <a:gd name="T48" fmla="*/ 41 w 57"/>
                <a:gd name="T49" fmla="*/ 3 h 57"/>
                <a:gd name="T50" fmla="*/ 37 w 57"/>
                <a:gd name="T51" fmla="*/ 1 h 57"/>
                <a:gd name="T52" fmla="*/ 32 w 57"/>
                <a:gd name="T53" fmla="*/ 3 h 57"/>
                <a:gd name="T54" fmla="*/ 31 w 57"/>
                <a:gd name="T55" fmla="*/ 7 h 57"/>
                <a:gd name="T56" fmla="*/ 26 w 57"/>
                <a:gd name="T57" fmla="*/ 7 h 57"/>
                <a:gd name="T58" fmla="*/ 25 w 57"/>
                <a:gd name="T59" fmla="*/ 4 h 57"/>
                <a:gd name="T60" fmla="*/ 19 w 57"/>
                <a:gd name="T61" fmla="*/ 1 h 57"/>
                <a:gd name="T62" fmla="*/ 15 w 57"/>
                <a:gd name="T63" fmla="*/ 3 h 57"/>
                <a:gd name="T64" fmla="*/ 13 w 57"/>
                <a:gd name="T65" fmla="*/ 9 h 57"/>
                <a:gd name="T66" fmla="*/ 15 w 57"/>
                <a:gd name="T67" fmla="*/ 12 h 57"/>
                <a:gd name="T68" fmla="*/ 12 w 57"/>
                <a:gd name="T69" fmla="*/ 15 h 57"/>
                <a:gd name="T70" fmla="*/ 8 w 57"/>
                <a:gd name="T71" fmla="*/ 14 h 57"/>
                <a:gd name="T72" fmla="*/ 3 w 57"/>
                <a:gd name="T73" fmla="*/ 16 h 57"/>
                <a:gd name="T74" fmla="*/ 1 w 57"/>
                <a:gd name="T75" fmla="*/ 20 h 57"/>
                <a:gd name="T76" fmla="*/ 4 w 57"/>
                <a:gd name="T77" fmla="*/ 26 h 57"/>
                <a:gd name="T78" fmla="*/ 7 w 57"/>
                <a:gd name="T79" fmla="*/ 27 h 57"/>
                <a:gd name="T80" fmla="*/ 7 w 57"/>
                <a:gd name="T81" fmla="*/ 32 h 57"/>
                <a:gd name="T82" fmla="*/ 4 w 57"/>
                <a:gd name="T83" fmla="*/ 33 h 57"/>
                <a:gd name="T84" fmla="*/ 2 w 57"/>
                <a:gd name="T85" fmla="*/ 38 h 57"/>
                <a:gd name="T86" fmla="*/ 3 w 57"/>
                <a:gd name="T87" fmla="*/ 42 h 57"/>
                <a:gd name="T88" fmla="*/ 9 w 57"/>
                <a:gd name="T89" fmla="*/ 44 h 57"/>
                <a:gd name="T90" fmla="*/ 12 w 57"/>
                <a:gd name="T91" fmla="*/ 43 h 57"/>
                <a:gd name="T92" fmla="*/ 15 w 57"/>
                <a:gd name="T93" fmla="*/ 46 h 57"/>
                <a:gd name="T94" fmla="*/ 14 w 57"/>
                <a:gd name="T95" fmla="*/ 49 h 57"/>
                <a:gd name="T96" fmla="*/ 16 w 57"/>
                <a:gd name="T97" fmla="*/ 55 h 57"/>
                <a:gd name="T98" fmla="*/ 24 w 57"/>
                <a:gd name="T99" fmla="*/ 19 h 57"/>
                <a:gd name="T100" fmla="*/ 38 w 57"/>
                <a:gd name="T101" fmla="*/ 25 h 57"/>
                <a:gd name="T102" fmla="*/ 33 w 57"/>
                <a:gd name="T103" fmla="*/ 39 h 57"/>
                <a:gd name="T104" fmla="*/ 18 w 57"/>
                <a:gd name="T105" fmla="*/ 33 h 57"/>
                <a:gd name="T106" fmla="*/ 24 w 57"/>
                <a:gd name="T107"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16" y="55"/>
                  </a:moveTo>
                  <a:cubicBezTo>
                    <a:pt x="20" y="56"/>
                    <a:pt x="20" y="56"/>
                    <a:pt x="20" y="56"/>
                  </a:cubicBezTo>
                  <a:cubicBezTo>
                    <a:pt x="23" y="57"/>
                    <a:pt x="25" y="56"/>
                    <a:pt x="26" y="54"/>
                  </a:cubicBezTo>
                  <a:cubicBezTo>
                    <a:pt x="27" y="51"/>
                    <a:pt x="27" y="51"/>
                    <a:pt x="27" y="51"/>
                  </a:cubicBezTo>
                  <a:cubicBezTo>
                    <a:pt x="29" y="51"/>
                    <a:pt x="30" y="51"/>
                    <a:pt x="32" y="50"/>
                  </a:cubicBezTo>
                  <a:cubicBezTo>
                    <a:pt x="33" y="54"/>
                    <a:pt x="33" y="54"/>
                    <a:pt x="33" y="54"/>
                  </a:cubicBezTo>
                  <a:cubicBezTo>
                    <a:pt x="34" y="56"/>
                    <a:pt x="36" y="57"/>
                    <a:pt x="38" y="56"/>
                  </a:cubicBezTo>
                  <a:cubicBezTo>
                    <a:pt x="42" y="54"/>
                    <a:pt x="42" y="54"/>
                    <a:pt x="42" y="54"/>
                  </a:cubicBezTo>
                  <a:cubicBezTo>
                    <a:pt x="44" y="53"/>
                    <a:pt x="45" y="51"/>
                    <a:pt x="45" y="49"/>
                  </a:cubicBezTo>
                  <a:cubicBezTo>
                    <a:pt x="43" y="45"/>
                    <a:pt x="43" y="45"/>
                    <a:pt x="43" y="45"/>
                  </a:cubicBezTo>
                  <a:cubicBezTo>
                    <a:pt x="44" y="44"/>
                    <a:pt x="45" y="43"/>
                    <a:pt x="46" y="42"/>
                  </a:cubicBezTo>
                  <a:cubicBezTo>
                    <a:pt x="50" y="44"/>
                    <a:pt x="50" y="44"/>
                    <a:pt x="50" y="44"/>
                  </a:cubicBezTo>
                  <a:cubicBezTo>
                    <a:pt x="52" y="44"/>
                    <a:pt x="54" y="43"/>
                    <a:pt x="55" y="41"/>
                  </a:cubicBezTo>
                  <a:cubicBezTo>
                    <a:pt x="56" y="37"/>
                    <a:pt x="56" y="37"/>
                    <a:pt x="56" y="37"/>
                  </a:cubicBezTo>
                  <a:cubicBezTo>
                    <a:pt x="57" y="35"/>
                    <a:pt x="56" y="33"/>
                    <a:pt x="54" y="32"/>
                  </a:cubicBezTo>
                  <a:cubicBezTo>
                    <a:pt x="50" y="30"/>
                    <a:pt x="50" y="30"/>
                    <a:pt x="50" y="30"/>
                  </a:cubicBezTo>
                  <a:cubicBezTo>
                    <a:pt x="50" y="29"/>
                    <a:pt x="50" y="28"/>
                    <a:pt x="50" y="26"/>
                  </a:cubicBezTo>
                  <a:cubicBezTo>
                    <a:pt x="54" y="25"/>
                    <a:pt x="54" y="25"/>
                    <a:pt x="54" y="25"/>
                  </a:cubicBezTo>
                  <a:cubicBezTo>
                    <a:pt x="56" y="24"/>
                    <a:pt x="57" y="21"/>
                    <a:pt x="56" y="19"/>
                  </a:cubicBezTo>
                  <a:cubicBezTo>
                    <a:pt x="54" y="15"/>
                    <a:pt x="54" y="15"/>
                    <a:pt x="54" y="15"/>
                  </a:cubicBezTo>
                  <a:cubicBezTo>
                    <a:pt x="53" y="13"/>
                    <a:pt x="51" y="12"/>
                    <a:pt x="49" y="13"/>
                  </a:cubicBezTo>
                  <a:cubicBezTo>
                    <a:pt x="45" y="15"/>
                    <a:pt x="45" y="15"/>
                    <a:pt x="45" y="15"/>
                  </a:cubicBezTo>
                  <a:cubicBezTo>
                    <a:pt x="44" y="14"/>
                    <a:pt x="43" y="13"/>
                    <a:pt x="42" y="12"/>
                  </a:cubicBezTo>
                  <a:cubicBezTo>
                    <a:pt x="44" y="8"/>
                    <a:pt x="44" y="8"/>
                    <a:pt x="44" y="8"/>
                  </a:cubicBezTo>
                  <a:cubicBezTo>
                    <a:pt x="45" y="6"/>
                    <a:pt x="44" y="4"/>
                    <a:pt x="41" y="3"/>
                  </a:cubicBezTo>
                  <a:cubicBezTo>
                    <a:pt x="37" y="1"/>
                    <a:pt x="37" y="1"/>
                    <a:pt x="37" y="1"/>
                  </a:cubicBezTo>
                  <a:cubicBezTo>
                    <a:pt x="35" y="0"/>
                    <a:pt x="33" y="1"/>
                    <a:pt x="32" y="3"/>
                  </a:cubicBezTo>
                  <a:cubicBezTo>
                    <a:pt x="31" y="7"/>
                    <a:pt x="31" y="7"/>
                    <a:pt x="31" y="7"/>
                  </a:cubicBezTo>
                  <a:cubicBezTo>
                    <a:pt x="29" y="7"/>
                    <a:pt x="28" y="7"/>
                    <a:pt x="26" y="7"/>
                  </a:cubicBezTo>
                  <a:cubicBezTo>
                    <a:pt x="25" y="4"/>
                    <a:pt x="25" y="4"/>
                    <a:pt x="25" y="4"/>
                  </a:cubicBezTo>
                  <a:cubicBezTo>
                    <a:pt x="24" y="2"/>
                    <a:pt x="21" y="1"/>
                    <a:pt x="19" y="1"/>
                  </a:cubicBezTo>
                  <a:cubicBezTo>
                    <a:pt x="15" y="3"/>
                    <a:pt x="15" y="3"/>
                    <a:pt x="15" y="3"/>
                  </a:cubicBezTo>
                  <a:cubicBezTo>
                    <a:pt x="13" y="4"/>
                    <a:pt x="12" y="7"/>
                    <a:pt x="13" y="9"/>
                  </a:cubicBezTo>
                  <a:cubicBezTo>
                    <a:pt x="15" y="12"/>
                    <a:pt x="15" y="12"/>
                    <a:pt x="15" y="12"/>
                  </a:cubicBezTo>
                  <a:cubicBezTo>
                    <a:pt x="14" y="13"/>
                    <a:pt x="12" y="14"/>
                    <a:pt x="12" y="15"/>
                  </a:cubicBezTo>
                  <a:cubicBezTo>
                    <a:pt x="8" y="14"/>
                    <a:pt x="8" y="14"/>
                    <a:pt x="8" y="14"/>
                  </a:cubicBezTo>
                  <a:cubicBezTo>
                    <a:pt x="6" y="13"/>
                    <a:pt x="4" y="14"/>
                    <a:pt x="3" y="16"/>
                  </a:cubicBezTo>
                  <a:cubicBezTo>
                    <a:pt x="1" y="20"/>
                    <a:pt x="1" y="20"/>
                    <a:pt x="1" y="20"/>
                  </a:cubicBezTo>
                  <a:cubicBezTo>
                    <a:pt x="0" y="22"/>
                    <a:pt x="2" y="25"/>
                    <a:pt x="4" y="26"/>
                  </a:cubicBezTo>
                  <a:cubicBezTo>
                    <a:pt x="7" y="27"/>
                    <a:pt x="7" y="27"/>
                    <a:pt x="7" y="27"/>
                  </a:cubicBezTo>
                  <a:cubicBezTo>
                    <a:pt x="7" y="28"/>
                    <a:pt x="7" y="30"/>
                    <a:pt x="7" y="32"/>
                  </a:cubicBezTo>
                  <a:cubicBezTo>
                    <a:pt x="4" y="33"/>
                    <a:pt x="4" y="33"/>
                    <a:pt x="4" y="33"/>
                  </a:cubicBezTo>
                  <a:cubicBezTo>
                    <a:pt x="2" y="34"/>
                    <a:pt x="1" y="36"/>
                    <a:pt x="2" y="38"/>
                  </a:cubicBezTo>
                  <a:cubicBezTo>
                    <a:pt x="3" y="42"/>
                    <a:pt x="3" y="42"/>
                    <a:pt x="3" y="42"/>
                  </a:cubicBezTo>
                  <a:cubicBezTo>
                    <a:pt x="4" y="44"/>
                    <a:pt x="7" y="45"/>
                    <a:pt x="9" y="44"/>
                  </a:cubicBezTo>
                  <a:cubicBezTo>
                    <a:pt x="12" y="43"/>
                    <a:pt x="12" y="43"/>
                    <a:pt x="12" y="43"/>
                  </a:cubicBezTo>
                  <a:cubicBezTo>
                    <a:pt x="13" y="44"/>
                    <a:pt x="14" y="45"/>
                    <a:pt x="15" y="46"/>
                  </a:cubicBezTo>
                  <a:cubicBezTo>
                    <a:pt x="14" y="49"/>
                    <a:pt x="14" y="49"/>
                    <a:pt x="14" y="49"/>
                  </a:cubicBezTo>
                  <a:cubicBezTo>
                    <a:pt x="13" y="51"/>
                    <a:pt x="14" y="54"/>
                    <a:pt x="16" y="55"/>
                  </a:cubicBezTo>
                  <a:moveTo>
                    <a:pt x="24" y="19"/>
                  </a:moveTo>
                  <a:cubicBezTo>
                    <a:pt x="30" y="17"/>
                    <a:pt x="36" y="19"/>
                    <a:pt x="38" y="25"/>
                  </a:cubicBezTo>
                  <a:cubicBezTo>
                    <a:pt x="41" y="30"/>
                    <a:pt x="38" y="36"/>
                    <a:pt x="33" y="39"/>
                  </a:cubicBezTo>
                  <a:cubicBezTo>
                    <a:pt x="27" y="41"/>
                    <a:pt x="21" y="39"/>
                    <a:pt x="18" y="33"/>
                  </a:cubicBezTo>
                  <a:cubicBezTo>
                    <a:pt x="16" y="28"/>
                    <a:pt x="19" y="21"/>
                    <a:pt x="24" y="19"/>
                  </a:cubicBezTo>
                </a:path>
              </a:pathLst>
            </a:custGeom>
            <a:solidFill>
              <a:schemeClr val="bg1">
                <a:lumMod val="75000"/>
              </a:schemeClr>
            </a:solidFill>
            <a:ln>
              <a:noFill/>
            </a:ln>
          </p:spPr>
          <p:txBody>
            <a:bodyPr/>
            <a:lstStyle/>
            <a:p>
              <a:pPr>
                <a:defRPr/>
              </a:pPr>
              <a:endParaRPr lang="zh-CN" altLang="en-US"/>
            </a:p>
          </p:txBody>
        </p:sp>
        <p:grpSp>
          <p:nvGrpSpPr>
            <p:cNvPr id="498" name="组合 497"/>
            <p:cNvGrpSpPr/>
            <p:nvPr/>
          </p:nvGrpSpPr>
          <p:grpSpPr>
            <a:xfrm>
              <a:off x="9775397" y="1900441"/>
              <a:ext cx="403753" cy="346465"/>
              <a:chOff x="3977791" y="1876572"/>
              <a:chExt cx="403753" cy="346465"/>
            </a:xfrm>
          </p:grpSpPr>
          <p:sp>
            <p:nvSpPr>
              <p:cNvPr id="710" name="Freeform 298"/>
              <p:cNvSpPr>
                <a:spLocks/>
              </p:cNvSpPr>
              <p:nvPr/>
            </p:nvSpPr>
            <p:spPr bwMode="auto">
              <a:xfrm>
                <a:off x="4250597" y="2004791"/>
                <a:ext cx="130947" cy="130947"/>
              </a:xfrm>
              <a:custGeom>
                <a:avLst/>
                <a:gdLst>
                  <a:gd name="T0" fmla="*/ 35 w 96"/>
                  <a:gd name="T1" fmla="*/ 0 h 96"/>
                  <a:gd name="T2" fmla="*/ 6 w 96"/>
                  <a:gd name="T3" fmla="*/ 22 h 96"/>
                  <a:gd name="T4" fmla="*/ 0 w 96"/>
                  <a:gd name="T5" fmla="*/ 60 h 96"/>
                  <a:gd name="T6" fmla="*/ 23 w 96"/>
                  <a:gd name="T7" fmla="*/ 90 h 96"/>
                  <a:gd name="T8" fmla="*/ 60 w 96"/>
                  <a:gd name="T9" fmla="*/ 96 h 96"/>
                  <a:gd name="T10" fmla="*/ 91 w 96"/>
                  <a:gd name="T11" fmla="*/ 73 h 96"/>
                  <a:gd name="T12" fmla="*/ 96 w 96"/>
                  <a:gd name="T13" fmla="*/ 36 h 96"/>
                  <a:gd name="T14" fmla="*/ 74 w 96"/>
                  <a:gd name="T15" fmla="*/ 5 h 96"/>
                  <a:gd name="T16" fmla="*/ 35 w 96"/>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6">
                    <a:moveTo>
                      <a:pt x="35" y="0"/>
                    </a:moveTo>
                    <a:lnTo>
                      <a:pt x="6" y="22"/>
                    </a:lnTo>
                    <a:lnTo>
                      <a:pt x="0" y="60"/>
                    </a:lnTo>
                    <a:lnTo>
                      <a:pt x="23" y="90"/>
                    </a:lnTo>
                    <a:lnTo>
                      <a:pt x="60" y="96"/>
                    </a:lnTo>
                    <a:lnTo>
                      <a:pt x="91" y="73"/>
                    </a:lnTo>
                    <a:lnTo>
                      <a:pt x="96" y="36"/>
                    </a:lnTo>
                    <a:lnTo>
                      <a:pt x="74" y="5"/>
                    </a:lnTo>
                    <a:lnTo>
                      <a:pt x="35" y="0"/>
                    </a:lnTo>
                  </a:path>
                </a:pathLst>
              </a:custGeom>
              <a:solidFill>
                <a:schemeClr val="bg1">
                  <a:lumMod val="95000"/>
                </a:schemeClr>
              </a:solidFill>
              <a:ln>
                <a:noFill/>
              </a:ln>
            </p:spPr>
            <p:txBody>
              <a:bodyPr/>
              <a:lstStyle/>
              <a:p>
                <a:pPr>
                  <a:defRPr/>
                </a:pPr>
                <a:endParaRPr lang="zh-CN" altLang="en-US"/>
              </a:p>
            </p:txBody>
          </p:sp>
          <p:sp>
            <p:nvSpPr>
              <p:cNvPr id="711" name="Freeform 299"/>
              <p:cNvSpPr>
                <a:spLocks/>
              </p:cNvSpPr>
              <p:nvPr/>
            </p:nvSpPr>
            <p:spPr bwMode="auto">
              <a:xfrm>
                <a:off x="3977791" y="1876572"/>
                <a:ext cx="394206" cy="346465"/>
              </a:xfrm>
              <a:custGeom>
                <a:avLst/>
                <a:gdLst>
                  <a:gd name="T0" fmla="*/ 13 w 233"/>
                  <a:gd name="T1" fmla="*/ 120 h 206"/>
                  <a:gd name="T2" fmla="*/ 80 w 233"/>
                  <a:gd name="T3" fmla="*/ 130 h 206"/>
                  <a:gd name="T4" fmla="*/ 167 w 233"/>
                  <a:gd name="T5" fmla="*/ 191 h 206"/>
                  <a:gd name="T6" fmla="*/ 216 w 233"/>
                  <a:gd name="T7" fmla="*/ 176 h 206"/>
                  <a:gd name="T8" fmla="*/ 217 w 233"/>
                  <a:gd name="T9" fmla="*/ 170 h 206"/>
                  <a:gd name="T10" fmla="*/ 171 w 233"/>
                  <a:gd name="T11" fmla="*/ 163 h 206"/>
                  <a:gd name="T12" fmla="*/ 145 w 233"/>
                  <a:gd name="T13" fmla="*/ 128 h 206"/>
                  <a:gd name="T14" fmla="*/ 147 w 233"/>
                  <a:gd name="T15" fmla="*/ 113 h 206"/>
                  <a:gd name="T16" fmla="*/ 149 w 233"/>
                  <a:gd name="T17" fmla="*/ 102 h 206"/>
                  <a:gd name="T18" fmla="*/ 151 w 233"/>
                  <a:gd name="T19" fmla="*/ 86 h 206"/>
                  <a:gd name="T20" fmla="*/ 186 w 233"/>
                  <a:gd name="T21" fmla="*/ 60 h 206"/>
                  <a:gd name="T22" fmla="*/ 232 w 233"/>
                  <a:gd name="T23" fmla="*/ 67 h 206"/>
                  <a:gd name="T24" fmla="*/ 233 w 233"/>
                  <a:gd name="T25" fmla="*/ 61 h 206"/>
                  <a:gd name="T26" fmla="*/ 189 w 233"/>
                  <a:gd name="T27" fmla="*/ 32 h 206"/>
                  <a:gd name="T28" fmla="*/ 89 w 233"/>
                  <a:gd name="T29" fmla="*/ 67 h 206"/>
                  <a:gd name="T30" fmla="*/ 22 w 233"/>
                  <a:gd name="T31" fmla="*/ 58 h 206"/>
                  <a:gd name="T32" fmla="*/ 6 w 233"/>
                  <a:gd name="T33" fmla="*/ 70 h 206"/>
                  <a:gd name="T34" fmla="*/ 1 w 233"/>
                  <a:gd name="T35" fmla="*/ 105 h 206"/>
                  <a:gd name="T36" fmla="*/ 13 w 233"/>
                  <a:gd name="T37" fmla="*/ 12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3" h="206">
                    <a:moveTo>
                      <a:pt x="13" y="120"/>
                    </a:moveTo>
                    <a:cubicBezTo>
                      <a:pt x="80" y="130"/>
                      <a:pt x="80" y="130"/>
                      <a:pt x="80" y="130"/>
                    </a:cubicBezTo>
                    <a:cubicBezTo>
                      <a:pt x="100" y="206"/>
                      <a:pt x="167" y="191"/>
                      <a:pt x="167" y="191"/>
                    </a:cubicBezTo>
                    <a:cubicBezTo>
                      <a:pt x="216" y="176"/>
                      <a:pt x="216" y="176"/>
                      <a:pt x="216" y="176"/>
                    </a:cubicBezTo>
                    <a:cubicBezTo>
                      <a:pt x="217" y="170"/>
                      <a:pt x="217" y="170"/>
                      <a:pt x="217" y="170"/>
                    </a:cubicBezTo>
                    <a:cubicBezTo>
                      <a:pt x="171" y="163"/>
                      <a:pt x="171" y="163"/>
                      <a:pt x="171" y="163"/>
                    </a:cubicBezTo>
                    <a:cubicBezTo>
                      <a:pt x="145" y="128"/>
                      <a:pt x="145" y="128"/>
                      <a:pt x="145" y="128"/>
                    </a:cubicBezTo>
                    <a:cubicBezTo>
                      <a:pt x="147" y="113"/>
                      <a:pt x="147" y="113"/>
                      <a:pt x="147" y="113"/>
                    </a:cubicBezTo>
                    <a:cubicBezTo>
                      <a:pt x="149" y="102"/>
                      <a:pt x="149" y="102"/>
                      <a:pt x="149" y="102"/>
                    </a:cubicBezTo>
                    <a:cubicBezTo>
                      <a:pt x="151" y="86"/>
                      <a:pt x="151" y="86"/>
                      <a:pt x="151" y="86"/>
                    </a:cubicBezTo>
                    <a:cubicBezTo>
                      <a:pt x="186" y="60"/>
                      <a:pt x="186" y="60"/>
                      <a:pt x="186" y="60"/>
                    </a:cubicBezTo>
                    <a:cubicBezTo>
                      <a:pt x="232" y="67"/>
                      <a:pt x="232" y="67"/>
                      <a:pt x="232" y="67"/>
                    </a:cubicBezTo>
                    <a:cubicBezTo>
                      <a:pt x="233" y="61"/>
                      <a:pt x="233" y="61"/>
                      <a:pt x="233" y="61"/>
                    </a:cubicBezTo>
                    <a:cubicBezTo>
                      <a:pt x="189" y="32"/>
                      <a:pt x="189" y="32"/>
                      <a:pt x="189" y="32"/>
                    </a:cubicBezTo>
                    <a:cubicBezTo>
                      <a:pt x="189" y="32"/>
                      <a:pt x="129" y="0"/>
                      <a:pt x="89" y="67"/>
                    </a:cubicBezTo>
                    <a:cubicBezTo>
                      <a:pt x="22" y="58"/>
                      <a:pt x="22" y="58"/>
                      <a:pt x="22" y="58"/>
                    </a:cubicBezTo>
                    <a:cubicBezTo>
                      <a:pt x="14" y="57"/>
                      <a:pt x="7" y="62"/>
                      <a:pt x="6" y="70"/>
                    </a:cubicBezTo>
                    <a:cubicBezTo>
                      <a:pt x="1" y="105"/>
                      <a:pt x="1" y="105"/>
                      <a:pt x="1" y="105"/>
                    </a:cubicBezTo>
                    <a:cubicBezTo>
                      <a:pt x="0" y="112"/>
                      <a:pt x="5" y="119"/>
                      <a:pt x="13" y="120"/>
                    </a:cubicBezTo>
                  </a:path>
                </a:pathLst>
              </a:custGeom>
              <a:solidFill>
                <a:schemeClr val="bg1">
                  <a:lumMod val="95000"/>
                </a:schemeClr>
              </a:solidFill>
              <a:ln>
                <a:noFill/>
              </a:ln>
            </p:spPr>
            <p:txBody>
              <a:bodyPr/>
              <a:lstStyle/>
              <a:p>
                <a:pPr>
                  <a:defRPr/>
                </a:pPr>
                <a:endParaRPr lang="zh-CN" altLang="en-US"/>
              </a:p>
            </p:txBody>
          </p:sp>
        </p:grpSp>
        <p:grpSp>
          <p:nvGrpSpPr>
            <p:cNvPr id="499" name="组合 498"/>
            <p:cNvGrpSpPr/>
            <p:nvPr/>
          </p:nvGrpSpPr>
          <p:grpSpPr>
            <a:xfrm>
              <a:off x="9334133" y="1954322"/>
              <a:ext cx="272807" cy="226430"/>
              <a:chOff x="2984230" y="1946138"/>
              <a:chExt cx="272807" cy="226430"/>
            </a:xfrm>
          </p:grpSpPr>
          <p:sp>
            <p:nvSpPr>
              <p:cNvPr id="708" name="Freeform 301"/>
              <p:cNvSpPr>
                <a:spLocks/>
              </p:cNvSpPr>
              <p:nvPr/>
            </p:nvSpPr>
            <p:spPr bwMode="auto">
              <a:xfrm>
                <a:off x="2985594" y="2042984"/>
                <a:ext cx="92754" cy="92754"/>
              </a:xfrm>
              <a:custGeom>
                <a:avLst/>
                <a:gdLst>
                  <a:gd name="T0" fmla="*/ 68 w 68"/>
                  <a:gd name="T1" fmla="*/ 37 h 68"/>
                  <a:gd name="T2" fmla="*/ 59 w 68"/>
                  <a:gd name="T3" fmla="*/ 13 h 68"/>
                  <a:gd name="T4" fmla="*/ 37 w 68"/>
                  <a:gd name="T5" fmla="*/ 0 h 68"/>
                  <a:gd name="T6" fmla="*/ 12 w 68"/>
                  <a:gd name="T7" fmla="*/ 8 h 68"/>
                  <a:gd name="T8" fmla="*/ 0 w 68"/>
                  <a:gd name="T9" fmla="*/ 31 h 68"/>
                  <a:gd name="T10" fmla="*/ 7 w 68"/>
                  <a:gd name="T11" fmla="*/ 56 h 68"/>
                  <a:gd name="T12" fmla="*/ 31 w 68"/>
                  <a:gd name="T13" fmla="*/ 68 h 68"/>
                  <a:gd name="T14" fmla="*/ 56 w 68"/>
                  <a:gd name="T15" fmla="*/ 60 h 68"/>
                  <a:gd name="T16" fmla="*/ 68 w 68"/>
                  <a:gd name="T17" fmla="*/ 3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8" y="37"/>
                    </a:moveTo>
                    <a:lnTo>
                      <a:pt x="59" y="13"/>
                    </a:lnTo>
                    <a:lnTo>
                      <a:pt x="37" y="0"/>
                    </a:lnTo>
                    <a:lnTo>
                      <a:pt x="12" y="8"/>
                    </a:lnTo>
                    <a:lnTo>
                      <a:pt x="0" y="31"/>
                    </a:lnTo>
                    <a:lnTo>
                      <a:pt x="7" y="56"/>
                    </a:lnTo>
                    <a:lnTo>
                      <a:pt x="31" y="68"/>
                    </a:lnTo>
                    <a:lnTo>
                      <a:pt x="56" y="60"/>
                    </a:lnTo>
                    <a:lnTo>
                      <a:pt x="68" y="37"/>
                    </a:lnTo>
                  </a:path>
                </a:pathLst>
              </a:custGeom>
              <a:solidFill>
                <a:schemeClr val="bg1">
                  <a:lumMod val="95000"/>
                </a:schemeClr>
              </a:solidFill>
              <a:ln>
                <a:noFill/>
              </a:ln>
            </p:spPr>
            <p:txBody>
              <a:bodyPr/>
              <a:lstStyle/>
              <a:p>
                <a:pPr>
                  <a:defRPr/>
                </a:pPr>
                <a:endParaRPr lang="zh-CN" altLang="en-US"/>
              </a:p>
            </p:txBody>
          </p:sp>
          <p:sp>
            <p:nvSpPr>
              <p:cNvPr id="709" name="Freeform 302"/>
              <p:cNvSpPr>
                <a:spLocks/>
              </p:cNvSpPr>
              <p:nvPr/>
            </p:nvSpPr>
            <p:spPr bwMode="auto">
              <a:xfrm>
                <a:off x="2984230" y="1946138"/>
                <a:ext cx="272807" cy="226430"/>
              </a:xfrm>
              <a:custGeom>
                <a:avLst/>
                <a:gdLst>
                  <a:gd name="T0" fmla="*/ 32 w 162"/>
                  <a:gd name="T1" fmla="*/ 47 h 135"/>
                  <a:gd name="T2" fmla="*/ 58 w 162"/>
                  <a:gd name="T3" fmla="*/ 61 h 135"/>
                  <a:gd name="T4" fmla="*/ 61 w 162"/>
                  <a:gd name="T5" fmla="*/ 71 h 135"/>
                  <a:gd name="T6" fmla="*/ 64 w 162"/>
                  <a:gd name="T7" fmla="*/ 78 h 135"/>
                  <a:gd name="T8" fmla="*/ 67 w 162"/>
                  <a:gd name="T9" fmla="*/ 88 h 135"/>
                  <a:gd name="T10" fmla="*/ 53 w 162"/>
                  <a:gd name="T11" fmla="*/ 115 h 135"/>
                  <a:gd name="T12" fmla="*/ 23 w 162"/>
                  <a:gd name="T13" fmla="*/ 124 h 135"/>
                  <a:gd name="T14" fmla="*/ 24 w 162"/>
                  <a:gd name="T15" fmla="*/ 128 h 135"/>
                  <a:gd name="T16" fmla="*/ 59 w 162"/>
                  <a:gd name="T17" fmla="*/ 133 h 135"/>
                  <a:gd name="T18" fmla="*/ 111 w 162"/>
                  <a:gd name="T19" fmla="*/ 82 h 135"/>
                  <a:gd name="T20" fmla="*/ 155 w 162"/>
                  <a:gd name="T21" fmla="*/ 68 h 135"/>
                  <a:gd name="T22" fmla="*/ 161 w 162"/>
                  <a:gd name="T23" fmla="*/ 56 h 135"/>
                  <a:gd name="T24" fmla="*/ 154 w 162"/>
                  <a:gd name="T25" fmla="*/ 33 h 135"/>
                  <a:gd name="T26" fmla="*/ 142 w 162"/>
                  <a:gd name="T27" fmla="*/ 27 h 135"/>
                  <a:gd name="T28" fmla="*/ 98 w 162"/>
                  <a:gd name="T29" fmla="*/ 41 h 135"/>
                  <a:gd name="T30" fmla="*/ 26 w 162"/>
                  <a:gd name="T31" fmla="*/ 29 h 135"/>
                  <a:gd name="T32" fmla="*/ 0 w 162"/>
                  <a:gd name="T33" fmla="*/ 53 h 135"/>
                  <a:gd name="T34" fmla="*/ 2 w 162"/>
                  <a:gd name="T35" fmla="*/ 57 h 135"/>
                  <a:gd name="T36" fmla="*/ 32 w 162"/>
                  <a:gd name="T37" fmla="*/ 4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2" h="135">
                    <a:moveTo>
                      <a:pt x="32" y="47"/>
                    </a:moveTo>
                    <a:cubicBezTo>
                      <a:pt x="58" y="61"/>
                      <a:pt x="58" y="61"/>
                      <a:pt x="58" y="61"/>
                    </a:cubicBezTo>
                    <a:cubicBezTo>
                      <a:pt x="61" y="71"/>
                      <a:pt x="61" y="71"/>
                      <a:pt x="61" y="71"/>
                    </a:cubicBezTo>
                    <a:cubicBezTo>
                      <a:pt x="64" y="78"/>
                      <a:pt x="64" y="78"/>
                      <a:pt x="64" y="78"/>
                    </a:cubicBezTo>
                    <a:cubicBezTo>
                      <a:pt x="67" y="88"/>
                      <a:pt x="67" y="88"/>
                      <a:pt x="67" y="88"/>
                    </a:cubicBezTo>
                    <a:cubicBezTo>
                      <a:pt x="53" y="115"/>
                      <a:pt x="53" y="115"/>
                      <a:pt x="53" y="115"/>
                    </a:cubicBezTo>
                    <a:cubicBezTo>
                      <a:pt x="23" y="124"/>
                      <a:pt x="23" y="124"/>
                      <a:pt x="23" y="124"/>
                    </a:cubicBezTo>
                    <a:cubicBezTo>
                      <a:pt x="24" y="128"/>
                      <a:pt x="24" y="128"/>
                      <a:pt x="24" y="128"/>
                    </a:cubicBezTo>
                    <a:cubicBezTo>
                      <a:pt x="59" y="133"/>
                      <a:pt x="59" y="133"/>
                      <a:pt x="59" y="133"/>
                    </a:cubicBezTo>
                    <a:cubicBezTo>
                      <a:pt x="59" y="133"/>
                      <a:pt x="106" y="135"/>
                      <a:pt x="111" y="82"/>
                    </a:cubicBezTo>
                    <a:cubicBezTo>
                      <a:pt x="155" y="68"/>
                      <a:pt x="155" y="68"/>
                      <a:pt x="155" y="68"/>
                    </a:cubicBezTo>
                    <a:cubicBezTo>
                      <a:pt x="160" y="66"/>
                      <a:pt x="162" y="61"/>
                      <a:pt x="161" y="56"/>
                    </a:cubicBezTo>
                    <a:cubicBezTo>
                      <a:pt x="154" y="33"/>
                      <a:pt x="154" y="33"/>
                      <a:pt x="154" y="33"/>
                    </a:cubicBezTo>
                    <a:cubicBezTo>
                      <a:pt x="152" y="28"/>
                      <a:pt x="147" y="25"/>
                      <a:pt x="142" y="27"/>
                    </a:cubicBezTo>
                    <a:cubicBezTo>
                      <a:pt x="98" y="41"/>
                      <a:pt x="98" y="41"/>
                      <a:pt x="98" y="41"/>
                    </a:cubicBezTo>
                    <a:cubicBezTo>
                      <a:pt x="63" y="0"/>
                      <a:pt x="26" y="29"/>
                      <a:pt x="26" y="29"/>
                    </a:cubicBezTo>
                    <a:cubicBezTo>
                      <a:pt x="0" y="53"/>
                      <a:pt x="0" y="53"/>
                      <a:pt x="0" y="53"/>
                    </a:cubicBezTo>
                    <a:cubicBezTo>
                      <a:pt x="2" y="57"/>
                      <a:pt x="2" y="57"/>
                      <a:pt x="2" y="57"/>
                    </a:cubicBezTo>
                    <a:cubicBezTo>
                      <a:pt x="32" y="47"/>
                      <a:pt x="32" y="47"/>
                      <a:pt x="32" y="47"/>
                    </a:cubicBezTo>
                  </a:path>
                </a:pathLst>
              </a:custGeom>
              <a:solidFill>
                <a:schemeClr val="bg1">
                  <a:lumMod val="95000"/>
                </a:schemeClr>
              </a:solidFill>
              <a:ln>
                <a:noFill/>
              </a:ln>
            </p:spPr>
            <p:txBody>
              <a:bodyPr/>
              <a:lstStyle/>
              <a:p>
                <a:pPr>
                  <a:defRPr/>
                </a:pPr>
                <a:endParaRPr lang="zh-CN" altLang="en-US"/>
              </a:p>
            </p:txBody>
          </p:sp>
        </p:grpSp>
        <p:grpSp>
          <p:nvGrpSpPr>
            <p:cNvPr id="500" name="组合 499"/>
            <p:cNvGrpSpPr/>
            <p:nvPr/>
          </p:nvGrpSpPr>
          <p:grpSpPr>
            <a:xfrm>
              <a:off x="9530553" y="3540693"/>
              <a:ext cx="341008" cy="339644"/>
              <a:chOff x="3669011" y="3468688"/>
              <a:chExt cx="341008" cy="339644"/>
            </a:xfrm>
            <a:solidFill>
              <a:schemeClr val="bg1">
                <a:lumMod val="75000"/>
              </a:schemeClr>
            </a:solidFill>
          </p:grpSpPr>
          <p:sp>
            <p:nvSpPr>
              <p:cNvPr id="705" name="Freeform 303"/>
              <p:cNvSpPr>
                <a:spLocks noEditPoints="1"/>
              </p:cNvSpPr>
              <p:nvPr/>
            </p:nvSpPr>
            <p:spPr bwMode="auto">
              <a:xfrm>
                <a:off x="3669011" y="3468688"/>
                <a:ext cx="341008" cy="339644"/>
              </a:xfrm>
              <a:custGeom>
                <a:avLst/>
                <a:gdLst>
                  <a:gd name="T0" fmla="*/ 1 w 202"/>
                  <a:gd name="T1" fmla="*/ 103 h 202"/>
                  <a:gd name="T2" fmla="*/ 201 w 202"/>
                  <a:gd name="T3" fmla="*/ 99 h 202"/>
                  <a:gd name="T4" fmla="*/ 165 w 202"/>
                  <a:gd name="T5" fmla="*/ 74 h 202"/>
                  <a:gd name="T6" fmla="*/ 181 w 202"/>
                  <a:gd name="T7" fmla="*/ 72 h 202"/>
                  <a:gd name="T8" fmla="*/ 173 w 202"/>
                  <a:gd name="T9" fmla="*/ 93 h 202"/>
                  <a:gd name="T10" fmla="*/ 174 w 202"/>
                  <a:gd name="T11" fmla="*/ 106 h 202"/>
                  <a:gd name="T12" fmla="*/ 182 w 202"/>
                  <a:gd name="T13" fmla="*/ 127 h 202"/>
                  <a:gd name="T14" fmla="*/ 166 w 202"/>
                  <a:gd name="T15" fmla="*/ 126 h 202"/>
                  <a:gd name="T16" fmla="*/ 179 w 202"/>
                  <a:gd name="T17" fmla="*/ 136 h 202"/>
                  <a:gd name="T18" fmla="*/ 158 w 202"/>
                  <a:gd name="T19" fmla="*/ 146 h 202"/>
                  <a:gd name="T20" fmla="*/ 149 w 202"/>
                  <a:gd name="T21" fmla="*/ 156 h 202"/>
                  <a:gd name="T22" fmla="*/ 140 w 202"/>
                  <a:gd name="T23" fmla="*/ 177 h 202"/>
                  <a:gd name="T24" fmla="*/ 129 w 202"/>
                  <a:gd name="T25" fmla="*/ 165 h 202"/>
                  <a:gd name="T26" fmla="*/ 131 w 202"/>
                  <a:gd name="T27" fmla="*/ 181 h 202"/>
                  <a:gd name="T28" fmla="*/ 110 w 202"/>
                  <a:gd name="T29" fmla="*/ 173 h 202"/>
                  <a:gd name="T30" fmla="*/ 96 w 202"/>
                  <a:gd name="T31" fmla="*/ 173 h 202"/>
                  <a:gd name="T32" fmla="*/ 75 w 202"/>
                  <a:gd name="T33" fmla="*/ 182 h 202"/>
                  <a:gd name="T34" fmla="*/ 76 w 202"/>
                  <a:gd name="T35" fmla="*/ 166 h 202"/>
                  <a:gd name="T36" fmla="*/ 66 w 202"/>
                  <a:gd name="T37" fmla="*/ 179 h 202"/>
                  <a:gd name="T38" fmla="*/ 56 w 202"/>
                  <a:gd name="T39" fmla="*/ 158 h 202"/>
                  <a:gd name="T40" fmla="*/ 46 w 202"/>
                  <a:gd name="T41" fmla="*/ 149 h 202"/>
                  <a:gd name="T42" fmla="*/ 25 w 202"/>
                  <a:gd name="T43" fmla="*/ 139 h 202"/>
                  <a:gd name="T44" fmla="*/ 37 w 202"/>
                  <a:gd name="T45" fmla="*/ 129 h 202"/>
                  <a:gd name="T46" fmla="*/ 22 w 202"/>
                  <a:gd name="T47" fmla="*/ 131 h 202"/>
                  <a:gd name="T48" fmla="*/ 29 w 202"/>
                  <a:gd name="T49" fmla="*/ 109 h 202"/>
                  <a:gd name="T50" fmla="*/ 29 w 202"/>
                  <a:gd name="T51" fmla="*/ 96 h 202"/>
                  <a:gd name="T52" fmla="*/ 20 w 202"/>
                  <a:gd name="T53" fmla="*/ 76 h 202"/>
                  <a:gd name="T54" fmla="*/ 36 w 202"/>
                  <a:gd name="T55" fmla="*/ 77 h 202"/>
                  <a:gd name="T56" fmla="*/ 23 w 202"/>
                  <a:gd name="T57" fmla="*/ 67 h 202"/>
                  <a:gd name="T58" fmla="*/ 44 w 202"/>
                  <a:gd name="T59" fmla="*/ 56 h 202"/>
                  <a:gd name="T60" fmla="*/ 54 w 202"/>
                  <a:gd name="T61" fmla="*/ 46 h 202"/>
                  <a:gd name="T62" fmla="*/ 63 w 202"/>
                  <a:gd name="T63" fmla="*/ 25 h 202"/>
                  <a:gd name="T64" fmla="*/ 73 w 202"/>
                  <a:gd name="T65" fmla="*/ 38 h 202"/>
                  <a:gd name="T66" fmla="*/ 71 w 202"/>
                  <a:gd name="T67" fmla="*/ 21 h 202"/>
                  <a:gd name="T68" fmla="*/ 93 w 202"/>
                  <a:gd name="T69" fmla="*/ 29 h 202"/>
                  <a:gd name="T70" fmla="*/ 106 w 202"/>
                  <a:gd name="T71" fmla="*/ 29 h 202"/>
                  <a:gd name="T72" fmla="*/ 128 w 202"/>
                  <a:gd name="T73" fmla="*/ 20 h 202"/>
                  <a:gd name="T74" fmla="*/ 127 w 202"/>
                  <a:gd name="T75" fmla="*/ 37 h 202"/>
                  <a:gd name="T76" fmla="*/ 137 w 202"/>
                  <a:gd name="T77" fmla="*/ 24 h 202"/>
                  <a:gd name="T78" fmla="*/ 146 w 202"/>
                  <a:gd name="T79" fmla="*/ 44 h 202"/>
                  <a:gd name="T80" fmla="*/ 156 w 202"/>
                  <a:gd name="T81" fmla="*/ 53 h 202"/>
                  <a:gd name="T82" fmla="*/ 178 w 202"/>
                  <a:gd name="T83" fmla="*/ 63 h 202"/>
                  <a:gd name="T84" fmla="*/ 165 w 202"/>
                  <a:gd name="T8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 h="202">
                    <a:moveTo>
                      <a:pt x="99" y="1"/>
                    </a:moveTo>
                    <a:cubicBezTo>
                      <a:pt x="44" y="2"/>
                      <a:pt x="0" y="48"/>
                      <a:pt x="1" y="103"/>
                    </a:cubicBezTo>
                    <a:cubicBezTo>
                      <a:pt x="2" y="158"/>
                      <a:pt x="48" y="202"/>
                      <a:pt x="103" y="201"/>
                    </a:cubicBezTo>
                    <a:cubicBezTo>
                      <a:pt x="159" y="200"/>
                      <a:pt x="202" y="154"/>
                      <a:pt x="201" y="99"/>
                    </a:cubicBezTo>
                    <a:cubicBezTo>
                      <a:pt x="200" y="44"/>
                      <a:pt x="154" y="0"/>
                      <a:pt x="99" y="1"/>
                    </a:cubicBezTo>
                    <a:moveTo>
                      <a:pt x="165" y="74"/>
                    </a:moveTo>
                    <a:cubicBezTo>
                      <a:pt x="166" y="76"/>
                      <a:pt x="169" y="77"/>
                      <a:pt x="171" y="76"/>
                    </a:cubicBezTo>
                    <a:cubicBezTo>
                      <a:pt x="181" y="72"/>
                      <a:pt x="181" y="72"/>
                      <a:pt x="181" y="72"/>
                    </a:cubicBezTo>
                    <a:cubicBezTo>
                      <a:pt x="184" y="78"/>
                      <a:pt x="185" y="85"/>
                      <a:pt x="186" y="92"/>
                    </a:cubicBezTo>
                    <a:cubicBezTo>
                      <a:pt x="173" y="93"/>
                      <a:pt x="173" y="93"/>
                      <a:pt x="173" y="93"/>
                    </a:cubicBezTo>
                    <a:cubicBezTo>
                      <a:pt x="170" y="93"/>
                      <a:pt x="167" y="96"/>
                      <a:pt x="167" y="100"/>
                    </a:cubicBezTo>
                    <a:cubicBezTo>
                      <a:pt x="167" y="103"/>
                      <a:pt x="170" y="106"/>
                      <a:pt x="174" y="106"/>
                    </a:cubicBezTo>
                    <a:cubicBezTo>
                      <a:pt x="186" y="106"/>
                      <a:pt x="186" y="106"/>
                      <a:pt x="186" y="106"/>
                    </a:cubicBezTo>
                    <a:cubicBezTo>
                      <a:pt x="186" y="113"/>
                      <a:pt x="184" y="121"/>
                      <a:pt x="182" y="127"/>
                    </a:cubicBezTo>
                    <a:cubicBezTo>
                      <a:pt x="172" y="124"/>
                      <a:pt x="172" y="124"/>
                      <a:pt x="172" y="124"/>
                    </a:cubicBezTo>
                    <a:cubicBezTo>
                      <a:pt x="170" y="123"/>
                      <a:pt x="167" y="124"/>
                      <a:pt x="166" y="126"/>
                    </a:cubicBezTo>
                    <a:cubicBezTo>
                      <a:pt x="165" y="129"/>
                      <a:pt x="167" y="131"/>
                      <a:pt x="169" y="132"/>
                    </a:cubicBezTo>
                    <a:cubicBezTo>
                      <a:pt x="179" y="136"/>
                      <a:pt x="179" y="136"/>
                      <a:pt x="179" y="136"/>
                    </a:cubicBezTo>
                    <a:cubicBezTo>
                      <a:pt x="176" y="143"/>
                      <a:pt x="172" y="149"/>
                      <a:pt x="167" y="155"/>
                    </a:cubicBezTo>
                    <a:cubicBezTo>
                      <a:pt x="158" y="146"/>
                      <a:pt x="158" y="146"/>
                      <a:pt x="158" y="146"/>
                    </a:cubicBezTo>
                    <a:cubicBezTo>
                      <a:pt x="155" y="144"/>
                      <a:pt x="151" y="144"/>
                      <a:pt x="149" y="146"/>
                    </a:cubicBezTo>
                    <a:cubicBezTo>
                      <a:pt x="146" y="149"/>
                      <a:pt x="146" y="153"/>
                      <a:pt x="149" y="156"/>
                    </a:cubicBezTo>
                    <a:cubicBezTo>
                      <a:pt x="158" y="164"/>
                      <a:pt x="158" y="164"/>
                      <a:pt x="158" y="164"/>
                    </a:cubicBezTo>
                    <a:cubicBezTo>
                      <a:pt x="152" y="169"/>
                      <a:pt x="146" y="174"/>
                      <a:pt x="140" y="177"/>
                    </a:cubicBezTo>
                    <a:cubicBezTo>
                      <a:pt x="135" y="168"/>
                      <a:pt x="135" y="168"/>
                      <a:pt x="135" y="168"/>
                    </a:cubicBezTo>
                    <a:cubicBezTo>
                      <a:pt x="134" y="165"/>
                      <a:pt x="132" y="164"/>
                      <a:pt x="129" y="165"/>
                    </a:cubicBezTo>
                    <a:cubicBezTo>
                      <a:pt x="127" y="166"/>
                      <a:pt x="126" y="169"/>
                      <a:pt x="127" y="171"/>
                    </a:cubicBezTo>
                    <a:cubicBezTo>
                      <a:pt x="131" y="181"/>
                      <a:pt x="131" y="181"/>
                      <a:pt x="131" y="181"/>
                    </a:cubicBezTo>
                    <a:cubicBezTo>
                      <a:pt x="124" y="183"/>
                      <a:pt x="117" y="185"/>
                      <a:pt x="110" y="186"/>
                    </a:cubicBezTo>
                    <a:cubicBezTo>
                      <a:pt x="110" y="173"/>
                      <a:pt x="110" y="173"/>
                      <a:pt x="110" y="173"/>
                    </a:cubicBezTo>
                    <a:cubicBezTo>
                      <a:pt x="110" y="169"/>
                      <a:pt x="106" y="166"/>
                      <a:pt x="103" y="167"/>
                    </a:cubicBezTo>
                    <a:cubicBezTo>
                      <a:pt x="99" y="167"/>
                      <a:pt x="96" y="170"/>
                      <a:pt x="96" y="173"/>
                    </a:cubicBezTo>
                    <a:cubicBezTo>
                      <a:pt x="96" y="186"/>
                      <a:pt x="96" y="186"/>
                      <a:pt x="96" y="186"/>
                    </a:cubicBezTo>
                    <a:cubicBezTo>
                      <a:pt x="89" y="185"/>
                      <a:pt x="82" y="184"/>
                      <a:pt x="75" y="182"/>
                    </a:cubicBezTo>
                    <a:cubicBezTo>
                      <a:pt x="79" y="172"/>
                      <a:pt x="79" y="172"/>
                      <a:pt x="79" y="172"/>
                    </a:cubicBezTo>
                    <a:cubicBezTo>
                      <a:pt x="80" y="170"/>
                      <a:pt x="78" y="167"/>
                      <a:pt x="76" y="166"/>
                    </a:cubicBezTo>
                    <a:cubicBezTo>
                      <a:pt x="74" y="165"/>
                      <a:pt x="71" y="167"/>
                      <a:pt x="70" y="169"/>
                    </a:cubicBezTo>
                    <a:cubicBezTo>
                      <a:pt x="66" y="179"/>
                      <a:pt x="66" y="179"/>
                      <a:pt x="66" y="179"/>
                    </a:cubicBezTo>
                    <a:cubicBezTo>
                      <a:pt x="60" y="175"/>
                      <a:pt x="53" y="172"/>
                      <a:pt x="48" y="167"/>
                    </a:cubicBezTo>
                    <a:cubicBezTo>
                      <a:pt x="56" y="158"/>
                      <a:pt x="56" y="158"/>
                      <a:pt x="56" y="158"/>
                    </a:cubicBezTo>
                    <a:cubicBezTo>
                      <a:pt x="59" y="155"/>
                      <a:pt x="59" y="151"/>
                      <a:pt x="56" y="148"/>
                    </a:cubicBezTo>
                    <a:cubicBezTo>
                      <a:pt x="53" y="146"/>
                      <a:pt x="49" y="146"/>
                      <a:pt x="46" y="149"/>
                    </a:cubicBezTo>
                    <a:cubicBezTo>
                      <a:pt x="38" y="158"/>
                      <a:pt x="38" y="158"/>
                      <a:pt x="38" y="158"/>
                    </a:cubicBezTo>
                    <a:cubicBezTo>
                      <a:pt x="33" y="152"/>
                      <a:pt x="29" y="146"/>
                      <a:pt x="25" y="139"/>
                    </a:cubicBezTo>
                    <a:cubicBezTo>
                      <a:pt x="35" y="135"/>
                      <a:pt x="35" y="135"/>
                      <a:pt x="35" y="135"/>
                    </a:cubicBezTo>
                    <a:cubicBezTo>
                      <a:pt x="37" y="134"/>
                      <a:pt x="38" y="131"/>
                      <a:pt x="37" y="129"/>
                    </a:cubicBezTo>
                    <a:cubicBezTo>
                      <a:pt x="36" y="127"/>
                      <a:pt x="34" y="126"/>
                      <a:pt x="31" y="127"/>
                    </a:cubicBezTo>
                    <a:cubicBezTo>
                      <a:pt x="22" y="131"/>
                      <a:pt x="22" y="131"/>
                      <a:pt x="22" y="131"/>
                    </a:cubicBezTo>
                    <a:cubicBezTo>
                      <a:pt x="19" y="124"/>
                      <a:pt x="17" y="117"/>
                      <a:pt x="17" y="110"/>
                    </a:cubicBezTo>
                    <a:cubicBezTo>
                      <a:pt x="29" y="109"/>
                      <a:pt x="29" y="109"/>
                      <a:pt x="29" y="109"/>
                    </a:cubicBezTo>
                    <a:cubicBezTo>
                      <a:pt x="33" y="109"/>
                      <a:pt x="36" y="106"/>
                      <a:pt x="36" y="102"/>
                    </a:cubicBezTo>
                    <a:cubicBezTo>
                      <a:pt x="36" y="99"/>
                      <a:pt x="33" y="96"/>
                      <a:pt x="29" y="96"/>
                    </a:cubicBezTo>
                    <a:cubicBezTo>
                      <a:pt x="16" y="96"/>
                      <a:pt x="16" y="96"/>
                      <a:pt x="16" y="96"/>
                    </a:cubicBezTo>
                    <a:cubicBezTo>
                      <a:pt x="17" y="89"/>
                      <a:pt x="18" y="82"/>
                      <a:pt x="20" y="76"/>
                    </a:cubicBezTo>
                    <a:cubicBezTo>
                      <a:pt x="30" y="79"/>
                      <a:pt x="30" y="79"/>
                      <a:pt x="30" y="79"/>
                    </a:cubicBezTo>
                    <a:cubicBezTo>
                      <a:pt x="33" y="80"/>
                      <a:pt x="35" y="79"/>
                      <a:pt x="36" y="77"/>
                    </a:cubicBezTo>
                    <a:cubicBezTo>
                      <a:pt x="37" y="74"/>
                      <a:pt x="36" y="72"/>
                      <a:pt x="34" y="71"/>
                    </a:cubicBezTo>
                    <a:cubicBezTo>
                      <a:pt x="23" y="67"/>
                      <a:pt x="23" y="67"/>
                      <a:pt x="23" y="67"/>
                    </a:cubicBezTo>
                    <a:cubicBezTo>
                      <a:pt x="26" y="60"/>
                      <a:pt x="31" y="53"/>
                      <a:pt x="35" y="47"/>
                    </a:cubicBezTo>
                    <a:cubicBezTo>
                      <a:pt x="44" y="56"/>
                      <a:pt x="44" y="56"/>
                      <a:pt x="44" y="56"/>
                    </a:cubicBezTo>
                    <a:cubicBezTo>
                      <a:pt x="47" y="58"/>
                      <a:pt x="51" y="58"/>
                      <a:pt x="54" y="56"/>
                    </a:cubicBezTo>
                    <a:cubicBezTo>
                      <a:pt x="57" y="53"/>
                      <a:pt x="56" y="49"/>
                      <a:pt x="54" y="46"/>
                    </a:cubicBezTo>
                    <a:cubicBezTo>
                      <a:pt x="45" y="38"/>
                      <a:pt x="45" y="38"/>
                      <a:pt x="45" y="38"/>
                    </a:cubicBezTo>
                    <a:cubicBezTo>
                      <a:pt x="50" y="33"/>
                      <a:pt x="56" y="29"/>
                      <a:pt x="63" y="25"/>
                    </a:cubicBezTo>
                    <a:cubicBezTo>
                      <a:pt x="67" y="35"/>
                      <a:pt x="67" y="35"/>
                      <a:pt x="67" y="35"/>
                    </a:cubicBezTo>
                    <a:cubicBezTo>
                      <a:pt x="68" y="38"/>
                      <a:pt x="71" y="39"/>
                      <a:pt x="73" y="38"/>
                    </a:cubicBezTo>
                    <a:cubicBezTo>
                      <a:pt x="75" y="37"/>
                      <a:pt x="77" y="34"/>
                      <a:pt x="76" y="32"/>
                    </a:cubicBezTo>
                    <a:cubicBezTo>
                      <a:pt x="71" y="21"/>
                      <a:pt x="71" y="21"/>
                      <a:pt x="71" y="21"/>
                    </a:cubicBezTo>
                    <a:cubicBezTo>
                      <a:pt x="78" y="19"/>
                      <a:pt x="85" y="17"/>
                      <a:pt x="93" y="16"/>
                    </a:cubicBezTo>
                    <a:cubicBezTo>
                      <a:pt x="93" y="29"/>
                      <a:pt x="93" y="29"/>
                      <a:pt x="93" y="29"/>
                    </a:cubicBezTo>
                    <a:cubicBezTo>
                      <a:pt x="93" y="33"/>
                      <a:pt x="96" y="36"/>
                      <a:pt x="100" y="36"/>
                    </a:cubicBezTo>
                    <a:cubicBezTo>
                      <a:pt x="104" y="35"/>
                      <a:pt x="107" y="32"/>
                      <a:pt x="106" y="29"/>
                    </a:cubicBezTo>
                    <a:cubicBezTo>
                      <a:pt x="106" y="16"/>
                      <a:pt x="106" y="16"/>
                      <a:pt x="106" y="16"/>
                    </a:cubicBezTo>
                    <a:cubicBezTo>
                      <a:pt x="114" y="17"/>
                      <a:pt x="121" y="18"/>
                      <a:pt x="128" y="20"/>
                    </a:cubicBezTo>
                    <a:cubicBezTo>
                      <a:pt x="124" y="31"/>
                      <a:pt x="124" y="31"/>
                      <a:pt x="124" y="31"/>
                    </a:cubicBezTo>
                    <a:cubicBezTo>
                      <a:pt x="123" y="33"/>
                      <a:pt x="124" y="36"/>
                      <a:pt x="127" y="37"/>
                    </a:cubicBezTo>
                    <a:cubicBezTo>
                      <a:pt x="129" y="37"/>
                      <a:pt x="132" y="36"/>
                      <a:pt x="132" y="34"/>
                    </a:cubicBezTo>
                    <a:cubicBezTo>
                      <a:pt x="137" y="24"/>
                      <a:pt x="137" y="24"/>
                      <a:pt x="137" y="24"/>
                    </a:cubicBezTo>
                    <a:cubicBezTo>
                      <a:pt x="143" y="27"/>
                      <a:pt x="149" y="31"/>
                      <a:pt x="155" y="35"/>
                    </a:cubicBezTo>
                    <a:cubicBezTo>
                      <a:pt x="146" y="44"/>
                      <a:pt x="146" y="44"/>
                      <a:pt x="146" y="44"/>
                    </a:cubicBezTo>
                    <a:cubicBezTo>
                      <a:pt x="144" y="47"/>
                      <a:pt x="144" y="51"/>
                      <a:pt x="147" y="54"/>
                    </a:cubicBezTo>
                    <a:cubicBezTo>
                      <a:pt x="149" y="56"/>
                      <a:pt x="154" y="56"/>
                      <a:pt x="156" y="53"/>
                    </a:cubicBezTo>
                    <a:cubicBezTo>
                      <a:pt x="165" y="44"/>
                      <a:pt x="165" y="44"/>
                      <a:pt x="165" y="44"/>
                    </a:cubicBezTo>
                    <a:cubicBezTo>
                      <a:pt x="170" y="50"/>
                      <a:pt x="174" y="57"/>
                      <a:pt x="178" y="63"/>
                    </a:cubicBezTo>
                    <a:cubicBezTo>
                      <a:pt x="168" y="68"/>
                      <a:pt x="168" y="68"/>
                      <a:pt x="168" y="68"/>
                    </a:cubicBezTo>
                    <a:cubicBezTo>
                      <a:pt x="165" y="69"/>
                      <a:pt x="164" y="71"/>
                      <a:pt x="165" y="74"/>
                    </a:cubicBezTo>
                  </a:path>
                </a:pathLst>
              </a:custGeom>
              <a:grpFill/>
              <a:ln>
                <a:noFill/>
              </a:ln>
            </p:spPr>
            <p:txBody>
              <a:bodyPr/>
              <a:lstStyle/>
              <a:p>
                <a:pPr>
                  <a:defRPr/>
                </a:pPr>
                <a:endParaRPr lang="zh-CN" altLang="en-US"/>
              </a:p>
            </p:txBody>
          </p:sp>
          <p:sp>
            <p:nvSpPr>
              <p:cNvPr id="706" name="Freeform 304"/>
              <p:cNvSpPr>
                <a:spLocks/>
              </p:cNvSpPr>
              <p:nvPr/>
            </p:nvSpPr>
            <p:spPr bwMode="auto">
              <a:xfrm>
                <a:off x="3816326" y="3539617"/>
                <a:ext cx="49105" cy="122763"/>
              </a:xfrm>
              <a:custGeom>
                <a:avLst/>
                <a:gdLst>
                  <a:gd name="T0" fmla="*/ 19 w 29"/>
                  <a:gd name="T1" fmla="*/ 44 h 73"/>
                  <a:gd name="T2" fmla="*/ 18 w 29"/>
                  <a:gd name="T3" fmla="*/ 5 h 73"/>
                  <a:gd name="T4" fmla="*/ 13 w 29"/>
                  <a:gd name="T5" fmla="*/ 0 h 73"/>
                  <a:gd name="T6" fmla="*/ 8 w 29"/>
                  <a:gd name="T7" fmla="*/ 5 h 73"/>
                  <a:gd name="T8" fmla="*/ 9 w 29"/>
                  <a:gd name="T9" fmla="*/ 45 h 73"/>
                  <a:gd name="T10" fmla="*/ 0 w 29"/>
                  <a:gd name="T11" fmla="*/ 58 h 73"/>
                  <a:gd name="T12" fmla="*/ 15 w 29"/>
                  <a:gd name="T13" fmla="*/ 73 h 73"/>
                  <a:gd name="T14" fmla="*/ 29 w 29"/>
                  <a:gd name="T15" fmla="*/ 58 h 73"/>
                  <a:gd name="T16" fmla="*/ 19 w 29"/>
                  <a:gd name="T17"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3">
                    <a:moveTo>
                      <a:pt x="19" y="44"/>
                    </a:moveTo>
                    <a:cubicBezTo>
                      <a:pt x="18" y="5"/>
                      <a:pt x="18" y="5"/>
                      <a:pt x="18" y="5"/>
                    </a:cubicBezTo>
                    <a:cubicBezTo>
                      <a:pt x="18" y="2"/>
                      <a:pt x="16" y="0"/>
                      <a:pt x="13" y="0"/>
                    </a:cubicBezTo>
                    <a:cubicBezTo>
                      <a:pt x="10" y="0"/>
                      <a:pt x="8" y="2"/>
                      <a:pt x="8" y="5"/>
                    </a:cubicBezTo>
                    <a:cubicBezTo>
                      <a:pt x="9" y="45"/>
                      <a:pt x="9" y="45"/>
                      <a:pt x="9" y="45"/>
                    </a:cubicBezTo>
                    <a:cubicBezTo>
                      <a:pt x="3" y="47"/>
                      <a:pt x="0" y="52"/>
                      <a:pt x="0" y="58"/>
                    </a:cubicBezTo>
                    <a:cubicBezTo>
                      <a:pt x="0" y="66"/>
                      <a:pt x="6" y="73"/>
                      <a:pt x="15" y="73"/>
                    </a:cubicBezTo>
                    <a:cubicBezTo>
                      <a:pt x="23" y="72"/>
                      <a:pt x="29" y="66"/>
                      <a:pt x="29" y="58"/>
                    </a:cubicBezTo>
                    <a:cubicBezTo>
                      <a:pt x="29" y="51"/>
                      <a:pt x="25" y="46"/>
                      <a:pt x="19" y="44"/>
                    </a:cubicBezTo>
                  </a:path>
                </a:pathLst>
              </a:custGeom>
              <a:grpFill/>
              <a:ln>
                <a:noFill/>
              </a:ln>
            </p:spPr>
            <p:txBody>
              <a:bodyPr/>
              <a:lstStyle/>
              <a:p>
                <a:pPr>
                  <a:defRPr/>
                </a:pPr>
                <a:endParaRPr lang="zh-CN" altLang="en-US"/>
              </a:p>
            </p:txBody>
          </p:sp>
          <p:sp>
            <p:nvSpPr>
              <p:cNvPr id="707" name="Freeform 305"/>
              <p:cNvSpPr>
                <a:spLocks/>
              </p:cNvSpPr>
              <p:nvPr/>
            </p:nvSpPr>
            <p:spPr bwMode="auto">
              <a:xfrm>
                <a:off x="3827239" y="3669202"/>
                <a:ext cx="27281" cy="62746"/>
              </a:xfrm>
              <a:custGeom>
                <a:avLst/>
                <a:gdLst>
                  <a:gd name="T0" fmla="*/ 8 w 16"/>
                  <a:gd name="T1" fmla="*/ 2 h 37"/>
                  <a:gd name="T2" fmla="*/ 0 w 16"/>
                  <a:gd name="T3" fmla="*/ 0 h 37"/>
                  <a:gd name="T4" fmla="*/ 0 w 16"/>
                  <a:gd name="T5" fmla="*/ 29 h 37"/>
                  <a:gd name="T6" fmla="*/ 8 w 16"/>
                  <a:gd name="T7" fmla="*/ 37 h 37"/>
                  <a:gd name="T8" fmla="*/ 16 w 16"/>
                  <a:gd name="T9" fmla="*/ 29 h 37"/>
                  <a:gd name="T10" fmla="*/ 16 w 16"/>
                  <a:gd name="T11" fmla="*/ 0 h 37"/>
                  <a:gd name="T12" fmla="*/ 8 w 16"/>
                  <a:gd name="T13" fmla="*/ 2 h 37"/>
                </a:gdLst>
                <a:ahLst/>
                <a:cxnLst>
                  <a:cxn ang="0">
                    <a:pos x="T0" y="T1"/>
                  </a:cxn>
                  <a:cxn ang="0">
                    <a:pos x="T2" y="T3"/>
                  </a:cxn>
                  <a:cxn ang="0">
                    <a:pos x="T4" y="T5"/>
                  </a:cxn>
                  <a:cxn ang="0">
                    <a:pos x="T6" y="T7"/>
                  </a:cxn>
                  <a:cxn ang="0">
                    <a:pos x="T8" y="T9"/>
                  </a:cxn>
                  <a:cxn ang="0">
                    <a:pos x="T10" y="T11"/>
                  </a:cxn>
                  <a:cxn ang="0">
                    <a:pos x="T12" y="T13"/>
                  </a:cxn>
                </a:cxnLst>
                <a:rect l="0" t="0" r="r" b="b"/>
                <a:pathLst>
                  <a:path w="16" h="37">
                    <a:moveTo>
                      <a:pt x="8" y="2"/>
                    </a:moveTo>
                    <a:cubicBezTo>
                      <a:pt x="5" y="2"/>
                      <a:pt x="2" y="1"/>
                      <a:pt x="0" y="0"/>
                    </a:cubicBezTo>
                    <a:cubicBezTo>
                      <a:pt x="0" y="29"/>
                      <a:pt x="0" y="29"/>
                      <a:pt x="0" y="29"/>
                    </a:cubicBezTo>
                    <a:cubicBezTo>
                      <a:pt x="0" y="34"/>
                      <a:pt x="4" y="37"/>
                      <a:pt x="8" y="37"/>
                    </a:cubicBezTo>
                    <a:cubicBezTo>
                      <a:pt x="13" y="37"/>
                      <a:pt x="16" y="33"/>
                      <a:pt x="16" y="29"/>
                    </a:cubicBezTo>
                    <a:cubicBezTo>
                      <a:pt x="16" y="0"/>
                      <a:pt x="16" y="0"/>
                      <a:pt x="16" y="0"/>
                    </a:cubicBezTo>
                    <a:cubicBezTo>
                      <a:pt x="13" y="1"/>
                      <a:pt x="11" y="2"/>
                      <a:pt x="8" y="2"/>
                    </a:cubicBezTo>
                  </a:path>
                </a:pathLst>
              </a:custGeom>
              <a:grpFill/>
              <a:ln>
                <a:noFill/>
              </a:ln>
            </p:spPr>
            <p:txBody>
              <a:bodyPr/>
              <a:lstStyle/>
              <a:p>
                <a:pPr>
                  <a:defRPr/>
                </a:pPr>
                <a:endParaRPr lang="zh-CN" altLang="en-US"/>
              </a:p>
            </p:txBody>
          </p:sp>
        </p:grpSp>
        <p:sp>
          <p:nvSpPr>
            <p:cNvPr id="501" name="Freeform 306"/>
            <p:cNvSpPr>
              <a:spLocks noEditPoints="1"/>
            </p:cNvSpPr>
            <p:nvPr/>
          </p:nvSpPr>
          <p:spPr bwMode="auto">
            <a:xfrm>
              <a:off x="10248034" y="2565410"/>
              <a:ext cx="185509" cy="377838"/>
            </a:xfrm>
            <a:custGeom>
              <a:avLst/>
              <a:gdLst>
                <a:gd name="T0" fmla="*/ 98 w 110"/>
                <a:gd name="T1" fmla="*/ 114 h 224"/>
                <a:gd name="T2" fmla="*/ 77 w 110"/>
                <a:gd name="T3" fmla="*/ 100 h 224"/>
                <a:gd name="T4" fmla="*/ 76 w 110"/>
                <a:gd name="T5" fmla="*/ 54 h 224"/>
                <a:gd name="T6" fmla="*/ 79 w 110"/>
                <a:gd name="T7" fmla="*/ 54 h 224"/>
                <a:gd name="T8" fmla="*/ 93 w 110"/>
                <a:gd name="T9" fmla="*/ 57 h 224"/>
                <a:gd name="T10" fmla="*/ 97 w 110"/>
                <a:gd name="T11" fmla="*/ 54 h 224"/>
                <a:gd name="T12" fmla="*/ 100 w 110"/>
                <a:gd name="T13" fmla="*/ 46 h 224"/>
                <a:gd name="T14" fmla="*/ 100 w 110"/>
                <a:gd name="T15" fmla="*/ 36 h 224"/>
                <a:gd name="T16" fmla="*/ 98 w 110"/>
                <a:gd name="T17" fmla="*/ 32 h 224"/>
                <a:gd name="T18" fmla="*/ 93 w 110"/>
                <a:gd name="T19" fmla="*/ 30 h 224"/>
                <a:gd name="T20" fmla="*/ 87 w 110"/>
                <a:gd name="T21" fmla="*/ 29 h 224"/>
                <a:gd name="T22" fmla="*/ 76 w 110"/>
                <a:gd name="T23" fmla="*/ 28 h 224"/>
                <a:gd name="T24" fmla="*/ 75 w 110"/>
                <a:gd name="T25" fmla="*/ 7 h 224"/>
                <a:gd name="T26" fmla="*/ 68 w 110"/>
                <a:gd name="T27" fmla="*/ 0 h 224"/>
                <a:gd name="T28" fmla="*/ 61 w 110"/>
                <a:gd name="T29" fmla="*/ 7 h 224"/>
                <a:gd name="T30" fmla="*/ 61 w 110"/>
                <a:gd name="T31" fmla="*/ 28 h 224"/>
                <a:gd name="T32" fmla="*/ 60 w 110"/>
                <a:gd name="T33" fmla="*/ 28 h 224"/>
                <a:gd name="T34" fmla="*/ 47 w 110"/>
                <a:gd name="T35" fmla="*/ 29 h 224"/>
                <a:gd name="T36" fmla="*/ 46 w 110"/>
                <a:gd name="T37" fmla="*/ 8 h 224"/>
                <a:gd name="T38" fmla="*/ 39 w 110"/>
                <a:gd name="T39" fmla="*/ 1 h 224"/>
                <a:gd name="T40" fmla="*/ 32 w 110"/>
                <a:gd name="T41" fmla="*/ 8 h 224"/>
                <a:gd name="T42" fmla="*/ 33 w 110"/>
                <a:gd name="T43" fmla="*/ 32 h 224"/>
                <a:gd name="T44" fmla="*/ 16 w 110"/>
                <a:gd name="T45" fmla="*/ 41 h 224"/>
                <a:gd name="T46" fmla="*/ 6 w 110"/>
                <a:gd name="T47" fmla="*/ 55 h 224"/>
                <a:gd name="T48" fmla="*/ 3 w 110"/>
                <a:gd name="T49" fmla="*/ 71 h 224"/>
                <a:gd name="T50" fmla="*/ 7 w 110"/>
                <a:gd name="T51" fmla="*/ 90 h 224"/>
                <a:gd name="T52" fmla="*/ 17 w 110"/>
                <a:gd name="T53" fmla="*/ 103 h 224"/>
                <a:gd name="T54" fmla="*/ 31 w 110"/>
                <a:gd name="T55" fmla="*/ 112 h 224"/>
                <a:gd name="T56" fmla="*/ 34 w 110"/>
                <a:gd name="T57" fmla="*/ 114 h 224"/>
                <a:gd name="T58" fmla="*/ 35 w 110"/>
                <a:gd name="T59" fmla="*/ 165 h 224"/>
                <a:gd name="T60" fmla="*/ 23 w 110"/>
                <a:gd name="T61" fmla="*/ 163 h 224"/>
                <a:gd name="T62" fmla="*/ 6 w 110"/>
                <a:gd name="T63" fmla="*/ 158 h 224"/>
                <a:gd name="T64" fmla="*/ 3 w 110"/>
                <a:gd name="T65" fmla="*/ 161 h 224"/>
                <a:gd name="T66" fmla="*/ 1 w 110"/>
                <a:gd name="T67" fmla="*/ 169 h 224"/>
                <a:gd name="T68" fmla="*/ 0 w 110"/>
                <a:gd name="T69" fmla="*/ 178 h 224"/>
                <a:gd name="T70" fmla="*/ 1 w 110"/>
                <a:gd name="T71" fmla="*/ 183 h 224"/>
                <a:gd name="T72" fmla="*/ 18 w 110"/>
                <a:gd name="T73" fmla="*/ 189 h 224"/>
                <a:gd name="T74" fmla="*/ 36 w 110"/>
                <a:gd name="T75" fmla="*/ 191 h 224"/>
                <a:gd name="T76" fmla="*/ 37 w 110"/>
                <a:gd name="T77" fmla="*/ 217 h 224"/>
                <a:gd name="T78" fmla="*/ 44 w 110"/>
                <a:gd name="T79" fmla="*/ 224 h 224"/>
                <a:gd name="T80" fmla="*/ 51 w 110"/>
                <a:gd name="T81" fmla="*/ 216 h 224"/>
                <a:gd name="T82" fmla="*/ 50 w 110"/>
                <a:gd name="T83" fmla="*/ 191 h 224"/>
                <a:gd name="T84" fmla="*/ 65 w 110"/>
                <a:gd name="T85" fmla="*/ 190 h 224"/>
                <a:gd name="T86" fmla="*/ 66 w 110"/>
                <a:gd name="T87" fmla="*/ 216 h 224"/>
                <a:gd name="T88" fmla="*/ 73 w 110"/>
                <a:gd name="T89" fmla="*/ 223 h 224"/>
                <a:gd name="T90" fmla="*/ 80 w 110"/>
                <a:gd name="T91" fmla="*/ 216 h 224"/>
                <a:gd name="T92" fmla="*/ 79 w 110"/>
                <a:gd name="T93" fmla="*/ 187 h 224"/>
                <a:gd name="T94" fmla="*/ 91 w 110"/>
                <a:gd name="T95" fmla="*/ 181 h 224"/>
                <a:gd name="T96" fmla="*/ 105 w 110"/>
                <a:gd name="T97" fmla="*/ 167 h 224"/>
                <a:gd name="T98" fmla="*/ 110 w 110"/>
                <a:gd name="T99" fmla="*/ 144 h 224"/>
                <a:gd name="T100" fmla="*/ 98 w 110"/>
                <a:gd name="T101" fmla="*/ 114 h 224"/>
                <a:gd name="T102" fmla="*/ 47 w 110"/>
                <a:gd name="T103" fmla="*/ 55 h 224"/>
                <a:gd name="T104" fmla="*/ 62 w 110"/>
                <a:gd name="T105" fmla="*/ 53 h 224"/>
                <a:gd name="T106" fmla="*/ 63 w 110"/>
                <a:gd name="T107" fmla="*/ 94 h 224"/>
                <a:gd name="T108" fmla="*/ 48 w 110"/>
                <a:gd name="T109" fmla="*/ 88 h 224"/>
                <a:gd name="T110" fmla="*/ 47 w 110"/>
                <a:gd name="T111" fmla="*/ 55 h 224"/>
                <a:gd name="T112" fmla="*/ 50 w 110"/>
                <a:gd name="T113" fmla="*/ 164 h 224"/>
                <a:gd name="T114" fmla="*/ 49 w 110"/>
                <a:gd name="T115" fmla="*/ 120 h 224"/>
                <a:gd name="T116" fmla="*/ 64 w 110"/>
                <a:gd name="T117" fmla="*/ 126 h 224"/>
                <a:gd name="T118" fmla="*/ 64 w 110"/>
                <a:gd name="T119" fmla="*/ 162 h 224"/>
                <a:gd name="T120" fmla="*/ 50 w 110"/>
                <a:gd name="T121" fmla="*/ 1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 h="224">
                  <a:moveTo>
                    <a:pt x="98" y="114"/>
                  </a:moveTo>
                  <a:cubicBezTo>
                    <a:pt x="93" y="109"/>
                    <a:pt x="86" y="104"/>
                    <a:pt x="77" y="100"/>
                  </a:cubicBezTo>
                  <a:cubicBezTo>
                    <a:pt x="76" y="54"/>
                    <a:pt x="76" y="54"/>
                    <a:pt x="76" y="54"/>
                  </a:cubicBezTo>
                  <a:cubicBezTo>
                    <a:pt x="77" y="54"/>
                    <a:pt x="78" y="54"/>
                    <a:pt x="79" y="54"/>
                  </a:cubicBezTo>
                  <a:cubicBezTo>
                    <a:pt x="85" y="55"/>
                    <a:pt x="89" y="56"/>
                    <a:pt x="93" y="57"/>
                  </a:cubicBezTo>
                  <a:cubicBezTo>
                    <a:pt x="94" y="57"/>
                    <a:pt x="95" y="56"/>
                    <a:pt x="97" y="54"/>
                  </a:cubicBezTo>
                  <a:cubicBezTo>
                    <a:pt x="98" y="52"/>
                    <a:pt x="99" y="49"/>
                    <a:pt x="100" y="46"/>
                  </a:cubicBezTo>
                  <a:cubicBezTo>
                    <a:pt x="100" y="42"/>
                    <a:pt x="101" y="39"/>
                    <a:pt x="100" y="36"/>
                  </a:cubicBezTo>
                  <a:cubicBezTo>
                    <a:pt x="100" y="34"/>
                    <a:pt x="100" y="32"/>
                    <a:pt x="98" y="32"/>
                  </a:cubicBezTo>
                  <a:cubicBezTo>
                    <a:pt x="97" y="31"/>
                    <a:pt x="95" y="31"/>
                    <a:pt x="93" y="30"/>
                  </a:cubicBezTo>
                  <a:cubicBezTo>
                    <a:pt x="92" y="30"/>
                    <a:pt x="89" y="29"/>
                    <a:pt x="87" y="29"/>
                  </a:cubicBezTo>
                  <a:cubicBezTo>
                    <a:pt x="84" y="28"/>
                    <a:pt x="80" y="28"/>
                    <a:pt x="76" y="28"/>
                  </a:cubicBezTo>
                  <a:cubicBezTo>
                    <a:pt x="75" y="7"/>
                    <a:pt x="75" y="7"/>
                    <a:pt x="75" y="7"/>
                  </a:cubicBezTo>
                  <a:cubicBezTo>
                    <a:pt x="75" y="3"/>
                    <a:pt x="72" y="0"/>
                    <a:pt x="68" y="0"/>
                  </a:cubicBezTo>
                  <a:cubicBezTo>
                    <a:pt x="64" y="0"/>
                    <a:pt x="61" y="4"/>
                    <a:pt x="61" y="7"/>
                  </a:cubicBezTo>
                  <a:cubicBezTo>
                    <a:pt x="61" y="28"/>
                    <a:pt x="61" y="28"/>
                    <a:pt x="61" y="28"/>
                  </a:cubicBezTo>
                  <a:cubicBezTo>
                    <a:pt x="61" y="28"/>
                    <a:pt x="60" y="28"/>
                    <a:pt x="60" y="28"/>
                  </a:cubicBezTo>
                  <a:cubicBezTo>
                    <a:pt x="55" y="28"/>
                    <a:pt x="51" y="28"/>
                    <a:pt x="47" y="29"/>
                  </a:cubicBezTo>
                  <a:cubicBezTo>
                    <a:pt x="46" y="8"/>
                    <a:pt x="46" y="8"/>
                    <a:pt x="46" y="8"/>
                  </a:cubicBezTo>
                  <a:cubicBezTo>
                    <a:pt x="46" y="4"/>
                    <a:pt x="43" y="1"/>
                    <a:pt x="39" y="1"/>
                  </a:cubicBezTo>
                  <a:cubicBezTo>
                    <a:pt x="35" y="1"/>
                    <a:pt x="32" y="4"/>
                    <a:pt x="32" y="8"/>
                  </a:cubicBezTo>
                  <a:cubicBezTo>
                    <a:pt x="33" y="32"/>
                    <a:pt x="33" y="32"/>
                    <a:pt x="33" y="32"/>
                  </a:cubicBezTo>
                  <a:cubicBezTo>
                    <a:pt x="26" y="34"/>
                    <a:pt x="21" y="37"/>
                    <a:pt x="16" y="41"/>
                  </a:cubicBezTo>
                  <a:cubicBezTo>
                    <a:pt x="12" y="45"/>
                    <a:pt x="8" y="49"/>
                    <a:pt x="6" y="55"/>
                  </a:cubicBezTo>
                  <a:cubicBezTo>
                    <a:pt x="4" y="60"/>
                    <a:pt x="3" y="65"/>
                    <a:pt x="3" y="71"/>
                  </a:cubicBezTo>
                  <a:cubicBezTo>
                    <a:pt x="3" y="78"/>
                    <a:pt x="5" y="84"/>
                    <a:pt x="7" y="90"/>
                  </a:cubicBezTo>
                  <a:cubicBezTo>
                    <a:pt x="10" y="95"/>
                    <a:pt x="13" y="99"/>
                    <a:pt x="17" y="103"/>
                  </a:cubicBezTo>
                  <a:cubicBezTo>
                    <a:pt x="21" y="106"/>
                    <a:pt x="26" y="110"/>
                    <a:pt x="31" y="112"/>
                  </a:cubicBezTo>
                  <a:cubicBezTo>
                    <a:pt x="32" y="113"/>
                    <a:pt x="33" y="113"/>
                    <a:pt x="34" y="114"/>
                  </a:cubicBezTo>
                  <a:cubicBezTo>
                    <a:pt x="35" y="165"/>
                    <a:pt x="35" y="165"/>
                    <a:pt x="35" y="165"/>
                  </a:cubicBezTo>
                  <a:cubicBezTo>
                    <a:pt x="31" y="164"/>
                    <a:pt x="26" y="164"/>
                    <a:pt x="23" y="163"/>
                  </a:cubicBezTo>
                  <a:cubicBezTo>
                    <a:pt x="17" y="161"/>
                    <a:pt x="11" y="160"/>
                    <a:pt x="6" y="158"/>
                  </a:cubicBezTo>
                  <a:cubicBezTo>
                    <a:pt x="5" y="158"/>
                    <a:pt x="4" y="159"/>
                    <a:pt x="3" y="161"/>
                  </a:cubicBezTo>
                  <a:cubicBezTo>
                    <a:pt x="2" y="164"/>
                    <a:pt x="2" y="166"/>
                    <a:pt x="1" y="169"/>
                  </a:cubicBezTo>
                  <a:cubicBezTo>
                    <a:pt x="0" y="172"/>
                    <a:pt x="0" y="175"/>
                    <a:pt x="0" y="178"/>
                  </a:cubicBezTo>
                  <a:cubicBezTo>
                    <a:pt x="0" y="181"/>
                    <a:pt x="0" y="183"/>
                    <a:pt x="1" y="183"/>
                  </a:cubicBezTo>
                  <a:cubicBezTo>
                    <a:pt x="4" y="185"/>
                    <a:pt x="10" y="187"/>
                    <a:pt x="18" y="189"/>
                  </a:cubicBezTo>
                  <a:cubicBezTo>
                    <a:pt x="23" y="190"/>
                    <a:pt x="29" y="191"/>
                    <a:pt x="36" y="191"/>
                  </a:cubicBezTo>
                  <a:cubicBezTo>
                    <a:pt x="37" y="217"/>
                    <a:pt x="37" y="217"/>
                    <a:pt x="37" y="217"/>
                  </a:cubicBezTo>
                  <a:cubicBezTo>
                    <a:pt x="37" y="221"/>
                    <a:pt x="40" y="224"/>
                    <a:pt x="44" y="224"/>
                  </a:cubicBezTo>
                  <a:cubicBezTo>
                    <a:pt x="48" y="224"/>
                    <a:pt x="51" y="220"/>
                    <a:pt x="51" y="216"/>
                  </a:cubicBezTo>
                  <a:cubicBezTo>
                    <a:pt x="50" y="191"/>
                    <a:pt x="50" y="191"/>
                    <a:pt x="50" y="191"/>
                  </a:cubicBezTo>
                  <a:cubicBezTo>
                    <a:pt x="55" y="191"/>
                    <a:pt x="60" y="191"/>
                    <a:pt x="65" y="190"/>
                  </a:cubicBezTo>
                  <a:cubicBezTo>
                    <a:pt x="66" y="216"/>
                    <a:pt x="66" y="216"/>
                    <a:pt x="66" y="216"/>
                  </a:cubicBezTo>
                  <a:cubicBezTo>
                    <a:pt x="66" y="220"/>
                    <a:pt x="69" y="223"/>
                    <a:pt x="73" y="223"/>
                  </a:cubicBezTo>
                  <a:cubicBezTo>
                    <a:pt x="77" y="223"/>
                    <a:pt x="80" y="220"/>
                    <a:pt x="80" y="216"/>
                  </a:cubicBezTo>
                  <a:cubicBezTo>
                    <a:pt x="79" y="187"/>
                    <a:pt x="79" y="187"/>
                    <a:pt x="79" y="187"/>
                  </a:cubicBezTo>
                  <a:cubicBezTo>
                    <a:pt x="84" y="185"/>
                    <a:pt x="88" y="183"/>
                    <a:pt x="91" y="181"/>
                  </a:cubicBezTo>
                  <a:cubicBezTo>
                    <a:pt x="97" y="177"/>
                    <a:pt x="102" y="173"/>
                    <a:pt x="105" y="167"/>
                  </a:cubicBezTo>
                  <a:cubicBezTo>
                    <a:pt x="108" y="161"/>
                    <a:pt x="110" y="153"/>
                    <a:pt x="110" y="144"/>
                  </a:cubicBezTo>
                  <a:cubicBezTo>
                    <a:pt x="109" y="132"/>
                    <a:pt x="106" y="122"/>
                    <a:pt x="98" y="114"/>
                  </a:cubicBezTo>
                  <a:moveTo>
                    <a:pt x="47" y="55"/>
                  </a:moveTo>
                  <a:cubicBezTo>
                    <a:pt x="51" y="54"/>
                    <a:pt x="56" y="53"/>
                    <a:pt x="62" y="53"/>
                  </a:cubicBezTo>
                  <a:cubicBezTo>
                    <a:pt x="63" y="94"/>
                    <a:pt x="63" y="94"/>
                    <a:pt x="63" y="94"/>
                  </a:cubicBezTo>
                  <a:cubicBezTo>
                    <a:pt x="57" y="92"/>
                    <a:pt x="52" y="90"/>
                    <a:pt x="48" y="88"/>
                  </a:cubicBezTo>
                  <a:cubicBezTo>
                    <a:pt x="47" y="55"/>
                    <a:pt x="47" y="55"/>
                    <a:pt x="47" y="55"/>
                  </a:cubicBezTo>
                  <a:moveTo>
                    <a:pt x="50" y="164"/>
                  </a:moveTo>
                  <a:cubicBezTo>
                    <a:pt x="49" y="120"/>
                    <a:pt x="49" y="120"/>
                    <a:pt x="49" y="120"/>
                  </a:cubicBezTo>
                  <a:cubicBezTo>
                    <a:pt x="55" y="122"/>
                    <a:pt x="60" y="124"/>
                    <a:pt x="64" y="126"/>
                  </a:cubicBezTo>
                  <a:cubicBezTo>
                    <a:pt x="64" y="162"/>
                    <a:pt x="64" y="162"/>
                    <a:pt x="64" y="162"/>
                  </a:cubicBezTo>
                  <a:cubicBezTo>
                    <a:pt x="60" y="163"/>
                    <a:pt x="55" y="164"/>
                    <a:pt x="50" y="164"/>
                  </a:cubicBezTo>
                </a:path>
              </a:pathLst>
            </a:custGeom>
            <a:solidFill>
              <a:schemeClr val="bg1">
                <a:lumMod val="75000"/>
              </a:schemeClr>
            </a:solidFill>
            <a:ln>
              <a:noFill/>
            </a:ln>
          </p:spPr>
          <p:txBody>
            <a:bodyPr/>
            <a:lstStyle/>
            <a:p>
              <a:pPr>
                <a:defRPr/>
              </a:pPr>
              <a:endParaRPr lang="zh-CN" altLang="en-US"/>
            </a:p>
          </p:txBody>
        </p:sp>
        <p:sp>
          <p:nvSpPr>
            <p:cNvPr id="502" name="任意多边形 501"/>
            <p:cNvSpPr>
              <a:spLocks/>
            </p:cNvSpPr>
            <p:nvPr/>
          </p:nvSpPr>
          <p:spPr bwMode="auto">
            <a:xfrm>
              <a:off x="9735158" y="3192865"/>
              <a:ext cx="380564" cy="279627"/>
            </a:xfrm>
            <a:custGeom>
              <a:avLst/>
              <a:gdLst>
                <a:gd name="connsiteX0" fmla="*/ 25111 w 380564"/>
                <a:gd name="connsiteY0" fmla="*/ 107757 h 279627"/>
                <a:gd name="connsiteX1" fmla="*/ 50221 w 380564"/>
                <a:gd name="connsiteY1" fmla="*/ 107757 h 279627"/>
                <a:gd name="connsiteX2" fmla="*/ 73658 w 380564"/>
                <a:gd name="connsiteY2" fmla="*/ 133032 h 279627"/>
                <a:gd name="connsiteX3" fmla="*/ 73658 w 380564"/>
                <a:gd name="connsiteY3" fmla="*/ 256035 h 279627"/>
                <a:gd name="connsiteX4" fmla="*/ 50221 w 380564"/>
                <a:gd name="connsiteY4" fmla="*/ 279625 h 279627"/>
                <a:gd name="connsiteX5" fmla="*/ 25111 w 380564"/>
                <a:gd name="connsiteY5" fmla="*/ 279625 h 279627"/>
                <a:gd name="connsiteX6" fmla="*/ 0 w 380564"/>
                <a:gd name="connsiteY6" fmla="*/ 254350 h 279627"/>
                <a:gd name="connsiteX7" fmla="*/ 0 w 380564"/>
                <a:gd name="connsiteY7" fmla="*/ 133032 h 279627"/>
                <a:gd name="connsiteX8" fmla="*/ 25111 w 380564"/>
                <a:gd name="connsiteY8" fmla="*/ 107757 h 279627"/>
                <a:gd name="connsiteX9" fmla="*/ 332017 w 380564"/>
                <a:gd name="connsiteY9" fmla="*/ 61381 h 279627"/>
                <a:gd name="connsiteX10" fmla="*/ 357128 w 380564"/>
                <a:gd name="connsiteY10" fmla="*/ 61381 h 279627"/>
                <a:gd name="connsiteX11" fmla="*/ 380564 w 380564"/>
                <a:gd name="connsiteY11" fmla="*/ 86563 h 279627"/>
                <a:gd name="connsiteX12" fmla="*/ 380564 w 380564"/>
                <a:gd name="connsiteY12" fmla="*/ 256123 h 279627"/>
                <a:gd name="connsiteX13" fmla="*/ 357128 w 380564"/>
                <a:gd name="connsiteY13" fmla="*/ 279626 h 279627"/>
                <a:gd name="connsiteX14" fmla="*/ 332017 w 380564"/>
                <a:gd name="connsiteY14" fmla="*/ 279626 h 279627"/>
                <a:gd name="connsiteX15" fmla="*/ 306906 w 380564"/>
                <a:gd name="connsiteY15" fmla="*/ 256123 h 279627"/>
                <a:gd name="connsiteX16" fmla="*/ 306906 w 380564"/>
                <a:gd name="connsiteY16" fmla="*/ 86563 h 279627"/>
                <a:gd name="connsiteX17" fmla="*/ 332017 w 380564"/>
                <a:gd name="connsiteY17" fmla="*/ 61381 h 279627"/>
                <a:gd name="connsiteX18" fmla="*/ 127648 w 380564"/>
                <a:gd name="connsiteY18" fmla="*/ 61381 h 279627"/>
                <a:gd name="connsiteX19" fmla="*/ 153342 w 380564"/>
                <a:gd name="connsiteY19" fmla="*/ 61381 h 279627"/>
                <a:gd name="connsiteX20" fmla="*/ 177324 w 380564"/>
                <a:gd name="connsiteY20" fmla="*/ 86563 h 279627"/>
                <a:gd name="connsiteX21" fmla="*/ 177324 w 380564"/>
                <a:gd name="connsiteY21" fmla="*/ 256123 h 279627"/>
                <a:gd name="connsiteX22" fmla="*/ 153342 w 380564"/>
                <a:gd name="connsiteY22" fmla="*/ 279626 h 279627"/>
                <a:gd name="connsiteX23" fmla="*/ 127648 w 380564"/>
                <a:gd name="connsiteY23" fmla="*/ 279626 h 279627"/>
                <a:gd name="connsiteX24" fmla="*/ 103666 w 380564"/>
                <a:gd name="connsiteY24" fmla="*/ 256123 h 279627"/>
                <a:gd name="connsiteX25" fmla="*/ 103666 w 380564"/>
                <a:gd name="connsiteY25" fmla="*/ 84884 h 279627"/>
                <a:gd name="connsiteX26" fmla="*/ 127648 w 380564"/>
                <a:gd name="connsiteY26" fmla="*/ 61381 h 279627"/>
                <a:gd name="connsiteX27" fmla="*/ 234273 w 380564"/>
                <a:gd name="connsiteY27" fmla="*/ 0 h 279627"/>
                <a:gd name="connsiteX28" fmla="*/ 259848 w 380564"/>
                <a:gd name="connsiteY28" fmla="*/ 0 h 279627"/>
                <a:gd name="connsiteX29" fmla="*/ 283719 w 380564"/>
                <a:gd name="connsiteY29" fmla="*/ 23583 h 279627"/>
                <a:gd name="connsiteX30" fmla="*/ 283719 w 380564"/>
                <a:gd name="connsiteY30" fmla="*/ 256044 h 279627"/>
                <a:gd name="connsiteX31" fmla="*/ 259848 w 380564"/>
                <a:gd name="connsiteY31" fmla="*/ 279627 h 279627"/>
                <a:gd name="connsiteX32" fmla="*/ 234273 w 380564"/>
                <a:gd name="connsiteY32" fmla="*/ 279627 h 279627"/>
                <a:gd name="connsiteX33" fmla="*/ 208697 w 380564"/>
                <a:gd name="connsiteY33" fmla="*/ 256044 h 279627"/>
                <a:gd name="connsiteX34" fmla="*/ 208697 w 380564"/>
                <a:gd name="connsiteY34" fmla="*/ 23583 h 279627"/>
                <a:gd name="connsiteX35" fmla="*/ 234273 w 380564"/>
                <a:gd name="connsiteY35" fmla="*/ 0 h 27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0564" h="279627">
                  <a:moveTo>
                    <a:pt x="25111" y="107757"/>
                  </a:moveTo>
                  <a:cubicBezTo>
                    <a:pt x="25111" y="107757"/>
                    <a:pt x="25111" y="107757"/>
                    <a:pt x="50221" y="107757"/>
                  </a:cubicBezTo>
                  <a:cubicBezTo>
                    <a:pt x="63614" y="107757"/>
                    <a:pt x="73658" y="119552"/>
                    <a:pt x="73658" y="133032"/>
                  </a:cubicBezTo>
                  <a:cubicBezTo>
                    <a:pt x="73658" y="133032"/>
                    <a:pt x="73658" y="133032"/>
                    <a:pt x="73658" y="256035"/>
                  </a:cubicBezTo>
                  <a:cubicBezTo>
                    <a:pt x="73658" y="267830"/>
                    <a:pt x="63614" y="279625"/>
                    <a:pt x="50221" y="279625"/>
                  </a:cubicBezTo>
                  <a:cubicBezTo>
                    <a:pt x="50221" y="279625"/>
                    <a:pt x="50221" y="279625"/>
                    <a:pt x="25111" y="279625"/>
                  </a:cubicBezTo>
                  <a:cubicBezTo>
                    <a:pt x="11718" y="279625"/>
                    <a:pt x="0" y="267830"/>
                    <a:pt x="0" y="254350"/>
                  </a:cubicBezTo>
                  <a:cubicBezTo>
                    <a:pt x="0" y="254350"/>
                    <a:pt x="0" y="254350"/>
                    <a:pt x="0" y="133032"/>
                  </a:cubicBezTo>
                  <a:cubicBezTo>
                    <a:pt x="0" y="119552"/>
                    <a:pt x="11718" y="107757"/>
                    <a:pt x="25111" y="107757"/>
                  </a:cubicBezTo>
                  <a:close/>
                  <a:moveTo>
                    <a:pt x="332017" y="61381"/>
                  </a:moveTo>
                  <a:cubicBezTo>
                    <a:pt x="332017" y="61381"/>
                    <a:pt x="332017" y="61381"/>
                    <a:pt x="357128" y="61381"/>
                  </a:cubicBezTo>
                  <a:cubicBezTo>
                    <a:pt x="370520" y="61381"/>
                    <a:pt x="380564" y="73133"/>
                    <a:pt x="380564" y="86563"/>
                  </a:cubicBezTo>
                  <a:cubicBezTo>
                    <a:pt x="380564" y="86563"/>
                    <a:pt x="380564" y="86563"/>
                    <a:pt x="380564" y="256123"/>
                  </a:cubicBezTo>
                  <a:cubicBezTo>
                    <a:pt x="380564" y="269553"/>
                    <a:pt x="370520" y="279626"/>
                    <a:pt x="357128" y="279626"/>
                  </a:cubicBezTo>
                  <a:cubicBezTo>
                    <a:pt x="357128" y="279626"/>
                    <a:pt x="357128" y="279626"/>
                    <a:pt x="332017" y="279626"/>
                  </a:cubicBezTo>
                  <a:cubicBezTo>
                    <a:pt x="318624" y="279626"/>
                    <a:pt x="306906" y="267874"/>
                    <a:pt x="306906" y="256123"/>
                  </a:cubicBezTo>
                  <a:cubicBezTo>
                    <a:pt x="306906" y="256123"/>
                    <a:pt x="306906" y="256123"/>
                    <a:pt x="306906" y="86563"/>
                  </a:cubicBezTo>
                  <a:cubicBezTo>
                    <a:pt x="306906" y="73133"/>
                    <a:pt x="318624" y="61381"/>
                    <a:pt x="332017" y="61381"/>
                  </a:cubicBezTo>
                  <a:close/>
                  <a:moveTo>
                    <a:pt x="127648" y="61381"/>
                  </a:moveTo>
                  <a:cubicBezTo>
                    <a:pt x="127648" y="61381"/>
                    <a:pt x="127648" y="61381"/>
                    <a:pt x="153342" y="61381"/>
                  </a:cubicBezTo>
                  <a:cubicBezTo>
                    <a:pt x="167046" y="61381"/>
                    <a:pt x="177324" y="73133"/>
                    <a:pt x="177324" y="86563"/>
                  </a:cubicBezTo>
                  <a:cubicBezTo>
                    <a:pt x="177324" y="86563"/>
                    <a:pt x="177324" y="86563"/>
                    <a:pt x="177324" y="256123"/>
                  </a:cubicBezTo>
                  <a:cubicBezTo>
                    <a:pt x="177324" y="267874"/>
                    <a:pt x="167046" y="279626"/>
                    <a:pt x="153342" y="279626"/>
                  </a:cubicBezTo>
                  <a:cubicBezTo>
                    <a:pt x="153342" y="279626"/>
                    <a:pt x="153342" y="279626"/>
                    <a:pt x="127648" y="279626"/>
                  </a:cubicBezTo>
                  <a:cubicBezTo>
                    <a:pt x="113944" y="279626"/>
                    <a:pt x="103666" y="267874"/>
                    <a:pt x="103666" y="256123"/>
                  </a:cubicBezTo>
                  <a:cubicBezTo>
                    <a:pt x="103666" y="256123"/>
                    <a:pt x="103666" y="256123"/>
                    <a:pt x="103666" y="84884"/>
                  </a:cubicBezTo>
                  <a:cubicBezTo>
                    <a:pt x="103666" y="73133"/>
                    <a:pt x="113944" y="61381"/>
                    <a:pt x="127648" y="61381"/>
                  </a:cubicBezTo>
                  <a:close/>
                  <a:moveTo>
                    <a:pt x="234273" y="0"/>
                  </a:moveTo>
                  <a:cubicBezTo>
                    <a:pt x="234273" y="0"/>
                    <a:pt x="234273" y="0"/>
                    <a:pt x="259848" y="0"/>
                  </a:cubicBezTo>
                  <a:cubicBezTo>
                    <a:pt x="273489" y="0"/>
                    <a:pt x="283719" y="10107"/>
                    <a:pt x="283719" y="23583"/>
                  </a:cubicBezTo>
                  <a:cubicBezTo>
                    <a:pt x="283719" y="23583"/>
                    <a:pt x="283719" y="23583"/>
                    <a:pt x="283719" y="256044"/>
                  </a:cubicBezTo>
                  <a:cubicBezTo>
                    <a:pt x="283719" y="267836"/>
                    <a:pt x="273489" y="279627"/>
                    <a:pt x="259848" y="279627"/>
                  </a:cubicBezTo>
                  <a:cubicBezTo>
                    <a:pt x="259848" y="279627"/>
                    <a:pt x="259848" y="279627"/>
                    <a:pt x="234273" y="279627"/>
                  </a:cubicBezTo>
                  <a:cubicBezTo>
                    <a:pt x="220632" y="279627"/>
                    <a:pt x="208697" y="267836"/>
                    <a:pt x="208697" y="256044"/>
                  </a:cubicBezTo>
                  <a:cubicBezTo>
                    <a:pt x="208697" y="256044"/>
                    <a:pt x="208697" y="256044"/>
                    <a:pt x="208697" y="23583"/>
                  </a:cubicBezTo>
                  <a:cubicBezTo>
                    <a:pt x="208697" y="10107"/>
                    <a:pt x="220632" y="0"/>
                    <a:pt x="234273"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503" name="组合 502"/>
            <p:cNvGrpSpPr/>
            <p:nvPr/>
          </p:nvGrpSpPr>
          <p:grpSpPr>
            <a:xfrm>
              <a:off x="9746070" y="2203940"/>
              <a:ext cx="285083" cy="285083"/>
              <a:chOff x="3386620" y="2203940"/>
              <a:chExt cx="285083" cy="285083"/>
            </a:xfrm>
          </p:grpSpPr>
          <p:sp>
            <p:nvSpPr>
              <p:cNvPr id="703" name="Freeform 311"/>
              <p:cNvSpPr>
                <a:spLocks noEditPoints="1"/>
              </p:cNvSpPr>
              <p:nvPr/>
            </p:nvSpPr>
            <p:spPr bwMode="auto">
              <a:xfrm>
                <a:off x="3386620" y="2203940"/>
                <a:ext cx="285083" cy="285083"/>
              </a:xfrm>
              <a:custGeom>
                <a:avLst/>
                <a:gdLst>
                  <a:gd name="T0" fmla="*/ 83 w 169"/>
                  <a:gd name="T1" fmla="*/ 1 h 169"/>
                  <a:gd name="T2" fmla="*/ 1 w 169"/>
                  <a:gd name="T3" fmla="*/ 86 h 169"/>
                  <a:gd name="T4" fmla="*/ 86 w 169"/>
                  <a:gd name="T5" fmla="*/ 168 h 169"/>
                  <a:gd name="T6" fmla="*/ 168 w 169"/>
                  <a:gd name="T7" fmla="*/ 82 h 169"/>
                  <a:gd name="T8" fmla="*/ 83 w 169"/>
                  <a:gd name="T9" fmla="*/ 1 h 169"/>
                  <a:gd name="T10" fmla="*/ 86 w 169"/>
                  <a:gd name="T11" fmla="*/ 151 h 169"/>
                  <a:gd name="T12" fmla="*/ 18 w 169"/>
                  <a:gd name="T13" fmla="*/ 86 h 169"/>
                  <a:gd name="T14" fmla="*/ 83 w 169"/>
                  <a:gd name="T15" fmla="*/ 17 h 169"/>
                  <a:gd name="T16" fmla="*/ 151 w 169"/>
                  <a:gd name="T17" fmla="*/ 83 h 169"/>
                  <a:gd name="T18" fmla="*/ 86 w 169"/>
                  <a:gd name="T19" fmla="*/ 15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83" y="1"/>
                    </a:moveTo>
                    <a:cubicBezTo>
                      <a:pt x="37" y="2"/>
                      <a:pt x="0" y="40"/>
                      <a:pt x="1" y="86"/>
                    </a:cubicBezTo>
                    <a:cubicBezTo>
                      <a:pt x="2" y="132"/>
                      <a:pt x="40" y="169"/>
                      <a:pt x="86" y="168"/>
                    </a:cubicBezTo>
                    <a:cubicBezTo>
                      <a:pt x="132" y="167"/>
                      <a:pt x="169" y="128"/>
                      <a:pt x="168" y="82"/>
                    </a:cubicBezTo>
                    <a:cubicBezTo>
                      <a:pt x="167" y="36"/>
                      <a:pt x="129" y="0"/>
                      <a:pt x="83" y="1"/>
                    </a:cubicBezTo>
                    <a:moveTo>
                      <a:pt x="86" y="151"/>
                    </a:moveTo>
                    <a:cubicBezTo>
                      <a:pt x="49" y="152"/>
                      <a:pt x="18" y="122"/>
                      <a:pt x="18" y="86"/>
                    </a:cubicBezTo>
                    <a:cubicBezTo>
                      <a:pt x="17" y="49"/>
                      <a:pt x="46" y="18"/>
                      <a:pt x="83" y="17"/>
                    </a:cubicBezTo>
                    <a:cubicBezTo>
                      <a:pt x="120" y="16"/>
                      <a:pt x="151" y="46"/>
                      <a:pt x="151" y="83"/>
                    </a:cubicBezTo>
                    <a:cubicBezTo>
                      <a:pt x="152" y="120"/>
                      <a:pt x="123" y="150"/>
                      <a:pt x="86" y="151"/>
                    </a:cubicBezTo>
                  </a:path>
                </a:pathLst>
              </a:custGeom>
              <a:solidFill>
                <a:schemeClr val="bg1">
                  <a:lumMod val="95000"/>
                </a:schemeClr>
              </a:solidFill>
              <a:ln>
                <a:noFill/>
              </a:ln>
            </p:spPr>
            <p:txBody>
              <a:bodyPr/>
              <a:lstStyle/>
              <a:p>
                <a:pPr>
                  <a:defRPr/>
                </a:pPr>
                <a:endParaRPr lang="zh-CN" altLang="en-US"/>
              </a:p>
            </p:txBody>
          </p:sp>
          <p:sp>
            <p:nvSpPr>
              <p:cNvPr id="704" name="Freeform 312"/>
              <p:cNvSpPr>
                <a:spLocks/>
              </p:cNvSpPr>
              <p:nvPr/>
            </p:nvSpPr>
            <p:spPr bwMode="auto">
              <a:xfrm>
                <a:off x="3454822" y="2276234"/>
                <a:ext cx="150044" cy="137768"/>
              </a:xfrm>
              <a:custGeom>
                <a:avLst/>
                <a:gdLst>
                  <a:gd name="T0" fmla="*/ 56 w 89"/>
                  <a:gd name="T1" fmla="*/ 68 h 82"/>
                  <a:gd name="T2" fmla="*/ 34 w 89"/>
                  <a:gd name="T3" fmla="*/ 56 h 82"/>
                  <a:gd name="T4" fmla="*/ 52 w 89"/>
                  <a:gd name="T5" fmla="*/ 56 h 82"/>
                  <a:gd name="T6" fmla="*/ 58 w 89"/>
                  <a:gd name="T7" fmla="*/ 50 h 82"/>
                  <a:gd name="T8" fmla="*/ 52 w 89"/>
                  <a:gd name="T9" fmla="*/ 45 h 82"/>
                  <a:gd name="T10" fmla="*/ 30 w 89"/>
                  <a:gd name="T11" fmla="*/ 45 h 82"/>
                  <a:gd name="T12" fmla="*/ 29 w 89"/>
                  <a:gd name="T13" fmla="*/ 41 h 82"/>
                  <a:gd name="T14" fmla="*/ 29 w 89"/>
                  <a:gd name="T15" fmla="*/ 38 h 82"/>
                  <a:gd name="T16" fmla="*/ 52 w 89"/>
                  <a:gd name="T17" fmla="*/ 37 h 82"/>
                  <a:gd name="T18" fmla="*/ 57 w 89"/>
                  <a:gd name="T19" fmla="*/ 32 h 82"/>
                  <a:gd name="T20" fmla="*/ 52 w 89"/>
                  <a:gd name="T21" fmla="*/ 26 h 82"/>
                  <a:gd name="T22" fmla="*/ 33 w 89"/>
                  <a:gd name="T23" fmla="*/ 27 h 82"/>
                  <a:gd name="T24" fmla="*/ 55 w 89"/>
                  <a:gd name="T25" fmla="*/ 13 h 82"/>
                  <a:gd name="T26" fmla="*/ 72 w 89"/>
                  <a:gd name="T27" fmla="*/ 19 h 82"/>
                  <a:gd name="T28" fmla="*/ 88 w 89"/>
                  <a:gd name="T29" fmla="*/ 19 h 82"/>
                  <a:gd name="T30" fmla="*/ 55 w 89"/>
                  <a:gd name="T31" fmla="*/ 1 h 82"/>
                  <a:gd name="T32" fmla="*/ 19 w 89"/>
                  <a:gd name="T33" fmla="*/ 27 h 82"/>
                  <a:gd name="T34" fmla="*/ 5 w 89"/>
                  <a:gd name="T35" fmla="*/ 27 h 82"/>
                  <a:gd name="T36" fmla="*/ 0 w 89"/>
                  <a:gd name="T37" fmla="*/ 33 h 82"/>
                  <a:gd name="T38" fmla="*/ 5 w 89"/>
                  <a:gd name="T39" fmla="*/ 38 h 82"/>
                  <a:gd name="T40" fmla="*/ 17 w 89"/>
                  <a:gd name="T41" fmla="*/ 38 h 82"/>
                  <a:gd name="T42" fmla="*/ 16 w 89"/>
                  <a:gd name="T43" fmla="*/ 42 h 82"/>
                  <a:gd name="T44" fmla="*/ 17 w 89"/>
                  <a:gd name="T45" fmla="*/ 46 h 82"/>
                  <a:gd name="T46" fmla="*/ 6 w 89"/>
                  <a:gd name="T47" fmla="*/ 46 h 82"/>
                  <a:gd name="T48" fmla="*/ 0 w 89"/>
                  <a:gd name="T49" fmla="*/ 51 h 82"/>
                  <a:gd name="T50" fmla="*/ 6 w 89"/>
                  <a:gd name="T51" fmla="*/ 57 h 82"/>
                  <a:gd name="T52" fmla="*/ 19 w 89"/>
                  <a:gd name="T53" fmla="*/ 56 h 82"/>
                  <a:gd name="T54" fmla="*/ 56 w 89"/>
                  <a:gd name="T55" fmla="*/ 81 h 82"/>
                  <a:gd name="T56" fmla="*/ 89 w 89"/>
                  <a:gd name="T57" fmla="*/ 61 h 82"/>
                  <a:gd name="T58" fmla="*/ 73 w 89"/>
                  <a:gd name="T59" fmla="*/ 62 h 82"/>
                  <a:gd name="T60" fmla="*/ 56 w 89"/>
                  <a:gd name="T61" fmla="*/ 6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82">
                    <a:moveTo>
                      <a:pt x="56" y="68"/>
                    </a:moveTo>
                    <a:cubicBezTo>
                      <a:pt x="47" y="69"/>
                      <a:pt x="38" y="64"/>
                      <a:pt x="34" y="56"/>
                    </a:cubicBezTo>
                    <a:cubicBezTo>
                      <a:pt x="52" y="56"/>
                      <a:pt x="52" y="56"/>
                      <a:pt x="52" y="56"/>
                    </a:cubicBezTo>
                    <a:cubicBezTo>
                      <a:pt x="55" y="56"/>
                      <a:pt x="58" y="53"/>
                      <a:pt x="58" y="50"/>
                    </a:cubicBezTo>
                    <a:cubicBezTo>
                      <a:pt x="57" y="47"/>
                      <a:pt x="55" y="45"/>
                      <a:pt x="52" y="45"/>
                    </a:cubicBezTo>
                    <a:cubicBezTo>
                      <a:pt x="30" y="45"/>
                      <a:pt x="30" y="45"/>
                      <a:pt x="30" y="45"/>
                    </a:cubicBezTo>
                    <a:cubicBezTo>
                      <a:pt x="29" y="44"/>
                      <a:pt x="29" y="43"/>
                      <a:pt x="29" y="41"/>
                    </a:cubicBezTo>
                    <a:cubicBezTo>
                      <a:pt x="29" y="40"/>
                      <a:pt x="29" y="39"/>
                      <a:pt x="29" y="38"/>
                    </a:cubicBezTo>
                    <a:cubicBezTo>
                      <a:pt x="52" y="37"/>
                      <a:pt x="52" y="37"/>
                      <a:pt x="52" y="37"/>
                    </a:cubicBezTo>
                    <a:cubicBezTo>
                      <a:pt x="55" y="37"/>
                      <a:pt x="57" y="35"/>
                      <a:pt x="57" y="32"/>
                    </a:cubicBezTo>
                    <a:cubicBezTo>
                      <a:pt x="57" y="29"/>
                      <a:pt x="55" y="26"/>
                      <a:pt x="52" y="26"/>
                    </a:cubicBezTo>
                    <a:cubicBezTo>
                      <a:pt x="33" y="27"/>
                      <a:pt x="33" y="27"/>
                      <a:pt x="33" y="27"/>
                    </a:cubicBezTo>
                    <a:cubicBezTo>
                      <a:pt x="38" y="19"/>
                      <a:pt x="46" y="14"/>
                      <a:pt x="55" y="13"/>
                    </a:cubicBezTo>
                    <a:cubicBezTo>
                      <a:pt x="61" y="13"/>
                      <a:pt x="67" y="16"/>
                      <a:pt x="72" y="19"/>
                    </a:cubicBezTo>
                    <a:cubicBezTo>
                      <a:pt x="88" y="19"/>
                      <a:pt x="88" y="19"/>
                      <a:pt x="88" y="19"/>
                    </a:cubicBezTo>
                    <a:cubicBezTo>
                      <a:pt x="81" y="8"/>
                      <a:pt x="69" y="0"/>
                      <a:pt x="55" y="1"/>
                    </a:cubicBezTo>
                    <a:cubicBezTo>
                      <a:pt x="38" y="1"/>
                      <a:pt x="24" y="12"/>
                      <a:pt x="19" y="27"/>
                    </a:cubicBezTo>
                    <a:cubicBezTo>
                      <a:pt x="5" y="27"/>
                      <a:pt x="5" y="27"/>
                      <a:pt x="5" y="27"/>
                    </a:cubicBezTo>
                    <a:cubicBezTo>
                      <a:pt x="2" y="27"/>
                      <a:pt x="0" y="30"/>
                      <a:pt x="0" y="33"/>
                    </a:cubicBezTo>
                    <a:cubicBezTo>
                      <a:pt x="0" y="36"/>
                      <a:pt x="3" y="38"/>
                      <a:pt x="5" y="38"/>
                    </a:cubicBezTo>
                    <a:cubicBezTo>
                      <a:pt x="17" y="38"/>
                      <a:pt x="17" y="38"/>
                      <a:pt x="17" y="38"/>
                    </a:cubicBezTo>
                    <a:cubicBezTo>
                      <a:pt x="16" y="39"/>
                      <a:pt x="16" y="40"/>
                      <a:pt x="16" y="42"/>
                    </a:cubicBezTo>
                    <a:cubicBezTo>
                      <a:pt x="16" y="43"/>
                      <a:pt x="17" y="44"/>
                      <a:pt x="17" y="46"/>
                    </a:cubicBezTo>
                    <a:cubicBezTo>
                      <a:pt x="6" y="46"/>
                      <a:pt x="6" y="46"/>
                      <a:pt x="6" y="46"/>
                    </a:cubicBezTo>
                    <a:cubicBezTo>
                      <a:pt x="3" y="46"/>
                      <a:pt x="0" y="48"/>
                      <a:pt x="0" y="51"/>
                    </a:cubicBezTo>
                    <a:cubicBezTo>
                      <a:pt x="0" y="54"/>
                      <a:pt x="3" y="57"/>
                      <a:pt x="6" y="57"/>
                    </a:cubicBezTo>
                    <a:cubicBezTo>
                      <a:pt x="19" y="56"/>
                      <a:pt x="19" y="56"/>
                      <a:pt x="19" y="56"/>
                    </a:cubicBezTo>
                    <a:cubicBezTo>
                      <a:pt x="25" y="71"/>
                      <a:pt x="40" y="82"/>
                      <a:pt x="56" y="81"/>
                    </a:cubicBezTo>
                    <a:cubicBezTo>
                      <a:pt x="70" y="81"/>
                      <a:pt x="83" y="73"/>
                      <a:pt x="89" y="61"/>
                    </a:cubicBezTo>
                    <a:cubicBezTo>
                      <a:pt x="73" y="62"/>
                      <a:pt x="73" y="62"/>
                      <a:pt x="73" y="62"/>
                    </a:cubicBezTo>
                    <a:cubicBezTo>
                      <a:pt x="68" y="66"/>
                      <a:pt x="63" y="68"/>
                      <a:pt x="56" y="68"/>
                    </a:cubicBezTo>
                  </a:path>
                </a:pathLst>
              </a:custGeom>
              <a:solidFill>
                <a:schemeClr val="bg1">
                  <a:lumMod val="95000"/>
                </a:schemeClr>
              </a:solidFill>
              <a:ln>
                <a:noFill/>
              </a:ln>
            </p:spPr>
            <p:txBody>
              <a:bodyPr/>
              <a:lstStyle/>
              <a:p>
                <a:pPr>
                  <a:defRPr/>
                </a:pPr>
                <a:endParaRPr lang="zh-CN" altLang="en-US"/>
              </a:p>
            </p:txBody>
          </p:sp>
        </p:grpSp>
        <p:sp>
          <p:nvSpPr>
            <p:cNvPr id="504" name="Freeform 313"/>
            <p:cNvSpPr>
              <a:spLocks noEditPoints="1"/>
            </p:cNvSpPr>
            <p:nvPr/>
          </p:nvSpPr>
          <p:spPr bwMode="auto">
            <a:xfrm>
              <a:off x="10143003" y="2570866"/>
              <a:ext cx="84570" cy="144588"/>
            </a:xfrm>
            <a:custGeom>
              <a:avLst/>
              <a:gdLst>
                <a:gd name="T0" fmla="*/ 50 w 50"/>
                <a:gd name="T1" fmla="*/ 61 h 86"/>
                <a:gd name="T2" fmla="*/ 24 w 50"/>
                <a:gd name="T3" fmla="*/ 0 h 86"/>
                <a:gd name="T4" fmla="*/ 1 w 50"/>
                <a:gd name="T5" fmla="*/ 62 h 86"/>
                <a:gd name="T6" fmla="*/ 26 w 50"/>
                <a:gd name="T7" fmla="*/ 86 h 86"/>
                <a:gd name="T8" fmla="*/ 50 w 50"/>
                <a:gd name="T9" fmla="*/ 61 h 86"/>
                <a:gd name="T10" fmla="*/ 40 w 50"/>
                <a:gd name="T11" fmla="*/ 56 h 86"/>
                <a:gd name="T12" fmla="*/ 25 w 50"/>
                <a:gd name="T13" fmla="*/ 77 h 86"/>
                <a:gd name="T14" fmla="*/ 40 w 50"/>
                <a:gd name="T15" fmla="*/ 56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86">
                  <a:moveTo>
                    <a:pt x="50" y="61"/>
                  </a:moveTo>
                  <a:cubicBezTo>
                    <a:pt x="49" y="35"/>
                    <a:pt x="24" y="0"/>
                    <a:pt x="24" y="0"/>
                  </a:cubicBezTo>
                  <a:cubicBezTo>
                    <a:pt x="24" y="0"/>
                    <a:pt x="0" y="37"/>
                    <a:pt x="1" y="62"/>
                  </a:cubicBezTo>
                  <a:cubicBezTo>
                    <a:pt x="1" y="76"/>
                    <a:pt x="12" y="86"/>
                    <a:pt x="26" y="86"/>
                  </a:cubicBezTo>
                  <a:cubicBezTo>
                    <a:pt x="39" y="86"/>
                    <a:pt x="50" y="75"/>
                    <a:pt x="50" y="61"/>
                  </a:cubicBezTo>
                  <a:moveTo>
                    <a:pt x="40" y="56"/>
                  </a:moveTo>
                  <a:cubicBezTo>
                    <a:pt x="40" y="56"/>
                    <a:pt x="43" y="76"/>
                    <a:pt x="25" y="77"/>
                  </a:cubicBezTo>
                  <a:cubicBezTo>
                    <a:pt x="40" y="56"/>
                    <a:pt x="40" y="56"/>
                    <a:pt x="40" y="56"/>
                  </a:cubicBezTo>
                </a:path>
              </a:pathLst>
            </a:custGeom>
            <a:solidFill>
              <a:schemeClr val="bg1">
                <a:lumMod val="75000"/>
              </a:schemeClr>
            </a:solidFill>
            <a:ln>
              <a:noFill/>
            </a:ln>
          </p:spPr>
          <p:txBody>
            <a:bodyPr/>
            <a:lstStyle/>
            <a:p>
              <a:pPr>
                <a:defRPr/>
              </a:pPr>
              <a:endParaRPr lang="zh-CN" altLang="en-US"/>
            </a:p>
          </p:txBody>
        </p:sp>
        <p:sp>
          <p:nvSpPr>
            <p:cNvPr id="505" name="Freeform 314"/>
            <p:cNvSpPr>
              <a:spLocks noEditPoints="1"/>
            </p:cNvSpPr>
            <p:nvPr/>
          </p:nvSpPr>
          <p:spPr bwMode="auto">
            <a:xfrm>
              <a:off x="10312144" y="3066008"/>
              <a:ext cx="72294" cy="126856"/>
            </a:xfrm>
            <a:custGeom>
              <a:avLst/>
              <a:gdLst>
                <a:gd name="T0" fmla="*/ 22 w 43"/>
                <a:gd name="T1" fmla="*/ 75 h 75"/>
                <a:gd name="T2" fmla="*/ 43 w 43"/>
                <a:gd name="T3" fmla="*/ 53 h 75"/>
                <a:gd name="T4" fmla="*/ 20 w 43"/>
                <a:gd name="T5" fmla="*/ 0 h 75"/>
                <a:gd name="T6" fmla="*/ 0 w 43"/>
                <a:gd name="T7" fmla="*/ 54 h 75"/>
                <a:gd name="T8" fmla="*/ 22 w 43"/>
                <a:gd name="T9" fmla="*/ 75 h 75"/>
                <a:gd name="T10" fmla="*/ 35 w 43"/>
                <a:gd name="T11" fmla="*/ 49 h 75"/>
                <a:gd name="T12" fmla="*/ 22 w 43"/>
                <a:gd name="T13" fmla="*/ 66 h 75"/>
                <a:gd name="T14" fmla="*/ 35 w 43"/>
                <a:gd name="T15" fmla="*/ 49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75">
                  <a:moveTo>
                    <a:pt x="22" y="75"/>
                  </a:moveTo>
                  <a:cubicBezTo>
                    <a:pt x="34" y="75"/>
                    <a:pt x="43" y="65"/>
                    <a:pt x="43" y="53"/>
                  </a:cubicBezTo>
                  <a:cubicBezTo>
                    <a:pt x="42" y="31"/>
                    <a:pt x="20" y="0"/>
                    <a:pt x="20" y="0"/>
                  </a:cubicBezTo>
                  <a:cubicBezTo>
                    <a:pt x="20" y="0"/>
                    <a:pt x="0" y="32"/>
                    <a:pt x="0" y="54"/>
                  </a:cubicBezTo>
                  <a:cubicBezTo>
                    <a:pt x="0" y="66"/>
                    <a:pt x="10" y="75"/>
                    <a:pt x="22" y="75"/>
                  </a:cubicBezTo>
                  <a:moveTo>
                    <a:pt x="35" y="49"/>
                  </a:moveTo>
                  <a:cubicBezTo>
                    <a:pt x="35" y="49"/>
                    <a:pt x="37" y="66"/>
                    <a:pt x="22" y="66"/>
                  </a:cubicBezTo>
                  <a:cubicBezTo>
                    <a:pt x="35" y="49"/>
                    <a:pt x="35" y="49"/>
                    <a:pt x="35" y="49"/>
                  </a:cubicBezTo>
                </a:path>
              </a:pathLst>
            </a:custGeom>
            <a:solidFill>
              <a:schemeClr val="bg1">
                <a:lumMod val="75000"/>
              </a:schemeClr>
            </a:solidFill>
            <a:ln>
              <a:noFill/>
            </a:ln>
          </p:spPr>
          <p:txBody>
            <a:bodyPr/>
            <a:lstStyle/>
            <a:p>
              <a:pPr>
                <a:defRPr/>
              </a:pPr>
              <a:endParaRPr lang="zh-CN" altLang="en-US"/>
            </a:p>
          </p:txBody>
        </p:sp>
        <p:sp>
          <p:nvSpPr>
            <p:cNvPr id="506" name="Freeform 315"/>
            <p:cNvSpPr>
              <a:spLocks noEditPoints="1"/>
            </p:cNvSpPr>
            <p:nvPr/>
          </p:nvSpPr>
          <p:spPr bwMode="auto">
            <a:xfrm>
              <a:off x="10309416" y="3226964"/>
              <a:ext cx="76386" cy="128219"/>
            </a:xfrm>
            <a:custGeom>
              <a:avLst/>
              <a:gdLst>
                <a:gd name="T0" fmla="*/ 1 w 45"/>
                <a:gd name="T1" fmla="*/ 55 h 76"/>
                <a:gd name="T2" fmla="*/ 24 w 45"/>
                <a:gd name="T3" fmla="*/ 75 h 76"/>
                <a:gd name="T4" fmla="*/ 44 w 45"/>
                <a:gd name="T5" fmla="*/ 53 h 76"/>
                <a:gd name="T6" fmla="*/ 20 w 45"/>
                <a:gd name="T7" fmla="*/ 0 h 76"/>
                <a:gd name="T8" fmla="*/ 1 w 45"/>
                <a:gd name="T9" fmla="*/ 55 h 76"/>
                <a:gd name="T10" fmla="*/ 36 w 45"/>
                <a:gd name="T11" fmla="*/ 49 h 76"/>
                <a:gd name="T12" fmla="*/ 23 w 45"/>
                <a:gd name="T13" fmla="*/ 67 h 76"/>
                <a:gd name="T14" fmla="*/ 36 w 45"/>
                <a:gd name="T15" fmla="*/ 49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6">
                  <a:moveTo>
                    <a:pt x="1" y="55"/>
                  </a:moveTo>
                  <a:cubicBezTo>
                    <a:pt x="2" y="67"/>
                    <a:pt x="12" y="76"/>
                    <a:pt x="24" y="75"/>
                  </a:cubicBezTo>
                  <a:cubicBezTo>
                    <a:pt x="35" y="75"/>
                    <a:pt x="45" y="65"/>
                    <a:pt x="44" y="53"/>
                  </a:cubicBezTo>
                  <a:cubicBezTo>
                    <a:pt x="43" y="31"/>
                    <a:pt x="20" y="0"/>
                    <a:pt x="20" y="0"/>
                  </a:cubicBezTo>
                  <a:cubicBezTo>
                    <a:pt x="20" y="0"/>
                    <a:pt x="0" y="33"/>
                    <a:pt x="1" y="55"/>
                  </a:cubicBezTo>
                  <a:moveTo>
                    <a:pt x="36" y="49"/>
                  </a:moveTo>
                  <a:cubicBezTo>
                    <a:pt x="36" y="49"/>
                    <a:pt x="38" y="66"/>
                    <a:pt x="23" y="67"/>
                  </a:cubicBezTo>
                  <a:cubicBezTo>
                    <a:pt x="36" y="49"/>
                    <a:pt x="36" y="49"/>
                    <a:pt x="36" y="49"/>
                  </a:cubicBezTo>
                </a:path>
              </a:pathLst>
            </a:custGeom>
            <a:solidFill>
              <a:schemeClr val="bg1">
                <a:lumMod val="75000"/>
              </a:schemeClr>
            </a:solidFill>
            <a:ln>
              <a:noFill/>
            </a:ln>
          </p:spPr>
          <p:txBody>
            <a:bodyPr/>
            <a:lstStyle/>
            <a:p>
              <a:pPr>
                <a:defRPr/>
              </a:pPr>
              <a:endParaRPr lang="zh-CN" altLang="en-US"/>
            </a:p>
          </p:txBody>
        </p:sp>
        <p:grpSp>
          <p:nvGrpSpPr>
            <p:cNvPr id="507" name="组合 506"/>
            <p:cNvGrpSpPr/>
            <p:nvPr/>
          </p:nvGrpSpPr>
          <p:grpSpPr>
            <a:xfrm>
              <a:off x="10152551" y="3078285"/>
              <a:ext cx="133675" cy="335552"/>
              <a:chOff x="4291009" y="3006280"/>
              <a:chExt cx="133675" cy="335552"/>
            </a:xfrm>
            <a:solidFill>
              <a:schemeClr val="bg1">
                <a:lumMod val="75000"/>
              </a:schemeClr>
            </a:solidFill>
          </p:grpSpPr>
          <p:sp>
            <p:nvSpPr>
              <p:cNvPr id="701" name="Freeform 316"/>
              <p:cNvSpPr>
                <a:spLocks/>
              </p:cNvSpPr>
              <p:nvPr/>
            </p:nvSpPr>
            <p:spPr bwMode="auto">
              <a:xfrm>
                <a:off x="4291009" y="3067661"/>
                <a:ext cx="133675" cy="274171"/>
              </a:xfrm>
              <a:custGeom>
                <a:avLst/>
                <a:gdLst>
                  <a:gd name="T0" fmla="*/ 77 w 79"/>
                  <a:gd name="T1" fmla="*/ 19 h 163"/>
                  <a:gd name="T2" fmla="*/ 77 w 79"/>
                  <a:gd name="T3" fmla="*/ 18 h 163"/>
                  <a:gd name="T4" fmla="*/ 77 w 79"/>
                  <a:gd name="T5" fmla="*/ 18 h 163"/>
                  <a:gd name="T6" fmla="*/ 47 w 79"/>
                  <a:gd name="T7" fmla="*/ 2 h 163"/>
                  <a:gd name="T8" fmla="*/ 46 w 79"/>
                  <a:gd name="T9" fmla="*/ 1 h 163"/>
                  <a:gd name="T10" fmla="*/ 34 w 79"/>
                  <a:gd name="T11" fmla="*/ 2 h 163"/>
                  <a:gd name="T12" fmla="*/ 0 w 79"/>
                  <a:gd name="T13" fmla="*/ 22 h 163"/>
                  <a:gd name="T14" fmla="*/ 1 w 79"/>
                  <a:gd name="T15" fmla="*/ 72 h 163"/>
                  <a:gd name="T16" fmla="*/ 9 w 79"/>
                  <a:gd name="T17" fmla="*/ 80 h 163"/>
                  <a:gd name="T18" fmla="*/ 17 w 79"/>
                  <a:gd name="T19" fmla="*/ 72 h 163"/>
                  <a:gd name="T20" fmla="*/ 16 w 79"/>
                  <a:gd name="T21" fmla="*/ 33 h 163"/>
                  <a:gd name="T22" fmla="*/ 19 w 79"/>
                  <a:gd name="T23" fmla="*/ 33 h 163"/>
                  <a:gd name="T24" fmla="*/ 20 w 79"/>
                  <a:gd name="T25" fmla="*/ 56 h 163"/>
                  <a:gd name="T26" fmla="*/ 20 w 79"/>
                  <a:gd name="T27" fmla="*/ 77 h 163"/>
                  <a:gd name="T28" fmla="*/ 22 w 79"/>
                  <a:gd name="T29" fmla="*/ 154 h 163"/>
                  <a:gd name="T30" fmla="*/ 31 w 79"/>
                  <a:gd name="T31" fmla="*/ 163 h 163"/>
                  <a:gd name="T32" fmla="*/ 40 w 79"/>
                  <a:gd name="T33" fmla="*/ 154 h 163"/>
                  <a:gd name="T34" fmla="*/ 39 w 79"/>
                  <a:gd name="T35" fmla="*/ 83 h 163"/>
                  <a:gd name="T36" fmla="*/ 42 w 79"/>
                  <a:gd name="T37" fmla="*/ 83 h 163"/>
                  <a:gd name="T38" fmla="*/ 44 w 79"/>
                  <a:gd name="T39" fmla="*/ 154 h 163"/>
                  <a:gd name="T40" fmla="*/ 53 w 79"/>
                  <a:gd name="T41" fmla="*/ 163 h 163"/>
                  <a:gd name="T42" fmla="*/ 62 w 79"/>
                  <a:gd name="T43" fmla="*/ 153 h 163"/>
                  <a:gd name="T44" fmla="*/ 60 w 79"/>
                  <a:gd name="T45" fmla="*/ 76 h 163"/>
                  <a:gd name="T46" fmla="*/ 60 w 79"/>
                  <a:gd name="T47" fmla="*/ 55 h 163"/>
                  <a:gd name="T48" fmla="*/ 59 w 79"/>
                  <a:gd name="T49" fmla="*/ 32 h 163"/>
                  <a:gd name="T50" fmla="*/ 62 w 79"/>
                  <a:gd name="T51" fmla="*/ 32 h 163"/>
                  <a:gd name="T52" fmla="*/ 63 w 79"/>
                  <a:gd name="T53" fmla="*/ 70 h 163"/>
                  <a:gd name="T54" fmla="*/ 71 w 79"/>
                  <a:gd name="T55" fmla="*/ 78 h 163"/>
                  <a:gd name="T56" fmla="*/ 79 w 79"/>
                  <a:gd name="T57" fmla="*/ 70 h 163"/>
                  <a:gd name="T58" fmla="*/ 78 w 79"/>
                  <a:gd name="T59" fmla="*/ 20 h 163"/>
                  <a:gd name="T60" fmla="*/ 77 w 79"/>
                  <a:gd name="T61" fmla="*/ 1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 h="163">
                    <a:moveTo>
                      <a:pt x="77" y="19"/>
                    </a:moveTo>
                    <a:cubicBezTo>
                      <a:pt x="77" y="18"/>
                      <a:pt x="77" y="18"/>
                      <a:pt x="77" y="18"/>
                    </a:cubicBezTo>
                    <a:cubicBezTo>
                      <a:pt x="77" y="18"/>
                      <a:pt x="77" y="18"/>
                      <a:pt x="77" y="18"/>
                    </a:cubicBezTo>
                    <a:cubicBezTo>
                      <a:pt x="75" y="5"/>
                      <a:pt x="56" y="2"/>
                      <a:pt x="47" y="2"/>
                    </a:cubicBezTo>
                    <a:cubicBezTo>
                      <a:pt x="47" y="1"/>
                      <a:pt x="46" y="1"/>
                      <a:pt x="46" y="1"/>
                    </a:cubicBezTo>
                    <a:cubicBezTo>
                      <a:pt x="34" y="2"/>
                      <a:pt x="34" y="2"/>
                      <a:pt x="34" y="2"/>
                    </a:cubicBezTo>
                    <a:cubicBezTo>
                      <a:pt x="34" y="2"/>
                      <a:pt x="0" y="0"/>
                      <a:pt x="0" y="22"/>
                    </a:cubicBezTo>
                    <a:cubicBezTo>
                      <a:pt x="1" y="72"/>
                      <a:pt x="1" y="72"/>
                      <a:pt x="1" y="72"/>
                    </a:cubicBezTo>
                    <a:cubicBezTo>
                      <a:pt x="1" y="76"/>
                      <a:pt x="5" y="80"/>
                      <a:pt x="9" y="80"/>
                    </a:cubicBezTo>
                    <a:cubicBezTo>
                      <a:pt x="14" y="80"/>
                      <a:pt x="17" y="76"/>
                      <a:pt x="17" y="72"/>
                    </a:cubicBezTo>
                    <a:cubicBezTo>
                      <a:pt x="16" y="33"/>
                      <a:pt x="16" y="33"/>
                      <a:pt x="16" y="33"/>
                    </a:cubicBezTo>
                    <a:cubicBezTo>
                      <a:pt x="19" y="33"/>
                      <a:pt x="19" y="33"/>
                      <a:pt x="19" y="33"/>
                    </a:cubicBezTo>
                    <a:cubicBezTo>
                      <a:pt x="20" y="56"/>
                      <a:pt x="20" y="56"/>
                      <a:pt x="20" y="56"/>
                    </a:cubicBezTo>
                    <a:cubicBezTo>
                      <a:pt x="20" y="77"/>
                      <a:pt x="20" y="77"/>
                      <a:pt x="20" y="77"/>
                    </a:cubicBezTo>
                    <a:cubicBezTo>
                      <a:pt x="22" y="154"/>
                      <a:pt x="22" y="154"/>
                      <a:pt x="22" y="154"/>
                    </a:cubicBezTo>
                    <a:cubicBezTo>
                      <a:pt x="22" y="159"/>
                      <a:pt x="26" y="163"/>
                      <a:pt x="31" y="163"/>
                    </a:cubicBezTo>
                    <a:cubicBezTo>
                      <a:pt x="37" y="163"/>
                      <a:pt x="41" y="159"/>
                      <a:pt x="40" y="154"/>
                    </a:cubicBezTo>
                    <a:cubicBezTo>
                      <a:pt x="39" y="83"/>
                      <a:pt x="39" y="83"/>
                      <a:pt x="39" y="83"/>
                    </a:cubicBezTo>
                    <a:cubicBezTo>
                      <a:pt x="42" y="83"/>
                      <a:pt x="42" y="83"/>
                      <a:pt x="42" y="83"/>
                    </a:cubicBezTo>
                    <a:cubicBezTo>
                      <a:pt x="44" y="154"/>
                      <a:pt x="44" y="154"/>
                      <a:pt x="44" y="154"/>
                    </a:cubicBezTo>
                    <a:cubicBezTo>
                      <a:pt x="44" y="159"/>
                      <a:pt x="48" y="163"/>
                      <a:pt x="53" y="163"/>
                    </a:cubicBezTo>
                    <a:cubicBezTo>
                      <a:pt x="58" y="163"/>
                      <a:pt x="62" y="158"/>
                      <a:pt x="62" y="153"/>
                    </a:cubicBezTo>
                    <a:cubicBezTo>
                      <a:pt x="60" y="76"/>
                      <a:pt x="60" y="76"/>
                      <a:pt x="60" y="76"/>
                    </a:cubicBezTo>
                    <a:cubicBezTo>
                      <a:pt x="60" y="55"/>
                      <a:pt x="60" y="55"/>
                      <a:pt x="60" y="55"/>
                    </a:cubicBezTo>
                    <a:cubicBezTo>
                      <a:pt x="59" y="32"/>
                      <a:pt x="59" y="32"/>
                      <a:pt x="59" y="32"/>
                    </a:cubicBezTo>
                    <a:cubicBezTo>
                      <a:pt x="62" y="32"/>
                      <a:pt x="62" y="32"/>
                      <a:pt x="62" y="32"/>
                    </a:cubicBezTo>
                    <a:cubicBezTo>
                      <a:pt x="63" y="70"/>
                      <a:pt x="63" y="70"/>
                      <a:pt x="63" y="70"/>
                    </a:cubicBezTo>
                    <a:cubicBezTo>
                      <a:pt x="63" y="74"/>
                      <a:pt x="66" y="78"/>
                      <a:pt x="71" y="78"/>
                    </a:cubicBezTo>
                    <a:cubicBezTo>
                      <a:pt x="75" y="78"/>
                      <a:pt x="79" y="74"/>
                      <a:pt x="79" y="70"/>
                    </a:cubicBezTo>
                    <a:cubicBezTo>
                      <a:pt x="78" y="20"/>
                      <a:pt x="78" y="20"/>
                      <a:pt x="78" y="20"/>
                    </a:cubicBezTo>
                    <a:cubicBezTo>
                      <a:pt x="77" y="19"/>
                      <a:pt x="77" y="19"/>
                      <a:pt x="77" y="19"/>
                    </a:cubicBezTo>
                  </a:path>
                </a:pathLst>
              </a:custGeom>
              <a:grpFill/>
              <a:ln>
                <a:noFill/>
              </a:ln>
            </p:spPr>
            <p:txBody>
              <a:bodyPr/>
              <a:lstStyle/>
              <a:p>
                <a:pPr>
                  <a:defRPr/>
                </a:pPr>
                <a:endParaRPr lang="zh-CN" altLang="en-US"/>
              </a:p>
            </p:txBody>
          </p:sp>
          <p:sp>
            <p:nvSpPr>
              <p:cNvPr id="702" name="Freeform 317"/>
              <p:cNvSpPr>
                <a:spLocks/>
              </p:cNvSpPr>
              <p:nvPr/>
            </p:nvSpPr>
            <p:spPr bwMode="auto">
              <a:xfrm>
                <a:off x="4326475" y="3006280"/>
                <a:ext cx="60017" cy="58654"/>
              </a:xfrm>
              <a:custGeom>
                <a:avLst/>
                <a:gdLst>
                  <a:gd name="T0" fmla="*/ 18 w 35"/>
                  <a:gd name="T1" fmla="*/ 35 h 35"/>
                  <a:gd name="T2" fmla="*/ 35 w 35"/>
                  <a:gd name="T3" fmla="*/ 17 h 35"/>
                  <a:gd name="T4" fmla="*/ 17 w 35"/>
                  <a:gd name="T5" fmla="*/ 0 h 35"/>
                  <a:gd name="T6" fmla="*/ 0 w 35"/>
                  <a:gd name="T7" fmla="*/ 18 h 35"/>
                  <a:gd name="T8" fmla="*/ 18 w 35"/>
                  <a:gd name="T9" fmla="*/ 35 h 35"/>
                </a:gdLst>
                <a:ahLst/>
                <a:cxnLst>
                  <a:cxn ang="0">
                    <a:pos x="T0" y="T1"/>
                  </a:cxn>
                  <a:cxn ang="0">
                    <a:pos x="T2" y="T3"/>
                  </a:cxn>
                  <a:cxn ang="0">
                    <a:pos x="T4" y="T5"/>
                  </a:cxn>
                  <a:cxn ang="0">
                    <a:pos x="T6" y="T7"/>
                  </a:cxn>
                  <a:cxn ang="0">
                    <a:pos x="T8" y="T9"/>
                  </a:cxn>
                </a:cxnLst>
                <a:rect l="0" t="0" r="r" b="b"/>
                <a:pathLst>
                  <a:path w="35" h="35">
                    <a:moveTo>
                      <a:pt x="18" y="35"/>
                    </a:moveTo>
                    <a:cubicBezTo>
                      <a:pt x="27" y="35"/>
                      <a:pt x="35" y="27"/>
                      <a:pt x="35" y="17"/>
                    </a:cubicBezTo>
                    <a:cubicBezTo>
                      <a:pt x="34" y="8"/>
                      <a:pt x="27" y="0"/>
                      <a:pt x="17" y="0"/>
                    </a:cubicBezTo>
                    <a:cubicBezTo>
                      <a:pt x="7" y="0"/>
                      <a:pt x="0" y="8"/>
                      <a:pt x="0" y="18"/>
                    </a:cubicBezTo>
                    <a:cubicBezTo>
                      <a:pt x="0" y="28"/>
                      <a:pt x="8" y="35"/>
                      <a:pt x="18" y="35"/>
                    </a:cubicBezTo>
                  </a:path>
                </a:pathLst>
              </a:custGeom>
              <a:grpFill/>
              <a:ln>
                <a:noFill/>
              </a:ln>
            </p:spPr>
            <p:txBody>
              <a:bodyPr/>
              <a:lstStyle/>
              <a:p>
                <a:pPr>
                  <a:defRPr/>
                </a:pPr>
                <a:endParaRPr lang="zh-CN" altLang="en-US"/>
              </a:p>
            </p:txBody>
          </p:sp>
        </p:grpSp>
        <p:grpSp>
          <p:nvGrpSpPr>
            <p:cNvPr id="508" name="组合 507"/>
            <p:cNvGrpSpPr/>
            <p:nvPr/>
          </p:nvGrpSpPr>
          <p:grpSpPr>
            <a:xfrm>
              <a:off x="9467806" y="2662256"/>
              <a:ext cx="204605" cy="366924"/>
              <a:chOff x="3108356" y="2662256"/>
              <a:chExt cx="204605" cy="366924"/>
            </a:xfrm>
          </p:grpSpPr>
          <p:sp>
            <p:nvSpPr>
              <p:cNvPr id="699" name="Freeform 318"/>
              <p:cNvSpPr>
                <a:spLocks/>
              </p:cNvSpPr>
              <p:nvPr/>
            </p:nvSpPr>
            <p:spPr bwMode="auto">
              <a:xfrm>
                <a:off x="3108356" y="2719544"/>
                <a:ext cx="204605" cy="309636"/>
              </a:xfrm>
              <a:custGeom>
                <a:avLst/>
                <a:gdLst>
                  <a:gd name="T0" fmla="*/ 31 w 121"/>
                  <a:gd name="T1" fmla="*/ 43 h 184"/>
                  <a:gd name="T2" fmla="*/ 4 w 121"/>
                  <a:gd name="T3" fmla="*/ 66 h 184"/>
                  <a:gd name="T4" fmla="*/ 3 w 121"/>
                  <a:gd name="T5" fmla="*/ 78 h 184"/>
                  <a:gd name="T6" fmla="*/ 15 w 121"/>
                  <a:gd name="T7" fmla="*/ 79 h 184"/>
                  <a:gd name="T8" fmla="*/ 42 w 121"/>
                  <a:gd name="T9" fmla="*/ 56 h 184"/>
                  <a:gd name="T10" fmla="*/ 44 w 121"/>
                  <a:gd name="T11" fmla="*/ 54 h 184"/>
                  <a:gd name="T12" fmla="*/ 46 w 121"/>
                  <a:gd name="T13" fmla="*/ 51 h 184"/>
                  <a:gd name="T14" fmla="*/ 50 w 121"/>
                  <a:gd name="T15" fmla="*/ 45 h 184"/>
                  <a:gd name="T16" fmla="*/ 54 w 121"/>
                  <a:gd name="T17" fmla="*/ 72 h 184"/>
                  <a:gd name="T18" fmla="*/ 58 w 121"/>
                  <a:gd name="T19" fmla="*/ 80 h 184"/>
                  <a:gd name="T20" fmla="*/ 41 w 121"/>
                  <a:gd name="T21" fmla="*/ 119 h 184"/>
                  <a:gd name="T22" fmla="*/ 41 w 121"/>
                  <a:gd name="T23" fmla="*/ 119 h 184"/>
                  <a:gd name="T24" fmla="*/ 41 w 121"/>
                  <a:gd name="T25" fmla="*/ 120 h 184"/>
                  <a:gd name="T26" fmla="*/ 39 w 121"/>
                  <a:gd name="T27" fmla="*/ 126 h 184"/>
                  <a:gd name="T28" fmla="*/ 32 w 121"/>
                  <a:gd name="T29" fmla="*/ 174 h 184"/>
                  <a:gd name="T30" fmla="*/ 43 w 121"/>
                  <a:gd name="T31" fmla="*/ 184 h 184"/>
                  <a:gd name="T32" fmla="*/ 54 w 121"/>
                  <a:gd name="T33" fmla="*/ 173 h 184"/>
                  <a:gd name="T34" fmla="*/ 61 w 121"/>
                  <a:gd name="T35" fmla="*/ 129 h 184"/>
                  <a:gd name="T36" fmla="*/ 77 w 121"/>
                  <a:gd name="T37" fmla="*/ 103 h 184"/>
                  <a:gd name="T38" fmla="*/ 96 w 121"/>
                  <a:gd name="T39" fmla="*/ 174 h 184"/>
                  <a:gd name="T40" fmla="*/ 109 w 121"/>
                  <a:gd name="T41" fmla="*/ 182 h 184"/>
                  <a:gd name="T42" fmla="*/ 117 w 121"/>
                  <a:gd name="T43" fmla="*/ 168 h 184"/>
                  <a:gd name="T44" fmla="*/ 95 w 121"/>
                  <a:gd name="T45" fmla="*/ 75 h 184"/>
                  <a:gd name="T46" fmla="*/ 97 w 121"/>
                  <a:gd name="T47" fmla="*/ 64 h 184"/>
                  <a:gd name="T48" fmla="*/ 91 w 121"/>
                  <a:gd name="T49" fmla="*/ 27 h 184"/>
                  <a:gd name="T50" fmla="*/ 96 w 121"/>
                  <a:gd name="T51" fmla="*/ 29 h 184"/>
                  <a:gd name="T52" fmla="*/ 103 w 121"/>
                  <a:gd name="T53" fmla="*/ 59 h 184"/>
                  <a:gd name="T54" fmla="*/ 113 w 121"/>
                  <a:gd name="T55" fmla="*/ 65 h 184"/>
                  <a:gd name="T56" fmla="*/ 120 w 121"/>
                  <a:gd name="T57" fmla="*/ 55 h 184"/>
                  <a:gd name="T58" fmla="*/ 111 w 121"/>
                  <a:gd name="T59" fmla="*/ 20 h 184"/>
                  <a:gd name="T60" fmla="*/ 104 w 121"/>
                  <a:gd name="T61" fmla="*/ 13 h 184"/>
                  <a:gd name="T62" fmla="*/ 81 w 121"/>
                  <a:gd name="T63" fmla="*/ 5 h 184"/>
                  <a:gd name="T64" fmla="*/ 64 w 121"/>
                  <a:gd name="T65" fmla="*/ 1 h 184"/>
                  <a:gd name="T66" fmla="*/ 50 w 121"/>
                  <a:gd name="T67" fmla="*/ 10 h 184"/>
                  <a:gd name="T68" fmla="*/ 50 w 121"/>
                  <a:gd name="T69" fmla="*/ 10 h 184"/>
                  <a:gd name="T70" fmla="*/ 50 w 121"/>
                  <a:gd name="T71" fmla="*/ 10 h 184"/>
                  <a:gd name="T72" fmla="*/ 49 w 121"/>
                  <a:gd name="T73" fmla="*/ 11 h 184"/>
                  <a:gd name="T74" fmla="*/ 32 w 121"/>
                  <a:gd name="T75" fmla="*/ 42 h 184"/>
                  <a:gd name="T76" fmla="*/ 31 w 121"/>
                  <a:gd name="T77" fmla="*/ 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1" h="184">
                    <a:moveTo>
                      <a:pt x="31" y="43"/>
                    </a:moveTo>
                    <a:cubicBezTo>
                      <a:pt x="4" y="66"/>
                      <a:pt x="4" y="66"/>
                      <a:pt x="4" y="66"/>
                    </a:cubicBezTo>
                    <a:cubicBezTo>
                      <a:pt x="0" y="69"/>
                      <a:pt x="0" y="75"/>
                      <a:pt x="3" y="78"/>
                    </a:cubicBezTo>
                    <a:cubicBezTo>
                      <a:pt x="6" y="82"/>
                      <a:pt x="12" y="82"/>
                      <a:pt x="15" y="79"/>
                    </a:cubicBezTo>
                    <a:cubicBezTo>
                      <a:pt x="42" y="56"/>
                      <a:pt x="42" y="56"/>
                      <a:pt x="42" y="56"/>
                    </a:cubicBezTo>
                    <a:cubicBezTo>
                      <a:pt x="43" y="55"/>
                      <a:pt x="43" y="54"/>
                      <a:pt x="44" y="54"/>
                    </a:cubicBezTo>
                    <a:cubicBezTo>
                      <a:pt x="45" y="53"/>
                      <a:pt x="46" y="52"/>
                      <a:pt x="46" y="51"/>
                    </a:cubicBezTo>
                    <a:cubicBezTo>
                      <a:pt x="50" y="45"/>
                      <a:pt x="50" y="45"/>
                      <a:pt x="50" y="45"/>
                    </a:cubicBezTo>
                    <a:cubicBezTo>
                      <a:pt x="54" y="72"/>
                      <a:pt x="54" y="72"/>
                      <a:pt x="54" y="72"/>
                    </a:cubicBezTo>
                    <a:cubicBezTo>
                      <a:pt x="55" y="75"/>
                      <a:pt x="56" y="77"/>
                      <a:pt x="58" y="80"/>
                    </a:cubicBezTo>
                    <a:cubicBezTo>
                      <a:pt x="41" y="119"/>
                      <a:pt x="41" y="119"/>
                      <a:pt x="41" y="119"/>
                    </a:cubicBezTo>
                    <a:cubicBezTo>
                      <a:pt x="41" y="119"/>
                      <a:pt x="41" y="119"/>
                      <a:pt x="41" y="119"/>
                    </a:cubicBezTo>
                    <a:cubicBezTo>
                      <a:pt x="41" y="120"/>
                      <a:pt x="41" y="120"/>
                      <a:pt x="41" y="120"/>
                    </a:cubicBezTo>
                    <a:cubicBezTo>
                      <a:pt x="40" y="122"/>
                      <a:pt x="39" y="124"/>
                      <a:pt x="39" y="126"/>
                    </a:cubicBezTo>
                    <a:cubicBezTo>
                      <a:pt x="32" y="174"/>
                      <a:pt x="32" y="174"/>
                      <a:pt x="32" y="174"/>
                    </a:cubicBezTo>
                    <a:cubicBezTo>
                      <a:pt x="32" y="180"/>
                      <a:pt x="37" y="184"/>
                      <a:pt x="43" y="184"/>
                    </a:cubicBezTo>
                    <a:cubicBezTo>
                      <a:pt x="49" y="184"/>
                      <a:pt x="54" y="179"/>
                      <a:pt x="54" y="173"/>
                    </a:cubicBezTo>
                    <a:cubicBezTo>
                      <a:pt x="61" y="129"/>
                      <a:pt x="61" y="129"/>
                      <a:pt x="61" y="129"/>
                    </a:cubicBezTo>
                    <a:cubicBezTo>
                      <a:pt x="77" y="103"/>
                      <a:pt x="77" y="103"/>
                      <a:pt x="77" y="103"/>
                    </a:cubicBezTo>
                    <a:cubicBezTo>
                      <a:pt x="96" y="174"/>
                      <a:pt x="96" y="174"/>
                      <a:pt x="96" y="174"/>
                    </a:cubicBezTo>
                    <a:cubicBezTo>
                      <a:pt x="97" y="179"/>
                      <a:pt x="103" y="183"/>
                      <a:pt x="109" y="182"/>
                    </a:cubicBezTo>
                    <a:cubicBezTo>
                      <a:pt x="115" y="180"/>
                      <a:pt x="119" y="174"/>
                      <a:pt x="117" y="168"/>
                    </a:cubicBezTo>
                    <a:cubicBezTo>
                      <a:pt x="95" y="75"/>
                      <a:pt x="95" y="75"/>
                      <a:pt x="95" y="75"/>
                    </a:cubicBezTo>
                    <a:cubicBezTo>
                      <a:pt x="97" y="72"/>
                      <a:pt x="98" y="68"/>
                      <a:pt x="97" y="64"/>
                    </a:cubicBezTo>
                    <a:cubicBezTo>
                      <a:pt x="91" y="27"/>
                      <a:pt x="91" y="27"/>
                      <a:pt x="91" y="27"/>
                    </a:cubicBezTo>
                    <a:cubicBezTo>
                      <a:pt x="96" y="29"/>
                      <a:pt x="96" y="29"/>
                      <a:pt x="96" y="29"/>
                    </a:cubicBezTo>
                    <a:cubicBezTo>
                      <a:pt x="103" y="59"/>
                      <a:pt x="103" y="59"/>
                      <a:pt x="103" y="59"/>
                    </a:cubicBezTo>
                    <a:cubicBezTo>
                      <a:pt x="104" y="63"/>
                      <a:pt x="109" y="66"/>
                      <a:pt x="113" y="65"/>
                    </a:cubicBezTo>
                    <a:cubicBezTo>
                      <a:pt x="118" y="64"/>
                      <a:pt x="121" y="59"/>
                      <a:pt x="120" y="55"/>
                    </a:cubicBezTo>
                    <a:cubicBezTo>
                      <a:pt x="111" y="20"/>
                      <a:pt x="111" y="20"/>
                      <a:pt x="111" y="20"/>
                    </a:cubicBezTo>
                    <a:cubicBezTo>
                      <a:pt x="110" y="16"/>
                      <a:pt x="107" y="13"/>
                      <a:pt x="104" y="13"/>
                    </a:cubicBezTo>
                    <a:cubicBezTo>
                      <a:pt x="81" y="5"/>
                      <a:pt x="81" y="5"/>
                      <a:pt x="81" y="5"/>
                    </a:cubicBezTo>
                    <a:cubicBezTo>
                      <a:pt x="77" y="2"/>
                      <a:pt x="70" y="0"/>
                      <a:pt x="64" y="1"/>
                    </a:cubicBezTo>
                    <a:cubicBezTo>
                      <a:pt x="58" y="2"/>
                      <a:pt x="54" y="6"/>
                      <a:pt x="50" y="10"/>
                    </a:cubicBezTo>
                    <a:cubicBezTo>
                      <a:pt x="50" y="10"/>
                      <a:pt x="50" y="10"/>
                      <a:pt x="50" y="10"/>
                    </a:cubicBezTo>
                    <a:cubicBezTo>
                      <a:pt x="50" y="10"/>
                      <a:pt x="50" y="10"/>
                      <a:pt x="50" y="10"/>
                    </a:cubicBezTo>
                    <a:cubicBezTo>
                      <a:pt x="50" y="11"/>
                      <a:pt x="50" y="11"/>
                      <a:pt x="49" y="11"/>
                    </a:cubicBezTo>
                    <a:cubicBezTo>
                      <a:pt x="32" y="42"/>
                      <a:pt x="32" y="42"/>
                      <a:pt x="32" y="42"/>
                    </a:cubicBezTo>
                    <a:cubicBezTo>
                      <a:pt x="31" y="43"/>
                      <a:pt x="31" y="43"/>
                      <a:pt x="31" y="43"/>
                    </a:cubicBezTo>
                  </a:path>
                </a:pathLst>
              </a:custGeom>
              <a:solidFill>
                <a:schemeClr val="bg1">
                  <a:lumMod val="95000"/>
                </a:schemeClr>
              </a:solidFill>
              <a:ln>
                <a:noFill/>
              </a:ln>
            </p:spPr>
            <p:txBody>
              <a:bodyPr/>
              <a:lstStyle/>
              <a:p>
                <a:pPr>
                  <a:defRPr/>
                </a:pPr>
                <a:endParaRPr lang="zh-CN" altLang="en-US"/>
              </a:p>
            </p:txBody>
          </p:sp>
          <p:sp>
            <p:nvSpPr>
              <p:cNvPr id="700" name="Freeform 319"/>
              <p:cNvSpPr>
                <a:spLocks/>
              </p:cNvSpPr>
              <p:nvPr/>
            </p:nvSpPr>
            <p:spPr bwMode="auto">
              <a:xfrm>
                <a:off x="3176559" y="2662256"/>
                <a:ext cx="57289" cy="57289"/>
              </a:xfrm>
              <a:custGeom>
                <a:avLst/>
                <a:gdLst>
                  <a:gd name="T0" fmla="*/ 17 w 34"/>
                  <a:gd name="T1" fmla="*/ 0 h 34"/>
                  <a:gd name="T2" fmla="*/ 0 w 34"/>
                  <a:gd name="T3" fmla="*/ 17 h 34"/>
                  <a:gd name="T4" fmla="*/ 18 w 34"/>
                  <a:gd name="T5" fmla="*/ 34 h 34"/>
                  <a:gd name="T6" fmla="*/ 34 w 34"/>
                  <a:gd name="T7" fmla="*/ 16 h 34"/>
                  <a:gd name="T8" fmla="*/ 17 w 34"/>
                  <a:gd name="T9" fmla="*/ 0 h 34"/>
                </a:gdLst>
                <a:ahLst/>
                <a:cxnLst>
                  <a:cxn ang="0">
                    <a:pos x="T0" y="T1"/>
                  </a:cxn>
                  <a:cxn ang="0">
                    <a:pos x="T2" y="T3"/>
                  </a:cxn>
                  <a:cxn ang="0">
                    <a:pos x="T4" y="T5"/>
                  </a:cxn>
                  <a:cxn ang="0">
                    <a:pos x="T6" y="T7"/>
                  </a:cxn>
                  <a:cxn ang="0">
                    <a:pos x="T8" y="T9"/>
                  </a:cxn>
                </a:cxnLst>
                <a:rect l="0" t="0" r="r" b="b"/>
                <a:pathLst>
                  <a:path w="34" h="34">
                    <a:moveTo>
                      <a:pt x="17" y="0"/>
                    </a:moveTo>
                    <a:cubicBezTo>
                      <a:pt x="8" y="0"/>
                      <a:pt x="0" y="8"/>
                      <a:pt x="0" y="17"/>
                    </a:cubicBezTo>
                    <a:cubicBezTo>
                      <a:pt x="1" y="26"/>
                      <a:pt x="8" y="34"/>
                      <a:pt x="18" y="34"/>
                    </a:cubicBezTo>
                    <a:cubicBezTo>
                      <a:pt x="27" y="33"/>
                      <a:pt x="34" y="26"/>
                      <a:pt x="34" y="16"/>
                    </a:cubicBezTo>
                    <a:cubicBezTo>
                      <a:pt x="34" y="7"/>
                      <a:pt x="26" y="0"/>
                      <a:pt x="17" y="0"/>
                    </a:cubicBezTo>
                  </a:path>
                </a:pathLst>
              </a:custGeom>
              <a:solidFill>
                <a:schemeClr val="bg1">
                  <a:lumMod val="95000"/>
                </a:schemeClr>
              </a:solidFill>
              <a:ln>
                <a:noFill/>
              </a:ln>
            </p:spPr>
            <p:txBody>
              <a:bodyPr/>
              <a:lstStyle/>
              <a:p>
                <a:pPr>
                  <a:defRPr/>
                </a:pPr>
                <a:endParaRPr lang="zh-CN" altLang="en-US"/>
              </a:p>
            </p:txBody>
          </p:sp>
        </p:grpSp>
        <p:sp>
          <p:nvSpPr>
            <p:cNvPr id="509" name="Freeform 320"/>
            <p:cNvSpPr>
              <a:spLocks/>
            </p:cNvSpPr>
            <p:nvPr/>
          </p:nvSpPr>
          <p:spPr bwMode="auto">
            <a:xfrm>
              <a:off x="9998415" y="2377173"/>
              <a:ext cx="141859" cy="100938"/>
            </a:xfrm>
            <a:custGeom>
              <a:avLst/>
              <a:gdLst>
                <a:gd name="T0" fmla="*/ 49 w 84"/>
                <a:gd name="T1" fmla="*/ 7 h 60"/>
                <a:gd name="T2" fmla="*/ 33 w 84"/>
                <a:gd name="T3" fmla="*/ 8 h 60"/>
                <a:gd name="T4" fmla="*/ 4 w 84"/>
                <a:gd name="T5" fmla="*/ 46 h 60"/>
                <a:gd name="T6" fmla="*/ 13 w 84"/>
                <a:gd name="T7" fmla="*/ 60 h 60"/>
                <a:gd name="T8" fmla="*/ 71 w 84"/>
                <a:gd name="T9" fmla="*/ 59 h 60"/>
                <a:gd name="T10" fmla="*/ 79 w 84"/>
                <a:gd name="T11" fmla="*/ 44 h 60"/>
                <a:gd name="T12" fmla="*/ 49 w 84"/>
                <a:gd name="T13" fmla="*/ 7 h 60"/>
              </a:gdLst>
              <a:ahLst/>
              <a:cxnLst>
                <a:cxn ang="0">
                  <a:pos x="T0" y="T1"/>
                </a:cxn>
                <a:cxn ang="0">
                  <a:pos x="T2" y="T3"/>
                </a:cxn>
                <a:cxn ang="0">
                  <a:pos x="T4" y="T5"/>
                </a:cxn>
                <a:cxn ang="0">
                  <a:pos x="T6" y="T7"/>
                </a:cxn>
                <a:cxn ang="0">
                  <a:pos x="T8" y="T9"/>
                </a:cxn>
                <a:cxn ang="0">
                  <a:pos x="T10" y="T11"/>
                </a:cxn>
                <a:cxn ang="0">
                  <a:pos x="T12" y="T13"/>
                </a:cxn>
              </a:cxnLst>
              <a:rect l="0" t="0" r="r" b="b"/>
              <a:pathLst>
                <a:path w="84" h="60">
                  <a:moveTo>
                    <a:pt x="49" y="7"/>
                  </a:moveTo>
                  <a:cubicBezTo>
                    <a:pt x="45" y="0"/>
                    <a:pt x="37" y="0"/>
                    <a:pt x="33" y="8"/>
                  </a:cubicBezTo>
                  <a:cubicBezTo>
                    <a:pt x="4" y="46"/>
                    <a:pt x="4" y="46"/>
                    <a:pt x="4" y="46"/>
                  </a:cubicBezTo>
                  <a:cubicBezTo>
                    <a:pt x="0" y="54"/>
                    <a:pt x="4" y="60"/>
                    <a:pt x="13" y="60"/>
                  </a:cubicBezTo>
                  <a:cubicBezTo>
                    <a:pt x="71" y="59"/>
                    <a:pt x="71" y="59"/>
                    <a:pt x="71" y="59"/>
                  </a:cubicBezTo>
                  <a:cubicBezTo>
                    <a:pt x="80" y="59"/>
                    <a:pt x="84" y="52"/>
                    <a:pt x="79" y="44"/>
                  </a:cubicBezTo>
                  <a:cubicBezTo>
                    <a:pt x="49" y="7"/>
                    <a:pt x="49" y="7"/>
                    <a:pt x="49" y="7"/>
                  </a:cubicBezTo>
                </a:path>
              </a:pathLst>
            </a:custGeom>
            <a:solidFill>
              <a:schemeClr val="bg1">
                <a:lumMod val="95000"/>
              </a:schemeClr>
            </a:solidFill>
            <a:ln>
              <a:noFill/>
            </a:ln>
          </p:spPr>
          <p:txBody>
            <a:bodyPr/>
            <a:lstStyle/>
            <a:p>
              <a:pPr>
                <a:defRPr/>
              </a:pPr>
              <a:endParaRPr lang="zh-CN" altLang="en-US"/>
            </a:p>
          </p:txBody>
        </p:sp>
        <p:sp>
          <p:nvSpPr>
            <p:cNvPr id="510" name="Freeform 321"/>
            <p:cNvSpPr>
              <a:spLocks/>
            </p:cNvSpPr>
            <p:nvPr/>
          </p:nvSpPr>
          <p:spPr bwMode="auto">
            <a:xfrm>
              <a:off x="10001143" y="2561317"/>
              <a:ext cx="141859" cy="102303"/>
            </a:xfrm>
            <a:custGeom>
              <a:avLst/>
              <a:gdLst>
                <a:gd name="T0" fmla="*/ 13 w 84"/>
                <a:gd name="T1" fmla="*/ 2 h 61"/>
                <a:gd name="T2" fmla="*/ 5 w 84"/>
                <a:gd name="T3" fmla="*/ 16 h 61"/>
                <a:gd name="T4" fmla="*/ 34 w 84"/>
                <a:gd name="T5" fmla="*/ 53 h 61"/>
                <a:gd name="T6" fmla="*/ 51 w 84"/>
                <a:gd name="T7" fmla="*/ 53 h 61"/>
                <a:gd name="T8" fmla="*/ 79 w 84"/>
                <a:gd name="T9" fmla="*/ 15 h 61"/>
                <a:gd name="T10" fmla="*/ 71 w 84"/>
                <a:gd name="T11" fmla="*/ 0 h 61"/>
                <a:gd name="T12" fmla="*/ 13 w 84"/>
                <a:gd name="T13" fmla="*/ 2 h 61"/>
              </a:gdLst>
              <a:ahLst/>
              <a:cxnLst>
                <a:cxn ang="0">
                  <a:pos x="T0" y="T1"/>
                </a:cxn>
                <a:cxn ang="0">
                  <a:pos x="T2" y="T3"/>
                </a:cxn>
                <a:cxn ang="0">
                  <a:pos x="T4" y="T5"/>
                </a:cxn>
                <a:cxn ang="0">
                  <a:pos x="T6" y="T7"/>
                </a:cxn>
                <a:cxn ang="0">
                  <a:pos x="T8" y="T9"/>
                </a:cxn>
                <a:cxn ang="0">
                  <a:pos x="T10" y="T11"/>
                </a:cxn>
                <a:cxn ang="0">
                  <a:pos x="T12" y="T13"/>
                </a:cxn>
              </a:cxnLst>
              <a:rect l="0" t="0" r="r" b="b"/>
              <a:pathLst>
                <a:path w="84" h="61">
                  <a:moveTo>
                    <a:pt x="13" y="2"/>
                  </a:moveTo>
                  <a:cubicBezTo>
                    <a:pt x="3" y="2"/>
                    <a:pt x="0" y="8"/>
                    <a:pt x="5" y="16"/>
                  </a:cubicBezTo>
                  <a:cubicBezTo>
                    <a:pt x="34" y="53"/>
                    <a:pt x="34" y="53"/>
                    <a:pt x="34" y="53"/>
                  </a:cubicBezTo>
                  <a:cubicBezTo>
                    <a:pt x="39" y="61"/>
                    <a:pt x="47" y="61"/>
                    <a:pt x="51" y="53"/>
                  </a:cubicBezTo>
                  <a:cubicBezTo>
                    <a:pt x="79" y="15"/>
                    <a:pt x="79" y="15"/>
                    <a:pt x="79" y="15"/>
                  </a:cubicBezTo>
                  <a:cubicBezTo>
                    <a:pt x="84" y="7"/>
                    <a:pt x="80" y="0"/>
                    <a:pt x="71" y="0"/>
                  </a:cubicBezTo>
                  <a:cubicBezTo>
                    <a:pt x="13" y="2"/>
                    <a:pt x="13" y="2"/>
                    <a:pt x="13" y="2"/>
                  </a:cubicBezTo>
                </a:path>
              </a:pathLst>
            </a:custGeom>
            <a:solidFill>
              <a:schemeClr val="bg1">
                <a:lumMod val="95000"/>
              </a:schemeClr>
            </a:solidFill>
            <a:ln>
              <a:noFill/>
            </a:ln>
          </p:spPr>
          <p:txBody>
            <a:bodyPr/>
            <a:lstStyle/>
            <a:p>
              <a:pPr>
                <a:defRPr/>
              </a:pPr>
              <a:endParaRPr lang="zh-CN" altLang="en-US"/>
            </a:p>
          </p:txBody>
        </p:sp>
        <p:sp>
          <p:nvSpPr>
            <p:cNvPr id="511" name="Freeform 322"/>
            <p:cNvSpPr>
              <a:spLocks/>
            </p:cNvSpPr>
            <p:nvPr/>
          </p:nvSpPr>
          <p:spPr bwMode="auto">
            <a:xfrm>
              <a:off x="9845644" y="2561317"/>
              <a:ext cx="130947" cy="186873"/>
            </a:xfrm>
            <a:custGeom>
              <a:avLst/>
              <a:gdLst>
                <a:gd name="T0" fmla="*/ 37 w 77"/>
                <a:gd name="T1" fmla="*/ 111 h 111"/>
                <a:gd name="T2" fmla="*/ 40 w 77"/>
                <a:gd name="T3" fmla="*/ 111 h 111"/>
                <a:gd name="T4" fmla="*/ 47 w 77"/>
                <a:gd name="T5" fmla="*/ 104 h 111"/>
                <a:gd name="T6" fmla="*/ 47 w 77"/>
                <a:gd name="T7" fmla="*/ 38 h 111"/>
                <a:gd name="T8" fmla="*/ 67 w 77"/>
                <a:gd name="T9" fmla="*/ 38 h 111"/>
                <a:gd name="T10" fmla="*/ 77 w 77"/>
                <a:gd name="T11" fmla="*/ 28 h 111"/>
                <a:gd name="T12" fmla="*/ 77 w 77"/>
                <a:gd name="T13" fmla="*/ 10 h 111"/>
                <a:gd name="T14" fmla="*/ 67 w 77"/>
                <a:gd name="T15" fmla="*/ 0 h 111"/>
                <a:gd name="T16" fmla="*/ 10 w 77"/>
                <a:gd name="T17" fmla="*/ 0 h 111"/>
                <a:gd name="T18" fmla="*/ 0 w 77"/>
                <a:gd name="T19" fmla="*/ 10 h 111"/>
                <a:gd name="T20" fmla="*/ 0 w 77"/>
                <a:gd name="T21" fmla="*/ 28 h 111"/>
                <a:gd name="T22" fmla="*/ 10 w 77"/>
                <a:gd name="T23" fmla="*/ 38 h 111"/>
                <a:gd name="T24" fmla="*/ 30 w 77"/>
                <a:gd name="T25" fmla="*/ 38 h 111"/>
                <a:gd name="T26" fmla="*/ 30 w 77"/>
                <a:gd name="T27" fmla="*/ 104 h 111"/>
                <a:gd name="T28" fmla="*/ 37 w 77"/>
                <a:gd name="T29"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11">
                  <a:moveTo>
                    <a:pt x="37" y="111"/>
                  </a:moveTo>
                  <a:cubicBezTo>
                    <a:pt x="40" y="111"/>
                    <a:pt x="40" y="111"/>
                    <a:pt x="40" y="111"/>
                  </a:cubicBezTo>
                  <a:cubicBezTo>
                    <a:pt x="43" y="111"/>
                    <a:pt x="47" y="108"/>
                    <a:pt x="47" y="104"/>
                  </a:cubicBezTo>
                  <a:cubicBezTo>
                    <a:pt x="47" y="38"/>
                    <a:pt x="47" y="38"/>
                    <a:pt x="47" y="38"/>
                  </a:cubicBezTo>
                  <a:cubicBezTo>
                    <a:pt x="67" y="38"/>
                    <a:pt x="67" y="38"/>
                    <a:pt x="67" y="38"/>
                  </a:cubicBezTo>
                  <a:cubicBezTo>
                    <a:pt x="72" y="38"/>
                    <a:pt x="77" y="33"/>
                    <a:pt x="77" y="28"/>
                  </a:cubicBezTo>
                  <a:cubicBezTo>
                    <a:pt x="77" y="10"/>
                    <a:pt x="77" y="10"/>
                    <a:pt x="77" y="10"/>
                  </a:cubicBezTo>
                  <a:cubicBezTo>
                    <a:pt x="77" y="5"/>
                    <a:pt x="73" y="0"/>
                    <a:pt x="67" y="0"/>
                  </a:cubicBezTo>
                  <a:cubicBezTo>
                    <a:pt x="10" y="0"/>
                    <a:pt x="10" y="0"/>
                    <a:pt x="10" y="0"/>
                  </a:cubicBezTo>
                  <a:cubicBezTo>
                    <a:pt x="5" y="0"/>
                    <a:pt x="1" y="4"/>
                    <a:pt x="0" y="10"/>
                  </a:cubicBezTo>
                  <a:cubicBezTo>
                    <a:pt x="0" y="28"/>
                    <a:pt x="0" y="28"/>
                    <a:pt x="0" y="28"/>
                  </a:cubicBezTo>
                  <a:cubicBezTo>
                    <a:pt x="0" y="33"/>
                    <a:pt x="5" y="37"/>
                    <a:pt x="10" y="38"/>
                  </a:cubicBezTo>
                  <a:cubicBezTo>
                    <a:pt x="30" y="38"/>
                    <a:pt x="30" y="38"/>
                    <a:pt x="30" y="38"/>
                  </a:cubicBezTo>
                  <a:cubicBezTo>
                    <a:pt x="30" y="104"/>
                    <a:pt x="30" y="104"/>
                    <a:pt x="30" y="104"/>
                  </a:cubicBezTo>
                  <a:cubicBezTo>
                    <a:pt x="30" y="107"/>
                    <a:pt x="33" y="111"/>
                    <a:pt x="37" y="111"/>
                  </a:cubicBezTo>
                </a:path>
              </a:pathLst>
            </a:custGeom>
            <a:solidFill>
              <a:schemeClr val="bg1">
                <a:lumMod val="95000"/>
              </a:schemeClr>
            </a:solidFill>
            <a:ln>
              <a:noFill/>
            </a:ln>
          </p:spPr>
          <p:txBody>
            <a:bodyPr/>
            <a:lstStyle/>
            <a:p>
              <a:pPr>
                <a:defRPr/>
              </a:pPr>
              <a:endParaRPr lang="zh-CN" altLang="en-US"/>
            </a:p>
          </p:txBody>
        </p:sp>
        <p:sp>
          <p:nvSpPr>
            <p:cNvPr id="512" name="Freeform 323"/>
            <p:cNvSpPr>
              <a:spLocks noEditPoints="1"/>
            </p:cNvSpPr>
            <p:nvPr/>
          </p:nvSpPr>
          <p:spPr bwMode="auto">
            <a:xfrm>
              <a:off x="9110431" y="3475219"/>
              <a:ext cx="407846" cy="392842"/>
            </a:xfrm>
            <a:custGeom>
              <a:avLst/>
              <a:gdLst>
                <a:gd name="T0" fmla="*/ 225 w 242"/>
                <a:gd name="T1" fmla="*/ 89 h 233"/>
                <a:gd name="T2" fmla="*/ 225 w 242"/>
                <a:gd name="T3" fmla="*/ 15 h 233"/>
                <a:gd name="T4" fmla="*/ 212 w 242"/>
                <a:gd name="T5" fmla="*/ 2 h 233"/>
                <a:gd name="T6" fmla="*/ 175 w 242"/>
                <a:gd name="T7" fmla="*/ 2 h 233"/>
                <a:gd name="T8" fmla="*/ 162 w 242"/>
                <a:gd name="T9" fmla="*/ 15 h 233"/>
                <a:gd name="T10" fmla="*/ 162 w 242"/>
                <a:gd name="T11" fmla="*/ 30 h 233"/>
                <a:gd name="T12" fmla="*/ 143 w 242"/>
                <a:gd name="T13" fmla="*/ 11 h 233"/>
                <a:gd name="T14" fmla="*/ 99 w 242"/>
                <a:gd name="T15" fmla="*/ 11 h 233"/>
                <a:gd name="T16" fmla="*/ 11 w 242"/>
                <a:gd name="T17" fmla="*/ 95 h 233"/>
                <a:gd name="T18" fmla="*/ 18 w 242"/>
                <a:gd name="T19" fmla="*/ 116 h 233"/>
                <a:gd name="T20" fmla="*/ 18 w 242"/>
                <a:gd name="T21" fmla="*/ 223 h 233"/>
                <a:gd name="T22" fmla="*/ 28 w 242"/>
                <a:gd name="T23" fmla="*/ 233 h 233"/>
                <a:gd name="T24" fmla="*/ 214 w 242"/>
                <a:gd name="T25" fmla="*/ 233 h 233"/>
                <a:gd name="T26" fmla="*/ 225 w 242"/>
                <a:gd name="T27" fmla="*/ 223 h 233"/>
                <a:gd name="T28" fmla="*/ 225 w 242"/>
                <a:gd name="T29" fmla="*/ 116 h 233"/>
                <a:gd name="T30" fmla="*/ 231 w 242"/>
                <a:gd name="T31" fmla="*/ 95 h 233"/>
                <a:gd name="T32" fmla="*/ 225 w 242"/>
                <a:gd name="T33" fmla="*/ 89 h 233"/>
                <a:gd name="T34" fmla="*/ 104 w 242"/>
                <a:gd name="T35" fmla="*/ 216 h 233"/>
                <a:gd name="T36" fmla="*/ 43 w 242"/>
                <a:gd name="T37" fmla="*/ 216 h 233"/>
                <a:gd name="T38" fmla="*/ 43 w 242"/>
                <a:gd name="T39" fmla="*/ 146 h 233"/>
                <a:gd name="T40" fmla="*/ 55 w 242"/>
                <a:gd name="T41" fmla="*/ 134 h 233"/>
                <a:gd name="T42" fmla="*/ 92 w 242"/>
                <a:gd name="T43" fmla="*/ 134 h 233"/>
                <a:gd name="T44" fmla="*/ 104 w 242"/>
                <a:gd name="T45" fmla="*/ 146 h 233"/>
                <a:gd name="T46" fmla="*/ 104 w 242"/>
                <a:gd name="T47" fmla="*/ 216 h 233"/>
                <a:gd name="T48" fmla="*/ 162 w 242"/>
                <a:gd name="T49" fmla="*/ 192 h 233"/>
                <a:gd name="T50" fmla="*/ 149 w 242"/>
                <a:gd name="T51" fmla="*/ 192 h 233"/>
                <a:gd name="T52" fmla="*/ 137 w 242"/>
                <a:gd name="T53" fmla="*/ 180 h 233"/>
                <a:gd name="T54" fmla="*/ 137 w 242"/>
                <a:gd name="T55" fmla="*/ 169 h 233"/>
                <a:gd name="T56" fmla="*/ 162 w 242"/>
                <a:gd name="T57" fmla="*/ 169 h 233"/>
                <a:gd name="T58" fmla="*/ 162 w 242"/>
                <a:gd name="T59" fmla="*/ 192 h 233"/>
                <a:gd name="T60" fmla="*/ 162 w 242"/>
                <a:gd name="T61" fmla="*/ 157 h 233"/>
                <a:gd name="T62" fmla="*/ 137 w 242"/>
                <a:gd name="T63" fmla="*/ 157 h 233"/>
                <a:gd name="T64" fmla="*/ 137 w 242"/>
                <a:gd name="T65" fmla="*/ 146 h 233"/>
                <a:gd name="T66" fmla="*/ 149 w 242"/>
                <a:gd name="T67" fmla="*/ 134 h 233"/>
                <a:gd name="T68" fmla="*/ 162 w 242"/>
                <a:gd name="T69" fmla="*/ 134 h 233"/>
                <a:gd name="T70" fmla="*/ 162 w 242"/>
                <a:gd name="T71" fmla="*/ 157 h 233"/>
                <a:gd name="T72" fmla="*/ 198 w 242"/>
                <a:gd name="T73" fmla="*/ 180 h 233"/>
                <a:gd name="T74" fmla="*/ 186 w 242"/>
                <a:gd name="T75" fmla="*/ 192 h 233"/>
                <a:gd name="T76" fmla="*/ 173 w 242"/>
                <a:gd name="T77" fmla="*/ 192 h 233"/>
                <a:gd name="T78" fmla="*/ 173 w 242"/>
                <a:gd name="T79" fmla="*/ 169 h 233"/>
                <a:gd name="T80" fmla="*/ 198 w 242"/>
                <a:gd name="T81" fmla="*/ 169 h 233"/>
                <a:gd name="T82" fmla="*/ 198 w 242"/>
                <a:gd name="T83" fmla="*/ 180 h 233"/>
                <a:gd name="T84" fmla="*/ 198 w 242"/>
                <a:gd name="T85" fmla="*/ 157 h 233"/>
                <a:gd name="T86" fmla="*/ 173 w 242"/>
                <a:gd name="T87" fmla="*/ 157 h 233"/>
                <a:gd name="T88" fmla="*/ 173 w 242"/>
                <a:gd name="T89" fmla="*/ 134 h 233"/>
                <a:gd name="T90" fmla="*/ 186 w 242"/>
                <a:gd name="T91" fmla="*/ 134 h 233"/>
                <a:gd name="T92" fmla="*/ 198 w 242"/>
                <a:gd name="T93" fmla="*/ 146 h 233"/>
                <a:gd name="T94" fmla="*/ 198 w 242"/>
                <a:gd name="T95" fmla="*/ 15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2" h="233">
                  <a:moveTo>
                    <a:pt x="225" y="89"/>
                  </a:moveTo>
                  <a:cubicBezTo>
                    <a:pt x="225" y="15"/>
                    <a:pt x="225" y="15"/>
                    <a:pt x="225" y="15"/>
                  </a:cubicBezTo>
                  <a:cubicBezTo>
                    <a:pt x="225" y="8"/>
                    <a:pt x="219" y="2"/>
                    <a:pt x="212" y="2"/>
                  </a:cubicBezTo>
                  <a:cubicBezTo>
                    <a:pt x="175" y="2"/>
                    <a:pt x="175" y="2"/>
                    <a:pt x="175" y="2"/>
                  </a:cubicBezTo>
                  <a:cubicBezTo>
                    <a:pt x="168" y="2"/>
                    <a:pt x="162" y="8"/>
                    <a:pt x="162" y="15"/>
                  </a:cubicBezTo>
                  <a:cubicBezTo>
                    <a:pt x="162" y="30"/>
                    <a:pt x="162" y="30"/>
                    <a:pt x="162" y="30"/>
                  </a:cubicBezTo>
                  <a:cubicBezTo>
                    <a:pt x="143" y="11"/>
                    <a:pt x="143" y="11"/>
                    <a:pt x="143" y="11"/>
                  </a:cubicBezTo>
                  <a:cubicBezTo>
                    <a:pt x="131" y="0"/>
                    <a:pt x="111" y="0"/>
                    <a:pt x="99" y="11"/>
                  </a:cubicBezTo>
                  <a:cubicBezTo>
                    <a:pt x="11" y="95"/>
                    <a:pt x="11" y="95"/>
                    <a:pt x="11" y="95"/>
                  </a:cubicBezTo>
                  <a:cubicBezTo>
                    <a:pt x="0" y="106"/>
                    <a:pt x="3" y="116"/>
                    <a:pt x="18" y="116"/>
                  </a:cubicBezTo>
                  <a:cubicBezTo>
                    <a:pt x="18" y="223"/>
                    <a:pt x="18" y="223"/>
                    <a:pt x="18" y="223"/>
                  </a:cubicBezTo>
                  <a:cubicBezTo>
                    <a:pt x="18" y="229"/>
                    <a:pt x="22" y="233"/>
                    <a:pt x="28" y="233"/>
                  </a:cubicBezTo>
                  <a:cubicBezTo>
                    <a:pt x="214" y="233"/>
                    <a:pt x="214" y="233"/>
                    <a:pt x="214" y="233"/>
                  </a:cubicBezTo>
                  <a:cubicBezTo>
                    <a:pt x="220" y="233"/>
                    <a:pt x="225" y="229"/>
                    <a:pt x="225" y="223"/>
                  </a:cubicBezTo>
                  <a:cubicBezTo>
                    <a:pt x="225" y="116"/>
                    <a:pt x="225" y="116"/>
                    <a:pt x="225" y="116"/>
                  </a:cubicBezTo>
                  <a:cubicBezTo>
                    <a:pt x="239" y="116"/>
                    <a:pt x="242" y="106"/>
                    <a:pt x="231" y="95"/>
                  </a:cubicBezTo>
                  <a:cubicBezTo>
                    <a:pt x="225" y="89"/>
                    <a:pt x="225" y="89"/>
                    <a:pt x="225" y="89"/>
                  </a:cubicBezTo>
                  <a:moveTo>
                    <a:pt x="104" y="216"/>
                  </a:moveTo>
                  <a:cubicBezTo>
                    <a:pt x="43" y="216"/>
                    <a:pt x="43" y="216"/>
                    <a:pt x="43" y="216"/>
                  </a:cubicBezTo>
                  <a:cubicBezTo>
                    <a:pt x="43" y="146"/>
                    <a:pt x="43" y="146"/>
                    <a:pt x="43" y="146"/>
                  </a:cubicBezTo>
                  <a:cubicBezTo>
                    <a:pt x="43" y="139"/>
                    <a:pt x="48" y="134"/>
                    <a:pt x="55" y="134"/>
                  </a:cubicBezTo>
                  <a:cubicBezTo>
                    <a:pt x="92" y="134"/>
                    <a:pt x="92" y="134"/>
                    <a:pt x="92" y="134"/>
                  </a:cubicBezTo>
                  <a:cubicBezTo>
                    <a:pt x="99" y="134"/>
                    <a:pt x="104" y="139"/>
                    <a:pt x="104" y="146"/>
                  </a:cubicBezTo>
                  <a:cubicBezTo>
                    <a:pt x="104" y="216"/>
                    <a:pt x="104" y="216"/>
                    <a:pt x="104" y="216"/>
                  </a:cubicBezTo>
                  <a:moveTo>
                    <a:pt x="162" y="192"/>
                  </a:moveTo>
                  <a:cubicBezTo>
                    <a:pt x="149" y="192"/>
                    <a:pt x="149" y="192"/>
                    <a:pt x="149" y="192"/>
                  </a:cubicBezTo>
                  <a:cubicBezTo>
                    <a:pt x="142" y="192"/>
                    <a:pt x="137" y="187"/>
                    <a:pt x="137" y="180"/>
                  </a:cubicBezTo>
                  <a:cubicBezTo>
                    <a:pt x="137" y="169"/>
                    <a:pt x="137" y="169"/>
                    <a:pt x="137" y="169"/>
                  </a:cubicBezTo>
                  <a:cubicBezTo>
                    <a:pt x="162" y="169"/>
                    <a:pt x="162" y="169"/>
                    <a:pt x="162" y="169"/>
                  </a:cubicBezTo>
                  <a:cubicBezTo>
                    <a:pt x="162" y="192"/>
                    <a:pt x="162" y="192"/>
                    <a:pt x="162" y="192"/>
                  </a:cubicBezTo>
                  <a:moveTo>
                    <a:pt x="162" y="157"/>
                  </a:moveTo>
                  <a:cubicBezTo>
                    <a:pt x="137" y="157"/>
                    <a:pt x="137" y="157"/>
                    <a:pt x="137" y="157"/>
                  </a:cubicBezTo>
                  <a:cubicBezTo>
                    <a:pt x="137" y="146"/>
                    <a:pt x="137" y="146"/>
                    <a:pt x="137" y="146"/>
                  </a:cubicBezTo>
                  <a:cubicBezTo>
                    <a:pt x="137" y="139"/>
                    <a:pt x="142" y="134"/>
                    <a:pt x="149" y="134"/>
                  </a:cubicBezTo>
                  <a:cubicBezTo>
                    <a:pt x="162" y="134"/>
                    <a:pt x="162" y="134"/>
                    <a:pt x="162" y="134"/>
                  </a:cubicBezTo>
                  <a:cubicBezTo>
                    <a:pt x="162" y="157"/>
                    <a:pt x="162" y="157"/>
                    <a:pt x="162" y="157"/>
                  </a:cubicBezTo>
                  <a:moveTo>
                    <a:pt x="198" y="180"/>
                  </a:moveTo>
                  <a:cubicBezTo>
                    <a:pt x="198" y="187"/>
                    <a:pt x="193" y="192"/>
                    <a:pt x="186" y="192"/>
                  </a:cubicBezTo>
                  <a:cubicBezTo>
                    <a:pt x="173" y="192"/>
                    <a:pt x="173" y="192"/>
                    <a:pt x="173" y="192"/>
                  </a:cubicBezTo>
                  <a:cubicBezTo>
                    <a:pt x="173" y="169"/>
                    <a:pt x="173" y="169"/>
                    <a:pt x="173" y="169"/>
                  </a:cubicBezTo>
                  <a:cubicBezTo>
                    <a:pt x="198" y="169"/>
                    <a:pt x="198" y="169"/>
                    <a:pt x="198" y="169"/>
                  </a:cubicBezTo>
                  <a:cubicBezTo>
                    <a:pt x="198" y="180"/>
                    <a:pt x="198" y="180"/>
                    <a:pt x="198" y="180"/>
                  </a:cubicBezTo>
                  <a:moveTo>
                    <a:pt x="198" y="157"/>
                  </a:moveTo>
                  <a:cubicBezTo>
                    <a:pt x="173" y="157"/>
                    <a:pt x="173" y="157"/>
                    <a:pt x="173" y="157"/>
                  </a:cubicBezTo>
                  <a:cubicBezTo>
                    <a:pt x="173" y="134"/>
                    <a:pt x="173" y="134"/>
                    <a:pt x="173" y="134"/>
                  </a:cubicBezTo>
                  <a:cubicBezTo>
                    <a:pt x="186" y="134"/>
                    <a:pt x="186" y="134"/>
                    <a:pt x="186" y="134"/>
                  </a:cubicBezTo>
                  <a:cubicBezTo>
                    <a:pt x="193" y="134"/>
                    <a:pt x="198" y="139"/>
                    <a:pt x="198" y="146"/>
                  </a:cubicBezTo>
                  <a:cubicBezTo>
                    <a:pt x="198" y="157"/>
                    <a:pt x="198" y="157"/>
                    <a:pt x="198" y="157"/>
                  </a:cubicBezTo>
                </a:path>
              </a:pathLst>
            </a:custGeom>
            <a:solidFill>
              <a:schemeClr val="bg1">
                <a:lumMod val="75000"/>
              </a:schemeClr>
            </a:solidFill>
            <a:ln>
              <a:noFill/>
            </a:ln>
          </p:spPr>
          <p:txBody>
            <a:bodyPr/>
            <a:lstStyle/>
            <a:p>
              <a:pPr>
                <a:defRPr/>
              </a:pPr>
              <a:endParaRPr lang="zh-CN" altLang="en-US"/>
            </a:p>
          </p:txBody>
        </p:sp>
        <p:grpSp>
          <p:nvGrpSpPr>
            <p:cNvPr id="513" name="组合 512"/>
            <p:cNvGrpSpPr/>
            <p:nvPr/>
          </p:nvGrpSpPr>
          <p:grpSpPr>
            <a:xfrm>
              <a:off x="9703784" y="2735913"/>
              <a:ext cx="196421" cy="293268"/>
              <a:chOff x="3842242" y="2663908"/>
              <a:chExt cx="196421" cy="293268"/>
            </a:xfrm>
          </p:grpSpPr>
          <p:sp>
            <p:nvSpPr>
              <p:cNvPr id="697" name="Freeform 324"/>
              <p:cNvSpPr>
                <a:spLocks noEditPoints="1"/>
              </p:cNvSpPr>
              <p:nvPr/>
            </p:nvSpPr>
            <p:spPr bwMode="auto">
              <a:xfrm>
                <a:off x="3917265" y="2713014"/>
                <a:ext cx="49105" cy="98210"/>
              </a:xfrm>
              <a:custGeom>
                <a:avLst/>
                <a:gdLst>
                  <a:gd name="T0" fmla="*/ 4 w 29"/>
                  <a:gd name="T1" fmla="*/ 49 h 58"/>
                  <a:gd name="T2" fmla="*/ 9 w 29"/>
                  <a:gd name="T3" fmla="*/ 50 h 58"/>
                  <a:gd name="T4" fmla="*/ 9 w 29"/>
                  <a:gd name="T5" fmla="*/ 56 h 58"/>
                  <a:gd name="T6" fmla="*/ 11 w 29"/>
                  <a:gd name="T7" fmla="*/ 58 h 58"/>
                  <a:gd name="T8" fmla="*/ 13 w 29"/>
                  <a:gd name="T9" fmla="*/ 56 h 58"/>
                  <a:gd name="T10" fmla="*/ 13 w 29"/>
                  <a:gd name="T11" fmla="*/ 50 h 58"/>
                  <a:gd name="T12" fmla="*/ 17 w 29"/>
                  <a:gd name="T13" fmla="*/ 50 h 58"/>
                  <a:gd name="T14" fmla="*/ 17 w 29"/>
                  <a:gd name="T15" fmla="*/ 56 h 58"/>
                  <a:gd name="T16" fmla="*/ 19 w 29"/>
                  <a:gd name="T17" fmla="*/ 58 h 58"/>
                  <a:gd name="T18" fmla="*/ 21 w 29"/>
                  <a:gd name="T19" fmla="*/ 56 h 58"/>
                  <a:gd name="T20" fmla="*/ 21 w 29"/>
                  <a:gd name="T21" fmla="*/ 49 h 58"/>
                  <a:gd name="T22" fmla="*/ 24 w 29"/>
                  <a:gd name="T23" fmla="*/ 47 h 58"/>
                  <a:gd name="T24" fmla="*/ 27 w 29"/>
                  <a:gd name="T25" fmla="*/ 44 h 58"/>
                  <a:gd name="T26" fmla="*/ 29 w 29"/>
                  <a:gd name="T27" fmla="*/ 38 h 58"/>
                  <a:gd name="T28" fmla="*/ 26 w 29"/>
                  <a:gd name="T29" fmla="*/ 30 h 58"/>
                  <a:gd name="T30" fmla="*/ 20 w 29"/>
                  <a:gd name="T31" fmla="*/ 26 h 58"/>
                  <a:gd name="T32" fmla="*/ 20 w 29"/>
                  <a:gd name="T33" fmla="*/ 14 h 58"/>
                  <a:gd name="T34" fmla="*/ 21 w 29"/>
                  <a:gd name="T35" fmla="*/ 14 h 58"/>
                  <a:gd name="T36" fmla="*/ 24 w 29"/>
                  <a:gd name="T37" fmla="*/ 15 h 58"/>
                  <a:gd name="T38" fmla="*/ 26 w 29"/>
                  <a:gd name="T39" fmla="*/ 14 h 58"/>
                  <a:gd name="T40" fmla="*/ 26 w 29"/>
                  <a:gd name="T41" fmla="*/ 12 h 58"/>
                  <a:gd name="T42" fmla="*/ 27 w 29"/>
                  <a:gd name="T43" fmla="*/ 10 h 58"/>
                  <a:gd name="T44" fmla="*/ 26 w 29"/>
                  <a:gd name="T45" fmla="*/ 8 h 58"/>
                  <a:gd name="T46" fmla="*/ 25 w 29"/>
                  <a:gd name="T47" fmla="*/ 8 h 58"/>
                  <a:gd name="T48" fmla="*/ 23 w 29"/>
                  <a:gd name="T49" fmla="*/ 7 h 58"/>
                  <a:gd name="T50" fmla="*/ 20 w 29"/>
                  <a:gd name="T51" fmla="*/ 7 h 58"/>
                  <a:gd name="T52" fmla="*/ 20 w 29"/>
                  <a:gd name="T53" fmla="*/ 2 h 58"/>
                  <a:gd name="T54" fmla="*/ 18 w 29"/>
                  <a:gd name="T55" fmla="*/ 0 h 58"/>
                  <a:gd name="T56" fmla="*/ 16 w 29"/>
                  <a:gd name="T57" fmla="*/ 2 h 58"/>
                  <a:gd name="T58" fmla="*/ 16 w 29"/>
                  <a:gd name="T59" fmla="*/ 7 h 58"/>
                  <a:gd name="T60" fmla="*/ 16 w 29"/>
                  <a:gd name="T61" fmla="*/ 7 h 58"/>
                  <a:gd name="T62" fmla="*/ 13 w 29"/>
                  <a:gd name="T63" fmla="*/ 7 h 58"/>
                  <a:gd name="T64" fmla="*/ 13 w 29"/>
                  <a:gd name="T65" fmla="*/ 2 h 58"/>
                  <a:gd name="T66" fmla="*/ 11 w 29"/>
                  <a:gd name="T67" fmla="*/ 0 h 58"/>
                  <a:gd name="T68" fmla="*/ 9 w 29"/>
                  <a:gd name="T69" fmla="*/ 2 h 58"/>
                  <a:gd name="T70" fmla="*/ 9 w 29"/>
                  <a:gd name="T71" fmla="*/ 8 h 58"/>
                  <a:gd name="T72" fmla="*/ 5 w 29"/>
                  <a:gd name="T73" fmla="*/ 10 h 58"/>
                  <a:gd name="T74" fmla="*/ 2 w 29"/>
                  <a:gd name="T75" fmla="*/ 14 h 58"/>
                  <a:gd name="T76" fmla="*/ 1 w 29"/>
                  <a:gd name="T77" fmla="*/ 18 h 58"/>
                  <a:gd name="T78" fmla="*/ 2 w 29"/>
                  <a:gd name="T79" fmla="*/ 23 h 58"/>
                  <a:gd name="T80" fmla="*/ 5 w 29"/>
                  <a:gd name="T81" fmla="*/ 27 h 58"/>
                  <a:gd name="T82" fmla="*/ 8 w 29"/>
                  <a:gd name="T83" fmla="*/ 29 h 58"/>
                  <a:gd name="T84" fmla="*/ 9 w 29"/>
                  <a:gd name="T85" fmla="*/ 30 h 58"/>
                  <a:gd name="T86" fmla="*/ 9 w 29"/>
                  <a:gd name="T87" fmla="*/ 43 h 58"/>
                  <a:gd name="T88" fmla="*/ 6 w 29"/>
                  <a:gd name="T89" fmla="*/ 42 h 58"/>
                  <a:gd name="T90" fmla="*/ 2 w 29"/>
                  <a:gd name="T91" fmla="*/ 41 h 58"/>
                  <a:gd name="T92" fmla="*/ 1 w 29"/>
                  <a:gd name="T93" fmla="*/ 42 h 58"/>
                  <a:gd name="T94" fmla="*/ 0 w 29"/>
                  <a:gd name="T95" fmla="*/ 44 h 58"/>
                  <a:gd name="T96" fmla="*/ 0 w 29"/>
                  <a:gd name="T97" fmla="*/ 46 h 58"/>
                  <a:gd name="T98" fmla="*/ 0 w 29"/>
                  <a:gd name="T99" fmla="*/ 48 h 58"/>
                  <a:gd name="T100" fmla="*/ 4 w 29"/>
                  <a:gd name="T101" fmla="*/ 49 h 58"/>
                  <a:gd name="T102" fmla="*/ 17 w 29"/>
                  <a:gd name="T103" fmla="*/ 42 h 58"/>
                  <a:gd name="T104" fmla="*/ 13 w 29"/>
                  <a:gd name="T105" fmla="*/ 43 h 58"/>
                  <a:gd name="T106" fmla="*/ 13 w 29"/>
                  <a:gd name="T107" fmla="*/ 31 h 58"/>
                  <a:gd name="T108" fmla="*/ 17 w 29"/>
                  <a:gd name="T109" fmla="*/ 33 h 58"/>
                  <a:gd name="T110" fmla="*/ 17 w 29"/>
                  <a:gd name="T111" fmla="*/ 42 h 58"/>
                  <a:gd name="T112" fmla="*/ 17 w 29"/>
                  <a:gd name="T113" fmla="*/ 14 h 58"/>
                  <a:gd name="T114" fmla="*/ 17 w 29"/>
                  <a:gd name="T115" fmla="*/ 24 h 58"/>
                  <a:gd name="T116" fmla="*/ 13 w 29"/>
                  <a:gd name="T117" fmla="*/ 23 h 58"/>
                  <a:gd name="T118" fmla="*/ 13 w 29"/>
                  <a:gd name="T119" fmla="*/ 14 h 58"/>
                  <a:gd name="T120" fmla="*/ 17 w 29"/>
                  <a:gd name="T121"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 h="58">
                    <a:moveTo>
                      <a:pt x="4" y="49"/>
                    </a:moveTo>
                    <a:cubicBezTo>
                      <a:pt x="6" y="49"/>
                      <a:pt x="7" y="50"/>
                      <a:pt x="9" y="50"/>
                    </a:cubicBezTo>
                    <a:cubicBezTo>
                      <a:pt x="9" y="56"/>
                      <a:pt x="9" y="56"/>
                      <a:pt x="9" y="56"/>
                    </a:cubicBezTo>
                    <a:cubicBezTo>
                      <a:pt x="9" y="57"/>
                      <a:pt x="10" y="58"/>
                      <a:pt x="11" y="58"/>
                    </a:cubicBezTo>
                    <a:cubicBezTo>
                      <a:pt x="12" y="58"/>
                      <a:pt x="13" y="57"/>
                      <a:pt x="13" y="56"/>
                    </a:cubicBezTo>
                    <a:cubicBezTo>
                      <a:pt x="13" y="50"/>
                      <a:pt x="13" y="50"/>
                      <a:pt x="13" y="50"/>
                    </a:cubicBezTo>
                    <a:cubicBezTo>
                      <a:pt x="14" y="50"/>
                      <a:pt x="16" y="50"/>
                      <a:pt x="17" y="50"/>
                    </a:cubicBezTo>
                    <a:cubicBezTo>
                      <a:pt x="17" y="56"/>
                      <a:pt x="17" y="56"/>
                      <a:pt x="17" y="56"/>
                    </a:cubicBezTo>
                    <a:cubicBezTo>
                      <a:pt x="17" y="57"/>
                      <a:pt x="18" y="58"/>
                      <a:pt x="19" y="58"/>
                    </a:cubicBezTo>
                    <a:cubicBezTo>
                      <a:pt x="20" y="58"/>
                      <a:pt x="21" y="57"/>
                      <a:pt x="21" y="56"/>
                    </a:cubicBezTo>
                    <a:cubicBezTo>
                      <a:pt x="21" y="49"/>
                      <a:pt x="21" y="49"/>
                      <a:pt x="21" y="49"/>
                    </a:cubicBezTo>
                    <a:cubicBezTo>
                      <a:pt x="22" y="48"/>
                      <a:pt x="23" y="48"/>
                      <a:pt x="24" y="47"/>
                    </a:cubicBezTo>
                    <a:cubicBezTo>
                      <a:pt x="25" y="46"/>
                      <a:pt x="26" y="45"/>
                      <a:pt x="27" y="44"/>
                    </a:cubicBezTo>
                    <a:cubicBezTo>
                      <a:pt x="28" y="42"/>
                      <a:pt x="29" y="40"/>
                      <a:pt x="29" y="38"/>
                    </a:cubicBezTo>
                    <a:cubicBezTo>
                      <a:pt x="29" y="35"/>
                      <a:pt x="28" y="32"/>
                      <a:pt x="26" y="30"/>
                    </a:cubicBezTo>
                    <a:cubicBezTo>
                      <a:pt x="24" y="28"/>
                      <a:pt x="23" y="27"/>
                      <a:pt x="20" y="26"/>
                    </a:cubicBezTo>
                    <a:cubicBezTo>
                      <a:pt x="20" y="14"/>
                      <a:pt x="20" y="14"/>
                      <a:pt x="20" y="14"/>
                    </a:cubicBezTo>
                    <a:cubicBezTo>
                      <a:pt x="21" y="14"/>
                      <a:pt x="21" y="14"/>
                      <a:pt x="21" y="14"/>
                    </a:cubicBezTo>
                    <a:cubicBezTo>
                      <a:pt x="22" y="14"/>
                      <a:pt x="24" y="15"/>
                      <a:pt x="24" y="15"/>
                    </a:cubicBezTo>
                    <a:cubicBezTo>
                      <a:pt x="25" y="15"/>
                      <a:pt x="25" y="15"/>
                      <a:pt x="26" y="14"/>
                    </a:cubicBezTo>
                    <a:cubicBezTo>
                      <a:pt x="26" y="13"/>
                      <a:pt x="26" y="13"/>
                      <a:pt x="26" y="12"/>
                    </a:cubicBezTo>
                    <a:cubicBezTo>
                      <a:pt x="27" y="11"/>
                      <a:pt x="27" y="10"/>
                      <a:pt x="27" y="10"/>
                    </a:cubicBezTo>
                    <a:cubicBezTo>
                      <a:pt x="27" y="9"/>
                      <a:pt x="26" y="8"/>
                      <a:pt x="26" y="8"/>
                    </a:cubicBezTo>
                    <a:cubicBezTo>
                      <a:pt x="26" y="8"/>
                      <a:pt x="25" y="8"/>
                      <a:pt x="25" y="8"/>
                    </a:cubicBezTo>
                    <a:cubicBezTo>
                      <a:pt x="24" y="8"/>
                      <a:pt x="24" y="8"/>
                      <a:pt x="23" y="7"/>
                    </a:cubicBezTo>
                    <a:cubicBezTo>
                      <a:pt x="22" y="7"/>
                      <a:pt x="21" y="7"/>
                      <a:pt x="20" y="7"/>
                    </a:cubicBezTo>
                    <a:cubicBezTo>
                      <a:pt x="20" y="2"/>
                      <a:pt x="20" y="2"/>
                      <a:pt x="20" y="2"/>
                    </a:cubicBezTo>
                    <a:cubicBezTo>
                      <a:pt x="20" y="1"/>
                      <a:pt x="19" y="0"/>
                      <a:pt x="18" y="0"/>
                    </a:cubicBezTo>
                    <a:cubicBezTo>
                      <a:pt x="17" y="0"/>
                      <a:pt x="16" y="1"/>
                      <a:pt x="16" y="2"/>
                    </a:cubicBezTo>
                    <a:cubicBezTo>
                      <a:pt x="16" y="7"/>
                      <a:pt x="16" y="7"/>
                      <a:pt x="16" y="7"/>
                    </a:cubicBezTo>
                    <a:cubicBezTo>
                      <a:pt x="16" y="7"/>
                      <a:pt x="16" y="7"/>
                      <a:pt x="16" y="7"/>
                    </a:cubicBezTo>
                    <a:cubicBezTo>
                      <a:pt x="15" y="7"/>
                      <a:pt x="14" y="7"/>
                      <a:pt x="13" y="7"/>
                    </a:cubicBezTo>
                    <a:cubicBezTo>
                      <a:pt x="13" y="2"/>
                      <a:pt x="13" y="2"/>
                      <a:pt x="13" y="2"/>
                    </a:cubicBezTo>
                    <a:cubicBezTo>
                      <a:pt x="13" y="1"/>
                      <a:pt x="12" y="0"/>
                      <a:pt x="11" y="0"/>
                    </a:cubicBezTo>
                    <a:cubicBezTo>
                      <a:pt x="10" y="0"/>
                      <a:pt x="9" y="1"/>
                      <a:pt x="9" y="2"/>
                    </a:cubicBezTo>
                    <a:cubicBezTo>
                      <a:pt x="9" y="8"/>
                      <a:pt x="9" y="8"/>
                      <a:pt x="9" y="8"/>
                    </a:cubicBezTo>
                    <a:cubicBezTo>
                      <a:pt x="7" y="9"/>
                      <a:pt x="6" y="9"/>
                      <a:pt x="5" y="10"/>
                    </a:cubicBezTo>
                    <a:cubicBezTo>
                      <a:pt x="3" y="11"/>
                      <a:pt x="2" y="13"/>
                      <a:pt x="2" y="14"/>
                    </a:cubicBezTo>
                    <a:cubicBezTo>
                      <a:pt x="1" y="15"/>
                      <a:pt x="1" y="17"/>
                      <a:pt x="1" y="18"/>
                    </a:cubicBezTo>
                    <a:cubicBezTo>
                      <a:pt x="1" y="20"/>
                      <a:pt x="1" y="22"/>
                      <a:pt x="2" y="23"/>
                    </a:cubicBezTo>
                    <a:cubicBezTo>
                      <a:pt x="3" y="24"/>
                      <a:pt x="3" y="26"/>
                      <a:pt x="5" y="27"/>
                    </a:cubicBezTo>
                    <a:cubicBezTo>
                      <a:pt x="6" y="28"/>
                      <a:pt x="7" y="28"/>
                      <a:pt x="8" y="29"/>
                    </a:cubicBezTo>
                    <a:cubicBezTo>
                      <a:pt x="9" y="30"/>
                      <a:pt x="9" y="30"/>
                      <a:pt x="9" y="30"/>
                    </a:cubicBezTo>
                    <a:cubicBezTo>
                      <a:pt x="9" y="43"/>
                      <a:pt x="9" y="43"/>
                      <a:pt x="9" y="43"/>
                    </a:cubicBezTo>
                    <a:cubicBezTo>
                      <a:pt x="8" y="43"/>
                      <a:pt x="7" y="43"/>
                      <a:pt x="6" y="42"/>
                    </a:cubicBezTo>
                    <a:cubicBezTo>
                      <a:pt x="4" y="42"/>
                      <a:pt x="3" y="41"/>
                      <a:pt x="2" y="41"/>
                    </a:cubicBezTo>
                    <a:cubicBezTo>
                      <a:pt x="1" y="41"/>
                      <a:pt x="1" y="41"/>
                      <a:pt x="1" y="42"/>
                    </a:cubicBezTo>
                    <a:cubicBezTo>
                      <a:pt x="0" y="42"/>
                      <a:pt x="0" y="43"/>
                      <a:pt x="0" y="44"/>
                    </a:cubicBezTo>
                    <a:cubicBezTo>
                      <a:pt x="0" y="45"/>
                      <a:pt x="0" y="45"/>
                      <a:pt x="0" y="46"/>
                    </a:cubicBezTo>
                    <a:cubicBezTo>
                      <a:pt x="0" y="47"/>
                      <a:pt x="0" y="47"/>
                      <a:pt x="0" y="48"/>
                    </a:cubicBezTo>
                    <a:cubicBezTo>
                      <a:pt x="1" y="48"/>
                      <a:pt x="2" y="49"/>
                      <a:pt x="4" y="49"/>
                    </a:cubicBezTo>
                    <a:moveTo>
                      <a:pt x="17" y="42"/>
                    </a:moveTo>
                    <a:cubicBezTo>
                      <a:pt x="16" y="43"/>
                      <a:pt x="14" y="43"/>
                      <a:pt x="13" y="43"/>
                    </a:cubicBezTo>
                    <a:cubicBezTo>
                      <a:pt x="13" y="31"/>
                      <a:pt x="13" y="31"/>
                      <a:pt x="13" y="31"/>
                    </a:cubicBezTo>
                    <a:cubicBezTo>
                      <a:pt x="14" y="32"/>
                      <a:pt x="16" y="32"/>
                      <a:pt x="17" y="33"/>
                    </a:cubicBezTo>
                    <a:cubicBezTo>
                      <a:pt x="17" y="42"/>
                      <a:pt x="17" y="42"/>
                      <a:pt x="17" y="42"/>
                    </a:cubicBezTo>
                    <a:moveTo>
                      <a:pt x="17" y="14"/>
                    </a:moveTo>
                    <a:cubicBezTo>
                      <a:pt x="17" y="24"/>
                      <a:pt x="17" y="24"/>
                      <a:pt x="17" y="24"/>
                    </a:cubicBezTo>
                    <a:cubicBezTo>
                      <a:pt x="15" y="24"/>
                      <a:pt x="14" y="23"/>
                      <a:pt x="13" y="23"/>
                    </a:cubicBezTo>
                    <a:cubicBezTo>
                      <a:pt x="13" y="14"/>
                      <a:pt x="13" y="14"/>
                      <a:pt x="13" y="14"/>
                    </a:cubicBezTo>
                    <a:cubicBezTo>
                      <a:pt x="14" y="14"/>
                      <a:pt x="15" y="14"/>
                      <a:pt x="17" y="14"/>
                    </a:cubicBezTo>
                  </a:path>
                </a:pathLst>
              </a:custGeom>
              <a:solidFill>
                <a:schemeClr val="bg1">
                  <a:lumMod val="95000"/>
                </a:schemeClr>
              </a:solidFill>
              <a:ln>
                <a:noFill/>
              </a:ln>
            </p:spPr>
            <p:txBody>
              <a:bodyPr/>
              <a:lstStyle/>
              <a:p>
                <a:pPr>
                  <a:defRPr/>
                </a:pPr>
                <a:endParaRPr lang="zh-CN" altLang="en-US"/>
              </a:p>
            </p:txBody>
          </p:sp>
          <p:sp>
            <p:nvSpPr>
              <p:cNvPr id="698" name="Freeform 325"/>
              <p:cNvSpPr>
                <a:spLocks noEditPoints="1"/>
              </p:cNvSpPr>
              <p:nvPr/>
            </p:nvSpPr>
            <p:spPr bwMode="auto">
              <a:xfrm>
                <a:off x="3842242" y="2663908"/>
                <a:ext cx="196421" cy="293268"/>
              </a:xfrm>
              <a:custGeom>
                <a:avLst/>
                <a:gdLst>
                  <a:gd name="T0" fmla="*/ 43 w 116"/>
                  <a:gd name="T1" fmla="*/ 114 h 174"/>
                  <a:gd name="T2" fmla="*/ 43 w 116"/>
                  <a:gd name="T3" fmla="*/ 163 h 174"/>
                  <a:gd name="T4" fmla="*/ 53 w 116"/>
                  <a:gd name="T5" fmla="*/ 174 h 174"/>
                  <a:gd name="T6" fmla="*/ 64 w 116"/>
                  <a:gd name="T7" fmla="*/ 173 h 174"/>
                  <a:gd name="T8" fmla="*/ 75 w 116"/>
                  <a:gd name="T9" fmla="*/ 163 h 174"/>
                  <a:gd name="T10" fmla="*/ 74 w 116"/>
                  <a:gd name="T11" fmla="*/ 113 h 174"/>
                  <a:gd name="T12" fmla="*/ 116 w 116"/>
                  <a:gd name="T13" fmla="*/ 58 h 174"/>
                  <a:gd name="T14" fmla="*/ 58 w 116"/>
                  <a:gd name="T15" fmla="*/ 1 h 174"/>
                  <a:gd name="T16" fmla="*/ 1 w 116"/>
                  <a:gd name="T17" fmla="*/ 59 h 174"/>
                  <a:gd name="T18" fmla="*/ 43 w 116"/>
                  <a:gd name="T19" fmla="*/ 114 h 174"/>
                  <a:gd name="T20" fmla="*/ 58 w 116"/>
                  <a:gd name="T21" fmla="*/ 17 h 174"/>
                  <a:gd name="T22" fmla="*/ 99 w 116"/>
                  <a:gd name="T23" fmla="*/ 58 h 174"/>
                  <a:gd name="T24" fmla="*/ 58 w 116"/>
                  <a:gd name="T25" fmla="*/ 99 h 174"/>
                  <a:gd name="T26" fmla="*/ 17 w 116"/>
                  <a:gd name="T27" fmla="*/ 59 h 174"/>
                  <a:gd name="T28" fmla="*/ 58 w 116"/>
                  <a:gd name="T29" fmla="*/ 1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74">
                    <a:moveTo>
                      <a:pt x="43" y="114"/>
                    </a:moveTo>
                    <a:cubicBezTo>
                      <a:pt x="43" y="163"/>
                      <a:pt x="43" y="163"/>
                      <a:pt x="43" y="163"/>
                    </a:cubicBezTo>
                    <a:cubicBezTo>
                      <a:pt x="43" y="169"/>
                      <a:pt x="48" y="174"/>
                      <a:pt x="53" y="174"/>
                    </a:cubicBezTo>
                    <a:cubicBezTo>
                      <a:pt x="64" y="173"/>
                      <a:pt x="64" y="173"/>
                      <a:pt x="64" y="173"/>
                    </a:cubicBezTo>
                    <a:cubicBezTo>
                      <a:pt x="70" y="173"/>
                      <a:pt x="75" y="169"/>
                      <a:pt x="75" y="163"/>
                    </a:cubicBezTo>
                    <a:cubicBezTo>
                      <a:pt x="74" y="113"/>
                      <a:pt x="74" y="113"/>
                      <a:pt x="74" y="113"/>
                    </a:cubicBezTo>
                    <a:cubicBezTo>
                      <a:pt x="98" y="106"/>
                      <a:pt x="116" y="84"/>
                      <a:pt x="116" y="58"/>
                    </a:cubicBezTo>
                    <a:cubicBezTo>
                      <a:pt x="115" y="26"/>
                      <a:pt x="89" y="0"/>
                      <a:pt x="58" y="1"/>
                    </a:cubicBezTo>
                    <a:cubicBezTo>
                      <a:pt x="26" y="1"/>
                      <a:pt x="0" y="27"/>
                      <a:pt x="1" y="59"/>
                    </a:cubicBezTo>
                    <a:cubicBezTo>
                      <a:pt x="1" y="85"/>
                      <a:pt x="19" y="107"/>
                      <a:pt x="43" y="114"/>
                    </a:cubicBezTo>
                    <a:moveTo>
                      <a:pt x="58" y="17"/>
                    </a:moveTo>
                    <a:cubicBezTo>
                      <a:pt x="80" y="17"/>
                      <a:pt x="99" y="35"/>
                      <a:pt x="99" y="58"/>
                    </a:cubicBezTo>
                    <a:cubicBezTo>
                      <a:pt x="99" y="81"/>
                      <a:pt x="81" y="99"/>
                      <a:pt x="58" y="99"/>
                    </a:cubicBezTo>
                    <a:cubicBezTo>
                      <a:pt x="36" y="99"/>
                      <a:pt x="17" y="81"/>
                      <a:pt x="17" y="59"/>
                    </a:cubicBezTo>
                    <a:cubicBezTo>
                      <a:pt x="17" y="36"/>
                      <a:pt x="35" y="17"/>
                      <a:pt x="58" y="17"/>
                    </a:cubicBezTo>
                  </a:path>
                </a:pathLst>
              </a:custGeom>
              <a:solidFill>
                <a:schemeClr val="bg1">
                  <a:lumMod val="95000"/>
                </a:schemeClr>
              </a:solidFill>
              <a:ln>
                <a:noFill/>
              </a:ln>
            </p:spPr>
            <p:txBody>
              <a:bodyPr/>
              <a:lstStyle/>
              <a:p>
                <a:pPr>
                  <a:defRPr/>
                </a:pPr>
                <a:endParaRPr lang="zh-CN" altLang="en-US"/>
              </a:p>
            </p:txBody>
          </p:sp>
        </p:grpSp>
        <p:sp>
          <p:nvSpPr>
            <p:cNvPr id="514" name="Freeform 327"/>
            <p:cNvSpPr>
              <a:spLocks noEditPoints="1"/>
            </p:cNvSpPr>
            <p:nvPr/>
          </p:nvSpPr>
          <p:spPr bwMode="auto">
            <a:xfrm>
              <a:off x="10030222" y="3079651"/>
              <a:ext cx="94119" cy="128219"/>
            </a:xfrm>
            <a:custGeom>
              <a:avLst/>
              <a:gdLst>
                <a:gd name="T0" fmla="*/ 69 w 69"/>
                <a:gd name="T1" fmla="*/ 0 h 94"/>
                <a:gd name="T2" fmla="*/ 0 w 69"/>
                <a:gd name="T3" fmla="*/ 0 h 94"/>
                <a:gd name="T4" fmla="*/ 0 w 69"/>
                <a:gd name="T5" fmla="*/ 81 h 94"/>
                <a:gd name="T6" fmla="*/ 10 w 69"/>
                <a:gd name="T7" fmla="*/ 94 h 94"/>
                <a:gd name="T8" fmla="*/ 69 w 69"/>
                <a:gd name="T9" fmla="*/ 94 h 94"/>
                <a:gd name="T10" fmla="*/ 69 w 69"/>
                <a:gd name="T11" fmla="*/ 0 h 94"/>
                <a:gd name="T12" fmla="*/ 19 w 69"/>
                <a:gd name="T13" fmla="*/ 85 h 94"/>
                <a:gd name="T14" fmla="*/ 13 w 69"/>
                <a:gd name="T15" fmla="*/ 85 h 94"/>
                <a:gd name="T16" fmla="*/ 13 w 69"/>
                <a:gd name="T17" fmla="*/ 71 h 94"/>
                <a:gd name="T18" fmla="*/ 19 w 69"/>
                <a:gd name="T19" fmla="*/ 71 h 94"/>
                <a:gd name="T20" fmla="*/ 19 w 69"/>
                <a:gd name="T21" fmla="*/ 85 h 94"/>
                <a:gd name="T22" fmla="*/ 34 w 69"/>
                <a:gd name="T23" fmla="*/ 85 h 94"/>
                <a:gd name="T24" fmla="*/ 26 w 69"/>
                <a:gd name="T25" fmla="*/ 85 h 94"/>
                <a:gd name="T26" fmla="*/ 26 w 69"/>
                <a:gd name="T27" fmla="*/ 71 h 94"/>
                <a:gd name="T28" fmla="*/ 34 w 69"/>
                <a:gd name="T29" fmla="*/ 71 h 94"/>
                <a:gd name="T30" fmla="*/ 34 w 69"/>
                <a:gd name="T31" fmla="*/ 85 h 94"/>
                <a:gd name="T32" fmla="*/ 47 w 69"/>
                <a:gd name="T33" fmla="*/ 85 h 94"/>
                <a:gd name="T34" fmla="*/ 41 w 69"/>
                <a:gd name="T35" fmla="*/ 85 h 94"/>
                <a:gd name="T36" fmla="*/ 41 w 69"/>
                <a:gd name="T37" fmla="*/ 71 h 94"/>
                <a:gd name="T38" fmla="*/ 47 w 69"/>
                <a:gd name="T39" fmla="*/ 71 h 94"/>
                <a:gd name="T40" fmla="*/ 47 w 69"/>
                <a:gd name="T41" fmla="*/ 85 h 94"/>
                <a:gd name="T42" fmla="*/ 61 w 69"/>
                <a:gd name="T43" fmla="*/ 85 h 94"/>
                <a:gd name="T44" fmla="*/ 53 w 69"/>
                <a:gd name="T45" fmla="*/ 85 h 94"/>
                <a:gd name="T46" fmla="*/ 53 w 69"/>
                <a:gd name="T47" fmla="*/ 71 h 94"/>
                <a:gd name="T48" fmla="*/ 61 w 69"/>
                <a:gd name="T49" fmla="*/ 71 h 94"/>
                <a:gd name="T50" fmla="*/ 61 w 69"/>
                <a:gd name="T51" fmla="*/ 85 h 94"/>
                <a:gd name="T52" fmla="*/ 61 w 69"/>
                <a:gd name="T53" fmla="*/ 23 h 94"/>
                <a:gd name="T54" fmla="*/ 11 w 69"/>
                <a:gd name="T55" fmla="*/ 23 h 94"/>
                <a:gd name="T56" fmla="*/ 11 w 69"/>
                <a:gd name="T57" fmla="*/ 8 h 94"/>
                <a:gd name="T58" fmla="*/ 61 w 69"/>
                <a:gd name="T59" fmla="*/ 8 h 94"/>
                <a:gd name="T60" fmla="*/ 61 w 69"/>
                <a:gd name="T61" fmla="*/ 2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 h="94">
                  <a:moveTo>
                    <a:pt x="69" y="0"/>
                  </a:moveTo>
                  <a:lnTo>
                    <a:pt x="0" y="0"/>
                  </a:lnTo>
                  <a:lnTo>
                    <a:pt x="0" y="81"/>
                  </a:lnTo>
                  <a:lnTo>
                    <a:pt x="10" y="94"/>
                  </a:lnTo>
                  <a:lnTo>
                    <a:pt x="69" y="94"/>
                  </a:lnTo>
                  <a:lnTo>
                    <a:pt x="69" y="0"/>
                  </a:lnTo>
                  <a:moveTo>
                    <a:pt x="19" y="85"/>
                  </a:moveTo>
                  <a:lnTo>
                    <a:pt x="13" y="85"/>
                  </a:lnTo>
                  <a:lnTo>
                    <a:pt x="13" y="71"/>
                  </a:lnTo>
                  <a:lnTo>
                    <a:pt x="19" y="71"/>
                  </a:lnTo>
                  <a:lnTo>
                    <a:pt x="19" y="85"/>
                  </a:lnTo>
                  <a:moveTo>
                    <a:pt x="34" y="85"/>
                  </a:moveTo>
                  <a:lnTo>
                    <a:pt x="26" y="85"/>
                  </a:lnTo>
                  <a:lnTo>
                    <a:pt x="26" y="71"/>
                  </a:lnTo>
                  <a:lnTo>
                    <a:pt x="34" y="71"/>
                  </a:lnTo>
                  <a:lnTo>
                    <a:pt x="34" y="85"/>
                  </a:lnTo>
                  <a:moveTo>
                    <a:pt x="47" y="85"/>
                  </a:moveTo>
                  <a:lnTo>
                    <a:pt x="41" y="85"/>
                  </a:lnTo>
                  <a:lnTo>
                    <a:pt x="41" y="71"/>
                  </a:lnTo>
                  <a:lnTo>
                    <a:pt x="47" y="71"/>
                  </a:lnTo>
                  <a:lnTo>
                    <a:pt x="47" y="85"/>
                  </a:lnTo>
                  <a:moveTo>
                    <a:pt x="61" y="85"/>
                  </a:moveTo>
                  <a:lnTo>
                    <a:pt x="53" y="85"/>
                  </a:lnTo>
                  <a:lnTo>
                    <a:pt x="53" y="71"/>
                  </a:lnTo>
                  <a:lnTo>
                    <a:pt x="61" y="71"/>
                  </a:lnTo>
                  <a:lnTo>
                    <a:pt x="61" y="85"/>
                  </a:lnTo>
                  <a:moveTo>
                    <a:pt x="61" y="23"/>
                  </a:moveTo>
                  <a:lnTo>
                    <a:pt x="11" y="23"/>
                  </a:lnTo>
                  <a:lnTo>
                    <a:pt x="11" y="8"/>
                  </a:lnTo>
                  <a:lnTo>
                    <a:pt x="61" y="8"/>
                  </a:lnTo>
                  <a:lnTo>
                    <a:pt x="61" y="23"/>
                  </a:lnTo>
                </a:path>
              </a:pathLst>
            </a:custGeom>
            <a:solidFill>
              <a:schemeClr val="bg1">
                <a:lumMod val="75000"/>
              </a:schemeClr>
            </a:solidFill>
            <a:ln>
              <a:noFill/>
            </a:ln>
          </p:spPr>
          <p:txBody>
            <a:bodyPr/>
            <a:lstStyle/>
            <a:p>
              <a:pPr>
                <a:defRPr/>
              </a:pPr>
              <a:endParaRPr lang="zh-CN" altLang="en-US"/>
            </a:p>
          </p:txBody>
        </p:sp>
        <p:grpSp>
          <p:nvGrpSpPr>
            <p:cNvPr id="515" name="组合 514"/>
            <p:cNvGrpSpPr/>
            <p:nvPr/>
          </p:nvGrpSpPr>
          <p:grpSpPr>
            <a:xfrm>
              <a:off x="9330039" y="2292603"/>
              <a:ext cx="390114" cy="200513"/>
              <a:chOff x="2970589" y="2292603"/>
              <a:chExt cx="390114" cy="200513"/>
            </a:xfrm>
          </p:grpSpPr>
          <p:sp>
            <p:nvSpPr>
              <p:cNvPr id="693" name="Freeform 328"/>
              <p:cNvSpPr>
                <a:spLocks/>
              </p:cNvSpPr>
              <p:nvPr/>
            </p:nvSpPr>
            <p:spPr bwMode="auto">
              <a:xfrm>
                <a:off x="3048340" y="2292603"/>
                <a:ext cx="109123" cy="54561"/>
              </a:xfrm>
              <a:custGeom>
                <a:avLst/>
                <a:gdLst>
                  <a:gd name="T0" fmla="*/ 0 w 65"/>
                  <a:gd name="T1" fmla="*/ 32 h 32"/>
                  <a:gd name="T2" fmla="*/ 65 w 65"/>
                  <a:gd name="T3" fmla="*/ 32 h 32"/>
                  <a:gd name="T4" fmla="*/ 65 w 65"/>
                  <a:gd name="T5" fmla="*/ 0 h 32"/>
                  <a:gd name="T6" fmla="*/ 35 w 65"/>
                  <a:gd name="T7" fmla="*/ 0 h 32"/>
                  <a:gd name="T8" fmla="*/ 0 w 65"/>
                  <a:gd name="T9" fmla="*/ 32 h 32"/>
                </a:gdLst>
                <a:ahLst/>
                <a:cxnLst>
                  <a:cxn ang="0">
                    <a:pos x="T0" y="T1"/>
                  </a:cxn>
                  <a:cxn ang="0">
                    <a:pos x="T2" y="T3"/>
                  </a:cxn>
                  <a:cxn ang="0">
                    <a:pos x="T4" y="T5"/>
                  </a:cxn>
                  <a:cxn ang="0">
                    <a:pos x="T6" y="T7"/>
                  </a:cxn>
                  <a:cxn ang="0">
                    <a:pos x="T8" y="T9"/>
                  </a:cxn>
                </a:cxnLst>
                <a:rect l="0" t="0" r="r" b="b"/>
                <a:pathLst>
                  <a:path w="65" h="32">
                    <a:moveTo>
                      <a:pt x="0" y="32"/>
                    </a:moveTo>
                    <a:cubicBezTo>
                      <a:pt x="65" y="32"/>
                      <a:pt x="65" y="32"/>
                      <a:pt x="65" y="32"/>
                    </a:cubicBezTo>
                    <a:cubicBezTo>
                      <a:pt x="65" y="0"/>
                      <a:pt x="65" y="0"/>
                      <a:pt x="65" y="0"/>
                    </a:cubicBezTo>
                    <a:cubicBezTo>
                      <a:pt x="65" y="0"/>
                      <a:pt x="62" y="0"/>
                      <a:pt x="35" y="0"/>
                    </a:cubicBezTo>
                    <a:cubicBezTo>
                      <a:pt x="9" y="0"/>
                      <a:pt x="0" y="32"/>
                      <a:pt x="0" y="32"/>
                    </a:cubicBezTo>
                  </a:path>
                </a:pathLst>
              </a:custGeom>
              <a:solidFill>
                <a:schemeClr val="bg1">
                  <a:lumMod val="95000"/>
                </a:schemeClr>
              </a:solidFill>
              <a:ln>
                <a:noFill/>
              </a:ln>
            </p:spPr>
            <p:txBody>
              <a:bodyPr/>
              <a:lstStyle/>
              <a:p>
                <a:pPr>
                  <a:defRPr/>
                </a:pPr>
                <a:endParaRPr lang="zh-CN" altLang="en-US"/>
              </a:p>
            </p:txBody>
          </p:sp>
          <p:sp>
            <p:nvSpPr>
              <p:cNvPr id="694" name="Freeform 329"/>
              <p:cNvSpPr>
                <a:spLocks noEditPoints="1"/>
              </p:cNvSpPr>
              <p:nvPr/>
            </p:nvSpPr>
            <p:spPr bwMode="auto">
              <a:xfrm>
                <a:off x="2970589" y="2356712"/>
                <a:ext cx="390114" cy="115943"/>
              </a:xfrm>
              <a:custGeom>
                <a:avLst/>
                <a:gdLst>
                  <a:gd name="T0" fmla="*/ 8 w 231"/>
                  <a:gd name="T1" fmla="*/ 66 h 69"/>
                  <a:gd name="T2" fmla="*/ 16 w 231"/>
                  <a:gd name="T3" fmla="*/ 66 h 69"/>
                  <a:gd name="T4" fmla="*/ 27 w 231"/>
                  <a:gd name="T5" fmla="*/ 69 h 69"/>
                  <a:gd name="T6" fmla="*/ 30 w 231"/>
                  <a:gd name="T7" fmla="*/ 69 h 69"/>
                  <a:gd name="T8" fmla="*/ 29 w 231"/>
                  <a:gd name="T9" fmla="*/ 60 h 69"/>
                  <a:gd name="T10" fmla="*/ 55 w 231"/>
                  <a:gd name="T11" fmla="*/ 34 h 69"/>
                  <a:gd name="T12" fmla="*/ 80 w 231"/>
                  <a:gd name="T13" fmla="*/ 60 h 69"/>
                  <a:gd name="T14" fmla="*/ 79 w 231"/>
                  <a:gd name="T15" fmla="*/ 69 h 69"/>
                  <a:gd name="T16" fmla="*/ 151 w 231"/>
                  <a:gd name="T17" fmla="*/ 69 h 69"/>
                  <a:gd name="T18" fmla="*/ 150 w 231"/>
                  <a:gd name="T19" fmla="*/ 60 h 69"/>
                  <a:gd name="T20" fmla="*/ 176 w 231"/>
                  <a:gd name="T21" fmla="*/ 34 h 69"/>
                  <a:gd name="T22" fmla="*/ 201 w 231"/>
                  <a:gd name="T23" fmla="*/ 60 h 69"/>
                  <a:gd name="T24" fmla="*/ 200 w 231"/>
                  <a:gd name="T25" fmla="*/ 69 h 69"/>
                  <a:gd name="T26" fmla="*/ 205 w 231"/>
                  <a:gd name="T27" fmla="*/ 69 h 69"/>
                  <a:gd name="T28" fmla="*/ 219 w 231"/>
                  <a:gd name="T29" fmla="*/ 64 h 69"/>
                  <a:gd name="T30" fmla="*/ 220 w 231"/>
                  <a:gd name="T31" fmla="*/ 64 h 69"/>
                  <a:gd name="T32" fmla="*/ 225 w 231"/>
                  <a:gd name="T33" fmla="*/ 64 h 69"/>
                  <a:gd name="T34" fmla="*/ 231 w 231"/>
                  <a:gd name="T35" fmla="*/ 59 h 69"/>
                  <a:gd name="T36" fmla="*/ 226 w 231"/>
                  <a:gd name="T37" fmla="*/ 53 h 69"/>
                  <a:gd name="T38" fmla="*/ 227 w 231"/>
                  <a:gd name="T39" fmla="*/ 47 h 69"/>
                  <a:gd name="T40" fmla="*/ 227 w 231"/>
                  <a:gd name="T41" fmla="*/ 22 h 69"/>
                  <a:gd name="T42" fmla="*/ 205 w 231"/>
                  <a:gd name="T43" fmla="*/ 0 h 69"/>
                  <a:gd name="T44" fmla="*/ 27 w 231"/>
                  <a:gd name="T45" fmla="*/ 0 h 69"/>
                  <a:gd name="T46" fmla="*/ 6 w 231"/>
                  <a:gd name="T47" fmla="*/ 22 h 69"/>
                  <a:gd name="T48" fmla="*/ 6 w 231"/>
                  <a:gd name="T49" fmla="*/ 47 h 69"/>
                  <a:gd name="T50" fmla="*/ 6 w 231"/>
                  <a:gd name="T51" fmla="*/ 50 h 69"/>
                  <a:gd name="T52" fmla="*/ 0 w 231"/>
                  <a:gd name="T53" fmla="*/ 58 h 69"/>
                  <a:gd name="T54" fmla="*/ 8 w 231"/>
                  <a:gd name="T55" fmla="*/ 66 h 69"/>
                  <a:gd name="T56" fmla="*/ 81 w 231"/>
                  <a:gd name="T57" fmla="*/ 13 h 69"/>
                  <a:gd name="T58" fmla="*/ 84 w 231"/>
                  <a:gd name="T59" fmla="*/ 11 h 69"/>
                  <a:gd name="T60" fmla="*/ 102 w 231"/>
                  <a:gd name="T61" fmla="*/ 11 h 69"/>
                  <a:gd name="T62" fmla="*/ 105 w 231"/>
                  <a:gd name="T63" fmla="*/ 13 h 69"/>
                  <a:gd name="T64" fmla="*/ 105 w 231"/>
                  <a:gd name="T65" fmla="*/ 16 h 69"/>
                  <a:gd name="T66" fmla="*/ 102 w 231"/>
                  <a:gd name="T67" fmla="*/ 19 h 69"/>
                  <a:gd name="T68" fmla="*/ 84 w 231"/>
                  <a:gd name="T69" fmla="*/ 19 h 69"/>
                  <a:gd name="T70" fmla="*/ 81 w 231"/>
                  <a:gd name="T71" fmla="*/ 16 h 69"/>
                  <a:gd name="T72" fmla="*/ 81 w 231"/>
                  <a:gd name="T73" fmla="*/ 13 h 69"/>
                  <a:gd name="T74" fmla="*/ 12 w 231"/>
                  <a:gd name="T75" fmla="*/ 22 h 69"/>
                  <a:gd name="T76" fmla="*/ 14 w 231"/>
                  <a:gd name="T77" fmla="*/ 32 h 69"/>
                  <a:gd name="T78" fmla="*/ 12 w 231"/>
                  <a:gd name="T79" fmla="*/ 42 h 69"/>
                  <a:gd name="T80" fmla="*/ 10 w 231"/>
                  <a:gd name="T81" fmla="*/ 32 h 69"/>
                  <a:gd name="T82" fmla="*/ 12 w 231"/>
                  <a:gd name="T83" fmla="*/ 2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69">
                    <a:moveTo>
                      <a:pt x="8" y="66"/>
                    </a:moveTo>
                    <a:cubicBezTo>
                      <a:pt x="16" y="66"/>
                      <a:pt x="16" y="66"/>
                      <a:pt x="16" y="66"/>
                    </a:cubicBezTo>
                    <a:cubicBezTo>
                      <a:pt x="20" y="67"/>
                      <a:pt x="23" y="69"/>
                      <a:pt x="27" y="69"/>
                    </a:cubicBezTo>
                    <a:cubicBezTo>
                      <a:pt x="30" y="69"/>
                      <a:pt x="30" y="69"/>
                      <a:pt x="30" y="69"/>
                    </a:cubicBezTo>
                    <a:cubicBezTo>
                      <a:pt x="29" y="66"/>
                      <a:pt x="29" y="63"/>
                      <a:pt x="29" y="60"/>
                    </a:cubicBezTo>
                    <a:cubicBezTo>
                      <a:pt x="29" y="46"/>
                      <a:pt x="40" y="34"/>
                      <a:pt x="55" y="34"/>
                    </a:cubicBezTo>
                    <a:cubicBezTo>
                      <a:pt x="69" y="34"/>
                      <a:pt x="80" y="46"/>
                      <a:pt x="80" y="60"/>
                    </a:cubicBezTo>
                    <a:cubicBezTo>
                      <a:pt x="80" y="63"/>
                      <a:pt x="80" y="66"/>
                      <a:pt x="79" y="69"/>
                    </a:cubicBezTo>
                    <a:cubicBezTo>
                      <a:pt x="151" y="69"/>
                      <a:pt x="151" y="69"/>
                      <a:pt x="151" y="69"/>
                    </a:cubicBezTo>
                    <a:cubicBezTo>
                      <a:pt x="150" y="66"/>
                      <a:pt x="150" y="63"/>
                      <a:pt x="150" y="60"/>
                    </a:cubicBezTo>
                    <a:cubicBezTo>
                      <a:pt x="150" y="46"/>
                      <a:pt x="161" y="34"/>
                      <a:pt x="176" y="34"/>
                    </a:cubicBezTo>
                    <a:cubicBezTo>
                      <a:pt x="190" y="34"/>
                      <a:pt x="201" y="46"/>
                      <a:pt x="201" y="60"/>
                    </a:cubicBezTo>
                    <a:cubicBezTo>
                      <a:pt x="201" y="63"/>
                      <a:pt x="201" y="66"/>
                      <a:pt x="200" y="69"/>
                    </a:cubicBezTo>
                    <a:cubicBezTo>
                      <a:pt x="205" y="69"/>
                      <a:pt x="205" y="69"/>
                      <a:pt x="205" y="69"/>
                    </a:cubicBezTo>
                    <a:cubicBezTo>
                      <a:pt x="211" y="69"/>
                      <a:pt x="215" y="67"/>
                      <a:pt x="219" y="64"/>
                    </a:cubicBezTo>
                    <a:cubicBezTo>
                      <a:pt x="219" y="64"/>
                      <a:pt x="220" y="64"/>
                      <a:pt x="220" y="64"/>
                    </a:cubicBezTo>
                    <a:cubicBezTo>
                      <a:pt x="225" y="64"/>
                      <a:pt x="225" y="64"/>
                      <a:pt x="225" y="64"/>
                    </a:cubicBezTo>
                    <a:cubicBezTo>
                      <a:pt x="228" y="64"/>
                      <a:pt x="231" y="62"/>
                      <a:pt x="231" y="59"/>
                    </a:cubicBezTo>
                    <a:cubicBezTo>
                      <a:pt x="231" y="56"/>
                      <a:pt x="229" y="53"/>
                      <a:pt x="226" y="53"/>
                    </a:cubicBezTo>
                    <a:cubicBezTo>
                      <a:pt x="227" y="51"/>
                      <a:pt x="227" y="49"/>
                      <a:pt x="227" y="47"/>
                    </a:cubicBezTo>
                    <a:cubicBezTo>
                      <a:pt x="227" y="22"/>
                      <a:pt x="227" y="22"/>
                      <a:pt x="227" y="22"/>
                    </a:cubicBezTo>
                    <a:cubicBezTo>
                      <a:pt x="227" y="10"/>
                      <a:pt x="217" y="0"/>
                      <a:pt x="205" y="0"/>
                    </a:cubicBezTo>
                    <a:cubicBezTo>
                      <a:pt x="27" y="0"/>
                      <a:pt x="27" y="0"/>
                      <a:pt x="27" y="0"/>
                    </a:cubicBezTo>
                    <a:cubicBezTo>
                      <a:pt x="16" y="0"/>
                      <a:pt x="6" y="10"/>
                      <a:pt x="6" y="22"/>
                    </a:cubicBezTo>
                    <a:cubicBezTo>
                      <a:pt x="6" y="47"/>
                      <a:pt x="6" y="47"/>
                      <a:pt x="6" y="47"/>
                    </a:cubicBezTo>
                    <a:cubicBezTo>
                      <a:pt x="6" y="48"/>
                      <a:pt x="6" y="49"/>
                      <a:pt x="6" y="50"/>
                    </a:cubicBezTo>
                    <a:cubicBezTo>
                      <a:pt x="3" y="51"/>
                      <a:pt x="0" y="54"/>
                      <a:pt x="0" y="58"/>
                    </a:cubicBezTo>
                    <a:cubicBezTo>
                      <a:pt x="0" y="62"/>
                      <a:pt x="3" y="66"/>
                      <a:pt x="8" y="66"/>
                    </a:cubicBezTo>
                    <a:moveTo>
                      <a:pt x="81" y="13"/>
                    </a:moveTo>
                    <a:cubicBezTo>
                      <a:pt x="81" y="12"/>
                      <a:pt x="83" y="11"/>
                      <a:pt x="84" y="11"/>
                    </a:cubicBezTo>
                    <a:cubicBezTo>
                      <a:pt x="102" y="11"/>
                      <a:pt x="102" y="11"/>
                      <a:pt x="102" y="11"/>
                    </a:cubicBezTo>
                    <a:cubicBezTo>
                      <a:pt x="103" y="11"/>
                      <a:pt x="105" y="12"/>
                      <a:pt x="105" y="13"/>
                    </a:cubicBezTo>
                    <a:cubicBezTo>
                      <a:pt x="105" y="16"/>
                      <a:pt x="105" y="16"/>
                      <a:pt x="105" y="16"/>
                    </a:cubicBezTo>
                    <a:cubicBezTo>
                      <a:pt x="105" y="18"/>
                      <a:pt x="103" y="19"/>
                      <a:pt x="102" y="19"/>
                    </a:cubicBezTo>
                    <a:cubicBezTo>
                      <a:pt x="84" y="19"/>
                      <a:pt x="84" y="19"/>
                      <a:pt x="84" y="19"/>
                    </a:cubicBezTo>
                    <a:cubicBezTo>
                      <a:pt x="83" y="19"/>
                      <a:pt x="81" y="18"/>
                      <a:pt x="81" y="16"/>
                    </a:cubicBezTo>
                    <a:cubicBezTo>
                      <a:pt x="81" y="13"/>
                      <a:pt x="81" y="13"/>
                      <a:pt x="81" y="13"/>
                    </a:cubicBezTo>
                    <a:moveTo>
                      <a:pt x="12" y="22"/>
                    </a:moveTo>
                    <a:cubicBezTo>
                      <a:pt x="13" y="22"/>
                      <a:pt x="14" y="26"/>
                      <a:pt x="14" y="32"/>
                    </a:cubicBezTo>
                    <a:cubicBezTo>
                      <a:pt x="14" y="37"/>
                      <a:pt x="13" y="42"/>
                      <a:pt x="12" y="42"/>
                    </a:cubicBezTo>
                    <a:cubicBezTo>
                      <a:pt x="11" y="42"/>
                      <a:pt x="10" y="37"/>
                      <a:pt x="10" y="32"/>
                    </a:cubicBezTo>
                    <a:cubicBezTo>
                      <a:pt x="10" y="26"/>
                      <a:pt x="11" y="22"/>
                      <a:pt x="12" y="22"/>
                    </a:cubicBezTo>
                  </a:path>
                </a:pathLst>
              </a:custGeom>
              <a:solidFill>
                <a:schemeClr val="bg1">
                  <a:lumMod val="95000"/>
                </a:schemeClr>
              </a:solidFill>
              <a:ln>
                <a:noFill/>
              </a:ln>
            </p:spPr>
            <p:txBody>
              <a:bodyPr/>
              <a:lstStyle/>
              <a:p>
                <a:pPr>
                  <a:defRPr/>
                </a:pPr>
                <a:endParaRPr lang="zh-CN" altLang="en-US"/>
              </a:p>
            </p:txBody>
          </p:sp>
          <p:sp>
            <p:nvSpPr>
              <p:cNvPr id="695" name="Freeform 330"/>
              <p:cNvSpPr>
                <a:spLocks noEditPoints="1"/>
              </p:cNvSpPr>
              <p:nvPr/>
            </p:nvSpPr>
            <p:spPr bwMode="auto">
              <a:xfrm>
                <a:off x="3027879" y="2422186"/>
                <a:ext cx="70930" cy="70930"/>
              </a:xfrm>
              <a:custGeom>
                <a:avLst/>
                <a:gdLst>
                  <a:gd name="T0" fmla="*/ 21 w 42"/>
                  <a:gd name="T1" fmla="*/ 0 h 42"/>
                  <a:gd name="T2" fmla="*/ 0 w 42"/>
                  <a:gd name="T3" fmla="*/ 21 h 42"/>
                  <a:gd name="T4" fmla="*/ 21 w 42"/>
                  <a:gd name="T5" fmla="*/ 42 h 42"/>
                  <a:gd name="T6" fmla="*/ 42 w 42"/>
                  <a:gd name="T7" fmla="*/ 21 h 42"/>
                  <a:gd name="T8" fmla="*/ 21 w 42"/>
                  <a:gd name="T9" fmla="*/ 0 h 42"/>
                  <a:gd name="T10" fmla="*/ 21 w 42"/>
                  <a:gd name="T11" fmla="*/ 30 h 42"/>
                  <a:gd name="T12" fmla="*/ 11 w 42"/>
                  <a:gd name="T13" fmla="*/ 21 h 42"/>
                  <a:gd name="T14" fmla="*/ 21 w 42"/>
                  <a:gd name="T15" fmla="*/ 11 h 42"/>
                  <a:gd name="T16" fmla="*/ 30 w 42"/>
                  <a:gd name="T17" fmla="*/ 21 h 42"/>
                  <a:gd name="T18" fmla="*/ 21 w 42"/>
                  <a:gd name="T19"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0"/>
                    </a:moveTo>
                    <a:cubicBezTo>
                      <a:pt x="9" y="0"/>
                      <a:pt x="0" y="9"/>
                      <a:pt x="0" y="21"/>
                    </a:cubicBezTo>
                    <a:cubicBezTo>
                      <a:pt x="0" y="32"/>
                      <a:pt x="9" y="42"/>
                      <a:pt x="21" y="42"/>
                    </a:cubicBezTo>
                    <a:cubicBezTo>
                      <a:pt x="32" y="42"/>
                      <a:pt x="42" y="32"/>
                      <a:pt x="42" y="21"/>
                    </a:cubicBezTo>
                    <a:cubicBezTo>
                      <a:pt x="42" y="9"/>
                      <a:pt x="32" y="0"/>
                      <a:pt x="21" y="0"/>
                    </a:cubicBezTo>
                    <a:moveTo>
                      <a:pt x="21" y="30"/>
                    </a:moveTo>
                    <a:cubicBezTo>
                      <a:pt x="15" y="30"/>
                      <a:pt x="11" y="26"/>
                      <a:pt x="11" y="21"/>
                    </a:cubicBezTo>
                    <a:cubicBezTo>
                      <a:pt x="11" y="16"/>
                      <a:pt x="15" y="11"/>
                      <a:pt x="21" y="11"/>
                    </a:cubicBezTo>
                    <a:cubicBezTo>
                      <a:pt x="26" y="11"/>
                      <a:pt x="30" y="16"/>
                      <a:pt x="30" y="21"/>
                    </a:cubicBezTo>
                    <a:cubicBezTo>
                      <a:pt x="30" y="26"/>
                      <a:pt x="26" y="30"/>
                      <a:pt x="21" y="30"/>
                    </a:cubicBezTo>
                  </a:path>
                </a:pathLst>
              </a:custGeom>
              <a:solidFill>
                <a:schemeClr val="bg1">
                  <a:lumMod val="95000"/>
                </a:schemeClr>
              </a:solidFill>
              <a:ln>
                <a:noFill/>
              </a:ln>
            </p:spPr>
            <p:txBody>
              <a:bodyPr/>
              <a:lstStyle/>
              <a:p>
                <a:pPr>
                  <a:defRPr/>
                </a:pPr>
                <a:endParaRPr lang="zh-CN" altLang="en-US"/>
              </a:p>
            </p:txBody>
          </p:sp>
          <p:sp>
            <p:nvSpPr>
              <p:cNvPr id="696" name="Freeform 331"/>
              <p:cNvSpPr>
                <a:spLocks noEditPoints="1"/>
              </p:cNvSpPr>
              <p:nvPr/>
            </p:nvSpPr>
            <p:spPr bwMode="auto">
              <a:xfrm>
                <a:off x="3232484" y="2422186"/>
                <a:ext cx="70930" cy="70930"/>
              </a:xfrm>
              <a:custGeom>
                <a:avLst/>
                <a:gdLst>
                  <a:gd name="T0" fmla="*/ 21 w 42"/>
                  <a:gd name="T1" fmla="*/ 42 h 42"/>
                  <a:gd name="T2" fmla="*/ 42 w 42"/>
                  <a:gd name="T3" fmla="*/ 21 h 42"/>
                  <a:gd name="T4" fmla="*/ 21 w 42"/>
                  <a:gd name="T5" fmla="*/ 0 h 42"/>
                  <a:gd name="T6" fmla="*/ 0 w 42"/>
                  <a:gd name="T7" fmla="*/ 21 h 42"/>
                  <a:gd name="T8" fmla="*/ 21 w 42"/>
                  <a:gd name="T9" fmla="*/ 42 h 42"/>
                  <a:gd name="T10" fmla="*/ 21 w 42"/>
                  <a:gd name="T11" fmla="*/ 11 h 42"/>
                  <a:gd name="T12" fmla="*/ 30 w 42"/>
                  <a:gd name="T13" fmla="*/ 21 h 42"/>
                  <a:gd name="T14" fmla="*/ 21 w 42"/>
                  <a:gd name="T15" fmla="*/ 30 h 42"/>
                  <a:gd name="T16" fmla="*/ 11 w 42"/>
                  <a:gd name="T17" fmla="*/ 21 h 42"/>
                  <a:gd name="T18" fmla="*/ 21 w 42"/>
                  <a:gd name="T1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42"/>
                    </a:moveTo>
                    <a:cubicBezTo>
                      <a:pt x="32" y="42"/>
                      <a:pt x="42" y="32"/>
                      <a:pt x="42" y="21"/>
                    </a:cubicBezTo>
                    <a:cubicBezTo>
                      <a:pt x="42" y="9"/>
                      <a:pt x="32" y="0"/>
                      <a:pt x="21" y="0"/>
                    </a:cubicBezTo>
                    <a:cubicBezTo>
                      <a:pt x="9" y="0"/>
                      <a:pt x="0" y="9"/>
                      <a:pt x="0" y="21"/>
                    </a:cubicBezTo>
                    <a:cubicBezTo>
                      <a:pt x="0" y="32"/>
                      <a:pt x="9" y="42"/>
                      <a:pt x="21" y="42"/>
                    </a:cubicBezTo>
                    <a:moveTo>
                      <a:pt x="21" y="11"/>
                    </a:moveTo>
                    <a:cubicBezTo>
                      <a:pt x="26" y="11"/>
                      <a:pt x="30" y="16"/>
                      <a:pt x="30" y="21"/>
                    </a:cubicBezTo>
                    <a:cubicBezTo>
                      <a:pt x="30" y="26"/>
                      <a:pt x="26" y="30"/>
                      <a:pt x="21" y="30"/>
                    </a:cubicBezTo>
                    <a:cubicBezTo>
                      <a:pt x="15" y="30"/>
                      <a:pt x="11" y="26"/>
                      <a:pt x="11" y="21"/>
                    </a:cubicBezTo>
                    <a:cubicBezTo>
                      <a:pt x="11" y="16"/>
                      <a:pt x="15" y="11"/>
                      <a:pt x="21" y="11"/>
                    </a:cubicBezTo>
                  </a:path>
                </a:pathLst>
              </a:custGeom>
              <a:solidFill>
                <a:schemeClr val="bg1">
                  <a:lumMod val="95000"/>
                </a:schemeClr>
              </a:solidFill>
              <a:ln>
                <a:noFill/>
              </a:ln>
            </p:spPr>
            <p:txBody>
              <a:bodyPr/>
              <a:lstStyle/>
              <a:p>
                <a:pPr>
                  <a:defRPr/>
                </a:pPr>
                <a:endParaRPr lang="zh-CN" altLang="en-US"/>
              </a:p>
            </p:txBody>
          </p:sp>
        </p:grpSp>
        <p:sp>
          <p:nvSpPr>
            <p:cNvPr id="516" name="Freeform 332"/>
            <p:cNvSpPr>
              <a:spLocks noEditPoints="1"/>
            </p:cNvSpPr>
            <p:nvPr/>
          </p:nvSpPr>
          <p:spPr bwMode="auto">
            <a:xfrm>
              <a:off x="9396878" y="2528580"/>
              <a:ext cx="126856" cy="132312"/>
            </a:xfrm>
            <a:custGeom>
              <a:avLst/>
              <a:gdLst>
                <a:gd name="T0" fmla="*/ 62 w 75"/>
                <a:gd name="T1" fmla="*/ 0 h 78"/>
                <a:gd name="T2" fmla="*/ 30 w 75"/>
                <a:gd name="T3" fmla="*/ 0 h 78"/>
                <a:gd name="T4" fmla="*/ 22 w 75"/>
                <a:gd name="T5" fmla="*/ 7 h 78"/>
                <a:gd name="T6" fmla="*/ 22 w 75"/>
                <a:gd name="T7" fmla="*/ 15 h 78"/>
                <a:gd name="T8" fmla="*/ 22 w 75"/>
                <a:gd name="T9" fmla="*/ 54 h 78"/>
                <a:gd name="T10" fmla="*/ 11 w 75"/>
                <a:gd name="T11" fmla="*/ 54 h 78"/>
                <a:gd name="T12" fmla="*/ 7 w 75"/>
                <a:gd name="T13" fmla="*/ 51 h 78"/>
                <a:gd name="T14" fmla="*/ 7 w 75"/>
                <a:gd name="T15" fmla="*/ 25 h 78"/>
                <a:gd name="T16" fmla="*/ 8 w 75"/>
                <a:gd name="T17" fmla="*/ 25 h 78"/>
                <a:gd name="T18" fmla="*/ 15 w 75"/>
                <a:gd name="T19" fmla="*/ 19 h 78"/>
                <a:gd name="T20" fmla="*/ 14 w 75"/>
                <a:gd name="T21" fmla="*/ 15 h 78"/>
                <a:gd name="T22" fmla="*/ 19 w 75"/>
                <a:gd name="T23" fmla="*/ 15 h 78"/>
                <a:gd name="T24" fmla="*/ 19 w 75"/>
                <a:gd name="T25" fmla="*/ 7 h 78"/>
                <a:gd name="T26" fmla="*/ 11 w 75"/>
                <a:gd name="T27" fmla="*/ 7 h 78"/>
                <a:gd name="T28" fmla="*/ 0 w 75"/>
                <a:gd name="T29" fmla="*/ 18 h 78"/>
                <a:gd name="T30" fmla="*/ 0 w 75"/>
                <a:gd name="T31" fmla="*/ 51 h 78"/>
                <a:gd name="T32" fmla="*/ 11 w 75"/>
                <a:gd name="T33" fmla="*/ 62 h 78"/>
                <a:gd name="T34" fmla="*/ 22 w 75"/>
                <a:gd name="T35" fmla="*/ 62 h 78"/>
                <a:gd name="T36" fmla="*/ 22 w 75"/>
                <a:gd name="T37" fmla="*/ 71 h 78"/>
                <a:gd name="T38" fmla="*/ 16 w 75"/>
                <a:gd name="T39" fmla="*/ 71 h 78"/>
                <a:gd name="T40" fmla="*/ 16 w 75"/>
                <a:gd name="T41" fmla="*/ 78 h 78"/>
                <a:gd name="T42" fmla="*/ 30 w 75"/>
                <a:gd name="T43" fmla="*/ 78 h 78"/>
                <a:gd name="T44" fmla="*/ 62 w 75"/>
                <a:gd name="T45" fmla="*/ 78 h 78"/>
                <a:gd name="T46" fmla="*/ 75 w 75"/>
                <a:gd name="T47" fmla="*/ 78 h 78"/>
                <a:gd name="T48" fmla="*/ 75 w 75"/>
                <a:gd name="T49" fmla="*/ 71 h 78"/>
                <a:gd name="T50" fmla="*/ 69 w 75"/>
                <a:gd name="T51" fmla="*/ 71 h 78"/>
                <a:gd name="T52" fmla="*/ 69 w 75"/>
                <a:gd name="T53" fmla="*/ 7 h 78"/>
                <a:gd name="T54" fmla="*/ 62 w 75"/>
                <a:gd name="T55" fmla="*/ 0 h 78"/>
                <a:gd name="T56" fmla="*/ 7 w 75"/>
                <a:gd name="T57" fmla="*/ 19 h 78"/>
                <a:gd name="T58" fmla="*/ 7 w 75"/>
                <a:gd name="T59" fmla="*/ 19 h 78"/>
                <a:gd name="T60" fmla="*/ 8 w 75"/>
                <a:gd name="T61" fmla="*/ 20 h 78"/>
                <a:gd name="T62" fmla="*/ 9 w 75"/>
                <a:gd name="T63" fmla="*/ 20 h 78"/>
                <a:gd name="T64" fmla="*/ 9 w 75"/>
                <a:gd name="T65" fmla="*/ 18 h 78"/>
                <a:gd name="T66" fmla="*/ 7 w 75"/>
                <a:gd name="T67" fmla="*/ 16 h 78"/>
                <a:gd name="T68" fmla="*/ 8 w 75"/>
                <a:gd name="T69" fmla="*/ 15 h 78"/>
                <a:gd name="T70" fmla="*/ 12 w 75"/>
                <a:gd name="T71" fmla="*/ 19 h 78"/>
                <a:gd name="T72" fmla="*/ 8 w 75"/>
                <a:gd name="T73" fmla="*/ 23 h 78"/>
                <a:gd name="T74" fmla="*/ 7 w 75"/>
                <a:gd name="T75" fmla="*/ 19 h 78"/>
                <a:gd name="T76" fmla="*/ 61 w 75"/>
                <a:gd name="T77" fmla="*/ 37 h 78"/>
                <a:gd name="T78" fmla="*/ 59 w 75"/>
                <a:gd name="T79" fmla="*/ 39 h 78"/>
                <a:gd name="T80" fmla="*/ 33 w 75"/>
                <a:gd name="T81" fmla="*/ 39 h 78"/>
                <a:gd name="T82" fmla="*/ 31 w 75"/>
                <a:gd name="T83" fmla="*/ 37 h 78"/>
                <a:gd name="T84" fmla="*/ 31 w 75"/>
                <a:gd name="T85" fmla="*/ 35 h 78"/>
                <a:gd name="T86" fmla="*/ 33 w 75"/>
                <a:gd name="T87" fmla="*/ 33 h 78"/>
                <a:gd name="T88" fmla="*/ 59 w 75"/>
                <a:gd name="T89" fmla="*/ 33 h 78"/>
                <a:gd name="T90" fmla="*/ 61 w 75"/>
                <a:gd name="T91" fmla="*/ 35 h 78"/>
                <a:gd name="T92" fmla="*/ 61 w 75"/>
                <a:gd name="T93" fmla="*/ 37 h 78"/>
                <a:gd name="T94" fmla="*/ 61 w 75"/>
                <a:gd name="T95" fmla="*/ 24 h 78"/>
                <a:gd name="T96" fmla="*/ 59 w 75"/>
                <a:gd name="T97" fmla="*/ 26 h 78"/>
                <a:gd name="T98" fmla="*/ 33 w 75"/>
                <a:gd name="T99" fmla="*/ 26 h 78"/>
                <a:gd name="T100" fmla="*/ 31 w 75"/>
                <a:gd name="T101" fmla="*/ 24 h 78"/>
                <a:gd name="T102" fmla="*/ 31 w 75"/>
                <a:gd name="T103" fmla="*/ 10 h 78"/>
                <a:gd name="T104" fmla="*/ 33 w 75"/>
                <a:gd name="T105" fmla="*/ 8 h 78"/>
                <a:gd name="T106" fmla="*/ 59 w 75"/>
                <a:gd name="T107" fmla="*/ 8 h 78"/>
                <a:gd name="T108" fmla="*/ 61 w 75"/>
                <a:gd name="T109" fmla="*/ 10 h 78"/>
                <a:gd name="T110" fmla="*/ 61 w 75"/>
                <a:gd name="T111" fmla="*/ 2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 h="78">
                  <a:moveTo>
                    <a:pt x="62" y="0"/>
                  </a:moveTo>
                  <a:cubicBezTo>
                    <a:pt x="30" y="0"/>
                    <a:pt x="30" y="0"/>
                    <a:pt x="30" y="0"/>
                  </a:cubicBezTo>
                  <a:cubicBezTo>
                    <a:pt x="26" y="0"/>
                    <a:pt x="22" y="3"/>
                    <a:pt x="22" y="7"/>
                  </a:cubicBezTo>
                  <a:cubicBezTo>
                    <a:pt x="22" y="15"/>
                    <a:pt x="22" y="15"/>
                    <a:pt x="22" y="15"/>
                  </a:cubicBezTo>
                  <a:cubicBezTo>
                    <a:pt x="22" y="54"/>
                    <a:pt x="22" y="54"/>
                    <a:pt x="22" y="54"/>
                  </a:cubicBezTo>
                  <a:cubicBezTo>
                    <a:pt x="11" y="54"/>
                    <a:pt x="11" y="54"/>
                    <a:pt x="11" y="54"/>
                  </a:cubicBezTo>
                  <a:cubicBezTo>
                    <a:pt x="9" y="54"/>
                    <a:pt x="7" y="53"/>
                    <a:pt x="7" y="51"/>
                  </a:cubicBezTo>
                  <a:cubicBezTo>
                    <a:pt x="7" y="25"/>
                    <a:pt x="7" y="25"/>
                    <a:pt x="7" y="25"/>
                  </a:cubicBezTo>
                  <a:cubicBezTo>
                    <a:pt x="7" y="25"/>
                    <a:pt x="8" y="25"/>
                    <a:pt x="8" y="25"/>
                  </a:cubicBezTo>
                  <a:cubicBezTo>
                    <a:pt x="12" y="25"/>
                    <a:pt x="15" y="22"/>
                    <a:pt x="15" y="19"/>
                  </a:cubicBezTo>
                  <a:cubicBezTo>
                    <a:pt x="15" y="17"/>
                    <a:pt x="14" y="16"/>
                    <a:pt x="14" y="15"/>
                  </a:cubicBezTo>
                  <a:cubicBezTo>
                    <a:pt x="19" y="15"/>
                    <a:pt x="19" y="15"/>
                    <a:pt x="19" y="15"/>
                  </a:cubicBezTo>
                  <a:cubicBezTo>
                    <a:pt x="19" y="7"/>
                    <a:pt x="19" y="7"/>
                    <a:pt x="19" y="7"/>
                  </a:cubicBezTo>
                  <a:cubicBezTo>
                    <a:pt x="11" y="7"/>
                    <a:pt x="11" y="7"/>
                    <a:pt x="11" y="7"/>
                  </a:cubicBezTo>
                  <a:cubicBezTo>
                    <a:pt x="5" y="7"/>
                    <a:pt x="0" y="12"/>
                    <a:pt x="0" y="18"/>
                  </a:cubicBezTo>
                  <a:cubicBezTo>
                    <a:pt x="0" y="51"/>
                    <a:pt x="0" y="51"/>
                    <a:pt x="0" y="51"/>
                  </a:cubicBezTo>
                  <a:cubicBezTo>
                    <a:pt x="0" y="57"/>
                    <a:pt x="5" y="62"/>
                    <a:pt x="11" y="62"/>
                  </a:cubicBezTo>
                  <a:cubicBezTo>
                    <a:pt x="22" y="62"/>
                    <a:pt x="22" y="62"/>
                    <a:pt x="22" y="62"/>
                  </a:cubicBezTo>
                  <a:cubicBezTo>
                    <a:pt x="22" y="71"/>
                    <a:pt x="22" y="71"/>
                    <a:pt x="22" y="71"/>
                  </a:cubicBezTo>
                  <a:cubicBezTo>
                    <a:pt x="16" y="71"/>
                    <a:pt x="16" y="71"/>
                    <a:pt x="16" y="71"/>
                  </a:cubicBezTo>
                  <a:cubicBezTo>
                    <a:pt x="16" y="78"/>
                    <a:pt x="16" y="78"/>
                    <a:pt x="16" y="78"/>
                  </a:cubicBezTo>
                  <a:cubicBezTo>
                    <a:pt x="30" y="78"/>
                    <a:pt x="30" y="78"/>
                    <a:pt x="30" y="78"/>
                  </a:cubicBezTo>
                  <a:cubicBezTo>
                    <a:pt x="62" y="78"/>
                    <a:pt x="62" y="78"/>
                    <a:pt x="62" y="78"/>
                  </a:cubicBezTo>
                  <a:cubicBezTo>
                    <a:pt x="75" y="78"/>
                    <a:pt x="75" y="78"/>
                    <a:pt x="75" y="78"/>
                  </a:cubicBezTo>
                  <a:cubicBezTo>
                    <a:pt x="75" y="71"/>
                    <a:pt x="75" y="71"/>
                    <a:pt x="75" y="71"/>
                  </a:cubicBezTo>
                  <a:cubicBezTo>
                    <a:pt x="69" y="71"/>
                    <a:pt x="69" y="71"/>
                    <a:pt x="69" y="71"/>
                  </a:cubicBezTo>
                  <a:cubicBezTo>
                    <a:pt x="69" y="7"/>
                    <a:pt x="69" y="7"/>
                    <a:pt x="69" y="7"/>
                  </a:cubicBezTo>
                  <a:cubicBezTo>
                    <a:pt x="69" y="3"/>
                    <a:pt x="66" y="0"/>
                    <a:pt x="62" y="0"/>
                  </a:cubicBezTo>
                  <a:moveTo>
                    <a:pt x="7" y="19"/>
                  </a:moveTo>
                  <a:cubicBezTo>
                    <a:pt x="7" y="19"/>
                    <a:pt x="7" y="19"/>
                    <a:pt x="7" y="19"/>
                  </a:cubicBezTo>
                  <a:cubicBezTo>
                    <a:pt x="8" y="20"/>
                    <a:pt x="8" y="20"/>
                    <a:pt x="8" y="20"/>
                  </a:cubicBezTo>
                  <a:cubicBezTo>
                    <a:pt x="8" y="20"/>
                    <a:pt x="9" y="20"/>
                    <a:pt x="9" y="20"/>
                  </a:cubicBezTo>
                  <a:cubicBezTo>
                    <a:pt x="10" y="19"/>
                    <a:pt x="10" y="18"/>
                    <a:pt x="9" y="18"/>
                  </a:cubicBezTo>
                  <a:cubicBezTo>
                    <a:pt x="7" y="16"/>
                    <a:pt x="7" y="16"/>
                    <a:pt x="7" y="16"/>
                  </a:cubicBezTo>
                  <a:cubicBezTo>
                    <a:pt x="7" y="15"/>
                    <a:pt x="7" y="15"/>
                    <a:pt x="8" y="15"/>
                  </a:cubicBezTo>
                  <a:cubicBezTo>
                    <a:pt x="10" y="15"/>
                    <a:pt x="12" y="17"/>
                    <a:pt x="12" y="19"/>
                  </a:cubicBezTo>
                  <a:cubicBezTo>
                    <a:pt x="12" y="21"/>
                    <a:pt x="10" y="23"/>
                    <a:pt x="8" y="23"/>
                  </a:cubicBezTo>
                  <a:cubicBezTo>
                    <a:pt x="6" y="23"/>
                    <a:pt x="7" y="21"/>
                    <a:pt x="7" y="19"/>
                  </a:cubicBezTo>
                  <a:moveTo>
                    <a:pt x="61" y="37"/>
                  </a:moveTo>
                  <a:cubicBezTo>
                    <a:pt x="61" y="38"/>
                    <a:pt x="60" y="39"/>
                    <a:pt x="59" y="39"/>
                  </a:cubicBezTo>
                  <a:cubicBezTo>
                    <a:pt x="33" y="39"/>
                    <a:pt x="33" y="39"/>
                    <a:pt x="33" y="39"/>
                  </a:cubicBezTo>
                  <a:cubicBezTo>
                    <a:pt x="32" y="39"/>
                    <a:pt x="31" y="38"/>
                    <a:pt x="31" y="37"/>
                  </a:cubicBezTo>
                  <a:cubicBezTo>
                    <a:pt x="31" y="35"/>
                    <a:pt x="31" y="35"/>
                    <a:pt x="31" y="35"/>
                  </a:cubicBezTo>
                  <a:cubicBezTo>
                    <a:pt x="31" y="34"/>
                    <a:pt x="32" y="33"/>
                    <a:pt x="33" y="33"/>
                  </a:cubicBezTo>
                  <a:cubicBezTo>
                    <a:pt x="59" y="33"/>
                    <a:pt x="59" y="33"/>
                    <a:pt x="59" y="33"/>
                  </a:cubicBezTo>
                  <a:cubicBezTo>
                    <a:pt x="60" y="33"/>
                    <a:pt x="61" y="34"/>
                    <a:pt x="61" y="35"/>
                  </a:cubicBezTo>
                  <a:cubicBezTo>
                    <a:pt x="61" y="37"/>
                    <a:pt x="61" y="37"/>
                    <a:pt x="61" y="37"/>
                  </a:cubicBezTo>
                  <a:moveTo>
                    <a:pt x="61" y="24"/>
                  </a:moveTo>
                  <a:cubicBezTo>
                    <a:pt x="61" y="25"/>
                    <a:pt x="60" y="26"/>
                    <a:pt x="59" y="26"/>
                  </a:cubicBezTo>
                  <a:cubicBezTo>
                    <a:pt x="33" y="26"/>
                    <a:pt x="33" y="26"/>
                    <a:pt x="33" y="26"/>
                  </a:cubicBezTo>
                  <a:cubicBezTo>
                    <a:pt x="32" y="26"/>
                    <a:pt x="31" y="25"/>
                    <a:pt x="31" y="24"/>
                  </a:cubicBezTo>
                  <a:cubicBezTo>
                    <a:pt x="31" y="10"/>
                    <a:pt x="31" y="10"/>
                    <a:pt x="31" y="10"/>
                  </a:cubicBezTo>
                  <a:cubicBezTo>
                    <a:pt x="31" y="9"/>
                    <a:pt x="32" y="8"/>
                    <a:pt x="33" y="8"/>
                  </a:cubicBezTo>
                  <a:cubicBezTo>
                    <a:pt x="59" y="8"/>
                    <a:pt x="59" y="8"/>
                    <a:pt x="59" y="8"/>
                  </a:cubicBezTo>
                  <a:cubicBezTo>
                    <a:pt x="60" y="8"/>
                    <a:pt x="61" y="9"/>
                    <a:pt x="61" y="10"/>
                  </a:cubicBezTo>
                  <a:cubicBezTo>
                    <a:pt x="61" y="24"/>
                    <a:pt x="61" y="24"/>
                    <a:pt x="61" y="24"/>
                  </a:cubicBezTo>
                </a:path>
              </a:pathLst>
            </a:custGeom>
            <a:solidFill>
              <a:schemeClr val="bg1">
                <a:lumMod val="95000"/>
              </a:schemeClr>
            </a:solidFill>
            <a:ln>
              <a:noFill/>
            </a:ln>
          </p:spPr>
          <p:txBody>
            <a:bodyPr/>
            <a:lstStyle/>
            <a:p>
              <a:pPr>
                <a:defRPr/>
              </a:pPr>
              <a:endParaRPr lang="zh-CN" altLang="en-US"/>
            </a:p>
          </p:txBody>
        </p:sp>
        <p:sp>
          <p:nvSpPr>
            <p:cNvPr id="517" name="Freeform 333"/>
            <p:cNvSpPr>
              <a:spLocks noEditPoints="1"/>
            </p:cNvSpPr>
            <p:nvPr/>
          </p:nvSpPr>
          <p:spPr bwMode="auto">
            <a:xfrm>
              <a:off x="9570108" y="2085270"/>
              <a:ext cx="189601" cy="195057"/>
            </a:xfrm>
            <a:custGeom>
              <a:avLst/>
              <a:gdLst>
                <a:gd name="T0" fmla="*/ 97 w 113"/>
                <a:gd name="T1" fmla="*/ 11 h 116"/>
                <a:gd name="T2" fmla="*/ 83 w 113"/>
                <a:gd name="T3" fmla="*/ 11 h 116"/>
                <a:gd name="T4" fmla="*/ 83 w 113"/>
                <a:gd name="T5" fmla="*/ 22 h 116"/>
                <a:gd name="T6" fmla="*/ 92 w 113"/>
                <a:gd name="T7" fmla="*/ 22 h 116"/>
                <a:gd name="T8" fmla="*/ 90 w 113"/>
                <a:gd name="T9" fmla="*/ 28 h 116"/>
                <a:gd name="T10" fmla="*/ 100 w 113"/>
                <a:gd name="T11" fmla="*/ 38 h 116"/>
                <a:gd name="T12" fmla="*/ 102 w 113"/>
                <a:gd name="T13" fmla="*/ 38 h 116"/>
                <a:gd name="T14" fmla="*/ 102 w 113"/>
                <a:gd name="T15" fmla="*/ 76 h 116"/>
                <a:gd name="T16" fmla="*/ 97 w 113"/>
                <a:gd name="T17" fmla="*/ 81 h 116"/>
                <a:gd name="T18" fmla="*/ 79 w 113"/>
                <a:gd name="T19" fmla="*/ 81 h 116"/>
                <a:gd name="T20" fmla="*/ 79 w 113"/>
                <a:gd name="T21" fmla="*/ 22 h 116"/>
                <a:gd name="T22" fmla="*/ 79 w 113"/>
                <a:gd name="T23" fmla="*/ 11 h 116"/>
                <a:gd name="T24" fmla="*/ 68 w 113"/>
                <a:gd name="T25" fmla="*/ 0 h 116"/>
                <a:gd name="T26" fmla="*/ 20 w 113"/>
                <a:gd name="T27" fmla="*/ 0 h 116"/>
                <a:gd name="T28" fmla="*/ 9 w 113"/>
                <a:gd name="T29" fmla="*/ 11 h 116"/>
                <a:gd name="T30" fmla="*/ 9 w 113"/>
                <a:gd name="T31" fmla="*/ 106 h 116"/>
                <a:gd name="T32" fmla="*/ 0 w 113"/>
                <a:gd name="T33" fmla="*/ 106 h 116"/>
                <a:gd name="T34" fmla="*/ 0 w 113"/>
                <a:gd name="T35" fmla="*/ 116 h 116"/>
                <a:gd name="T36" fmla="*/ 20 w 113"/>
                <a:gd name="T37" fmla="*/ 116 h 116"/>
                <a:gd name="T38" fmla="*/ 68 w 113"/>
                <a:gd name="T39" fmla="*/ 116 h 116"/>
                <a:gd name="T40" fmla="*/ 88 w 113"/>
                <a:gd name="T41" fmla="*/ 116 h 116"/>
                <a:gd name="T42" fmla="*/ 88 w 113"/>
                <a:gd name="T43" fmla="*/ 106 h 116"/>
                <a:gd name="T44" fmla="*/ 79 w 113"/>
                <a:gd name="T45" fmla="*/ 106 h 116"/>
                <a:gd name="T46" fmla="*/ 79 w 113"/>
                <a:gd name="T47" fmla="*/ 92 h 116"/>
                <a:gd name="T48" fmla="*/ 97 w 113"/>
                <a:gd name="T49" fmla="*/ 92 h 116"/>
                <a:gd name="T50" fmla="*/ 113 w 113"/>
                <a:gd name="T51" fmla="*/ 76 h 116"/>
                <a:gd name="T52" fmla="*/ 113 w 113"/>
                <a:gd name="T53" fmla="*/ 28 h 116"/>
                <a:gd name="T54" fmla="*/ 97 w 113"/>
                <a:gd name="T55" fmla="*/ 11 h 116"/>
                <a:gd name="T56" fmla="*/ 66 w 113"/>
                <a:gd name="T57" fmla="*/ 55 h 116"/>
                <a:gd name="T58" fmla="*/ 63 w 113"/>
                <a:gd name="T59" fmla="*/ 58 h 116"/>
                <a:gd name="T60" fmla="*/ 25 w 113"/>
                <a:gd name="T61" fmla="*/ 58 h 116"/>
                <a:gd name="T62" fmla="*/ 21 w 113"/>
                <a:gd name="T63" fmla="*/ 55 h 116"/>
                <a:gd name="T64" fmla="*/ 21 w 113"/>
                <a:gd name="T65" fmla="*/ 52 h 116"/>
                <a:gd name="T66" fmla="*/ 25 w 113"/>
                <a:gd name="T67" fmla="*/ 49 h 116"/>
                <a:gd name="T68" fmla="*/ 63 w 113"/>
                <a:gd name="T69" fmla="*/ 49 h 116"/>
                <a:gd name="T70" fmla="*/ 66 w 113"/>
                <a:gd name="T71" fmla="*/ 52 h 116"/>
                <a:gd name="T72" fmla="*/ 66 w 113"/>
                <a:gd name="T73" fmla="*/ 55 h 116"/>
                <a:gd name="T74" fmla="*/ 66 w 113"/>
                <a:gd name="T75" fmla="*/ 35 h 116"/>
                <a:gd name="T76" fmla="*/ 63 w 113"/>
                <a:gd name="T77" fmla="*/ 38 h 116"/>
                <a:gd name="T78" fmla="*/ 25 w 113"/>
                <a:gd name="T79" fmla="*/ 38 h 116"/>
                <a:gd name="T80" fmla="*/ 21 w 113"/>
                <a:gd name="T81" fmla="*/ 35 h 116"/>
                <a:gd name="T82" fmla="*/ 21 w 113"/>
                <a:gd name="T83" fmla="*/ 15 h 116"/>
                <a:gd name="T84" fmla="*/ 25 w 113"/>
                <a:gd name="T85" fmla="*/ 12 h 116"/>
                <a:gd name="T86" fmla="*/ 63 w 113"/>
                <a:gd name="T87" fmla="*/ 12 h 116"/>
                <a:gd name="T88" fmla="*/ 66 w 113"/>
                <a:gd name="T89" fmla="*/ 15 h 116"/>
                <a:gd name="T90" fmla="*/ 66 w 113"/>
                <a:gd name="T91" fmla="*/ 35 h 116"/>
                <a:gd name="T92" fmla="*/ 100 w 113"/>
                <a:gd name="T93" fmla="*/ 34 h 116"/>
                <a:gd name="T94" fmla="*/ 94 w 113"/>
                <a:gd name="T95" fmla="*/ 28 h 116"/>
                <a:gd name="T96" fmla="*/ 100 w 113"/>
                <a:gd name="T97" fmla="*/ 22 h 116"/>
                <a:gd name="T98" fmla="*/ 102 w 113"/>
                <a:gd name="T99" fmla="*/ 23 h 116"/>
                <a:gd name="T100" fmla="*/ 99 w 113"/>
                <a:gd name="T101" fmla="*/ 27 h 116"/>
                <a:gd name="T102" fmla="*/ 99 w 113"/>
                <a:gd name="T103" fmla="*/ 29 h 116"/>
                <a:gd name="T104" fmla="*/ 101 w 113"/>
                <a:gd name="T105" fmla="*/ 29 h 116"/>
                <a:gd name="T106" fmla="*/ 103 w 113"/>
                <a:gd name="T107" fmla="*/ 28 h 116"/>
                <a:gd name="T108" fmla="*/ 103 w 113"/>
                <a:gd name="T109" fmla="*/ 28 h 116"/>
                <a:gd name="T110" fmla="*/ 100 w 113"/>
                <a:gd name="T111" fmla="*/ 3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6">
                  <a:moveTo>
                    <a:pt x="97" y="11"/>
                  </a:moveTo>
                  <a:cubicBezTo>
                    <a:pt x="83" y="11"/>
                    <a:pt x="83" y="11"/>
                    <a:pt x="83" y="11"/>
                  </a:cubicBezTo>
                  <a:cubicBezTo>
                    <a:pt x="83" y="22"/>
                    <a:pt x="83" y="22"/>
                    <a:pt x="83" y="22"/>
                  </a:cubicBezTo>
                  <a:cubicBezTo>
                    <a:pt x="92" y="22"/>
                    <a:pt x="92" y="22"/>
                    <a:pt x="92" y="22"/>
                  </a:cubicBezTo>
                  <a:cubicBezTo>
                    <a:pt x="91" y="24"/>
                    <a:pt x="90" y="26"/>
                    <a:pt x="90" y="28"/>
                  </a:cubicBezTo>
                  <a:cubicBezTo>
                    <a:pt x="90" y="34"/>
                    <a:pt x="95" y="38"/>
                    <a:pt x="100" y="38"/>
                  </a:cubicBezTo>
                  <a:cubicBezTo>
                    <a:pt x="101" y="38"/>
                    <a:pt x="101" y="38"/>
                    <a:pt x="102" y="38"/>
                  </a:cubicBezTo>
                  <a:cubicBezTo>
                    <a:pt x="102" y="76"/>
                    <a:pt x="102" y="76"/>
                    <a:pt x="102" y="76"/>
                  </a:cubicBezTo>
                  <a:cubicBezTo>
                    <a:pt x="102" y="79"/>
                    <a:pt x="99" y="81"/>
                    <a:pt x="97" y="81"/>
                  </a:cubicBezTo>
                  <a:cubicBezTo>
                    <a:pt x="79" y="81"/>
                    <a:pt x="79" y="81"/>
                    <a:pt x="79" y="81"/>
                  </a:cubicBezTo>
                  <a:cubicBezTo>
                    <a:pt x="79" y="22"/>
                    <a:pt x="79" y="22"/>
                    <a:pt x="79" y="22"/>
                  </a:cubicBezTo>
                  <a:cubicBezTo>
                    <a:pt x="79" y="11"/>
                    <a:pt x="79" y="11"/>
                    <a:pt x="79" y="11"/>
                  </a:cubicBezTo>
                  <a:cubicBezTo>
                    <a:pt x="79" y="5"/>
                    <a:pt x="74" y="0"/>
                    <a:pt x="68" y="0"/>
                  </a:cubicBezTo>
                  <a:cubicBezTo>
                    <a:pt x="20" y="0"/>
                    <a:pt x="20" y="0"/>
                    <a:pt x="20" y="0"/>
                  </a:cubicBezTo>
                  <a:cubicBezTo>
                    <a:pt x="14" y="0"/>
                    <a:pt x="9" y="5"/>
                    <a:pt x="9" y="11"/>
                  </a:cubicBezTo>
                  <a:cubicBezTo>
                    <a:pt x="9" y="106"/>
                    <a:pt x="9" y="106"/>
                    <a:pt x="9" y="106"/>
                  </a:cubicBezTo>
                  <a:cubicBezTo>
                    <a:pt x="0" y="106"/>
                    <a:pt x="0" y="106"/>
                    <a:pt x="0" y="106"/>
                  </a:cubicBezTo>
                  <a:cubicBezTo>
                    <a:pt x="0" y="116"/>
                    <a:pt x="0" y="116"/>
                    <a:pt x="0" y="116"/>
                  </a:cubicBezTo>
                  <a:cubicBezTo>
                    <a:pt x="20" y="116"/>
                    <a:pt x="20" y="116"/>
                    <a:pt x="20" y="116"/>
                  </a:cubicBezTo>
                  <a:cubicBezTo>
                    <a:pt x="68" y="116"/>
                    <a:pt x="68" y="116"/>
                    <a:pt x="68" y="116"/>
                  </a:cubicBezTo>
                  <a:cubicBezTo>
                    <a:pt x="88" y="116"/>
                    <a:pt x="88" y="116"/>
                    <a:pt x="88" y="116"/>
                  </a:cubicBezTo>
                  <a:cubicBezTo>
                    <a:pt x="88" y="106"/>
                    <a:pt x="88" y="106"/>
                    <a:pt x="88" y="106"/>
                  </a:cubicBezTo>
                  <a:cubicBezTo>
                    <a:pt x="79" y="106"/>
                    <a:pt x="79" y="106"/>
                    <a:pt x="79" y="106"/>
                  </a:cubicBezTo>
                  <a:cubicBezTo>
                    <a:pt x="79" y="92"/>
                    <a:pt x="79" y="92"/>
                    <a:pt x="79" y="92"/>
                  </a:cubicBezTo>
                  <a:cubicBezTo>
                    <a:pt x="97" y="92"/>
                    <a:pt x="97" y="92"/>
                    <a:pt x="97" y="92"/>
                  </a:cubicBezTo>
                  <a:cubicBezTo>
                    <a:pt x="106" y="92"/>
                    <a:pt x="113" y="85"/>
                    <a:pt x="113" y="76"/>
                  </a:cubicBezTo>
                  <a:cubicBezTo>
                    <a:pt x="113" y="28"/>
                    <a:pt x="113" y="28"/>
                    <a:pt x="113" y="28"/>
                  </a:cubicBezTo>
                  <a:cubicBezTo>
                    <a:pt x="113" y="19"/>
                    <a:pt x="106" y="11"/>
                    <a:pt x="97" y="11"/>
                  </a:cubicBezTo>
                  <a:moveTo>
                    <a:pt x="66" y="55"/>
                  </a:moveTo>
                  <a:cubicBezTo>
                    <a:pt x="66" y="57"/>
                    <a:pt x="65" y="58"/>
                    <a:pt x="63" y="58"/>
                  </a:cubicBezTo>
                  <a:cubicBezTo>
                    <a:pt x="25" y="58"/>
                    <a:pt x="25" y="58"/>
                    <a:pt x="25" y="58"/>
                  </a:cubicBezTo>
                  <a:cubicBezTo>
                    <a:pt x="23" y="58"/>
                    <a:pt x="21" y="57"/>
                    <a:pt x="21" y="55"/>
                  </a:cubicBezTo>
                  <a:cubicBezTo>
                    <a:pt x="21" y="52"/>
                    <a:pt x="21" y="52"/>
                    <a:pt x="21" y="52"/>
                  </a:cubicBezTo>
                  <a:cubicBezTo>
                    <a:pt x="21" y="51"/>
                    <a:pt x="23" y="49"/>
                    <a:pt x="25" y="49"/>
                  </a:cubicBezTo>
                  <a:cubicBezTo>
                    <a:pt x="63" y="49"/>
                    <a:pt x="63" y="49"/>
                    <a:pt x="63" y="49"/>
                  </a:cubicBezTo>
                  <a:cubicBezTo>
                    <a:pt x="65" y="49"/>
                    <a:pt x="66" y="51"/>
                    <a:pt x="66" y="52"/>
                  </a:cubicBezTo>
                  <a:cubicBezTo>
                    <a:pt x="66" y="55"/>
                    <a:pt x="66" y="55"/>
                    <a:pt x="66" y="55"/>
                  </a:cubicBezTo>
                  <a:moveTo>
                    <a:pt x="66" y="35"/>
                  </a:moveTo>
                  <a:cubicBezTo>
                    <a:pt x="66" y="37"/>
                    <a:pt x="65" y="38"/>
                    <a:pt x="63" y="38"/>
                  </a:cubicBezTo>
                  <a:cubicBezTo>
                    <a:pt x="25" y="38"/>
                    <a:pt x="25" y="38"/>
                    <a:pt x="25" y="38"/>
                  </a:cubicBezTo>
                  <a:cubicBezTo>
                    <a:pt x="23" y="38"/>
                    <a:pt x="21" y="37"/>
                    <a:pt x="21" y="35"/>
                  </a:cubicBezTo>
                  <a:cubicBezTo>
                    <a:pt x="21" y="15"/>
                    <a:pt x="21" y="15"/>
                    <a:pt x="21" y="15"/>
                  </a:cubicBezTo>
                  <a:cubicBezTo>
                    <a:pt x="21" y="13"/>
                    <a:pt x="23" y="12"/>
                    <a:pt x="25" y="12"/>
                  </a:cubicBezTo>
                  <a:cubicBezTo>
                    <a:pt x="63" y="12"/>
                    <a:pt x="63" y="12"/>
                    <a:pt x="63" y="12"/>
                  </a:cubicBezTo>
                  <a:cubicBezTo>
                    <a:pt x="65" y="12"/>
                    <a:pt x="66" y="13"/>
                    <a:pt x="66" y="15"/>
                  </a:cubicBezTo>
                  <a:cubicBezTo>
                    <a:pt x="66" y="35"/>
                    <a:pt x="66" y="35"/>
                    <a:pt x="66" y="35"/>
                  </a:cubicBezTo>
                  <a:moveTo>
                    <a:pt x="100" y="34"/>
                  </a:moveTo>
                  <a:cubicBezTo>
                    <a:pt x="97" y="34"/>
                    <a:pt x="94" y="31"/>
                    <a:pt x="94" y="28"/>
                  </a:cubicBezTo>
                  <a:cubicBezTo>
                    <a:pt x="94" y="25"/>
                    <a:pt x="97" y="22"/>
                    <a:pt x="100" y="22"/>
                  </a:cubicBezTo>
                  <a:cubicBezTo>
                    <a:pt x="101" y="22"/>
                    <a:pt x="102" y="23"/>
                    <a:pt x="102" y="23"/>
                  </a:cubicBezTo>
                  <a:cubicBezTo>
                    <a:pt x="99" y="27"/>
                    <a:pt x="99" y="27"/>
                    <a:pt x="99" y="27"/>
                  </a:cubicBezTo>
                  <a:cubicBezTo>
                    <a:pt x="98" y="27"/>
                    <a:pt x="98" y="29"/>
                    <a:pt x="99" y="29"/>
                  </a:cubicBezTo>
                  <a:cubicBezTo>
                    <a:pt x="99" y="30"/>
                    <a:pt x="100" y="30"/>
                    <a:pt x="101" y="29"/>
                  </a:cubicBezTo>
                  <a:cubicBezTo>
                    <a:pt x="103" y="28"/>
                    <a:pt x="103" y="28"/>
                    <a:pt x="103" y="28"/>
                  </a:cubicBezTo>
                  <a:cubicBezTo>
                    <a:pt x="103" y="28"/>
                    <a:pt x="103" y="28"/>
                    <a:pt x="103" y="28"/>
                  </a:cubicBezTo>
                  <a:cubicBezTo>
                    <a:pt x="103" y="31"/>
                    <a:pt x="103" y="34"/>
                    <a:pt x="100" y="34"/>
                  </a:cubicBezTo>
                </a:path>
              </a:pathLst>
            </a:custGeom>
            <a:solidFill>
              <a:schemeClr val="bg1">
                <a:lumMod val="95000"/>
              </a:schemeClr>
            </a:solidFill>
            <a:ln>
              <a:noFill/>
            </a:ln>
          </p:spPr>
          <p:txBody>
            <a:bodyPr/>
            <a:lstStyle/>
            <a:p>
              <a:pPr>
                <a:defRPr/>
              </a:pPr>
              <a:endParaRPr lang="zh-CN" altLang="en-US"/>
            </a:p>
          </p:txBody>
        </p:sp>
        <p:grpSp>
          <p:nvGrpSpPr>
            <p:cNvPr id="518" name="组合 517"/>
            <p:cNvGrpSpPr/>
            <p:nvPr/>
          </p:nvGrpSpPr>
          <p:grpSpPr>
            <a:xfrm>
              <a:off x="7574528" y="2951431"/>
              <a:ext cx="428307" cy="392841"/>
              <a:chOff x="1215078" y="2951431"/>
              <a:chExt cx="428307" cy="392841"/>
            </a:xfrm>
          </p:grpSpPr>
          <p:sp>
            <p:nvSpPr>
              <p:cNvPr id="683" name="Freeform 192"/>
              <p:cNvSpPr>
                <a:spLocks/>
              </p:cNvSpPr>
              <p:nvPr/>
            </p:nvSpPr>
            <p:spPr bwMode="auto">
              <a:xfrm>
                <a:off x="1230082" y="3068738"/>
                <a:ext cx="77750" cy="175961"/>
              </a:xfrm>
              <a:custGeom>
                <a:avLst/>
                <a:gdLst>
                  <a:gd name="T0" fmla="*/ 46 w 46"/>
                  <a:gd name="T1" fmla="*/ 90 h 105"/>
                  <a:gd name="T2" fmla="*/ 32 w 46"/>
                  <a:gd name="T3" fmla="*/ 104 h 105"/>
                  <a:gd name="T4" fmla="*/ 16 w 46"/>
                  <a:gd name="T5" fmla="*/ 105 h 105"/>
                  <a:gd name="T6" fmla="*/ 1 w 46"/>
                  <a:gd name="T7" fmla="*/ 90 h 105"/>
                  <a:gd name="T8" fmla="*/ 0 w 46"/>
                  <a:gd name="T9" fmla="*/ 16 h 105"/>
                  <a:gd name="T10" fmla="*/ 14 w 46"/>
                  <a:gd name="T11" fmla="*/ 1 h 105"/>
                  <a:gd name="T12" fmla="*/ 29 w 46"/>
                  <a:gd name="T13" fmla="*/ 1 h 105"/>
                  <a:gd name="T14" fmla="*/ 44 w 46"/>
                  <a:gd name="T15" fmla="*/ 15 h 105"/>
                  <a:gd name="T16" fmla="*/ 46 w 46"/>
                  <a:gd name="T17"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5">
                    <a:moveTo>
                      <a:pt x="46" y="90"/>
                    </a:moveTo>
                    <a:cubicBezTo>
                      <a:pt x="46" y="98"/>
                      <a:pt x="40" y="104"/>
                      <a:pt x="32" y="104"/>
                    </a:cubicBezTo>
                    <a:cubicBezTo>
                      <a:pt x="16" y="105"/>
                      <a:pt x="16" y="105"/>
                      <a:pt x="16" y="105"/>
                    </a:cubicBezTo>
                    <a:cubicBezTo>
                      <a:pt x="8" y="105"/>
                      <a:pt x="1" y="99"/>
                      <a:pt x="1" y="90"/>
                    </a:cubicBezTo>
                    <a:cubicBezTo>
                      <a:pt x="0" y="16"/>
                      <a:pt x="0" y="16"/>
                      <a:pt x="0" y="16"/>
                    </a:cubicBezTo>
                    <a:cubicBezTo>
                      <a:pt x="0" y="8"/>
                      <a:pt x="6" y="1"/>
                      <a:pt x="14" y="1"/>
                    </a:cubicBezTo>
                    <a:cubicBezTo>
                      <a:pt x="29" y="1"/>
                      <a:pt x="29" y="1"/>
                      <a:pt x="29" y="1"/>
                    </a:cubicBezTo>
                    <a:cubicBezTo>
                      <a:pt x="38" y="0"/>
                      <a:pt x="44" y="7"/>
                      <a:pt x="44" y="15"/>
                    </a:cubicBezTo>
                    <a:cubicBezTo>
                      <a:pt x="46" y="90"/>
                      <a:pt x="46" y="90"/>
                      <a:pt x="46" y="90"/>
                    </a:cubicBezTo>
                  </a:path>
                </a:pathLst>
              </a:custGeom>
              <a:solidFill>
                <a:schemeClr val="bg1">
                  <a:lumMod val="95000"/>
                </a:schemeClr>
              </a:solidFill>
              <a:ln>
                <a:noFill/>
              </a:ln>
            </p:spPr>
            <p:txBody>
              <a:bodyPr/>
              <a:lstStyle/>
              <a:p>
                <a:pPr>
                  <a:defRPr/>
                </a:pPr>
                <a:endParaRPr lang="zh-CN" altLang="en-US"/>
              </a:p>
            </p:txBody>
          </p:sp>
          <p:sp>
            <p:nvSpPr>
              <p:cNvPr id="684" name="Freeform 193"/>
              <p:cNvSpPr>
                <a:spLocks/>
              </p:cNvSpPr>
              <p:nvPr/>
            </p:nvSpPr>
            <p:spPr bwMode="auto">
              <a:xfrm>
                <a:off x="1333748" y="3018269"/>
                <a:ext cx="79114" cy="225066"/>
              </a:xfrm>
              <a:custGeom>
                <a:avLst/>
                <a:gdLst>
                  <a:gd name="T0" fmla="*/ 47 w 47"/>
                  <a:gd name="T1" fmla="*/ 118 h 134"/>
                  <a:gd name="T2" fmla="*/ 33 w 47"/>
                  <a:gd name="T3" fmla="*/ 133 h 134"/>
                  <a:gd name="T4" fmla="*/ 17 w 47"/>
                  <a:gd name="T5" fmla="*/ 133 h 134"/>
                  <a:gd name="T6" fmla="*/ 2 w 47"/>
                  <a:gd name="T7" fmla="*/ 119 h 134"/>
                  <a:gd name="T8" fmla="*/ 0 w 47"/>
                  <a:gd name="T9" fmla="*/ 15 h 134"/>
                  <a:gd name="T10" fmla="*/ 14 w 47"/>
                  <a:gd name="T11" fmla="*/ 1 h 134"/>
                  <a:gd name="T12" fmla="*/ 30 w 47"/>
                  <a:gd name="T13" fmla="*/ 0 h 134"/>
                  <a:gd name="T14" fmla="*/ 45 w 47"/>
                  <a:gd name="T15" fmla="*/ 14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1" y="133"/>
                      <a:pt x="33" y="133"/>
                    </a:cubicBezTo>
                    <a:cubicBezTo>
                      <a:pt x="17" y="133"/>
                      <a:pt x="17" y="133"/>
                      <a:pt x="17" y="133"/>
                    </a:cubicBezTo>
                    <a:cubicBezTo>
                      <a:pt x="9" y="134"/>
                      <a:pt x="2" y="127"/>
                      <a:pt x="2" y="119"/>
                    </a:cubicBezTo>
                    <a:cubicBezTo>
                      <a:pt x="0" y="15"/>
                      <a:pt x="0" y="15"/>
                      <a:pt x="0" y="15"/>
                    </a:cubicBezTo>
                    <a:cubicBezTo>
                      <a:pt x="0" y="7"/>
                      <a:pt x="6" y="1"/>
                      <a:pt x="14" y="1"/>
                    </a:cubicBezTo>
                    <a:cubicBezTo>
                      <a:pt x="30" y="0"/>
                      <a:pt x="30" y="0"/>
                      <a:pt x="30" y="0"/>
                    </a:cubicBezTo>
                    <a:cubicBezTo>
                      <a:pt x="38" y="0"/>
                      <a:pt x="45" y="6"/>
                      <a:pt x="45" y="14"/>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685" name="Freeform 194"/>
              <p:cNvSpPr>
                <a:spLocks/>
              </p:cNvSpPr>
              <p:nvPr/>
            </p:nvSpPr>
            <p:spPr bwMode="auto">
              <a:xfrm>
                <a:off x="1440143" y="2951431"/>
                <a:ext cx="81842" cy="289175"/>
              </a:xfrm>
              <a:custGeom>
                <a:avLst/>
                <a:gdLst>
                  <a:gd name="T0" fmla="*/ 48 w 48"/>
                  <a:gd name="T1" fmla="*/ 156 h 171"/>
                  <a:gd name="T2" fmla="*/ 34 w 48"/>
                  <a:gd name="T3" fmla="*/ 171 h 171"/>
                  <a:gd name="T4" fmla="*/ 18 w 48"/>
                  <a:gd name="T5" fmla="*/ 171 h 171"/>
                  <a:gd name="T6" fmla="*/ 3 w 48"/>
                  <a:gd name="T7" fmla="*/ 157 h 171"/>
                  <a:gd name="T8" fmla="*/ 0 w 48"/>
                  <a:gd name="T9" fmla="*/ 16 h 171"/>
                  <a:gd name="T10" fmla="*/ 15 w 48"/>
                  <a:gd name="T11" fmla="*/ 1 h 171"/>
                  <a:gd name="T12" fmla="*/ 30 w 48"/>
                  <a:gd name="T13" fmla="*/ 0 h 171"/>
                  <a:gd name="T14" fmla="*/ 45 w 48"/>
                  <a:gd name="T15" fmla="*/ 15 h 171"/>
                  <a:gd name="T16" fmla="*/ 48 w 48"/>
                  <a:gd name="T17"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71">
                    <a:moveTo>
                      <a:pt x="48" y="156"/>
                    </a:moveTo>
                    <a:cubicBezTo>
                      <a:pt x="48" y="164"/>
                      <a:pt x="42" y="170"/>
                      <a:pt x="34" y="171"/>
                    </a:cubicBezTo>
                    <a:cubicBezTo>
                      <a:pt x="18" y="171"/>
                      <a:pt x="18" y="171"/>
                      <a:pt x="18" y="171"/>
                    </a:cubicBezTo>
                    <a:cubicBezTo>
                      <a:pt x="10" y="171"/>
                      <a:pt x="4" y="165"/>
                      <a:pt x="3" y="157"/>
                    </a:cubicBezTo>
                    <a:cubicBezTo>
                      <a:pt x="0" y="16"/>
                      <a:pt x="0" y="16"/>
                      <a:pt x="0" y="16"/>
                    </a:cubicBezTo>
                    <a:cubicBezTo>
                      <a:pt x="0" y="8"/>
                      <a:pt x="7" y="1"/>
                      <a:pt x="15" y="1"/>
                    </a:cubicBezTo>
                    <a:cubicBezTo>
                      <a:pt x="30" y="0"/>
                      <a:pt x="30" y="0"/>
                      <a:pt x="30" y="0"/>
                    </a:cubicBezTo>
                    <a:cubicBezTo>
                      <a:pt x="38" y="0"/>
                      <a:pt x="45" y="7"/>
                      <a:pt x="45" y="15"/>
                    </a:cubicBezTo>
                    <a:cubicBezTo>
                      <a:pt x="48" y="156"/>
                      <a:pt x="48" y="156"/>
                      <a:pt x="48" y="156"/>
                    </a:cubicBezTo>
                  </a:path>
                </a:pathLst>
              </a:custGeom>
              <a:solidFill>
                <a:schemeClr val="bg1">
                  <a:lumMod val="95000"/>
                </a:schemeClr>
              </a:solidFill>
              <a:ln>
                <a:noFill/>
              </a:ln>
            </p:spPr>
            <p:txBody>
              <a:bodyPr/>
              <a:lstStyle/>
              <a:p>
                <a:pPr>
                  <a:defRPr/>
                </a:pPr>
                <a:endParaRPr lang="zh-CN" altLang="en-US"/>
              </a:p>
            </p:txBody>
          </p:sp>
          <p:sp>
            <p:nvSpPr>
              <p:cNvPr id="686" name="Freeform 195"/>
              <p:cNvSpPr>
                <a:spLocks/>
              </p:cNvSpPr>
              <p:nvPr/>
            </p:nvSpPr>
            <p:spPr bwMode="auto">
              <a:xfrm>
                <a:off x="1215078" y="3265158"/>
                <a:ext cx="428307" cy="79114"/>
              </a:xfrm>
              <a:custGeom>
                <a:avLst/>
                <a:gdLst>
                  <a:gd name="T0" fmla="*/ 15 w 254"/>
                  <a:gd name="T1" fmla="*/ 47 h 47"/>
                  <a:gd name="T2" fmla="*/ 0 w 254"/>
                  <a:gd name="T3" fmla="*/ 33 h 47"/>
                  <a:gd name="T4" fmla="*/ 0 w 254"/>
                  <a:gd name="T5" fmla="*/ 20 h 47"/>
                  <a:gd name="T6" fmla="*/ 14 w 254"/>
                  <a:gd name="T7" fmla="*/ 6 h 47"/>
                  <a:gd name="T8" fmla="*/ 239 w 254"/>
                  <a:gd name="T9" fmla="*/ 1 h 47"/>
                  <a:gd name="T10" fmla="*/ 253 w 254"/>
                  <a:gd name="T11" fmla="*/ 15 h 47"/>
                  <a:gd name="T12" fmla="*/ 254 w 254"/>
                  <a:gd name="T13" fmla="*/ 27 h 47"/>
                  <a:gd name="T14" fmla="*/ 239 w 254"/>
                  <a:gd name="T15" fmla="*/ 42 h 47"/>
                  <a:gd name="T16" fmla="*/ 15 w 25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47">
                    <a:moveTo>
                      <a:pt x="15" y="47"/>
                    </a:moveTo>
                    <a:cubicBezTo>
                      <a:pt x="7" y="47"/>
                      <a:pt x="1" y="41"/>
                      <a:pt x="0" y="33"/>
                    </a:cubicBezTo>
                    <a:cubicBezTo>
                      <a:pt x="0" y="20"/>
                      <a:pt x="0" y="20"/>
                      <a:pt x="0" y="20"/>
                    </a:cubicBezTo>
                    <a:cubicBezTo>
                      <a:pt x="0" y="12"/>
                      <a:pt x="6" y="6"/>
                      <a:pt x="14" y="6"/>
                    </a:cubicBezTo>
                    <a:cubicBezTo>
                      <a:pt x="239" y="1"/>
                      <a:pt x="239" y="1"/>
                      <a:pt x="239" y="1"/>
                    </a:cubicBezTo>
                    <a:cubicBezTo>
                      <a:pt x="247" y="0"/>
                      <a:pt x="253" y="7"/>
                      <a:pt x="253" y="15"/>
                    </a:cubicBezTo>
                    <a:cubicBezTo>
                      <a:pt x="254" y="27"/>
                      <a:pt x="254" y="27"/>
                      <a:pt x="254" y="27"/>
                    </a:cubicBezTo>
                    <a:cubicBezTo>
                      <a:pt x="254" y="36"/>
                      <a:pt x="247" y="42"/>
                      <a:pt x="239" y="42"/>
                    </a:cubicBezTo>
                    <a:cubicBezTo>
                      <a:pt x="15" y="47"/>
                      <a:pt x="15" y="47"/>
                      <a:pt x="15" y="47"/>
                    </a:cubicBezTo>
                  </a:path>
                </a:pathLst>
              </a:custGeom>
              <a:solidFill>
                <a:schemeClr val="bg1">
                  <a:lumMod val="95000"/>
                </a:schemeClr>
              </a:solidFill>
              <a:ln>
                <a:noFill/>
              </a:ln>
            </p:spPr>
            <p:txBody>
              <a:bodyPr/>
              <a:lstStyle/>
              <a:p>
                <a:pPr>
                  <a:defRPr/>
                </a:pPr>
                <a:endParaRPr lang="zh-CN" altLang="en-US"/>
              </a:p>
            </p:txBody>
          </p:sp>
          <p:sp>
            <p:nvSpPr>
              <p:cNvPr id="687" name="Freeform 196"/>
              <p:cNvSpPr>
                <a:spLocks/>
              </p:cNvSpPr>
              <p:nvPr/>
            </p:nvSpPr>
            <p:spPr bwMode="auto">
              <a:xfrm>
                <a:off x="1543809" y="3012813"/>
                <a:ext cx="79114" cy="226430"/>
              </a:xfrm>
              <a:custGeom>
                <a:avLst/>
                <a:gdLst>
                  <a:gd name="T0" fmla="*/ 47 w 47"/>
                  <a:gd name="T1" fmla="*/ 118 h 134"/>
                  <a:gd name="T2" fmla="*/ 32 w 47"/>
                  <a:gd name="T3" fmla="*/ 133 h 134"/>
                  <a:gd name="T4" fmla="*/ 17 w 47"/>
                  <a:gd name="T5" fmla="*/ 134 h 134"/>
                  <a:gd name="T6" fmla="*/ 2 w 47"/>
                  <a:gd name="T7" fmla="*/ 119 h 134"/>
                  <a:gd name="T8" fmla="*/ 0 w 47"/>
                  <a:gd name="T9" fmla="*/ 16 h 134"/>
                  <a:gd name="T10" fmla="*/ 14 w 47"/>
                  <a:gd name="T11" fmla="*/ 1 h 134"/>
                  <a:gd name="T12" fmla="*/ 30 w 47"/>
                  <a:gd name="T13" fmla="*/ 1 h 134"/>
                  <a:gd name="T14" fmla="*/ 44 w 47"/>
                  <a:gd name="T15" fmla="*/ 15 h 134"/>
                  <a:gd name="T16" fmla="*/ 47 w 47"/>
                  <a:gd name="T17" fmla="*/ 1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34">
                    <a:moveTo>
                      <a:pt x="47" y="118"/>
                    </a:moveTo>
                    <a:cubicBezTo>
                      <a:pt x="47" y="126"/>
                      <a:pt x="40" y="133"/>
                      <a:pt x="32" y="133"/>
                    </a:cubicBezTo>
                    <a:cubicBezTo>
                      <a:pt x="17" y="134"/>
                      <a:pt x="17" y="134"/>
                      <a:pt x="17" y="134"/>
                    </a:cubicBezTo>
                    <a:cubicBezTo>
                      <a:pt x="9" y="134"/>
                      <a:pt x="2" y="127"/>
                      <a:pt x="2" y="119"/>
                    </a:cubicBezTo>
                    <a:cubicBezTo>
                      <a:pt x="0" y="16"/>
                      <a:pt x="0" y="16"/>
                      <a:pt x="0" y="16"/>
                    </a:cubicBezTo>
                    <a:cubicBezTo>
                      <a:pt x="0" y="8"/>
                      <a:pt x="6" y="1"/>
                      <a:pt x="14" y="1"/>
                    </a:cubicBezTo>
                    <a:cubicBezTo>
                      <a:pt x="30" y="1"/>
                      <a:pt x="30" y="1"/>
                      <a:pt x="30" y="1"/>
                    </a:cubicBezTo>
                    <a:cubicBezTo>
                      <a:pt x="38" y="0"/>
                      <a:pt x="44" y="7"/>
                      <a:pt x="44" y="15"/>
                    </a:cubicBezTo>
                    <a:cubicBezTo>
                      <a:pt x="47" y="118"/>
                      <a:pt x="47" y="118"/>
                      <a:pt x="47" y="118"/>
                    </a:cubicBezTo>
                  </a:path>
                </a:pathLst>
              </a:custGeom>
              <a:solidFill>
                <a:schemeClr val="bg1">
                  <a:lumMod val="95000"/>
                </a:schemeClr>
              </a:solidFill>
              <a:ln>
                <a:noFill/>
              </a:ln>
            </p:spPr>
            <p:txBody>
              <a:bodyPr/>
              <a:lstStyle/>
              <a:p>
                <a:pPr>
                  <a:defRPr/>
                </a:pPr>
                <a:endParaRPr lang="zh-CN" altLang="en-US"/>
              </a:p>
            </p:txBody>
          </p:sp>
          <p:sp>
            <p:nvSpPr>
              <p:cNvPr id="688" name="Freeform 334"/>
              <p:cNvSpPr>
                <a:spLocks noEditPoints="1"/>
              </p:cNvSpPr>
              <p:nvPr/>
            </p:nvSpPr>
            <p:spPr bwMode="auto">
              <a:xfrm>
                <a:off x="1256000" y="3070101"/>
                <a:ext cx="24553" cy="174596"/>
              </a:xfrm>
              <a:custGeom>
                <a:avLst/>
                <a:gdLst>
                  <a:gd name="T0" fmla="*/ 0 w 14"/>
                  <a:gd name="T1" fmla="*/ 104 h 104"/>
                  <a:gd name="T2" fmla="*/ 0 w 14"/>
                  <a:gd name="T3" fmla="*/ 104 h 104"/>
                  <a:gd name="T4" fmla="*/ 0 w 14"/>
                  <a:gd name="T5" fmla="*/ 104 h 104"/>
                  <a:gd name="T6" fmla="*/ 0 w 14"/>
                  <a:gd name="T7" fmla="*/ 104 h 104"/>
                  <a:gd name="T8" fmla="*/ 0 w 14"/>
                  <a:gd name="T9" fmla="*/ 104 h 104"/>
                  <a:gd name="T10" fmla="*/ 0 w 14"/>
                  <a:gd name="T11" fmla="*/ 104 h 104"/>
                  <a:gd name="T12" fmla="*/ 0 w 14"/>
                  <a:gd name="T13" fmla="*/ 104 h 104"/>
                  <a:gd name="T14" fmla="*/ 14 w 14"/>
                  <a:gd name="T15" fmla="*/ 0 h 104"/>
                  <a:gd name="T16" fmla="*/ 14 w 14"/>
                  <a:gd name="T17" fmla="*/ 0 h 104"/>
                  <a:gd name="T18" fmla="*/ 14 w 14"/>
                  <a:gd name="T19" fmla="*/ 0 h 104"/>
                  <a:gd name="T20" fmla="*/ 14 w 14"/>
                  <a:gd name="T21" fmla="*/ 0 h 104"/>
                  <a:gd name="T22" fmla="*/ 14 w 14"/>
                  <a:gd name="T23" fmla="*/ 0 h 104"/>
                  <a:gd name="T24" fmla="*/ 14 w 14"/>
                  <a:gd name="T25" fmla="*/ 0 h 104"/>
                  <a:gd name="T26" fmla="*/ 14 w 14"/>
                  <a:gd name="T2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04">
                    <a:moveTo>
                      <a:pt x="0" y="104"/>
                    </a:moveTo>
                    <a:cubicBezTo>
                      <a:pt x="0" y="104"/>
                      <a:pt x="0" y="104"/>
                      <a:pt x="0" y="104"/>
                    </a:cubicBezTo>
                    <a:cubicBezTo>
                      <a:pt x="0" y="104"/>
                      <a:pt x="0" y="104"/>
                      <a:pt x="0" y="104"/>
                    </a:cubicBezTo>
                    <a:cubicBezTo>
                      <a:pt x="0" y="104"/>
                      <a:pt x="0" y="104"/>
                      <a:pt x="0" y="104"/>
                    </a:cubicBezTo>
                    <a:moveTo>
                      <a:pt x="0" y="104"/>
                    </a:moveTo>
                    <a:cubicBezTo>
                      <a:pt x="0" y="104"/>
                      <a:pt x="0" y="104"/>
                      <a:pt x="0" y="104"/>
                    </a:cubicBezTo>
                    <a:cubicBezTo>
                      <a:pt x="0" y="104"/>
                      <a:pt x="0" y="104"/>
                      <a:pt x="0" y="104"/>
                    </a:cubicBezTo>
                    <a:moveTo>
                      <a:pt x="14" y="0"/>
                    </a:moveTo>
                    <a:cubicBezTo>
                      <a:pt x="14" y="0"/>
                      <a:pt x="14" y="0"/>
                      <a:pt x="14" y="0"/>
                    </a:cubicBezTo>
                    <a:cubicBezTo>
                      <a:pt x="14" y="0"/>
                      <a:pt x="14" y="0"/>
                      <a:pt x="14" y="0"/>
                    </a:cubicBezTo>
                    <a:moveTo>
                      <a:pt x="14" y="0"/>
                    </a:moveTo>
                    <a:cubicBezTo>
                      <a:pt x="14" y="0"/>
                      <a:pt x="14" y="0"/>
                      <a:pt x="14" y="0"/>
                    </a:cubicBezTo>
                    <a:cubicBezTo>
                      <a:pt x="14" y="0"/>
                      <a:pt x="14" y="0"/>
                      <a:pt x="14" y="0"/>
                    </a:cubicBezTo>
                    <a:cubicBezTo>
                      <a:pt x="14" y="0"/>
                      <a:pt x="14" y="0"/>
                      <a:pt x="14" y="0"/>
                    </a:cubicBezTo>
                  </a:path>
                </a:pathLst>
              </a:custGeom>
              <a:solidFill>
                <a:schemeClr val="bg1">
                  <a:lumMod val="95000"/>
                </a:schemeClr>
              </a:solidFill>
              <a:ln>
                <a:noFill/>
              </a:ln>
            </p:spPr>
            <p:txBody>
              <a:bodyPr/>
              <a:lstStyle/>
              <a:p>
                <a:pPr>
                  <a:defRPr/>
                </a:pPr>
                <a:endParaRPr lang="zh-CN" altLang="en-US"/>
              </a:p>
            </p:txBody>
          </p:sp>
          <p:sp>
            <p:nvSpPr>
              <p:cNvPr id="689" name="Freeform 336"/>
              <p:cNvSpPr>
                <a:spLocks noEditPoints="1"/>
              </p:cNvSpPr>
              <p:nvPr/>
            </p:nvSpPr>
            <p:spPr bwMode="auto">
              <a:xfrm>
                <a:off x="1362393" y="3018269"/>
                <a:ext cx="47742" cy="223702"/>
              </a:xfrm>
              <a:custGeom>
                <a:avLst/>
                <a:gdLst>
                  <a:gd name="T0" fmla="*/ 0 w 28"/>
                  <a:gd name="T1" fmla="*/ 133 h 133"/>
                  <a:gd name="T2" fmla="*/ 0 w 28"/>
                  <a:gd name="T3" fmla="*/ 133 h 133"/>
                  <a:gd name="T4" fmla="*/ 0 w 28"/>
                  <a:gd name="T5" fmla="*/ 133 h 133"/>
                  <a:gd name="T6" fmla="*/ 0 w 28"/>
                  <a:gd name="T7" fmla="*/ 133 h 133"/>
                  <a:gd name="T8" fmla="*/ 0 w 28"/>
                  <a:gd name="T9" fmla="*/ 133 h 133"/>
                  <a:gd name="T10" fmla="*/ 0 w 28"/>
                  <a:gd name="T11" fmla="*/ 133 h 133"/>
                  <a:gd name="T12" fmla="*/ 0 w 28"/>
                  <a:gd name="T13" fmla="*/ 133 h 133"/>
                  <a:gd name="T14" fmla="*/ 28 w 28"/>
                  <a:gd name="T15" fmla="*/ 14 h 133"/>
                  <a:gd name="T16" fmla="*/ 28 w 28"/>
                  <a:gd name="T17" fmla="*/ 14 h 133"/>
                  <a:gd name="T18" fmla="*/ 28 w 28"/>
                  <a:gd name="T19" fmla="*/ 14 h 133"/>
                  <a:gd name="T20" fmla="*/ 13 w 28"/>
                  <a:gd name="T21" fmla="*/ 0 h 133"/>
                  <a:gd name="T22" fmla="*/ 13 w 28"/>
                  <a:gd name="T23" fmla="*/ 0 h 133"/>
                  <a:gd name="T24" fmla="*/ 13 w 28"/>
                  <a:gd name="T25" fmla="*/ 0 h 133"/>
                  <a:gd name="T26" fmla="*/ 13 w 28"/>
                  <a:gd name="T27" fmla="*/ 0 h 133"/>
                  <a:gd name="T28" fmla="*/ 13 w 28"/>
                  <a:gd name="T29" fmla="*/ 0 h 133"/>
                  <a:gd name="T30" fmla="*/ 13 w 28"/>
                  <a:gd name="T31" fmla="*/ 0 h 133"/>
                  <a:gd name="T32" fmla="*/ 13 w 28"/>
                  <a:gd name="T33"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33">
                    <a:moveTo>
                      <a:pt x="0" y="133"/>
                    </a:moveTo>
                    <a:cubicBezTo>
                      <a:pt x="0" y="133"/>
                      <a:pt x="0" y="133"/>
                      <a:pt x="0" y="133"/>
                    </a:cubicBezTo>
                    <a:cubicBezTo>
                      <a:pt x="0" y="133"/>
                      <a:pt x="0" y="133"/>
                      <a:pt x="0" y="133"/>
                    </a:cubicBezTo>
                    <a:cubicBezTo>
                      <a:pt x="0" y="133"/>
                      <a:pt x="0" y="133"/>
                      <a:pt x="0" y="133"/>
                    </a:cubicBezTo>
                    <a:moveTo>
                      <a:pt x="0" y="133"/>
                    </a:moveTo>
                    <a:cubicBezTo>
                      <a:pt x="0" y="133"/>
                      <a:pt x="0" y="133"/>
                      <a:pt x="0" y="133"/>
                    </a:cubicBezTo>
                    <a:cubicBezTo>
                      <a:pt x="0" y="133"/>
                      <a:pt x="0" y="133"/>
                      <a:pt x="0" y="133"/>
                    </a:cubicBezTo>
                    <a:moveTo>
                      <a:pt x="28" y="14"/>
                    </a:moveTo>
                    <a:cubicBezTo>
                      <a:pt x="28" y="14"/>
                      <a:pt x="28" y="14"/>
                      <a:pt x="28" y="14"/>
                    </a:cubicBezTo>
                    <a:cubicBezTo>
                      <a:pt x="28" y="14"/>
                      <a:pt x="28" y="14"/>
                      <a:pt x="28" y="14"/>
                    </a:cubicBezTo>
                    <a:moveTo>
                      <a:pt x="13" y="0"/>
                    </a:moveTo>
                    <a:cubicBezTo>
                      <a:pt x="13" y="0"/>
                      <a:pt x="13" y="0"/>
                      <a:pt x="13" y="0"/>
                    </a:cubicBezTo>
                    <a:cubicBezTo>
                      <a:pt x="13" y="0"/>
                      <a:pt x="13" y="0"/>
                      <a:pt x="13" y="0"/>
                    </a:cubicBezTo>
                    <a:moveTo>
                      <a:pt x="13" y="0"/>
                    </a:moveTo>
                    <a:cubicBezTo>
                      <a:pt x="13" y="0"/>
                      <a:pt x="13" y="0"/>
                      <a:pt x="13" y="0"/>
                    </a:cubicBezTo>
                    <a:cubicBezTo>
                      <a:pt x="13" y="0"/>
                      <a:pt x="13" y="0"/>
                      <a:pt x="13" y="0"/>
                    </a:cubicBezTo>
                    <a:cubicBezTo>
                      <a:pt x="13" y="0"/>
                      <a:pt x="13" y="0"/>
                      <a:pt x="13" y="0"/>
                    </a:cubicBezTo>
                  </a:path>
                </a:pathLst>
              </a:custGeom>
              <a:solidFill>
                <a:schemeClr val="bg1">
                  <a:lumMod val="95000"/>
                </a:schemeClr>
              </a:solidFill>
              <a:ln>
                <a:noFill/>
              </a:ln>
            </p:spPr>
            <p:txBody>
              <a:bodyPr/>
              <a:lstStyle/>
              <a:p>
                <a:pPr>
                  <a:defRPr/>
                </a:pPr>
                <a:endParaRPr lang="zh-CN" altLang="en-US"/>
              </a:p>
            </p:txBody>
          </p:sp>
          <p:sp>
            <p:nvSpPr>
              <p:cNvPr id="690" name="Freeform 338"/>
              <p:cNvSpPr>
                <a:spLocks noEditPoints="1"/>
              </p:cNvSpPr>
              <p:nvPr/>
            </p:nvSpPr>
            <p:spPr bwMode="auto">
              <a:xfrm>
                <a:off x="1440144" y="2951431"/>
                <a:ext cx="53198" cy="289175"/>
              </a:xfrm>
              <a:custGeom>
                <a:avLst/>
                <a:gdLst>
                  <a:gd name="T0" fmla="*/ 18 w 31"/>
                  <a:gd name="T1" fmla="*/ 171 h 171"/>
                  <a:gd name="T2" fmla="*/ 18 w 31"/>
                  <a:gd name="T3" fmla="*/ 171 h 171"/>
                  <a:gd name="T4" fmla="*/ 18 w 31"/>
                  <a:gd name="T5" fmla="*/ 171 h 171"/>
                  <a:gd name="T6" fmla="*/ 18 w 31"/>
                  <a:gd name="T7" fmla="*/ 171 h 171"/>
                  <a:gd name="T8" fmla="*/ 18 w 31"/>
                  <a:gd name="T9" fmla="*/ 171 h 171"/>
                  <a:gd name="T10" fmla="*/ 18 w 31"/>
                  <a:gd name="T11" fmla="*/ 171 h 171"/>
                  <a:gd name="T12" fmla="*/ 18 w 31"/>
                  <a:gd name="T13" fmla="*/ 171 h 171"/>
                  <a:gd name="T14" fmla="*/ 3 w 31"/>
                  <a:gd name="T15" fmla="*/ 157 h 171"/>
                  <a:gd name="T16" fmla="*/ 3 w 31"/>
                  <a:gd name="T17" fmla="*/ 157 h 171"/>
                  <a:gd name="T18" fmla="*/ 3 w 31"/>
                  <a:gd name="T19" fmla="*/ 157 h 171"/>
                  <a:gd name="T20" fmla="*/ 31 w 31"/>
                  <a:gd name="T21" fmla="*/ 0 h 171"/>
                  <a:gd name="T22" fmla="*/ 30 w 31"/>
                  <a:gd name="T23" fmla="*/ 0 h 171"/>
                  <a:gd name="T24" fmla="*/ 15 w 31"/>
                  <a:gd name="T25" fmla="*/ 1 h 171"/>
                  <a:gd name="T26" fmla="*/ 0 w 31"/>
                  <a:gd name="T27" fmla="*/ 15 h 171"/>
                  <a:gd name="T28" fmla="*/ 15 w 31"/>
                  <a:gd name="T29" fmla="*/ 1 h 171"/>
                  <a:gd name="T30" fmla="*/ 30 w 31"/>
                  <a:gd name="T31" fmla="*/ 0 h 171"/>
                  <a:gd name="T32" fmla="*/ 31 w 31"/>
                  <a:gd name="T33" fmla="*/ 0 h 171"/>
                  <a:gd name="T34" fmla="*/ 31 w 31"/>
                  <a:gd name="T35" fmla="*/ 0 h 171"/>
                  <a:gd name="T36" fmla="*/ 31 w 31"/>
                  <a:gd name="T37" fmla="*/ 0 h 171"/>
                  <a:gd name="T38" fmla="*/ 31 w 31"/>
                  <a:gd name="T39" fmla="*/ 0 h 171"/>
                  <a:gd name="T40" fmla="*/ 31 w 31"/>
                  <a:gd name="T4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171">
                    <a:moveTo>
                      <a:pt x="18" y="171"/>
                    </a:moveTo>
                    <a:cubicBezTo>
                      <a:pt x="18" y="171"/>
                      <a:pt x="18" y="171"/>
                      <a:pt x="18" y="171"/>
                    </a:cubicBezTo>
                    <a:cubicBezTo>
                      <a:pt x="18" y="171"/>
                      <a:pt x="18" y="171"/>
                      <a:pt x="18" y="171"/>
                    </a:cubicBezTo>
                    <a:cubicBezTo>
                      <a:pt x="18" y="171"/>
                      <a:pt x="18" y="171"/>
                      <a:pt x="18" y="171"/>
                    </a:cubicBezTo>
                    <a:moveTo>
                      <a:pt x="18" y="171"/>
                    </a:moveTo>
                    <a:cubicBezTo>
                      <a:pt x="18" y="171"/>
                      <a:pt x="18" y="171"/>
                      <a:pt x="18" y="171"/>
                    </a:cubicBezTo>
                    <a:cubicBezTo>
                      <a:pt x="18" y="171"/>
                      <a:pt x="18" y="171"/>
                      <a:pt x="18" y="171"/>
                    </a:cubicBezTo>
                    <a:moveTo>
                      <a:pt x="3" y="157"/>
                    </a:moveTo>
                    <a:cubicBezTo>
                      <a:pt x="3" y="157"/>
                      <a:pt x="3" y="157"/>
                      <a:pt x="3" y="157"/>
                    </a:cubicBezTo>
                    <a:cubicBezTo>
                      <a:pt x="3" y="157"/>
                      <a:pt x="3" y="157"/>
                      <a:pt x="3" y="157"/>
                    </a:cubicBezTo>
                    <a:moveTo>
                      <a:pt x="31" y="0"/>
                    </a:moveTo>
                    <a:cubicBezTo>
                      <a:pt x="30" y="0"/>
                      <a:pt x="30" y="0"/>
                      <a:pt x="30" y="0"/>
                    </a:cubicBezTo>
                    <a:cubicBezTo>
                      <a:pt x="15" y="1"/>
                      <a:pt x="15" y="1"/>
                      <a:pt x="15" y="1"/>
                    </a:cubicBezTo>
                    <a:cubicBezTo>
                      <a:pt x="7" y="1"/>
                      <a:pt x="0" y="7"/>
                      <a:pt x="0" y="15"/>
                    </a:cubicBezTo>
                    <a:cubicBezTo>
                      <a:pt x="0" y="7"/>
                      <a:pt x="7" y="1"/>
                      <a:pt x="15" y="1"/>
                    </a:cubicBezTo>
                    <a:cubicBezTo>
                      <a:pt x="30" y="0"/>
                      <a:pt x="30" y="0"/>
                      <a:pt x="30" y="0"/>
                    </a:cubicBezTo>
                    <a:cubicBezTo>
                      <a:pt x="30" y="0"/>
                      <a:pt x="30" y="0"/>
                      <a:pt x="31" y="0"/>
                    </a:cubicBezTo>
                    <a:moveTo>
                      <a:pt x="31" y="0"/>
                    </a:moveTo>
                    <a:cubicBezTo>
                      <a:pt x="31" y="0"/>
                      <a:pt x="31" y="0"/>
                      <a:pt x="31" y="0"/>
                    </a:cubicBezTo>
                    <a:cubicBezTo>
                      <a:pt x="31" y="0"/>
                      <a:pt x="31" y="0"/>
                      <a:pt x="31" y="0"/>
                    </a:cubicBezTo>
                    <a:cubicBezTo>
                      <a:pt x="31" y="0"/>
                      <a:pt x="31" y="0"/>
                      <a:pt x="31" y="0"/>
                    </a:cubicBezTo>
                  </a:path>
                </a:pathLst>
              </a:custGeom>
              <a:solidFill>
                <a:schemeClr val="bg1">
                  <a:lumMod val="95000"/>
                </a:schemeClr>
              </a:solidFill>
              <a:ln>
                <a:noFill/>
              </a:ln>
            </p:spPr>
            <p:txBody>
              <a:bodyPr/>
              <a:lstStyle/>
              <a:p>
                <a:pPr>
                  <a:defRPr/>
                </a:pPr>
                <a:endParaRPr lang="zh-CN" altLang="en-US"/>
              </a:p>
            </p:txBody>
          </p:sp>
          <p:sp>
            <p:nvSpPr>
              <p:cNvPr id="691" name="Freeform 340"/>
              <p:cNvSpPr>
                <a:spLocks noEditPoints="1"/>
              </p:cNvSpPr>
              <p:nvPr/>
            </p:nvSpPr>
            <p:spPr bwMode="auto">
              <a:xfrm>
                <a:off x="1215079" y="3267885"/>
                <a:ext cx="402390" cy="76386"/>
              </a:xfrm>
              <a:custGeom>
                <a:avLst/>
                <a:gdLst>
                  <a:gd name="T0" fmla="*/ 15 w 239"/>
                  <a:gd name="T1" fmla="*/ 46 h 46"/>
                  <a:gd name="T2" fmla="*/ 15 w 239"/>
                  <a:gd name="T3" fmla="*/ 46 h 46"/>
                  <a:gd name="T4" fmla="*/ 15 w 239"/>
                  <a:gd name="T5" fmla="*/ 46 h 46"/>
                  <a:gd name="T6" fmla="*/ 15 w 239"/>
                  <a:gd name="T7" fmla="*/ 46 h 46"/>
                  <a:gd name="T8" fmla="*/ 15 w 239"/>
                  <a:gd name="T9" fmla="*/ 46 h 46"/>
                  <a:gd name="T10" fmla="*/ 15 w 239"/>
                  <a:gd name="T11" fmla="*/ 46 h 46"/>
                  <a:gd name="T12" fmla="*/ 15 w 239"/>
                  <a:gd name="T13" fmla="*/ 46 h 46"/>
                  <a:gd name="T14" fmla="*/ 239 w 239"/>
                  <a:gd name="T15" fmla="*/ 0 h 46"/>
                  <a:gd name="T16" fmla="*/ 239 w 239"/>
                  <a:gd name="T17" fmla="*/ 0 h 46"/>
                  <a:gd name="T18" fmla="*/ 14 w 239"/>
                  <a:gd name="T19" fmla="*/ 5 h 46"/>
                  <a:gd name="T20" fmla="*/ 0 w 239"/>
                  <a:gd name="T21" fmla="*/ 19 h 46"/>
                  <a:gd name="T22" fmla="*/ 14 w 239"/>
                  <a:gd name="T23" fmla="*/ 5 h 46"/>
                  <a:gd name="T24" fmla="*/ 239 w 239"/>
                  <a:gd name="T25" fmla="*/ 0 h 46"/>
                  <a:gd name="T26" fmla="*/ 239 w 239"/>
                  <a:gd name="T27" fmla="*/ 0 h 46"/>
                  <a:gd name="T28" fmla="*/ 239 w 239"/>
                  <a:gd name="T29" fmla="*/ 0 h 46"/>
                  <a:gd name="T30" fmla="*/ 239 w 239"/>
                  <a:gd name="T31" fmla="*/ 0 h 46"/>
                  <a:gd name="T32" fmla="*/ 239 w 239"/>
                  <a:gd name="T33" fmla="*/ 0 h 46"/>
                  <a:gd name="T34" fmla="*/ 239 w 239"/>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46">
                    <a:moveTo>
                      <a:pt x="15" y="46"/>
                    </a:moveTo>
                    <a:cubicBezTo>
                      <a:pt x="15" y="46"/>
                      <a:pt x="15" y="46"/>
                      <a:pt x="15" y="46"/>
                    </a:cubicBezTo>
                    <a:cubicBezTo>
                      <a:pt x="15" y="46"/>
                      <a:pt x="15" y="46"/>
                      <a:pt x="15" y="46"/>
                    </a:cubicBezTo>
                    <a:cubicBezTo>
                      <a:pt x="15" y="46"/>
                      <a:pt x="15" y="46"/>
                      <a:pt x="15" y="46"/>
                    </a:cubicBezTo>
                    <a:moveTo>
                      <a:pt x="15" y="46"/>
                    </a:moveTo>
                    <a:cubicBezTo>
                      <a:pt x="15" y="46"/>
                      <a:pt x="15" y="46"/>
                      <a:pt x="15" y="46"/>
                    </a:cubicBezTo>
                    <a:cubicBezTo>
                      <a:pt x="15" y="46"/>
                      <a:pt x="15" y="46"/>
                      <a:pt x="15" y="46"/>
                    </a:cubicBezTo>
                    <a:moveTo>
                      <a:pt x="239" y="0"/>
                    </a:moveTo>
                    <a:cubicBezTo>
                      <a:pt x="239" y="0"/>
                      <a:pt x="239" y="0"/>
                      <a:pt x="239" y="0"/>
                    </a:cubicBezTo>
                    <a:cubicBezTo>
                      <a:pt x="14" y="5"/>
                      <a:pt x="14" y="5"/>
                      <a:pt x="14" y="5"/>
                    </a:cubicBezTo>
                    <a:cubicBezTo>
                      <a:pt x="6" y="5"/>
                      <a:pt x="0" y="11"/>
                      <a:pt x="0" y="19"/>
                    </a:cubicBezTo>
                    <a:cubicBezTo>
                      <a:pt x="0" y="11"/>
                      <a:pt x="6" y="5"/>
                      <a:pt x="14" y="5"/>
                    </a:cubicBezTo>
                    <a:cubicBezTo>
                      <a:pt x="239" y="0"/>
                      <a:pt x="239" y="0"/>
                      <a:pt x="239" y="0"/>
                    </a:cubicBezTo>
                    <a:cubicBezTo>
                      <a:pt x="239" y="0"/>
                      <a:pt x="239" y="0"/>
                      <a:pt x="239" y="0"/>
                    </a:cubicBezTo>
                    <a:moveTo>
                      <a:pt x="239" y="0"/>
                    </a:moveTo>
                    <a:cubicBezTo>
                      <a:pt x="239" y="0"/>
                      <a:pt x="239" y="0"/>
                      <a:pt x="239" y="0"/>
                    </a:cubicBezTo>
                    <a:cubicBezTo>
                      <a:pt x="239" y="0"/>
                      <a:pt x="239" y="0"/>
                      <a:pt x="239" y="0"/>
                    </a:cubicBezTo>
                    <a:cubicBezTo>
                      <a:pt x="239" y="0"/>
                      <a:pt x="239" y="0"/>
                      <a:pt x="239" y="0"/>
                    </a:cubicBezTo>
                  </a:path>
                </a:pathLst>
              </a:custGeom>
              <a:solidFill>
                <a:schemeClr val="bg1">
                  <a:lumMod val="95000"/>
                </a:schemeClr>
              </a:solidFill>
              <a:ln>
                <a:noFill/>
              </a:ln>
            </p:spPr>
            <p:txBody>
              <a:bodyPr/>
              <a:lstStyle/>
              <a:p>
                <a:pPr>
                  <a:defRPr/>
                </a:pPr>
                <a:endParaRPr lang="zh-CN" altLang="en-US"/>
              </a:p>
            </p:txBody>
          </p:sp>
          <p:sp>
            <p:nvSpPr>
              <p:cNvPr id="692" name="Freeform 342"/>
              <p:cNvSpPr>
                <a:spLocks noEditPoints="1"/>
              </p:cNvSpPr>
              <p:nvPr/>
            </p:nvSpPr>
            <p:spPr bwMode="auto">
              <a:xfrm>
                <a:off x="1543809" y="3014175"/>
                <a:ext cx="50470" cy="225066"/>
              </a:xfrm>
              <a:custGeom>
                <a:avLst/>
                <a:gdLst>
                  <a:gd name="T0" fmla="*/ 16 w 30"/>
                  <a:gd name="T1" fmla="*/ 133 h 133"/>
                  <a:gd name="T2" fmla="*/ 17 w 30"/>
                  <a:gd name="T3" fmla="*/ 133 h 133"/>
                  <a:gd name="T4" fmla="*/ 17 w 30"/>
                  <a:gd name="T5" fmla="*/ 133 h 133"/>
                  <a:gd name="T6" fmla="*/ 16 w 30"/>
                  <a:gd name="T7" fmla="*/ 133 h 133"/>
                  <a:gd name="T8" fmla="*/ 17 w 30"/>
                  <a:gd name="T9" fmla="*/ 133 h 133"/>
                  <a:gd name="T10" fmla="*/ 17 w 30"/>
                  <a:gd name="T11" fmla="*/ 133 h 133"/>
                  <a:gd name="T12" fmla="*/ 17 w 30"/>
                  <a:gd name="T13" fmla="*/ 133 h 133"/>
                  <a:gd name="T14" fmla="*/ 30 w 30"/>
                  <a:gd name="T15" fmla="*/ 0 h 133"/>
                  <a:gd name="T16" fmla="*/ 30 w 30"/>
                  <a:gd name="T17" fmla="*/ 0 h 133"/>
                  <a:gd name="T18" fmla="*/ 14 w 30"/>
                  <a:gd name="T19" fmla="*/ 0 h 133"/>
                  <a:gd name="T20" fmla="*/ 0 w 30"/>
                  <a:gd name="T21" fmla="*/ 14 h 133"/>
                  <a:gd name="T22" fmla="*/ 14 w 30"/>
                  <a:gd name="T23" fmla="*/ 0 h 133"/>
                  <a:gd name="T24" fmla="*/ 30 w 30"/>
                  <a:gd name="T25" fmla="*/ 0 h 133"/>
                  <a:gd name="T26" fmla="*/ 30 w 30"/>
                  <a:gd name="T27" fmla="*/ 0 h 133"/>
                  <a:gd name="T28" fmla="*/ 30 w 30"/>
                  <a:gd name="T29" fmla="*/ 0 h 133"/>
                  <a:gd name="T30" fmla="*/ 30 w 30"/>
                  <a:gd name="T31" fmla="*/ 0 h 133"/>
                  <a:gd name="T32" fmla="*/ 30 w 30"/>
                  <a:gd name="T33" fmla="*/ 0 h 133"/>
                  <a:gd name="T34" fmla="*/ 30 w 30"/>
                  <a:gd name="T3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33">
                    <a:moveTo>
                      <a:pt x="16" y="133"/>
                    </a:moveTo>
                    <a:cubicBezTo>
                      <a:pt x="16" y="133"/>
                      <a:pt x="17" y="133"/>
                      <a:pt x="17" y="133"/>
                    </a:cubicBezTo>
                    <a:cubicBezTo>
                      <a:pt x="17" y="133"/>
                      <a:pt x="17" y="133"/>
                      <a:pt x="17" y="133"/>
                    </a:cubicBezTo>
                    <a:cubicBezTo>
                      <a:pt x="17" y="133"/>
                      <a:pt x="16" y="133"/>
                      <a:pt x="16" y="133"/>
                    </a:cubicBezTo>
                    <a:moveTo>
                      <a:pt x="17" y="133"/>
                    </a:moveTo>
                    <a:cubicBezTo>
                      <a:pt x="17" y="133"/>
                      <a:pt x="17" y="133"/>
                      <a:pt x="17" y="133"/>
                    </a:cubicBezTo>
                    <a:cubicBezTo>
                      <a:pt x="17" y="133"/>
                      <a:pt x="17" y="133"/>
                      <a:pt x="17" y="133"/>
                    </a:cubicBezTo>
                    <a:moveTo>
                      <a:pt x="30" y="0"/>
                    </a:moveTo>
                    <a:cubicBezTo>
                      <a:pt x="30" y="0"/>
                      <a:pt x="30" y="0"/>
                      <a:pt x="30" y="0"/>
                    </a:cubicBezTo>
                    <a:cubicBezTo>
                      <a:pt x="14" y="0"/>
                      <a:pt x="14" y="0"/>
                      <a:pt x="14" y="0"/>
                    </a:cubicBezTo>
                    <a:cubicBezTo>
                      <a:pt x="6" y="0"/>
                      <a:pt x="0" y="7"/>
                      <a:pt x="0" y="14"/>
                    </a:cubicBezTo>
                    <a:cubicBezTo>
                      <a:pt x="0" y="7"/>
                      <a:pt x="6" y="0"/>
                      <a:pt x="14" y="0"/>
                    </a:cubicBezTo>
                    <a:cubicBezTo>
                      <a:pt x="30" y="0"/>
                      <a:pt x="30" y="0"/>
                      <a:pt x="30" y="0"/>
                    </a:cubicBezTo>
                    <a:cubicBezTo>
                      <a:pt x="30" y="0"/>
                      <a:pt x="30" y="0"/>
                      <a:pt x="30" y="0"/>
                    </a:cubicBezTo>
                    <a:moveTo>
                      <a:pt x="30" y="0"/>
                    </a:moveTo>
                    <a:cubicBezTo>
                      <a:pt x="30" y="0"/>
                      <a:pt x="30" y="0"/>
                      <a:pt x="30" y="0"/>
                    </a:cubicBezTo>
                    <a:cubicBezTo>
                      <a:pt x="30" y="0"/>
                      <a:pt x="30" y="0"/>
                      <a:pt x="30" y="0"/>
                    </a:cubicBezTo>
                    <a:cubicBezTo>
                      <a:pt x="30" y="0"/>
                      <a:pt x="30" y="0"/>
                      <a:pt x="30" y="0"/>
                    </a:cubicBezTo>
                  </a:path>
                </a:pathLst>
              </a:custGeom>
              <a:solidFill>
                <a:schemeClr val="bg1">
                  <a:lumMod val="95000"/>
                </a:schemeClr>
              </a:solidFill>
              <a:ln>
                <a:noFill/>
              </a:ln>
            </p:spPr>
            <p:txBody>
              <a:bodyPr/>
              <a:lstStyle/>
              <a:p>
                <a:pPr>
                  <a:defRPr/>
                </a:pPr>
                <a:endParaRPr lang="zh-CN" altLang="en-US"/>
              </a:p>
            </p:txBody>
          </p:sp>
        </p:grpSp>
        <p:grpSp>
          <p:nvGrpSpPr>
            <p:cNvPr id="519" name="组合 518"/>
            <p:cNvGrpSpPr/>
            <p:nvPr/>
          </p:nvGrpSpPr>
          <p:grpSpPr>
            <a:xfrm>
              <a:off x="8451601" y="3412474"/>
              <a:ext cx="293269" cy="335552"/>
              <a:chOff x="2590059" y="3340469"/>
              <a:chExt cx="293269" cy="335552"/>
            </a:xfrm>
            <a:solidFill>
              <a:schemeClr val="bg1">
                <a:lumMod val="75000"/>
              </a:schemeClr>
            </a:solidFill>
          </p:grpSpPr>
          <p:sp>
            <p:nvSpPr>
              <p:cNvPr id="665" name="Freeform 206"/>
              <p:cNvSpPr>
                <a:spLocks noEditPoints="1"/>
              </p:cNvSpPr>
              <p:nvPr/>
            </p:nvSpPr>
            <p:spPr bwMode="auto">
              <a:xfrm>
                <a:off x="2590059" y="3340469"/>
                <a:ext cx="234614" cy="335552"/>
              </a:xfrm>
              <a:custGeom>
                <a:avLst/>
                <a:gdLst>
                  <a:gd name="T0" fmla="*/ 136 w 139"/>
                  <a:gd name="T1" fmla="*/ 34 h 199"/>
                  <a:gd name="T2" fmla="*/ 100 w 139"/>
                  <a:gd name="T3" fmla="*/ 0 h 199"/>
                  <a:gd name="T4" fmla="*/ 34 w 139"/>
                  <a:gd name="T5" fmla="*/ 2 h 199"/>
                  <a:gd name="T6" fmla="*/ 0 w 139"/>
                  <a:gd name="T7" fmla="*/ 37 h 199"/>
                  <a:gd name="T8" fmla="*/ 3 w 139"/>
                  <a:gd name="T9" fmla="*/ 164 h 199"/>
                  <a:gd name="T10" fmla="*/ 39 w 139"/>
                  <a:gd name="T11" fmla="*/ 199 h 199"/>
                  <a:gd name="T12" fmla="*/ 105 w 139"/>
                  <a:gd name="T13" fmla="*/ 197 h 199"/>
                  <a:gd name="T14" fmla="*/ 139 w 139"/>
                  <a:gd name="T15" fmla="*/ 161 h 199"/>
                  <a:gd name="T16" fmla="*/ 136 w 139"/>
                  <a:gd name="T17" fmla="*/ 34 h 199"/>
                  <a:gd name="T18" fmla="*/ 78 w 139"/>
                  <a:gd name="T19" fmla="*/ 185 h 199"/>
                  <a:gd name="T20" fmla="*/ 64 w 139"/>
                  <a:gd name="T21" fmla="*/ 185 h 199"/>
                  <a:gd name="T22" fmla="*/ 61 w 139"/>
                  <a:gd name="T23" fmla="*/ 182 h 199"/>
                  <a:gd name="T24" fmla="*/ 61 w 139"/>
                  <a:gd name="T25" fmla="*/ 173 h 199"/>
                  <a:gd name="T26" fmla="*/ 64 w 139"/>
                  <a:gd name="T27" fmla="*/ 170 h 199"/>
                  <a:gd name="T28" fmla="*/ 78 w 139"/>
                  <a:gd name="T29" fmla="*/ 170 h 199"/>
                  <a:gd name="T30" fmla="*/ 81 w 139"/>
                  <a:gd name="T31" fmla="*/ 173 h 199"/>
                  <a:gd name="T32" fmla="*/ 81 w 139"/>
                  <a:gd name="T33" fmla="*/ 182 h 199"/>
                  <a:gd name="T34" fmla="*/ 78 w 139"/>
                  <a:gd name="T35" fmla="*/ 185 h 199"/>
                  <a:gd name="T36" fmla="*/ 102 w 139"/>
                  <a:gd name="T37" fmla="*/ 153 h 199"/>
                  <a:gd name="T38" fmla="*/ 40 w 139"/>
                  <a:gd name="T39" fmla="*/ 154 h 199"/>
                  <a:gd name="T40" fmla="*/ 19 w 139"/>
                  <a:gd name="T41" fmla="*/ 134 h 199"/>
                  <a:gd name="T42" fmla="*/ 17 w 139"/>
                  <a:gd name="T43" fmla="*/ 40 h 199"/>
                  <a:gd name="T44" fmla="*/ 37 w 139"/>
                  <a:gd name="T45" fmla="*/ 19 h 199"/>
                  <a:gd name="T46" fmla="*/ 99 w 139"/>
                  <a:gd name="T47" fmla="*/ 18 h 199"/>
                  <a:gd name="T48" fmla="*/ 120 w 139"/>
                  <a:gd name="T49" fmla="*/ 38 h 199"/>
                  <a:gd name="T50" fmla="*/ 122 w 139"/>
                  <a:gd name="T51" fmla="*/ 132 h 199"/>
                  <a:gd name="T52" fmla="*/ 102 w 139"/>
                  <a:gd name="T53" fmla="*/ 1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9" h="199">
                    <a:moveTo>
                      <a:pt x="136" y="34"/>
                    </a:moveTo>
                    <a:cubicBezTo>
                      <a:pt x="136" y="15"/>
                      <a:pt x="120" y="0"/>
                      <a:pt x="100" y="0"/>
                    </a:cubicBezTo>
                    <a:cubicBezTo>
                      <a:pt x="34" y="2"/>
                      <a:pt x="34" y="2"/>
                      <a:pt x="34" y="2"/>
                    </a:cubicBezTo>
                    <a:cubicBezTo>
                      <a:pt x="15" y="2"/>
                      <a:pt x="0" y="18"/>
                      <a:pt x="0" y="37"/>
                    </a:cubicBezTo>
                    <a:cubicBezTo>
                      <a:pt x="3" y="164"/>
                      <a:pt x="3" y="164"/>
                      <a:pt x="3" y="164"/>
                    </a:cubicBezTo>
                    <a:cubicBezTo>
                      <a:pt x="3" y="184"/>
                      <a:pt x="19" y="199"/>
                      <a:pt x="39" y="199"/>
                    </a:cubicBezTo>
                    <a:cubicBezTo>
                      <a:pt x="105" y="197"/>
                      <a:pt x="105" y="197"/>
                      <a:pt x="105" y="197"/>
                    </a:cubicBezTo>
                    <a:cubicBezTo>
                      <a:pt x="124" y="197"/>
                      <a:pt x="139" y="181"/>
                      <a:pt x="139" y="161"/>
                    </a:cubicBezTo>
                    <a:cubicBezTo>
                      <a:pt x="136" y="34"/>
                      <a:pt x="136" y="34"/>
                      <a:pt x="136" y="34"/>
                    </a:cubicBezTo>
                    <a:moveTo>
                      <a:pt x="78" y="185"/>
                    </a:moveTo>
                    <a:cubicBezTo>
                      <a:pt x="64" y="185"/>
                      <a:pt x="64" y="185"/>
                      <a:pt x="64" y="185"/>
                    </a:cubicBezTo>
                    <a:cubicBezTo>
                      <a:pt x="63" y="185"/>
                      <a:pt x="61" y="184"/>
                      <a:pt x="61" y="182"/>
                    </a:cubicBezTo>
                    <a:cubicBezTo>
                      <a:pt x="61" y="173"/>
                      <a:pt x="61" y="173"/>
                      <a:pt x="61" y="173"/>
                    </a:cubicBezTo>
                    <a:cubicBezTo>
                      <a:pt x="61" y="171"/>
                      <a:pt x="62" y="170"/>
                      <a:pt x="64" y="170"/>
                    </a:cubicBezTo>
                    <a:cubicBezTo>
                      <a:pt x="78" y="170"/>
                      <a:pt x="78" y="170"/>
                      <a:pt x="78" y="170"/>
                    </a:cubicBezTo>
                    <a:cubicBezTo>
                      <a:pt x="80" y="170"/>
                      <a:pt x="81" y="171"/>
                      <a:pt x="81" y="173"/>
                    </a:cubicBezTo>
                    <a:cubicBezTo>
                      <a:pt x="81" y="182"/>
                      <a:pt x="81" y="182"/>
                      <a:pt x="81" y="182"/>
                    </a:cubicBezTo>
                    <a:cubicBezTo>
                      <a:pt x="82" y="184"/>
                      <a:pt x="80" y="185"/>
                      <a:pt x="78" y="185"/>
                    </a:cubicBezTo>
                    <a:moveTo>
                      <a:pt x="102" y="153"/>
                    </a:moveTo>
                    <a:cubicBezTo>
                      <a:pt x="40" y="154"/>
                      <a:pt x="40" y="154"/>
                      <a:pt x="40" y="154"/>
                    </a:cubicBezTo>
                    <a:cubicBezTo>
                      <a:pt x="29" y="155"/>
                      <a:pt x="19" y="146"/>
                      <a:pt x="19" y="134"/>
                    </a:cubicBezTo>
                    <a:cubicBezTo>
                      <a:pt x="17" y="40"/>
                      <a:pt x="17" y="40"/>
                      <a:pt x="17" y="40"/>
                    </a:cubicBezTo>
                    <a:cubicBezTo>
                      <a:pt x="17" y="29"/>
                      <a:pt x="26" y="19"/>
                      <a:pt x="37" y="19"/>
                    </a:cubicBezTo>
                    <a:cubicBezTo>
                      <a:pt x="99" y="18"/>
                      <a:pt x="99" y="18"/>
                      <a:pt x="99" y="18"/>
                    </a:cubicBezTo>
                    <a:cubicBezTo>
                      <a:pt x="110" y="18"/>
                      <a:pt x="119" y="27"/>
                      <a:pt x="120" y="38"/>
                    </a:cubicBezTo>
                    <a:cubicBezTo>
                      <a:pt x="122" y="132"/>
                      <a:pt x="122" y="132"/>
                      <a:pt x="122" y="132"/>
                    </a:cubicBezTo>
                    <a:cubicBezTo>
                      <a:pt x="122" y="143"/>
                      <a:pt x="113" y="153"/>
                      <a:pt x="102" y="153"/>
                    </a:cubicBezTo>
                  </a:path>
                </a:pathLst>
              </a:custGeom>
              <a:grpFill/>
              <a:ln>
                <a:noFill/>
              </a:ln>
            </p:spPr>
            <p:txBody>
              <a:bodyPr/>
              <a:lstStyle/>
              <a:p>
                <a:pPr>
                  <a:defRPr/>
                </a:pPr>
                <a:endParaRPr lang="zh-CN" altLang="en-US"/>
              </a:p>
            </p:txBody>
          </p:sp>
          <p:sp>
            <p:nvSpPr>
              <p:cNvPr id="666" name="Freeform 207"/>
              <p:cNvSpPr>
                <a:spLocks/>
              </p:cNvSpPr>
              <p:nvPr/>
            </p:nvSpPr>
            <p:spPr bwMode="auto">
              <a:xfrm>
                <a:off x="2836949" y="3356837"/>
                <a:ext cx="35465" cy="306908"/>
              </a:xfrm>
              <a:custGeom>
                <a:avLst/>
                <a:gdLst>
                  <a:gd name="T0" fmla="*/ 9 w 21"/>
                  <a:gd name="T1" fmla="*/ 0 h 182"/>
                  <a:gd name="T2" fmla="*/ 0 w 21"/>
                  <a:gd name="T3" fmla="*/ 9 h 182"/>
                  <a:gd name="T4" fmla="*/ 4 w 21"/>
                  <a:gd name="T5" fmla="*/ 173 h 182"/>
                  <a:gd name="T6" fmla="*/ 13 w 21"/>
                  <a:gd name="T7" fmla="*/ 182 h 182"/>
                  <a:gd name="T8" fmla="*/ 21 w 21"/>
                  <a:gd name="T9" fmla="*/ 173 h 182"/>
                  <a:gd name="T10" fmla="*/ 17 w 21"/>
                  <a:gd name="T11" fmla="*/ 9 h 182"/>
                  <a:gd name="T12" fmla="*/ 9 w 21"/>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1" h="182">
                    <a:moveTo>
                      <a:pt x="9" y="0"/>
                    </a:moveTo>
                    <a:cubicBezTo>
                      <a:pt x="4" y="1"/>
                      <a:pt x="0" y="5"/>
                      <a:pt x="0" y="9"/>
                    </a:cubicBezTo>
                    <a:cubicBezTo>
                      <a:pt x="4" y="173"/>
                      <a:pt x="4" y="173"/>
                      <a:pt x="4" y="173"/>
                    </a:cubicBezTo>
                    <a:cubicBezTo>
                      <a:pt x="4" y="178"/>
                      <a:pt x="8" y="182"/>
                      <a:pt x="13" y="182"/>
                    </a:cubicBezTo>
                    <a:cubicBezTo>
                      <a:pt x="17" y="182"/>
                      <a:pt x="21" y="178"/>
                      <a:pt x="21" y="173"/>
                    </a:cubicBezTo>
                    <a:cubicBezTo>
                      <a:pt x="17" y="9"/>
                      <a:pt x="17" y="9"/>
                      <a:pt x="17" y="9"/>
                    </a:cubicBezTo>
                    <a:cubicBezTo>
                      <a:pt x="17" y="4"/>
                      <a:pt x="13" y="0"/>
                      <a:pt x="9" y="0"/>
                    </a:cubicBezTo>
                  </a:path>
                </a:pathLst>
              </a:custGeom>
              <a:grpFill/>
              <a:ln>
                <a:noFill/>
              </a:ln>
            </p:spPr>
            <p:txBody>
              <a:bodyPr/>
              <a:lstStyle/>
              <a:p>
                <a:pPr>
                  <a:defRPr/>
                </a:pPr>
                <a:endParaRPr lang="zh-CN" altLang="en-US"/>
              </a:p>
            </p:txBody>
          </p:sp>
          <p:sp>
            <p:nvSpPr>
              <p:cNvPr id="667" name="Freeform 208"/>
              <p:cNvSpPr>
                <a:spLocks/>
              </p:cNvSpPr>
              <p:nvPr/>
            </p:nvSpPr>
            <p:spPr bwMode="auto">
              <a:xfrm>
                <a:off x="2871050" y="3371842"/>
                <a:ext cx="12277" cy="106395"/>
              </a:xfrm>
              <a:custGeom>
                <a:avLst/>
                <a:gdLst>
                  <a:gd name="T0" fmla="*/ 2 w 7"/>
                  <a:gd name="T1" fmla="*/ 0 h 63"/>
                  <a:gd name="T2" fmla="*/ 0 w 7"/>
                  <a:gd name="T3" fmla="*/ 3 h 63"/>
                  <a:gd name="T4" fmla="*/ 1 w 7"/>
                  <a:gd name="T5" fmla="*/ 60 h 63"/>
                  <a:gd name="T6" fmla="*/ 4 w 7"/>
                  <a:gd name="T7" fmla="*/ 63 h 63"/>
                  <a:gd name="T8" fmla="*/ 7 w 7"/>
                  <a:gd name="T9" fmla="*/ 60 h 63"/>
                  <a:gd name="T10" fmla="*/ 5 w 7"/>
                  <a:gd name="T11" fmla="*/ 3 h 63"/>
                  <a:gd name="T12" fmla="*/ 2 w 7"/>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7" h="63">
                    <a:moveTo>
                      <a:pt x="2" y="0"/>
                    </a:moveTo>
                    <a:cubicBezTo>
                      <a:pt x="1" y="0"/>
                      <a:pt x="0" y="1"/>
                      <a:pt x="0" y="3"/>
                    </a:cubicBezTo>
                    <a:cubicBezTo>
                      <a:pt x="1" y="60"/>
                      <a:pt x="1" y="60"/>
                      <a:pt x="1" y="60"/>
                    </a:cubicBezTo>
                    <a:cubicBezTo>
                      <a:pt x="1" y="61"/>
                      <a:pt x="2" y="63"/>
                      <a:pt x="4" y="63"/>
                    </a:cubicBezTo>
                    <a:cubicBezTo>
                      <a:pt x="5" y="63"/>
                      <a:pt x="7" y="61"/>
                      <a:pt x="7" y="60"/>
                    </a:cubicBezTo>
                    <a:cubicBezTo>
                      <a:pt x="5" y="3"/>
                      <a:pt x="5" y="3"/>
                      <a:pt x="5" y="3"/>
                    </a:cubicBezTo>
                    <a:cubicBezTo>
                      <a:pt x="5" y="1"/>
                      <a:pt x="4" y="0"/>
                      <a:pt x="2" y="0"/>
                    </a:cubicBezTo>
                  </a:path>
                </a:pathLst>
              </a:custGeom>
              <a:grpFill/>
              <a:ln>
                <a:noFill/>
              </a:ln>
            </p:spPr>
            <p:txBody>
              <a:bodyPr/>
              <a:lstStyle/>
              <a:p>
                <a:pPr>
                  <a:defRPr/>
                </a:pPr>
                <a:endParaRPr lang="zh-CN" altLang="en-US"/>
              </a:p>
            </p:txBody>
          </p:sp>
          <p:sp>
            <p:nvSpPr>
              <p:cNvPr id="668" name="Freeform 209"/>
              <p:cNvSpPr>
                <a:spLocks/>
              </p:cNvSpPr>
              <p:nvPr/>
            </p:nvSpPr>
            <p:spPr bwMode="auto">
              <a:xfrm>
                <a:off x="2632344" y="3415491"/>
                <a:ext cx="144588" cy="24553"/>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5"/>
                      <a:pt x="2" y="2"/>
                      <a:pt x="6" y="2"/>
                    </a:cubicBezTo>
                    <a:cubicBezTo>
                      <a:pt x="80" y="0"/>
                      <a:pt x="80" y="0"/>
                      <a:pt x="80" y="0"/>
                    </a:cubicBezTo>
                    <a:cubicBezTo>
                      <a:pt x="83" y="0"/>
                      <a:pt x="86" y="3"/>
                      <a:pt x="86" y="6"/>
                    </a:cubicBezTo>
                  </a:path>
                </a:pathLst>
              </a:custGeom>
              <a:grpFill/>
              <a:ln>
                <a:noFill/>
              </a:ln>
            </p:spPr>
            <p:txBody>
              <a:bodyPr/>
              <a:lstStyle/>
              <a:p>
                <a:pPr>
                  <a:defRPr/>
                </a:pPr>
                <a:endParaRPr lang="zh-CN" altLang="en-US"/>
              </a:p>
            </p:txBody>
          </p:sp>
          <p:sp>
            <p:nvSpPr>
              <p:cNvPr id="669" name="Freeform 210"/>
              <p:cNvSpPr>
                <a:spLocks/>
              </p:cNvSpPr>
              <p:nvPr/>
            </p:nvSpPr>
            <p:spPr bwMode="auto">
              <a:xfrm>
                <a:off x="2632344" y="3453684"/>
                <a:ext cx="145952" cy="23189"/>
              </a:xfrm>
              <a:custGeom>
                <a:avLst/>
                <a:gdLst>
                  <a:gd name="T0" fmla="*/ 86 w 87"/>
                  <a:gd name="T1" fmla="*/ 6 h 14"/>
                  <a:gd name="T2" fmla="*/ 80 w 87"/>
                  <a:gd name="T3" fmla="*/ 12 h 14"/>
                  <a:gd name="T4" fmla="*/ 6 w 87"/>
                  <a:gd name="T5" fmla="*/ 14 h 14"/>
                  <a:gd name="T6" fmla="*/ 0 w 87"/>
                  <a:gd name="T7" fmla="*/ 8 h 14"/>
                  <a:gd name="T8" fmla="*/ 6 w 87"/>
                  <a:gd name="T9" fmla="*/ 2 h 14"/>
                  <a:gd name="T10" fmla="*/ 80 w 87"/>
                  <a:gd name="T11" fmla="*/ 0 h 14"/>
                  <a:gd name="T12" fmla="*/ 86 w 87"/>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7" h="14">
                    <a:moveTo>
                      <a:pt x="86" y="6"/>
                    </a:moveTo>
                    <a:cubicBezTo>
                      <a:pt x="87" y="9"/>
                      <a:pt x="84" y="12"/>
                      <a:pt x="80" y="12"/>
                    </a:cubicBezTo>
                    <a:cubicBezTo>
                      <a:pt x="6" y="14"/>
                      <a:pt x="6" y="14"/>
                      <a:pt x="6" y="14"/>
                    </a:cubicBezTo>
                    <a:cubicBezTo>
                      <a:pt x="3" y="14"/>
                      <a:pt x="0" y="11"/>
                      <a:pt x="0" y="8"/>
                    </a:cubicBezTo>
                    <a:cubicBezTo>
                      <a:pt x="0" y="5"/>
                      <a:pt x="3" y="2"/>
                      <a:pt x="6" y="2"/>
                    </a:cubicBezTo>
                    <a:cubicBezTo>
                      <a:pt x="80" y="0"/>
                      <a:pt x="80" y="0"/>
                      <a:pt x="80" y="0"/>
                    </a:cubicBezTo>
                    <a:cubicBezTo>
                      <a:pt x="84" y="0"/>
                      <a:pt x="86" y="3"/>
                      <a:pt x="86" y="6"/>
                    </a:cubicBezTo>
                  </a:path>
                </a:pathLst>
              </a:custGeom>
              <a:grpFill/>
              <a:ln>
                <a:noFill/>
              </a:ln>
            </p:spPr>
            <p:txBody>
              <a:bodyPr/>
              <a:lstStyle/>
              <a:p>
                <a:pPr>
                  <a:defRPr/>
                </a:pPr>
                <a:endParaRPr lang="zh-CN" altLang="en-US"/>
              </a:p>
            </p:txBody>
          </p:sp>
          <p:sp>
            <p:nvSpPr>
              <p:cNvPr id="670" name="Freeform 211"/>
              <p:cNvSpPr>
                <a:spLocks/>
              </p:cNvSpPr>
              <p:nvPr/>
            </p:nvSpPr>
            <p:spPr bwMode="auto">
              <a:xfrm>
                <a:off x="2633708" y="3490513"/>
                <a:ext cx="144588" cy="23189"/>
              </a:xfrm>
              <a:custGeom>
                <a:avLst/>
                <a:gdLst>
                  <a:gd name="T0" fmla="*/ 86 w 86"/>
                  <a:gd name="T1" fmla="*/ 6 h 14"/>
                  <a:gd name="T2" fmla="*/ 80 w 86"/>
                  <a:gd name="T3" fmla="*/ 12 h 14"/>
                  <a:gd name="T4" fmla="*/ 6 w 86"/>
                  <a:gd name="T5" fmla="*/ 14 h 14"/>
                  <a:gd name="T6" fmla="*/ 0 w 86"/>
                  <a:gd name="T7" fmla="*/ 8 h 14"/>
                  <a:gd name="T8" fmla="*/ 6 w 86"/>
                  <a:gd name="T9" fmla="*/ 2 h 14"/>
                  <a:gd name="T10" fmla="*/ 80 w 86"/>
                  <a:gd name="T11" fmla="*/ 0 h 14"/>
                  <a:gd name="T12" fmla="*/ 86 w 86"/>
                  <a:gd name="T13" fmla="*/ 6 h 14"/>
                </a:gdLst>
                <a:ahLst/>
                <a:cxnLst>
                  <a:cxn ang="0">
                    <a:pos x="T0" y="T1"/>
                  </a:cxn>
                  <a:cxn ang="0">
                    <a:pos x="T2" y="T3"/>
                  </a:cxn>
                  <a:cxn ang="0">
                    <a:pos x="T4" y="T5"/>
                  </a:cxn>
                  <a:cxn ang="0">
                    <a:pos x="T6" y="T7"/>
                  </a:cxn>
                  <a:cxn ang="0">
                    <a:pos x="T8" y="T9"/>
                  </a:cxn>
                  <a:cxn ang="0">
                    <a:pos x="T10" y="T11"/>
                  </a:cxn>
                  <a:cxn ang="0">
                    <a:pos x="T12" y="T13"/>
                  </a:cxn>
                </a:cxnLst>
                <a:rect l="0" t="0" r="r" b="b"/>
                <a:pathLst>
                  <a:path w="86" h="14">
                    <a:moveTo>
                      <a:pt x="86" y="6"/>
                    </a:moveTo>
                    <a:cubicBezTo>
                      <a:pt x="86" y="9"/>
                      <a:pt x="83" y="12"/>
                      <a:pt x="80" y="12"/>
                    </a:cubicBezTo>
                    <a:cubicBezTo>
                      <a:pt x="6" y="14"/>
                      <a:pt x="6" y="14"/>
                      <a:pt x="6" y="14"/>
                    </a:cubicBezTo>
                    <a:cubicBezTo>
                      <a:pt x="3" y="14"/>
                      <a:pt x="0" y="11"/>
                      <a:pt x="0" y="8"/>
                    </a:cubicBezTo>
                    <a:cubicBezTo>
                      <a:pt x="0" y="4"/>
                      <a:pt x="2" y="2"/>
                      <a:pt x="6" y="2"/>
                    </a:cubicBezTo>
                    <a:cubicBezTo>
                      <a:pt x="80" y="0"/>
                      <a:pt x="80" y="0"/>
                      <a:pt x="80" y="0"/>
                    </a:cubicBezTo>
                    <a:cubicBezTo>
                      <a:pt x="83" y="0"/>
                      <a:pt x="86" y="2"/>
                      <a:pt x="86" y="6"/>
                    </a:cubicBezTo>
                  </a:path>
                </a:pathLst>
              </a:custGeom>
              <a:grpFill/>
              <a:ln>
                <a:noFill/>
              </a:ln>
            </p:spPr>
            <p:txBody>
              <a:bodyPr/>
              <a:lstStyle/>
              <a:p>
                <a:pPr>
                  <a:defRPr/>
                </a:pPr>
                <a:endParaRPr lang="zh-CN" altLang="en-US"/>
              </a:p>
            </p:txBody>
          </p:sp>
          <p:sp>
            <p:nvSpPr>
              <p:cNvPr id="671" name="Freeform 212"/>
              <p:cNvSpPr>
                <a:spLocks/>
              </p:cNvSpPr>
              <p:nvPr/>
            </p:nvSpPr>
            <p:spPr bwMode="auto">
              <a:xfrm>
                <a:off x="2692362" y="3527342"/>
                <a:ext cx="85935" cy="21825"/>
              </a:xfrm>
              <a:custGeom>
                <a:avLst/>
                <a:gdLst>
                  <a:gd name="T0" fmla="*/ 51 w 51"/>
                  <a:gd name="T1" fmla="*/ 6 h 13"/>
                  <a:gd name="T2" fmla="*/ 45 w 51"/>
                  <a:gd name="T3" fmla="*/ 12 h 13"/>
                  <a:gd name="T4" fmla="*/ 7 w 51"/>
                  <a:gd name="T5" fmla="*/ 13 h 13"/>
                  <a:gd name="T6" fmla="*/ 0 w 51"/>
                  <a:gd name="T7" fmla="*/ 7 h 13"/>
                  <a:gd name="T8" fmla="*/ 6 w 51"/>
                  <a:gd name="T9" fmla="*/ 1 h 13"/>
                  <a:gd name="T10" fmla="*/ 45 w 51"/>
                  <a:gd name="T11" fmla="*/ 0 h 13"/>
                  <a:gd name="T12" fmla="*/ 51 w 51"/>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51" h="13">
                    <a:moveTo>
                      <a:pt x="51" y="6"/>
                    </a:moveTo>
                    <a:cubicBezTo>
                      <a:pt x="51" y="9"/>
                      <a:pt x="49" y="12"/>
                      <a:pt x="45" y="12"/>
                    </a:cubicBezTo>
                    <a:cubicBezTo>
                      <a:pt x="7" y="13"/>
                      <a:pt x="7" y="13"/>
                      <a:pt x="7" y="13"/>
                    </a:cubicBezTo>
                    <a:cubicBezTo>
                      <a:pt x="3" y="13"/>
                      <a:pt x="0" y="10"/>
                      <a:pt x="0" y="7"/>
                    </a:cubicBezTo>
                    <a:cubicBezTo>
                      <a:pt x="0" y="3"/>
                      <a:pt x="3" y="1"/>
                      <a:pt x="6" y="1"/>
                    </a:cubicBezTo>
                    <a:cubicBezTo>
                      <a:pt x="45" y="0"/>
                      <a:pt x="45" y="0"/>
                      <a:pt x="45" y="0"/>
                    </a:cubicBezTo>
                    <a:cubicBezTo>
                      <a:pt x="49" y="0"/>
                      <a:pt x="51" y="2"/>
                      <a:pt x="51" y="6"/>
                    </a:cubicBezTo>
                  </a:path>
                </a:pathLst>
              </a:custGeom>
              <a:grpFill/>
              <a:ln>
                <a:noFill/>
              </a:ln>
            </p:spPr>
            <p:txBody>
              <a:bodyPr/>
              <a:lstStyle/>
              <a:p>
                <a:pPr>
                  <a:defRPr/>
                </a:pPr>
                <a:endParaRPr lang="zh-CN" altLang="en-US"/>
              </a:p>
            </p:txBody>
          </p:sp>
          <p:sp>
            <p:nvSpPr>
              <p:cNvPr id="672" name="Freeform 344"/>
              <p:cNvSpPr>
                <a:spLocks noEditPoints="1"/>
              </p:cNvSpPr>
              <p:nvPr/>
            </p:nvSpPr>
            <p:spPr bwMode="auto">
              <a:xfrm>
                <a:off x="2590060" y="3340469"/>
                <a:ext cx="234614" cy="335552"/>
              </a:xfrm>
              <a:custGeom>
                <a:avLst/>
                <a:gdLst>
                  <a:gd name="T0" fmla="*/ 61 w 139"/>
                  <a:gd name="T1" fmla="*/ 173 h 199"/>
                  <a:gd name="T2" fmla="*/ 64 w 139"/>
                  <a:gd name="T3" fmla="*/ 170 h 199"/>
                  <a:gd name="T4" fmla="*/ 78 w 139"/>
                  <a:gd name="T5" fmla="*/ 170 h 199"/>
                  <a:gd name="T6" fmla="*/ 78 w 139"/>
                  <a:gd name="T7" fmla="*/ 170 h 199"/>
                  <a:gd name="T8" fmla="*/ 81 w 139"/>
                  <a:gd name="T9" fmla="*/ 173 h 199"/>
                  <a:gd name="T10" fmla="*/ 81 w 139"/>
                  <a:gd name="T11" fmla="*/ 182 h 199"/>
                  <a:gd name="T12" fmla="*/ 81 w 139"/>
                  <a:gd name="T13" fmla="*/ 182 h 199"/>
                  <a:gd name="T14" fmla="*/ 78 w 139"/>
                  <a:gd name="T15" fmla="*/ 185 h 199"/>
                  <a:gd name="T16" fmla="*/ 64 w 139"/>
                  <a:gd name="T17" fmla="*/ 185 h 199"/>
                  <a:gd name="T18" fmla="*/ 64 w 139"/>
                  <a:gd name="T19" fmla="*/ 185 h 199"/>
                  <a:gd name="T20" fmla="*/ 61 w 139"/>
                  <a:gd name="T21" fmla="*/ 182 h 199"/>
                  <a:gd name="T22" fmla="*/ 61 w 139"/>
                  <a:gd name="T23" fmla="*/ 173 h 199"/>
                  <a:gd name="T24" fmla="*/ 61 w 139"/>
                  <a:gd name="T25" fmla="*/ 173 h 199"/>
                  <a:gd name="T26" fmla="*/ 17 w 139"/>
                  <a:gd name="T27" fmla="*/ 40 h 199"/>
                  <a:gd name="T28" fmla="*/ 37 w 139"/>
                  <a:gd name="T29" fmla="*/ 19 h 199"/>
                  <a:gd name="T30" fmla="*/ 99 w 139"/>
                  <a:gd name="T31" fmla="*/ 18 h 199"/>
                  <a:gd name="T32" fmla="*/ 99 w 139"/>
                  <a:gd name="T33" fmla="*/ 18 h 199"/>
                  <a:gd name="T34" fmla="*/ 120 w 139"/>
                  <a:gd name="T35" fmla="*/ 38 h 199"/>
                  <a:gd name="T36" fmla="*/ 122 w 139"/>
                  <a:gd name="T37" fmla="*/ 132 h 199"/>
                  <a:gd name="T38" fmla="*/ 122 w 139"/>
                  <a:gd name="T39" fmla="*/ 132 h 199"/>
                  <a:gd name="T40" fmla="*/ 102 w 139"/>
                  <a:gd name="T41" fmla="*/ 153 h 199"/>
                  <a:gd name="T42" fmla="*/ 40 w 139"/>
                  <a:gd name="T43" fmla="*/ 154 h 199"/>
                  <a:gd name="T44" fmla="*/ 39 w 139"/>
                  <a:gd name="T45" fmla="*/ 154 h 199"/>
                  <a:gd name="T46" fmla="*/ 19 w 139"/>
                  <a:gd name="T47" fmla="*/ 134 h 199"/>
                  <a:gd name="T48" fmla="*/ 17 w 139"/>
                  <a:gd name="T49" fmla="*/ 40 h 199"/>
                  <a:gd name="T50" fmla="*/ 17 w 139"/>
                  <a:gd name="T51" fmla="*/ 40 h 199"/>
                  <a:gd name="T52" fmla="*/ 101 w 139"/>
                  <a:gd name="T53" fmla="*/ 0 h 199"/>
                  <a:gd name="T54" fmla="*/ 100 w 139"/>
                  <a:gd name="T55" fmla="*/ 0 h 199"/>
                  <a:gd name="T56" fmla="*/ 34 w 139"/>
                  <a:gd name="T57" fmla="*/ 2 h 199"/>
                  <a:gd name="T58" fmla="*/ 0 w 139"/>
                  <a:gd name="T59" fmla="*/ 37 h 199"/>
                  <a:gd name="T60" fmla="*/ 0 w 139"/>
                  <a:gd name="T61" fmla="*/ 37 h 199"/>
                  <a:gd name="T62" fmla="*/ 3 w 139"/>
                  <a:gd name="T63" fmla="*/ 164 h 199"/>
                  <a:gd name="T64" fmla="*/ 38 w 139"/>
                  <a:gd name="T65" fmla="*/ 199 h 199"/>
                  <a:gd name="T66" fmla="*/ 39 w 139"/>
                  <a:gd name="T67" fmla="*/ 199 h 199"/>
                  <a:gd name="T68" fmla="*/ 105 w 139"/>
                  <a:gd name="T69" fmla="*/ 197 h 199"/>
                  <a:gd name="T70" fmla="*/ 139 w 139"/>
                  <a:gd name="T71" fmla="*/ 162 h 199"/>
                  <a:gd name="T72" fmla="*/ 139 w 139"/>
                  <a:gd name="T73" fmla="*/ 161 h 199"/>
                  <a:gd name="T74" fmla="*/ 136 w 139"/>
                  <a:gd name="T75" fmla="*/ 34 h 199"/>
                  <a:gd name="T76" fmla="*/ 101 w 139"/>
                  <a:gd name="T77"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 h="199">
                    <a:moveTo>
                      <a:pt x="61" y="173"/>
                    </a:moveTo>
                    <a:cubicBezTo>
                      <a:pt x="61" y="171"/>
                      <a:pt x="62" y="170"/>
                      <a:pt x="64" y="170"/>
                    </a:cubicBezTo>
                    <a:cubicBezTo>
                      <a:pt x="78" y="170"/>
                      <a:pt x="78" y="170"/>
                      <a:pt x="78" y="170"/>
                    </a:cubicBezTo>
                    <a:cubicBezTo>
                      <a:pt x="78" y="170"/>
                      <a:pt x="78" y="170"/>
                      <a:pt x="78" y="170"/>
                    </a:cubicBezTo>
                    <a:cubicBezTo>
                      <a:pt x="80" y="170"/>
                      <a:pt x="81" y="171"/>
                      <a:pt x="81" y="173"/>
                    </a:cubicBezTo>
                    <a:cubicBezTo>
                      <a:pt x="81" y="182"/>
                      <a:pt x="81" y="182"/>
                      <a:pt x="81" y="182"/>
                    </a:cubicBezTo>
                    <a:cubicBezTo>
                      <a:pt x="81" y="182"/>
                      <a:pt x="81" y="182"/>
                      <a:pt x="81" y="182"/>
                    </a:cubicBezTo>
                    <a:cubicBezTo>
                      <a:pt x="81" y="184"/>
                      <a:pt x="80" y="185"/>
                      <a:pt x="78" y="185"/>
                    </a:cubicBezTo>
                    <a:cubicBezTo>
                      <a:pt x="64" y="185"/>
                      <a:pt x="64" y="185"/>
                      <a:pt x="64" y="185"/>
                    </a:cubicBezTo>
                    <a:cubicBezTo>
                      <a:pt x="64" y="185"/>
                      <a:pt x="64" y="185"/>
                      <a:pt x="64" y="185"/>
                    </a:cubicBezTo>
                    <a:cubicBezTo>
                      <a:pt x="63" y="185"/>
                      <a:pt x="61" y="184"/>
                      <a:pt x="61" y="182"/>
                    </a:cubicBezTo>
                    <a:cubicBezTo>
                      <a:pt x="61" y="173"/>
                      <a:pt x="61" y="173"/>
                      <a:pt x="61" y="173"/>
                    </a:cubicBezTo>
                    <a:cubicBezTo>
                      <a:pt x="61" y="173"/>
                      <a:pt x="61" y="173"/>
                      <a:pt x="61" y="173"/>
                    </a:cubicBezTo>
                    <a:moveTo>
                      <a:pt x="17" y="40"/>
                    </a:moveTo>
                    <a:cubicBezTo>
                      <a:pt x="17" y="29"/>
                      <a:pt x="26" y="19"/>
                      <a:pt x="37" y="19"/>
                    </a:cubicBezTo>
                    <a:cubicBezTo>
                      <a:pt x="99" y="18"/>
                      <a:pt x="99" y="18"/>
                      <a:pt x="99" y="18"/>
                    </a:cubicBezTo>
                    <a:cubicBezTo>
                      <a:pt x="99" y="18"/>
                      <a:pt x="99" y="18"/>
                      <a:pt x="99" y="18"/>
                    </a:cubicBezTo>
                    <a:cubicBezTo>
                      <a:pt x="110" y="18"/>
                      <a:pt x="119" y="27"/>
                      <a:pt x="120" y="38"/>
                    </a:cubicBezTo>
                    <a:cubicBezTo>
                      <a:pt x="122" y="132"/>
                      <a:pt x="122" y="132"/>
                      <a:pt x="122" y="132"/>
                    </a:cubicBezTo>
                    <a:cubicBezTo>
                      <a:pt x="122" y="132"/>
                      <a:pt x="122" y="132"/>
                      <a:pt x="122" y="132"/>
                    </a:cubicBezTo>
                    <a:cubicBezTo>
                      <a:pt x="122" y="144"/>
                      <a:pt x="113" y="153"/>
                      <a:pt x="102" y="153"/>
                    </a:cubicBezTo>
                    <a:cubicBezTo>
                      <a:pt x="40" y="154"/>
                      <a:pt x="40" y="154"/>
                      <a:pt x="40" y="154"/>
                    </a:cubicBezTo>
                    <a:cubicBezTo>
                      <a:pt x="40" y="154"/>
                      <a:pt x="40" y="154"/>
                      <a:pt x="39" y="154"/>
                    </a:cubicBezTo>
                    <a:cubicBezTo>
                      <a:pt x="28" y="154"/>
                      <a:pt x="19" y="145"/>
                      <a:pt x="19" y="134"/>
                    </a:cubicBezTo>
                    <a:cubicBezTo>
                      <a:pt x="17" y="40"/>
                      <a:pt x="17" y="40"/>
                      <a:pt x="17" y="40"/>
                    </a:cubicBezTo>
                    <a:cubicBezTo>
                      <a:pt x="17" y="40"/>
                      <a:pt x="17" y="40"/>
                      <a:pt x="17" y="40"/>
                    </a:cubicBezTo>
                    <a:moveTo>
                      <a:pt x="101" y="0"/>
                    </a:moveTo>
                    <a:cubicBezTo>
                      <a:pt x="101" y="0"/>
                      <a:pt x="101" y="0"/>
                      <a:pt x="100" y="0"/>
                    </a:cubicBezTo>
                    <a:cubicBezTo>
                      <a:pt x="34" y="2"/>
                      <a:pt x="34" y="2"/>
                      <a:pt x="34" y="2"/>
                    </a:cubicBezTo>
                    <a:cubicBezTo>
                      <a:pt x="15" y="2"/>
                      <a:pt x="0" y="18"/>
                      <a:pt x="0" y="37"/>
                    </a:cubicBezTo>
                    <a:cubicBezTo>
                      <a:pt x="0" y="37"/>
                      <a:pt x="0" y="37"/>
                      <a:pt x="0" y="37"/>
                    </a:cubicBezTo>
                    <a:cubicBezTo>
                      <a:pt x="3" y="164"/>
                      <a:pt x="3" y="164"/>
                      <a:pt x="3" y="164"/>
                    </a:cubicBezTo>
                    <a:cubicBezTo>
                      <a:pt x="3" y="184"/>
                      <a:pt x="19" y="199"/>
                      <a:pt x="38" y="199"/>
                    </a:cubicBezTo>
                    <a:cubicBezTo>
                      <a:pt x="38" y="199"/>
                      <a:pt x="38" y="199"/>
                      <a:pt x="39" y="199"/>
                    </a:cubicBezTo>
                    <a:cubicBezTo>
                      <a:pt x="105" y="197"/>
                      <a:pt x="105" y="197"/>
                      <a:pt x="105" y="197"/>
                    </a:cubicBezTo>
                    <a:cubicBezTo>
                      <a:pt x="124" y="197"/>
                      <a:pt x="139" y="181"/>
                      <a:pt x="139" y="162"/>
                    </a:cubicBezTo>
                    <a:cubicBezTo>
                      <a:pt x="139" y="162"/>
                      <a:pt x="139" y="162"/>
                      <a:pt x="139" y="161"/>
                    </a:cubicBezTo>
                    <a:cubicBezTo>
                      <a:pt x="136" y="34"/>
                      <a:pt x="136" y="34"/>
                      <a:pt x="136" y="34"/>
                    </a:cubicBezTo>
                    <a:cubicBezTo>
                      <a:pt x="136" y="15"/>
                      <a:pt x="120" y="0"/>
                      <a:pt x="101" y="0"/>
                    </a:cubicBezTo>
                  </a:path>
                </a:pathLst>
              </a:custGeom>
              <a:grpFill/>
              <a:ln>
                <a:noFill/>
              </a:ln>
            </p:spPr>
            <p:txBody>
              <a:bodyPr/>
              <a:lstStyle/>
              <a:p>
                <a:pPr>
                  <a:defRPr/>
                </a:pPr>
                <a:endParaRPr lang="zh-CN" altLang="en-US"/>
              </a:p>
            </p:txBody>
          </p:sp>
          <p:sp>
            <p:nvSpPr>
              <p:cNvPr id="673" name="Freeform 345"/>
              <p:cNvSpPr>
                <a:spLocks/>
              </p:cNvSpPr>
              <p:nvPr/>
            </p:nvSpPr>
            <p:spPr bwMode="auto">
              <a:xfrm>
                <a:off x="2836949" y="3356836"/>
                <a:ext cx="35465" cy="306908"/>
              </a:xfrm>
              <a:custGeom>
                <a:avLst/>
                <a:gdLst>
                  <a:gd name="T0" fmla="*/ 9 w 21"/>
                  <a:gd name="T1" fmla="*/ 0 h 182"/>
                  <a:gd name="T2" fmla="*/ 9 w 21"/>
                  <a:gd name="T3" fmla="*/ 0 h 182"/>
                  <a:gd name="T4" fmla="*/ 0 w 21"/>
                  <a:gd name="T5" fmla="*/ 9 h 182"/>
                  <a:gd name="T6" fmla="*/ 0 w 21"/>
                  <a:gd name="T7" fmla="*/ 9 h 182"/>
                  <a:gd name="T8" fmla="*/ 4 w 21"/>
                  <a:gd name="T9" fmla="*/ 173 h 182"/>
                  <a:gd name="T10" fmla="*/ 13 w 21"/>
                  <a:gd name="T11" fmla="*/ 182 h 182"/>
                  <a:gd name="T12" fmla="*/ 13 w 21"/>
                  <a:gd name="T13" fmla="*/ 182 h 182"/>
                  <a:gd name="T14" fmla="*/ 21 w 21"/>
                  <a:gd name="T15" fmla="*/ 173 h 182"/>
                  <a:gd name="T16" fmla="*/ 21 w 21"/>
                  <a:gd name="T17" fmla="*/ 173 h 182"/>
                  <a:gd name="T18" fmla="*/ 17 w 21"/>
                  <a:gd name="T19" fmla="*/ 9 h 182"/>
                  <a:gd name="T20" fmla="*/ 9 w 21"/>
                  <a:gd name="T2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82">
                    <a:moveTo>
                      <a:pt x="9" y="0"/>
                    </a:moveTo>
                    <a:cubicBezTo>
                      <a:pt x="9" y="0"/>
                      <a:pt x="9" y="0"/>
                      <a:pt x="9" y="0"/>
                    </a:cubicBezTo>
                    <a:cubicBezTo>
                      <a:pt x="4" y="1"/>
                      <a:pt x="0" y="4"/>
                      <a:pt x="0" y="9"/>
                    </a:cubicBezTo>
                    <a:cubicBezTo>
                      <a:pt x="0" y="9"/>
                      <a:pt x="0" y="9"/>
                      <a:pt x="0" y="9"/>
                    </a:cubicBezTo>
                    <a:cubicBezTo>
                      <a:pt x="4" y="173"/>
                      <a:pt x="4" y="173"/>
                      <a:pt x="4" y="173"/>
                    </a:cubicBezTo>
                    <a:cubicBezTo>
                      <a:pt x="4" y="178"/>
                      <a:pt x="8" y="182"/>
                      <a:pt x="13" y="182"/>
                    </a:cubicBezTo>
                    <a:cubicBezTo>
                      <a:pt x="13" y="182"/>
                      <a:pt x="13" y="182"/>
                      <a:pt x="13" y="182"/>
                    </a:cubicBezTo>
                    <a:cubicBezTo>
                      <a:pt x="17" y="182"/>
                      <a:pt x="21" y="178"/>
                      <a:pt x="21" y="173"/>
                    </a:cubicBezTo>
                    <a:cubicBezTo>
                      <a:pt x="21" y="173"/>
                      <a:pt x="21" y="173"/>
                      <a:pt x="21" y="173"/>
                    </a:cubicBezTo>
                    <a:cubicBezTo>
                      <a:pt x="17" y="9"/>
                      <a:pt x="17" y="9"/>
                      <a:pt x="17" y="9"/>
                    </a:cubicBezTo>
                    <a:cubicBezTo>
                      <a:pt x="17" y="4"/>
                      <a:pt x="14" y="0"/>
                      <a:pt x="9" y="0"/>
                    </a:cubicBezTo>
                  </a:path>
                </a:pathLst>
              </a:custGeom>
              <a:grpFill/>
              <a:ln>
                <a:noFill/>
              </a:ln>
            </p:spPr>
            <p:txBody>
              <a:bodyPr/>
              <a:lstStyle/>
              <a:p>
                <a:pPr>
                  <a:defRPr/>
                </a:pPr>
                <a:endParaRPr lang="zh-CN" altLang="en-US"/>
              </a:p>
            </p:txBody>
          </p:sp>
          <p:sp>
            <p:nvSpPr>
              <p:cNvPr id="674" name="Freeform 346"/>
              <p:cNvSpPr>
                <a:spLocks/>
              </p:cNvSpPr>
              <p:nvPr/>
            </p:nvSpPr>
            <p:spPr bwMode="auto">
              <a:xfrm>
                <a:off x="2871051" y="3371841"/>
                <a:ext cx="12277" cy="106395"/>
              </a:xfrm>
              <a:custGeom>
                <a:avLst/>
                <a:gdLst>
                  <a:gd name="T0" fmla="*/ 3 w 7"/>
                  <a:gd name="T1" fmla="*/ 0 h 63"/>
                  <a:gd name="T2" fmla="*/ 2 w 7"/>
                  <a:gd name="T3" fmla="*/ 0 h 63"/>
                  <a:gd name="T4" fmla="*/ 0 w 7"/>
                  <a:gd name="T5" fmla="*/ 3 h 63"/>
                  <a:gd name="T6" fmla="*/ 0 w 7"/>
                  <a:gd name="T7" fmla="*/ 3 h 63"/>
                  <a:gd name="T8" fmla="*/ 1 w 7"/>
                  <a:gd name="T9" fmla="*/ 60 h 63"/>
                  <a:gd name="T10" fmla="*/ 4 w 7"/>
                  <a:gd name="T11" fmla="*/ 63 h 63"/>
                  <a:gd name="T12" fmla="*/ 4 w 7"/>
                  <a:gd name="T13" fmla="*/ 63 h 63"/>
                  <a:gd name="T14" fmla="*/ 7 w 7"/>
                  <a:gd name="T15" fmla="*/ 60 h 63"/>
                  <a:gd name="T16" fmla="*/ 7 w 7"/>
                  <a:gd name="T17" fmla="*/ 60 h 63"/>
                  <a:gd name="T18" fmla="*/ 5 w 7"/>
                  <a:gd name="T19" fmla="*/ 3 h 63"/>
                  <a:gd name="T20" fmla="*/ 3 w 7"/>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63">
                    <a:moveTo>
                      <a:pt x="3" y="0"/>
                    </a:moveTo>
                    <a:cubicBezTo>
                      <a:pt x="3" y="0"/>
                      <a:pt x="2" y="0"/>
                      <a:pt x="2" y="0"/>
                    </a:cubicBezTo>
                    <a:cubicBezTo>
                      <a:pt x="1" y="0"/>
                      <a:pt x="0" y="1"/>
                      <a:pt x="0" y="3"/>
                    </a:cubicBezTo>
                    <a:cubicBezTo>
                      <a:pt x="0" y="3"/>
                      <a:pt x="0" y="3"/>
                      <a:pt x="0" y="3"/>
                    </a:cubicBezTo>
                    <a:cubicBezTo>
                      <a:pt x="1" y="60"/>
                      <a:pt x="1" y="60"/>
                      <a:pt x="1" y="60"/>
                    </a:cubicBezTo>
                    <a:cubicBezTo>
                      <a:pt x="1" y="61"/>
                      <a:pt x="2" y="63"/>
                      <a:pt x="4" y="63"/>
                    </a:cubicBezTo>
                    <a:cubicBezTo>
                      <a:pt x="4" y="63"/>
                      <a:pt x="4" y="63"/>
                      <a:pt x="4" y="63"/>
                    </a:cubicBezTo>
                    <a:cubicBezTo>
                      <a:pt x="5" y="63"/>
                      <a:pt x="7" y="61"/>
                      <a:pt x="7" y="60"/>
                    </a:cubicBezTo>
                    <a:cubicBezTo>
                      <a:pt x="7" y="60"/>
                      <a:pt x="7" y="60"/>
                      <a:pt x="7" y="60"/>
                    </a:cubicBezTo>
                    <a:cubicBezTo>
                      <a:pt x="5" y="3"/>
                      <a:pt x="5" y="3"/>
                      <a:pt x="5" y="3"/>
                    </a:cubicBezTo>
                    <a:cubicBezTo>
                      <a:pt x="5" y="1"/>
                      <a:pt x="4" y="0"/>
                      <a:pt x="3" y="0"/>
                    </a:cubicBezTo>
                  </a:path>
                </a:pathLst>
              </a:custGeom>
              <a:grpFill/>
              <a:ln>
                <a:noFill/>
              </a:ln>
            </p:spPr>
            <p:txBody>
              <a:bodyPr/>
              <a:lstStyle/>
              <a:p>
                <a:pPr>
                  <a:defRPr/>
                </a:pPr>
                <a:endParaRPr lang="zh-CN" altLang="en-US"/>
              </a:p>
            </p:txBody>
          </p:sp>
          <p:sp>
            <p:nvSpPr>
              <p:cNvPr id="675" name="Freeform 347"/>
              <p:cNvSpPr>
                <a:spLocks noEditPoints="1"/>
              </p:cNvSpPr>
              <p:nvPr/>
            </p:nvSpPr>
            <p:spPr bwMode="auto">
              <a:xfrm>
                <a:off x="2641892" y="3415490"/>
                <a:ext cx="124127" cy="24553"/>
              </a:xfrm>
              <a:custGeom>
                <a:avLst/>
                <a:gdLst>
                  <a:gd name="T0" fmla="*/ 0 w 74"/>
                  <a:gd name="T1" fmla="*/ 14 h 14"/>
                  <a:gd name="T2" fmla="*/ 0 w 74"/>
                  <a:gd name="T3" fmla="*/ 14 h 14"/>
                  <a:gd name="T4" fmla="*/ 0 w 74"/>
                  <a:gd name="T5" fmla="*/ 14 h 14"/>
                  <a:gd name="T6" fmla="*/ 0 w 74"/>
                  <a:gd name="T7" fmla="*/ 14 h 14"/>
                  <a:gd name="T8" fmla="*/ 0 w 74"/>
                  <a:gd name="T9" fmla="*/ 14 h 14"/>
                  <a:gd name="T10" fmla="*/ 0 w 74"/>
                  <a:gd name="T11" fmla="*/ 14 h 14"/>
                  <a:gd name="T12" fmla="*/ 0 w 74"/>
                  <a:gd name="T13" fmla="*/ 14 h 14"/>
                  <a:gd name="T14" fmla="*/ 74 w 74"/>
                  <a:gd name="T15" fmla="*/ 0 h 14"/>
                  <a:gd name="T16" fmla="*/ 74 w 74"/>
                  <a:gd name="T17" fmla="*/ 0 h 14"/>
                  <a:gd name="T18" fmla="*/ 74 w 74"/>
                  <a:gd name="T19" fmla="*/ 0 h 14"/>
                  <a:gd name="T20" fmla="*/ 74 w 74"/>
                  <a:gd name="T21" fmla="*/ 0 h 14"/>
                  <a:gd name="T22" fmla="*/ 74 w 74"/>
                  <a:gd name="T23" fmla="*/ 0 h 14"/>
                  <a:gd name="T24" fmla="*/ 74 w 74"/>
                  <a:gd name="T25" fmla="*/ 0 h 14"/>
                  <a:gd name="T26" fmla="*/ 74 w 74"/>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4">
                    <a:moveTo>
                      <a:pt x="0" y="14"/>
                    </a:moveTo>
                    <a:cubicBezTo>
                      <a:pt x="0" y="14"/>
                      <a:pt x="0" y="14"/>
                      <a:pt x="0" y="14"/>
                    </a:cubicBezTo>
                    <a:cubicBezTo>
                      <a:pt x="0" y="14"/>
                      <a:pt x="0" y="14"/>
                      <a:pt x="0" y="14"/>
                    </a:cubicBezTo>
                    <a:cubicBezTo>
                      <a:pt x="0" y="14"/>
                      <a:pt x="0" y="14"/>
                      <a:pt x="0" y="14"/>
                    </a:cubicBezTo>
                    <a:moveTo>
                      <a:pt x="0" y="14"/>
                    </a:moveTo>
                    <a:cubicBezTo>
                      <a:pt x="0" y="14"/>
                      <a:pt x="0" y="14"/>
                      <a:pt x="0" y="14"/>
                    </a:cubicBezTo>
                    <a:cubicBezTo>
                      <a:pt x="0" y="14"/>
                      <a:pt x="0" y="14"/>
                      <a:pt x="0" y="14"/>
                    </a:cubicBezTo>
                    <a:moveTo>
                      <a:pt x="74" y="0"/>
                    </a:moveTo>
                    <a:cubicBezTo>
                      <a:pt x="74" y="0"/>
                      <a:pt x="74" y="0"/>
                      <a:pt x="74" y="0"/>
                    </a:cubicBezTo>
                    <a:cubicBezTo>
                      <a:pt x="74" y="0"/>
                      <a:pt x="74" y="0"/>
                      <a:pt x="74" y="0"/>
                    </a:cubicBezTo>
                    <a:moveTo>
                      <a:pt x="74" y="0"/>
                    </a:moveTo>
                    <a:cubicBezTo>
                      <a:pt x="74" y="0"/>
                      <a:pt x="74" y="0"/>
                      <a:pt x="74" y="0"/>
                    </a:cubicBezTo>
                    <a:cubicBezTo>
                      <a:pt x="74" y="0"/>
                      <a:pt x="74" y="0"/>
                      <a:pt x="74" y="0"/>
                    </a:cubicBezTo>
                    <a:cubicBezTo>
                      <a:pt x="74" y="0"/>
                      <a:pt x="74" y="0"/>
                      <a:pt x="74" y="0"/>
                    </a:cubicBezTo>
                  </a:path>
                </a:pathLst>
              </a:custGeom>
              <a:grpFill/>
              <a:ln>
                <a:noFill/>
              </a:ln>
            </p:spPr>
            <p:txBody>
              <a:bodyPr/>
              <a:lstStyle/>
              <a:p>
                <a:pPr>
                  <a:defRPr/>
                </a:pPr>
                <a:endParaRPr lang="zh-CN" altLang="en-US"/>
              </a:p>
            </p:txBody>
          </p:sp>
          <p:sp>
            <p:nvSpPr>
              <p:cNvPr id="676" name="Freeform 348"/>
              <p:cNvSpPr>
                <a:spLocks/>
              </p:cNvSpPr>
              <p:nvPr/>
            </p:nvSpPr>
            <p:spPr bwMode="auto">
              <a:xfrm>
                <a:off x="2632345" y="3415490"/>
                <a:ext cx="144588" cy="24553"/>
              </a:xfrm>
              <a:custGeom>
                <a:avLst/>
                <a:gdLst>
                  <a:gd name="T0" fmla="*/ 80 w 86"/>
                  <a:gd name="T1" fmla="*/ 0 h 14"/>
                  <a:gd name="T2" fmla="*/ 80 w 86"/>
                  <a:gd name="T3" fmla="*/ 0 h 14"/>
                  <a:gd name="T4" fmla="*/ 80 w 86"/>
                  <a:gd name="T5" fmla="*/ 0 h 14"/>
                  <a:gd name="T6" fmla="*/ 80 w 86"/>
                  <a:gd name="T7" fmla="*/ 0 h 14"/>
                  <a:gd name="T8" fmla="*/ 80 w 86"/>
                  <a:gd name="T9" fmla="*/ 0 h 14"/>
                  <a:gd name="T10" fmla="*/ 6 w 86"/>
                  <a:gd name="T11" fmla="*/ 2 h 14"/>
                  <a:gd name="T12" fmla="*/ 0 w 86"/>
                  <a:gd name="T13" fmla="*/ 8 h 14"/>
                  <a:gd name="T14" fmla="*/ 0 w 86"/>
                  <a:gd name="T15" fmla="*/ 8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80" y="0"/>
                      <a:pt x="80" y="0"/>
                      <a:pt x="80" y="0"/>
                    </a:cubicBezTo>
                    <a:cubicBezTo>
                      <a:pt x="80" y="0"/>
                      <a:pt x="80" y="0"/>
                      <a:pt x="80" y="0"/>
                    </a:cubicBezTo>
                    <a:cubicBezTo>
                      <a:pt x="6" y="2"/>
                      <a:pt x="6" y="2"/>
                      <a:pt x="6" y="2"/>
                    </a:cubicBezTo>
                    <a:cubicBezTo>
                      <a:pt x="2" y="2"/>
                      <a:pt x="0" y="5"/>
                      <a:pt x="0" y="8"/>
                    </a:cubicBezTo>
                    <a:cubicBezTo>
                      <a:pt x="0" y="8"/>
                      <a:pt x="0" y="8"/>
                      <a:pt x="0" y="8"/>
                    </a:cubicBezTo>
                    <a:cubicBezTo>
                      <a:pt x="0" y="11"/>
                      <a:pt x="2"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3" y="12"/>
                      <a:pt x="86" y="10"/>
                      <a:pt x="86" y="6"/>
                    </a:cubicBezTo>
                    <a:cubicBezTo>
                      <a:pt x="86" y="6"/>
                      <a:pt x="86" y="6"/>
                      <a:pt x="86" y="6"/>
                    </a:cubicBezTo>
                    <a:cubicBezTo>
                      <a:pt x="86" y="6"/>
                      <a:pt x="86" y="6"/>
                      <a:pt x="86" y="6"/>
                    </a:cubicBezTo>
                    <a:cubicBezTo>
                      <a:pt x="86" y="3"/>
                      <a:pt x="83" y="0"/>
                      <a:pt x="80" y="0"/>
                    </a:cubicBezTo>
                    <a:cubicBezTo>
                      <a:pt x="80" y="0"/>
                      <a:pt x="80" y="0"/>
                      <a:pt x="80" y="0"/>
                    </a:cubicBezTo>
                  </a:path>
                </a:pathLst>
              </a:custGeom>
              <a:grpFill/>
              <a:ln>
                <a:noFill/>
              </a:ln>
            </p:spPr>
            <p:txBody>
              <a:bodyPr/>
              <a:lstStyle/>
              <a:p>
                <a:pPr>
                  <a:defRPr/>
                </a:pPr>
                <a:endParaRPr lang="zh-CN" altLang="en-US"/>
              </a:p>
            </p:txBody>
          </p:sp>
          <p:sp>
            <p:nvSpPr>
              <p:cNvPr id="677" name="Freeform 349"/>
              <p:cNvSpPr>
                <a:spLocks noEditPoints="1"/>
              </p:cNvSpPr>
              <p:nvPr/>
            </p:nvSpPr>
            <p:spPr bwMode="auto">
              <a:xfrm>
                <a:off x="2632345" y="3453683"/>
                <a:ext cx="133675" cy="23189"/>
              </a:xfrm>
              <a:custGeom>
                <a:avLst/>
                <a:gdLst>
                  <a:gd name="T0" fmla="*/ 6 w 80"/>
                  <a:gd name="T1" fmla="*/ 14 h 14"/>
                  <a:gd name="T2" fmla="*/ 6 w 80"/>
                  <a:gd name="T3" fmla="*/ 14 h 14"/>
                  <a:gd name="T4" fmla="*/ 6 w 80"/>
                  <a:gd name="T5" fmla="*/ 14 h 14"/>
                  <a:gd name="T6" fmla="*/ 6 w 80"/>
                  <a:gd name="T7" fmla="*/ 14 h 14"/>
                  <a:gd name="T8" fmla="*/ 6 w 80"/>
                  <a:gd name="T9" fmla="*/ 14 h 14"/>
                  <a:gd name="T10" fmla="*/ 6 w 80"/>
                  <a:gd name="T11" fmla="*/ 14 h 14"/>
                  <a:gd name="T12" fmla="*/ 6 w 80"/>
                  <a:gd name="T13" fmla="*/ 14 h 14"/>
                  <a:gd name="T14" fmla="*/ 6 w 80"/>
                  <a:gd name="T15" fmla="*/ 14 h 14"/>
                  <a:gd name="T16" fmla="*/ 6 w 80"/>
                  <a:gd name="T17" fmla="*/ 14 h 14"/>
                  <a:gd name="T18" fmla="*/ 6 w 80"/>
                  <a:gd name="T19" fmla="*/ 14 h 14"/>
                  <a:gd name="T20" fmla="*/ 80 w 80"/>
                  <a:gd name="T21" fmla="*/ 0 h 14"/>
                  <a:gd name="T22" fmla="*/ 80 w 80"/>
                  <a:gd name="T23" fmla="*/ 0 h 14"/>
                  <a:gd name="T24" fmla="*/ 6 w 80"/>
                  <a:gd name="T25" fmla="*/ 2 h 14"/>
                  <a:gd name="T26" fmla="*/ 0 w 80"/>
                  <a:gd name="T27" fmla="*/ 8 h 14"/>
                  <a:gd name="T28" fmla="*/ 6 w 80"/>
                  <a:gd name="T29" fmla="*/ 2 h 14"/>
                  <a:gd name="T30" fmla="*/ 80 w 80"/>
                  <a:gd name="T31" fmla="*/ 0 h 14"/>
                  <a:gd name="T32" fmla="*/ 80 w 80"/>
                  <a:gd name="T33" fmla="*/ 0 h 14"/>
                  <a:gd name="T34" fmla="*/ 80 w 80"/>
                  <a:gd name="T35" fmla="*/ 0 h 14"/>
                  <a:gd name="T36" fmla="*/ 80 w 80"/>
                  <a:gd name="T37" fmla="*/ 0 h 14"/>
                  <a:gd name="T38" fmla="*/ 80 w 80"/>
                  <a:gd name="T39" fmla="*/ 0 h 14"/>
                  <a:gd name="T40" fmla="*/ 80 w 80"/>
                  <a:gd name="T4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4">
                    <a:moveTo>
                      <a:pt x="6" y="14"/>
                    </a:moveTo>
                    <a:cubicBezTo>
                      <a:pt x="6" y="14"/>
                      <a:pt x="6" y="14"/>
                      <a:pt x="6" y="14"/>
                    </a:cubicBezTo>
                    <a:cubicBezTo>
                      <a:pt x="6" y="14"/>
                      <a:pt x="6" y="14"/>
                      <a:pt x="6" y="14"/>
                    </a:cubicBezTo>
                    <a:cubicBezTo>
                      <a:pt x="6" y="14"/>
                      <a:pt x="6" y="14"/>
                      <a:pt x="6" y="14"/>
                    </a:cubicBezTo>
                    <a:moveTo>
                      <a:pt x="6" y="14"/>
                    </a:moveTo>
                    <a:cubicBezTo>
                      <a:pt x="6" y="14"/>
                      <a:pt x="6" y="14"/>
                      <a:pt x="6" y="14"/>
                    </a:cubicBezTo>
                    <a:cubicBezTo>
                      <a:pt x="6" y="14"/>
                      <a:pt x="6" y="14"/>
                      <a:pt x="6" y="14"/>
                    </a:cubicBezTo>
                    <a:moveTo>
                      <a:pt x="6" y="14"/>
                    </a:moveTo>
                    <a:cubicBezTo>
                      <a:pt x="6" y="14"/>
                      <a:pt x="6" y="14"/>
                      <a:pt x="6" y="14"/>
                    </a:cubicBezTo>
                    <a:cubicBezTo>
                      <a:pt x="6" y="14"/>
                      <a:pt x="6" y="14"/>
                      <a:pt x="6" y="14"/>
                    </a:cubicBezTo>
                    <a:moveTo>
                      <a:pt x="80" y="0"/>
                    </a:moveTo>
                    <a:cubicBezTo>
                      <a:pt x="80" y="0"/>
                      <a:pt x="80" y="0"/>
                      <a:pt x="80" y="0"/>
                    </a:cubicBezTo>
                    <a:cubicBezTo>
                      <a:pt x="6" y="2"/>
                      <a:pt x="6" y="2"/>
                      <a:pt x="6" y="2"/>
                    </a:cubicBezTo>
                    <a:cubicBezTo>
                      <a:pt x="3" y="2"/>
                      <a:pt x="0" y="4"/>
                      <a:pt x="0" y="8"/>
                    </a:cubicBezTo>
                    <a:cubicBezTo>
                      <a:pt x="0" y="4"/>
                      <a:pt x="3"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678" name="Freeform 350"/>
              <p:cNvSpPr>
                <a:spLocks/>
              </p:cNvSpPr>
              <p:nvPr/>
            </p:nvSpPr>
            <p:spPr bwMode="auto">
              <a:xfrm>
                <a:off x="2632345" y="3453683"/>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6 w 86"/>
                  <a:gd name="T19" fmla="*/ 14 h 14"/>
                  <a:gd name="T20" fmla="*/ 6 w 86"/>
                  <a:gd name="T21" fmla="*/ 14 h 14"/>
                  <a:gd name="T22" fmla="*/ 6 w 86"/>
                  <a:gd name="T23" fmla="*/ 14 h 14"/>
                  <a:gd name="T24" fmla="*/ 6 w 86"/>
                  <a:gd name="T25" fmla="*/ 14 h 14"/>
                  <a:gd name="T26" fmla="*/ 80 w 86"/>
                  <a:gd name="T27" fmla="*/ 12 h 14"/>
                  <a:gd name="T28" fmla="*/ 86 w 86"/>
                  <a:gd name="T29" fmla="*/ 6 h 14"/>
                  <a:gd name="T30" fmla="*/ 86 w 86"/>
                  <a:gd name="T31" fmla="*/ 6 h 14"/>
                  <a:gd name="T32" fmla="*/ 86 w 86"/>
                  <a:gd name="T33" fmla="*/ 6 h 14"/>
                  <a:gd name="T34" fmla="*/ 80 w 86"/>
                  <a:gd name="T35" fmla="*/ 0 h 14"/>
                  <a:gd name="T36" fmla="*/ 80 w 8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14">
                    <a:moveTo>
                      <a:pt x="80" y="0"/>
                    </a:moveTo>
                    <a:cubicBezTo>
                      <a:pt x="80" y="0"/>
                      <a:pt x="80" y="0"/>
                      <a:pt x="80" y="0"/>
                    </a:cubicBezTo>
                    <a:cubicBezTo>
                      <a:pt x="80" y="0"/>
                      <a:pt x="80" y="0"/>
                      <a:pt x="80" y="0"/>
                    </a:cubicBezTo>
                    <a:cubicBezTo>
                      <a:pt x="6" y="2"/>
                      <a:pt x="6" y="2"/>
                      <a:pt x="6" y="2"/>
                    </a:cubicBezTo>
                    <a:cubicBezTo>
                      <a:pt x="3" y="2"/>
                      <a:pt x="0" y="4"/>
                      <a:pt x="0" y="8"/>
                    </a:cubicBezTo>
                    <a:cubicBezTo>
                      <a:pt x="0" y="8"/>
                      <a:pt x="0" y="8"/>
                      <a:pt x="0" y="8"/>
                    </a:cubicBezTo>
                    <a:cubicBezTo>
                      <a:pt x="0" y="11"/>
                      <a:pt x="3"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80" y="12"/>
                      <a:pt x="80" y="12"/>
                      <a:pt x="80" y="12"/>
                    </a:cubicBezTo>
                    <a:cubicBezTo>
                      <a:pt x="84" y="12"/>
                      <a:pt x="86" y="9"/>
                      <a:pt x="86" y="6"/>
                    </a:cubicBezTo>
                    <a:cubicBezTo>
                      <a:pt x="86" y="6"/>
                      <a:pt x="86" y="6"/>
                      <a:pt x="86" y="6"/>
                    </a:cubicBezTo>
                    <a:cubicBezTo>
                      <a:pt x="86" y="6"/>
                      <a:pt x="86" y="6"/>
                      <a:pt x="86" y="6"/>
                    </a:cubicBezTo>
                    <a:cubicBezTo>
                      <a:pt x="86" y="3"/>
                      <a:pt x="84" y="0"/>
                      <a:pt x="80" y="0"/>
                    </a:cubicBezTo>
                    <a:cubicBezTo>
                      <a:pt x="80" y="0"/>
                      <a:pt x="80" y="0"/>
                      <a:pt x="80" y="0"/>
                    </a:cubicBezTo>
                  </a:path>
                </a:pathLst>
              </a:custGeom>
              <a:grpFill/>
              <a:ln>
                <a:noFill/>
              </a:ln>
            </p:spPr>
            <p:txBody>
              <a:bodyPr/>
              <a:lstStyle/>
              <a:p>
                <a:pPr>
                  <a:defRPr/>
                </a:pPr>
                <a:endParaRPr lang="zh-CN" altLang="en-US"/>
              </a:p>
            </p:txBody>
          </p:sp>
          <p:sp>
            <p:nvSpPr>
              <p:cNvPr id="679" name="Freeform 351"/>
              <p:cNvSpPr>
                <a:spLocks noEditPoints="1"/>
              </p:cNvSpPr>
              <p:nvPr/>
            </p:nvSpPr>
            <p:spPr bwMode="auto">
              <a:xfrm>
                <a:off x="2633709" y="3490512"/>
                <a:ext cx="144588" cy="23189"/>
              </a:xfrm>
              <a:custGeom>
                <a:avLst/>
                <a:gdLst>
                  <a:gd name="T0" fmla="*/ 6 w 86"/>
                  <a:gd name="T1" fmla="*/ 14 h 14"/>
                  <a:gd name="T2" fmla="*/ 6 w 86"/>
                  <a:gd name="T3" fmla="*/ 14 h 14"/>
                  <a:gd name="T4" fmla="*/ 6 w 86"/>
                  <a:gd name="T5" fmla="*/ 14 h 14"/>
                  <a:gd name="T6" fmla="*/ 6 w 86"/>
                  <a:gd name="T7" fmla="*/ 14 h 14"/>
                  <a:gd name="T8" fmla="*/ 86 w 86"/>
                  <a:gd name="T9" fmla="*/ 5 h 14"/>
                  <a:gd name="T10" fmla="*/ 86 w 86"/>
                  <a:gd name="T11" fmla="*/ 6 h 14"/>
                  <a:gd name="T12" fmla="*/ 86 w 86"/>
                  <a:gd name="T13" fmla="*/ 5 h 14"/>
                  <a:gd name="T14" fmla="*/ 80 w 86"/>
                  <a:gd name="T15" fmla="*/ 0 h 14"/>
                  <a:gd name="T16" fmla="*/ 80 w 86"/>
                  <a:gd name="T17" fmla="*/ 0 h 14"/>
                  <a:gd name="T18" fmla="*/ 6 w 86"/>
                  <a:gd name="T19" fmla="*/ 2 h 14"/>
                  <a:gd name="T20" fmla="*/ 0 w 86"/>
                  <a:gd name="T21" fmla="*/ 8 h 14"/>
                  <a:gd name="T22" fmla="*/ 6 w 86"/>
                  <a:gd name="T23" fmla="*/ 2 h 14"/>
                  <a:gd name="T24" fmla="*/ 80 w 86"/>
                  <a:gd name="T25" fmla="*/ 0 h 14"/>
                  <a:gd name="T26" fmla="*/ 80 w 86"/>
                  <a:gd name="T27" fmla="*/ 0 h 14"/>
                  <a:gd name="T28" fmla="*/ 80 w 86"/>
                  <a:gd name="T29" fmla="*/ 0 h 14"/>
                  <a:gd name="T30" fmla="*/ 80 w 86"/>
                  <a:gd name="T31" fmla="*/ 0 h 14"/>
                  <a:gd name="T32" fmla="*/ 80 w 86"/>
                  <a:gd name="T33" fmla="*/ 0 h 14"/>
                  <a:gd name="T34" fmla="*/ 80 w 86"/>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4">
                    <a:moveTo>
                      <a:pt x="6" y="14"/>
                    </a:moveTo>
                    <a:cubicBezTo>
                      <a:pt x="6" y="14"/>
                      <a:pt x="6" y="14"/>
                      <a:pt x="6" y="14"/>
                    </a:cubicBezTo>
                    <a:cubicBezTo>
                      <a:pt x="6" y="14"/>
                      <a:pt x="6" y="14"/>
                      <a:pt x="6" y="14"/>
                    </a:cubicBezTo>
                    <a:cubicBezTo>
                      <a:pt x="6" y="14"/>
                      <a:pt x="6" y="14"/>
                      <a:pt x="6" y="14"/>
                    </a:cubicBezTo>
                    <a:moveTo>
                      <a:pt x="86" y="5"/>
                    </a:moveTo>
                    <a:cubicBezTo>
                      <a:pt x="86" y="6"/>
                      <a:pt x="86" y="6"/>
                      <a:pt x="86" y="6"/>
                    </a:cubicBezTo>
                    <a:cubicBezTo>
                      <a:pt x="86" y="6"/>
                      <a:pt x="86" y="6"/>
                      <a:pt x="86" y="5"/>
                    </a:cubicBezTo>
                    <a:moveTo>
                      <a:pt x="80" y="0"/>
                    </a:moveTo>
                    <a:cubicBezTo>
                      <a:pt x="80" y="0"/>
                      <a:pt x="80" y="0"/>
                      <a:pt x="80" y="0"/>
                    </a:cubicBezTo>
                    <a:cubicBezTo>
                      <a:pt x="6" y="2"/>
                      <a:pt x="6" y="2"/>
                      <a:pt x="6" y="2"/>
                    </a:cubicBezTo>
                    <a:cubicBezTo>
                      <a:pt x="2" y="2"/>
                      <a:pt x="0" y="4"/>
                      <a:pt x="0" y="8"/>
                    </a:cubicBezTo>
                    <a:cubicBezTo>
                      <a:pt x="0" y="4"/>
                      <a:pt x="2" y="2"/>
                      <a:pt x="6" y="2"/>
                    </a:cubicBezTo>
                    <a:cubicBezTo>
                      <a:pt x="80" y="0"/>
                      <a:pt x="80" y="0"/>
                      <a:pt x="80" y="0"/>
                    </a:cubicBezTo>
                    <a:cubicBezTo>
                      <a:pt x="80" y="0"/>
                      <a:pt x="80" y="0"/>
                      <a:pt x="80" y="0"/>
                    </a:cubicBezTo>
                    <a:moveTo>
                      <a:pt x="80" y="0"/>
                    </a:moveTo>
                    <a:cubicBezTo>
                      <a:pt x="80" y="0"/>
                      <a:pt x="80" y="0"/>
                      <a:pt x="80" y="0"/>
                    </a:cubicBezTo>
                    <a:cubicBezTo>
                      <a:pt x="80" y="0"/>
                      <a:pt x="80" y="0"/>
                      <a:pt x="80" y="0"/>
                    </a:cubicBezTo>
                    <a:cubicBezTo>
                      <a:pt x="80" y="0"/>
                      <a:pt x="80" y="0"/>
                      <a:pt x="80" y="0"/>
                    </a:cubicBezTo>
                  </a:path>
                </a:pathLst>
              </a:custGeom>
              <a:grpFill/>
              <a:ln>
                <a:noFill/>
              </a:ln>
            </p:spPr>
            <p:txBody>
              <a:bodyPr/>
              <a:lstStyle/>
              <a:p>
                <a:pPr>
                  <a:defRPr/>
                </a:pPr>
                <a:endParaRPr lang="zh-CN" altLang="en-US"/>
              </a:p>
            </p:txBody>
          </p:sp>
          <p:sp>
            <p:nvSpPr>
              <p:cNvPr id="680" name="Freeform 352"/>
              <p:cNvSpPr>
                <a:spLocks/>
              </p:cNvSpPr>
              <p:nvPr/>
            </p:nvSpPr>
            <p:spPr bwMode="auto">
              <a:xfrm>
                <a:off x="2633709" y="3490512"/>
                <a:ext cx="144588" cy="23189"/>
              </a:xfrm>
              <a:custGeom>
                <a:avLst/>
                <a:gdLst>
                  <a:gd name="T0" fmla="*/ 80 w 86"/>
                  <a:gd name="T1" fmla="*/ 0 h 14"/>
                  <a:gd name="T2" fmla="*/ 80 w 86"/>
                  <a:gd name="T3" fmla="*/ 0 h 14"/>
                  <a:gd name="T4" fmla="*/ 80 w 86"/>
                  <a:gd name="T5" fmla="*/ 0 h 14"/>
                  <a:gd name="T6" fmla="*/ 6 w 86"/>
                  <a:gd name="T7" fmla="*/ 2 h 14"/>
                  <a:gd name="T8" fmla="*/ 0 w 86"/>
                  <a:gd name="T9" fmla="*/ 8 h 14"/>
                  <a:gd name="T10" fmla="*/ 0 w 86"/>
                  <a:gd name="T11" fmla="*/ 8 h 14"/>
                  <a:gd name="T12" fmla="*/ 6 w 86"/>
                  <a:gd name="T13" fmla="*/ 14 h 14"/>
                  <a:gd name="T14" fmla="*/ 6 w 86"/>
                  <a:gd name="T15" fmla="*/ 14 h 14"/>
                  <a:gd name="T16" fmla="*/ 6 w 86"/>
                  <a:gd name="T17" fmla="*/ 14 h 14"/>
                  <a:gd name="T18" fmla="*/ 80 w 86"/>
                  <a:gd name="T19" fmla="*/ 12 h 14"/>
                  <a:gd name="T20" fmla="*/ 86 w 86"/>
                  <a:gd name="T21" fmla="*/ 6 h 14"/>
                  <a:gd name="T22" fmla="*/ 86 w 86"/>
                  <a:gd name="T23" fmla="*/ 6 h 14"/>
                  <a:gd name="T24" fmla="*/ 86 w 86"/>
                  <a:gd name="T25" fmla="*/ 6 h 14"/>
                  <a:gd name="T26" fmla="*/ 86 w 86"/>
                  <a:gd name="T27" fmla="*/ 6 h 14"/>
                  <a:gd name="T28" fmla="*/ 86 w 86"/>
                  <a:gd name="T29" fmla="*/ 5 h 14"/>
                  <a:gd name="T30" fmla="*/ 80 w 86"/>
                  <a:gd name="T31" fmla="*/ 0 h 14"/>
                  <a:gd name="T32" fmla="*/ 80 w 8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14">
                    <a:moveTo>
                      <a:pt x="80" y="0"/>
                    </a:moveTo>
                    <a:cubicBezTo>
                      <a:pt x="80" y="0"/>
                      <a:pt x="80" y="0"/>
                      <a:pt x="80" y="0"/>
                    </a:cubicBezTo>
                    <a:cubicBezTo>
                      <a:pt x="80" y="0"/>
                      <a:pt x="80" y="0"/>
                      <a:pt x="80" y="0"/>
                    </a:cubicBezTo>
                    <a:cubicBezTo>
                      <a:pt x="6" y="2"/>
                      <a:pt x="6" y="2"/>
                      <a:pt x="6" y="2"/>
                    </a:cubicBezTo>
                    <a:cubicBezTo>
                      <a:pt x="2" y="2"/>
                      <a:pt x="0" y="4"/>
                      <a:pt x="0" y="8"/>
                    </a:cubicBezTo>
                    <a:cubicBezTo>
                      <a:pt x="0" y="8"/>
                      <a:pt x="0" y="8"/>
                      <a:pt x="0" y="8"/>
                    </a:cubicBezTo>
                    <a:cubicBezTo>
                      <a:pt x="0" y="11"/>
                      <a:pt x="2" y="14"/>
                      <a:pt x="6" y="14"/>
                    </a:cubicBezTo>
                    <a:cubicBezTo>
                      <a:pt x="6" y="14"/>
                      <a:pt x="6" y="14"/>
                      <a:pt x="6" y="14"/>
                    </a:cubicBezTo>
                    <a:cubicBezTo>
                      <a:pt x="6" y="14"/>
                      <a:pt x="6" y="14"/>
                      <a:pt x="6" y="14"/>
                    </a:cubicBezTo>
                    <a:cubicBezTo>
                      <a:pt x="80" y="12"/>
                      <a:pt x="80" y="12"/>
                      <a:pt x="80" y="12"/>
                    </a:cubicBezTo>
                    <a:cubicBezTo>
                      <a:pt x="83" y="12"/>
                      <a:pt x="86" y="9"/>
                      <a:pt x="86" y="6"/>
                    </a:cubicBezTo>
                    <a:cubicBezTo>
                      <a:pt x="86" y="6"/>
                      <a:pt x="86" y="6"/>
                      <a:pt x="86" y="6"/>
                    </a:cubicBezTo>
                    <a:cubicBezTo>
                      <a:pt x="86" y="6"/>
                      <a:pt x="86" y="6"/>
                      <a:pt x="86" y="6"/>
                    </a:cubicBezTo>
                    <a:cubicBezTo>
                      <a:pt x="86" y="6"/>
                      <a:pt x="86" y="6"/>
                      <a:pt x="86" y="6"/>
                    </a:cubicBezTo>
                    <a:cubicBezTo>
                      <a:pt x="86" y="6"/>
                      <a:pt x="86" y="6"/>
                      <a:pt x="86" y="5"/>
                    </a:cubicBezTo>
                    <a:cubicBezTo>
                      <a:pt x="86" y="2"/>
                      <a:pt x="83" y="0"/>
                      <a:pt x="80" y="0"/>
                    </a:cubicBezTo>
                    <a:cubicBezTo>
                      <a:pt x="80" y="0"/>
                      <a:pt x="80" y="0"/>
                      <a:pt x="80" y="0"/>
                    </a:cubicBezTo>
                  </a:path>
                </a:pathLst>
              </a:custGeom>
              <a:grpFill/>
              <a:ln>
                <a:noFill/>
              </a:ln>
            </p:spPr>
            <p:txBody>
              <a:bodyPr/>
              <a:lstStyle/>
              <a:p>
                <a:pPr>
                  <a:defRPr/>
                </a:pPr>
                <a:endParaRPr lang="zh-CN" altLang="en-US"/>
              </a:p>
            </p:txBody>
          </p:sp>
          <p:sp>
            <p:nvSpPr>
              <p:cNvPr id="681" name="Freeform 353"/>
              <p:cNvSpPr>
                <a:spLocks noEditPoints="1"/>
              </p:cNvSpPr>
              <p:nvPr/>
            </p:nvSpPr>
            <p:spPr bwMode="auto">
              <a:xfrm>
                <a:off x="2692363" y="3527341"/>
                <a:ext cx="76386" cy="21825"/>
              </a:xfrm>
              <a:custGeom>
                <a:avLst/>
                <a:gdLst>
                  <a:gd name="T0" fmla="*/ 6 w 45"/>
                  <a:gd name="T1" fmla="*/ 13 h 13"/>
                  <a:gd name="T2" fmla="*/ 6 w 45"/>
                  <a:gd name="T3" fmla="*/ 13 h 13"/>
                  <a:gd name="T4" fmla="*/ 6 w 45"/>
                  <a:gd name="T5" fmla="*/ 13 h 13"/>
                  <a:gd name="T6" fmla="*/ 6 w 45"/>
                  <a:gd name="T7" fmla="*/ 13 h 13"/>
                  <a:gd name="T8" fmla="*/ 7 w 45"/>
                  <a:gd name="T9" fmla="*/ 13 h 13"/>
                  <a:gd name="T10" fmla="*/ 6 w 45"/>
                  <a:gd name="T11" fmla="*/ 13 h 13"/>
                  <a:gd name="T12" fmla="*/ 7 w 45"/>
                  <a:gd name="T13" fmla="*/ 13 h 13"/>
                  <a:gd name="T14" fmla="*/ 7 w 45"/>
                  <a:gd name="T15" fmla="*/ 13 h 13"/>
                  <a:gd name="T16" fmla="*/ 7 w 45"/>
                  <a:gd name="T17" fmla="*/ 13 h 13"/>
                  <a:gd name="T18" fmla="*/ 7 w 45"/>
                  <a:gd name="T19" fmla="*/ 13 h 13"/>
                  <a:gd name="T20" fmla="*/ 0 w 45"/>
                  <a:gd name="T21" fmla="*/ 7 h 13"/>
                  <a:gd name="T22" fmla="*/ 0 w 45"/>
                  <a:gd name="T23" fmla="*/ 7 h 13"/>
                  <a:gd name="T24" fmla="*/ 0 w 45"/>
                  <a:gd name="T25" fmla="*/ 7 h 13"/>
                  <a:gd name="T26" fmla="*/ 45 w 45"/>
                  <a:gd name="T27" fmla="*/ 0 h 13"/>
                  <a:gd name="T28" fmla="*/ 45 w 45"/>
                  <a:gd name="T29" fmla="*/ 0 h 13"/>
                  <a:gd name="T30" fmla="*/ 6 w 45"/>
                  <a:gd name="T31" fmla="*/ 1 h 13"/>
                  <a:gd name="T32" fmla="*/ 0 w 45"/>
                  <a:gd name="T33" fmla="*/ 7 h 13"/>
                  <a:gd name="T34" fmla="*/ 6 w 45"/>
                  <a:gd name="T35" fmla="*/ 1 h 13"/>
                  <a:gd name="T36" fmla="*/ 45 w 45"/>
                  <a:gd name="T37" fmla="*/ 0 h 13"/>
                  <a:gd name="T38" fmla="*/ 45 w 45"/>
                  <a:gd name="T39" fmla="*/ 0 h 13"/>
                  <a:gd name="T40" fmla="*/ 45 w 45"/>
                  <a:gd name="T41" fmla="*/ 0 h 13"/>
                  <a:gd name="T42" fmla="*/ 45 w 45"/>
                  <a:gd name="T43" fmla="*/ 0 h 13"/>
                  <a:gd name="T44" fmla="*/ 45 w 45"/>
                  <a:gd name="T45" fmla="*/ 0 h 13"/>
                  <a:gd name="T46" fmla="*/ 45 w 45"/>
                  <a:gd name="T4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13">
                    <a:moveTo>
                      <a:pt x="6" y="13"/>
                    </a:moveTo>
                    <a:cubicBezTo>
                      <a:pt x="6" y="13"/>
                      <a:pt x="6" y="13"/>
                      <a:pt x="6" y="13"/>
                    </a:cubicBezTo>
                    <a:cubicBezTo>
                      <a:pt x="6" y="13"/>
                      <a:pt x="6" y="13"/>
                      <a:pt x="6" y="13"/>
                    </a:cubicBezTo>
                    <a:cubicBezTo>
                      <a:pt x="6" y="13"/>
                      <a:pt x="6" y="13"/>
                      <a:pt x="6" y="13"/>
                    </a:cubicBezTo>
                    <a:moveTo>
                      <a:pt x="7" y="13"/>
                    </a:moveTo>
                    <a:cubicBezTo>
                      <a:pt x="7" y="13"/>
                      <a:pt x="6" y="13"/>
                      <a:pt x="6" y="13"/>
                    </a:cubicBezTo>
                    <a:cubicBezTo>
                      <a:pt x="6" y="13"/>
                      <a:pt x="7" y="13"/>
                      <a:pt x="7" y="13"/>
                    </a:cubicBezTo>
                    <a:moveTo>
                      <a:pt x="7" y="13"/>
                    </a:moveTo>
                    <a:cubicBezTo>
                      <a:pt x="7" y="13"/>
                      <a:pt x="7" y="13"/>
                      <a:pt x="7" y="13"/>
                    </a:cubicBezTo>
                    <a:cubicBezTo>
                      <a:pt x="7" y="13"/>
                      <a:pt x="7" y="13"/>
                      <a:pt x="7" y="13"/>
                    </a:cubicBezTo>
                    <a:moveTo>
                      <a:pt x="0" y="7"/>
                    </a:moveTo>
                    <a:cubicBezTo>
                      <a:pt x="0" y="7"/>
                      <a:pt x="0" y="7"/>
                      <a:pt x="0" y="7"/>
                    </a:cubicBezTo>
                    <a:cubicBezTo>
                      <a:pt x="0" y="7"/>
                      <a:pt x="0" y="7"/>
                      <a:pt x="0" y="7"/>
                    </a:cubicBezTo>
                    <a:moveTo>
                      <a:pt x="45" y="0"/>
                    </a:moveTo>
                    <a:cubicBezTo>
                      <a:pt x="45" y="0"/>
                      <a:pt x="45" y="0"/>
                      <a:pt x="45" y="0"/>
                    </a:cubicBezTo>
                    <a:cubicBezTo>
                      <a:pt x="6" y="1"/>
                      <a:pt x="6" y="1"/>
                      <a:pt x="6" y="1"/>
                    </a:cubicBezTo>
                    <a:cubicBezTo>
                      <a:pt x="3" y="1"/>
                      <a:pt x="0" y="3"/>
                      <a:pt x="0" y="7"/>
                    </a:cubicBezTo>
                    <a:cubicBezTo>
                      <a:pt x="0" y="3"/>
                      <a:pt x="3" y="1"/>
                      <a:pt x="6" y="1"/>
                    </a:cubicBezTo>
                    <a:cubicBezTo>
                      <a:pt x="45" y="0"/>
                      <a:pt x="45" y="0"/>
                      <a:pt x="45" y="0"/>
                    </a:cubicBezTo>
                    <a:cubicBezTo>
                      <a:pt x="45" y="0"/>
                      <a:pt x="45" y="0"/>
                      <a:pt x="45" y="0"/>
                    </a:cubicBezTo>
                    <a:moveTo>
                      <a:pt x="45" y="0"/>
                    </a:moveTo>
                    <a:cubicBezTo>
                      <a:pt x="45" y="0"/>
                      <a:pt x="45" y="0"/>
                      <a:pt x="45" y="0"/>
                    </a:cubicBezTo>
                    <a:cubicBezTo>
                      <a:pt x="45" y="0"/>
                      <a:pt x="45" y="0"/>
                      <a:pt x="45" y="0"/>
                    </a:cubicBezTo>
                    <a:cubicBezTo>
                      <a:pt x="45" y="0"/>
                      <a:pt x="45" y="0"/>
                      <a:pt x="45" y="0"/>
                    </a:cubicBezTo>
                  </a:path>
                </a:pathLst>
              </a:custGeom>
              <a:grpFill/>
              <a:ln>
                <a:noFill/>
              </a:ln>
            </p:spPr>
            <p:txBody>
              <a:bodyPr/>
              <a:lstStyle/>
              <a:p>
                <a:pPr>
                  <a:defRPr/>
                </a:pPr>
                <a:endParaRPr lang="zh-CN" altLang="en-US"/>
              </a:p>
            </p:txBody>
          </p:sp>
          <p:sp>
            <p:nvSpPr>
              <p:cNvPr id="682" name="Freeform 354"/>
              <p:cNvSpPr>
                <a:spLocks/>
              </p:cNvSpPr>
              <p:nvPr/>
            </p:nvSpPr>
            <p:spPr bwMode="auto">
              <a:xfrm>
                <a:off x="2692363" y="3527341"/>
                <a:ext cx="85935" cy="21825"/>
              </a:xfrm>
              <a:custGeom>
                <a:avLst/>
                <a:gdLst>
                  <a:gd name="T0" fmla="*/ 45 w 51"/>
                  <a:gd name="T1" fmla="*/ 0 h 13"/>
                  <a:gd name="T2" fmla="*/ 45 w 51"/>
                  <a:gd name="T3" fmla="*/ 0 h 13"/>
                  <a:gd name="T4" fmla="*/ 45 w 51"/>
                  <a:gd name="T5" fmla="*/ 0 h 13"/>
                  <a:gd name="T6" fmla="*/ 6 w 51"/>
                  <a:gd name="T7" fmla="*/ 1 h 13"/>
                  <a:gd name="T8" fmla="*/ 0 w 51"/>
                  <a:gd name="T9" fmla="*/ 7 h 13"/>
                  <a:gd name="T10" fmla="*/ 0 w 51"/>
                  <a:gd name="T11" fmla="*/ 7 h 13"/>
                  <a:gd name="T12" fmla="*/ 0 w 51"/>
                  <a:gd name="T13" fmla="*/ 7 h 13"/>
                  <a:gd name="T14" fmla="*/ 0 w 51"/>
                  <a:gd name="T15" fmla="*/ 7 h 13"/>
                  <a:gd name="T16" fmla="*/ 6 w 51"/>
                  <a:gd name="T17" fmla="*/ 13 h 13"/>
                  <a:gd name="T18" fmla="*/ 6 w 51"/>
                  <a:gd name="T19" fmla="*/ 13 h 13"/>
                  <a:gd name="T20" fmla="*/ 6 w 51"/>
                  <a:gd name="T21" fmla="*/ 13 h 13"/>
                  <a:gd name="T22" fmla="*/ 7 w 51"/>
                  <a:gd name="T23" fmla="*/ 13 h 13"/>
                  <a:gd name="T24" fmla="*/ 7 w 51"/>
                  <a:gd name="T25" fmla="*/ 13 h 13"/>
                  <a:gd name="T26" fmla="*/ 7 w 51"/>
                  <a:gd name="T27" fmla="*/ 13 h 13"/>
                  <a:gd name="T28" fmla="*/ 7 w 51"/>
                  <a:gd name="T29" fmla="*/ 13 h 13"/>
                  <a:gd name="T30" fmla="*/ 45 w 51"/>
                  <a:gd name="T31" fmla="*/ 12 h 13"/>
                  <a:gd name="T32" fmla="*/ 51 w 51"/>
                  <a:gd name="T33" fmla="*/ 6 h 13"/>
                  <a:gd name="T34" fmla="*/ 51 w 51"/>
                  <a:gd name="T35" fmla="*/ 6 h 13"/>
                  <a:gd name="T36" fmla="*/ 51 w 51"/>
                  <a:gd name="T37" fmla="*/ 6 h 13"/>
                  <a:gd name="T38" fmla="*/ 45 w 51"/>
                  <a:gd name="T39" fmla="*/ 0 h 13"/>
                  <a:gd name="T40" fmla="*/ 45 w 51"/>
                  <a:gd name="T4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13">
                    <a:moveTo>
                      <a:pt x="45" y="0"/>
                    </a:moveTo>
                    <a:cubicBezTo>
                      <a:pt x="45" y="0"/>
                      <a:pt x="45" y="0"/>
                      <a:pt x="45" y="0"/>
                    </a:cubicBezTo>
                    <a:cubicBezTo>
                      <a:pt x="45" y="0"/>
                      <a:pt x="45" y="0"/>
                      <a:pt x="45" y="0"/>
                    </a:cubicBezTo>
                    <a:cubicBezTo>
                      <a:pt x="6" y="1"/>
                      <a:pt x="6" y="1"/>
                      <a:pt x="6" y="1"/>
                    </a:cubicBezTo>
                    <a:cubicBezTo>
                      <a:pt x="3" y="1"/>
                      <a:pt x="0" y="3"/>
                      <a:pt x="0" y="7"/>
                    </a:cubicBezTo>
                    <a:cubicBezTo>
                      <a:pt x="0" y="7"/>
                      <a:pt x="0" y="7"/>
                      <a:pt x="0" y="7"/>
                    </a:cubicBezTo>
                    <a:cubicBezTo>
                      <a:pt x="0" y="7"/>
                      <a:pt x="0" y="7"/>
                      <a:pt x="0" y="7"/>
                    </a:cubicBezTo>
                    <a:cubicBezTo>
                      <a:pt x="0" y="7"/>
                      <a:pt x="0" y="7"/>
                      <a:pt x="0" y="7"/>
                    </a:cubicBezTo>
                    <a:cubicBezTo>
                      <a:pt x="1" y="10"/>
                      <a:pt x="3" y="13"/>
                      <a:pt x="6" y="13"/>
                    </a:cubicBezTo>
                    <a:cubicBezTo>
                      <a:pt x="6" y="13"/>
                      <a:pt x="6" y="13"/>
                      <a:pt x="6" y="13"/>
                    </a:cubicBezTo>
                    <a:cubicBezTo>
                      <a:pt x="6" y="13"/>
                      <a:pt x="6" y="13"/>
                      <a:pt x="6" y="13"/>
                    </a:cubicBezTo>
                    <a:cubicBezTo>
                      <a:pt x="6" y="13"/>
                      <a:pt x="7" y="13"/>
                      <a:pt x="7" y="13"/>
                    </a:cubicBezTo>
                    <a:cubicBezTo>
                      <a:pt x="7" y="13"/>
                      <a:pt x="7" y="13"/>
                      <a:pt x="7" y="13"/>
                    </a:cubicBezTo>
                    <a:cubicBezTo>
                      <a:pt x="7" y="13"/>
                      <a:pt x="7" y="13"/>
                      <a:pt x="7" y="13"/>
                    </a:cubicBezTo>
                    <a:cubicBezTo>
                      <a:pt x="7" y="13"/>
                      <a:pt x="7" y="13"/>
                      <a:pt x="7" y="13"/>
                    </a:cubicBezTo>
                    <a:cubicBezTo>
                      <a:pt x="45" y="12"/>
                      <a:pt x="45" y="12"/>
                      <a:pt x="45" y="12"/>
                    </a:cubicBezTo>
                    <a:cubicBezTo>
                      <a:pt x="49" y="12"/>
                      <a:pt x="51" y="9"/>
                      <a:pt x="51" y="6"/>
                    </a:cubicBezTo>
                    <a:cubicBezTo>
                      <a:pt x="51" y="6"/>
                      <a:pt x="51" y="6"/>
                      <a:pt x="51" y="6"/>
                    </a:cubicBezTo>
                    <a:cubicBezTo>
                      <a:pt x="51" y="6"/>
                      <a:pt x="51" y="6"/>
                      <a:pt x="51" y="6"/>
                    </a:cubicBezTo>
                    <a:cubicBezTo>
                      <a:pt x="51" y="2"/>
                      <a:pt x="49" y="0"/>
                      <a:pt x="45" y="0"/>
                    </a:cubicBezTo>
                    <a:cubicBezTo>
                      <a:pt x="45" y="0"/>
                      <a:pt x="45" y="0"/>
                      <a:pt x="45" y="0"/>
                    </a:cubicBezTo>
                  </a:path>
                </a:pathLst>
              </a:custGeom>
              <a:grpFill/>
              <a:ln>
                <a:noFill/>
              </a:ln>
            </p:spPr>
            <p:txBody>
              <a:bodyPr/>
              <a:lstStyle/>
              <a:p>
                <a:pPr>
                  <a:defRPr/>
                </a:pPr>
                <a:endParaRPr lang="zh-CN" altLang="en-US"/>
              </a:p>
            </p:txBody>
          </p:sp>
        </p:grpSp>
        <p:grpSp>
          <p:nvGrpSpPr>
            <p:cNvPr id="520" name="组合 519"/>
            <p:cNvGrpSpPr/>
            <p:nvPr/>
          </p:nvGrpSpPr>
          <p:grpSpPr>
            <a:xfrm>
              <a:off x="8102408" y="3386557"/>
              <a:ext cx="272808" cy="343737"/>
              <a:chOff x="2240866" y="3314552"/>
              <a:chExt cx="272808" cy="343737"/>
            </a:xfrm>
            <a:solidFill>
              <a:schemeClr val="bg1">
                <a:lumMod val="75000"/>
              </a:schemeClr>
            </a:solidFill>
          </p:grpSpPr>
          <p:sp>
            <p:nvSpPr>
              <p:cNvPr id="658" name="Freeform 213"/>
              <p:cNvSpPr>
                <a:spLocks noEditPoints="1"/>
              </p:cNvSpPr>
              <p:nvPr/>
            </p:nvSpPr>
            <p:spPr bwMode="auto">
              <a:xfrm>
                <a:off x="2240866" y="3314553"/>
                <a:ext cx="272807" cy="343736"/>
              </a:xfrm>
              <a:custGeom>
                <a:avLst/>
                <a:gdLst>
                  <a:gd name="T0" fmla="*/ 117 w 162"/>
                  <a:gd name="T1" fmla="*/ 0 h 204"/>
                  <a:gd name="T2" fmla="*/ 0 w 162"/>
                  <a:gd name="T3" fmla="*/ 44 h 204"/>
                  <a:gd name="T4" fmla="*/ 45 w 162"/>
                  <a:gd name="T5" fmla="*/ 204 h 204"/>
                  <a:gd name="T6" fmla="*/ 162 w 162"/>
                  <a:gd name="T7" fmla="*/ 160 h 204"/>
                  <a:gd name="T8" fmla="*/ 16 w 162"/>
                  <a:gd name="T9" fmla="*/ 43 h 204"/>
                  <a:gd name="T10" fmla="*/ 117 w 162"/>
                  <a:gd name="T11" fmla="*/ 15 h 204"/>
                  <a:gd name="T12" fmla="*/ 144 w 162"/>
                  <a:gd name="T13" fmla="*/ 51 h 204"/>
                  <a:gd name="T14" fmla="*/ 42 w 162"/>
                  <a:gd name="T15" fmla="*/ 78 h 204"/>
                  <a:gd name="T16" fmla="*/ 16 w 162"/>
                  <a:gd name="T17" fmla="*/ 43 h 204"/>
                  <a:gd name="T18" fmla="*/ 21 w 162"/>
                  <a:gd name="T19" fmla="*/ 91 h 204"/>
                  <a:gd name="T20" fmla="*/ 43 w 162"/>
                  <a:gd name="T21" fmla="*/ 95 h 204"/>
                  <a:gd name="T22" fmla="*/ 39 w 162"/>
                  <a:gd name="T23" fmla="*/ 111 h 204"/>
                  <a:gd name="T24" fmla="*/ 17 w 162"/>
                  <a:gd name="T25" fmla="*/ 107 h 204"/>
                  <a:gd name="T26" fmla="*/ 18 w 162"/>
                  <a:gd name="T27" fmla="*/ 128 h 204"/>
                  <a:gd name="T28" fmla="*/ 40 w 162"/>
                  <a:gd name="T29" fmla="*/ 124 h 204"/>
                  <a:gd name="T30" fmla="*/ 44 w 162"/>
                  <a:gd name="T31" fmla="*/ 140 h 204"/>
                  <a:gd name="T32" fmla="*/ 22 w 162"/>
                  <a:gd name="T33" fmla="*/ 144 h 204"/>
                  <a:gd name="T34" fmla="*/ 18 w 162"/>
                  <a:gd name="T35" fmla="*/ 128 h 204"/>
                  <a:gd name="T36" fmla="*/ 23 w 162"/>
                  <a:gd name="T37" fmla="*/ 177 h 204"/>
                  <a:gd name="T38" fmla="*/ 18 w 162"/>
                  <a:gd name="T39" fmla="*/ 161 h 204"/>
                  <a:gd name="T40" fmla="*/ 40 w 162"/>
                  <a:gd name="T41" fmla="*/ 157 h 204"/>
                  <a:gd name="T42" fmla="*/ 45 w 162"/>
                  <a:gd name="T43" fmla="*/ 173 h 204"/>
                  <a:gd name="T44" fmla="*/ 51 w 162"/>
                  <a:gd name="T45" fmla="*/ 94 h 204"/>
                  <a:gd name="T46" fmla="*/ 73 w 162"/>
                  <a:gd name="T47" fmla="*/ 90 h 204"/>
                  <a:gd name="T48" fmla="*/ 77 w 162"/>
                  <a:gd name="T49" fmla="*/ 106 h 204"/>
                  <a:gd name="T50" fmla="*/ 55 w 162"/>
                  <a:gd name="T51" fmla="*/ 110 h 204"/>
                  <a:gd name="T52" fmla="*/ 51 w 162"/>
                  <a:gd name="T53" fmla="*/ 94 h 204"/>
                  <a:gd name="T54" fmla="*/ 55 w 162"/>
                  <a:gd name="T55" fmla="*/ 123 h 204"/>
                  <a:gd name="T56" fmla="*/ 78 w 162"/>
                  <a:gd name="T57" fmla="*/ 127 h 204"/>
                  <a:gd name="T58" fmla="*/ 74 w 162"/>
                  <a:gd name="T59" fmla="*/ 143 h 204"/>
                  <a:gd name="T60" fmla="*/ 52 w 162"/>
                  <a:gd name="T61" fmla="*/ 139 h 204"/>
                  <a:gd name="T62" fmla="*/ 75 w 162"/>
                  <a:gd name="T63" fmla="*/ 176 h 204"/>
                  <a:gd name="T64" fmla="*/ 52 w 162"/>
                  <a:gd name="T65" fmla="*/ 172 h 204"/>
                  <a:gd name="T66" fmla="*/ 56 w 162"/>
                  <a:gd name="T67" fmla="*/ 156 h 204"/>
                  <a:gd name="T68" fmla="*/ 78 w 162"/>
                  <a:gd name="T69" fmla="*/ 160 h 204"/>
                  <a:gd name="T70" fmla="*/ 75 w 162"/>
                  <a:gd name="T71" fmla="*/ 176 h 204"/>
                  <a:gd name="T72" fmla="*/ 88 w 162"/>
                  <a:gd name="T73" fmla="*/ 90 h 204"/>
                  <a:gd name="T74" fmla="*/ 111 w 162"/>
                  <a:gd name="T75" fmla="*/ 93 h 204"/>
                  <a:gd name="T76" fmla="*/ 107 w 162"/>
                  <a:gd name="T77" fmla="*/ 109 h 204"/>
                  <a:gd name="T78" fmla="*/ 85 w 162"/>
                  <a:gd name="T79" fmla="*/ 106 h 204"/>
                  <a:gd name="T80" fmla="*/ 85 w 162"/>
                  <a:gd name="T81" fmla="*/ 127 h 204"/>
                  <a:gd name="T82" fmla="*/ 107 w 162"/>
                  <a:gd name="T83" fmla="*/ 122 h 204"/>
                  <a:gd name="T84" fmla="*/ 112 w 162"/>
                  <a:gd name="T85" fmla="*/ 138 h 204"/>
                  <a:gd name="T86" fmla="*/ 90 w 162"/>
                  <a:gd name="T87" fmla="*/ 143 h 204"/>
                  <a:gd name="T88" fmla="*/ 85 w 162"/>
                  <a:gd name="T89" fmla="*/ 127 h 204"/>
                  <a:gd name="T90" fmla="*/ 90 w 162"/>
                  <a:gd name="T91" fmla="*/ 176 h 204"/>
                  <a:gd name="T92" fmla="*/ 86 w 162"/>
                  <a:gd name="T93" fmla="*/ 160 h 204"/>
                  <a:gd name="T94" fmla="*/ 108 w 162"/>
                  <a:gd name="T95" fmla="*/ 155 h 204"/>
                  <a:gd name="T96" fmla="*/ 112 w 162"/>
                  <a:gd name="T97" fmla="*/ 171 h 204"/>
                  <a:gd name="T98" fmla="*/ 118 w 162"/>
                  <a:gd name="T99" fmla="*/ 93 h 204"/>
                  <a:gd name="T100" fmla="*/ 140 w 162"/>
                  <a:gd name="T101" fmla="*/ 88 h 204"/>
                  <a:gd name="T102" fmla="*/ 145 w 162"/>
                  <a:gd name="T103" fmla="*/ 104 h 204"/>
                  <a:gd name="T104" fmla="*/ 123 w 162"/>
                  <a:gd name="T105" fmla="*/ 109 h 204"/>
                  <a:gd name="T106" fmla="*/ 118 w 162"/>
                  <a:gd name="T107" fmla="*/ 93 h 204"/>
                  <a:gd name="T108" fmla="*/ 123 w 162"/>
                  <a:gd name="T109" fmla="*/ 122 h 204"/>
                  <a:gd name="T110" fmla="*/ 145 w 162"/>
                  <a:gd name="T111" fmla="*/ 125 h 204"/>
                  <a:gd name="T112" fmla="*/ 142 w 162"/>
                  <a:gd name="T113" fmla="*/ 141 h 204"/>
                  <a:gd name="T114" fmla="*/ 119 w 162"/>
                  <a:gd name="T115" fmla="*/ 138 h 204"/>
                  <a:gd name="T116" fmla="*/ 142 w 162"/>
                  <a:gd name="T117" fmla="*/ 175 h 204"/>
                  <a:gd name="T118" fmla="*/ 120 w 162"/>
                  <a:gd name="T119" fmla="*/ 171 h 204"/>
                  <a:gd name="T120" fmla="*/ 124 w 162"/>
                  <a:gd name="T121" fmla="*/ 155 h 204"/>
                  <a:gd name="T122" fmla="*/ 146 w 162"/>
                  <a:gd name="T123" fmla="*/ 158 h 204"/>
                  <a:gd name="T124" fmla="*/ 142 w 162"/>
                  <a:gd name="T125" fmla="*/ 17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04">
                    <a:moveTo>
                      <a:pt x="159" y="40"/>
                    </a:moveTo>
                    <a:cubicBezTo>
                      <a:pt x="158" y="17"/>
                      <a:pt x="140" y="0"/>
                      <a:pt x="117" y="0"/>
                    </a:cubicBezTo>
                    <a:cubicBezTo>
                      <a:pt x="40" y="2"/>
                      <a:pt x="40" y="2"/>
                      <a:pt x="40" y="2"/>
                    </a:cubicBezTo>
                    <a:cubicBezTo>
                      <a:pt x="18" y="2"/>
                      <a:pt x="0" y="21"/>
                      <a:pt x="0" y="44"/>
                    </a:cubicBezTo>
                    <a:cubicBezTo>
                      <a:pt x="3" y="164"/>
                      <a:pt x="3" y="164"/>
                      <a:pt x="3" y="164"/>
                    </a:cubicBezTo>
                    <a:cubicBezTo>
                      <a:pt x="3" y="186"/>
                      <a:pt x="22" y="204"/>
                      <a:pt x="45" y="204"/>
                    </a:cubicBezTo>
                    <a:cubicBezTo>
                      <a:pt x="121" y="202"/>
                      <a:pt x="121" y="202"/>
                      <a:pt x="121" y="202"/>
                    </a:cubicBezTo>
                    <a:cubicBezTo>
                      <a:pt x="144" y="202"/>
                      <a:pt x="162" y="183"/>
                      <a:pt x="162" y="160"/>
                    </a:cubicBezTo>
                    <a:cubicBezTo>
                      <a:pt x="159" y="40"/>
                      <a:pt x="159" y="40"/>
                      <a:pt x="159" y="40"/>
                    </a:cubicBezTo>
                    <a:moveTo>
                      <a:pt x="16" y="43"/>
                    </a:moveTo>
                    <a:cubicBezTo>
                      <a:pt x="15" y="29"/>
                      <a:pt x="27" y="17"/>
                      <a:pt x="41" y="17"/>
                    </a:cubicBezTo>
                    <a:cubicBezTo>
                      <a:pt x="117" y="15"/>
                      <a:pt x="117" y="15"/>
                      <a:pt x="117" y="15"/>
                    </a:cubicBezTo>
                    <a:cubicBezTo>
                      <a:pt x="132" y="15"/>
                      <a:pt x="143" y="26"/>
                      <a:pt x="144" y="40"/>
                    </a:cubicBezTo>
                    <a:cubicBezTo>
                      <a:pt x="144" y="51"/>
                      <a:pt x="144" y="51"/>
                      <a:pt x="144" y="51"/>
                    </a:cubicBezTo>
                    <a:cubicBezTo>
                      <a:pt x="144" y="65"/>
                      <a:pt x="133" y="77"/>
                      <a:pt x="119" y="77"/>
                    </a:cubicBezTo>
                    <a:cubicBezTo>
                      <a:pt x="42" y="78"/>
                      <a:pt x="42" y="78"/>
                      <a:pt x="42" y="78"/>
                    </a:cubicBezTo>
                    <a:cubicBezTo>
                      <a:pt x="28" y="79"/>
                      <a:pt x="16" y="68"/>
                      <a:pt x="16" y="53"/>
                    </a:cubicBezTo>
                    <a:cubicBezTo>
                      <a:pt x="16" y="43"/>
                      <a:pt x="16" y="43"/>
                      <a:pt x="16" y="43"/>
                    </a:cubicBezTo>
                    <a:moveTo>
                      <a:pt x="17" y="95"/>
                    </a:moveTo>
                    <a:cubicBezTo>
                      <a:pt x="17" y="93"/>
                      <a:pt x="19" y="91"/>
                      <a:pt x="21" y="91"/>
                    </a:cubicBezTo>
                    <a:cubicBezTo>
                      <a:pt x="39" y="91"/>
                      <a:pt x="39" y="91"/>
                      <a:pt x="39" y="91"/>
                    </a:cubicBezTo>
                    <a:cubicBezTo>
                      <a:pt x="41" y="91"/>
                      <a:pt x="43" y="92"/>
                      <a:pt x="43" y="95"/>
                    </a:cubicBezTo>
                    <a:cubicBezTo>
                      <a:pt x="43" y="107"/>
                      <a:pt x="43" y="107"/>
                      <a:pt x="43" y="107"/>
                    </a:cubicBezTo>
                    <a:cubicBezTo>
                      <a:pt x="43" y="109"/>
                      <a:pt x="42" y="111"/>
                      <a:pt x="39" y="111"/>
                    </a:cubicBezTo>
                    <a:cubicBezTo>
                      <a:pt x="21" y="111"/>
                      <a:pt x="21" y="111"/>
                      <a:pt x="21" y="111"/>
                    </a:cubicBezTo>
                    <a:cubicBezTo>
                      <a:pt x="19" y="111"/>
                      <a:pt x="17" y="109"/>
                      <a:pt x="17" y="107"/>
                    </a:cubicBezTo>
                    <a:cubicBezTo>
                      <a:pt x="17" y="95"/>
                      <a:pt x="17" y="95"/>
                      <a:pt x="17" y="95"/>
                    </a:cubicBezTo>
                    <a:moveTo>
                      <a:pt x="18" y="128"/>
                    </a:moveTo>
                    <a:cubicBezTo>
                      <a:pt x="18" y="126"/>
                      <a:pt x="19" y="124"/>
                      <a:pt x="22" y="124"/>
                    </a:cubicBezTo>
                    <a:cubicBezTo>
                      <a:pt x="40" y="124"/>
                      <a:pt x="40" y="124"/>
                      <a:pt x="40" y="124"/>
                    </a:cubicBezTo>
                    <a:cubicBezTo>
                      <a:pt x="42" y="124"/>
                      <a:pt x="44" y="125"/>
                      <a:pt x="44" y="128"/>
                    </a:cubicBezTo>
                    <a:cubicBezTo>
                      <a:pt x="44" y="140"/>
                      <a:pt x="44" y="140"/>
                      <a:pt x="44" y="140"/>
                    </a:cubicBezTo>
                    <a:cubicBezTo>
                      <a:pt x="44" y="142"/>
                      <a:pt x="42" y="144"/>
                      <a:pt x="40" y="144"/>
                    </a:cubicBezTo>
                    <a:cubicBezTo>
                      <a:pt x="22" y="144"/>
                      <a:pt x="22" y="144"/>
                      <a:pt x="22" y="144"/>
                    </a:cubicBezTo>
                    <a:cubicBezTo>
                      <a:pt x="20" y="144"/>
                      <a:pt x="18" y="142"/>
                      <a:pt x="18" y="140"/>
                    </a:cubicBezTo>
                    <a:cubicBezTo>
                      <a:pt x="18" y="128"/>
                      <a:pt x="18" y="128"/>
                      <a:pt x="18" y="128"/>
                    </a:cubicBezTo>
                    <a:moveTo>
                      <a:pt x="41" y="177"/>
                    </a:moveTo>
                    <a:cubicBezTo>
                      <a:pt x="23" y="177"/>
                      <a:pt x="23" y="177"/>
                      <a:pt x="23" y="177"/>
                    </a:cubicBezTo>
                    <a:cubicBezTo>
                      <a:pt x="20" y="177"/>
                      <a:pt x="19" y="175"/>
                      <a:pt x="19" y="173"/>
                    </a:cubicBezTo>
                    <a:cubicBezTo>
                      <a:pt x="18" y="161"/>
                      <a:pt x="18" y="161"/>
                      <a:pt x="18" y="161"/>
                    </a:cubicBezTo>
                    <a:cubicBezTo>
                      <a:pt x="18" y="159"/>
                      <a:pt x="20" y="157"/>
                      <a:pt x="22" y="157"/>
                    </a:cubicBezTo>
                    <a:cubicBezTo>
                      <a:pt x="40" y="157"/>
                      <a:pt x="40" y="157"/>
                      <a:pt x="40" y="157"/>
                    </a:cubicBezTo>
                    <a:cubicBezTo>
                      <a:pt x="43" y="157"/>
                      <a:pt x="45" y="158"/>
                      <a:pt x="45" y="161"/>
                    </a:cubicBezTo>
                    <a:cubicBezTo>
                      <a:pt x="45" y="173"/>
                      <a:pt x="45" y="173"/>
                      <a:pt x="45" y="173"/>
                    </a:cubicBezTo>
                    <a:cubicBezTo>
                      <a:pt x="45" y="175"/>
                      <a:pt x="43" y="177"/>
                      <a:pt x="41" y="177"/>
                    </a:cubicBezTo>
                    <a:moveTo>
                      <a:pt x="51" y="94"/>
                    </a:moveTo>
                    <a:cubicBezTo>
                      <a:pt x="51" y="92"/>
                      <a:pt x="52" y="90"/>
                      <a:pt x="55" y="90"/>
                    </a:cubicBezTo>
                    <a:cubicBezTo>
                      <a:pt x="73" y="90"/>
                      <a:pt x="73" y="90"/>
                      <a:pt x="73" y="90"/>
                    </a:cubicBezTo>
                    <a:cubicBezTo>
                      <a:pt x="75" y="90"/>
                      <a:pt x="77" y="92"/>
                      <a:pt x="77" y="94"/>
                    </a:cubicBezTo>
                    <a:cubicBezTo>
                      <a:pt x="77" y="106"/>
                      <a:pt x="77" y="106"/>
                      <a:pt x="77" y="106"/>
                    </a:cubicBezTo>
                    <a:cubicBezTo>
                      <a:pt x="77" y="108"/>
                      <a:pt x="75" y="110"/>
                      <a:pt x="73" y="110"/>
                    </a:cubicBezTo>
                    <a:cubicBezTo>
                      <a:pt x="55" y="110"/>
                      <a:pt x="55" y="110"/>
                      <a:pt x="55" y="110"/>
                    </a:cubicBezTo>
                    <a:cubicBezTo>
                      <a:pt x="53" y="110"/>
                      <a:pt x="51" y="109"/>
                      <a:pt x="51" y="106"/>
                    </a:cubicBezTo>
                    <a:cubicBezTo>
                      <a:pt x="51" y="94"/>
                      <a:pt x="51" y="94"/>
                      <a:pt x="51" y="94"/>
                    </a:cubicBezTo>
                    <a:moveTo>
                      <a:pt x="51" y="127"/>
                    </a:moveTo>
                    <a:cubicBezTo>
                      <a:pt x="51" y="125"/>
                      <a:pt x="53" y="123"/>
                      <a:pt x="55" y="123"/>
                    </a:cubicBezTo>
                    <a:cubicBezTo>
                      <a:pt x="74" y="123"/>
                      <a:pt x="74" y="123"/>
                      <a:pt x="74" y="123"/>
                    </a:cubicBezTo>
                    <a:cubicBezTo>
                      <a:pt x="76" y="123"/>
                      <a:pt x="78" y="125"/>
                      <a:pt x="78" y="127"/>
                    </a:cubicBezTo>
                    <a:cubicBezTo>
                      <a:pt x="78" y="139"/>
                      <a:pt x="78" y="139"/>
                      <a:pt x="78" y="139"/>
                    </a:cubicBezTo>
                    <a:cubicBezTo>
                      <a:pt x="78" y="141"/>
                      <a:pt x="76" y="143"/>
                      <a:pt x="74" y="143"/>
                    </a:cubicBezTo>
                    <a:cubicBezTo>
                      <a:pt x="56" y="143"/>
                      <a:pt x="56" y="143"/>
                      <a:pt x="56" y="143"/>
                    </a:cubicBezTo>
                    <a:cubicBezTo>
                      <a:pt x="54" y="143"/>
                      <a:pt x="52" y="142"/>
                      <a:pt x="52" y="139"/>
                    </a:cubicBezTo>
                    <a:cubicBezTo>
                      <a:pt x="51" y="127"/>
                      <a:pt x="51" y="127"/>
                      <a:pt x="51" y="127"/>
                    </a:cubicBezTo>
                    <a:moveTo>
                      <a:pt x="75" y="176"/>
                    </a:moveTo>
                    <a:cubicBezTo>
                      <a:pt x="56" y="176"/>
                      <a:pt x="56" y="176"/>
                      <a:pt x="56" y="176"/>
                    </a:cubicBezTo>
                    <a:cubicBezTo>
                      <a:pt x="54" y="176"/>
                      <a:pt x="52" y="175"/>
                      <a:pt x="52" y="172"/>
                    </a:cubicBezTo>
                    <a:cubicBezTo>
                      <a:pt x="52" y="161"/>
                      <a:pt x="52" y="161"/>
                      <a:pt x="52" y="161"/>
                    </a:cubicBezTo>
                    <a:cubicBezTo>
                      <a:pt x="52" y="158"/>
                      <a:pt x="54" y="156"/>
                      <a:pt x="56" y="156"/>
                    </a:cubicBezTo>
                    <a:cubicBezTo>
                      <a:pt x="74" y="156"/>
                      <a:pt x="74" y="156"/>
                      <a:pt x="74" y="156"/>
                    </a:cubicBezTo>
                    <a:cubicBezTo>
                      <a:pt x="76" y="156"/>
                      <a:pt x="78" y="158"/>
                      <a:pt x="78" y="160"/>
                    </a:cubicBezTo>
                    <a:cubicBezTo>
                      <a:pt x="79" y="172"/>
                      <a:pt x="79" y="172"/>
                      <a:pt x="79" y="172"/>
                    </a:cubicBezTo>
                    <a:cubicBezTo>
                      <a:pt x="79" y="174"/>
                      <a:pt x="77" y="176"/>
                      <a:pt x="75" y="176"/>
                    </a:cubicBezTo>
                    <a:moveTo>
                      <a:pt x="84" y="94"/>
                    </a:moveTo>
                    <a:cubicBezTo>
                      <a:pt x="84" y="91"/>
                      <a:pt x="86" y="90"/>
                      <a:pt x="88" y="90"/>
                    </a:cubicBezTo>
                    <a:cubicBezTo>
                      <a:pt x="107" y="89"/>
                      <a:pt x="107" y="89"/>
                      <a:pt x="107" y="89"/>
                    </a:cubicBezTo>
                    <a:cubicBezTo>
                      <a:pt x="109" y="89"/>
                      <a:pt x="111" y="91"/>
                      <a:pt x="111" y="93"/>
                    </a:cubicBezTo>
                    <a:cubicBezTo>
                      <a:pt x="111" y="105"/>
                      <a:pt x="111" y="105"/>
                      <a:pt x="111" y="105"/>
                    </a:cubicBezTo>
                    <a:cubicBezTo>
                      <a:pt x="111" y="107"/>
                      <a:pt x="109" y="109"/>
                      <a:pt x="107" y="109"/>
                    </a:cubicBezTo>
                    <a:cubicBezTo>
                      <a:pt x="89" y="110"/>
                      <a:pt x="89" y="110"/>
                      <a:pt x="89" y="110"/>
                    </a:cubicBezTo>
                    <a:cubicBezTo>
                      <a:pt x="87" y="110"/>
                      <a:pt x="85" y="108"/>
                      <a:pt x="85" y="106"/>
                    </a:cubicBezTo>
                    <a:cubicBezTo>
                      <a:pt x="84" y="94"/>
                      <a:pt x="84" y="94"/>
                      <a:pt x="84" y="94"/>
                    </a:cubicBezTo>
                    <a:moveTo>
                      <a:pt x="85" y="127"/>
                    </a:moveTo>
                    <a:cubicBezTo>
                      <a:pt x="85" y="125"/>
                      <a:pt x="87" y="123"/>
                      <a:pt x="89" y="123"/>
                    </a:cubicBezTo>
                    <a:cubicBezTo>
                      <a:pt x="107" y="122"/>
                      <a:pt x="107" y="122"/>
                      <a:pt x="107" y="122"/>
                    </a:cubicBezTo>
                    <a:cubicBezTo>
                      <a:pt x="110" y="122"/>
                      <a:pt x="111" y="124"/>
                      <a:pt x="111" y="126"/>
                    </a:cubicBezTo>
                    <a:cubicBezTo>
                      <a:pt x="112" y="138"/>
                      <a:pt x="112" y="138"/>
                      <a:pt x="112" y="138"/>
                    </a:cubicBezTo>
                    <a:cubicBezTo>
                      <a:pt x="112" y="140"/>
                      <a:pt x="110" y="142"/>
                      <a:pt x="108" y="142"/>
                    </a:cubicBezTo>
                    <a:cubicBezTo>
                      <a:pt x="90" y="143"/>
                      <a:pt x="90" y="143"/>
                      <a:pt x="90" y="143"/>
                    </a:cubicBezTo>
                    <a:cubicBezTo>
                      <a:pt x="87" y="143"/>
                      <a:pt x="85" y="141"/>
                      <a:pt x="85" y="139"/>
                    </a:cubicBezTo>
                    <a:cubicBezTo>
                      <a:pt x="85" y="127"/>
                      <a:pt x="85" y="127"/>
                      <a:pt x="85" y="127"/>
                    </a:cubicBezTo>
                    <a:moveTo>
                      <a:pt x="108" y="175"/>
                    </a:moveTo>
                    <a:cubicBezTo>
                      <a:pt x="90" y="176"/>
                      <a:pt x="90" y="176"/>
                      <a:pt x="90" y="176"/>
                    </a:cubicBezTo>
                    <a:cubicBezTo>
                      <a:pt x="88" y="176"/>
                      <a:pt x="86" y="174"/>
                      <a:pt x="86" y="172"/>
                    </a:cubicBezTo>
                    <a:cubicBezTo>
                      <a:pt x="86" y="160"/>
                      <a:pt x="86" y="160"/>
                      <a:pt x="86" y="160"/>
                    </a:cubicBezTo>
                    <a:cubicBezTo>
                      <a:pt x="86" y="158"/>
                      <a:pt x="88" y="156"/>
                      <a:pt x="90" y="156"/>
                    </a:cubicBezTo>
                    <a:cubicBezTo>
                      <a:pt x="108" y="155"/>
                      <a:pt x="108" y="155"/>
                      <a:pt x="108" y="155"/>
                    </a:cubicBezTo>
                    <a:cubicBezTo>
                      <a:pt x="110" y="155"/>
                      <a:pt x="112" y="157"/>
                      <a:pt x="112" y="159"/>
                    </a:cubicBezTo>
                    <a:cubicBezTo>
                      <a:pt x="112" y="171"/>
                      <a:pt x="112" y="171"/>
                      <a:pt x="112" y="171"/>
                    </a:cubicBezTo>
                    <a:cubicBezTo>
                      <a:pt x="112" y="173"/>
                      <a:pt x="111" y="175"/>
                      <a:pt x="108" y="175"/>
                    </a:cubicBezTo>
                    <a:moveTo>
                      <a:pt x="118" y="93"/>
                    </a:moveTo>
                    <a:cubicBezTo>
                      <a:pt x="118" y="91"/>
                      <a:pt x="120" y="89"/>
                      <a:pt x="122" y="89"/>
                    </a:cubicBezTo>
                    <a:cubicBezTo>
                      <a:pt x="140" y="88"/>
                      <a:pt x="140" y="88"/>
                      <a:pt x="140" y="88"/>
                    </a:cubicBezTo>
                    <a:cubicBezTo>
                      <a:pt x="143" y="88"/>
                      <a:pt x="144" y="90"/>
                      <a:pt x="144" y="92"/>
                    </a:cubicBezTo>
                    <a:cubicBezTo>
                      <a:pt x="145" y="104"/>
                      <a:pt x="145" y="104"/>
                      <a:pt x="145" y="104"/>
                    </a:cubicBezTo>
                    <a:cubicBezTo>
                      <a:pt x="145" y="107"/>
                      <a:pt x="143" y="108"/>
                      <a:pt x="141" y="108"/>
                    </a:cubicBezTo>
                    <a:cubicBezTo>
                      <a:pt x="123" y="109"/>
                      <a:pt x="123" y="109"/>
                      <a:pt x="123" y="109"/>
                    </a:cubicBezTo>
                    <a:cubicBezTo>
                      <a:pt x="120" y="109"/>
                      <a:pt x="119" y="107"/>
                      <a:pt x="118" y="105"/>
                    </a:cubicBezTo>
                    <a:cubicBezTo>
                      <a:pt x="118" y="93"/>
                      <a:pt x="118" y="93"/>
                      <a:pt x="118" y="93"/>
                    </a:cubicBezTo>
                    <a:moveTo>
                      <a:pt x="119" y="126"/>
                    </a:moveTo>
                    <a:cubicBezTo>
                      <a:pt x="119" y="124"/>
                      <a:pt x="121" y="122"/>
                      <a:pt x="123" y="122"/>
                    </a:cubicBezTo>
                    <a:cubicBezTo>
                      <a:pt x="141" y="122"/>
                      <a:pt x="141" y="122"/>
                      <a:pt x="141" y="122"/>
                    </a:cubicBezTo>
                    <a:cubicBezTo>
                      <a:pt x="143" y="121"/>
                      <a:pt x="145" y="123"/>
                      <a:pt x="145" y="125"/>
                    </a:cubicBezTo>
                    <a:cubicBezTo>
                      <a:pt x="145" y="137"/>
                      <a:pt x="145" y="137"/>
                      <a:pt x="145" y="137"/>
                    </a:cubicBezTo>
                    <a:cubicBezTo>
                      <a:pt x="145" y="140"/>
                      <a:pt x="144" y="141"/>
                      <a:pt x="142" y="141"/>
                    </a:cubicBezTo>
                    <a:cubicBezTo>
                      <a:pt x="123" y="142"/>
                      <a:pt x="123" y="142"/>
                      <a:pt x="123" y="142"/>
                    </a:cubicBezTo>
                    <a:cubicBezTo>
                      <a:pt x="121" y="142"/>
                      <a:pt x="119" y="140"/>
                      <a:pt x="119" y="138"/>
                    </a:cubicBezTo>
                    <a:cubicBezTo>
                      <a:pt x="119" y="126"/>
                      <a:pt x="119" y="126"/>
                      <a:pt x="119" y="126"/>
                    </a:cubicBezTo>
                    <a:moveTo>
                      <a:pt x="142" y="175"/>
                    </a:moveTo>
                    <a:cubicBezTo>
                      <a:pt x="124" y="175"/>
                      <a:pt x="124" y="175"/>
                      <a:pt x="124" y="175"/>
                    </a:cubicBezTo>
                    <a:cubicBezTo>
                      <a:pt x="122" y="175"/>
                      <a:pt x="120" y="173"/>
                      <a:pt x="120" y="171"/>
                    </a:cubicBezTo>
                    <a:cubicBezTo>
                      <a:pt x="120" y="159"/>
                      <a:pt x="120" y="159"/>
                      <a:pt x="120" y="159"/>
                    </a:cubicBezTo>
                    <a:cubicBezTo>
                      <a:pt x="120" y="157"/>
                      <a:pt x="121" y="155"/>
                      <a:pt x="124" y="155"/>
                    </a:cubicBezTo>
                    <a:cubicBezTo>
                      <a:pt x="142" y="155"/>
                      <a:pt x="142" y="155"/>
                      <a:pt x="142" y="155"/>
                    </a:cubicBezTo>
                    <a:cubicBezTo>
                      <a:pt x="144" y="155"/>
                      <a:pt x="146" y="156"/>
                      <a:pt x="146" y="158"/>
                    </a:cubicBezTo>
                    <a:cubicBezTo>
                      <a:pt x="146" y="170"/>
                      <a:pt x="146" y="170"/>
                      <a:pt x="146" y="170"/>
                    </a:cubicBezTo>
                    <a:cubicBezTo>
                      <a:pt x="146" y="173"/>
                      <a:pt x="144" y="174"/>
                      <a:pt x="142" y="175"/>
                    </a:cubicBezTo>
                  </a:path>
                </a:pathLst>
              </a:custGeom>
              <a:grpFill/>
              <a:ln>
                <a:noFill/>
              </a:ln>
            </p:spPr>
            <p:txBody>
              <a:bodyPr/>
              <a:lstStyle/>
              <a:p>
                <a:pPr>
                  <a:defRPr/>
                </a:pPr>
                <a:endParaRPr lang="zh-CN" altLang="en-US"/>
              </a:p>
            </p:txBody>
          </p:sp>
          <p:sp>
            <p:nvSpPr>
              <p:cNvPr id="660" name="Freeform 214"/>
              <p:cNvSpPr>
                <a:spLocks/>
              </p:cNvSpPr>
              <p:nvPr/>
            </p:nvSpPr>
            <p:spPr bwMode="auto">
              <a:xfrm>
                <a:off x="2284515" y="3355474"/>
                <a:ext cx="81842" cy="83206"/>
              </a:xfrm>
              <a:custGeom>
                <a:avLst/>
                <a:gdLst>
                  <a:gd name="T0" fmla="*/ 42 w 49"/>
                  <a:gd name="T1" fmla="*/ 17 h 49"/>
                  <a:gd name="T2" fmla="*/ 31 w 49"/>
                  <a:gd name="T3" fmla="*/ 17 h 49"/>
                  <a:gd name="T4" fmla="*/ 31 w 49"/>
                  <a:gd name="T5" fmla="*/ 7 h 49"/>
                  <a:gd name="T6" fmla="*/ 24 w 49"/>
                  <a:gd name="T7" fmla="*/ 0 h 49"/>
                  <a:gd name="T8" fmla="*/ 17 w 49"/>
                  <a:gd name="T9" fmla="*/ 7 h 49"/>
                  <a:gd name="T10" fmla="*/ 17 w 49"/>
                  <a:gd name="T11" fmla="*/ 18 h 49"/>
                  <a:gd name="T12" fmla="*/ 7 w 49"/>
                  <a:gd name="T13" fmla="*/ 18 h 49"/>
                  <a:gd name="T14" fmla="*/ 0 w 49"/>
                  <a:gd name="T15" fmla="*/ 25 h 49"/>
                  <a:gd name="T16" fmla="*/ 7 w 49"/>
                  <a:gd name="T17" fmla="*/ 32 h 49"/>
                  <a:gd name="T18" fmla="*/ 18 w 49"/>
                  <a:gd name="T19" fmla="*/ 31 h 49"/>
                  <a:gd name="T20" fmla="*/ 18 w 49"/>
                  <a:gd name="T21" fmla="*/ 42 h 49"/>
                  <a:gd name="T22" fmla="*/ 25 w 49"/>
                  <a:gd name="T23" fmla="*/ 49 h 49"/>
                  <a:gd name="T24" fmla="*/ 32 w 49"/>
                  <a:gd name="T25" fmla="*/ 42 h 49"/>
                  <a:gd name="T26" fmla="*/ 31 w 49"/>
                  <a:gd name="T27" fmla="*/ 31 h 49"/>
                  <a:gd name="T28" fmla="*/ 42 w 49"/>
                  <a:gd name="T29" fmla="*/ 31 h 49"/>
                  <a:gd name="T30" fmla="*/ 49 w 49"/>
                  <a:gd name="T31" fmla="*/ 24 h 49"/>
                  <a:gd name="T32" fmla="*/ 42 w 49"/>
                  <a:gd name="T3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49">
                    <a:moveTo>
                      <a:pt x="42" y="17"/>
                    </a:moveTo>
                    <a:cubicBezTo>
                      <a:pt x="31" y="17"/>
                      <a:pt x="31" y="17"/>
                      <a:pt x="31" y="17"/>
                    </a:cubicBezTo>
                    <a:cubicBezTo>
                      <a:pt x="31" y="7"/>
                      <a:pt x="31" y="7"/>
                      <a:pt x="31" y="7"/>
                    </a:cubicBezTo>
                    <a:cubicBezTo>
                      <a:pt x="31" y="3"/>
                      <a:pt x="28" y="0"/>
                      <a:pt x="24" y="0"/>
                    </a:cubicBezTo>
                    <a:cubicBezTo>
                      <a:pt x="20" y="0"/>
                      <a:pt x="17" y="3"/>
                      <a:pt x="17" y="7"/>
                    </a:cubicBezTo>
                    <a:cubicBezTo>
                      <a:pt x="17" y="18"/>
                      <a:pt x="17" y="18"/>
                      <a:pt x="17" y="18"/>
                    </a:cubicBezTo>
                    <a:cubicBezTo>
                      <a:pt x="7" y="18"/>
                      <a:pt x="7" y="18"/>
                      <a:pt x="7" y="18"/>
                    </a:cubicBezTo>
                    <a:cubicBezTo>
                      <a:pt x="3" y="18"/>
                      <a:pt x="0" y="21"/>
                      <a:pt x="0" y="25"/>
                    </a:cubicBezTo>
                    <a:cubicBezTo>
                      <a:pt x="0" y="29"/>
                      <a:pt x="3" y="32"/>
                      <a:pt x="7" y="32"/>
                    </a:cubicBezTo>
                    <a:cubicBezTo>
                      <a:pt x="18" y="31"/>
                      <a:pt x="18" y="31"/>
                      <a:pt x="18" y="31"/>
                    </a:cubicBezTo>
                    <a:cubicBezTo>
                      <a:pt x="18" y="42"/>
                      <a:pt x="18" y="42"/>
                      <a:pt x="18" y="42"/>
                    </a:cubicBezTo>
                    <a:cubicBezTo>
                      <a:pt x="18" y="46"/>
                      <a:pt x="21" y="49"/>
                      <a:pt x="25" y="49"/>
                    </a:cubicBezTo>
                    <a:cubicBezTo>
                      <a:pt x="29" y="49"/>
                      <a:pt x="32" y="46"/>
                      <a:pt x="32" y="42"/>
                    </a:cubicBezTo>
                    <a:cubicBezTo>
                      <a:pt x="31" y="31"/>
                      <a:pt x="31" y="31"/>
                      <a:pt x="31" y="31"/>
                    </a:cubicBezTo>
                    <a:cubicBezTo>
                      <a:pt x="42" y="31"/>
                      <a:pt x="42" y="31"/>
                      <a:pt x="42" y="31"/>
                    </a:cubicBezTo>
                    <a:cubicBezTo>
                      <a:pt x="46" y="31"/>
                      <a:pt x="49" y="28"/>
                      <a:pt x="49" y="24"/>
                    </a:cubicBezTo>
                    <a:cubicBezTo>
                      <a:pt x="49" y="20"/>
                      <a:pt x="46" y="17"/>
                      <a:pt x="42" y="17"/>
                    </a:cubicBezTo>
                  </a:path>
                </a:pathLst>
              </a:custGeom>
              <a:grpFill/>
              <a:ln>
                <a:noFill/>
              </a:ln>
            </p:spPr>
            <p:txBody>
              <a:bodyPr/>
              <a:lstStyle/>
              <a:p>
                <a:pPr>
                  <a:defRPr/>
                </a:pPr>
                <a:endParaRPr lang="zh-CN" altLang="en-US"/>
              </a:p>
            </p:txBody>
          </p:sp>
          <p:sp>
            <p:nvSpPr>
              <p:cNvPr id="661" name="Freeform 215"/>
              <p:cNvSpPr>
                <a:spLocks/>
              </p:cNvSpPr>
              <p:nvPr/>
            </p:nvSpPr>
            <p:spPr bwMode="auto">
              <a:xfrm>
                <a:off x="2382726" y="3382755"/>
                <a:ext cx="81842" cy="23189"/>
              </a:xfrm>
              <a:custGeom>
                <a:avLst/>
                <a:gdLst>
                  <a:gd name="T0" fmla="*/ 42 w 49"/>
                  <a:gd name="T1" fmla="*/ 0 h 14"/>
                  <a:gd name="T2" fmla="*/ 7 w 49"/>
                  <a:gd name="T3" fmla="*/ 1 h 14"/>
                  <a:gd name="T4" fmla="*/ 0 w 49"/>
                  <a:gd name="T5" fmla="*/ 8 h 14"/>
                  <a:gd name="T6" fmla="*/ 7 w 49"/>
                  <a:gd name="T7" fmla="*/ 14 h 14"/>
                  <a:gd name="T8" fmla="*/ 42 w 49"/>
                  <a:gd name="T9" fmla="*/ 14 h 14"/>
                  <a:gd name="T10" fmla="*/ 49 w 49"/>
                  <a:gd name="T11" fmla="*/ 7 h 14"/>
                  <a:gd name="T12" fmla="*/ 42 w 4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9" h="14">
                    <a:moveTo>
                      <a:pt x="42" y="0"/>
                    </a:moveTo>
                    <a:cubicBezTo>
                      <a:pt x="7" y="1"/>
                      <a:pt x="7" y="1"/>
                      <a:pt x="7" y="1"/>
                    </a:cubicBezTo>
                    <a:cubicBezTo>
                      <a:pt x="3" y="1"/>
                      <a:pt x="0" y="4"/>
                      <a:pt x="0" y="8"/>
                    </a:cubicBezTo>
                    <a:cubicBezTo>
                      <a:pt x="0" y="11"/>
                      <a:pt x="3" y="14"/>
                      <a:pt x="7" y="14"/>
                    </a:cubicBezTo>
                    <a:cubicBezTo>
                      <a:pt x="42" y="14"/>
                      <a:pt x="42" y="14"/>
                      <a:pt x="42" y="14"/>
                    </a:cubicBezTo>
                    <a:cubicBezTo>
                      <a:pt x="46" y="14"/>
                      <a:pt x="49" y="10"/>
                      <a:pt x="49" y="7"/>
                    </a:cubicBezTo>
                    <a:cubicBezTo>
                      <a:pt x="49" y="3"/>
                      <a:pt x="46" y="0"/>
                      <a:pt x="42" y="0"/>
                    </a:cubicBezTo>
                  </a:path>
                </a:pathLst>
              </a:custGeom>
              <a:grpFill/>
              <a:ln>
                <a:noFill/>
              </a:ln>
            </p:spPr>
            <p:txBody>
              <a:bodyPr/>
              <a:lstStyle/>
              <a:p>
                <a:pPr>
                  <a:defRPr/>
                </a:pPr>
                <a:endParaRPr lang="zh-CN" altLang="en-US"/>
              </a:p>
            </p:txBody>
          </p:sp>
          <p:sp>
            <p:nvSpPr>
              <p:cNvPr id="662" name="Freeform 355"/>
              <p:cNvSpPr>
                <a:spLocks noEditPoints="1"/>
              </p:cNvSpPr>
              <p:nvPr/>
            </p:nvSpPr>
            <p:spPr bwMode="auto">
              <a:xfrm>
                <a:off x="2240867" y="3314552"/>
                <a:ext cx="272807" cy="343736"/>
              </a:xfrm>
              <a:custGeom>
                <a:avLst/>
                <a:gdLst>
                  <a:gd name="T0" fmla="*/ 40 w 162"/>
                  <a:gd name="T1" fmla="*/ 157 h 204"/>
                  <a:gd name="T2" fmla="*/ 45 w 162"/>
                  <a:gd name="T3" fmla="*/ 173 h 204"/>
                  <a:gd name="T4" fmla="*/ 23 w 162"/>
                  <a:gd name="T5" fmla="*/ 177 h 204"/>
                  <a:gd name="T6" fmla="*/ 18 w 162"/>
                  <a:gd name="T7" fmla="*/ 161 h 204"/>
                  <a:gd name="T8" fmla="*/ 56 w 162"/>
                  <a:gd name="T9" fmla="*/ 156 h 204"/>
                  <a:gd name="T10" fmla="*/ 78 w 162"/>
                  <a:gd name="T11" fmla="*/ 160 h 204"/>
                  <a:gd name="T12" fmla="*/ 75 w 162"/>
                  <a:gd name="T13" fmla="*/ 176 h 204"/>
                  <a:gd name="T14" fmla="*/ 52 w 162"/>
                  <a:gd name="T15" fmla="*/ 172 h 204"/>
                  <a:gd name="T16" fmla="*/ 86 w 162"/>
                  <a:gd name="T17" fmla="*/ 160 h 204"/>
                  <a:gd name="T18" fmla="*/ 108 w 162"/>
                  <a:gd name="T19" fmla="*/ 155 h 204"/>
                  <a:gd name="T20" fmla="*/ 112 w 162"/>
                  <a:gd name="T21" fmla="*/ 171 h 204"/>
                  <a:gd name="T22" fmla="*/ 90 w 162"/>
                  <a:gd name="T23" fmla="*/ 176 h 204"/>
                  <a:gd name="T24" fmla="*/ 86 w 162"/>
                  <a:gd name="T25" fmla="*/ 160 h 204"/>
                  <a:gd name="T26" fmla="*/ 142 w 162"/>
                  <a:gd name="T27" fmla="*/ 155 h 204"/>
                  <a:gd name="T28" fmla="*/ 146 w 162"/>
                  <a:gd name="T29" fmla="*/ 170 h 204"/>
                  <a:gd name="T30" fmla="*/ 124 w 162"/>
                  <a:gd name="T31" fmla="*/ 175 h 204"/>
                  <a:gd name="T32" fmla="*/ 120 w 162"/>
                  <a:gd name="T33" fmla="*/ 159 h 204"/>
                  <a:gd name="T34" fmla="*/ 22 w 162"/>
                  <a:gd name="T35" fmla="*/ 124 h 204"/>
                  <a:gd name="T36" fmla="*/ 44 w 162"/>
                  <a:gd name="T37" fmla="*/ 128 h 204"/>
                  <a:gd name="T38" fmla="*/ 40 w 162"/>
                  <a:gd name="T39" fmla="*/ 144 h 204"/>
                  <a:gd name="T40" fmla="*/ 18 w 162"/>
                  <a:gd name="T41" fmla="*/ 140 h 204"/>
                  <a:gd name="T42" fmla="*/ 51 w 162"/>
                  <a:gd name="T43" fmla="*/ 127 h 204"/>
                  <a:gd name="T44" fmla="*/ 74 w 162"/>
                  <a:gd name="T45" fmla="*/ 123 h 204"/>
                  <a:gd name="T46" fmla="*/ 78 w 162"/>
                  <a:gd name="T47" fmla="*/ 139 h 204"/>
                  <a:gd name="T48" fmla="*/ 56 w 162"/>
                  <a:gd name="T49" fmla="*/ 143 h 204"/>
                  <a:gd name="T50" fmla="*/ 51 w 162"/>
                  <a:gd name="T51" fmla="*/ 127 h 204"/>
                  <a:gd name="T52" fmla="*/ 107 w 162"/>
                  <a:gd name="T53" fmla="*/ 122 h 204"/>
                  <a:gd name="T54" fmla="*/ 112 w 162"/>
                  <a:gd name="T55" fmla="*/ 138 h 204"/>
                  <a:gd name="T56" fmla="*/ 90 w 162"/>
                  <a:gd name="T57" fmla="*/ 143 h 204"/>
                  <a:gd name="T58" fmla="*/ 85 w 162"/>
                  <a:gd name="T59" fmla="*/ 127 h 204"/>
                  <a:gd name="T60" fmla="*/ 123 w 162"/>
                  <a:gd name="T61" fmla="*/ 122 h 204"/>
                  <a:gd name="T62" fmla="*/ 145 w 162"/>
                  <a:gd name="T63" fmla="*/ 125 h 204"/>
                  <a:gd name="T64" fmla="*/ 142 w 162"/>
                  <a:gd name="T65" fmla="*/ 141 h 204"/>
                  <a:gd name="T66" fmla="*/ 119 w 162"/>
                  <a:gd name="T67" fmla="*/ 138 h 204"/>
                  <a:gd name="T68" fmla="*/ 17 w 162"/>
                  <a:gd name="T69" fmla="*/ 95 h 204"/>
                  <a:gd name="T70" fmla="*/ 39 w 162"/>
                  <a:gd name="T71" fmla="*/ 91 h 204"/>
                  <a:gd name="T72" fmla="*/ 43 w 162"/>
                  <a:gd name="T73" fmla="*/ 107 h 204"/>
                  <a:gd name="T74" fmla="*/ 21 w 162"/>
                  <a:gd name="T75" fmla="*/ 111 h 204"/>
                  <a:gd name="T76" fmla="*/ 17 w 162"/>
                  <a:gd name="T77" fmla="*/ 95 h 204"/>
                  <a:gd name="T78" fmla="*/ 73 w 162"/>
                  <a:gd name="T79" fmla="*/ 90 h 204"/>
                  <a:gd name="T80" fmla="*/ 77 w 162"/>
                  <a:gd name="T81" fmla="*/ 106 h 204"/>
                  <a:gd name="T82" fmla="*/ 55 w 162"/>
                  <a:gd name="T83" fmla="*/ 110 h 204"/>
                  <a:gd name="T84" fmla="*/ 51 w 162"/>
                  <a:gd name="T85" fmla="*/ 94 h 204"/>
                  <a:gd name="T86" fmla="*/ 88 w 162"/>
                  <a:gd name="T87" fmla="*/ 90 h 204"/>
                  <a:gd name="T88" fmla="*/ 111 w 162"/>
                  <a:gd name="T89" fmla="*/ 93 h 204"/>
                  <a:gd name="T90" fmla="*/ 107 w 162"/>
                  <a:gd name="T91" fmla="*/ 109 h 204"/>
                  <a:gd name="T92" fmla="*/ 85 w 162"/>
                  <a:gd name="T93" fmla="*/ 106 h 204"/>
                  <a:gd name="T94" fmla="*/ 118 w 162"/>
                  <a:gd name="T95" fmla="*/ 93 h 204"/>
                  <a:gd name="T96" fmla="*/ 141 w 162"/>
                  <a:gd name="T97" fmla="*/ 88 h 204"/>
                  <a:gd name="T98" fmla="*/ 145 w 162"/>
                  <a:gd name="T99" fmla="*/ 104 h 204"/>
                  <a:gd name="T100" fmla="*/ 122 w 162"/>
                  <a:gd name="T101" fmla="*/ 109 h 204"/>
                  <a:gd name="T102" fmla="*/ 118 w 162"/>
                  <a:gd name="T103" fmla="*/ 93 h 204"/>
                  <a:gd name="T104" fmla="*/ 117 w 162"/>
                  <a:gd name="T105" fmla="*/ 15 h 204"/>
                  <a:gd name="T106" fmla="*/ 144 w 162"/>
                  <a:gd name="T107" fmla="*/ 51 h 204"/>
                  <a:gd name="T108" fmla="*/ 42 w 162"/>
                  <a:gd name="T109" fmla="*/ 78 h 204"/>
                  <a:gd name="T110" fmla="*/ 16 w 162"/>
                  <a:gd name="T111" fmla="*/ 43 h 204"/>
                  <a:gd name="T112" fmla="*/ 117 w 162"/>
                  <a:gd name="T113" fmla="*/ 0 h 204"/>
                  <a:gd name="T114" fmla="*/ 0 w 162"/>
                  <a:gd name="T115" fmla="*/ 44 h 204"/>
                  <a:gd name="T116" fmla="*/ 45 w 162"/>
                  <a:gd name="T117" fmla="*/ 204 h 204"/>
                  <a:gd name="T118" fmla="*/ 162 w 162"/>
                  <a:gd name="T119" fmla="*/ 16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2" h="204">
                    <a:moveTo>
                      <a:pt x="18" y="161"/>
                    </a:moveTo>
                    <a:cubicBezTo>
                      <a:pt x="18" y="159"/>
                      <a:pt x="20" y="157"/>
                      <a:pt x="22" y="157"/>
                    </a:cubicBezTo>
                    <a:cubicBezTo>
                      <a:pt x="40" y="157"/>
                      <a:pt x="40" y="157"/>
                      <a:pt x="40" y="157"/>
                    </a:cubicBezTo>
                    <a:cubicBezTo>
                      <a:pt x="41" y="157"/>
                      <a:pt x="41" y="157"/>
                      <a:pt x="41" y="157"/>
                    </a:cubicBezTo>
                    <a:cubicBezTo>
                      <a:pt x="43" y="157"/>
                      <a:pt x="45" y="159"/>
                      <a:pt x="45" y="161"/>
                    </a:cubicBezTo>
                    <a:cubicBezTo>
                      <a:pt x="45" y="173"/>
                      <a:pt x="45" y="173"/>
                      <a:pt x="45" y="173"/>
                    </a:cubicBezTo>
                    <a:cubicBezTo>
                      <a:pt x="45" y="173"/>
                      <a:pt x="45" y="173"/>
                      <a:pt x="45" y="173"/>
                    </a:cubicBezTo>
                    <a:cubicBezTo>
                      <a:pt x="45" y="175"/>
                      <a:pt x="43" y="177"/>
                      <a:pt x="41" y="177"/>
                    </a:cubicBezTo>
                    <a:cubicBezTo>
                      <a:pt x="23" y="177"/>
                      <a:pt x="23" y="177"/>
                      <a:pt x="23" y="177"/>
                    </a:cubicBezTo>
                    <a:cubicBezTo>
                      <a:pt x="23" y="177"/>
                      <a:pt x="23" y="177"/>
                      <a:pt x="23" y="177"/>
                    </a:cubicBezTo>
                    <a:cubicBezTo>
                      <a:pt x="20" y="177"/>
                      <a:pt x="19" y="175"/>
                      <a:pt x="19" y="173"/>
                    </a:cubicBezTo>
                    <a:cubicBezTo>
                      <a:pt x="18" y="161"/>
                      <a:pt x="18" y="161"/>
                      <a:pt x="18" y="161"/>
                    </a:cubicBezTo>
                    <a:cubicBezTo>
                      <a:pt x="18" y="161"/>
                      <a:pt x="18" y="161"/>
                      <a:pt x="18" y="161"/>
                    </a:cubicBezTo>
                    <a:moveTo>
                      <a:pt x="52" y="160"/>
                    </a:moveTo>
                    <a:cubicBezTo>
                      <a:pt x="52" y="158"/>
                      <a:pt x="54" y="156"/>
                      <a:pt x="56" y="156"/>
                    </a:cubicBezTo>
                    <a:cubicBezTo>
                      <a:pt x="74" y="156"/>
                      <a:pt x="74" y="156"/>
                      <a:pt x="74" y="156"/>
                    </a:cubicBezTo>
                    <a:cubicBezTo>
                      <a:pt x="74" y="156"/>
                      <a:pt x="74" y="156"/>
                      <a:pt x="74" y="156"/>
                    </a:cubicBezTo>
                    <a:cubicBezTo>
                      <a:pt x="77" y="156"/>
                      <a:pt x="78" y="158"/>
                      <a:pt x="78" y="160"/>
                    </a:cubicBezTo>
                    <a:cubicBezTo>
                      <a:pt x="79" y="172"/>
                      <a:pt x="79" y="172"/>
                      <a:pt x="79" y="172"/>
                    </a:cubicBezTo>
                    <a:cubicBezTo>
                      <a:pt x="79" y="172"/>
                      <a:pt x="79" y="172"/>
                      <a:pt x="79" y="172"/>
                    </a:cubicBezTo>
                    <a:cubicBezTo>
                      <a:pt x="79" y="174"/>
                      <a:pt x="77" y="176"/>
                      <a:pt x="75" y="176"/>
                    </a:cubicBezTo>
                    <a:cubicBezTo>
                      <a:pt x="56" y="176"/>
                      <a:pt x="56" y="176"/>
                      <a:pt x="56" y="176"/>
                    </a:cubicBezTo>
                    <a:cubicBezTo>
                      <a:pt x="56" y="176"/>
                      <a:pt x="56" y="176"/>
                      <a:pt x="56" y="176"/>
                    </a:cubicBezTo>
                    <a:cubicBezTo>
                      <a:pt x="54" y="176"/>
                      <a:pt x="52" y="175"/>
                      <a:pt x="52" y="172"/>
                    </a:cubicBezTo>
                    <a:cubicBezTo>
                      <a:pt x="52" y="161"/>
                      <a:pt x="52" y="161"/>
                      <a:pt x="52" y="161"/>
                    </a:cubicBezTo>
                    <a:cubicBezTo>
                      <a:pt x="52" y="160"/>
                      <a:pt x="52" y="160"/>
                      <a:pt x="52" y="160"/>
                    </a:cubicBezTo>
                    <a:moveTo>
                      <a:pt x="86" y="160"/>
                    </a:moveTo>
                    <a:cubicBezTo>
                      <a:pt x="86" y="158"/>
                      <a:pt x="88" y="156"/>
                      <a:pt x="90" y="156"/>
                    </a:cubicBezTo>
                    <a:cubicBezTo>
                      <a:pt x="108" y="155"/>
                      <a:pt x="108" y="155"/>
                      <a:pt x="108" y="155"/>
                    </a:cubicBezTo>
                    <a:cubicBezTo>
                      <a:pt x="108" y="155"/>
                      <a:pt x="108" y="155"/>
                      <a:pt x="108" y="155"/>
                    </a:cubicBezTo>
                    <a:cubicBezTo>
                      <a:pt x="110" y="155"/>
                      <a:pt x="112" y="157"/>
                      <a:pt x="112" y="159"/>
                    </a:cubicBezTo>
                    <a:cubicBezTo>
                      <a:pt x="112" y="171"/>
                      <a:pt x="112" y="171"/>
                      <a:pt x="112" y="171"/>
                    </a:cubicBezTo>
                    <a:cubicBezTo>
                      <a:pt x="112" y="171"/>
                      <a:pt x="112" y="171"/>
                      <a:pt x="112" y="171"/>
                    </a:cubicBezTo>
                    <a:cubicBezTo>
                      <a:pt x="112" y="173"/>
                      <a:pt x="111" y="175"/>
                      <a:pt x="108" y="175"/>
                    </a:cubicBezTo>
                    <a:cubicBezTo>
                      <a:pt x="90" y="176"/>
                      <a:pt x="90" y="176"/>
                      <a:pt x="90" y="176"/>
                    </a:cubicBezTo>
                    <a:cubicBezTo>
                      <a:pt x="90" y="176"/>
                      <a:pt x="90" y="176"/>
                      <a:pt x="90" y="176"/>
                    </a:cubicBezTo>
                    <a:cubicBezTo>
                      <a:pt x="88" y="176"/>
                      <a:pt x="86" y="174"/>
                      <a:pt x="86" y="172"/>
                    </a:cubicBezTo>
                    <a:cubicBezTo>
                      <a:pt x="86" y="160"/>
                      <a:pt x="86" y="160"/>
                      <a:pt x="86" y="160"/>
                    </a:cubicBezTo>
                    <a:cubicBezTo>
                      <a:pt x="86" y="160"/>
                      <a:pt x="86" y="160"/>
                      <a:pt x="86" y="160"/>
                    </a:cubicBezTo>
                    <a:moveTo>
                      <a:pt x="120" y="159"/>
                    </a:moveTo>
                    <a:cubicBezTo>
                      <a:pt x="120" y="157"/>
                      <a:pt x="121" y="155"/>
                      <a:pt x="124" y="155"/>
                    </a:cubicBezTo>
                    <a:cubicBezTo>
                      <a:pt x="142" y="155"/>
                      <a:pt x="142" y="155"/>
                      <a:pt x="142" y="155"/>
                    </a:cubicBezTo>
                    <a:cubicBezTo>
                      <a:pt x="142" y="155"/>
                      <a:pt x="142" y="155"/>
                      <a:pt x="142" y="155"/>
                    </a:cubicBezTo>
                    <a:cubicBezTo>
                      <a:pt x="144" y="155"/>
                      <a:pt x="146" y="156"/>
                      <a:pt x="146" y="158"/>
                    </a:cubicBezTo>
                    <a:cubicBezTo>
                      <a:pt x="146" y="170"/>
                      <a:pt x="146" y="170"/>
                      <a:pt x="146" y="170"/>
                    </a:cubicBezTo>
                    <a:cubicBezTo>
                      <a:pt x="146" y="170"/>
                      <a:pt x="146" y="170"/>
                      <a:pt x="146" y="171"/>
                    </a:cubicBezTo>
                    <a:cubicBezTo>
                      <a:pt x="146" y="173"/>
                      <a:pt x="144" y="174"/>
                      <a:pt x="142" y="175"/>
                    </a:cubicBezTo>
                    <a:cubicBezTo>
                      <a:pt x="124" y="175"/>
                      <a:pt x="124" y="175"/>
                      <a:pt x="124" y="175"/>
                    </a:cubicBezTo>
                    <a:cubicBezTo>
                      <a:pt x="124" y="175"/>
                      <a:pt x="124" y="175"/>
                      <a:pt x="124" y="175"/>
                    </a:cubicBezTo>
                    <a:cubicBezTo>
                      <a:pt x="122" y="175"/>
                      <a:pt x="120" y="173"/>
                      <a:pt x="120" y="171"/>
                    </a:cubicBezTo>
                    <a:cubicBezTo>
                      <a:pt x="120" y="159"/>
                      <a:pt x="120" y="159"/>
                      <a:pt x="120" y="159"/>
                    </a:cubicBezTo>
                    <a:cubicBezTo>
                      <a:pt x="120" y="159"/>
                      <a:pt x="120" y="159"/>
                      <a:pt x="120" y="159"/>
                    </a:cubicBezTo>
                    <a:moveTo>
                      <a:pt x="18" y="128"/>
                    </a:moveTo>
                    <a:cubicBezTo>
                      <a:pt x="18" y="126"/>
                      <a:pt x="19" y="124"/>
                      <a:pt x="22" y="124"/>
                    </a:cubicBezTo>
                    <a:cubicBezTo>
                      <a:pt x="40" y="124"/>
                      <a:pt x="40" y="124"/>
                      <a:pt x="40" y="124"/>
                    </a:cubicBezTo>
                    <a:cubicBezTo>
                      <a:pt x="40" y="124"/>
                      <a:pt x="40" y="124"/>
                      <a:pt x="40" y="124"/>
                    </a:cubicBezTo>
                    <a:cubicBezTo>
                      <a:pt x="42" y="124"/>
                      <a:pt x="44" y="125"/>
                      <a:pt x="44" y="128"/>
                    </a:cubicBezTo>
                    <a:cubicBezTo>
                      <a:pt x="44" y="140"/>
                      <a:pt x="44" y="140"/>
                      <a:pt x="44" y="140"/>
                    </a:cubicBezTo>
                    <a:cubicBezTo>
                      <a:pt x="44" y="140"/>
                      <a:pt x="44" y="140"/>
                      <a:pt x="44" y="140"/>
                    </a:cubicBezTo>
                    <a:cubicBezTo>
                      <a:pt x="44" y="142"/>
                      <a:pt x="42" y="144"/>
                      <a:pt x="40" y="144"/>
                    </a:cubicBezTo>
                    <a:cubicBezTo>
                      <a:pt x="22" y="144"/>
                      <a:pt x="22" y="144"/>
                      <a:pt x="22" y="144"/>
                    </a:cubicBezTo>
                    <a:cubicBezTo>
                      <a:pt x="22" y="144"/>
                      <a:pt x="22" y="144"/>
                      <a:pt x="22" y="144"/>
                    </a:cubicBezTo>
                    <a:cubicBezTo>
                      <a:pt x="20" y="144"/>
                      <a:pt x="18" y="142"/>
                      <a:pt x="18" y="140"/>
                    </a:cubicBezTo>
                    <a:cubicBezTo>
                      <a:pt x="18" y="128"/>
                      <a:pt x="18" y="128"/>
                      <a:pt x="18" y="128"/>
                    </a:cubicBezTo>
                    <a:cubicBezTo>
                      <a:pt x="18" y="128"/>
                      <a:pt x="18" y="128"/>
                      <a:pt x="18" y="128"/>
                    </a:cubicBezTo>
                    <a:moveTo>
                      <a:pt x="51" y="127"/>
                    </a:moveTo>
                    <a:cubicBezTo>
                      <a:pt x="51" y="125"/>
                      <a:pt x="53" y="123"/>
                      <a:pt x="55" y="123"/>
                    </a:cubicBezTo>
                    <a:cubicBezTo>
                      <a:pt x="74" y="123"/>
                      <a:pt x="74" y="123"/>
                      <a:pt x="74" y="123"/>
                    </a:cubicBezTo>
                    <a:cubicBezTo>
                      <a:pt x="74" y="123"/>
                      <a:pt x="74" y="123"/>
                      <a:pt x="74" y="123"/>
                    </a:cubicBezTo>
                    <a:cubicBezTo>
                      <a:pt x="76" y="123"/>
                      <a:pt x="78" y="125"/>
                      <a:pt x="78" y="127"/>
                    </a:cubicBezTo>
                    <a:cubicBezTo>
                      <a:pt x="78" y="139"/>
                      <a:pt x="78" y="139"/>
                      <a:pt x="78" y="139"/>
                    </a:cubicBezTo>
                    <a:cubicBezTo>
                      <a:pt x="78" y="139"/>
                      <a:pt x="78" y="139"/>
                      <a:pt x="78" y="139"/>
                    </a:cubicBezTo>
                    <a:cubicBezTo>
                      <a:pt x="78" y="141"/>
                      <a:pt x="76" y="143"/>
                      <a:pt x="74" y="143"/>
                    </a:cubicBezTo>
                    <a:cubicBezTo>
                      <a:pt x="56" y="143"/>
                      <a:pt x="56" y="143"/>
                      <a:pt x="56" y="143"/>
                    </a:cubicBezTo>
                    <a:cubicBezTo>
                      <a:pt x="56" y="143"/>
                      <a:pt x="56" y="143"/>
                      <a:pt x="56" y="143"/>
                    </a:cubicBezTo>
                    <a:cubicBezTo>
                      <a:pt x="53" y="143"/>
                      <a:pt x="52" y="142"/>
                      <a:pt x="52" y="139"/>
                    </a:cubicBezTo>
                    <a:cubicBezTo>
                      <a:pt x="51" y="127"/>
                      <a:pt x="51" y="127"/>
                      <a:pt x="51" y="127"/>
                    </a:cubicBezTo>
                    <a:cubicBezTo>
                      <a:pt x="51" y="127"/>
                      <a:pt x="51" y="127"/>
                      <a:pt x="51" y="127"/>
                    </a:cubicBezTo>
                    <a:moveTo>
                      <a:pt x="85" y="127"/>
                    </a:moveTo>
                    <a:cubicBezTo>
                      <a:pt x="85" y="124"/>
                      <a:pt x="87" y="123"/>
                      <a:pt x="89" y="123"/>
                    </a:cubicBezTo>
                    <a:cubicBezTo>
                      <a:pt x="107" y="122"/>
                      <a:pt x="107" y="122"/>
                      <a:pt x="107" y="122"/>
                    </a:cubicBezTo>
                    <a:cubicBezTo>
                      <a:pt x="107" y="122"/>
                      <a:pt x="107" y="122"/>
                      <a:pt x="107" y="122"/>
                    </a:cubicBezTo>
                    <a:cubicBezTo>
                      <a:pt x="110" y="122"/>
                      <a:pt x="111" y="124"/>
                      <a:pt x="111" y="126"/>
                    </a:cubicBezTo>
                    <a:cubicBezTo>
                      <a:pt x="112" y="138"/>
                      <a:pt x="112" y="138"/>
                      <a:pt x="112" y="138"/>
                    </a:cubicBezTo>
                    <a:cubicBezTo>
                      <a:pt x="112" y="138"/>
                      <a:pt x="112" y="138"/>
                      <a:pt x="112" y="138"/>
                    </a:cubicBezTo>
                    <a:cubicBezTo>
                      <a:pt x="112" y="140"/>
                      <a:pt x="110" y="142"/>
                      <a:pt x="108" y="142"/>
                    </a:cubicBezTo>
                    <a:cubicBezTo>
                      <a:pt x="90" y="143"/>
                      <a:pt x="90" y="143"/>
                      <a:pt x="90" y="143"/>
                    </a:cubicBezTo>
                    <a:cubicBezTo>
                      <a:pt x="89" y="143"/>
                      <a:pt x="89" y="143"/>
                      <a:pt x="89" y="143"/>
                    </a:cubicBezTo>
                    <a:cubicBezTo>
                      <a:pt x="87" y="143"/>
                      <a:pt x="85" y="141"/>
                      <a:pt x="85" y="139"/>
                    </a:cubicBezTo>
                    <a:cubicBezTo>
                      <a:pt x="85" y="127"/>
                      <a:pt x="85" y="127"/>
                      <a:pt x="85" y="127"/>
                    </a:cubicBezTo>
                    <a:cubicBezTo>
                      <a:pt x="85" y="127"/>
                      <a:pt x="85" y="127"/>
                      <a:pt x="85" y="127"/>
                    </a:cubicBezTo>
                    <a:moveTo>
                      <a:pt x="119" y="126"/>
                    </a:moveTo>
                    <a:cubicBezTo>
                      <a:pt x="119" y="124"/>
                      <a:pt x="121" y="122"/>
                      <a:pt x="123" y="122"/>
                    </a:cubicBezTo>
                    <a:cubicBezTo>
                      <a:pt x="141" y="122"/>
                      <a:pt x="141" y="122"/>
                      <a:pt x="141" y="122"/>
                    </a:cubicBezTo>
                    <a:cubicBezTo>
                      <a:pt x="141" y="122"/>
                      <a:pt x="141" y="122"/>
                      <a:pt x="141" y="122"/>
                    </a:cubicBezTo>
                    <a:cubicBezTo>
                      <a:pt x="143" y="122"/>
                      <a:pt x="145" y="123"/>
                      <a:pt x="145" y="125"/>
                    </a:cubicBezTo>
                    <a:cubicBezTo>
                      <a:pt x="145" y="137"/>
                      <a:pt x="145" y="137"/>
                      <a:pt x="145" y="137"/>
                    </a:cubicBezTo>
                    <a:cubicBezTo>
                      <a:pt x="145" y="137"/>
                      <a:pt x="145" y="137"/>
                      <a:pt x="145" y="137"/>
                    </a:cubicBezTo>
                    <a:cubicBezTo>
                      <a:pt x="145" y="140"/>
                      <a:pt x="144" y="141"/>
                      <a:pt x="142" y="141"/>
                    </a:cubicBezTo>
                    <a:cubicBezTo>
                      <a:pt x="123" y="142"/>
                      <a:pt x="123" y="142"/>
                      <a:pt x="123" y="142"/>
                    </a:cubicBezTo>
                    <a:cubicBezTo>
                      <a:pt x="123" y="142"/>
                      <a:pt x="123" y="142"/>
                      <a:pt x="123" y="142"/>
                    </a:cubicBezTo>
                    <a:cubicBezTo>
                      <a:pt x="121" y="142"/>
                      <a:pt x="119" y="140"/>
                      <a:pt x="119" y="138"/>
                    </a:cubicBezTo>
                    <a:cubicBezTo>
                      <a:pt x="119" y="126"/>
                      <a:pt x="119" y="126"/>
                      <a:pt x="119" y="126"/>
                    </a:cubicBezTo>
                    <a:cubicBezTo>
                      <a:pt x="119" y="126"/>
                      <a:pt x="119" y="126"/>
                      <a:pt x="119" y="126"/>
                    </a:cubicBezTo>
                    <a:moveTo>
                      <a:pt x="17" y="95"/>
                    </a:moveTo>
                    <a:cubicBezTo>
                      <a:pt x="17" y="93"/>
                      <a:pt x="19" y="91"/>
                      <a:pt x="21" y="91"/>
                    </a:cubicBezTo>
                    <a:cubicBezTo>
                      <a:pt x="39" y="91"/>
                      <a:pt x="39" y="91"/>
                      <a:pt x="39" y="91"/>
                    </a:cubicBezTo>
                    <a:cubicBezTo>
                      <a:pt x="39" y="91"/>
                      <a:pt x="39" y="91"/>
                      <a:pt x="39" y="91"/>
                    </a:cubicBezTo>
                    <a:cubicBezTo>
                      <a:pt x="41" y="91"/>
                      <a:pt x="43" y="92"/>
                      <a:pt x="43" y="95"/>
                    </a:cubicBezTo>
                    <a:cubicBezTo>
                      <a:pt x="43" y="107"/>
                      <a:pt x="43" y="107"/>
                      <a:pt x="43" y="107"/>
                    </a:cubicBezTo>
                    <a:cubicBezTo>
                      <a:pt x="43" y="107"/>
                      <a:pt x="43" y="107"/>
                      <a:pt x="43" y="107"/>
                    </a:cubicBezTo>
                    <a:cubicBezTo>
                      <a:pt x="43" y="109"/>
                      <a:pt x="42" y="111"/>
                      <a:pt x="39" y="111"/>
                    </a:cubicBezTo>
                    <a:cubicBezTo>
                      <a:pt x="21" y="111"/>
                      <a:pt x="21" y="111"/>
                      <a:pt x="21" y="111"/>
                    </a:cubicBezTo>
                    <a:cubicBezTo>
                      <a:pt x="21" y="111"/>
                      <a:pt x="21" y="111"/>
                      <a:pt x="21" y="111"/>
                    </a:cubicBezTo>
                    <a:cubicBezTo>
                      <a:pt x="19" y="111"/>
                      <a:pt x="17" y="109"/>
                      <a:pt x="17" y="107"/>
                    </a:cubicBezTo>
                    <a:cubicBezTo>
                      <a:pt x="17" y="95"/>
                      <a:pt x="17" y="95"/>
                      <a:pt x="17" y="95"/>
                    </a:cubicBezTo>
                    <a:cubicBezTo>
                      <a:pt x="17" y="95"/>
                      <a:pt x="17" y="95"/>
                      <a:pt x="17" y="95"/>
                    </a:cubicBezTo>
                    <a:moveTo>
                      <a:pt x="51" y="94"/>
                    </a:moveTo>
                    <a:cubicBezTo>
                      <a:pt x="51" y="92"/>
                      <a:pt x="52" y="90"/>
                      <a:pt x="55" y="90"/>
                    </a:cubicBezTo>
                    <a:cubicBezTo>
                      <a:pt x="73" y="90"/>
                      <a:pt x="73" y="90"/>
                      <a:pt x="73" y="90"/>
                    </a:cubicBezTo>
                    <a:cubicBezTo>
                      <a:pt x="73" y="90"/>
                      <a:pt x="73" y="90"/>
                      <a:pt x="73" y="90"/>
                    </a:cubicBezTo>
                    <a:cubicBezTo>
                      <a:pt x="75" y="90"/>
                      <a:pt x="77" y="92"/>
                      <a:pt x="77" y="94"/>
                    </a:cubicBezTo>
                    <a:cubicBezTo>
                      <a:pt x="77" y="106"/>
                      <a:pt x="77" y="106"/>
                      <a:pt x="77" y="106"/>
                    </a:cubicBezTo>
                    <a:cubicBezTo>
                      <a:pt x="77" y="106"/>
                      <a:pt x="77" y="106"/>
                      <a:pt x="77" y="106"/>
                    </a:cubicBezTo>
                    <a:cubicBezTo>
                      <a:pt x="77" y="108"/>
                      <a:pt x="75" y="110"/>
                      <a:pt x="73" y="110"/>
                    </a:cubicBezTo>
                    <a:cubicBezTo>
                      <a:pt x="55" y="110"/>
                      <a:pt x="55" y="110"/>
                      <a:pt x="55" y="110"/>
                    </a:cubicBezTo>
                    <a:cubicBezTo>
                      <a:pt x="55" y="110"/>
                      <a:pt x="55" y="110"/>
                      <a:pt x="55" y="110"/>
                    </a:cubicBezTo>
                    <a:cubicBezTo>
                      <a:pt x="53" y="110"/>
                      <a:pt x="51" y="109"/>
                      <a:pt x="51" y="106"/>
                    </a:cubicBezTo>
                    <a:cubicBezTo>
                      <a:pt x="51" y="94"/>
                      <a:pt x="51" y="94"/>
                      <a:pt x="51" y="94"/>
                    </a:cubicBezTo>
                    <a:cubicBezTo>
                      <a:pt x="51" y="94"/>
                      <a:pt x="51" y="94"/>
                      <a:pt x="51" y="94"/>
                    </a:cubicBezTo>
                    <a:moveTo>
                      <a:pt x="84" y="94"/>
                    </a:moveTo>
                    <a:cubicBezTo>
                      <a:pt x="84" y="91"/>
                      <a:pt x="86" y="90"/>
                      <a:pt x="88" y="90"/>
                    </a:cubicBezTo>
                    <a:cubicBezTo>
                      <a:pt x="107" y="89"/>
                      <a:pt x="107" y="89"/>
                      <a:pt x="107" y="89"/>
                    </a:cubicBezTo>
                    <a:cubicBezTo>
                      <a:pt x="107" y="89"/>
                      <a:pt x="107" y="89"/>
                      <a:pt x="107" y="89"/>
                    </a:cubicBezTo>
                    <a:cubicBezTo>
                      <a:pt x="109" y="89"/>
                      <a:pt x="111" y="91"/>
                      <a:pt x="111" y="93"/>
                    </a:cubicBezTo>
                    <a:cubicBezTo>
                      <a:pt x="111" y="105"/>
                      <a:pt x="111" y="105"/>
                      <a:pt x="111" y="105"/>
                    </a:cubicBezTo>
                    <a:cubicBezTo>
                      <a:pt x="111" y="105"/>
                      <a:pt x="111" y="105"/>
                      <a:pt x="111" y="105"/>
                    </a:cubicBezTo>
                    <a:cubicBezTo>
                      <a:pt x="111" y="107"/>
                      <a:pt x="109" y="109"/>
                      <a:pt x="107" y="109"/>
                    </a:cubicBezTo>
                    <a:cubicBezTo>
                      <a:pt x="89" y="110"/>
                      <a:pt x="89" y="110"/>
                      <a:pt x="89" y="110"/>
                    </a:cubicBezTo>
                    <a:cubicBezTo>
                      <a:pt x="89" y="110"/>
                      <a:pt x="89" y="110"/>
                      <a:pt x="89" y="110"/>
                    </a:cubicBezTo>
                    <a:cubicBezTo>
                      <a:pt x="87" y="110"/>
                      <a:pt x="85" y="108"/>
                      <a:pt x="85" y="106"/>
                    </a:cubicBezTo>
                    <a:cubicBezTo>
                      <a:pt x="84" y="94"/>
                      <a:pt x="84" y="94"/>
                      <a:pt x="84" y="94"/>
                    </a:cubicBezTo>
                    <a:cubicBezTo>
                      <a:pt x="84" y="94"/>
                      <a:pt x="84" y="94"/>
                      <a:pt x="84" y="94"/>
                    </a:cubicBezTo>
                    <a:moveTo>
                      <a:pt x="118" y="93"/>
                    </a:moveTo>
                    <a:cubicBezTo>
                      <a:pt x="118" y="91"/>
                      <a:pt x="120" y="89"/>
                      <a:pt x="122" y="89"/>
                    </a:cubicBezTo>
                    <a:cubicBezTo>
                      <a:pt x="140" y="88"/>
                      <a:pt x="140" y="88"/>
                      <a:pt x="140" y="88"/>
                    </a:cubicBezTo>
                    <a:cubicBezTo>
                      <a:pt x="140" y="88"/>
                      <a:pt x="140" y="88"/>
                      <a:pt x="141" y="88"/>
                    </a:cubicBezTo>
                    <a:cubicBezTo>
                      <a:pt x="143" y="88"/>
                      <a:pt x="144" y="90"/>
                      <a:pt x="144" y="92"/>
                    </a:cubicBezTo>
                    <a:cubicBezTo>
                      <a:pt x="145" y="104"/>
                      <a:pt x="145" y="104"/>
                      <a:pt x="145" y="104"/>
                    </a:cubicBezTo>
                    <a:cubicBezTo>
                      <a:pt x="145" y="104"/>
                      <a:pt x="145" y="104"/>
                      <a:pt x="145" y="104"/>
                    </a:cubicBezTo>
                    <a:cubicBezTo>
                      <a:pt x="145" y="107"/>
                      <a:pt x="143" y="108"/>
                      <a:pt x="141" y="108"/>
                    </a:cubicBezTo>
                    <a:cubicBezTo>
                      <a:pt x="123" y="109"/>
                      <a:pt x="123" y="109"/>
                      <a:pt x="123" y="109"/>
                    </a:cubicBezTo>
                    <a:cubicBezTo>
                      <a:pt x="123" y="109"/>
                      <a:pt x="123" y="109"/>
                      <a:pt x="122" y="109"/>
                    </a:cubicBezTo>
                    <a:cubicBezTo>
                      <a:pt x="120" y="109"/>
                      <a:pt x="119" y="107"/>
                      <a:pt x="118" y="105"/>
                    </a:cubicBezTo>
                    <a:cubicBezTo>
                      <a:pt x="118" y="93"/>
                      <a:pt x="118" y="93"/>
                      <a:pt x="118" y="93"/>
                    </a:cubicBezTo>
                    <a:cubicBezTo>
                      <a:pt x="118" y="93"/>
                      <a:pt x="118" y="93"/>
                      <a:pt x="118" y="93"/>
                    </a:cubicBezTo>
                    <a:moveTo>
                      <a:pt x="16" y="43"/>
                    </a:moveTo>
                    <a:cubicBezTo>
                      <a:pt x="16" y="29"/>
                      <a:pt x="27" y="17"/>
                      <a:pt x="41" y="17"/>
                    </a:cubicBezTo>
                    <a:cubicBezTo>
                      <a:pt x="117" y="15"/>
                      <a:pt x="117" y="15"/>
                      <a:pt x="117" y="15"/>
                    </a:cubicBezTo>
                    <a:cubicBezTo>
                      <a:pt x="118" y="15"/>
                      <a:pt x="118" y="15"/>
                      <a:pt x="118" y="15"/>
                    </a:cubicBezTo>
                    <a:cubicBezTo>
                      <a:pt x="132" y="15"/>
                      <a:pt x="143" y="27"/>
                      <a:pt x="144" y="40"/>
                    </a:cubicBezTo>
                    <a:cubicBezTo>
                      <a:pt x="144" y="51"/>
                      <a:pt x="144" y="51"/>
                      <a:pt x="144" y="51"/>
                    </a:cubicBezTo>
                    <a:cubicBezTo>
                      <a:pt x="144" y="51"/>
                      <a:pt x="144" y="51"/>
                      <a:pt x="144" y="51"/>
                    </a:cubicBezTo>
                    <a:cubicBezTo>
                      <a:pt x="144" y="65"/>
                      <a:pt x="133" y="77"/>
                      <a:pt x="119" y="77"/>
                    </a:cubicBezTo>
                    <a:cubicBezTo>
                      <a:pt x="42" y="78"/>
                      <a:pt x="42" y="78"/>
                      <a:pt x="42" y="78"/>
                    </a:cubicBezTo>
                    <a:cubicBezTo>
                      <a:pt x="42" y="78"/>
                      <a:pt x="42" y="78"/>
                      <a:pt x="42" y="78"/>
                    </a:cubicBezTo>
                    <a:cubicBezTo>
                      <a:pt x="28" y="78"/>
                      <a:pt x="16" y="67"/>
                      <a:pt x="16" y="53"/>
                    </a:cubicBezTo>
                    <a:cubicBezTo>
                      <a:pt x="16" y="43"/>
                      <a:pt x="16" y="43"/>
                      <a:pt x="16" y="43"/>
                    </a:cubicBezTo>
                    <a:cubicBezTo>
                      <a:pt x="16" y="43"/>
                      <a:pt x="16" y="43"/>
                      <a:pt x="16" y="43"/>
                    </a:cubicBezTo>
                    <a:moveTo>
                      <a:pt x="118" y="0"/>
                    </a:moveTo>
                    <a:cubicBezTo>
                      <a:pt x="118" y="0"/>
                      <a:pt x="117" y="0"/>
                      <a:pt x="117" y="0"/>
                    </a:cubicBezTo>
                    <a:cubicBezTo>
                      <a:pt x="40" y="2"/>
                      <a:pt x="40" y="2"/>
                      <a:pt x="40" y="2"/>
                    </a:cubicBezTo>
                    <a:cubicBezTo>
                      <a:pt x="18" y="2"/>
                      <a:pt x="0" y="20"/>
                      <a:pt x="0" y="43"/>
                    </a:cubicBezTo>
                    <a:cubicBezTo>
                      <a:pt x="0" y="43"/>
                      <a:pt x="0" y="43"/>
                      <a:pt x="0" y="44"/>
                    </a:cubicBezTo>
                    <a:cubicBezTo>
                      <a:pt x="3" y="164"/>
                      <a:pt x="3" y="164"/>
                      <a:pt x="3" y="164"/>
                    </a:cubicBezTo>
                    <a:cubicBezTo>
                      <a:pt x="3" y="186"/>
                      <a:pt x="22" y="204"/>
                      <a:pt x="44" y="204"/>
                    </a:cubicBezTo>
                    <a:cubicBezTo>
                      <a:pt x="44" y="204"/>
                      <a:pt x="44" y="204"/>
                      <a:pt x="45" y="204"/>
                    </a:cubicBezTo>
                    <a:cubicBezTo>
                      <a:pt x="121" y="202"/>
                      <a:pt x="121" y="202"/>
                      <a:pt x="121" y="202"/>
                    </a:cubicBezTo>
                    <a:cubicBezTo>
                      <a:pt x="144" y="202"/>
                      <a:pt x="162" y="183"/>
                      <a:pt x="162" y="161"/>
                    </a:cubicBezTo>
                    <a:cubicBezTo>
                      <a:pt x="162" y="161"/>
                      <a:pt x="162" y="161"/>
                      <a:pt x="162" y="160"/>
                    </a:cubicBezTo>
                    <a:cubicBezTo>
                      <a:pt x="159" y="40"/>
                      <a:pt x="159" y="40"/>
                      <a:pt x="159" y="40"/>
                    </a:cubicBezTo>
                    <a:cubicBezTo>
                      <a:pt x="158" y="18"/>
                      <a:pt x="140" y="0"/>
                      <a:pt x="118" y="0"/>
                    </a:cubicBezTo>
                  </a:path>
                </a:pathLst>
              </a:custGeom>
              <a:grpFill/>
              <a:ln>
                <a:noFill/>
              </a:ln>
            </p:spPr>
            <p:txBody>
              <a:bodyPr/>
              <a:lstStyle/>
              <a:p>
                <a:pPr>
                  <a:defRPr/>
                </a:pPr>
                <a:endParaRPr lang="zh-CN" altLang="en-US"/>
              </a:p>
            </p:txBody>
          </p:sp>
          <p:sp>
            <p:nvSpPr>
              <p:cNvPr id="663" name="Freeform 356"/>
              <p:cNvSpPr>
                <a:spLocks/>
              </p:cNvSpPr>
              <p:nvPr/>
            </p:nvSpPr>
            <p:spPr bwMode="auto">
              <a:xfrm>
                <a:off x="2284516" y="3355473"/>
                <a:ext cx="81842" cy="83206"/>
              </a:xfrm>
              <a:custGeom>
                <a:avLst/>
                <a:gdLst>
                  <a:gd name="T0" fmla="*/ 24 w 49"/>
                  <a:gd name="T1" fmla="*/ 0 h 49"/>
                  <a:gd name="T2" fmla="*/ 24 w 49"/>
                  <a:gd name="T3" fmla="*/ 0 h 49"/>
                  <a:gd name="T4" fmla="*/ 17 w 49"/>
                  <a:gd name="T5" fmla="*/ 7 h 49"/>
                  <a:gd name="T6" fmla="*/ 17 w 49"/>
                  <a:gd name="T7" fmla="*/ 7 h 49"/>
                  <a:gd name="T8" fmla="*/ 17 w 49"/>
                  <a:gd name="T9" fmla="*/ 18 h 49"/>
                  <a:gd name="T10" fmla="*/ 7 w 49"/>
                  <a:gd name="T11" fmla="*/ 18 h 49"/>
                  <a:gd name="T12" fmla="*/ 0 w 49"/>
                  <a:gd name="T13" fmla="*/ 25 h 49"/>
                  <a:gd name="T14" fmla="*/ 0 w 49"/>
                  <a:gd name="T15" fmla="*/ 25 h 49"/>
                  <a:gd name="T16" fmla="*/ 7 w 49"/>
                  <a:gd name="T17" fmla="*/ 32 h 49"/>
                  <a:gd name="T18" fmla="*/ 7 w 49"/>
                  <a:gd name="T19" fmla="*/ 32 h 49"/>
                  <a:gd name="T20" fmla="*/ 18 w 49"/>
                  <a:gd name="T21" fmla="*/ 31 h 49"/>
                  <a:gd name="T22" fmla="*/ 18 w 49"/>
                  <a:gd name="T23" fmla="*/ 42 h 49"/>
                  <a:gd name="T24" fmla="*/ 25 w 49"/>
                  <a:gd name="T25" fmla="*/ 49 h 49"/>
                  <a:gd name="T26" fmla="*/ 25 w 49"/>
                  <a:gd name="T27" fmla="*/ 49 h 49"/>
                  <a:gd name="T28" fmla="*/ 32 w 49"/>
                  <a:gd name="T29" fmla="*/ 42 h 49"/>
                  <a:gd name="T30" fmla="*/ 32 w 49"/>
                  <a:gd name="T31" fmla="*/ 42 h 49"/>
                  <a:gd name="T32" fmla="*/ 31 w 49"/>
                  <a:gd name="T33" fmla="*/ 31 h 49"/>
                  <a:gd name="T34" fmla="*/ 42 w 49"/>
                  <a:gd name="T35" fmla="*/ 31 h 49"/>
                  <a:gd name="T36" fmla="*/ 49 w 49"/>
                  <a:gd name="T37" fmla="*/ 24 h 49"/>
                  <a:gd name="T38" fmla="*/ 49 w 49"/>
                  <a:gd name="T39" fmla="*/ 24 h 49"/>
                  <a:gd name="T40" fmla="*/ 42 w 49"/>
                  <a:gd name="T41" fmla="*/ 17 h 49"/>
                  <a:gd name="T42" fmla="*/ 42 w 49"/>
                  <a:gd name="T43" fmla="*/ 17 h 49"/>
                  <a:gd name="T44" fmla="*/ 31 w 49"/>
                  <a:gd name="T45" fmla="*/ 17 h 49"/>
                  <a:gd name="T46" fmla="*/ 31 w 49"/>
                  <a:gd name="T47" fmla="*/ 7 h 49"/>
                  <a:gd name="T48" fmla="*/ 24 w 49"/>
                  <a:gd name="T4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9">
                    <a:moveTo>
                      <a:pt x="24" y="0"/>
                    </a:moveTo>
                    <a:cubicBezTo>
                      <a:pt x="24" y="0"/>
                      <a:pt x="24" y="0"/>
                      <a:pt x="24" y="0"/>
                    </a:cubicBezTo>
                    <a:cubicBezTo>
                      <a:pt x="20" y="0"/>
                      <a:pt x="17" y="3"/>
                      <a:pt x="17" y="7"/>
                    </a:cubicBezTo>
                    <a:cubicBezTo>
                      <a:pt x="17" y="7"/>
                      <a:pt x="17" y="7"/>
                      <a:pt x="17" y="7"/>
                    </a:cubicBezTo>
                    <a:cubicBezTo>
                      <a:pt x="17" y="18"/>
                      <a:pt x="17" y="18"/>
                      <a:pt x="17" y="18"/>
                    </a:cubicBezTo>
                    <a:cubicBezTo>
                      <a:pt x="7" y="18"/>
                      <a:pt x="7" y="18"/>
                      <a:pt x="7" y="18"/>
                    </a:cubicBezTo>
                    <a:cubicBezTo>
                      <a:pt x="3" y="18"/>
                      <a:pt x="0" y="21"/>
                      <a:pt x="0" y="25"/>
                    </a:cubicBezTo>
                    <a:cubicBezTo>
                      <a:pt x="0" y="25"/>
                      <a:pt x="0" y="25"/>
                      <a:pt x="0" y="25"/>
                    </a:cubicBezTo>
                    <a:cubicBezTo>
                      <a:pt x="0" y="29"/>
                      <a:pt x="3" y="32"/>
                      <a:pt x="7" y="32"/>
                    </a:cubicBezTo>
                    <a:cubicBezTo>
                      <a:pt x="7" y="32"/>
                      <a:pt x="7" y="32"/>
                      <a:pt x="7" y="32"/>
                    </a:cubicBezTo>
                    <a:cubicBezTo>
                      <a:pt x="18" y="31"/>
                      <a:pt x="18" y="31"/>
                      <a:pt x="18" y="31"/>
                    </a:cubicBezTo>
                    <a:cubicBezTo>
                      <a:pt x="18" y="42"/>
                      <a:pt x="18" y="42"/>
                      <a:pt x="18" y="42"/>
                    </a:cubicBezTo>
                    <a:cubicBezTo>
                      <a:pt x="18" y="46"/>
                      <a:pt x="21" y="49"/>
                      <a:pt x="25" y="49"/>
                    </a:cubicBezTo>
                    <a:cubicBezTo>
                      <a:pt x="25" y="49"/>
                      <a:pt x="25" y="49"/>
                      <a:pt x="25" y="49"/>
                    </a:cubicBezTo>
                    <a:cubicBezTo>
                      <a:pt x="29" y="49"/>
                      <a:pt x="32" y="46"/>
                      <a:pt x="32" y="42"/>
                    </a:cubicBezTo>
                    <a:cubicBezTo>
                      <a:pt x="32" y="42"/>
                      <a:pt x="32" y="42"/>
                      <a:pt x="32" y="42"/>
                    </a:cubicBezTo>
                    <a:cubicBezTo>
                      <a:pt x="31" y="31"/>
                      <a:pt x="31" y="31"/>
                      <a:pt x="31" y="31"/>
                    </a:cubicBezTo>
                    <a:cubicBezTo>
                      <a:pt x="42" y="31"/>
                      <a:pt x="42" y="31"/>
                      <a:pt x="42" y="31"/>
                    </a:cubicBezTo>
                    <a:cubicBezTo>
                      <a:pt x="46" y="31"/>
                      <a:pt x="49" y="28"/>
                      <a:pt x="49" y="24"/>
                    </a:cubicBezTo>
                    <a:cubicBezTo>
                      <a:pt x="49" y="24"/>
                      <a:pt x="49" y="24"/>
                      <a:pt x="49" y="24"/>
                    </a:cubicBezTo>
                    <a:cubicBezTo>
                      <a:pt x="49" y="20"/>
                      <a:pt x="46" y="17"/>
                      <a:pt x="42" y="17"/>
                    </a:cubicBezTo>
                    <a:cubicBezTo>
                      <a:pt x="42" y="17"/>
                      <a:pt x="42" y="17"/>
                      <a:pt x="42" y="17"/>
                    </a:cubicBezTo>
                    <a:cubicBezTo>
                      <a:pt x="31" y="17"/>
                      <a:pt x="31" y="17"/>
                      <a:pt x="31" y="17"/>
                    </a:cubicBezTo>
                    <a:cubicBezTo>
                      <a:pt x="31" y="7"/>
                      <a:pt x="31" y="7"/>
                      <a:pt x="31" y="7"/>
                    </a:cubicBezTo>
                    <a:cubicBezTo>
                      <a:pt x="31" y="3"/>
                      <a:pt x="28" y="0"/>
                      <a:pt x="24" y="0"/>
                    </a:cubicBezTo>
                  </a:path>
                </a:pathLst>
              </a:custGeom>
              <a:grpFill/>
              <a:ln>
                <a:noFill/>
              </a:ln>
            </p:spPr>
            <p:txBody>
              <a:bodyPr/>
              <a:lstStyle/>
              <a:p>
                <a:pPr>
                  <a:defRPr/>
                </a:pPr>
                <a:endParaRPr lang="zh-CN" altLang="en-US"/>
              </a:p>
            </p:txBody>
          </p:sp>
          <p:sp>
            <p:nvSpPr>
              <p:cNvPr id="664" name="Freeform 357"/>
              <p:cNvSpPr>
                <a:spLocks/>
              </p:cNvSpPr>
              <p:nvPr/>
            </p:nvSpPr>
            <p:spPr bwMode="auto">
              <a:xfrm>
                <a:off x="2382726" y="3382754"/>
                <a:ext cx="81842" cy="23189"/>
              </a:xfrm>
              <a:custGeom>
                <a:avLst/>
                <a:gdLst>
                  <a:gd name="T0" fmla="*/ 42 w 49"/>
                  <a:gd name="T1" fmla="*/ 0 h 14"/>
                  <a:gd name="T2" fmla="*/ 42 w 49"/>
                  <a:gd name="T3" fmla="*/ 0 h 14"/>
                  <a:gd name="T4" fmla="*/ 7 w 49"/>
                  <a:gd name="T5" fmla="*/ 1 h 14"/>
                  <a:gd name="T6" fmla="*/ 0 w 49"/>
                  <a:gd name="T7" fmla="*/ 7 h 14"/>
                  <a:gd name="T8" fmla="*/ 0 w 49"/>
                  <a:gd name="T9" fmla="*/ 8 h 14"/>
                  <a:gd name="T10" fmla="*/ 7 w 49"/>
                  <a:gd name="T11" fmla="*/ 14 h 14"/>
                  <a:gd name="T12" fmla="*/ 7 w 49"/>
                  <a:gd name="T13" fmla="*/ 14 h 14"/>
                  <a:gd name="T14" fmla="*/ 42 w 49"/>
                  <a:gd name="T15" fmla="*/ 14 h 14"/>
                  <a:gd name="T16" fmla="*/ 49 w 49"/>
                  <a:gd name="T17" fmla="*/ 7 h 14"/>
                  <a:gd name="T18" fmla="*/ 49 w 49"/>
                  <a:gd name="T19" fmla="*/ 7 h 14"/>
                  <a:gd name="T20" fmla="*/ 42 w 49"/>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14">
                    <a:moveTo>
                      <a:pt x="42" y="0"/>
                    </a:moveTo>
                    <a:cubicBezTo>
                      <a:pt x="42" y="0"/>
                      <a:pt x="42" y="0"/>
                      <a:pt x="42" y="0"/>
                    </a:cubicBezTo>
                    <a:cubicBezTo>
                      <a:pt x="7" y="1"/>
                      <a:pt x="7" y="1"/>
                      <a:pt x="7" y="1"/>
                    </a:cubicBezTo>
                    <a:cubicBezTo>
                      <a:pt x="3" y="1"/>
                      <a:pt x="0" y="4"/>
                      <a:pt x="0" y="7"/>
                    </a:cubicBezTo>
                    <a:cubicBezTo>
                      <a:pt x="0" y="8"/>
                      <a:pt x="0" y="8"/>
                      <a:pt x="0" y="8"/>
                    </a:cubicBezTo>
                    <a:cubicBezTo>
                      <a:pt x="0" y="11"/>
                      <a:pt x="3" y="14"/>
                      <a:pt x="7" y="14"/>
                    </a:cubicBezTo>
                    <a:cubicBezTo>
                      <a:pt x="7" y="14"/>
                      <a:pt x="7" y="14"/>
                      <a:pt x="7" y="14"/>
                    </a:cubicBezTo>
                    <a:cubicBezTo>
                      <a:pt x="42" y="14"/>
                      <a:pt x="42" y="14"/>
                      <a:pt x="42" y="14"/>
                    </a:cubicBezTo>
                    <a:cubicBezTo>
                      <a:pt x="46" y="14"/>
                      <a:pt x="49" y="10"/>
                      <a:pt x="49" y="7"/>
                    </a:cubicBezTo>
                    <a:cubicBezTo>
                      <a:pt x="49" y="7"/>
                      <a:pt x="49" y="7"/>
                      <a:pt x="49" y="7"/>
                    </a:cubicBezTo>
                    <a:cubicBezTo>
                      <a:pt x="49" y="3"/>
                      <a:pt x="46" y="0"/>
                      <a:pt x="42" y="0"/>
                    </a:cubicBezTo>
                  </a:path>
                </a:pathLst>
              </a:custGeom>
              <a:grpFill/>
              <a:ln>
                <a:noFill/>
              </a:ln>
            </p:spPr>
            <p:txBody>
              <a:bodyPr/>
              <a:lstStyle/>
              <a:p>
                <a:pPr>
                  <a:defRPr/>
                </a:pPr>
                <a:endParaRPr lang="zh-CN" altLang="en-US"/>
              </a:p>
            </p:txBody>
          </p:sp>
        </p:grpSp>
        <p:grpSp>
          <p:nvGrpSpPr>
            <p:cNvPr id="521" name="组合 520"/>
            <p:cNvGrpSpPr/>
            <p:nvPr/>
          </p:nvGrpSpPr>
          <p:grpSpPr>
            <a:xfrm>
              <a:off x="7563617" y="3404290"/>
              <a:ext cx="470592" cy="361469"/>
              <a:chOff x="1702075" y="3332285"/>
              <a:chExt cx="470592" cy="361469"/>
            </a:xfrm>
            <a:solidFill>
              <a:schemeClr val="bg1">
                <a:lumMod val="75000"/>
              </a:schemeClr>
            </a:solidFill>
          </p:grpSpPr>
          <p:sp>
            <p:nvSpPr>
              <p:cNvPr id="650" name="Freeform 224"/>
              <p:cNvSpPr>
                <a:spLocks noEditPoints="1"/>
              </p:cNvSpPr>
              <p:nvPr/>
            </p:nvSpPr>
            <p:spPr bwMode="auto">
              <a:xfrm>
                <a:off x="1702075" y="3332285"/>
                <a:ext cx="470592" cy="361469"/>
              </a:xfrm>
              <a:custGeom>
                <a:avLst/>
                <a:gdLst>
                  <a:gd name="T0" fmla="*/ 221 w 279"/>
                  <a:gd name="T1" fmla="*/ 2 h 215"/>
                  <a:gd name="T2" fmla="*/ 39 w 279"/>
                  <a:gd name="T3" fmla="*/ 20 h 215"/>
                  <a:gd name="T4" fmla="*/ 3 w 279"/>
                  <a:gd name="T5" fmla="*/ 65 h 215"/>
                  <a:gd name="T6" fmla="*/ 14 w 279"/>
                  <a:gd name="T7" fmla="*/ 176 h 215"/>
                  <a:gd name="T8" fmla="*/ 59 w 279"/>
                  <a:gd name="T9" fmla="*/ 213 h 215"/>
                  <a:gd name="T10" fmla="*/ 240 w 279"/>
                  <a:gd name="T11" fmla="*/ 195 h 215"/>
                  <a:gd name="T12" fmla="*/ 277 w 279"/>
                  <a:gd name="T13" fmla="*/ 151 h 215"/>
                  <a:gd name="T14" fmla="*/ 266 w 279"/>
                  <a:gd name="T15" fmla="*/ 39 h 215"/>
                  <a:gd name="T16" fmla="*/ 221 w 279"/>
                  <a:gd name="T17" fmla="*/ 2 h 215"/>
                  <a:gd name="T18" fmla="*/ 41 w 279"/>
                  <a:gd name="T19" fmla="*/ 38 h 215"/>
                  <a:gd name="T20" fmla="*/ 223 w 279"/>
                  <a:gd name="T21" fmla="*/ 20 h 215"/>
                  <a:gd name="T22" fmla="*/ 248 w 279"/>
                  <a:gd name="T23" fmla="*/ 40 h 215"/>
                  <a:gd name="T24" fmla="*/ 249 w 279"/>
                  <a:gd name="T25" fmla="*/ 51 h 215"/>
                  <a:gd name="T26" fmla="*/ 21 w 279"/>
                  <a:gd name="T27" fmla="*/ 73 h 215"/>
                  <a:gd name="T28" fmla="*/ 20 w 279"/>
                  <a:gd name="T29" fmla="*/ 63 h 215"/>
                  <a:gd name="T30" fmla="*/ 41 w 279"/>
                  <a:gd name="T31" fmla="*/ 38 h 215"/>
                  <a:gd name="T32" fmla="*/ 238 w 279"/>
                  <a:gd name="T33" fmla="*/ 178 h 215"/>
                  <a:gd name="T34" fmla="*/ 57 w 279"/>
                  <a:gd name="T35" fmla="*/ 195 h 215"/>
                  <a:gd name="T36" fmla="*/ 31 w 279"/>
                  <a:gd name="T37" fmla="*/ 175 h 215"/>
                  <a:gd name="T38" fmla="*/ 26 w 279"/>
                  <a:gd name="T39" fmla="*/ 117 h 215"/>
                  <a:gd name="T40" fmla="*/ 253 w 279"/>
                  <a:gd name="T41" fmla="*/ 95 h 215"/>
                  <a:gd name="T42" fmla="*/ 259 w 279"/>
                  <a:gd name="T43" fmla="*/ 152 h 215"/>
                  <a:gd name="T44" fmla="*/ 238 w 279"/>
                  <a:gd name="T45" fmla="*/ 17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9" h="215">
                    <a:moveTo>
                      <a:pt x="221" y="2"/>
                    </a:moveTo>
                    <a:cubicBezTo>
                      <a:pt x="39" y="20"/>
                      <a:pt x="39" y="20"/>
                      <a:pt x="39" y="20"/>
                    </a:cubicBezTo>
                    <a:cubicBezTo>
                      <a:pt x="17" y="22"/>
                      <a:pt x="0" y="42"/>
                      <a:pt x="3" y="65"/>
                    </a:cubicBezTo>
                    <a:cubicBezTo>
                      <a:pt x="14" y="176"/>
                      <a:pt x="14" y="176"/>
                      <a:pt x="14" y="176"/>
                    </a:cubicBezTo>
                    <a:cubicBezTo>
                      <a:pt x="16" y="199"/>
                      <a:pt x="36" y="215"/>
                      <a:pt x="59" y="213"/>
                    </a:cubicBezTo>
                    <a:cubicBezTo>
                      <a:pt x="240" y="195"/>
                      <a:pt x="240" y="195"/>
                      <a:pt x="240" y="195"/>
                    </a:cubicBezTo>
                    <a:cubicBezTo>
                      <a:pt x="263" y="193"/>
                      <a:pt x="279" y="173"/>
                      <a:pt x="277" y="151"/>
                    </a:cubicBezTo>
                    <a:cubicBezTo>
                      <a:pt x="266" y="39"/>
                      <a:pt x="266" y="39"/>
                      <a:pt x="266" y="39"/>
                    </a:cubicBezTo>
                    <a:cubicBezTo>
                      <a:pt x="264" y="16"/>
                      <a:pt x="243" y="0"/>
                      <a:pt x="221" y="2"/>
                    </a:cubicBezTo>
                    <a:moveTo>
                      <a:pt x="41" y="38"/>
                    </a:moveTo>
                    <a:cubicBezTo>
                      <a:pt x="223" y="20"/>
                      <a:pt x="223" y="20"/>
                      <a:pt x="223" y="20"/>
                    </a:cubicBezTo>
                    <a:cubicBezTo>
                      <a:pt x="235" y="18"/>
                      <a:pt x="247" y="28"/>
                      <a:pt x="248" y="40"/>
                    </a:cubicBezTo>
                    <a:cubicBezTo>
                      <a:pt x="249" y="51"/>
                      <a:pt x="249" y="51"/>
                      <a:pt x="249" y="51"/>
                    </a:cubicBezTo>
                    <a:cubicBezTo>
                      <a:pt x="21" y="73"/>
                      <a:pt x="21" y="73"/>
                      <a:pt x="21" y="73"/>
                    </a:cubicBezTo>
                    <a:cubicBezTo>
                      <a:pt x="20" y="63"/>
                      <a:pt x="20" y="63"/>
                      <a:pt x="20" y="63"/>
                    </a:cubicBezTo>
                    <a:cubicBezTo>
                      <a:pt x="19" y="50"/>
                      <a:pt x="29" y="39"/>
                      <a:pt x="41" y="38"/>
                    </a:cubicBezTo>
                    <a:moveTo>
                      <a:pt x="238" y="178"/>
                    </a:moveTo>
                    <a:cubicBezTo>
                      <a:pt x="57" y="195"/>
                      <a:pt x="57" y="195"/>
                      <a:pt x="57" y="195"/>
                    </a:cubicBezTo>
                    <a:cubicBezTo>
                      <a:pt x="44" y="197"/>
                      <a:pt x="33" y="187"/>
                      <a:pt x="31" y="175"/>
                    </a:cubicBezTo>
                    <a:cubicBezTo>
                      <a:pt x="26" y="117"/>
                      <a:pt x="26" y="117"/>
                      <a:pt x="26" y="117"/>
                    </a:cubicBezTo>
                    <a:cubicBezTo>
                      <a:pt x="253" y="95"/>
                      <a:pt x="253" y="95"/>
                      <a:pt x="253" y="95"/>
                    </a:cubicBezTo>
                    <a:cubicBezTo>
                      <a:pt x="259" y="152"/>
                      <a:pt x="259" y="152"/>
                      <a:pt x="259" y="152"/>
                    </a:cubicBezTo>
                    <a:cubicBezTo>
                      <a:pt x="260" y="165"/>
                      <a:pt x="251" y="176"/>
                      <a:pt x="238" y="178"/>
                    </a:cubicBezTo>
                  </a:path>
                </a:pathLst>
              </a:custGeom>
              <a:grpFill/>
              <a:ln>
                <a:noFill/>
              </a:ln>
            </p:spPr>
            <p:txBody>
              <a:bodyPr/>
              <a:lstStyle/>
              <a:p>
                <a:pPr>
                  <a:defRPr/>
                </a:pPr>
                <a:endParaRPr lang="zh-CN" altLang="en-US"/>
              </a:p>
            </p:txBody>
          </p:sp>
          <p:sp>
            <p:nvSpPr>
              <p:cNvPr id="651" name="Freeform 225"/>
              <p:cNvSpPr>
                <a:spLocks/>
              </p:cNvSpPr>
              <p:nvPr/>
            </p:nvSpPr>
            <p:spPr bwMode="auto">
              <a:xfrm>
                <a:off x="1777096" y="3531434"/>
                <a:ext cx="216882" cy="50470"/>
              </a:xfrm>
              <a:custGeom>
                <a:avLst/>
                <a:gdLst>
                  <a:gd name="T0" fmla="*/ 129 w 129"/>
                  <a:gd name="T1" fmla="*/ 9 h 30"/>
                  <a:gd name="T2" fmla="*/ 121 w 129"/>
                  <a:gd name="T3" fmla="*/ 19 h 30"/>
                  <a:gd name="T4" fmla="*/ 11 w 129"/>
                  <a:gd name="T5" fmla="*/ 30 h 30"/>
                  <a:gd name="T6" fmla="*/ 1 w 129"/>
                  <a:gd name="T7" fmla="*/ 21 h 30"/>
                  <a:gd name="T8" fmla="*/ 9 w 129"/>
                  <a:gd name="T9" fmla="*/ 11 h 30"/>
                  <a:gd name="T10" fmla="*/ 119 w 129"/>
                  <a:gd name="T11" fmla="*/ 1 h 30"/>
                  <a:gd name="T12" fmla="*/ 129 w 129"/>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129" h="30">
                    <a:moveTo>
                      <a:pt x="129" y="9"/>
                    </a:moveTo>
                    <a:cubicBezTo>
                      <a:pt x="129" y="14"/>
                      <a:pt x="126" y="18"/>
                      <a:pt x="121" y="19"/>
                    </a:cubicBezTo>
                    <a:cubicBezTo>
                      <a:pt x="11" y="30"/>
                      <a:pt x="11" y="30"/>
                      <a:pt x="11" y="30"/>
                    </a:cubicBezTo>
                    <a:cubicBezTo>
                      <a:pt x="6" y="30"/>
                      <a:pt x="1" y="26"/>
                      <a:pt x="1" y="21"/>
                    </a:cubicBezTo>
                    <a:cubicBezTo>
                      <a:pt x="0" y="16"/>
                      <a:pt x="4" y="12"/>
                      <a:pt x="9" y="11"/>
                    </a:cubicBezTo>
                    <a:cubicBezTo>
                      <a:pt x="119" y="1"/>
                      <a:pt x="119" y="1"/>
                      <a:pt x="119" y="1"/>
                    </a:cubicBezTo>
                    <a:cubicBezTo>
                      <a:pt x="124" y="0"/>
                      <a:pt x="128" y="4"/>
                      <a:pt x="129" y="9"/>
                    </a:cubicBezTo>
                  </a:path>
                </a:pathLst>
              </a:custGeom>
              <a:grpFill/>
              <a:ln>
                <a:noFill/>
              </a:ln>
            </p:spPr>
            <p:txBody>
              <a:bodyPr/>
              <a:lstStyle/>
              <a:p>
                <a:pPr>
                  <a:defRPr/>
                </a:pPr>
                <a:endParaRPr lang="zh-CN" altLang="en-US"/>
              </a:p>
            </p:txBody>
          </p:sp>
          <p:sp>
            <p:nvSpPr>
              <p:cNvPr id="652" name="Freeform 226"/>
              <p:cNvSpPr>
                <a:spLocks/>
              </p:cNvSpPr>
              <p:nvPr/>
            </p:nvSpPr>
            <p:spPr bwMode="auto">
              <a:xfrm>
                <a:off x="1781188" y="3594179"/>
                <a:ext cx="129584" cy="40921"/>
              </a:xfrm>
              <a:custGeom>
                <a:avLst/>
                <a:gdLst>
                  <a:gd name="T0" fmla="*/ 77 w 77"/>
                  <a:gd name="T1" fmla="*/ 8 h 24"/>
                  <a:gd name="T2" fmla="*/ 69 w 77"/>
                  <a:gd name="T3" fmla="*/ 18 h 24"/>
                  <a:gd name="T4" fmla="*/ 11 w 77"/>
                  <a:gd name="T5" fmla="*/ 24 h 24"/>
                  <a:gd name="T6" fmla="*/ 1 w 77"/>
                  <a:gd name="T7" fmla="*/ 16 h 24"/>
                  <a:gd name="T8" fmla="*/ 9 w 77"/>
                  <a:gd name="T9" fmla="*/ 6 h 24"/>
                  <a:gd name="T10" fmla="*/ 67 w 77"/>
                  <a:gd name="T11" fmla="*/ 0 h 24"/>
                  <a:gd name="T12" fmla="*/ 77 w 77"/>
                  <a:gd name="T13" fmla="*/ 8 h 24"/>
                </a:gdLst>
                <a:ahLst/>
                <a:cxnLst>
                  <a:cxn ang="0">
                    <a:pos x="T0" y="T1"/>
                  </a:cxn>
                  <a:cxn ang="0">
                    <a:pos x="T2" y="T3"/>
                  </a:cxn>
                  <a:cxn ang="0">
                    <a:pos x="T4" y="T5"/>
                  </a:cxn>
                  <a:cxn ang="0">
                    <a:pos x="T6" y="T7"/>
                  </a:cxn>
                  <a:cxn ang="0">
                    <a:pos x="T8" y="T9"/>
                  </a:cxn>
                  <a:cxn ang="0">
                    <a:pos x="T10" y="T11"/>
                  </a:cxn>
                  <a:cxn ang="0">
                    <a:pos x="T12" y="T13"/>
                  </a:cxn>
                </a:cxnLst>
                <a:rect l="0" t="0" r="r" b="b"/>
                <a:pathLst>
                  <a:path w="77" h="24">
                    <a:moveTo>
                      <a:pt x="77" y="8"/>
                    </a:moveTo>
                    <a:cubicBezTo>
                      <a:pt x="77" y="13"/>
                      <a:pt x="74" y="18"/>
                      <a:pt x="69" y="18"/>
                    </a:cubicBezTo>
                    <a:cubicBezTo>
                      <a:pt x="11" y="24"/>
                      <a:pt x="11" y="24"/>
                      <a:pt x="11" y="24"/>
                    </a:cubicBezTo>
                    <a:cubicBezTo>
                      <a:pt x="6" y="24"/>
                      <a:pt x="1" y="21"/>
                      <a:pt x="1" y="16"/>
                    </a:cubicBezTo>
                    <a:cubicBezTo>
                      <a:pt x="0" y="11"/>
                      <a:pt x="4" y="6"/>
                      <a:pt x="9" y="6"/>
                    </a:cubicBezTo>
                    <a:cubicBezTo>
                      <a:pt x="67" y="0"/>
                      <a:pt x="67" y="0"/>
                      <a:pt x="67" y="0"/>
                    </a:cubicBezTo>
                    <a:cubicBezTo>
                      <a:pt x="72" y="0"/>
                      <a:pt x="76" y="3"/>
                      <a:pt x="77" y="8"/>
                    </a:cubicBezTo>
                  </a:path>
                </a:pathLst>
              </a:custGeom>
              <a:grpFill/>
              <a:ln>
                <a:noFill/>
              </a:ln>
            </p:spPr>
            <p:txBody>
              <a:bodyPr/>
              <a:lstStyle/>
              <a:p>
                <a:pPr>
                  <a:defRPr/>
                </a:pPr>
                <a:endParaRPr lang="zh-CN" altLang="en-US"/>
              </a:p>
            </p:txBody>
          </p:sp>
          <p:sp>
            <p:nvSpPr>
              <p:cNvPr id="653" name="Freeform 358"/>
              <p:cNvSpPr>
                <a:spLocks noEditPoints="1"/>
              </p:cNvSpPr>
              <p:nvPr/>
            </p:nvSpPr>
            <p:spPr bwMode="auto">
              <a:xfrm>
                <a:off x="1706165" y="3335012"/>
                <a:ext cx="463771" cy="356013"/>
              </a:xfrm>
              <a:custGeom>
                <a:avLst/>
                <a:gdLst>
                  <a:gd name="T0" fmla="*/ 24 w 275"/>
                  <a:gd name="T1" fmla="*/ 115 h 211"/>
                  <a:gd name="T2" fmla="*/ 24 w 275"/>
                  <a:gd name="T3" fmla="*/ 115 h 211"/>
                  <a:gd name="T4" fmla="*/ 251 w 275"/>
                  <a:gd name="T5" fmla="*/ 93 h 211"/>
                  <a:gd name="T6" fmla="*/ 257 w 275"/>
                  <a:gd name="T7" fmla="*/ 150 h 211"/>
                  <a:gd name="T8" fmla="*/ 257 w 275"/>
                  <a:gd name="T9" fmla="*/ 153 h 211"/>
                  <a:gd name="T10" fmla="*/ 236 w 275"/>
                  <a:gd name="T11" fmla="*/ 176 h 211"/>
                  <a:gd name="T12" fmla="*/ 55 w 275"/>
                  <a:gd name="T13" fmla="*/ 193 h 211"/>
                  <a:gd name="T14" fmla="*/ 53 w 275"/>
                  <a:gd name="T15" fmla="*/ 194 h 211"/>
                  <a:gd name="T16" fmla="*/ 29 w 275"/>
                  <a:gd name="T17" fmla="*/ 173 h 211"/>
                  <a:gd name="T18" fmla="*/ 24 w 275"/>
                  <a:gd name="T19" fmla="*/ 115 h 211"/>
                  <a:gd name="T20" fmla="*/ 18 w 275"/>
                  <a:gd name="T21" fmla="*/ 59 h 211"/>
                  <a:gd name="T22" fmla="*/ 39 w 275"/>
                  <a:gd name="T23" fmla="*/ 36 h 211"/>
                  <a:gd name="T24" fmla="*/ 221 w 275"/>
                  <a:gd name="T25" fmla="*/ 18 h 211"/>
                  <a:gd name="T26" fmla="*/ 223 w 275"/>
                  <a:gd name="T27" fmla="*/ 18 h 211"/>
                  <a:gd name="T28" fmla="*/ 246 w 275"/>
                  <a:gd name="T29" fmla="*/ 38 h 211"/>
                  <a:gd name="T30" fmla="*/ 247 w 275"/>
                  <a:gd name="T31" fmla="*/ 49 h 211"/>
                  <a:gd name="T32" fmla="*/ 19 w 275"/>
                  <a:gd name="T33" fmla="*/ 71 h 211"/>
                  <a:gd name="T34" fmla="*/ 18 w 275"/>
                  <a:gd name="T35" fmla="*/ 61 h 211"/>
                  <a:gd name="T36" fmla="*/ 18 w 275"/>
                  <a:gd name="T37" fmla="*/ 59 h 211"/>
                  <a:gd name="T38" fmla="*/ 223 w 275"/>
                  <a:gd name="T39" fmla="*/ 0 h 211"/>
                  <a:gd name="T40" fmla="*/ 219 w 275"/>
                  <a:gd name="T41" fmla="*/ 0 h 211"/>
                  <a:gd name="T42" fmla="*/ 37 w 275"/>
                  <a:gd name="T43" fmla="*/ 18 h 211"/>
                  <a:gd name="T44" fmla="*/ 0 w 275"/>
                  <a:gd name="T45" fmla="*/ 59 h 211"/>
                  <a:gd name="T46" fmla="*/ 1 w 275"/>
                  <a:gd name="T47" fmla="*/ 63 h 211"/>
                  <a:gd name="T48" fmla="*/ 12 w 275"/>
                  <a:gd name="T49" fmla="*/ 174 h 211"/>
                  <a:gd name="T50" fmla="*/ 52 w 275"/>
                  <a:gd name="T51" fmla="*/ 211 h 211"/>
                  <a:gd name="T52" fmla="*/ 57 w 275"/>
                  <a:gd name="T53" fmla="*/ 211 h 211"/>
                  <a:gd name="T54" fmla="*/ 238 w 275"/>
                  <a:gd name="T55" fmla="*/ 193 h 211"/>
                  <a:gd name="T56" fmla="*/ 275 w 275"/>
                  <a:gd name="T57" fmla="*/ 153 h 211"/>
                  <a:gd name="T58" fmla="*/ 275 w 275"/>
                  <a:gd name="T59" fmla="*/ 149 h 211"/>
                  <a:gd name="T60" fmla="*/ 264 w 275"/>
                  <a:gd name="T61" fmla="*/ 37 h 211"/>
                  <a:gd name="T62" fmla="*/ 223 w 275"/>
                  <a:gd name="T63"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211">
                    <a:moveTo>
                      <a:pt x="24" y="115"/>
                    </a:moveTo>
                    <a:cubicBezTo>
                      <a:pt x="24" y="115"/>
                      <a:pt x="24" y="115"/>
                      <a:pt x="24" y="115"/>
                    </a:cubicBezTo>
                    <a:cubicBezTo>
                      <a:pt x="251" y="93"/>
                      <a:pt x="251" y="93"/>
                      <a:pt x="251" y="93"/>
                    </a:cubicBezTo>
                    <a:cubicBezTo>
                      <a:pt x="257" y="150"/>
                      <a:pt x="257" y="150"/>
                      <a:pt x="257" y="150"/>
                    </a:cubicBezTo>
                    <a:cubicBezTo>
                      <a:pt x="257" y="151"/>
                      <a:pt x="257" y="152"/>
                      <a:pt x="257" y="153"/>
                    </a:cubicBezTo>
                    <a:cubicBezTo>
                      <a:pt x="257" y="164"/>
                      <a:pt x="248" y="174"/>
                      <a:pt x="236" y="176"/>
                    </a:cubicBezTo>
                    <a:cubicBezTo>
                      <a:pt x="55" y="193"/>
                      <a:pt x="55" y="193"/>
                      <a:pt x="55" y="193"/>
                    </a:cubicBezTo>
                    <a:cubicBezTo>
                      <a:pt x="54" y="194"/>
                      <a:pt x="53" y="194"/>
                      <a:pt x="53" y="194"/>
                    </a:cubicBezTo>
                    <a:cubicBezTo>
                      <a:pt x="41" y="194"/>
                      <a:pt x="31" y="185"/>
                      <a:pt x="29" y="173"/>
                    </a:cubicBezTo>
                    <a:cubicBezTo>
                      <a:pt x="24" y="115"/>
                      <a:pt x="24" y="115"/>
                      <a:pt x="24" y="115"/>
                    </a:cubicBezTo>
                    <a:moveTo>
                      <a:pt x="18" y="59"/>
                    </a:moveTo>
                    <a:cubicBezTo>
                      <a:pt x="18" y="47"/>
                      <a:pt x="27" y="37"/>
                      <a:pt x="39" y="36"/>
                    </a:cubicBezTo>
                    <a:cubicBezTo>
                      <a:pt x="221" y="18"/>
                      <a:pt x="221" y="18"/>
                      <a:pt x="221" y="18"/>
                    </a:cubicBezTo>
                    <a:cubicBezTo>
                      <a:pt x="221" y="18"/>
                      <a:pt x="222" y="18"/>
                      <a:pt x="223" y="18"/>
                    </a:cubicBezTo>
                    <a:cubicBezTo>
                      <a:pt x="235" y="18"/>
                      <a:pt x="245" y="27"/>
                      <a:pt x="246" y="38"/>
                    </a:cubicBezTo>
                    <a:cubicBezTo>
                      <a:pt x="247" y="49"/>
                      <a:pt x="247" y="49"/>
                      <a:pt x="247" y="49"/>
                    </a:cubicBezTo>
                    <a:cubicBezTo>
                      <a:pt x="19" y="71"/>
                      <a:pt x="19" y="71"/>
                      <a:pt x="19" y="71"/>
                    </a:cubicBezTo>
                    <a:cubicBezTo>
                      <a:pt x="18" y="61"/>
                      <a:pt x="18" y="61"/>
                      <a:pt x="18" y="61"/>
                    </a:cubicBezTo>
                    <a:cubicBezTo>
                      <a:pt x="18" y="60"/>
                      <a:pt x="18" y="59"/>
                      <a:pt x="18" y="59"/>
                    </a:cubicBezTo>
                    <a:moveTo>
                      <a:pt x="223" y="0"/>
                    </a:moveTo>
                    <a:cubicBezTo>
                      <a:pt x="222" y="0"/>
                      <a:pt x="220" y="0"/>
                      <a:pt x="219" y="0"/>
                    </a:cubicBezTo>
                    <a:cubicBezTo>
                      <a:pt x="37" y="18"/>
                      <a:pt x="37" y="18"/>
                      <a:pt x="37" y="18"/>
                    </a:cubicBezTo>
                    <a:cubicBezTo>
                      <a:pt x="16" y="20"/>
                      <a:pt x="0" y="38"/>
                      <a:pt x="0" y="59"/>
                    </a:cubicBezTo>
                    <a:cubicBezTo>
                      <a:pt x="0" y="60"/>
                      <a:pt x="1" y="61"/>
                      <a:pt x="1" y="63"/>
                    </a:cubicBezTo>
                    <a:cubicBezTo>
                      <a:pt x="12" y="174"/>
                      <a:pt x="12" y="174"/>
                      <a:pt x="12" y="174"/>
                    </a:cubicBezTo>
                    <a:cubicBezTo>
                      <a:pt x="14" y="196"/>
                      <a:pt x="32" y="211"/>
                      <a:pt x="52" y="211"/>
                    </a:cubicBezTo>
                    <a:cubicBezTo>
                      <a:pt x="54" y="211"/>
                      <a:pt x="55" y="211"/>
                      <a:pt x="57" y="211"/>
                    </a:cubicBezTo>
                    <a:cubicBezTo>
                      <a:pt x="238" y="193"/>
                      <a:pt x="238" y="193"/>
                      <a:pt x="238" y="193"/>
                    </a:cubicBezTo>
                    <a:cubicBezTo>
                      <a:pt x="259" y="191"/>
                      <a:pt x="275" y="173"/>
                      <a:pt x="275" y="153"/>
                    </a:cubicBezTo>
                    <a:cubicBezTo>
                      <a:pt x="275" y="151"/>
                      <a:pt x="275" y="150"/>
                      <a:pt x="275" y="149"/>
                    </a:cubicBezTo>
                    <a:cubicBezTo>
                      <a:pt x="264" y="37"/>
                      <a:pt x="264" y="37"/>
                      <a:pt x="264" y="37"/>
                    </a:cubicBezTo>
                    <a:cubicBezTo>
                      <a:pt x="262" y="16"/>
                      <a:pt x="244" y="0"/>
                      <a:pt x="223" y="0"/>
                    </a:cubicBezTo>
                  </a:path>
                </a:pathLst>
              </a:custGeom>
              <a:grpFill/>
              <a:ln>
                <a:noFill/>
              </a:ln>
            </p:spPr>
            <p:txBody>
              <a:bodyPr/>
              <a:lstStyle/>
              <a:p>
                <a:pPr>
                  <a:defRPr/>
                </a:pPr>
                <a:endParaRPr lang="zh-CN" altLang="en-US"/>
              </a:p>
            </p:txBody>
          </p:sp>
          <p:sp>
            <p:nvSpPr>
              <p:cNvPr id="654" name="Freeform 359"/>
              <p:cNvSpPr>
                <a:spLocks noEditPoints="1"/>
              </p:cNvSpPr>
              <p:nvPr/>
            </p:nvSpPr>
            <p:spPr bwMode="auto">
              <a:xfrm>
                <a:off x="1778459" y="3532797"/>
                <a:ext cx="200513" cy="49105"/>
              </a:xfrm>
              <a:custGeom>
                <a:avLst/>
                <a:gdLst>
                  <a:gd name="T0" fmla="*/ 9 w 119"/>
                  <a:gd name="T1" fmla="*/ 29 h 29"/>
                  <a:gd name="T2" fmla="*/ 9 w 119"/>
                  <a:gd name="T3" fmla="*/ 29 h 29"/>
                  <a:gd name="T4" fmla="*/ 9 w 119"/>
                  <a:gd name="T5" fmla="*/ 29 h 29"/>
                  <a:gd name="T6" fmla="*/ 9 w 119"/>
                  <a:gd name="T7" fmla="*/ 29 h 29"/>
                  <a:gd name="T8" fmla="*/ 10 w 119"/>
                  <a:gd name="T9" fmla="*/ 29 h 29"/>
                  <a:gd name="T10" fmla="*/ 9 w 119"/>
                  <a:gd name="T11" fmla="*/ 29 h 29"/>
                  <a:gd name="T12" fmla="*/ 10 w 119"/>
                  <a:gd name="T13" fmla="*/ 29 h 29"/>
                  <a:gd name="T14" fmla="*/ 0 w 119"/>
                  <a:gd name="T15" fmla="*/ 20 h 29"/>
                  <a:gd name="T16" fmla="*/ 0 w 119"/>
                  <a:gd name="T17" fmla="*/ 21 h 29"/>
                  <a:gd name="T18" fmla="*/ 0 w 119"/>
                  <a:gd name="T19" fmla="*/ 20 h 29"/>
                  <a:gd name="T20" fmla="*/ 119 w 119"/>
                  <a:gd name="T21" fmla="*/ 0 h 29"/>
                  <a:gd name="T22" fmla="*/ 118 w 119"/>
                  <a:gd name="T23" fmla="*/ 0 h 29"/>
                  <a:gd name="T24" fmla="*/ 8 w 119"/>
                  <a:gd name="T25" fmla="*/ 10 h 29"/>
                  <a:gd name="T26" fmla="*/ 0 w 119"/>
                  <a:gd name="T27" fmla="*/ 20 h 29"/>
                  <a:gd name="T28" fmla="*/ 8 w 119"/>
                  <a:gd name="T29" fmla="*/ 10 h 29"/>
                  <a:gd name="T30" fmla="*/ 118 w 119"/>
                  <a:gd name="T31" fmla="*/ 0 h 29"/>
                  <a:gd name="T32" fmla="*/ 119 w 119"/>
                  <a:gd name="T33" fmla="*/ 0 h 29"/>
                  <a:gd name="T34" fmla="*/ 119 w 119"/>
                  <a:gd name="T35" fmla="*/ 0 h 29"/>
                  <a:gd name="T36" fmla="*/ 119 w 119"/>
                  <a:gd name="T37" fmla="*/ 0 h 29"/>
                  <a:gd name="T38" fmla="*/ 119 w 119"/>
                  <a:gd name="T39" fmla="*/ 0 h 29"/>
                  <a:gd name="T40" fmla="*/ 119 w 119"/>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29">
                    <a:moveTo>
                      <a:pt x="9" y="29"/>
                    </a:moveTo>
                    <a:cubicBezTo>
                      <a:pt x="9" y="29"/>
                      <a:pt x="9" y="29"/>
                      <a:pt x="9" y="29"/>
                    </a:cubicBezTo>
                    <a:cubicBezTo>
                      <a:pt x="9" y="29"/>
                      <a:pt x="9" y="29"/>
                      <a:pt x="9" y="29"/>
                    </a:cubicBezTo>
                    <a:cubicBezTo>
                      <a:pt x="9" y="29"/>
                      <a:pt x="9" y="29"/>
                      <a:pt x="9" y="29"/>
                    </a:cubicBezTo>
                    <a:moveTo>
                      <a:pt x="10" y="29"/>
                    </a:moveTo>
                    <a:cubicBezTo>
                      <a:pt x="9" y="29"/>
                      <a:pt x="9" y="29"/>
                      <a:pt x="9" y="29"/>
                    </a:cubicBezTo>
                    <a:cubicBezTo>
                      <a:pt x="9" y="29"/>
                      <a:pt x="9" y="29"/>
                      <a:pt x="10" y="29"/>
                    </a:cubicBezTo>
                    <a:moveTo>
                      <a:pt x="0" y="20"/>
                    </a:moveTo>
                    <a:cubicBezTo>
                      <a:pt x="0" y="21"/>
                      <a:pt x="0" y="21"/>
                      <a:pt x="0" y="21"/>
                    </a:cubicBezTo>
                    <a:cubicBezTo>
                      <a:pt x="0" y="21"/>
                      <a:pt x="0" y="21"/>
                      <a:pt x="0" y="20"/>
                    </a:cubicBezTo>
                    <a:moveTo>
                      <a:pt x="119" y="0"/>
                    </a:moveTo>
                    <a:cubicBezTo>
                      <a:pt x="119" y="0"/>
                      <a:pt x="118" y="0"/>
                      <a:pt x="118" y="0"/>
                    </a:cubicBezTo>
                    <a:cubicBezTo>
                      <a:pt x="8" y="10"/>
                      <a:pt x="8" y="10"/>
                      <a:pt x="8" y="10"/>
                    </a:cubicBezTo>
                    <a:cubicBezTo>
                      <a:pt x="3" y="11"/>
                      <a:pt x="0" y="15"/>
                      <a:pt x="0" y="20"/>
                    </a:cubicBezTo>
                    <a:cubicBezTo>
                      <a:pt x="0" y="15"/>
                      <a:pt x="3" y="11"/>
                      <a:pt x="8" y="10"/>
                    </a:cubicBezTo>
                    <a:cubicBezTo>
                      <a:pt x="118" y="0"/>
                      <a:pt x="118" y="0"/>
                      <a:pt x="118" y="0"/>
                    </a:cubicBezTo>
                    <a:cubicBezTo>
                      <a:pt x="118" y="0"/>
                      <a:pt x="119" y="0"/>
                      <a:pt x="119" y="0"/>
                    </a:cubicBezTo>
                    <a:moveTo>
                      <a:pt x="119" y="0"/>
                    </a:moveTo>
                    <a:cubicBezTo>
                      <a:pt x="119" y="0"/>
                      <a:pt x="119" y="0"/>
                      <a:pt x="119" y="0"/>
                    </a:cubicBezTo>
                    <a:cubicBezTo>
                      <a:pt x="119" y="0"/>
                      <a:pt x="119" y="0"/>
                      <a:pt x="119" y="0"/>
                    </a:cubicBezTo>
                    <a:cubicBezTo>
                      <a:pt x="119" y="0"/>
                      <a:pt x="119" y="0"/>
                      <a:pt x="119" y="0"/>
                    </a:cubicBezTo>
                  </a:path>
                </a:pathLst>
              </a:custGeom>
              <a:grpFill/>
              <a:ln>
                <a:noFill/>
              </a:ln>
            </p:spPr>
            <p:txBody>
              <a:bodyPr/>
              <a:lstStyle/>
              <a:p>
                <a:pPr>
                  <a:defRPr/>
                </a:pPr>
                <a:endParaRPr lang="zh-CN" altLang="en-US"/>
              </a:p>
            </p:txBody>
          </p:sp>
          <p:sp>
            <p:nvSpPr>
              <p:cNvPr id="655" name="Freeform 360"/>
              <p:cNvSpPr>
                <a:spLocks/>
              </p:cNvSpPr>
              <p:nvPr/>
            </p:nvSpPr>
            <p:spPr bwMode="auto">
              <a:xfrm>
                <a:off x="1778458" y="3532797"/>
                <a:ext cx="215517" cy="49105"/>
              </a:xfrm>
              <a:custGeom>
                <a:avLst/>
                <a:gdLst>
                  <a:gd name="T0" fmla="*/ 119 w 128"/>
                  <a:gd name="T1" fmla="*/ 0 h 29"/>
                  <a:gd name="T2" fmla="*/ 119 w 128"/>
                  <a:gd name="T3" fmla="*/ 0 h 29"/>
                  <a:gd name="T4" fmla="*/ 118 w 128"/>
                  <a:gd name="T5" fmla="*/ 0 h 29"/>
                  <a:gd name="T6" fmla="*/ 8 w 128"/>
                  <a:gd name="T7" fmla="*/ 10 h 29"/>
                  <a:gd name="T8" fmla="*/ 0 w 128"/>
                  <a:gd name="T9" fmla="*/ 20 h 29"/>
                  <a:gd name="T10" fmla="*/ 0 w 128"/>
                  <a:gd name="T11" fmla="*/ 20 h 29"/>
                  <a:gd name="T12" fmla="*/ 0 w 128"/>
                  <a:gd name="T13" fmla="*/ 20 h 29"/>
                  <a:gd name="T14" fmla="*/ 0 w 128"/>
                  <a:gd name="T15" fmla="*/ 21 h 29"/>
                  <a:gd name="T16" fmla="*/ 9 w 128"/>
                  <a:gd name="T17" fmla="*/ 29 h 29"/>
                  <a:gd name="T18" fmla="*/ 9 w 128"/>
                  <a:gd name="T19" fmla="*/ 29 h 29"/>
                  <a:gd name="T20" fmla="*/ 9 w 128"/>
                  <a:gd name="T21" fmla="*/ 29 h 29"/>
                  <a:gd name="T22" fmla="*/ 10 w 128"/>
                  <a:gd name="T23" fmla="*/ 29 h 29"/>
                  <a:gd name="T24" fmla="*/ 10 w 128"/>
                  <a:gd name="T25" fmla="*/ 29 h 29"/>
                  <a:gd name="T26" fmla="*/ 120 w 128"/>
                  <a:gd name="T27" fmla="*/ 18 h 29"/>
                  <a:gd name="T28" fmla="*/ 128 w 128"/>
                  <a:gd name="T29" fmla="*/ 9 h 29"/>
                  <a:gd name="T30" fmla="*/ 128 w 128"/>
                  <a:gd name="T31" fmla="*/ 8 h 29"/>
                  <a:gd name="T32" fmla="*/ 128 w 128"/>
                  <a:gd name="T33" fmla="*/ 8 h 29"/>
                  <a:gd name="T34" fmla="*/ 119 w 128"/>
                  <a:gd name="T35" fmla="*/ 0 h 29"/>
                  <a:gd name="T36" fmla="*/ 119 w 128"/>
                  <a:gd name="T3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29">
                    <a:moveTo>
                      <a:pt x="119" y="0"/>
                    </a:moveTo>
                    <a:cubicBezTo>
                      <a:pt x="119" y="0"/>
                      <a:pt x="119" y="0"/>
                      <a:pt x="119" y="0"/>
                    </a:cubicBezTo>
                    <a:cubicBezTo>
                      <a:pt x="119" y="0"/>
                      <a:pt x="118" y="0"/>
                      <a:pt x="118" y="0"/>
                    </a:cubicBezTo>
                    <a:cubicBezTo>
                      <a:pt x="8" y="10"/>
                      <a:pt x="8" y="10"/>
                      <a:pt x="8" y="10"/>
                    </a:cubicBezTo>
                    <a:cubicBezTo>
                      <a:pt x="3" y="11"/>
                      <a:pt x="0" y="15"/>
                      <a:pt x="0" y="20"/>
                    </a:cubicBezTo>
                    <a:cubicBezTo>
                      <a:pt x="0" y="20"/>
                      <a:pt x="0" y="20"/>
                      <a:pt x="0" y="20"/>
                    </a:cubicBezTo>
                    <a:cubicBezTo>
                      <a:pt x="0" y="20"/>
                      <a:pt x="0" y="20"/>
                      <a:pt x="0" y="20"/>
                    </a:cubicBezTo>
                    <a:cubicBezTo>
                      <a:pt x="0" y="21"/>
                      <a:pt x="0" y="21"/>
                      <a:pt x="0" y="21"/>
                    </a:cubicBezTo>
                    <a:cubicBezTo>
                      <a:pt x="0" y="25"/>
                      <a:pt x="4" y="29"/>
                      <a:pt x="9" y="29"/>
                    </a:cubicBezTo>
                    <a:cubicBezTo>
                      <a:pt x="9" y="29"/>
                      <a:pt x="9" y="29"/>
                      <a:pt x="9" y="29"/>
                    </a:cubicBezTo>
                    <a:cubicBezTo>
                      <a:pt x="9" y="29"/>
                      <a:pt x="9" y="29"/>
                      <a:pt x="9" y="29"/>
                    </a:cubicBezTo>
                    <a:cubicBezTo>
                      <a:pt x="9" y="29"/>
                      <a:pt x="9" y="29"/>
                      <a:pt x="10" y="29"/>
                    </a:cubicBezTo>
                    <a:cubicBezTo>
                      <a:pt x="10" y="29"/>
                      <a:pt x="10" y="29"/>
                      <a:pt x="10" y="29"/>
                    </a:cubicBezTo>
                    <a:cubicBezTo>
                      <a:pt x="120" y="18"/>
                      <a:pt x="120" y="18"/>
                      <a:pt x="120" y="18"/>
                    </a:cubicBezTo>
                    <a:cubicBezTo>
                      <a:pt x="124" y="17"/>
                      <a:pt x="128" y="13"/>
                      <a:pt x="128" y="9"/>
                    </a:cubicBezTo>
                    <a:cubicBezTo>
                      <a:pt x="128" y="8"/>
                      <a:pt x="128" y="8"/>
                      <a:pt x="128" y="8"/>
                    </a:cubicBezTo>
                    <a:cubicBezTo>
                      <a:pt x="128" y="8"/>
                      <a:pt x="128" y="8"/>
                      <a:pt x="128" y="8"/>
                    </a:cubicBezTo>
                    <a:cubicBezTo>
                      <a:pt x="127" y="3"/>
                      <a:pt x="124" y="0"/>
                      <a:pt x="119" y="0"/>
                    </a:cubicBezTo>
                    <a:cubicBezTo>
                      <a:pt x="119" y="0"/>
                      <a:pt x="119" y="0"/>
                      <a:pt x="119" y="0"/>
                    </a:cubicBezTo>
                  </a:path>
                </a:pathLst>
              </a:custGeom>
              <a:grpFill/>
              <a:ln>
                <a:noFill/>
              </a:ln>
            </p:spPr>
            <p:txBody>
              <a:bodyPr/>
              <a:lstStyle/>
              <a:p>
                <a:pPr>
                  <a:defRPr/>
                </a:pPr>
                <a:endParaRPr lang="zh-CN" altLang="en-US"/>
              </a:p>
            </p:txBody>
          </p:sp>
          <p:sp>
            <p:nvSpPr>
              <p:cNvPr id="656" name="Freeform 361"/>
              <p:cNvSpPr>
                <a:spLocks noEditPoints="1"/>
              </p:cNvSpPr>
              <p:nvPr/>
            </p:nvSpPr>
            <p:spPr bwMode="auto">
              <a:xfrm>
                <a:off x="1798920" y="3594179"/>
                <a:ext cx="96847" cy="40921"/>
              </a:xfrm>
              <a:custGeom>
                <a:avLst/>
                <a:gdLst>
                  <a:gd name="T0" fmla="*/ 0 w 58"/>
                  <a:gd name="T1" fmla="*/ 24 h 24"/>
                  <a:gd name="T2" fmla="*/ 0 w 58"/>
                  <a:gd name="T3" fmla="*/ 24 h 24"/>
                  <a:gd name="T4" fmla="*/ 0 w 58"/>
                  <a:gd name="T5" fmla="*/ 24 h 24"/>
                  <a:gd name="T6" fmla="*/ 0 w 58"/>
                  <a:gd name="T7" fmla="*/ 24 h 24"/>
                  <a:gd name="T8" fmla="*/ 1 w 58"/>
                  <a:gd name="T9" fmla="*/ 24 h 24"/>
                  <a:gd name="T10" fmla="*/ 0 w 58"/>
                  <a:gd name="T11" fmla="*/ 24 h 24"/>
                  <a:gd name="T12" fmla="*/ 1 w 58"/>
                  <a:gd name="T13" fmla="*/ 24 h 24"/>
                  <a:gd name="T14" fmla="*/ 58 w 58"/>
                  <a:gd name="T15" fmla="*/ 0 h 24"/>
                  <a:gd name="T16" fmla="*/ 57 w 58"/>
                  <a:gd name="T17" fmla="*/ 0 h 24"/>
                  <a:gd name="T18" fmla="*/ 58 w 58"/>
                  <a:gd name="T19" fmla="*/ 0 h 24"/>
                  <a:gd name="T20" fmla="*/ 58 w 58"/>
                  <a:gd name="T21" fmla="*/ 0 h 24"/>
                  <a:gd name="T22" fmla="*/ 58 w 58"/>
                  <a:gd name="T23" fmla="*/ 0 h 24"/>
                  <a:gd name="T24" fmla="*/ 58 w 58"/>
                  <a:gd name="T25" fmla="*/ 0 h 24"/>
                  <a:gd name="T26" fmla="*/ 58 w 58"/>
                  <a:gd name="T2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24">
                    <a:moveTo>
                      <a:pt x="0" y="24"/>
                    </a:moveTo>
                    <a:cubicBezTo>
                      <a:pt x="0" y="24"/>
                      <a:pt x="0" y="24"/>
                      <a:pt x="0" y="24"/>
                    </a:cubicBezTo>
                    <a:cubicBezTo>
                      <a:pt x="0" y="24"/>
                      <a:pt x="0" y="24"/>
                      <a:pt x="0" y="24"/>
                    </a:cubicBezTo>
                    <a:cubicBezTo>
                      <a:pt x="0" y="24"/>
                      <a:pt x="0" y="24"/>
                      <a:pt x="0" y="24"/>
                    </a:cubicBezTo>
                    <a:moveTo>
                      <a:pt x="1" y="24"/>
                    </a:moveTo>
                    <a:cubicBezTo>
                      <a:pt x="1" y="24"/>
                      <a:pt x="0" y="24"/>
                      <a:pt x="0" y="24"/>
                    </a:cubicBezTo>
                    <a:cubicBezTo>
                      <a:pt x="0" y="24"/>
                      <a:pt x="1" y="24"/>
                      <a:pt x="1" y="24"/>
                    </a:cubicBezTo>
                    <a:moveTo>
                      <a:pt x="58" y="0"/>
                    </a:moveTo>
                    <a:cubicBezTo>
                      <a:pt x="58" y="0"/>
                      <a:pt x="57" y="0"/>
                      <a:pt x="57" y="0"/>
                    </a:cubicBezTo>
                    <a:cubicBezTo>
                      <a:pt x="57" y="0"/>
                      <a:pt x="58" y="0"/>
                      <a:pt x="58" y="0"/>
                    </a:cubicBezTo>
                    <a:moveTo>
                      <a:pt x="58" y="0"/>
                    </a:moveTo>
                    <a:cubicBezTo>
                      <a:pt x="58" y="0"/>
                      <a:pt x="58" y="0"/>
                      <a:pt x="58" y="0"/>
                    </a:cubicBezTo>
                    <a:cubicBezTo>
                      <a:pt x="58" y="0"/>
                      <a:pt x="58" y="0"/>
                      <a:pt x="58" y="0"/>
                    </a:cubicBezTo>
                    <a:cubicBezTo>
                      <a:pt x="58" y="0"/>
                      <a:pt x="58" y="0"/>
                      <a:pt x="58" y="0"/>
                    </a:cubicBezTo>
                  </a:path>
                </a:pathLst>
              </a:custGeom>
              <a:grpFill/>
              <a:ln>
                <a:noFill/>
              </a:ln>
            </p:spPr>
            <p:txBody>
              <a:bodyPr/>
              <a:lstStyle/>
              <a:p>
                <a:pPr>
                  <a:defRPr/>
                </a:pPr>
                <a:endParaRPr lang="zh-CN" altLang="en-US"/>
              </a:p>
            </p:txBody>
          </p:sp>
          <p:sp>
            <p:nvSpPr>
              <p:cNvPr id="657" name="Freeform 362"/>
              <p:cNvSpPr>
                <a:spLocks/>
              </p:cNvSpPr>
              <p:nvPr/>
            </p:nvSpPr>
            <p:spPr bwMode="auto">
              <a:xfrm>
                <a:off x="1782551" y="3594179"/>
                <a:ext cx="128219" cy="40921"/>
              </a:xfrm>
              <a:custGeom>
                <a:avLst/>
                <a:gdLst>
                  <a:gd name="T0" fmla="*/ 67 w 76"/>
                  <a:gd name="T1" fmla="*/ 0 h 24"/>
                  <a:gd name="T2" fmla="*/ 67 w 76"/>
                  <a:gd name="T3" fmla="*/ 0 h 24"/>
                  <a:gd name="T4" fmla="*/ 66 w 76"/>
                  <a:gd name="T5" fmla="*/ 0 h 24"/>
                  <a:gd name="T6" fmla="*/ 66 w 76"/>
                  <a:gd name="T7" fmla="*/ 0 h 24"/>
                  <a:gd name="T8" fmla="*/ 66 w 76"/>
                  <a:gd name="T9" fmla="*/ 0 h 24"/>
                  <a:gd name="T10" fmla="*/ 8 w 76"/>
                  <a:gd name="T11" fmla="*/ 6 h 24"/>
                  <a:gd name="T12" fmla="*/ 0 w 76"/>
                  <a:gd name="T13" fmla="*/ 15 h 24"/>
                  <a:gd name="T14" fmla="*/ 0 w 76"/>
                  <a:gd name="T15" fmla="*/ 16 h 24"/>
                  <a:gd name="T16" fmla="*/ 9 w 76"/>
                  <a:gd name="T17" fmla="*/ 24 h 24"/>
                  <a:gd name="T18" fmla="*/ 9 w 76"/>
                  <a:gd name="T19" fmla="*/ 24 h 24"/>
                  <a:gd name="T20" fmla="*/ 9 w 76"/>
                  <a:gd name="T21" fmla="*/ 24 h 24"/>
                  <a:gd name="T22" fmla="*/ 10 w 76"/>
                  <a:gd name="T23" fmla="*/ 24 h 24"/>
                  <a:gd name="T24" fmla="*/ 10 w 76"/>
                  <a:gd name="T25" fmla="*/ 24 h 24"/>
                  <a:gd name="T26" fmla="*/ 68 w 76"/>
                  <a:gd name="T27" fmla="*/ 18 h 24"/>
                  <a:gd name="T28" fmla="*/ 76 w 76"/>
                  <a:gd name="T29" fmla="*/ 9 h 24"/>
                  <a:gd name="T30" fmla="*/ 76 w 76"/>
                  <a:gd name="T31" fmla="*/ 8 h 24"/>
                  <a:gd name="T32" fmla="*/ 76 w 76"/>
                  <a:gd name="T33" fmla="*/ 8 h 24"/>
                  <a:gd name="T34" fmla="*/ 67 w 76"/>
                  <a:gd name="T35" fmla="*/ 0 h 24"/>
                  <a:gd name="T36" fmla="*/ 67 w 7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24">
                    <a:moveTo>
                      <a:pt x="67" y="0"/>
                    </a:moveTo>
                    <a:cubicBezTo>
                      <a:pt x="67" y="0"/>
                      <a:pt x="67" y="0"/>
                      <a:pt x="67" y="0"/>
                    </a:cubicBezTo>
                    <a:cubicBezTo>
                      <a:pt x="67" y="0"/>
                      <a:pt x="66" y="0"/>
                      <a:pt x="66" y="0"/>
                    </a:cubicBezTo>
                    <a:cubicBezTo>
                      <a:pt x="66" y="0"/>
                      <a:pt x="66" y="0"/>
                      <a:pt x="66" y="0"/>
                    </a:cubicBezTo>
                    <a:cubicBezTo>
                      <a:pt x="66" y="0"/>
                      <a:pt x="66" y="0"/>
                      <a:pt x="66" y="0"/>
                    </a:cubicBezTo>
                    <a:cubicBezTo>
                      <a:pt x="8" y="6"/>
                      <a:pt x="8" y="6"/>
                      <a:pt x="8" y="6"/>
                    </a:cubicBezTo>
                    <a:cubicBezTo>
                      <a:pt x="3" y="6"/>
                      <a:pt x="0" y="10"/>
                      <a:pt x="0" y="15"/>
                    </a:cubicBezTo>
                    <a:cubicBezTo>
                      <a:pt x="0" y="15"/>
                      <a:pt x="0" y="16"/>
                      <a:pt x="0" y="16"/>
                    </a:cubicBezTo>
                    <a:cubicBezTo>
                      <a:pt x="0" y="21"/>
                      <a:pt x="4" y="24"/>
                      <a:pt x="9" y="24"/>
                    </a:cubicBezTo>
                    <a:cubicBezTo>
                      <a:pt x="9" y="24"/>
                      <a:pt x="9" y="24"/>
                      <a:pt x="9" y="24"/>
                    </a:cubicBezTo>
                    <a:cubicBezTo>
                      <a:pt x="9" y="24"/>
                      <a:pt x="9" y="24"/>
                      <a:pt x="9" y="24"/>
                    </a:cubicBezTo>
                    <a:cubicBezTo>
                      <a:pt x="9" y="24"/>
                      <a:pt x="10" y="24"/>
                      <a:pt x="10" y="24"/>
                    </a:cubicBezTo>
                    <a:cubicBezTo>
                      <a:pt x="10" y="24"/>
                      <a:pt x="10" y="24"/>
                      <a:pt x="10" y="24"/>
                    </a:cubicBezTo>
                    <a:cubicBezTo>
                      <a:pt x="68" y="18"/>
                      <a:pt x="68" y="18"/>
                      <a:pt x="68" y="18"/>
                    </a:cubicBezTo>
                    <a:cubicBezTo>
                      <a:pt x="72" y="18"/>
                      <a:pt x="76" y="14"/>
                      <a:pt x="76" y="9"/>
                    </a:cubicBezTo>
                    <a:cubicBezTo>
                      <a:pt x="76" y="9"/>
                      <a:pt x="76" y="9"/>
                      <a:pt x="76" y="8"/>
                    </a:cubicBezTo>
                    <a:cubicBezTo>
                      <a:pt x="76" y="8"/>
                      <a:pt x="76" y="8"/>
                      <a:pt x="76" y="8"/>
                    </a:cubicBezTo>
                    <a:cubicBezTo>
                      <a:pt x="75" y="4"/>
                      <a:pt x="71" y="0"/>
                      <a:pt x="67" y="0"/>
                    </a:cubicBezTo>
                    <a:cubicBezTo>
                      <a:pt x="67" y="0"/>
                      <a:pt x="67" y="0"/>
                      <a:pt x="67" y="0"/>
                    </a:cubicBezTo>
                  </a:path>
                </a:pathLst>
              </a:custGeom>
              <a:grpFill/>
              <a:ln>
                <a:noFill/>
              </a:ln>
            </p:spPr>
            <p:txBody>
              <a:bodyPr/>
              <a:lstStyle/>
              <a:p>
                <a:pPr>
                  <a:defRPr/>
                </a:pPr>
                <a:endParaRPr lang="zh-CN" altLang="en-US"/>
              </a:p>
            </p:txBody>
          </p:sp>
        </p:grpSp>
        <p:sp>
          <p:nvSpPr>
            <p:cNvPr id="522" name="Freeform 363"/>
            <p:cNvSpPr>
              <a:spLocks noEditPoints="1"/>
            </p:cNvSpPr>
            <p:nvPr/>
          </p:nvSpPr>
          <p:spPr bwMode="auto">
            <a:xfrm>
              <a:off x="8804886" y="2890050"/>
              <a:ext cx="396934" cy="193693"/>
            </a:xfrm>
            <a:custGeom>
              <a:avLst/>
              <a:gdLst>
                <a:gd name="T0" fmla="*/ 235 w 235"/>
                <a:gd name="T1" fmla="*/ 0 h 115"/>
                <a:gd name="T2" fmla="*/ 233 w 235"/>
                <a:gd name="T3" fmla="*/ 1 h 115"/>
                <a:gd name="T4" fmla="*/ 120 w 235"/>
                <a:gd name="T5" fmla="*/ 92 h 115"/>
                <a:gd name="T6" fmla="*/ 78 w 235"/>
                <a:gd name="T7" fmla="*/ 52 h 115"/>
                <a:gd name="T8" fmla="*/ 0 w 235"/>
                <a:gd name="T9" fmla="*/ 115 h 115"/>
                <a:gd name="T10" fmla="*/ 78 w 235"/>
                <a:gd name="T11" fmla="*/ 52 h 115"/>
                <a:gd name="T12" fmla="*/ 120 w 235"/>
                <a:gd name="T13" fmla="*/ 92 h 115"/>
                <a:gd name="T14" fmla="*/ 233 w 235"/>
                <a:gd name="T15" fmla="*/ 1 h 115"/>
                <a:gd name="T16" fmla="*/ 235 w 235"/>
                <a:gd name="T17" fmla="*/ 0 h 115"/>
                <a:gd name="T18" fmla="*/ 235 w 235"/>
                <a:gd name="T19" fmla="*/ 0 h 115"/>
                <a:gd name="T20" fmla="*/ 235 w 235"/>
                <a:gd name="T21" fmla="*/ 0 h 115"/>
                <a:gd name="T22" fmla="*/ 235 w 235"/>
                <a:gd name="T23" fmla="*/ 0 h 115"/>
                <a:gd name="T24" fmla="*/ 235 w 235"/>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5" h="115">
                  <a:moveTo>
                    <a:pt x="235" y="0"/>
                  </a:moveTo>
                  <a:cubicBezTo>
                    <a:pt x="234" y="0"/>
                    <a:pt x="233" y="1"/>
                    <a:pt x="233" y="1"/>
                  </a:cubicBezTo>
                  <a:cubicBezTo>
                    <a:pt x="120" y="92"/>
                    <a:pt x="120" y="92"/>
                    <a:pt x="120" y="92"/>
                  </a:cubicBezTo>
                  <a:cubicBezTo>
                    <a:pt x="78" y="52"/>
                    <a:pt x="78" y="52"/>
                    <a:pt x="78" y="52"/>
                  </a:cubicBezTo>
                  <a:cubicBezTo>
                    <a:pt x="0" y="115"/>
                    <a:pt x="0" y="115"/>
                    <a:pt x="0" y="115"/>
                  </a:cubicBezTo>
                  <a:cubicBezTo>
                    <a:pt x="78" y="52"/>
                    <a:pt x="78" y="52"/>
                    <a:pt x="78" y="52"/>
                  </a:cubicBezTo>
                  <a:cubicBezTo>
                    <a:pt x="120" y="92"/>
                    <a:pt x="120" y="92"/>
                    <a:pt x="120" y="92"/>
                  </a:cubicBezTo>
                  <a:cubicBezTo>
                    <a:pt x="233" y="1"/>
                    <a:pt x="233" y="1"/>
                    <a:pt x="233" y="1"/>
                  </a:cubicBezTo>
                  <a:cubicBezTo>
                    <a:pt x="233" y="1"/>
                    <a:pt x="234" y="0"/>
                    <a:pt x="235" y="0"/>
                  </a:cubicBezTo>
                  <a:moveTo>
                    <a:pt x="235" y="0"/>
                  </a:moveTo>
                  <a:cubicBezTo>
                    <a:pt x="235" y="0"/>
                    <a:pt x="235" y="0"/>
                    <a:pt x="235" y="0"/>
                  </a:cubicBezTo>
                  <a:cubicBezTo>
                    <a:pt x="235" y="0"/>
                    <a:pt x="235" y="0"/>
                    <a:pt x="235" y="0"/>
                  </a:cubicBezTo>
                  <a:cubicBezTo>
                    <a:pt x="235" y="0"/>
                    <a:pt x="235" y="0"/>
                    <a:pt x="235" y="0"/>
                  </a:cubicBezTo>
                </a:path>
              </a:pathLst>
            </a:custGeom>
            <a:solidFill>
              <a:schemeClr val="bg1">
                <a:lumMod val="95000"/>
              </a:schemeClr>
            </a:solidFill>
            <a:ln>
              <a:noFill/>
            </a:ln>
          </p:spPr>
          <p:txBody>
            <a:bodyPr/>
            <a:lstStyle/>
            <a:p>
              <a:pPr>
                <a:defRPr/>
              </a:pPr>
              <a:endParaRPr lang="zh-CN" altLang="en-US"/>
            </a:p>
          </p:txBody>
        </p:sp>
        <p:grpSp>
          <p:nvGrpSpPr>
            <p:cNvPr id="523" name="组合 522"/>
            <p:cNvGrpSpPr/>
            <p:nvPr/>
          </p:nvGrpSpPr>
          <p:grpSpPr>
            <a:xfrm>
              <a:off x="8804887" y="2887322"/>
              <a:ext cx="405118" cy="361469"/>
              <a:chOff x="2445437" y="2887322"/>
              <a:chExt cx="405118" cy="361469"/>
            </a:xfrm>
          </p:grpSpPr>
          <p:sp>
            <p:nvSpPr>
              <p:cNvPr id="643" name="Freeform 231"/>
              <p:cNvSpPr>
                <a:spLocks/>
              </p:cNvSpPr>
              <p:nvPr/>
            </p:nvSpPr>
            <p:spPr bwMode="auto">
              <a:xfrm>
                <a:off x="2783717"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644" name="Freeform 232"/>
              <p:cNvSpPr>
                <a:spLocks/>
              </p:cNvSpPr>
              <p:nvPr/>
            </p:nvSpPr>
            <p:spPr bwMode="auto">
              <a:xfrm>
                <a:off x="2780989"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nvGrpSpPr>
              <p:cNvPr id="645" name="组合 644"/>
              <p:cNvGrpSpPr/>
              <p:nvPr/>
            </p:nvGrpSpPr>
            <p:grpSpPr>
              <a:xfrm>
                <a:off x="2445437" y="2887322"/>
                <a:ext cx="405118" cy="361469"/>
                <a:chOff x="2445437" y="2887322"/>
                <a:chExt cx="405118" cy="361469"/>
              </a:xfrm>
            </p:grpSpPr>
            <p:sp>
              <p:nvSpPr>
                <p:cNvPr id="648" name="Freeform 230"/>
                <p:cNvSpPr>
                  <a:spLocks/>
                </p:cNvSpPr>
                <p:nvPr/>
              </p:nvSpPr>
              <p:spPr bwMode="auto">
                <a:xfrm>
                  <a:off x="2445437" y="2887322"/>
                  <a:ext cx="399662" cy="252347"/>
                </a:xfrm>
                <a:custGeom>
                  <a:avLst/>
                  <a:gdLst>
                    <a:gd name="T0" fmla="*/ 236 w 237"/>
                    <a:gd name="T1" fmla="*/ 4 h 149"/>
                    <a:gd name="T2" fmla="*/ 120 w 237"/>
                    <a:gd name="T3" fmla="*/ 124 h 149"/>
                    <a:gd name="T4" fmla="*/ 78 w 237"/>
                    <a:gd name="T5" fmla="*/ 85 h 149"/>
                    <a:gd name="T6" fmla="*/ 1 w 237"/>
                    <a:gd name="T7" fmla="*/ 149 h 149"/>
                    <a:gd name="T8" fmla="*/ 0 w 237"/>
                    <a:gd name="T9" fmla="*/ 116 h 149"/>
                    <a:gd name="T10" fmla="*/ 78 w 237"/>
                    <a:gd name="T11" fmla="*/ 53 h 149"/>
                    <a:gd name="T12" fmla="*/ 120 w 237"/>
                    <a:gd name="T13" fmla="*/ 93 h 149"/>
                    <a:gd name="T14" fmla="*/ 233 w 237"/>
                    <a:gd name="T15" fmla="*/ 2 h 149"/>
                    <a:gd name="T16" fmla="*/ 236 w 237"/>
                    <a:gd name="T17" fmla="*/ 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149">
                      <a:moveTo>
                        <a:pt x="236" y="4"/>
                      </a:moveTo>
                      <a:cubicBezTo>
                        <a:pt x="120" y="124"/>
                        <a:pt x="120" y="124"/>
                        <a:pt x="120" y="124"/>
                      </a:cubicBezTo>
                      <a:cubicBezTo>
                        <a:pt x="78" y="85"/>
                        <a:pt x="78" y="85"/>
                        <a:pt x="78" y="85"/>
                      </a:cubicBezTo>
                      <a:cubicBezTo>
                        <a:pt x="1" y="149"/>
                        <a:pt x="1" y="149"/>
                        <a:pt x="1" y="149"/>
                      </a:cubicBezTo>
                      <a:cubicBezTo>
                        <a:pt x="0" y="116"/>
                        <a:pt x="0" y="116"/>
                        <a:pt x="0" y="116"/>
                      </a:cubicBezTo>
                      <a:cubicBezTo>
                        <a:pt x="78" y="53"/>
                        <a:pt x="78" y="53"/>
                        <a:pt x="78" y="53"/>
                      </a:cubicBezTo>
                      <a:cubicBezTo>
                        <a:pt x="120" y="93"/>
                        <a:pt x="120" y="93"/>
                        <a:pt x="120" y="93"/>
                      </a:cubicBezTo>
                      <a:cubicBezTo>
                        <a:pt x="233" y="2"/>
                        <a:pt x="233" y="2"/>
                        <a:pt x="233" y="2"/>
                      </a:cubicBezTo>
                      <a:cubicBezTo>
                        <a:pt x="233" y="2"/>
                        <a:pt x="237" y="0"/>
                        <a:pt x="236" y="4"/>
                      </a:cubicBezTo>
                    </a:path>
                  </a:pathLst>
                </a:custGeom>
                <a:solidFill>
                  <a:schemeClr val="bg1">
                    <a:lumMod val="95000"/>
                  </a:schemeClr>
                </a:solidFill>
                <a:ln>
                  <a:noFill/>
                </a:ln>
              </p:spPr>
              <p:txBody>
                <a:bodyPr/>
                <a:lstStyle/>
                <a:p>
                  <a:pPr>
                    <a:defRPr/>
                  </a:pPr>
                  <a:endParaRPr lang="zh-CN" altLang="en-US"/>
                </a:p>
              </p:txBody>
            </p:sp>
            <p:sp>
              <p:nvSpPr>
                <p:cNvPr id="649" name="Freeform 233"/>
                <p:cNvSpPr>
                  <a:spLocks noEditPoints="1"/>
                </p:cNvSpPr>
                <p:nvPr/>
              </p:nvSpPr>
              <p:spPr bwMode="auto">
                <a:xfrm>
                  <a:off x="2448165" y="2950067"/>
                  <a:ext cx="402390" cy="298724"/>
                </a:xfrm>
                <a:custGeom>
                  <a:avLst/>
                  <a:gdLst>
                    <a:gd name="T0" fmla="*/ 236 w 239"/>
                    <a:gd name="T1" fmla="*/ 0 h 177"/>
                    <a:gd name="T2" fmla="*/ 216 w 239"/>
                    <a:gd name="T3" fmla="*/ 21 h 177"/>
                    <a:gd name="T4" fmla="*/ 120 w 239"/>
                    <a:gd name="T5" fmla="*/ 122 h 177"/>
                    <a:gd name="T6" fmla="*/ 78 w 239"/>
                    <a:gd name="T7" fmla="*/ 83 h 177"/>
                    <a:gd name="T8" fmla="*/ 0 w 239"/>
                    <a:gd name="T9" fmla="*/ 144 h 177"/>
                    <a:gd name="T10" fmla="*/ 1 w 239"/>
                    <a:gd name="T11" fmla="*/ 157 h 177"/>
                    <a:gd name="T12" fmla="*/ 20 w 239"/>
                    <a:gd name="T13" fmla="*/ 177 h 177"/>
                    <a:gd name="T14" fmla="*/ 221 w 239"/>
                    <a:gd name="T15" fmla="*/ 172 h 177"/>
                    <a:gd name="T16" fmla="*/ 239 w 239"/>
                    <a:gd name="T17" fmla="*/ 152 h 177"/>
                    <a:gd name="T18" fmla="*/ 236 w 239"/>
                    <a:gd name="T19" fmla="*/ 0 h 177"/>
                    <a:gd name="T20" fmla="*/ 216 w 239"/>
                    <a:gd name="T21" fmla="*/ 140 h 177"/>
                    <a:gd name="T22" fmla="*/ 212 w 239"/>
                    <a:gd name="T23" fmla="*/ 144 h 177"/>
                    <a:gd name="T24" fmla="*/ 208 w 239"/>
                    <a:gd name="T25" fmla="*/ 146 h 177"/>
                    <a:gd name="T26" fmla="*/ 208 w 239"/>
                    <a:gd name="T27" fmla="*/ 155 h 177"/>
                    <a:gd name="T28" fmla="*/ 206 w 239"/>
                    <a:gd name="T29" fmla="*/ 157 h 177"/>
                    <a:gd name="T30" fmla="*/ 204 w 239"/>
                    <a:gd name="T31" fmla="*/ 155 h 177"/>
                    <a:gd name="T32" fmla="*/ 204 w 239"/>
                    <a:gd name="T33" fmla="*/ 147 h 177"/>
                    <a:gd name="T34" fmla="*/ 199 w 239"/>
                    <a:gd name="T35" fmla="*/ 147 h 177"/>
                    <a:gd name="T36" fmla="*/ 199 w 239"/>
                    <a:gd name="T37" fmla="*/ 155 h 177"/>
                    <a:gd name="T38" fmla="*/ 197 w 239"/>
                    <a:gd name="T39" fmla="*/ 157 h 177"/>
                    <a:gd name="T40" fmla="*/ 195 w 239"/>
                    <a:gd name="T41" fmla="*/ 155 h 177"/>
                    <a:gd name="T42" fmla="*/ 195 w 239"/>
                    <a:gd name="T43" fmla="*/ 147 h 177"/>
                    <a:gd name="T44" fmla="*/ 189 w 239"/>
                    <a:gd name="T45" fmla="*/ 147 h 177"/>
                    <a:gd name="T46" fmla="*/ 184 w 239"/>
                    <a:gd name="T47" fmla="*/ 145 h 177"/>
                    <a:gd name="T48" fmla="*/ 183 w 239"/>
                    <a:gd name="T49" fmla="*/ 143 h 177"/>
                    <a:gd name="T50" fmla="*/ 184 w 239"/>
                    <a:gd name="T51" fmla="*/ 140 h 177"/>
                    <a:gd name="T52" fmla="*/ 184 w 239"/>
                    <a:gd name="T53" fmla="*/ 138 h 177"/>
                    <a:gd name="T54" fmla="*/ 185 w 239"/>
                    <a:gd name="T55" fmla="*/ 137 h 177"/>
                    <a:gd name="T56" fmla="*/ 190 w 239"/>
                    <a:gd name="T57" fmla="*/ 138 h 177"/>
                    <a:gd name="T58" fmla="*/ 194 w 239"/>
                    <a:gd name="T59" fmla="*/ 139 h 177"/>
                    <a:gd name="T60" fmla="*/ 194 w 239"/>
                    <a:gd name="T61" fmla="*/ 123 h 177"/>
                    <a:gd name="T62" fmla="*/ 193 w 239"/>
                    <a:gd name="T63" fmla="*/ 123 h 177"/>
                    <a:gd name="T64" fmla="*/ 189 w 239"/>
                    <a:gd name="T65" fmla="*/ 120 h 177"/>
                    <a:gd name="T66" fmla="*/ 186 w 239"/>
                    <a:gd name="T67" fmla="*/ 116 h 177"/>
                    <a:gd name="T68" fmla="*/ 184 w 239"/>
                    <a:gd name="T69" fmla="*/ 110 h 177"/>
                    <a:gd name="T70" fmla="*/ 185 w 239"/>
                    <a:gd name="T71" fmla="*/ 105 h 177"/>
                    <a:gd name="T72" fmla="*/ 188 w 239"/>
                    <a:gd name="T73" fmla="*/ 101 h 177"/>
                    <a:gd name="T74" fmla="*/ 194 w 239"/>
                    <a:gd name="T75" fmla="*/ 98 h 177"/>
                    <a:gd name="T76" fmla="*/ 193 w 239"/>
                    <a:gd name="T77" fmla="*/ 90 h 177"/>
                    <a:gd name="T78" fmla="*/ 196 w 239"/>
                    <a:gd name="T79" fmla="*/ 88 h 177"/>
                    <a:gd name="T80" fmla="*/ 198 w 239"/>
                    <a:gd name="T81" fmla="*/ 90 h 177"/>
                    <a:gd name="T82" fmla="*/ 198 w 239"/>
                    <a:gd name="T83" fmla="*/ 97 h 177"/>
                    <a:gd name="T84" fmla="*/ 202 w 239"/>
                    <a:gd name="T85" fmla="*/ 97 h 177"/>
                    <a:gd name="T86" fmla="*/ 202 w 239"/>
                    <a:gd name="T87" fmla="*/ 97 h 177"/>
                    <a:gd name="T88" fmla="*/ 202 w 239"/>
                    <a:gd name="T89" fmla="*/ 90 h 177"/>
                    <a:gd name="T90" fmla="*/ 205 w 239"/>
                    <a:gd name="T91" fmla="*/ 88 h 177"/>
                    <a:gd name="T92" fmla="*/ 207 w 239"/>
                    <a:gd name="T93" fmla="*/ 90 h 177"/>
                    <a:gd name="T94" fmla="*/ 207 w 239"/>
                    <a:gd name="T95" fmla="*/ 97 h 177"/>
                    <a:gd name="T96" fmla="*/ 210 w 239"/>
                    <a:gd name="T97" fmla="*/ 97 h 177"/>
                    <a:gd name="T98" fmla="*/ 212 w 239"/>
                    <a:gd name="T99" fmla="*/ 97 h 177"/>
                    <a:gd name="T100" fmla="*/ 214 w 239"/>
                    <a:gd name="T101" fmla="*/ 98 h 177"/>
                    <a:gd name="T102" fmla="*/ 215 w 239"/>
                    <a:gd name="T103" fmla="*/ 99 h 177"/>
                    <a:gd name="T104" fmla="*/ 214 w 239"/>
                    <a:gd name="T105" fmla="*/ 102 h 177"/>
                    <a:gd name="T106" fmla="*/ 213 w 239"/>
                    <a:gd name="T107" fmla="*/ 105 h 177"/>
                    <a:gd name="T108" fmla="*/ 212 w 239"/>
                    <a:gd name="T109" fmla="*/ 106 h 177"/>
                    <a:gd name="T110" fmla="*/ 208 w 239"/>
                    <a:gd name="T111" fmla="*/ 105 h 177"/>
                    <a:gd name="T112" fmla="*/ 207 w 239"/>
                    <a:gd name="T113" fmla="*/ 105 h 177"/>
                    <a:gd name="T114" fmla="*/ 207 w 239"/>
                    <a:gd name="T115" fmla="*/ 119 h 177"/>
                    <a:gd name="T116" fmla="*/ 214 w 239"/>
                    <a:gd name="T117" fmla="*/ 123 h 177"/>
                    <a:gd name="T118" fmla="*/ 217 w 239"/>
                    <a:gd name="T119" fmla="*/ 133 h 177"/>
                    <a:gd name="T120" fmla="*/ 216 w 239"/>
                    <a:gd name="T121" fmla="*/ 1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77">
                      <a:moveTo>
                        <a:pt x="236" y="0"/>
                      </a:moveTo>
                      <a:cubicBezTo>
                        <a:pt x="216" y="21"/>
                        <a:pt x="216" y="21"/>
                        <a:pt x="216" y="21"/>
                      </a:cubicBezTo>
                      <a:cubicBezTo>
                        <a:pt x="120" y="122"/>
                        <a:pt x="120" y="122"/>
                        <a:pt x="120" y="122"/>
                      </a:cubicBezTo>
                      <a:cubicBezTo>
                        <a:pt x="78" y="83"/>
                        <a:pt x="78" y="83"/>
                        <a:pt x="78" y="83"/>
                      </a:cubicBezTo>
                      <a:cubicBezTo>
                        <a:pt x="0" y="144"/>
                        <a:pt x="0" y="144"/>
                        <a:pt x="0" y="144"/>
                      </a:cubicBezTo>
                      <a:cubicBezTo>
                        <a:pt x="1" y="157"/>
                        <a:pt x="1" y="157"/>
                        <a:pt x="1" y="157"/>
                      </a:cubicBezTo>
                      <a:cubicBezTo>
                        <a:pt x="1" y="173"/>
                        <a:pt x="20" y="177"/>
                        <a:pt x="20" y="177"/>
                      </a:cubicBezTo>
                      <a:cubicBezTo>
                        <a:pt x="20" y="177"/>
                        <a:pt x="203" y="173"/>
                        <a:pt x="221" y="172"/>
                      </a:cubicBezTo>
                      <a:cubicBezTo>
                        <a:pt x="238" y="172"/>
                        <a:pt x="239" y="152"/>
                        <a:pt x="239" y="152"/>
                      </a:cubicBezTo>
                      <a:cubicBezTo>
                        <a:pt x="236" y="0"/>
                        <a:pt x="236" y="0"/>
                        <a:pt x="236" y="0"/>
                      </a:cubicBezTo>
                      <a:moveTo>
                        <a:pt x="216" y="140"/>
                      </a:moveTo>
                      <a:cubicBezTo>
                        <a:pt x="215" y="141"/>
                        <a:pt x="214" y="143"/>
                        <a:pt x="212" y="144"/>
                      </a:cubicBezTo>
                      <a:cubicBezTo>
                        <a:pt x="211" y="145"/>
                        <a:pt x="209" y="145"/>
                        <a:pt x="208" y="146"/>
                      </a:cubicBezTo>
                      <a:cubicBezTo>
                        <a:pt x="208" y="155"/>
                        <a:pt x="208" y="155"/>
                        <a:pt x="208" y="155"/>
                      </a:cubicBezTo>
                      <a:cubicBezTo>
                        <a:pt x="208" y="156"/>
                        <a:pt x="207" y="157"/>
                        <a:pt x="206" y="157"/>
                      </a:cubicBezTo>
                      <a:cubicBezTo>
                        <a:pt x="205" y="157"/>
                        <a:pt x="204" y="156"/>
                        <a:pt x="204" y="155"/>
                      </a:cubicBezTo>
                      <a:cubicBezTo>
                        <a:pt x="204" y="147"/>
                        <a:pt x="204" y="147"/>
                        <a:pt x="204" y="147"/>
                      </a:cubicBezTo>
                      <a:cubicBezTo>
                        <a:pt x="202" y="147"/>
                        <a:pt x="201" y="147"/>
                        <a:pt x="199" y="147"/>
                      </a:cubicBezTo>
                      <a:cubicBezTo>
                        <a:pt x="199" y="155"/>
                        <a:pt x="199" y="155"/>
                        <a:pt x="199" y="155"/>
                      </a:cubicBezTo>
                      <a:cubicBezTo>
                        <a:pt x="199" y="156"/>
                        <a:pt x="198" y="157"/>
                        <a:pt x="197" y="157"/>
                      </a:cubicBezTo>
                      <a:cubicBezTo>
                        <a:pt x="196" y="157"/>
                        <a:pt x="195" y="156"/>
                        <a:pt x="195" y="155"/>
                      </a:cubicBezTo>
                      <a:cubicBezTo>
                        <a:pt x="195" y="147"/>
                        <a:pt x="195" y="147"/>
                        <a:pt x="195" y="147"/>
                      </a:cubicBezTo>
                      <a:cubicBezTo>
                        <a:pt x="192" y="147"/>
                        <a:pt x="191" y="147"/>
                        <a:pt x="189" y="147"/>
                      </a:cubicBezTo>
                      <a:cubicBezTo>
                        <a:pt x="186" y="146"/>
                        <a:pt x="185" y="145"/>
                        <a:pt x="184" y="145"/>
                      </a:cubicBezTo>
                      <a:cubicBezTo>
                        <a:pt x="183" y="145"/>
                        <a:pt x="183" y="144"/>
                        <a:pt x="183" y="143"/>
                      </a:cubicBezTo>
                      <a:cubicBezTo>
                        <a:pt x="183" y="142"/>
                        <a:pt x="184" y="141"/>
                        <a:pt x="184" y="140"/>
                      </a:cubicBezTo>
                      <a:cubicBezTo>
                        <a:pt x="184" y="139"/>
                        <a:pt x="184" y="139"/>
                        <a:pt x="184" y="138"/>
                      </a:cubicBezTo>
                      <a:cubicBezTo>
                        <a:pt x="185" y="137"/>
                        <a:pt x="185" y="137"/>
                        <a:pt x="185" y="137"/>
                      </a:cubicBezTo>
                      <a:cubicBezTo>
                        <a:pt x="187" y="137"/>
                        <a:pt x="189" y="138"/>
                        <a:pt x="190" y="138"/>
                      </a:cubicBezTo>
                      <a:cubicBezTo>
                        <a:pt x="192" y="139"/>
                        <a:pt x="193" y="139"/>
                        <a:pt x="194" y="139"/>
                      </a:cubicBezTo>
                      <a:cubicBezTo>
                        <a:pt x="194" y="123"/>
                        <a:pt x="194" y="123"/>
                        <a:pt x="194" y="123"/>
                      </a:cubicBezTo>
                      <a:cubicBezTo>
                        <a:pt x="193" y="123"/>
                        <a:pt x="193" y="123"/>
                        <a:pt x="193" y="123"/>
                      </a:cubicBezTo>
                      <a:cubicBezTo>
                        <a:pt x="191" y="122"/>
                        <a:pt x="190" y="121"/>
                        <a:pt x="189" y="120"/>
                      </a:cubicBezTo>
                      <a:cubicBezTo>
                        <a:pt x="187" y="119"/>
                        <a:pt x="186" y="117"/>
                        <a:pt x="186" y="116"/>
                      </a:cubicBezTo>
                      <a:cubicBezTo>
                        <a:pt x="185" y="114"/>
                        <a:pt x="185" y="112"/>
                        <a:pt x="184" y="110"/>
                      </a:cubicBezTo>
                      <a:cubicBezTo>
                        <a:pt x="184" y="108"/>
                        <a:pt x="185" y="107"/>
                        <a:pt x="185" y="105"/>
                      </a:cubicBezTo>
                      <a:cubicBezTo>
                        <a:pt x="186" y="103"/>
                        <a:pt x="187" y="102"/>
                        <a:pt x="188" y="101"/>
                      </a:cubicBezTo>
                      <a:cubicBezTo>
                        <a:pt x="190" y="100"/>
                        <a:pt x="191" y="99"/>
                        <a:pt x="194" y="98"/>
                      </a:cubicBezTo>
                      <a:cubicBezTo>
                        <a:pt x="193" y="90"/>
                        <a:pt x="193" y="90"/>
                        <a:pt x="193" y="90"/>
                      </a:cubicBezTo>
                      <a:cubicBezTo>
                        <a:pt x="193" y="89"/>
                        <a:pt x="194" y="88"/>
                        <a:pt x="196" y="88"/>
                      </a:cubicBezTo>
                      <a:cubicBezTo>
                        <a:pt x="197" y="88"/>
                        <a:pt x="198" y="89"/>
                        <a:pt x="198" y="90"/>
                      </a:cubicBezTo>
                      <a:cubicBezTo>
                        <a:pt x="198" y="97"/>
                        <a:pt x="198" y="97"/>
                        <a:pt x="198" y="97"/>
                      </a:cubicBezTo>
                      <a:cubicBezTo>
                        <a:pt x="199" y="97"/>
                        <a:pt x="200" y="97"/>
                        <a:pt x="202" y="97"/>
                      </a:cubicBezTo>
                      <a:cubicBezTo>
                        <a:pt x="202" y="97"/>
                        <a:pt x="202" y="97"/>
                        <a:pt x="202" y="97"/>
                      </a:cubicBezTo>
                      <a:cubicBezTo>
                        <a:pt x="202" y="90"/>
                        <a:pt x="202" y="90"/>
                        <a:pt x="202" y="90"/>
                      </a:cubicBezTo>
                      <a:cubicBezTo>
                        <a:pt x="202" y="89"/>
                        <a:pt x="203" y="88"/>
                        <a:pt x="205" y="88"/>
                      </a:cubicBezTo>
                      <a:cubicBezTo>
                        <a:pt x="206" y="88"/>
                        <a:pt x="207" y="89"/>
                        <a:pt x="207" y="90"/>
                      </a:cubicBezTo>
                      <a:cubicBezTo>
                        <a:pt x="207" y="97"/>
                        <a:pt x="207" y="97"/>
                        <a:pt x="207" y="97"/>
                      </a:cubicBezTo>
                      <a:cubicBezTo>
                        <a:pt x="208" y="97"/>
                        <a:pt x="209" y="97"/>
                        <a:pt x="210" y="97"/>
                      </a:cubicBezTo>
                      <a:cubicBezTo>
                        <a:pt x="211" y="97"/>
                        <a:pt x="212" y="97"/>
                        <a:pt x="212" y="97"/>
                      </a:cubicBezTo>
                      <a:cubicBezTo>
                        <a:pt x="213" y="98"/>
                        <a:pt x="213" y="98"/>
                        <a:pt x="214" y="98"/>
                      </a:cubicBezTo>
                      <a:cubicBezTo>
                        <a:pt x="214" y="98"/>
                        <a:pt x="215" y="98"/>
                        <a:pt x="215" y="99"/>
                      </a:cubicBezTo>
                      <a:cubicBezTo>
                        <a:pt x="215" y="100"/>
                        <a:pt x="214" y="101"/>
                        <a:pt x="214" y="102"/>
                      </a:cubicBezTo>
                      <a:cubicBezTo>
                        <a:pt x="214" y="103"/>
                        <a:pt x="214" y="104"/>
                        <a:pt x="213" y="105"/>
                      </a:cubicBezTo>
                      <a:cubicBezTo>
                        <a:pt x="213" y="105"/>
                        <a:pt x="213" y="106"/>
                        <a:pt x="212" y="106"/>
                      </a:cubicBezTo>
                      <a:cubicBezTo>
                        <a:pt x="211" y="105"/>
                        <a:pt x="210" y="105"/>
                        <a:pt x="208" y="105"/>
                      </a:cubicBezTo>
                      <a:cubicBezTo>
                        <a:pt x="207" y="105"/>
                        <a:pt x="207" y="105"/>
                        <a:pt x="207" y="105"/>
                      </a:cubicBezTo>
                      <a:cubicBezTo>
                        <a:pt x="207" y="119"/>
                        <a:pt x="207" y="119"/>
                        <a:pt x="207" y="119"/>
                      </a:cubicBezTo>
                      <a:cubicBezTo>
                        <a:pt x="210" y="120"/>
                        <a:pt x="212" y="122"/>
                        <a:pt x="214" y="123"/>
                      </a:cubicBezTo>
                      <a:cubicBezTo>
                        <a:pt x="216" y="126"/>
                        <a:pt x="217" y="129"/>
                        <a:pt x="217" y="133"/>
                      </a:cubicBezTo>
                      <a:cubicBezTo>
                        <a:pt x="217" y="135"/>
                        <a:pt x="217" y="138"/>
                        <a:pt x="216" y="140"/>
                      </a:cubicBezTo>
                    </a:path>
                  </a:pathLst>
                </a:custGeom>
                <a:solidFill>
                  <a:schemeClr val="bg1">
                    <a:lumMod val="95000"/>
                  </a:schemeClr>
                </a:solidFill>
                <a:ln>
                  <a:noFill/>
                </a:ln>
              </p:spPr>
              <p:txBody>
                <a:bodyPr/>
                <a:lstStyle/>
                <a:p>
                  <a:pPr>
                    <a:defRPr/>
                  </a:pPr>
                  <a:endParaRPr lang="zh-CN" altLang="en-US"/>
                </a:p>
              </p:txBody>
            </p:sp>
          </p:grpSp>
          <p:sp>
            <p:nvSpPr>
              <p:cNvPr id="646" name="Freeform 365"/>
              <p:cNvSpPr>
                <a:spLocks/>
              </p:cNvSpPr>
              <p:nvPr/>
            </p:nvSpPr>
            <p:spPr bwMode="auto">
              <a:xfrm>
                <a:off x="2783716" y="3161492"/>
                <a:ext cx="6821" cy="23189"/>
              </a:xfrm>
              <a:custGeom>
                <a:avLst/>
                <a:gdLst>
                  <a:gd name="T0" fmla="*/ 0 w 4"/>
                  <a:gd name="T1" fmla="*/ 0 h 14"/>
                  <a:gd name="T2" fmla="*/ 0 w 4"/>
                  <a:gd name="T3" fmla="*/ 14 h 14"/>
                  <a:gd name="T4" fmla="*/ 4 w 4"/>
                  <a:gd name="T5" fmla="*/ 13 h 14"/>
                  <a:gd name="T6" fmla="*/ 4 w 4"/>
                  <a:gd name="T7" fmla="*/ 2 h 14"/>
                  <a:gd name="T8" fmla="*/ 0 w 4"/>
                  <a:gd name="T9" fmla="*/ 0 h 14"/>
                </a:gdLst>
                <a:ahLst/>
                <a:cxnLst>
                  <a:cxn ang="0">
                    <a:pos x="T0" y="T1"/>
                  </a:cxn>
                  <a:cxn ang="0">
                    <a:pos x="T2" y="T3"/>
                  </a:cxn>
                  <a:cxn ang="0">
                    <a:pos x="T4" y="T5"/>
                  </a:cxn>
                  <a:cxn ang="0">
                    <a:pos x="T6" y="T7"/>
                  </a:cxn>
                  <a:cxn ang="0">
                    <a:pos x="T8" y="T9"/>
                  </a:cxn>
                </a:cxnLst>
                <a:rect l="0" t="0" r="r" b="b"/>
                <a:pathLst>
                  <a:path w="4" h="14">
                    <a:moveTo>
                      <a:pt x="0" y="0"/>
                    </a:moveTo>
                    <a:cubicBezTo>
                      <a:pt x="0" y="14"/>
                      <a:pt x="0" y="14"/>
                      <a:pt x="0" y="14"/>
                    </a:cubicBezTo>
                    <a:cubicBezTo>
                      <a:pt x="2" y="14"/>
                      <a:pt x="3" y="14"/>
                      <a:pt x="4" y="13"/>
                    </a:cubicBezTo>
                    <a:cubicBezTo>
                      <a:pt x="4" y="2"/>
                      <a:pt x="4" y="2"/>
                      <a:pt x="4" y="2"/>
                    </a:cubicBezTo>
                    <a:cubicBezTo>
                      <a:pt x="3" y="1"/>
                      <a:pt x="1" y="1"/>
                      <a:pt x="0" y="0"/>
                    </a:cubicBezTo>
                  </a:path>
                </a:pathLst>
              </a:custGeom>
              <a:solidFill>
                <a:schemeClr val="bg1">
                  <a:lumMod val="95000"/>
                </a:schemeClr>
              </a:solidFill>
              <a:ln>
                <a:noFill/>
              </a:ln>
            </p:spPr>
            <p:txBody>
              <a:bodyPr/>
              <a:lstStyle/>
              <a:p>
                <a:pPr>
                  <a:defRPr/>
                </a:pPr>
                <a:endParaRPr lang="zh-CN" altLang="en-US"/>
              </a:p>
            </p:txBody>
          </p:sp>
          <p:sp>
            <p:nvSpPr>
              <p:cNvPr id="647" name="Freeform 366"/>
              <p:cNvSpPr>
                <a:spLocks/>
              </p:cNvSpPr>
              <p:nvPr/>
            </p:nvSpPr>
            <p:spPr bwMode="auto">
              <a:xfrm>
                <a:off x="2780988" y="3126027"/>
                <a:ext cx="9549" cy="21825"/>
              </a:xfrm>
              <a:custGeom>
                <a:avLst/>
                <a:gdLst>
                  <a:gd name="T0" fmla="*/ 5 w 5"/>
                  <a:gd name="T1" fmla="*/ 0 h 13"/>
                  <a:gd name="T2" fmla="*/ 0 w 5"/>
                  <a:gd name="T3" fmla="*/ 1 h 13"/>
                  <a:gd name="T4" fmla="*/ 0 w 5"/>
                  <a:gd name="T5" fmla="*/ 11 h 13"/>
                  <a:gd name="T6" fmla="*/ 5 w 5"/>
                  <a:gd name="T7" fmla="*/ 13 h 13"/>
                  <a:gd name="T8" fmla="*/ 5 w 5"/>
                  <a:gd name="T9" fmla="*/ 0 h 13"/>
                </a:gdLst>
                <a:ahLst/>
                <a:cxnLst>
                  <a:cxn ang="0">
                    <a:pos x="T0" y="T1"/>
                  </a:cxn>
                  <a:cxn ang="0">
                    <a:pos x="T2" y="T3"/>
                  </a:cxn>
                  <a:cxn ang="0">
                    <a:pos x="T4" y="T5"/>
                  </a:cxn>
                  <a:cxn ang="0">
                    <a:pos x="T6" y="T7"/>
                  </a:cxn>
                  <a:cxn ang="0">
                    <a:pos x="T8" y="T9"/>
                  </a:cxn>
                </a:cxnLst>
                <a:rect l="0" t="0" r="r" b="b"/>
                <a:pathLst>
                  <a:path w="5" h="13">
                    <a:moveTo>
                      <a:pt x="5" y="0"/>
                    </a:moveTo>
                    <a:cubicBezTo>
                      <a:pt x="3" y="0"/>
                      <a:pt x="1" y="1"/>
                      <a:pt x="0" y="1"/>
                    </a:cubicBezTo>
                    <a:cubicBezTo>
                      <a:pt x="0" y="11"/>
                      <a:pt x="0" y="11"/>
                      <a:pt x="0" y="11"/>
                    </a:cubicBezTo>
                    <a:cubicBezTo>
                      <a:pt x="2" y="12"/>
                      <a:pt x="3" y="12"/>
                      <a:pt x="5" y="13"/>
                    </a:cubicBezTo>
                    <a:cubicBezTo>
                      <a:pt x="5" y="0"/>
                      <a:pt x="5" y="0"/>
                      <a:pt x="5" y="0"/>
                    </a:cubicBezTo>
                  </a:path>
                </a:pathLst>
              </a:custGeom>
              <a:solidFill>
                <a:schemeClr val="bg1">
                  <a:lumMod val="95000"/>
                </a:schemeClr>
              </a:solidFill>
              <a:ln>
                <a:noFill/>
              </a:ln>
            </p:spPr>
            <p:txBody>
              <a:bodyPr/>
              <a:lstStyle/>
              <a:p>
                <a:pPr>
                  <a:defRPr/>
                </a:pPr>
                <a:endParaRPr lang="zh-CN" altLang="en-US"/>
              </a:p>
            </p:txBody>
          </p:sp>
        </p:grpSp>
        <p:grpSp>
          <p:nvGrpSpPr>
            <p:cNvPr id="524" name="组合 523"/>
            <p:cNvGrpSpPr/>
            <p:nvPr/>
          </p:nvGrpSpPr>
          <p:grpSpPr>
            <a:xfrm>
              <a:off x="8792781" y="3289027"/>
              <a:ext cx="107759" cy="110487"/>
              <a:chOff x="2423611" y="3280162"/>
              <a:chExt cx="107759" cy="110487"/>
            </a:xfrm>
          </p:grpSpPr>
          <p:sp>
            <p:nvSpPr>
              <p:cNvPr id="640" name="Freeform 235"/>
              <p:cNvSpPr>
                <a:spLocks noEditPoints="1"/>
              </p:cNvSpPr>
              <p:nvPr/>
            </p:nvSpPr>
            <p:spPr bwMode="auto">
              <a:xfrm>
                <a:off x="2460441" y="3299260"/>
                <a:ext cx="35465" cy="72294"/>
              </a:xfrm>
              <a:custGeom>
                <a:avLst/>
                <a:gdLst>
                  <a:gd name="T0" fmla="*/ 15 w 21"/>
                  <a:gd name="T1" fmla="*/ 20 h 43"/>
                  <a:gd name="T2" fmla="*/ 15 w 21"/>
                  <a:gd name="T3" fmla="*/ 11 h 43"/>
                  <a:gd name="T4" fmla="*/ 15 w 21"/>
                  <a:gd name="T5" fmla="*/ 11 h 43"/>
                  <a:gd name="T6" fmla="*/ 18 w 21"/>
                  <a:gd name="T7" fmla="*/ 11 h 43"/>
                  <a:gd name="T8" fmla="*/ 18 w 21"/>
                  <a:gd name="T9" fmla="*/ 11 h 43"/>
                  <a:gd name="T10" fmla="*/ 19 w 21"/>
                  <a:gd name="T11" fmla="*/ 9 h 43"/>
                  <a:gd name="T12" fmla="*/ 19 w 21"/>
                  <a:gd name="T13" fmla="*/ 7 h 43"/>
                  <a:gd name="T14" fmla="*/ 19 w 21"/>
                  <a:gd name="T15" fmla="*/ 6 h 43"/>
                  <a:gd name="T16" fmla="*/ 18 w 21"/>
                  <a:gd name="T17" fmla="*/ 6 h 43"/>
                  <a:gd name="T18" fmla="*/ 16 w 21"/>
                  <a:gd name="T19" fmla="*/ 6 h 43"/>
                  <a:gd name="T20" fmla="*/ 14 w 21"/>
                  <a:gd name="T21" fmla="*/ 6 h 43"/>
                  <a:gd name="T22" fmla="*/ 14 w 21"/>
                  <a:gd name="T23" fmla="*/ 2 h 43"/>
                  <a:gd name="T24" fmla="*/ 13 w 21"/>
                  <a:gd name="T25" fmla="*/ 0 h 43"/>
                  <a:gd name="T26" fmla="*/ 12 w 21"/>
                  <a:gd name="T27" fmla="*/ 2 h 43"/>
                  <a:gd name="T28" fmla="*/ 12 w 21"/>
                  <a:gd name="T29" fmla="*/ 6 h 43"/>
                  <a:gd name="T30" fmla="*/ 11 w 21"/>
                  <a:gd name="T31" fmla="*/ 6 h 43"/>
                  <a:gd name="T32" fmla="*/ 9 w 21"/>
                  <a:gd name="T33" fmla="*/ 6 h 43"/>
                  <a:gd name="T34" fmla="*/ 9 w 21"/>
                  <a:gd name="T35" fmla="*/ 2 h 43"/>
                  <a:gd name="T36" fmla="*/ 7 w 21"/>
                  <a:gd name="T37" fmla="*/ 1 h 43"/>
                  <a:gd name="T38" fmla="*/ 6 w 21"/>
                  <a:gd name="T39" fmla="*/ 2 h 43"/>
                  <a:gd name="T40" fmla="*/ 6 w 21"/>
                  <a:gd name="T41" fmla="*/ 7 h 43"/>
                  <a:gd name="T42" fmla="*/ 3 w 21"/>
                  <a:gd name="T43" fmla="*/ 8 h 43"/>
                  <a:gd name="T44" fmla="*/ 1 w 21"/>
                  <a:gd name="T45" fmla="*/ 11 h 43"/>
                  <a:gd name="T46" fmla="*/ 0 w 21"/>
                  <a:gd name="T47" fmla="*/ 14 h 43"/>
                  <a:gd name="T48" fmla="*/ 1 w 21"/>
                  <a:gd name="T49" fmla="*/ 18 h 43"/>
                  <a:gd name="T50" fmla="*/ 3 w 21"/>
                  <a:gd name="T51" fmla="*/ 20 h 43"/>
                  <a:gd name="T52" fmla="*/ 6 w 21"/>
                  <a:gd name="T53" fmla="*/ 22 h 43"/>
                  <a:gd name="T54" fmla="*/ 6 w 21"/>
                  <a:gd name="T55" fmla="*/ 22 h 43"/>
                  <a:gd name="T56" fmla="*/ 7 w 21"/>
                  <a:gd name="T57" fmla="*/ 32 h 43"/>
                  <a:gd name="T58" fmla="*/ 4 w 21"/>
                  <a:gd name="T59" fmla="*/ 32 h 43"/>
                  <a:gd name="T60" fmla="*/ 1 w 21"/>
                  <a:gd name="T61" fmla="*/ 31 h 43"/>
                  <a:gd name="T62" fmla="*/ 1 w 21"/>
                  <a:gd name="T63" fmla="*/ 31 h 43"/>
                  <a:gd name="T64" fmla="*/ 0 w 21"/>
                  <a:gd name="T65" fmla="*/ 33 h 43"/>
                  <a:gd name="T66" fmla="*/ 0 w 21"/>
                  <a:gd name="T67" fmla="*/ 35 h 43"/>
                  <a:gd name="T68" fmla="*/ 0 w 21"/>
                  <a:gd name="T69" fmla="*/ 36 h 43"/>
                  <a:gd name="T70" fmla="*/ 3 w 21"/>
                  <a:gd name="T71" fmla="*/ 37 h 43"/>
                  <a:gd name="T72" fmla="*/ 7 w 21"/>
                  <a:gd name="T73" fmla="*/ 37 h 43"/>
                  <a:gd name="T74" fmla="*/ 7 w 21"/>
                  <a:gd name="T75" fmla="*/ 42 h 43"/>
                  <a:gd name="T76" fmla="*/ 8 w 21"/>
                  <a:gd name="T77" fmla="*/ 43 h 43"/>
                  <a:gd name="T78" fmla="*/ 10 w 21"/>
                  <a:gd name="T79" fmla="*/ 42 h 43"/>
                  <a:gd name="T80" fmla="*/ 10 w 21"/>
                  <a:gd name="T81" fmla="*/ 37 h 43"/>
                  <a:gd name="T82" fmla="*/ 12 w 21"/>
                  <a:gd name="T83" fmla="*/ 37 h 43"/>
                  <a:gd name="T84" fmla="*/ 12 w 21"/>
                  <a:gd name="T85" fmla="*/ 42 h 43"/>
                  <a:gd name="T86" fmla="*/ 14 w 21"/>
                  <a:gd name="T87" fmla="*/ 43 h 43"/>
                  <a:gd name="T88" fmla="*/ 15 w 21"/>
                  <a:gd name="T89" fmla="*/ 42 h 43"/>
                  <a:gd name="T90" fmla="*/ 15 w 21"/>
                  <a:gd name="T91" fmla="*/ 36 h 43"/>
                  <a:gd name="T92" fmla="*/ 17 w 21"/>
                  <a:gd name="T93" fmla="*/ 35 h 43"/>
                  <a:gd name="T94" fmla="*/ 20 w 21"/>
                  <a:gd name="T95" fmla="*/ 32 h 43"/>
                  <a:gd name="T96" fmla="*/ 21 w 21"/>
                  <a:gd name="T97" fmla="*/ 28 h 43"/>
                  <a:gd name="T98" fmla="*/ 19 w 21"/>
                  <a:gd name="T99" fmla="*/ 22 h 43"/>
                  <a:gd name="T100" fmla="*/ 15 w 21"/>
                  <a:gd name="T101" fmla="*/ 20 h 43"/>
                  <a:gd name="T102" fmla="*/ 12 w 21"/>
                  <a:gd name="T103" fmla="*/ 31 h 43"/>
                  <a:gd name="T104" fmla="*/ 9 w 21"/>
                  <a:gd name="T105" fmla="*/ 32 h 43"/>
                  <a:gd name="T106" fmla="*/ 9 w 21"/>
                  <a:gd name="T107" fmla="*/ 23 h 43"/>
                  <a:gd name="T108" fmla="*/ 12 w 21"/>
                  <a:gd name="T109" fmla="*/ 25 h 43"/>
                  <a:gd name="T110" fmla="*/ 12 w 21"/>
                  <a:gd name="T111" fmla="*/ 31 h 43"/>
                  <a:gd name="T112" fmla="*/ 12 w 21"/>
                  <a:gd name="T113" fmla="*/ 18 h 43"/>
                  <a:gd name="T114" fmla="*/ 9 w 21"/>
                  <a:gd name="T115" fmla="*/ 17 h 43"/>
                  <a:gd name="T116" fmla="*/ 9 w 21"/>
                  <a:gd name="T117" fmla="*/ 11 h 43"/>
                  <a:gd name="T118" fmla="*/ 12 w 21"/>
                  <a:gd name="T119" fmla="*/ 10 h 43"/>
                  <a:gd name="T120" fmla="*/ 12 w 21"/>
                  <a:gd name="T121"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43">
                    <a:moveTo>
                      <a:pt x="15" y="20"/>
                    </a:moveTo>
                    <a:cubicBezTo>
                      <a:pt x="15" y="11"/>
                      <a:pt x="15" y="11"/>
                      <a:pt x="15" y="11"/>
                    </a:cubicBezTo>
                    <a:cubicBezTo>
                      <a:pt x="15" y="11"/>
                      <a:pt x="15" y="11"/>
                      <a:pt x="15" y="11"/>
                    </a:cubicBezTo>
                    <a:cubicBezTo>
                      <a:pt x="16" y="11"/>
                      <a:pt x="17" y="11"/>
                      <a:pt x="18" y="11"/>
                    </a:cubicBezTo>
                    <a:cubicBezTo>
                      <a:pt x="18" y="11"/>
                      <a:pt x="18" y="11"/>
                      <a:pt x="18" y="11"/>
                    </a:cubicBezTo>
                    <a:cubicBezTo>
                      <a:pt x="19" y="10"/>
                      <a:pt x="19" y="10"/>
                      <a:pt x="19" y="9"/>
                    </a:cubicBezTo>
                    <a:cubicBezTo>
                      <a:pt x="19" y="8"/>
                      <a:pt x="19" y="8"/>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cubicBezTo>
                      <a:pt x="12" y="0"/>
                      <a:pt x="12" y="1"/>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1"/>
                    </a:cubicBezTo>
                    <a:cubicBezTo>
                      <a:pt x="7" y="1"/>
                      <a:pt x="6" y="1"/>
                      <a:pt x="6" y="2"/>
                    </a:cubicBezTo>
                    <a:cubicBezTo>
                      <a:pt x="6" y="7"/>
                      <a:pt x="6" y="7"/>
                      <a:pt x="6" y="7"/>
                    </a:cubicBezTo>
                    <a:cubicBezTo>
                      <a:pt x="5" y="7"/>
                      <a:pt x="4" y="8"/>
                      <a:pt x="3" y="8"/>
                    </a:cubicBezTo>
                    <a:cubicBezTo>
                      <a:pt x="2" y="9"/>
                      <a:pt x="1" y="10"/>
                      <a:pt x="1" y="11"/>
                    </a:cubicBezTo>
                    <a:cubicBezTo>
                      <a:pt x="1" y="12"/>
                      <a:pt x="0" y="13"/>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6" y="32"/>
                      <a:pt x="5" y="32"/>
                      <a:pt x="4" y="32"/>
                    </a:cubicBezTo>
                    <a:cubicBezTo>
                      <a:pt x="3" y="31"/>
                      <a:pt x="2" y="31"/>
                      <a:pt x="1" y="31"/>
                    </a:cubicBezTo>
                    <a:cubicBezTo>
                      <a:pt x="1" y="31"/>
                      <a:pt x="1" y="31"/>
                      <a:pt x="1" y="31"/>
                    </a:cubicBezTo>
                    <a:cubicBezTo>
                      <a:pt x="0" y="32"/>
                      <a:pt x="0" y="32"/>
                      <a:pt x="0" y="33"/>
                    </a:cubicBezTo>
                    <a:cubicBezTo>
                      <a:pt x="0" y="33"/>
                      <a:pt x="0" y="34"/>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9" y="43"/>
                      <a:pt x="10" y="43"/>
                      <a:pt x="10" y="42"/>
                    </a:cubicBezTo>
                    <a:cubicBezTo>
                      <a:pt x="10" y="37"/>
                      <a:pt x="10" y="37"/>
                      <a:pt x="10" y="37"/>
                    </a:cubicBezTo>
                    <a:cubicBezTo>
                      <a:pt x="11" y="37"/>
                      <a:pt x="11" y="37"/>
                      <a:pt x="12" y="37"/>
                    </a:cubicBezTo>
                    <a:cubicBezTo>
                      <a:pt x="12" y="42"/>
                      <a:pt x="12" y="42"/>
                      <a:pt x="12" y="42"/>
                    </a:cubicBezTo>
                    <a:cubicBezTo>
                      <a:pt x="12" y="43"/>
                      <a:pt x="13" y="43"/>
                      <a:pt x="14" y="43"/>
                    </a:cubicBezTo>
                    <a:cubicBezTo>
                      <a:pt x="15" y="43"/>
                      <a:pt x="15" y="43"/>
                      <a:pt x="15" y="42"/>
                    </a:cubicBezTo>
                    <a:cubicBezTo>
                      <a:pt x="15" y="36"/>
                      <a:pt x="15" y="36"/>
                      <a:pt x="15" y="36"/>
                    </a:cubicBezTo>
                    <a:cubicBezTo>
                      <a:pt x="16" y="36"/>
                      <a:pt x="17" y="36"/>
                      <a:pt x="17" y="35"/>
                    </a:cubicBezTo>
                    <a:cubicBezTo>
                      <a:pt x="19" y="34"/>
                      <a:pt x="19" y="34"/>
                      <a:pt x="20" y="32"/>
                    </a:cubicBezTo>
                    <a:cubicBezTo>
                      <a:pt x="21" y="31"/>
                      <a:pt x="21" y="30"/>
                      <a:pt x="21" y="28"/>
                    </a:cubicBezTo>
                    <a:cubicBezTo>
                      <a:pt x="21" y="26"/>
                      <a:pt x="20" y="24"/>
                      <a:pt x="19" y="22"/>
                    </a:cubicBezTo>
                    <a:cubicBezTo>
                      <a:pt x="18" y="21"/>
                      <a:pt x="16" y="20"/>
                      <a:pt x="15" y="20"/>
                    </a:cubicBezTo>
                    <a:moveTo>
                      <a:pt x="12" y="31"/>
                    </a:moveTo>
                    <a:cubicBezTo>
                      <a:pt x="11" y="32"/>
                      <a:pt x="10" y="32"/>
                      <a:pt x="9" y="32"/>
                    </a:cubicBezTo>
                    <a:cubicBezTo>
                      <a:pt x="9" y="23"/>
                      <a:pt x="9" y="23"/>
                      <a:pt x="9" y="23"/>
                    </a:cubicBezTo>
                    <a:cubicBezTo>
                      <a:pt x="10" y="24"/>
                      <a:pt x="11" y="24"/>
                      <a:pt x="12" y="25"/>
                    </a:cubicBezTo>
                    <a:cubicBezTo>
                      <a:pt x="12" y="31"/>
                      <a:pt x="12" y="31"/>
                      <a:pt x="12" y="31"/>
                    </a:cubicBezTo>
                    <a:moveTo>
                      <a:pt x="12" y="18"/>
                    </a:moveTo>
                    <a:cubicBezTo>
                      <a:pt x="11" y="18"/>
                      <a:pt x="10" y="18"/>
                      <a:pt x="9" y="17"/>
                    </a:cubicBezTo>
                    <a:cubicBezTo>
                      <a:pt x="9" y="11"/>
                      <a:pt x="9" y="11"/>
                      <a:pt x="9" y="11"/>
                    </a:cubicBezTo>
                    <a:cubicBezTo>
                      <a:pt x="10" y="11"/>
                      <a:pt x="11" y="11"/>
                      <a:pt x="12" y="10"/>
                    </a:cubicBezTo>
                    <a:cubicBezTo>
                      <a:pt x="12" y="18"/>
                      <a:pt x="12" y="18"/>
                      <a:pt x="12" y="18"/>
                    </a:cubicBezTo>
                  </a:path>
                </a:pathLst>
              </a:custGeom>
              <a:solidFill>
                <a:schemeClr val="bg1">
                  <a:lumMod val="95000"/>
                </a:schemeClr>
              </a:solidFill>
              <a:ln>
                <a:noFill/>
              </a:ln>
            </p:spPr>
            <p:txBody>
              <a:bodyPr/>
              <a:lstStyle/>
              <a:p>
                <a:pPr>
                  <a:defRPr/>
                </a:pPr>
                <a:endParaRPr lang="zh-CN" altLang="en-US"/>
              </a:p>
            </p:txBody>
          </p:sp>
          <p:sp>
            <p:nvSpPr>
              <p:cNvPr id="641" name="Freeform 368"/>
              <p:cNvSpPr>
                <a:spLocks noEditPoints="1"/>
              </p:cNvSpPr>
              <p:nvPr/>
            </p:nvSpPr>
            <p:spPr bwMode="auto">
              <a:xfrm>
                <a:off x="2423611" y="3280162"/>
                <a:ext cx="107759" cy="110487"/>
              </a:xfrm>
              <a:custGeom>
                <a:avLst/>
                <a:gdLst>
                  <a:gd name="T0" fmla="*/ 6 w 64"/>
                  <a:gd name="T1" fmla="*/ 33 h 65"/>
                  <a:gd name="T2" fmla="*/ 31 w 64"/>
                  <a:gd name="T3" fmla="*/ 7 h 65"/>
                  <a:gd name="T4" fmla="*/ 32 w 64"/>
                  <a:gd name="T5" fmla="*/ 7 h 65"/>
                  <a:gd name="T6" fmla="*/ 58 w 64"/>
                  <a:gd name="T7" fmla="*/ 32 h 65"/>
                  <a:gd name="T8" fmla="*/ 58 w 64"/>
                  <a:gd name="T9" fmla="*/ 33 h 65"/>
                  <a:gd name="T10" fmla="*/ 32 w 64"/>
                  <a:gd name="T11" fmla="*/ 58 h 65"/>
                  <a:gd name="T12" fmla="*/ 32 w 64"/>
                  <a:gd name="T13" fmla="*/ 58 h 65"/>
                  <a:gd name="T14" fmla="*/ 6 w 64"/>
                  <a:gd name="T15" fmla="*/ 33 h 65"/>
                  <a:gd name="T16" fmla="*/ 6 w 64"/>
                  <a:gd name="T17" fmla="*/ 33 h 65"/>
                  <a:gd name="T18" fmla="*/ 32 w 64"/>
                  <a:gd name="T19" fmla="*/ 0 h 65"/>
                  <a:gd name="T20" fmla="*/ 31 w 64"/>
                  <a:gd name="T21" fmla="*/ 0 h 65"/>
                  <a:gd name="T22" fmla="*/ 0 w 64"/>
                  <a:gd name="T23" fmla="*/ 33 h 65"/>
                  <a:gd name="T24" fmla="*/ 0 w 64"/>
                  <a:gd name="T25" fmla="*/ 33 h 65"/>
                  <a:gd name="T26" fmla="*/ 32 w 64"/>
                  <a:gd name="T27" fmla="*/ 65 h 65"/>
                  <a:gd name="T28" fmla="*/ 32 w 64"/>
                  <a:gd name="T29" fmla="*/ 65 h 65"/>
                  <a:gd name="T30" fmla="*/ 64 w 64"/>
                  <a:gd name="T31" fmla="*/ 33 h 65"/>
                  <a:gd name="T32" fmla="*/ 64 w 64"/>
                  <a:gd name="T33" fmla="*/ 32 h 65"/>
                  <a:gd name="T34" fmla="*/ 32 w 64"/>
                  <a:gd name="T3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5">
                    <a:moveTo>
                      <a:pt x="6" y="33"/>
                    </a:moveTo>
                    <a:cubicBezTo>
                      <a:pt x="6" y="19"/>
                      <a:pt x="17" y="7"/>
                      <a:pt x="31" y="7"/>
                    </a:cubicBezTo>
                    <a:cubicBezTo>
                      <a:pt x="31" y="7"/>
                      <a:pt x="32" y="7"/>
                      <a:pt x="32" y="7"/>
                    </a:cubicBezTo>
                    <a:cubicBezTo>
                      <a:pt x="46" y="7"/>
                      <a:pt x="57" y="18"/>
                      <a:pt x="58" y="32"/>
                    </a:cubicBezTo>
                    <a:cubicBezTo>
                      <a:pt x="58" y="32"/>
                      <a:pt x="58" y="32"/>
                      <a:pt x="58" y="33"/>
                    </a:cubicBezTo>
                    <a:cubicBezTo>
                      <a:pt x="58" y="47"/>
                      <a:pt x="46" y="58"/>
                      <a:pt x="32" y="58"/>
                    </a:cubicBezTo>
                    <a:cubicBezTo>
                      <a:pt x="32" y="58"/>
                      <a:pt x="32" y="58"/>
                      <a:pt x="32" y="58"/>
                    </a:cubicBezTo>
                    <a:cubicBezTo>
                      <a:pt x="18" y="58"/>
                      <a:pt x="6" y="47"/>
                      <a:pt x="6" y="33"/>
                    </a:cubicBezTo>
                    <a:cubicBezTo>
                      <a:pt x="6" y="33"/>
                      <a:pt x="6" y="33"/>
                      <a:pt x="6" y="33"/>
                    </a:cubicBezTo>
                    <a:moveTo>
                      <a:pt x="32" y="0"/>
                    </a:moveTo>
                    <a:cubicBezTo>
                      <a:pt x="32" y="0"/>
                      <a:pt x="31" y="0"/>
                      <a:pt x="31" y="0"/>
                    </a:cubicBezTo>
                    <a:cubicBezTo>
                      <a:pt x="14" y="1"/>
                      <a:pt x="0" y="15"/>
                      <a:pt x="0" y="33"/>
                    </a:cubicBezTo>
                    <a:cubicBezTo>
                      <a:pt x="0" y="33"/>
                      <a:pt x="0" y="33"/>
                      <a:pt x="0" y="33"/>
                    </a:cubicBezTo>
                    <a:cubicBezTo>
                      <a:pt x="0" y="51"/>
                      <a:pt x="14" y="65"/>
                      <a:pt x="32" y="65"/>
                    </a:cubicBezTo>
                    <a:cubicBezTo>
                      <a:pt x="32" y="65"/>
                      <a:pt x="32" y="65"/>
                      <a:pt x="32" y="65"/>
                    </a:cubicBezTo>
                    <a:cubicBezTo>
                      <a:pt x="50" y="64"/>
                      <a:pt x="64" y="50"/>
                      <a:pt x="64" y="33"/>
                    </a:cubicBezTo>
                    <a:cubicBezTo>
                      <a:pt x="64" y="32"/>
                      <a:pt x="64" y="32"/>
                      <a:pt x="64" y="32"/>
                    </a:cubicBezTo>
                    <a:cubicBezTo>
                      <a:pt x="64" y="14"/>
                      <a:pt x="49" y="0"/>
                      <a:pt x="32" y="0"/>
                    </a:cubicBezTo>
                  </a:path>
                </a:pathLst>
              </a:custGeom>
              <a:solidFill>
                <a:schemeClr val="bg1">
                  <a:lumMod val="95000"/>
                </a:schemeClr>
              </a:solidFill>
              <a:ln>
                <a:noFill/>
              </a:ln>
            </p:spPr>
            <p:txBody>
              <a:bodyPr/>
              <a:lstStyle/>
              <a:p>
                <a:pPr>
                  <a:defRPr/>
                </a:pPr>
                <a:endParaRPr lang="zh-CN" altLang="en-US"/>
              </a:p>
            </p:txBody>
          </p:sp>
          <p:sp>
            <p:nvSpPr>
              <p:cNvPr id="642" name="Freeform 369"/>
              <p:cNvSpPr>
                <a:spLocks noEditPoints="1"/>
              </p:cNvSpPr>
              <p:nvPr/>
            </p:nvSpPr>
            <p:spPr bwMode="auto">
              <a:xfrm>
                <a:off x="2460440" y="3299259"/>
                <a:ext cx="35465" cy="72294"/>
              </a:xfrm>
              <a:custGeom>
                <a:avLst/>
                <a:gdLst>
                  <a:gd name="T0" fmla="*/ 9 w 21"/>
                  <a:gd name="T1" fmla="*/ 23 h 43"/>
                  <a:gd name="T2" fmla="*/ 12 w 21"/>
                  <a:gd name="T3" fmla="*/ 25 h 43"/>
                  <a:gd name="T4" fmla="*/ 12 w 21"/>
                  <a:gd name="T5" fmla="*/ 31 h 43"/>
                  <a:gd name="T6" fmla="*/ 9 w 21"/>
                  <a:gd name="T7" fmla="*/ 11 h 43"/>
                  <a:gd name="T8" fmla="*/ 12 w 21"/>
                  <a:gd name="T9" fmla="*/ 10 h 43"/>
                  <a:gd name="T10" fmla="*/ 12 w 21"/>
                  <a:gd name="T11" fmla="*/ 18 h 43"/>
                  <a:gd name="T12" fmla="*/ 9 w 21"/>
                  <a:gd name="T13" fmla="*/ 11 h 43"/>
                  <a:gd name="T14" fmla="*/ 13 w 21"/>
                  <a:gd name="T15" fmla="*/ 0 h 43"/>
                  <a:gd name="T16" fmla="*/ 12 w 21"/>
                  <a:gd name="T17" fmla="*/ 2 h 43"/>
                  <a:gd name="T18" fmla="*/ 12 w 21"/>
                  <a:gd name="T19" fmla="*/ 6 h 43"/>
                  <a:gd name="T20" fmla="*/ 9 w 21"/>
                  <a:gd name="T21" fmla="*/ 6 h 43"/>
                  <a:gd name="T22" fmla="*/ 7 w 21"/>
                  <a:gd name="T23" fmla="*/ 0 h 43"/>
                  <a:gd name="T24" fmla="*/ 6 w 21"/>
                  <a:gd name="T25" fmla="*/ 2 h 43"/>
                  <a:gd name="T26" fmla="*/ 6 w 21"/>
                  <a:gd name="T27" fmla="*/ 7 h 43"/>
                  <a:gd name="T28" fmla="*/ 3 w 21"/>
                  <a:gd name="T29" fmla="*/ 8 h 43"/>
                  <a:gd name="T30" fmla="*/ 0 w 21"/>
                  <a:gd name="T31" fmla="*/ 14 h 43"/>
                  <a:gd name="T32" fmla="*/ 1 w 21"/>
                  <a:gd name="T33" fmla="*/ 18 h 43"/>
                  <a:gd name="T34" fmla="*/ 6 w 21"/>
                  <a:gd name="T35" fmla="*/ 22 h 43"/>
                  <a:gd name="T36" fmla="*/ 7 w 21"/>
                  <a:gd name="T37" fmla="*/ 32 h 43"/>
                  <a:gd name="T38" fmla="*/ 4 w 21"/>
                  <a:gd name="T39" fmla="*/ 32 h 43"/>
                  <a:gd name="T40" fmla="*/ 1 w 21"/>
                  <a:gd name="T41" fmla="*/ 31 h 43"/>
                  <a:gd name="T42" fmla="*/ 0 w 21"/>
                  <a:gd name="T43" fmla="*/ 33 h 43"/>
                  <a:gd name="T44" fmla="*/ 0 w 21"/>
                  <a:gd name="T45" fmla="*/ 35 h 43"/>
                  <a:gd name="T46" fmla="*/ 3 w 21"/>
                  <a:gd name="T47" fmla="*/ 37 h 43"/>
                  <a:gd name="T48" fmla="*/ 7 w 21"/>
                  <a:gd name="T49" fmla="*/ 42 h 43"/>
                  <a:gd name="T50" fmla="*/ 8 w 21"/>
                  <a:gd name="T51" fmla="*/ 43 h 43"/>
                  <a:gd name="T52" fmla="*/ 10 w 21"/>
                  <a:gd name="T53" fmla="*/ 42 h 43"/>
                  <a:gd name="T54" fmla="*/ 10 w 21"/>
                  <a:gd name="T55" fmla="*/ 37 h 43"/>
                  <a:gd name="T56" fmla="*/ 12 w 21"/>
                  <a:gd name="T57" fmla="*/ 42 h 43"/>
                  <a:gd name="T58" fmla="*/ 14 w 21"/>
                  <a:gd name="T59" fmla="*/ 43 h 43"/>
                  <a:gd name="T60" fmla="*/ 15 w 21"/>
                  <a:gd name="T61" fmla="*/ 42 h 43"/>
                  <a:gd name="T62" fmla="*/ 15 w 21"/>
                  <a:gd name="T63" fmla="*/ 36 h 43"/>
                  <a:gd name="T64" fmla="*/ 20 w 21"/>
                  <a:gd name="T65" fmla="*/ 32 h 43"/>
                  <a:gd name="T66" fmla="*/ 21 w 21"/>
                  <a:gd name="T67" fmla="*/ 28 h 43"/>
                  <a:gd name="T68" fmla="*/ 15 w 21"/>
                  <a:gd name="T69" fmla="*/ 20 h 43"/>
                  <a:gd name="T70" fmla="*/ 15 w 21"/>
                  <a:gd name="T71" fmla="*/ 11 h 43"/>
                  <a:gd name="T72" fmla="*/ 18 w 21"/>
                  <a:gd name="T73" fmla="*/ 11 h 43"/>
                  <a:gd name="T74" fmla="*/ 19 w 21"/>
                  <a:gd name="T75" fmla="*/ 9 h 43"/>
                  <a:gd name="T76" fmla="*/ 19 w 21"/>
                  <a:gd name="T77" fmla="*/ 7 h 43"/>
                  <a:gd name="T78" fmla="*/ 18 w 21"/>
                  <a:gd name="T79" fmla="*/ 6 h 43"/>
                  <a:gd name="T80" fmla="*/ 14 w 21"/>
                  <a:gd name="T81" fmla="*/ 6 h 43"/>
                  <a:gd name="T82" fmla="*/ 13 w 21"/>
                  <a:gd name="T8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 h="43">
                    <a:moveTo>
                      <a:pt x="9" y="32"/>
                    </a:moveTo>
                    <a:cubicBezTo>
                      <a:pt x="9" y="23"/>
                      <a:pt x="9" y="23"/>
                      <a:pt x="9" y="23"/>
                    </a:cubicBezTo>
                    <a:cubicBezTo>
                      <a:pt x="9" y="23"/>
                      <a:pt x="9" y="23"/>
                      <a:pt x="9" y="23"/>
                    </a:cubicBezTo>
                    <a:cubicBezTo>
                      <a:pt x="10" y="24"/>
                      <a:pt x="11" y="24"/>
                      <a:pt x="12" y="25"/>
                    </a:cubicBezTo>
                    <a:cubicBezTo>
                      <a:pt x="12" y="31"/>
                      <a:pt x="12" y="31"/>
                      <a:pt x="12" y="31"/>
                    </a:cubicBezTo>
                    <a:cubicBezTo>
                      <a:pt x="12" y="31"/>
                      <a:pt x="12" y="31"/>
                      <a:pt x="12" y="31"/>
                    </a:cubicBezTo>
                    <a:cubicBezTo>
                      <a:pt x="11" y="32"/>
                      <a:pt x="10" y="32"/>
                      <a:pt x="9" y="32"/>
                    </a:cubicBezTo>
                    <a:moveTo>
                      <a:pt x="9" y="11"/>
                    </a:moveTo>
                    <a:cubicBezTo>
                      <a:pt x="9" y="11"/>
                      <a:pt x="9" y="11"/>
                      <a:pt x="9" y="11"/>
                    </a:cubicBezTo>
                    <a:cubicBezTo>
                      <a:pt x="10" y="11"/>
                      <a:pt x="11" y="11"/>
                      <a:pt x="12" y="10"/>
                    </a:cubicBezTo>
                    <a:cubicBezTo>
                      <a:pt x="12" y="18"/>
                      <a:pt x="12" y="18"/>
                      <a:pt x="12" y="18"/>
                    </a:cubicBezTo>
                    <a:cubicBezTo>
                      <a:pt x="12" y="18"/>
                      <a:pt x="12" y="18"/>
                      <a:pt x="12" y="18"/>
                    </a:cubicBezTo>
                    <a:cubicBezTo>
                      <a:pt x="11" y="18"/>
                      <a:pt x="10" y="18"/>
                      <a:pt x="9" y="17"/>
                    </a:cubicBezTo>
                    <a:cubicBezTo>
                      <a:pt x="9" y="11"/>
                      <a:pt x="9" y="11"/>
                      <a:pt x="9" y="11"/>
                    </a:cubicBezTo>
                    <a:cubicBezTo>
                      <a:pt x="9" y="11"/>
                      <a:pt x="9" y="11"/>
                      <a:pt x="9" y="11"/>
                    </a:cubicBezTo>
                    <a:moveTo>
                      <a:pt x="13" y="0"/>
                    </a:moveTo>
                    <a:cubicBezTo>
                      <a:pt x="13" y="0"/>
                      <a:pt x="13" y="0"/>
                      <a:pt x="13" y="0"/>
                    </a:cubicBezTo>
                    <a:cubicBezTo>
                      <a:pt x="12" y="0"/>
                      <a:pt x="12" y="1"/>
                      <a:pt x="12" y="2"/>
                    </a:cubicBezTo>
                    <a:cubicBezTo>
                      <a:pt x="12" y="2"/>
                      <a:pt x="12" y="2"/>
                      <a:pt x="12" y="2"/>
                    </a:cubicBezTo>
                    <a:cubicBezTo>
                      <a:pt x="12" y="6"/>
                      <a:pt x="12" y="6"/>
                      <a:pt x="12" y="6"/>
                    </a:cubicBezTo>
                    <a:cubicBezTo>
                      <a:pt x="11" y="6"/>
                      <a:pt x="11" y="6"/>
                      <a:pt x="11" y="6"/>
                    </a:cubicBezTo>
                    <a:cubicBezTo>
                      <a:pt x="10" y="6"/>
                      <a:pt x="10" y="6"/>
                      <a:pt x="9" y="6"/>
                    </a:cubicBezTo>
                    <a:cubicBezTo>
                      <a:pt x="9" y="2"/>
                      <a:pt x="9" y="2"/>
                      <a:pt x="9" y="2"/>
                    </a:cubicBezTo>
                    <a:cubicBezTo>
                      <a:pt x="9" y="1"/>
                      <a:pt x="8" y="0"/>
                      <a:pt x="7" y="0"/>
                    </a:cubicBezTo>
                    <a:cubicBezTo>
                      <a:pt x="7" y="0"/>
                      <a:pt x="7" y="0"/>
                      <a:pt x="7" y="1"/>
                    </a:cubicBezTo>
                    <a:cubicBezTo>
                      <a:pt x="7" y="1"/>
                      <a:pt x="6" y="1"/>
                      <a:pt x="6" y="2"/>
                    </a:cubicBezTo>
                    <a:cubicBezTo>
                      <a:pt x="6" y="2"/>
                      <a:pt x="6" y="2"/>
                      <a:pt x="6" y="2"/>
                    </a:cubicBezTo>
                    <a:cubicBezTo>
                      <a:pt x="6" y="7"/>
                      <a:pt x="6" y="7"/>
                      <a:pt x="6" y="7"/>
                    </a:cubicBezTo>
                    <a:cubicBezTo>
                      <a:pt x="6" y="7"/>
                      <a:pt x="6" y="7"/>
                      <a:pt x="6" y="7"/>
                    </a:cubicBezTo>
                    <a:cubicBezTo>
                      <a:pt x="5" y="7"/>
                      <a:pt x="4" y="8"/>
                      <a:pt x="3" y="8"/>
                    </a:cubicBezTo>
                    <a:cubicBezTo>
                      <a:pt x="2" y="9"/>
                      <a:pt x="1" y="10"/>
                      <a:pt x="1" y="11"/>
                    </a:cubicBezTo>
                    <a:cubicBezTo>
                      <a:pt x="1" y="12"/>
                      <a:pt x="0" y="13"/>
                      <a:pt x="0" y="14"/>
                    </a:cubicBezTo>
                    <a:cubicBezTo>
                      <a:pt x="0" y="14"/>
                      <a:pt x="0" y="14"/>
                      <a:pt x="0" y="14"/>
                    </a:cubicBezTo>
                    <a:cubicBezTo>
                      <a:pt x="1" y="15"/>
                      <a:pt x="1" y="17"/>
                      <a:pt x="1" y="18"/>
                    </a:cubicBezTo>
                    <a:cubicBezTo>
                      <a:pt x="2" y="19"/>
                      <a:pt x="2" y="19"/>
                      <a:pt x="3" y="20"/>
                    </a:cubicBezTo>
                    <a:cubicBezTo>
                      <a:pt x="4" y="21"/>
                      <a:pt x="5" y="21"/>
                      <a:pt x="6" y="22"/>
                    </a:cubicBezTo>
                    <a:cubicBezTo>
                      <a:pt x="6" y="22"/>
                      <a:pt x="6" y="22"/>
                      <a:pt x="6" y="22"/>
                    </a:cubicBezTo>
                    <a:cubicBezTo>
                      <a:pt x="7" y="32"/>
                      <a:pt x="7" y="32"/>
                      <a:pt x="7" y="32"/>
                    </a:cubicBezTo>
                    <a:cubicBezTo>
                      <a:pt x="7" y="32"/>
                      <a:pt x="7" y="32"/>
                      <a:pt x="7" y="32"/>
                    </a:cubicBezTo>
                    <a:cubicBezTo>
                      <a:pt x="6" y="32"/>
                      <a:pt x="5" y="32"/>
                      <a:pt x="4" y="32"/>
                    </a:cubicBezTo>
                    <a:cubicBezTo>
                      <a:pt x="3" y="31"/>
                      <a:pt x="2" y="31"/>
                      <a:pt x="1" y="31"/>
                    </a:cubicBezTo>
                    <a:cubicBezTo>
                      <a:pt x="1" y="31"/>
                      <a:pt x="1" y="31"/>
                      <a:pt x="1" y="31"/>
                    </a:cubicBezTo>
                    <a:cubicBezTo>
                      <a:pt x="1" y="31"/>
                      <a:pt x="1" y="31"/>
                      <a:pt x="1" y="31"/>
                    </a:cubicBezTo>
                    <a:cubicBezTo>
                      <a:pt x="0" y="32"/>
                      <a:pt x="0" y="32"/>
                      <a:pt x="0" y="33"/>
                    </a:cubicBezTo>
                    <a:cubicBezTo>
                      <a:pt x="0" y="33"/>
                      <a:pt x="0" y="34"/>
                      <a:pt x="0" y="35"/>
                    </a:cubicBezTo>
                    <a:cubicBezTo>
                      <a:pt x="0" y="35"/>
                      <a:pt x="0" y="35"/>
                      <a:pt x="0" y="35"/>
                    </a:cubicBezTo>
                    <a:cubicBezTo>
                      <a:pt x="0" y="35"/>
                      <a:pt x="0" y="35"/>
                      <a:pt x="0" y="36"/>
                    </a:cubicBezTo>
                    <a:cubicBezTo>
                      <a:pt x="1" y="36"/>
                      <a:pt x="2" y="36"/>
                      <a:pt x="3" y="37"/>
                    </a:cubicBezTo>
                    <a:cubicBezTo>
                      <a:pt x="4" y="37"/>
                      <a:pt x="5" y="37"/>
                      <a:pt x="7" y="37"/>
                    </a:cubicBezTo>
                    <a:cubicBezTo>
                      <a:pt x="7" y="42"/>
                      <a:pt x="7" y="42"/>
                      <a:pt x="7" y="42"/>
                    </a:cubicBezTo>
                    <a:cubicBezTo>
                      <a:pt x="7" y="43"/>
                      <a:pt x="8" y="43"/>
                      <a:pt x="8" y="43"/>
                    </a:cubicBezTo>
                    <a:cubicBezTo>
                      <a:pt x="8" y="43"/>
                      <a:pt x="8" y="43"/>
                      <a:pt x="8" y="43"/>
                    </a:cubicBezTo>
                    <a:cubicBezTo>
                      <a:pt x="9" y="43"/>
                      <a:pt x="10" y="43"/>
                      <a:pt x="10" y="42"/>
                    </a:cubicBezTo>
                    <a:cubicBezTo>
                      <a:pt x="10" y="42"/>
                      <a:pt x="10" y="42"/>
                      <a:pt x="10" y="42"/>
                    </a:cubicBezTo>
                    <a:cubicBezTo>
                      <a:pt x="10" y="37"/>
                      <a:pt x="10" y="37"/>
                      <a:pt x="10" y="37"/>
                    </a:cubicBezTo>
                    <a:cubicBezTo>
                      <a:pt x="10" y="37"/>
                      <a:pt x="10" y="37"/>
                      <a:pt x="10" y="37"/>
                    </a:cubicBezTo>
                    <a:cubicBezTo>
                      <a:pt x="11" y="37"/>
                      <a:pt x="11" y="37"/>
                      <a:pt x="12" y="37"/>
                    </a:cubicBezTo>
                    <a:cubicBezTo>
                      <a:pt x="12" y="42"/>
                      <a:pt x="12" y="42"/>
                      <a:pt x="12" y="42"/>
                    </a:cubicBezTo>
                    <a:cubicBezTo>
                      <a:pt x="12" y="43"/>
                      <a:pt x="13" y="43"/>
                      <a:pt x="14" y="43"/>
                    </a:cubicBezTo>
                    <a:cubicBezTo>
                      <a:pt x="14" y="43"/>
                      <a:pt x="14" y="43"/>
                      <a:pt x="14" y="43"/>
                    </a:cubicBezTo>
                    <a:cubicBezTo>
                      <a:pt x="15" y="43"/>
                      <a:pt x="15" y="43"/>
                      <a:pt x="15" y="42"/>
                    </a:cubicBezTo>
                    <a:cubicBezTo>
                      <a:pt x="15" y="42"/>
                      <a:pt x="15" y="42"/>
                      <a:pt x="15" y="42"/>
                    </a:cubicBezTo>
                    <a:cubicBezTo>
                      <a:pt x="15" y="36"/>
                      <a:pt x="15" y="36"/>
                      <a:pt x="15" y="36"/>
                    </a:cubicBezTo>
                    <a:cubicBezTo>
                      <a:pt x="15" y="36"/>
                      <a:pt x="15" y="36"/>
                      <a:pt x="15" y="36"/>
                    </a:cubicBezTo>
                    <a:cubicBezTo>
                      <a:pt x="16" y="36"/>
                      <a:pt x="17" y="36"/>
                      <a:pt x="17" y="35"/>
                    </a:cubicBezTo>
                    <a:cubicBezTo>
                      <a:pt x="19" y="34"/>
                      <a:pt x="19" y="34"/>
                      <a:pt x="20" y="32"/>
                    </a:cubicBezTo>
                    <a:cubicBezTo>
                      <a:pt x="21" y="31"/>
                      <a:pt x="21" y="30"/>
                      <a:pt x="21" y="28"/>
                    </a:cubicBezTo>
                    <a:cubicBezTo>
                      <a:pt x="21" y="28"/>
                      <a:pt x="21" y="28"/>
                      <a:pt x="21" y="28"/>
                    </a:cubicBezTo>
                    <a:cubicBezTo>
                      <a:pt x="21" y="26"/>
                      <a:pt x="20" y="24"/>
                      <a:pt x="19" y="22"/>
                    </a:cubicBezTo>
                    <a:cubicBezTo>
                      <a:pt x="18" y="21"/>
                      <a:pt x="16" y="20"/>
                      <a:pt x="15" y="20"/>
                    </a:cubicBezTo>
                    <a:cubicBezTo>
                      <a:pt x="15" y="11"/>
                      <a:pt x="15" y="11"/>
                      <a:pt x="15" y="11"/>
                    </a:cubicBezTo>
                    <a:cubicBezTo>
                      <a:pt x="15" y="11"/>
                      <a:pt x="15" y="11"/>
                      <a:pt x="15" y="11"/>
                    </a:cubicBezTo>
                    <a:cubicBezTo>
                      <a:pt x="16" y="11"/>
                      <a:pt x="17" y="11"/>
                      <a:pt x="18" y="11"/>
                    </a:cubicBezTo>
                    <a:cubicBezTo>
                      <a:pt x="18" y="11"/>
                      <a:pt x="18" y="11"/>
                      <a:pt x="18" y="11"/>
                    </a:cubicBezTo>
                    <a:cubicBezTo>
                      <a:pt x="18" y="11"/>
                      <a:pt x="18" y="11"/>
                      <a:pt x="18" y="11"/>
                    </a:cubicBezTo>
                    <a:cubicBezTo>
                      <a:pt x="19" y="10"/>
                      <a:pt x="19" y="10"/>
                      <a:pt x="19" y="9"/>
                    </a:cubicBezTo>
                    <a:cubicBezTo>
                      <a:pt x="19" y="9"/>
                      <a:pt x="19" y="8"/>
                      <a:pt x="19" y="7"/>
                    </a:cubicBezTo>
                    <a:cubicBezTo>
                      <a:pt x="19" y="7"/>
                      <a:pt x="19" y="7"/>
                      <a:pt x="19" y="7"/>
                    </a:cubicBezTo>
                    <a:cubicBezTo>
                      <a:pt x="19" y="7"/>
                      <a:pt x="19" y="7"/>
                      <a:pt x="19" y="6"/>
                    </a:cubicBezTo>
                    <a:cubicBezTo>
                      <a:pt x="18" y="6"/>
                      <a:pt x="18" y="6"/>
                      <a:pt x="18" y="6"/>
                    </a:cubicBezTo>
                    <a:cubicBezTo>
                      <a:pt x="17" y="6"/>
                      <a:pt x="17" y="6"/>
                      <a:pt x="16" y="6"/>
                    </a:cubicBezTo>
                    <a:cubicBezTo>
                      <a:pt x="16" y="6"/>
                      <a:pt x="15" y="6"/>
                      <a:pt x="14" y="6"/>
                    </a:cubicBezTo>
                    <a:cubicBezTo>
                      <a:pt x="14" y="2"/>
                      <a:pt x="14" y="2"/>
                      <a:pt x="14" y="2"/>
                    </a:cubicBezTo>
                    <a:cubicBezTo>
                      <a:pt x="14" y="1"/>
                      <a:pt x="14" y="0"/>
                      <a:pt x="13" y="0"/>
                    </a:cubicBezTo>
                  </a:path>
                </a:pathLst>
              </a:custGeom>
              <a:solidFill>
                <a:schemeClr val="bg1">
                  <a:lumMod val="95000"/>
                </a:schemeClr>
              </a:solidFill>
              <a:ln>
                <a:noFill/>
              </a:ln>
            </p:spPr>
            <p:txBody>
              <a:bodyPr/>
              <a:lstStyle/>
              <a:p>
                <a:pPr>
                  <a:defRPr/>
                </a:pPr>
                <a:endParaRPr lang="zh-CN" altLang="en-US"/>
              </a:p>
            </p:txBody>
          </p:sp>
        </p:grpSp>
        <p:grpSp>
          <p:nvGrpSpPr>
            <p:cNvPr id="525" name="组合 524"/>
            <p:cNvGrpSpPr/>
            <p:nvPr/>
          </p:nvGrpSpPr>
          <p:grpSpPr>
            <a:xfrm>
              <a:off x="8937197" y="3278798"/>
              <a:ext cx="114579" cy="114580"/>
              <a:chOff x="2577747" y="3278798"/>
              <a:chExt cx="114579" cy="114580"/>
            </a:xfrm>
          </p:grpSpPr>
          <p:sp>
            <p:nvSpPr>
              <p:cNvPr id="635" name="Freeform 238"/>
              <p:cNvSpPr>
                <a:spLocks noEditPoints="1"/>
              </p:cNvSpPr>
              <p:nvPr/>
            </p:nvSpPr>
            <p:spPr bwMode="auto">
              <a:xfrm>
                <a:off x="2577747" y="3278799"/>
                <a:ext cx="114579" cy="114579"/>
              </a:xfrm>
              <a:custGeom>
                <a:avLst/>
                <a:gdLst>
                  <a:gd name="T0" fmla="*/ 33 w 68"/>
                  <a:gd name="T1" fmla="*/ 0 h 68"/>
                  <a:gd name="T2" fmla="*/ 1 w 68"/>
                  <a:gd name="T3" fmla="*/ 34 h 68"/>
                  <a:gd name="T4" fmla="*/ 35 w 68"/>
                  <a:gd name="T5" fmla="*/ 67 h 68"/>
                  <a:gd name="T6" fmla="*/ 68 w 68"/>
                  <a:gd name="T7" fmla="*/ 33 h 68"/>
                  <a:gd name="T8" fmla="*/ 33 w 68"/>
                  <a:gd name="T9" fmla="*/ 0 h 68"/>
                  <a:gd name="T10" fmla="*/ 35 w 68"/>
                  <a:gd name="T11" fmla="*/ 61 h 68"/>
                  <a:gd name="T12" fmla="*/ 7 w 68"/>
                  <a:gd name="T13" fmla="*/ 34 h 68"/>
                  <a:gd name="T14" fmla="*/ 34 w 68"/>
                  <a:gd name="T15" fmla="*/ 7 h 68"/>
                  <a:gd name="T16" fmla="*/ 61 w 68"/>
                  <a:gd name="T17" fmla="*/ 33 h 68"/>
                  <a:gd name="T18" fmla="*/ 35 w 68"/>
                  <a:gd name="T19" fmla="*/ 6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cubicBezTo>
                      <a:pt x="15" y="1"/>
                      <a:pt x="0" y="16"/>
                      <a:pt x="1" y="34"/>
                    </a:cubicBezTo>
                    <a:cubicBezTo>
                      <a:pt x="1" y="53"/>
                      <a:pt x="16" y="68"/>
                      <a:pt x="35" y="67"/>
                    </a:cubicBezTo>
                    <a:cubicBezTo>
                      <a:pt x="53" y="67"/>
                      <a:pt x="68" y="51"/>
                      <a:pt x="68" y="33"/>
                    </a:cubicBezTo>
                    <a:cubicBezTo>
                      <a:pt x="67" y="14"/>
                      <a:pt x="52" y="0"/>
                      <a:pt x="33" y="0"/>
                    </a:cubicBezTo>
                    <a:moveTo>
                      <a:pt x="35" y="61"/>
                    </a:moveTo>
                    <a:cubicBezTo>
                      <a:pt x="20" y="61"/>
                      <a:pt x="8" y="49"/>
                      <a:pt x="7" y="34"/>
                    </a:cubicBezTo>
                    <a:cubicBezTo>
                      <a:pt x="7" y="19"/>
                      <a:pt x="19" y="7"/>
                      <a:pt x="34" y="7"/>
                    </a:cubicBezTo>
                    <a:cubicBezTo>
                      <a:pt x="48" y="6"/>
                      <a:pt x="61" y="18"/>
                      <a:pt x="61" y="33"/>
                    </a:cubicBezTo>
                    <a:cubicBezTo>
                      <a:pt x="61" y="48"/>
                      <a:pt x="50" y="60"/>
                      <a:pt x="35" y="61"/>
                    </a:cubicBezTo>
                  </a:path>
                </a:pathLst>
              </a:custGeom>
              <a:solidFill>
                <a:schemeClr val="bg1">
                  <a:lumMod val="95000"/>
                </a:schemeClr>
              </a:solidFill>
              <a:ln>
                <a:noFill/>
              </a:ln>
            </p:spPr>
            <p:txBody>
              <a:bodyPr/>
              <a:lstStyle/>
              <a:p>
                <a:pPr>
                  <a:defRPr/>
                </a:pPr>
                <a:endParaRPr lang="zh-CN" altLang="en-US"/>
              </a:p>
            </p:txBody>
          </p:sp>
          <p:sp>
            <p:nvSpPr>
              <p:cNvPr id="636" name="Freeform 239"/>
              <p:cNvSpPr>
                <a:spLocks/>
              </p:cNvSpPr>
              <p:nvPr/>
            </p:nvSpPr>
            <p:spPr bwMode="auto">
              <a:xfrm>
                <a:off x="2605029" y="3307444"/>
                <a:ext cx="60017" cy="55926"/>
              </a:xfrm>
              <a:custGeom>
                <a:avLst/>
                <a:gdLst>
                  <a:gd name="T0" fmla="*/ 23 w 36"/>
                  <a:gd name="T1" fmla="*/ 28 h 33"/>
                  <a:gd name="T2" fmla="*/ 14 w 36"/>
                  <a:gd name="T3" fmla="*/ 23 h 33"/>
                  <a:gd name="T4" fmla="*/ 21 w 36"/>
                  <a:gd name="T5" fmla="*/ 23 h 33"/>
                  <a:gd name="T6" fmla="*/ 23 w 36"/>
                  <a:gd name="T7" fmla="*/ 20 h 33"/>
                  <a:gd name="T8" fmla="*/ 21 w 36"/>
                  <a:gd name="T9" fmla="*/ 18 h 33"/>
                  <a:gd name="T10" fmla="*/ 12 w 36"/>
                  <a:gd name="T11" fmla="*/ 18 h 33"/>
                  <a:gd name="T12" fmla="*/ 12 w 36"/>
                  <a:gd name="T13" fmla="*/ 17 h 33"/>
                  <a:gd name="T14" fmla="*/ 12 w 36"/>
                  <a:gd name="T15" fmla="*/ 15 h 33"/>
                  <a:gd name="T16" fmla="*/ 21 w 36"/>
                  <a:gd name="T17" fmla="*/ 15 h 33"/>
                  <a:gd name="T18" fmla="*/ 23 w 36"/>
                  <a:gd name="T19" fmla="*/ 13 h 33"/>
                  <a:gd name="T20" fmla="*/ 21 w 36"/>
                  <a:gd name="T21" fmla="*/ 11 h 33"/>
                  <a:gd name="T22" fmla="*/ 14 w 36"/>
                  <a:gd name="T23" fmla="*/ 11 h 33"/>
                  <a:gd name="T24" fmla="*/ 22 w 36"/>
                  <a:gd name="T25" fmla="*/ 6 h 33"/>
                  <a:gd name="T26" fmla="*/ 29 w 36"/>
                  <a:gd name="T27" fmla="*/ 8 h 33"/>
                  <a:gd name="T28" fmla="*/ 36 w 36"/>
                  <a:gd name="T29" fmla="*/ 8 h 33"/>
                  <a:gd name="T30" fmla="*/ 22 w 36"/>
                  <a:gd name="T31" fmla="*/ 0 h 33"/>
                  <a:gd name="T32" fmla="*/ 8 w 36"/>
                  <a:gd name="T33" fmla="*/ 11 h 33"/>
                  <a:gd name="T34" fmla="*/ 2 w 36"/>
                  <a:gd name="T35" fmla="*/ 11 h 33"/>
                  <a:gd name="T36" fmla="*/ 0 w 36"/>
                  <a:gd name="T37" fmla="*/ 13 h 33"/>
                  <a:gd name="T38" fmla="*/ 2 w 36"/>
                  <a:gd name="T39" fmla="*/ 15 h 33"/>
                  <a:gd name="T40" fmla="*/ 7 w 36"/>
                  <a:gd name="T41" fmla="*/ 15 h 33"/>
                  <a:gd name="T42" fmla="*/ 7 w 36"/>
                  <a:gd name="T43" fmla="*/ 17 h 33"/>
                  <a:gd name="T44" fmla="*/ 7 w 36"/>
                  <a:gd name="T45" fmla="*/ 18 h 33"/>
                  <a:gd name="T46" fmla="*/ 3 w 36"/>
                  <a:gd name="T47" fmla="*/ 19 h 33"/>
                  <a:gd name="T48" fmla="*/ 0 w 36"/>
                  <a:gd name="T49" fmla="*/ 21 h 33"/>
                  <a:gd name="T50" fmla="*/ 3 w 36"/>
                  <a:gd name="T51" fmla="*/ 23 h 33"/>
                  <a:gd name="T52" fmla="*/ 8 w 36"/>
                  <a:gd name="T53" fmla="*/ 23 h 33"/>
                  <a:gd name="T54" fmla="*/ 23 w 36"/>
                  <a:gd name="T55" fmla="*/ 33 h 33"/>
                  <a:gd name="T56" fmla="*/ 36 w 36"/>
                  <a:gd name="T57" fmla="*/ 25 h 33"/>
                  <a:gd name="T58" fmla="*/ 30 w 36"/>
                  <a:gd name="T59" fmla="*/ 25 h 33"/>
                  <a:gd name="T60" fmla="*/ 23 w 36"/>
                  <a:gd name="T61"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33">
                    <a:moveTo>
                      <a:pt x="23" y="28"/>
                    </a:moveTo>
                    <a:cubicBezTo>
                      <a:pt x="19" y="28"/>
                      <a:pt x="16" y="26"/>
                      <a:pt x="14" y="23"/>
                    </a:cubicBezTo>
                    <a:cubicBezTo>
                      <a:pt x="21" y="23"/>
                      <a:pt x="21" y="23"/>
                      <a:pt x="21" y="23"/>
                    </a:cubicBezTo>
                    <a:cubicBezTo>
                      <a:pt x="22" y="22"/>
                      <a:pt x="23" y="21"/>
                      <a:pt x="23" y="20"/>
                    </a:cubicBezTo>
                    <a:cubicBezTo>
                      <a:pt x="23" y="19"/>
                      <a:pt x="22" y="18"/>
                      <a:pt x="21" y="18"/>
                    </a:cubicBezTo>
                    <a:cubicBezTo>
                      <a:pt x="12" y="18"/>
                      <a:pt x="12" y="18"/>
                      <a:pt x="12" y="18"/>
                    </a:cubicBezTo>
                    <a:cubicBezTo>
                      <a:pt x="12" y="18"/>
                      <a:pt x="12" y="17"/>
                      <a:pt x="12" y="17"/>
                    </a:cubicBezTo>
                    <a:cubicBezTo>
                      <a:pt x="12" y="16"/>
                      <a:pt x="12" y="16"/>
                      <a:pt x="12" y="15"/>
                    </a:cubicBezTo>
                    <a:cubicBezTo>
                      <a:pt x="21" y="15"/>
                      <a:pt x="21" y="15"/>
                      <a:pt x="21" y="15"/>
                    </a:cubicBezTo>
                    <a:cubicBezTo>
                      <a:pt x="22" y="15"/>
                      <a:pt x="23" y="14"/>
                      <a:pt x="23" y="13"/>
                    </a:cubicBezTo>
                    <a:cubicBezTo>
                      <a:pt x="23" y="12"/>
                      <a:pt x="22" y="11"/>
                      <a:pt x="21" y="11"/>
                    </a:cubicBezTo>
                    <a:cubicBezTo>
                      <a:pt x="14" y="11"/>
                      <a:pt x="14" y="11"/>
                      <a:pt x="14" y="11"/>
                    </a:cubicBezTo>
                    <a:cubicBezTo>
                      <a:pt x="15" y="8"/>
                      <a:pt x="19" y="6"/>
                      <a:pt x="22" y="6"/>
                    </a:cubicBezTo>
                    <a:cubicBezTo>
                      <a:pt x="25" y="5"/>
                      <a:pt x="27" y="6"/>
                      <a:pt x="29" y="8"/>
                    </a:cubicBezTo>
                    <a:cubicBezTo>
                      <a:pt x="36" y="8"/>
                      <a:pt x="36" y="8"/>
                      <a:pt x="36" y="8"/>
                    </a:cubicBezTo>
                    <a:cubicBezTo>
                      <a:pt x="33" y="3"/>
                      <a:pt x="28" y="0"/>
                      <a:pt x="22" y="0"/>
                    </a:cubicBezTo>
                    <a:cubicBezTo>
                      <a:pt x="16" y="1"/>
                      <a:pt x="10" y="5"/>
                      <a:pt x="8" y="11"/>
                    </a:cubicBezTo>
                    <a:cubicBezTo>
                      <a:pt x="2" y="11"/>
                      <a:pt x="2" y="11"/>
                      <a:pt x="2" y="11"/>
                    </a:cubicBezTo>
                    <a:cubicBezTo>
                      <a:pt x="1" y="11"/>
                      <a:pt x="0" y="12"/>
                      <a:pt x="0" y="13"/>
                    </a:cubicBezTo>
                    <a:cubicBezTo>
                      <a:pt x="0" y="15"/>
                      <a:pt x="1" y="15"/>
                      <a:pt x="2" y="15"/>
                    </a:cubicBezTo>
                    <a:cubicBezTo>
                      <a:pt x="7" y="15"/>
                      <a:pt x="7" y="15"/>
                      <a:pt x="7" y="15"/>
                    </a:cubicBezTo>
                    <a:cubicBezTo>
                      <a:pt x="7" y="16"/>
                      <a:pt x="7" y="16"/>
                      <a:pt x="7" y="17"/>
                    </a:cubicBezTo>
                    <a:cubicBezTo>
                      <a:pt x="7" y="17"/>
                      <a:pt x="7" y="18"/>
                      <a:pt x="7" y="18"/>
                    </a:cubicBezTo>
                    <a:cubicBezTo>
                      <a:pt x="3" y="19"/>
                      <a:pt x="3" y="19"/>
                      <a:pt x="3" y="19"/>
                    </a:cubicBezTo>
                    <a:cubicBezTo>
                      <a:pt x="1" y="19"/>
                      <a:pt x="0" y="20"/>
                      <a:pt x="0" y="21"/>
                    </a:cubicBezTo>
                    <a:cubicBezTo>
                      <a:pt x="0" y="22"/>
                      <a:pt x="1" y="23"/>
                      <a:pt x="3" y="23"/>
                    </a:cubicBezTo>
                    <a:cubicBezTo>
                      <a:pt x="8" y="23"/>
                      <a:pt x="8" y="23"/>
                      <a:pt x="8" y="23"/>
                    </a:cubicBezTo>
                    <a:cubicBezTo>
                      <a:pt x="11" y="29"/>
                      <a:pt x="16" y="33"/>
                      <a:pt x="23" y="33"/>
                    </a:cubicBezTo>
                    <a:cubicBezTo>
                      <a:pt x="29" y="33"/>
                      <a:pt x="33" y="29"/>
                      <a:pt x="36" y="25"/>
                    </a:cubicBezTo>
                    <a:cubicBezTo>
                      <a:pt x="30" y="25"/>
                      <a:pt x="30" y="25"/>
                      <a:pt x="30" y="25"/>
                    </a:cubicBezTo>
                    <a:cubicBezTo>
                      <a:pt x="28" y="27"/>
                      <a:pt x="25" y="28"/>
                      <a:pt x="23" y="28"/>
                    </a:cubicBezTo>
                  </a:path>
                </a:pathLst>
              </a:custGeom>
              <a:solidFill>
                <a:schemeClr val="bg1">
                  <a:lumMod val="95000"/>
                </a:schemeClr>
              </a:solidFill>
              <a:ln>
                <a:noFill/>
              </a:ln>
            </p:spPr>
            <p:txBody>
              <a:bodyPr/>
              <a:lstStyle/>
              <a:p>
                <a:pPr>
                  <a:defRPr/>
                </a:pPr>
                <a:endParaRPr lang="zh-CN" altLang="en-US"/>
              </a:p>
            </p:txBody>
          </p:sp>
          <p:sp>
            <p:nvSpPr>
              <p:cNvPr id="637" name="Freeform 370"/>
              <p:cNvSpPr>
                <a:spLocks noEditPoints="1"/>
              </p:cNvSpPr>
              <p:nvPr/>
            </p:nvSpPr>
            <p:spPr bwMode="auto">
              <a:xfrm>
                <a:off x="2579111" y="3278798"/>
                <a:ext cx="113215" cy="113215"/>
              </a:xfrm>
              <a:custGeom>
                <a:avLst/>
                <a:gdLst>
                  <a:gd name="T0" fmla="*/ 6 w 67"/>
                  <a:gd name="T1" fmla="*/ 34 h 67"/>
                  <a:gd name="T2" fmla="*/ 33 w 67"/>
                  <a:gd name="T3" fmla="*/ 7 h 67"/>
                  <a:gd name="T4" fmla="*/ 33 w 67"/>
                  <a:gd name="T5" fmla="*/ 7 h 67"/>
                  <a:gd name="T6" fmla="*/ 60 w 67"/>
                  <a:gd name="T7" fmla="*/ 33 h 67"/>
                  <a:gd name="T8" fmla="*/ 60 w 67"/>
                  <a:gd name="T9" fmla="*/ 34 h 67"/>
                  <a:gd name="T10" fmla="*/ 34 w 67"/>
                  <a:gd name="T11" fmla="*/ 61 h 67"/>
                  <a:gd name="T12" fmla="*/ 33 w 67"/>
                  <a:gd name="T13" fmla="*/ 61 h 67"/>
                  <a:gd name="T14" fmla="*/ 6 w 67"/>
                  <a:gd name="T15" fmla="*/ 34 h 67"/>
                  <a:gd name="T16" fmla="*/ 6 w 67"/>
                  <a:gd name="T17" fmla="*/ 34 h 67"/>
                  <a:gd name="T18" fmla="*/ 33 w 67"/>
                  <a:gd name="T19" fmla="*/ 0 h 67"/>
                  <a:gd name="T20" fmla="*/ 32 w 67"/>
                  <a:gd name="T21" fmla="*/ 0 h 67"/>
                  <a:gd name="T22" fmla="*/ 0 w 67"/>
                  <a:gd name="T23" fmla="*/ 34 h 67"/>
                  <a:gd name="T24" fmla="*/ 0 w 67"/>
                  <a:gd name="T25" fmla="*/ 34 h 67"/>
                  <a:gd name="T26" fmla="*/ 33 w 67"/>
                  <a:gd name="T27" fmla="*/ 67 h 67"/>
                  <a:gd name="T28" fmla="*/ 34 w 67"/>
                  <a:gd name="T29" fmla="*/ 67 h 67"/>
                  <a:gd name="T30" fmla="*/ 67 w 67"/>
                  <a:gd name="T31" fmla="*/ 34 h 67"/>
                  <a:gd name="T32" fmla="*/ 67 w 67"/>
                  <a:gd name="T33" fmla="*/ 33 h 67"/>
                  <a:gd name="T34" fmla="*/ 33 w 67"/>
                  <a:gd name="T3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67">
                    <a:moveTo>
                      <a:pt x="6" y="34"/>
                    </a:moveTo>
                    <a:cubicBezTo>
                      <a:pt x="6" y="19"/>
                      <a:pt x="18" y="7"/>
                      <a:pt x="33" y="7"/>
                    </a:cubicBezTo>
                    <a:cubicBezTo>
                      <a:pt x="33" y="7"/>
                      <a:pt x="33" y="7"/>
                      <a:pt x="33" y="7"/>
                    </a:cubicBezTo>
                    <a:cubicBezTo>
                      <a:pt x="48" y="7"/>
                      <a:pt x="60" y="18"/>
                      <a:pt x="60" y="33"/>
                    </a:cubicBezTo>
                    <a:cubicBezTo>
                      <a:pt x="60" y="33"/>
                      <a:pt x="60" y="33"/>
                      <a:pt x="60" y="34"/>
                    </a:cubicBezTo>
                    <a:cubicBezTo>
                      <a:pt x="60" y="48"/>
                      <a:pt x="48" y="60"/>
                      <a:pt x="34" y="61"/>
                    </a:cubicBezTo>
                    <a:cubicBezTo>
                      <a:pt x="34" y="61"/>
                      <a:pt x="33" y="61"/>
                      <a:pt x="33" y="61"/>
                    </a:cubicBezTo>
                    <a:cubicBezTo>
                      <a:pt x="19" y="61"/>
                      <a:pt x="7" y="49"/>
                      <a:pt x="6" y="34"/>
                    </a:cubicBezTo>
                    <a:cubicBezTo>
                      <a:pt x="6" y="34"/>
                      <a:pt x="6" y="34"/>
                      <a:pt x="6" y="34"/>
                    </a:cubicBezTo>
                    <a:moveTo>
                      <a:pt x="33" y="0"/>
                    </a:moveTo>
                    <a:cubicBezTo>
                      <a:pt x="33" y="0"/>
                      <a:pt x="33" y="0"/>
                      <a:pt x="32" y="0"/>
                    </a:cubicBezTo>
                    <a:cubicBezTo>
                      <a:pt x="14" y="1"/>
                      <a:pt x="0" y="15"/>
                      <a:pt x="0" y="34"/>
                    </a:cubicBezTo>
                    <a:cubicBezTo>
                      <a:pt x="0" y="34"/>
                      <a:pt x="0" y="34"/>
                      <a:pt x="0" y="34"/>
                    </a:cubicBezTo>
                    <a:cubicBezTo>
                      <a:pt x="0" y="53"/>
                      <a:pt x="15" y="67"/>
                      <a:pt x="33" y="67"/>
                    </a:cubicBezTo>
                    <a:cubicBezTo>
                      <a:pt x="33" y="67"/>
                      <a:pt x="34" y="67"/>
                      <a:pt x="34" y="67"/>
                    </a:cubicBezTo>
                    <a:cubicBezTo>
                      <a:pt x="52" y="67"/>
                      <a:pt x="67" y="52"/>
                      <a:pt x="67" y="34"/>
                    </a:cubicBezTo>
                    <a:cubicBezTo>
                      <a:pt x="67" y="33"/>
                      <a:pt x="67" y="33"/>
                      <a:pt x="67" y="33"/>
                    </a:cubicBezTo>
                    <a:cubicBezTo>
                      <a:pt x="66" y="15"/>
                      <a:pt x="51" y="0"/>
                      <a:pt x="33" y="0"/>
                    </a:cubicBezTo>
                  </a:path>
                </a:pathLst>
              </a:custGeom>
              <a:solidFill>
                <a:schemeClr val="bg1">
                  <a:lumMod val="95000"/>
                </a:schemeClr>
              </a:solidFill>
              <a:ln>
                <a:noFill/>
              </a:ln>
            </p:spPr>
            <p:txBody>
              <a:bodyPr/>
              <a:lstStyle/>
              <a:p>
                <a:pPr>
                  <a:defRPr/>
                </a:pPr>
                <a:endParaRPr lang="zh-CN" altLang="en-US"/>
              </a:p>
            </p:txBody>
          </p:sp>
          <p:sp>
            <p:nvSpPr>
              <p:cNvPr id="638" name="Freeform 371"/>
              <p:cNvSpPr>
                <a:spLocks/>
              </p:cNvSpPr>
              <p:nvPr/>
            </p:nvSpPr>
            <p:spPr bwMode="auto">
              <a:xfrm>
                <a:off x="2605028" y="3307443"/>
                <a:ext cx="60017" cy="55926"/>
              </a:xfrm>
              <a:custGeom>
                <a:avLst/>
                <a:gdLst>
                  <a:gd name="T0" fmla="*/ 23 w 36"/>
                  <a:gd name="T1" fmla="*/ 0 h 33"/>
                  <a:gd name="T2" fmla="*/ 22 w 36"/>
                  <a:gd name="T3" fmla="*/ 0 h 33"/>
                  <a:gd name="T4" fmla="*/ 8 w 36"/>
                  <a:gd name="T5" fmla="*/ 11 h 33"/>
                  <a:gd name="T6" fmla="*/ 2 w 36"/>
                  <a:gd name="T7" fmla="*/ 11 h 33"/>
                  <a:gd name="T8" fmla="*/ 0 w 36"/>
                  <a:gd name="T9" fmla="*/ 13 h 33"/>
                  <a:gd name="T10" fmla="*/ 0 w 36"/>
                  <a:gd name="T11" fmla="*/ 13 h 33"/>
                  <a:gd name="T12" fmla="*/ 2 w 36"/>
                  <a:gd name="T13" fmla="*/ 15 h 33"/>
                  <a:gd name="T14" fmla="*/ 2 w 36"/>
                  <a:gd name="T15" fmla="*/ 15 h 33"/>
                  <a:gd name="T16" fmla="*/ 7 w 36"/>
                  <a:gd name="T17" fmla="*/ 15 h 33"/>
                  <a:gd name="T18" fmla="*/ 7 w 36"/>
                  <a:gd name="T19" fmla="*/ 15 h 33"/>
                  <a:gd name="T20" fmla="*/ 7 w 36"/>
                  <a:gd name="T21" fmla="*/ 17 h 33"/>
                  <a:gd name="T22" fmla="*/ 7 w 36"/>
                  <a:gd name="T23" fmla="*/ 17 h 33"/>
                  <a:gd name="T24" fmla="*/ 7 w 36"/>
                  <a:gd name="T25" fmla="*/ 18 h 33"/>
                  <a:gd name="T26" fmla="*/ 7 w 36"/>
                  <a:gd name="T27" fmla="*/ 18 h 33"/>
                  <a:gd name="T28" fmla="*/ 7 w 36"/>
                  <a:gd name="T29" fmla="*/ 18 h 33"/>
                  <a:gd name="T30" fmla="*/ 3 w 36"/>
                  <a:gd name="T31" fmla="*/ 19 h 33"/>
                  <a:gd name="T32" fmla="*/ 0 w 36"/>
                  <a:gd name="T33" fmla="*/ 21 h 33"/>
                  <a:gd name="T34" fmla="*/ 0 w 36"/>
                  <a:gd name="T35" fmla="*/ 21 h 33"/>
                  <a:gd name="T36" fmla="*/ 3 w 36"/>
                  <a:gd name="T37" fmla="*/ 23 h 33"/>
                  <a:gd name="T38" fmla="*/ 3 w 36"/>
                  <a:gd name="T39" fmla="*/ 23 h 33"/>
                  <a:gd name="T40" fmla="*/ 8 w 36"/>
                  <a:gd name="T41" fmla="*/ 23 h 33"/>
                  <a:gd name="T42" fmla="*/ 23 w 36"/>
                  <a:gd name="T43" fmla="*/ 33 h 33"/>
                  <a:gd name="T44" fmla="*/ 23 w 36"/>
                  <a:gd name="T45" fmla="*/ 33 h 33"/>
                  <a:gd name="T46" fmla="*/ 36 w 36"/>
                  <a:gd name="T47" fmla="*/ 25 h 33"/>
                  <a:gd name="T48" fmla="*/ 30 w 36"/>
                  <a:gd name="T49" fmla="*/ 25 h 33"/>
                  <a:gd name="T50" fmla="*/ 23 w 36"/>
                  <a:gd name="T51" fmla="*/ 28 h 33"/>
                  <a:gd name="T52" fmla="*/ 23 w 36"/>
                  <a:gd name="T53" fmla="*/ 28 h 33"/>
                  <a:gd name="T54" fmla="*/ 14 w 36"/>
                  <a:gd name="T55" fmla="*/ 23 h 33"/>
                  <a:gd name="T56" fmla="*/ 14 w 36"/>
                  <a:gd name="T57" fmla="*/ 23 h 33"/>
                  <a:gd name="T58" fmla="*/ 14 w 36"/>
                  <a:gd name="T59" fmla="*/ 23 h 33"/>
                  <a:gd name="T60" fmla="*/ 21 w 36"/>
                  <a:gd name="T61" fmla="*/ 23 h 33"/>
                  <a:gd name="T62" fmla="*/ 23 w 36"/>
                  <a:gd name="T63" fmla="*/ 20 h 33"/>
                  <a:gd name="T64" fmla="*/ 23 w 36"/>
                  <a:gd name="T65" fmla="*/ 20 h 33"/>
                  <a:gd name="T66" fmla="*/ 21 w 36"/>
                  <a:gd name="T67" fmla="*/ 18 h 33"/>
                  <a:gd name="T68" fmla="*/ 21 w 36"/>
                  <a:gd name="T69" fmla="*/ 18 h 33"/>
                  <a:gd name="T70" fmla="*/ 12 w 36"/>
                  <a:gd name="T71" fmla="*/ 18 h 33"/>
                  <a:gd name="T72" fmla="*/ 12 w 36"/>
                  <a:gd name="T73" fmla="*/ 17 h 33"/>
                  <a:gd name="T74" fmla="*/ 12 w 36"/>
                  <a:gd name="T75" fmla="*/ 17 h 33"/>
                  <a:gd name="T76" fmla="*/ 12 w 36"/>
                  <a:gd name="T77" fmla="*/ 15 h 33"/>
                  <a:gd name="T78" fmla="*/ 21 w 36"/>
                  <a:gd name="T79" fmla="*/ 15 h 33"/>
                  <a:gd name="T80" fmla="*/ 23 w 36"/>
                  <a:gd name="T81" fmla="*/ 13 h 33"/>
                  <a:gd name="T82" fmla="*/ 23 w 36"/>
                  <a:gd name="T83" fmla="*/ 13 h 33"/>
                  <a:gd name="T84" fmla="*/ 21 w 36"/>
                  <a:gd name="T85" fmla="*/ 11 h 33"/>
                  <a:gd name="T86" fmla="*/ 21 w 36"/>
                  <a:gd name="T87" fmla="*/ 11 h 33"/>
                  <a:gd name="T88" fmla="*/ 14 w 36"/>
                  <a:gd name="T89" fmla="*/ 11 h 33"/>
                  <a:gd name="T90" fmla="*/ 14 w 36"/>
                  <a:gd name="T91" fmla="*/ 11 h 33"/>
                  <a:gd name="T92" fmla="*/ 22 w 36"/>
                  <a:gd name="T93" fmla="*/ 6 h 33"/>
                  <a:gd name="T94" fmla="*/ 23 w 36"/>
                  <a:gd name="T95" fmla="*/ 6 h 33"/>
                  <a:gd name="T96" fmla="*/ 29 w 36"/>
                  <a:gd name="T97" fmla="*/ 8 h 33"/>
                  <a:gd name="T98" fmla="*/ 36 w 36"/>
                  <a:gd name="T99" fmla="*/ 8 h 33"/>
                  <a:gd name="T100" fmla="*/ 23 w 36"/>
                  <a:gd name="T10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 h="33">
                    <a:moveTo>
                      <a:pt x="23" y="0"/>
                    </a:moveTo>
                    <a:cubicBezTo>
                      <a:pt x="22" y="0"/>
                      <a:pt x="22" y="0"/>
                      <a:pt x="22" y="0"/>
                    </a:cubicBezTo>
                    <a:cubicBezTo>
                      <a:pt x="16" y="1"/>
                      <a:pt x="10" y="5"/>
                      <a:pt x="8" y="11"/>
                    </a:cubicBezTo>
                    <a:cubicBezTo>
                      <a:pt x="2" y="11"/>
                      <a:pt x="2" y="11"/>
                      <a:pt x="2" y="11"/>
                    </a:cubicBezTo>
                    <a:cubicBezTo>
                      <a:pt x="1" y="11"/>
                      <a:pt x="0" y="12"/>
                      <a:pt x="0" y="13"/>
                    </a:cubicBezTo>
                    <a:cubicBezTo>
                      <a:pt x="0" y="13"/>
                      <a:pt x="0" y="13"/>
                      <a:pt x="0" y="13"/>
                    </a:cubicBezTo>
                    <a:cubicBezTo>
                      <a:pt x="0" y="14"/>
                      <a:pt x="1" y="15"/>
                      <a:pt x="2" y="15"/>
                    </a:cubicBezTo>
                    <a:cubicBezTo>
                      <a:pt x="2" y="15"/>
                      <a:pt x="2" y="15"/>
                      <a:pt x="2" y="15"/>
                    </a:cubicBezTo>
                    <a:cubicBezTo>
                      <a:pt x="7" y="15"/>
                      <a:pt x="7" y="15"/>
                      <a:pt x="7" y="15"/>
                    </a:cubicBezTo>
                    <a:cubicBezTo>
                      <a:pt x="7" y="15"/>
                      <a:pt x="7" y="15"/>
                      <a:pt x="7" y="15"/>
                    </a:cubicBezTo>
                    <a:cubicBezTo>
                      <a:pt x="7" y="16"/>
                      <a:pt x="7" y="16"/>
                      <a:pt x="7" y="17"/>
                    </a:cubicBezTo>
                    <a:cubicBezTo>
                      <a:pt x="7" y="17"/>
                      <a:pt x="7" y="17"/>
                      <a:pt x="7" y="17"/>
                    </a:cubicBezTo>
                    <a:cubicBezTo>
                      <a:pt x="7" y="17"/>
                      <a:pt x="7" y="18"/>
                      <a:pt x="7" y="18"/>
                    </a:cubicBezTo>
                    <a:cubicBezTo>
                      <a:pt x="7" y="18"/>
                      <a:pt x="7" y="18"/>
                      <a:pt x="7" y="18"/>
                    </a:cubicBezTo>
                    <a:cubicBezTo>
                      <a:pt x="7" y="18"/>
                      <a:pt x="7" y="18"/>
                      <a:pt x="7" y="18"/>
                    </a:cubicBezTo>
                    <a:cubicBezTo>
                      <a:pt x="3" y="19"/>
                      <a:pt x="3" y="19"/>
                      <a:pt x="3" y="19"/>
                    </a:cubicBezTo>
                    <a:cubicBezTo>
                      <a:pt x="1" y="19"/>
                      <a:pt x="0" y="20"/>
                      <a:pt x="0" y="21"/>
                    </a:cubicBezTo>
                    <a:cubicBezTo>
                      <a:pt x="0" y="21"/>
                      <a:pt x="0" y="21"/>
                      <a:pt x="0" y="21"/>
                    </a:cubicBezTo>
                    <a:cubicBezTo>
                      <a:pt x="0" y="22"/>
                      <a:pt x="1" y="23"/>
                      <a:pt x="3" y="23"/>
                    </a:cubicBezTo>
                    <a:cubicBezTo>
                      <a:pt x="3" y="23"/>
                      <a:pt x="3" y="23"/>
                      <a:pt x="3" y="23"/>
                    </a:cubicBezTo>
                    <a:cubicBezTo>
                      <a:pt x="8" y="23"/>
                      <a:pt x="8" y="23"/>
                      <a:pt x="8" y="23"/>
                    </a:cubicBezTo>
                    <a:cubicBezTo>
                      <a:pt x="10" y="29"/>
                      <a:pt x="16" y="33"/>
                      <a:pt x="23" y="33"/>
                    </a:cubicBezTo>
                    <a:cubicBezTo>
                      <a:pt x="23" y="33"/>
                      <a:pt x="23" y="33"/>
                      <a:pt x="23" y="33"/>
                    </a:cubicBezTo>
                    <a:cubicBezTo>
                      <a:pt x="29" y="33"/>
                      <a:pt x="33" y="29"/>
                      <a:pt x="36" y="25"/>
                    </a:cubicBezTo>
                    <a:cubicBezTo>
                      <a:pt x="30" y="25"/>
                      <a:pt x="30" y="25"/>
                      <a:pt x="30" y="25"/>
                    </a:cubicBezTo>
                    <a:cubicBezTo>
                      <a:pt x="28" y="27"/>
                      <a:pt x="25" y="28"/>
                      <a:pt x="23" y="28"/>
                    </a:cubicBezTo>
                    <a:cubicBezTo>
                      <a:pt x="23" y="28"/>
                      <a:pt x="23" y="28"/>
                      <a:pt x="23" y="28"/>
                    </a:cubicBezTo>
                    <a:cubicBezTo>
                      <a:pt x="19" y="28"/>
                      <a:pt x="16" y="26"/>
                      <a:pt x="14" y="23"/>
                    </a:cubicBezTo>
                    <a:cubicBezTo>
                      <a:pt x="14" y="23"/>
                      <a:pt x="14" y="23"/>
                      <a:pt x="14" y="23"/>
                    </a:cubicBezTo>
                    <a:cubicBezTo>
                      <a:pt x="14" y="23"/>
                      <a:pt x="14" y="23"/>
                      <a:pt x="14" y="23"/>
                    </a:cubicBezTo>
                    <a:cubicBezTo>
                      <a:pt x="21" y="23"/>
                      <a:pt x="21" y="23"/>
                      <a:pt x="21" y="23"/>
                    </a:cubicBezTo>
                    <a:cubicBezTo>
                      <a:pt x="22" y="22"/>
                      <a:pt x="23" y="22"/>
                      <a:pt x="23" y="20"/>
                    </a:cubicBezTo>
                    <a:cubicBezTo>
                      <a:pt x="23" y="20"/>
                      <a:pt x="23" y="20"/>
                      <a:pt x="23" y="20"/>
                    </a:cubicBezTo>
                    <a:cubicBezTo>
                      <a:pt x="23" y="19"/>
                      <a:pt x="22" y="18"/>
                      <a:pt x="21" y="18"/>
                    </a:cubicBezTo>
                    <a:cubicBezTo>
                      <a:pt x="21" y="18"/>
                      <a:pt x="21" y="18"/>
                      <a:pt x="21" y="18"/>
                    </a:cubicBezTo>
                    <a:cubicBezTo>
                      <a:pt x="12" y="18"/>
                      <a:pt x="12" y="18"/>
                      <a:pt x="12" y="18"/>
                    </a:cubicBezTo>
                    <a:cubicBezTo>
                      <a:pt x="12" y="18"/>
                      <a:pt x="12" y="17"/>
                      <a:pt x="12" y="17"/>
                    </a:cubicBezTo>
                    <a:cubicBezTo>
                      <a:pt x="12" y="17"/>
                      <a:pt x="12" y="17"/>
                      <a:pt x="12" y="17"/>
                    </a:cubicBezTo>
                    <a:cubicBezTo>
                      <a:pt x="12" y="16"/>
                      <a:pt x="12" y="16"/>
                      <a:pt x="12" y="15"/>
                    </a:cubicBezTo>
                    <a:cubicBezTo>
                      <a:pt x="21" y="15"/>
                      <a:pt x="21" y="15"/>
                      <a:pt x="21" y="15"/>
                    </a:cubicBezTo>
                    <a:cubicBezTo>
                      <a:pt x="22" y="15"/>
                      <a:pt x="23" y="14"/>
                      <a:pt x="23" y="13"/>
                    </a:cubicBezTo>
                    <a:cubicBezTo>
                      <a:pt x="23" y="13"/>
                      <a:pt x="23" y="13"/>
                      <a:pt x="23" y="13"/>
                    </a:cubicBezTo>
                    <a:cubicBezTo>
                      <a:pt x="23" y="12"/>
                      <a:pt x="22" y="11"/>
                      <a:pt x="21" y="11"/>
                    </a:cubicBezTo>
                    <a:cubicBezTo>
                      <a:pt x="21" y="11"/>
                      <a:pt x="21" y="11"/>
                      <a:pt x="21" y="11"/>
                    </a:cubicBezTo>
                    <a:cubicBezTo>
                      <a:pt x="14" y="11"/>
                      <a:pt x="14" y="11"/>
                      <a:pt x="14" y="11"/>
                    </a:cubicBezTo>
                    <a:cubicBezTo>
                      <a:pt x="14" y="11"/>
                      <a:pt x="14" y="11"/>
                      <a:pt x="14" y="11"/>
                    </a:cubicBezTo>
                    <a:cubicBezTo>
                      <a:pt x="15" y="8"/>
                      <a:pt x="19" y="6"/>
                      <a:pt x="22" y="6"/>
                    </a:cubicBezTo>
                    <a:cubicBezTo>
                      <a:pt x="22" y="6"/>
                      <a:pt x="22" y="6"/>
                      <a:pt x="23" y="6"/>
                    </a:cubicBezTo>
                    <a:cubicBezTo>
                      <a:pt x="25" y="6"/>
                      <a:pt x="27" y="6"/>
                      <a:pt x="29" y="8"/>
                    </a:cubicBezTo>
                    <a:cubicBezTo>
                      <a:pt x="36" y="8"/>
                      <a:pt x="36" y="8"/>
                      <a:pt x="36" y="8"/>
                    </a:cubicBezTo>
                    <a:cubicBezTo>
                      <a:pt x="33" y="3"/>
                      <a:pt x="28" y="0"/>
                      <a:pt x="23" y="0"/>
                    </a:cubicBezTo>
                  </a:path>
                </a:pathLst>
              </a:custGeom>
              <a:solidFill>
                <a:schemeClr val="bg1">
                  <a:lumMod val="95000"/>
                </a:schemeClr>
              </a:solidFill>
              <a:ln>
                <a:noFill/>
              </a:ln>
            </p:spPr>
            <p:txBody>
              <a:bodyPr/>
              <a:lstStyle/>
              <a:p>
                <a:pPr>
                  <a:defRPr/>
                </a:pPr>
                <a:endParaRPr lang="zh-CN" altLang="en-US"/>
              </a:p>
            </p:txBody>
          </p:sp>
        </p:grpSp>
        <p:sp>
          <p:nvSpPr>
            <p:cNvPr id="526" name="Freeform 373"/>
            <p:cNvSpPr>
              <a:spLocks noEditPoints="1"/>
            </p:cNvSpPr>
            <p:nvPr/>
          </p:nvSpPr>
          <p:spPr bwMode="auto">
            <a:xfrm>
              <a:off x="8526966" y="2849129"/>
              <a:ext cx="230522" cy="466500"/>
            </a:xfrm>
            <a:custGeom>
              <a:avLst/>
              <a:gdLst>
                <a:gd name="T0" fmla="*/ 61 w 136"/>
                <a:gd name="T1" fmla="*/ 149 h 277"/>
                <a:gd name="T2" fmla="*/ 79 w 136"/>
                <a:gd name="T3" fmla="*/ 156 h 277"/>
                <a:gd name="T4" fmla="*/ 80 w 136"/>
                <a:gd name="T5" fmla="*/ 200 h 277"/>
                <a:gd name="T6" fmla="*/ 59 w 136"/>
                <a:gd name="T7" fmla="*/ 68 h 277"/>
                <a:gd name="T8" fmla="*/ 77 w 136"/>
                <a:gd name="T9" fmla="*/ 66 h 277"/>
                <a:gd name="T10" fmla="*/ 78 w 136"/>
                <a:gd name="T11" fmla="*/ 116 h 277"/>
                <a:gd name="T12" fmla="*/ 59 w 136"/>
                <a:gd name="T13" fmla="*/ 68 h 277"/>
                <a:gd name="T14" fmla="*/ 85 w 136"/>
                <a:gd name="T15" fmla="*/ 0 h 277"/>
                <a:gd name="T16" fmla="*/ 76 w 136"/>
                <a:gd name="T17" fmla="*/ 9 h 277"/>
                <a:gd name="T18" fmla="*/ 77 w 136"/>
                <a:gd name="T19" fmla="*/ 34 h 277"/>
                <a:gd name="T20" fmla="*/ 74 w 136"/>
                <a:gd name="T21" fmla="*/ 34 h 277"/>
                <a:gd name="T22" fmla="*/ 58 w 136"/>
                <a:gd name="T23" fmla="*/ 10 h 277"/>
                <a:gd name="T24" fmla="*/ 49 w 136"/>
                <a:gd name="T25" fmla="*/ 1 h 277"/>
                <a:gd name="T26" fmla="*/ 40 w 136"/>
                <a:gd name="T27" fmla="*/ 10 h 277"/>
                <a:gd name="T28" fmla="*/ 41 w 136"/>
                <a:gd name="T29" fmla="*/ 40 h 277"/>
                <a:gd name="T30" fmla="*/ 8 w 136"/>
                <a:gd name="T31" fmla="*/ 68 h 277"/>
                <a:gd name="T32" fmla="*/ 5 w 136"/>
                <a:gd name="T33" fmla="*/ 88 h 277"/>
                <a:gd name="T34" fmla="*/ 22 w 136"/>
                <a:gd name="T35" fmla="*/ 127 h 277"/>
                <a:gd name="T36" fmla="*/ 43 w 136"/>
                <a:gd name="T37" fmla="*/ 141 h 277"/>
                <a:gd name="T38" fmla="*/ 44 w 136"/>
                <a:gd name="T39" fmla="*/ 204 h 277"/>
                <a:gd name="T40" fmla="*/ 8 w 136"/>
                <a:gd name="T41" fmla="*/ 196 h 277"/>
                <a:gd name="T42" fmla="*/ 5 w 136"/>
                <a:gd name="T43" fmla="*/ 200 h 277"/>
                <a:gd name="T44" fmla="*/ 0 w 136"/>
                <a:gd name="T45" fmla="*/ 221 h 277"/>
                <a:gd name="T46" fmla="*/ 2 w 136"/>
                <a:gd name="T47" fmla="*/ 227 h 277"/>
                <a:gd name="T48" fmla="*/ 45 w 136"/>
                <a:gd name="T49" fmla="*/ 237 h 277"/>
                <a:gd name="T50" fmla="*/ 55 w 136"/>
                <a:gd name="T51" fmla="*/ 277 h 277"/>
                <a:gd name="T52" fmla="*/ 64 w 136"/>
                <a:gd name="T53" fmla="*/ 268 h 277"/>
                <a:gd name="T54" fmla="*/ 63 w 136"/>
                <a:gd name="T55" fmla="*/ 237 h 277"/>
                <a:gd name="T56" fmla="*/ 81 w 136"/>
                <a:gd name="T57" fmla="*/ 236 h 277"/>
                <a:gd name="T58" fmla="*/ 91 w 136"/>
                <a:gd name="T59" fmla="*/ 276 h 277"/>
                <a:gd name="T60" fmla="*/ 100 w 136"/>
                <a:gd name="T61" fmla="*/ 267 h 277"/>
                <a:gd name="T62" fmla="*/ 99 w 136"/>
                <a:gd name="T63" fmla="*/ 231 h 277"/>
                <a:gd name="T64" fmla="*/ 114 w 136"/>
                <a:gd name="T65" fmla="*/ 224 h 277"/>
                <a:gd name="T66" fmla="*/ 136 w 136"/>
                <a:gd name="T67" fmla="*/ 180 h 277"/>
                <a:gd name="T68" fmla="*/ 122 w 136"/>
                <a:gd name="T69" fmla="*/ 141 h 277"/>
                <a:gd name="T70" fmla="*/ 95 w 136"/>
                <a:gd name="T71" fmla="*/ 67 h 277"/>
                <a:gd name="T72" fmla="*/ 98 w 136"/>
                <a:gd name="T73" fmla="*/ 67 h 277"/>
                <a:gd name="T74" fmla="*/ 116 w 136"/>
                <a:gd name="T75" fmla="*/ 71 h 277"/>
                <a:gd name="T76" fmla="*/ 124 w 136"/>
                <a:gd name="T77" fmla="*/ 56 h 277"/>
                <a:gd name="T78" fmla="*/ 125 w 136"/>
                <a:gd name="T79" fmla="*/ 45 h 277"/>
                <a:gd name="T80" fmla="*/ 116 w 136"/>
                <a:gd name="T81" fmla="*/ 38 h 277"/>
                <a:gd name="T82" fmla="*/ 94 w 136"/>
                <a:gd name="T83" fmla="*/ 35 h 277"/>
                <a:gd name="T84" fmla="*/ 85 w 136"/>
                <a:gd name="T85"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277">
                  <a:moveTo>
                    <a:pt x="62" y="204"/>
                  </a:moveTo>
                  <a:cubicBezTo>
                    <a:pt x="61" y="149"/>
                    <a:pt x="61" y="149"/>
                    <a:pt x="61" y="149"/>
                  </a:cubicBezTo>
                  <a:cubicBezTo>
                    <a:pt x="61" y="149"/>
                    <a:pt x="61" y="149"/>
                    <a:pt x="61" y="149"/>
                  </a:cubicBezTo>
                  <a:cubicBezTo>
                    <a:pt x="68" y="151"/>
                    <a:pt x="74" y="154"/>
                    <a:pt x="79" y="156"/>
                  </a:cubicBezTo>
                  <a:cubicBezTo>
                    <a:pt x="80" y="200"/>
                    <a:pt x="80" y="200"/>
                    <a:pt x="80" y="200"/>
                  </a:cubicBezTo>
                  <a:cubicBezTo>
                    <a:pt x="80" y="200"/>
                    <a:pt x="80" y="200"/>
                    <a:pt x="80" y="200"/>
                  </a:cubicBezTo>
                  <a:cubicBezTo>
                    <a:pt x="75" y="202"/>
                    <a:pt x="69" y="203"/>
                    <a:pt x="62" y="204"/>
                  </a:cubicBezTo>
                  <a:moveTo>
                    <a:pt x="59" y="68"/>
                  </a:moveTo>
                  <a:cubicBezTo>
                    <a:pt x="59" y="68"/>
                    <a:pt x="59" y="68"/>
                    <a:pt x="59" y="68"/>
                  </a:cubicBezTo>
                  <a:cubicBezTo>
                    <a:pt x="64" y="66"/>
                    <a:pt x="70" y="66"/>
                    <a:pt x="77" y="66"/>
                  </a:cubicBezTo>
                  <a:cubicBezTo>
                    <a:pt x="78" y="116"/>
                    <a:pt x="78" y="116"/>
                    <a:pt x="78" y="116"/>
                  </a:cubicBezTo>
                  <a:cubicBezTo>
                    <a:pt x="78" y="116"/>
                    <a:pt x="78" y="116"/>
                    <a:pt x="78" y="116"/>
                  </a:cubicBezTo>
                  <a:cubicBezTo>
                    <a:pt x="71" y="114"/>
                    <a:pt x="65" y="111"/>
                    <a:pt x="60" y="109"/>
                  </a:cubicBezTo>
                  <a:cubicBezTo>
                    <a:pt x="59" y="68"/>
                    <a:pt x="59" y="68"/>
                    <a:pt x="59" y="68"/>
                  </a:cubicBezTo>
                  <a:cubicBezTo>
                    <a:pt x="59" y="68"/>
                    <a:pt x="59" y="68"/>
                    <a:pt x="59" y="68"/>
                  </a:cubicBezTo>
                  <a:moveTo>
                    <a:pt x="85" y="0"/>
                  </a:moveTo>
                  <a:cubicBezTo>
                    <a:pt x="85" y="0"/>
                    <a:pt x="85" y="0"/>
                    <a:pt x="85" y="0"/>
                  </a:cubicBezTo>
                  <a:cubicBezTo>
                    <a:pt x="80" y="0"/>
                    <a:pt x="76" y="4"/>
                    <a:pt x="76" y="9"/>
                  </a:cubicBezTo>
                  <a:cubicBezTo>
                    <a:pt x="76" y="9"/>
                    <a:pt x="76" y="9"/>
                    <a:pt x="76" y="9"/>
                  </a:cubicBezTo>
                  <a:cubicBezTo>
                    <a:pt x="77" y="34"/>
                    <a:pt x="77" y="34"/>
                    <a:pt x="77" y="34"/>
                  </a:cubicBezTo>
                  <a:cubicBezTo>
                    <a:pt x="77" y="34"/>
                    <a:pt x="77" y="34"/>
                    <a:pt x="77" y="34"/>
                  </a:cubicBezTo>
                  <a:cubicBezTo>
                    <a:pt x="76" y="34"/>
                    <a:pt x="75" y="34"/>
                    <a:pt x="74" y="34"/>
                  </a:cubicBezTo>
                  <a:cubicBezTo>
                    <a:pt x="69" y="35"/>
                    <a:pt x="64" y="35"/>
                    <a:pt x="59" y="36"/>
                  </a:cubicBezTo>
                  <a:cubicBezTo>
                    <a:pt x="58" y="10"/>
                    <a:pt x="58" y="10"/>
                    <a:pt x="58" y="10"/>
                  </a:cubicBezTo>
                  <a:cubicBezTo>
                    <a:pt x="58" y="5"/>
                    <a:pt x="54" y="1"/>
                    <a:pt x="49" y="1"/>
                  </a:cubicBezTo>
                  <a:cubicBezTo>
                    <a:pt x="49" y="1"/>
                    <a:pt x="49" y="1"/>
                    <a:pt x="49" y="1"/>
                  </a:cubicBezTo>
                  <a:cubicBezTo>
                    <a:pt x="44" y="1"/>
                    <a:pt x="40" y="5"/>
                    <a:pt x="40" y="10"/>
                  </a:cubicBezTo>
                  <a:cubicBezTo>
                    <a:pt x="40" y="10"/>
                    <a:pt x="40" y="10"/>
                    <a:pt x="40" y="10"/>
                  </a:cubicBezTo>
                  <a:cubicBezTo>
                    <a:pt x="41" y="40"/>
                    <a:pt x="41" y="40"/>
                    <a:pt x="41" y="40"/>
                  </a:cubicBezTo>
                  <a:cubicBezTo>
                    <a:pt x="41" y="40"/>
                    <a:pt x="41" y="40"/>
                    <a:pt x="41" y="40"/>
                  </a:cubicBezTo>
                  <a:cubicBezTo>
                    <a:pt x="33" y="43"/>
                    <a:pt x="26" y="46"/>
                    <a:pt x="21" y="51"/>
                  </a:cubicBezTo>
                  <a:cubicBezTo>
                    <a:pt x="15" y="56"/>
                    <a:pt x="11" y="61"/>
                    <a:pt x="8" y="68"/>
                  </a:cubicBezTo>
                  <a:cubicBezTo>
                    <a:pt x="6" y="74"/>
                    <a:pt x="5" y="80"/>
                    <a:pt x="5" y="87"/>
                  </a:cubicBezTo>
                  <a:cubicBezTo>
                    <a:pt x="5" y="87"/>
                    <a:pt x="5" y="88"/>
                    <a:pt x="5" y="88"/>
                  </a:cubicBezTo>
                  <a:cubicBezTo>
                    <a:pt x="5" y="97"/>
                    <a:pt x="6" y="105"/>
                    <a:pt x="9" y="111"/>
                  </a:cubicBezTo>
                  <a:cubicBezTo>
                    <a:pt x="12" y="117"/>
                    <a:pt x="16" y="123"/>
                    <a:pt x="22" y="127"/>
                  </a:cubicBezTo>
                  <a:cubicBezTo>
                    <a:pt x="27" y="132"/>
                    <a:pt x="33" y="136"/>
                    <a:pt x="39" y="139"/>
                  </a:cubicBezTo>
                  <a:cubicBezTo>
                    <a:pt x="40" y="140"/>
                    <a:pt x="42" y="140"/>
                    <a:pt x="43" y="141"/>
                  </a:cubicBezTo>
                  <a:cubicBezTo>
                    <a:pt x="44" y="204"/>
                    <a:pt x="44" y="204"/>
                    <a:pt x="44" y="204"/>
                  </a:cubicBezTo>
                  <a:cubicBezTo>
                    <a:pt x="44" y="204"/>
                    <a:pt x="44" y="204"/>
                    <a:pt x="44" y="204"/>
                  </a:cubicBezTo>
                  <a:cubicBezTo>
                    <a:pt x="39" y="204"/>
                    <a:pt x="33" y="203"/>
                    <a:pt x="29" y="202"/>
                  </a:cubicBezTo>
                  <a:cubicBezTo>
                    <a:pt x="21" y="200"/>
                    <a:pt x="15" y="198"/>
                    <a:pt x="8" y="196"/>
                  </a:cubicBezTo>
                  <a:cubicBezTo>
                    <a:pt x="8" y="196"/>
                    <a:pt x="8" y="196"/>
                    <a:pt x="8" y="196"/>
                  </a:cubicBezTo>
                  <a:cubicBezTo>
                    <a:pt x="7" y="196"/>
                    <a:pt x="6" y="197"/>
                    <a:pt x="5" y="200"/>
                  </a:cubicBezTo>
                  <a:cubicBezTo>
                    <a:pt x="3" y="203"/>
                    <a:pt x="2" y="206"/>
                    <a:pt x="2" y="210"/>
                  </a:cubicBezTo>
                  <a:cubicBezTo>
                    <a:pt x="1" y="213"/>
                    <a:pt x="0" y="217"/>
                    <a:pt x="0" y="221"/>
                  </a:cubicBezTo>
                  <a:cubicBezTo>
                    <a:pt x="0" y="221"/>
                    <a:pt x="0" y="222"/>
                    <a:pt x="0" y="222"/>
                  </a:cubicBezTo>
                  <a:cubicBezTo>
                    <a:pt x="0" y="225"/>
                    <a:pt x="1" y="226"/>
                    <a:pt x="2" y="227"/>
                  </a:cubicBezTo>
                  <a:cubicBezTo>
                    <a:pt x="5" y="230"/>
                    <a:pt x="12" y="232"/>
                    <a:pt x="22" y="234"/>
                  </a:cubicBezTo>
                  <a:cubicBezTo>
                    <a:pt x="29" y="236"/>
                    <a:pt x="36" y="237"/>
                    <a:pt x="45" y="237"/>
                  </a:cubicBezTo>
                  <a:cubicBezTo>
                    <a:pt x="46" y="268"/>
                    <a:pt x="46" y="268"/>
                    <a:pt x="46" y="268"/>
                  </a:cubicBezTo>
                  <a:cubicBezTo>
                    <a:pt x="46" y="273"/>
                    <a:pt x="50" y="277"/>
                    <a:pt x="55" y="277"/>
                  </a:cubicBezTo>
                  <a:cubicBezTo>
                    <a:pt x="55" y="277"/>
                    <a:pt x="55" y="277"/>
                    <a:pt x="55" y="277"/>
                  </a:cubicBezTo>
                  <a:cubicBezTo>
                    <a:pt x="60" y="277"/>
                    <a:pt x="64" y="273"/>
                    <a:pt x="64" y="268"/>
                  </a:cubicBezTo>
                  <a:cubicBezTo>
                    <a:pt x="64" y="268"/>
                    <a:pt x="64" y="268"/>
                    <a:pt x="64" y="268"/>
                  </a:cubicBezTo>
                  <a:cubicBezTo>
                    <a:pt x="63" y="237"/>
                    <a:pt x="63" y="237"/>
                    <a:pt x="63" y="237"/>
                  </a:cubicBezTo>
                  <a:cubicBezTo>
                    <a:pt x="63" y="237"/>
                    <a:pt x="63" y="237"/>
                    <a:pt x="63" y="237"/>
                  </a:cubicBezTo>
                  <a:cubicBezTo>
                    <a:pt x="69" y="237"/>
                    <a:pt x="75" y="236"/>
                    <a:pt x="81" y="236"/>
                  </a:cubicBezTo>
                  <a:cubicBezTo>
                    <a:pt x="82" y="268"/>
                    <a:pt x="82" y="268"/>
                    <a:pt x="82" y="268"/>
                  </a:cubicBezTo>
                  <a:cubicBezTo>
                    <a:pt x="82" y="272"/>
                    <a:pt x="86" y="276"/>
                    <a:pt x="91" y="276"/>
                  </a:cubicBezTo>
                  <a:cubicBezTo>
                    <a:pt x="91" y="276"/>
                    <a:pt x="91" y="276"/>
                    <a:pt x="91" y="276"/>
                  </a:cubicBezTo>
                  <a:cubicBezTo>
                    <a:pt x="96" y="276"/>
                    <a:pt x="100" y="272"/>
                    <a:pt x="100" y="267"/>
                  </a:cubicBezTo>
                  <a:cubicBezTo>
                    <a:pt x="100" y="267"/>
                    <a:pt x="100" y="267"/>
                    <a:pt x="100" y="267"/>
                  </a:cubicBezTo>
                  <a:cubicBezTo>
                    <a:pt x="99" y="231"/>
                    <a:pt x="99" y="231"/>
                    <a:pt x="99" y="231"/>
                  </a:cubicBezTo>
                  <a:cubicBezTo>
                    <a:pt x="99" y="231"/>
                    <a:pt x="99" y="231"/>
                    <a:pt x="99" y="231"/>
                  </a:cubicBezTo>
                  <a:cubicBezTo>
                    <a:pt x="104" y="230"/>
                    <a:pt x="109" y="227"/>
                    <a:pt x="114" y="224"/>
                  </a:cubicBezTo>
                  <a:cubicBezTo>
                    <a:pt x="121" y="220"/>
                    <a:pt x="126" y="214"/>
                    <a:pt x="131" y="206"/>
                  </a:cubicBezTo>
                  <a:cubicBezTo>
                    <a:pt x="134" y="199"/>
                    <a:pt x="136" y="191"/>
                    <a:pt x="136" y="180"/>
                  </a:cubicBezTo>
                  <a:cubicBezTo>
                    <a:pt x="136" y="180"/>
                    <a:pt x="136" y="179"/>
                    <a:pt x="136" y="178"/>
                  </a:cubicBezTo>
                  <a:cubicBezTo>
                    <a:pt x="136" y="163"/>
                    <a:pt x="131" y="151"/>
                    <a:pt x="122" y="141"/>
                  </a:cubicBezTo>
                  <a:cubicBezTo>
                    <a:pt x="116" y="135"/>
                    <a:pt x="107" y="129"/>
                    <a:pt x="96" y="124"/>
                  </a:cubicBezTo>
                  <a:cubicBezTo>
                    <a:pt x="95" y="67"/>
                    <a:pt x="95" y="67"/>
                    <a:pt x="95" y="67"/>
                  </a:cubicBezTo>
                  <a:cubicBezTo>
                    <a:pt x="95" y="67"/>
                    <a:pt x="95" y="67"/>
                    <a:pt x="95" y="67"/>
                  </a:cubicBezTo>
                  <a:cubicBezTo>
                    <a:pt x="96" y="67"/>
                    <a:pt x="97" y="67"/>
                    <a:pt x="98" y="67"/>
                  </a:cubicBezTo>
                  <a:cubicBezTo>
                    <a:pt x="105" y="69"/>
                    <a:pt x="111" y="70"/>
                    <a:pt x="115" y="71"/>
                  </a:cubicBezTo>
                  <a:cubicBezTo>
                    <a:pt x="115" y="71"/>
                    <a:pt x="116" y="71"/>
                    <a:pt x="116" y="71"/>
                  </a:cubicBezTo>
                  <a:cubicBezTo>
                    <a:pt x="117" y="71"/>
                    <a:pt x="119" y="70"/>
                    <a:pt x="120" y="67"/>
                  </a:cubicBezTo>
                  <a:cubicBezTo>
                    <a:pt x="122" y="64"/>
                    <a:pt x="123" y="60"/>
                    <a:pt x="124" y="56"/>
                  </a:cubicBezTo>
                  <a:cubicBezTo>
                    <a:pt x="125" y="53"/>
                    <a:pt x="125" y="50"/>
                    <a:pt x="125" y="46"/>
                  </a:cubicBezTo>
                  <a:cubicBezTo>
                    <a:pt x="125" y="46"/>
                    <a:pt x="125" y="46"/>
                    <a:pt x="125" y="45"/>
                  </a:cubicBezTo>
                  <a:cubicBezTo>
                    <a:pt x="125" y="42"/>
                    <a:pt x="124" y="40"/>
                    <a:pt x="122" y="39"/>
                  </a:cubicBezTo>
                  <a:cubicBezTo>
                    <a:pt x="120" y="39"/>
                    <a:pt x="118" y="38"/>
                    <a:pt x="116" y="38"/>
                  </a:cubicBezTo>
                  <a:cubicBezTo>
                    <a:pt x="114" y="37"/>
                    <a:pt x="111" y="36"/>
                    <a:pt x="108" y="36"/>
                  </a:cubicBezTo>
                  <a:cubicBezTo>
                    <a:pt x="104" y="35"/>
                    <a:pt x="100" y="35"/>
                    <a:pt x="94" y="35"/>
                  </a:cubicBezTo>
                  <a:cubicBezTo>
                    <a:pt x="94" y="9"/>
                    <a:pt x="94" y="9"/>
                    <a:pt x="94" y="9"/>
                  </a:cubicBezTo>
                  <a:cubicBezTo>
                    <a:pt x="94" y="4"/>
                    <a:pt x="90" y="0"/>
                    <a:pt x="85" y="0"/>
                  </a:cubicBezTo>
                </a:path>
              </a:pathLst>
            </a:custGeom>
            <a:solidFill>
              <a:schemeClr val="bg1">
                <a:lumMod val="95000"/>
              </a:schemeClr>
            </a:solidFill>
            <a:ln>
              <a:noFill/>
            </a:ln>
          </p:spPr>
          <p:txBody>
            <a:bodyPr/>
            <a:lstStyle/>
            <a:p>
              <a:pPr>
                <a:defRPr/>
              </a:pPr>
              <a:endParaRPr lang="zh-CN" altLang="en-US"/>
            </a:p>
          </p:txBody>
        </p:sp>
        <p:sp>
          <p:nvSpPr>
            <p:cNvPr id="527" name="Freeform 375"/>
            <p:cNvSpPr>
              <a:spLocks/>
            </p:cNvSpPr>
            <p:nvPr/>
          </p:nvSpPr>
          <p:spPr bwMode="auto">
            <a:xfrm>
              <a:off x="9111282" y="3276070"/>
              <a:ext cx="200513" cy="282355"/>
            </a:xfrm>
            <a:custGeom>
              <a:avLst/>
              <a:gdLst>
                <a:gd name="T0" fmla="*/ 29 w 119"/>
                <a:gd name="T1" fmla="*/ 0 h 167"/>
                <a:gd name="T2" fmla="*/ 16 w 119"/>
                <a:gd name="T3" fmla="*/ 8 h 167"/>
                <a:gd name="T4" fmla="*/ 5 w 119"/>
                <a:gd name="T5" fmla="*/ 32 h 167"/>
                <a:gd name="T6" fmla="*/ 4 w 119"/>
                <a:gd name="T7" fmla="*/ 38 h 167"/>
                <a:gd name="T8" fmla="*/ 13 w 119"/>
                <a:gd name="T9" fmla="*/ 51 h 167"/>
                <a:gd name="T10" fmla="*/ 39 w 119"/>
                <a:gd name="T11" fmla="*/ 63 h 167"/>
                <a:gd name="T12" fmla="*/ 1 w 119"/>
                <a:gd name="T13" fmla="*/ 151 h 167"/>
                <a:gd name="T14" fmla="*/ 0 w 119"/>
                <a:gd name="T15" fmla="*/ 155 h 167"/>
                <a:gd name="T16" fmla="*/ 6 w 119"/>
                <a:gd name="T17" fmla="*/ 165 h 167"/>
                <a:gd name="T18" fmla="*/ 10 w 119"/>
                <a:gd name="T19" fmla="*/ 166 h 167"/>
                <a:gd name="T20" fmla="*/ 14 w 119"/>
                <a:gd name="T21" fmla="*/ 167 h 167"/>
                <a:gd name="T22" fmla="*/ 24 w 119"/>
                <a:gd name="T23" fmla="*/ 161 h 167"/>
                <a:gd name="T24" fmla="*/ 62 w 119"/>
                <a:gd name="T25" fmla="*/ 73 h 167"/>
                <a:gd name="T26" fmla="*/ 89 w 119"/>
                <a:gd name="T27" fmla="*/ 84 h 167"/>
                <a:gd name="T28" fmla="*/ 94 w 119"/>
                <a:gd name="T29" fmla="*/ 85 h 167"/>
                <a:gd name="T30" fmla="*/ 107 w 119"/>
                <a:gd name="T31" fmla="*/ 77 h 167"/>
                <a:gd name="T32" fmla="*/ 118 w 119"/>
                <a:gd name="T33" fmla="*/ 53 h 167"/>
                <a:gd name="T34" fmla="*/ 119 w 119"/>
                <a:gd name="T35" fmla="*/ 47 h 167"/>
                <a:gd name="T36" fmla="*/ 111 w 119"/>
                <a:gd name="T37" fmla="*/ 34 h 167"/>
                <a:gd name="T38" fmla="*/ 34 w 119"/>
                <a:gd name="T39" fmla="*/ 1 h 167"/>
                <a:gd name="T40" fmla="*/ 29 w 119"/>
                <a:gd name="T4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167">
                  <a:moveTo>
                    <a:pt x="29" y="0"/>
                  </a:moveTo>
                  <a:cubicBezTo>
                    <a:pt x="23" y="0"/>
                    <a:pt x="18" y="3"/>
                    <a:pt x="16" y="8"/>
                  </a:cubicBezTo>
                  <a:cubicBezTo>
                    <a:pt x="5" y="32"/>
                    <a:pt x="5" y="32"/>
                    <a:pt x="5" y="32"/>
                  </a:cubicBezTo>
                  <a:cubicBezTo>
                    <a:pt x="4" y="34"/>
                    <a:pt x="4" y="36"/>
                    <a:pt x="4" y="38"/>
                  </a:cubicBezTo>
                  <a:cubicBezTo>
                    <a:pt x="4" y="44"/>
                    <a:pt x="7" y="49"/>
                    <a:pt x="13" y="51"/>
                  </a:cubicBezTo>
                  <a:cubicBezTo>
                    <a:pt x="39" y="63"/>
                    <a:pt x="39" y="63"/>
                    <a:pt x="39" y="63"/>
                  </a:cubicBezTo>
                  <a:cubicBezTo>
                    <a:pt x="1" y="151"/>
                    <a:pt x="1" y="151"/>
                    <a:pt x="1" y="151"/>
                  </a:cubicBezTo>
                  <a:cubicBezTo>
                    <a:pt x="0" y="152"/>
                    <a:pt x="0" y="154"/>
                    <a:pt x="0" y="155"/>
                  </a:cubicBezTo>
                  <a:cubicBezTo>
                    <a:pt x="0" y="159"/>
                    <a:pt x="2" y="163"/>
                    <a:pt x="6" y="165"/>
                  </a:cubicBezTo>
                  <a:cubicBezTo>
                    <a:pt x="10" y="166"/>
                    <a:pt x="10" y="166"/>
                    <a:pt x="10" y="166"/>
                  </a:cubicBezTo>
                  <a:cubicBezTo>
                    <a:pt x="11" y="167"/>
                    <a:pt x="13" y="167"/>
                    <a:pt x="14" y="167"/>
                  </a:cubicBezTo>
                  <a:cubicBezTo>
                    <a:pt x="18" y="167"/>
                    <a:pt x="22" y="165"/>
                    <a:pt x="24" y="161"/>
                  </a:cubicBezTo>
                  <a:cubicBezTo>
                    <a:pt x="62" y="73"/>
                    <a:pt x="62" y="73"/>
                    <a:pt x="62" y="73"/>
                  </a:cubicBezTo>
                  <a:cubicBezTo>
                    <a:pt x="89" y="84"/>
                    <a:pt x="89" y="84"/>
                    <a:pt x="89" y="84"/>
                  </a:cubicBezTo>
                  <a:cubicBezTo>
                    <a:pt x="91" y="85"/>
                    <a:pt x="93" y="85"/>
                    <a:pt x="94" y="85"/>
                  </a:cubicBezTo>
                  <a:cubicBezTo>
                    <a:pt x="100" y="85"/>
                    <a:pt x="105" y="82"/>
                    <a:pt x="107" y="77"/>
                  </a:cubicBezTo>
                  <a:cubicBezTo>
                    <a:pt x="118" y="53"/>
                    <a:pt x="118" y="53"/>
                    <a:pt x="118" y="53"/>
                  </a:cubicBezTo>
                  <a:cubicBezTo>
                    <a:pt x="119" y="51"/>
                    <a:pt x="119" y="49"/>
                    <a:pt x="119" y="47"/>
                  </a:cubicBezTo>
                  <a:cubicBezTo>
                    <a:pt x="119" y="41"/>
                    <a:pt x="116" y="36"/>
                    <a:pt x="111" y="34"/>
                  </a:cubicBezTo>
                  <a:cubicBezTo>
                    <a:pt x="34" y="1"/>
                    <a:pt x="34" y="1"/>
                    <a:pt x="34" y="1"/>
                  </a:cubicBezTo>
                  <a:cubicBezTo>
                    <a:pt x="33" y="0"/>
                    <a:pt x="31" y="0"/>
                    <a:pt x="29" y="0"/>
                  </a:cubicBezTo>
                </a:path>
              </a:pathLst>
            </a:custGeom>
            <a:solidFill>
              <a:schemeClr val="bg1">
                <a:lumMod val="75000"/>
              </a:schemeClr>
            </a:solidFill>
            <a:ln>
              <a:noFill/>
            </a:ln>
          </p:spPr>
          <p:txBody>
            <a:bodyPr/>
            <a:lstStyle/>
            <a:p>
              <a:pPr>
                <a:defRPr/>
              </a:pPr>
              <a:endParaRPr lang="zh-CN" altLang="en-US"/>
            </a:p>
          </p:txBody>
        </p:sp>
        <p:sp>
          <p:nvSpPr>
            <p:cNvPr id="528" name="任意多边形 527"/>
            <p:cNvSpPr>
              <a:spLocks/>
            </p:cNvSpPr>
            <p:nvPr/>
          </p:nvSpPr>
          <p:spPr bwMode="auto">
            <a:xfrm>
              <a:off x="10119939" y="2164385"/>
              <a:ext cx="324640" cy="323274"/>
            </a:xfrm>
            <a:custGeom>
              <a:avLst/>
              <a:gdLst>
                <a:gd name="connsiteX0" fmla="*/ 149400 w 324640"/>
                <a:gd name="connsiteY0" fmla="*/ 181416 h 323274"/>
                <a:gd name="connsiteX1" fmla="*/ 152772 w 324640"/>
                <a:gd name="connsiteY1" fmla="*/ 323274 h 323274"/>
                <a:gd name="connsiteX2" fmla="*/ 2728 w 324640"/>
                <a:gd name="connsiteY2" fmla="*/ 184794 h 323274"/>
                <a:gd name="connsiteX3" fmla="*/ 149400 w 324640"/>
                <a:gd name="connsiteY3" fmla="*/ 181416 h 323274"/>
                <a:gd name="connsiteX4" fmla="*/ 145301 w 324640"/>
                <a:gd name="connsiteY4" fmla="*/ 1365 h 323274"/>
                <a:gd name="connsiteX5" fmla="*/ 148680 w 324640"/>
                <a:gd name="connsiteY5" fmla="*/ 154856 h 323274"/>
                <a:gd name="connsiteX6" fmla="*/ 0 w 324640"/>
                <a:gd name="connsiteY6" fmla="*/ 158229 h 323274"/>
                <a:gd name="connsiteX7" fmla="*/ 145301 w 324640"/>
                <a:gd name="connsiteY7" fmla="*/ 1365 h 323274"/>
                <a:gd name="connsiteX8" fmla="*/ 173232 w 324640"/>
                <a:gd name="connsiteY8" fmla="*/ 0 h 323274"/>
                <a:gd name="connsiteX9" fmla="*/ 324640 w 324640"/>
                <a:gd name="connsiteY9" fmla="*/ 158428 h 323274"/>
                <a:gd name="connsiteX10" fmla="*/ 324640 w 324640"/>
                <a:gd name="connsiteY10" fmla="*/ 161799 h 323274"/>
                <a:gd name="connsiteX11" fmla="*/ 179961 w 324640"/>
                <a:gd name="connsiteY11" fmla="*/ 321912 h 323274"/>
                <a:gd name="connsiteX12" fmla="*/ 173232 w 324640"/>
                <a:gd name="connsiteY12" fmla="*/ 0 h 323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40" h="323274">
                  <a:moveTo>
                    <a:pt x="149400" y="181416"/>
                  </a:moveTo>
                  <a:cubicBezTo>
                    <a:pt x="149400" y="181416"/>
                    <a:pt x="149400" y="181416"/>
                    <a:pt x="152772" y="323274"/>
                  </a:cubicBezTo>
                  <a:cubicBezTo>
                    <a:pt x="76907" y="318208"/>
                    <a:pt x="14529" y="260789"/>
                    <a:pt x="2728" y="184794"/>
                  </a:cubicBezTo>
                  <a:cubicBezTo>
                    <a:pt x="2728" y="184794"/>
                    <a:pt x="2728" y="184794"/>
                    <a:pt x="149400" y="181416"/>
                  </a:cubicBezTo>
                  <a:close/>
                  <a:moveTo>
                    <a:pt x="145301" y="1365"/>
                  </a:moveTo>
                  <a:cubicBezTo>
                    <a:pt x="145301" y="1365"/>
                    <a:pt x="145301" y="1365"/>
                    <a:pt x="148680" y="154856"/>
                  </a:cubicBezTo>
                  <a:cubicBezTo>
                    <a:pt x="148680" y="154856"/>
                    <a:pt x="148680" y="154856"/>
                    <a:pt x="0" y="158229"/>
                  </a:cubicBezTo>
                  <a:cubicBezTo>
                    <a:pt x="1689" y="77267"/>
                    <a:pt x="64202" y="9799"/>
                    <a:pt x="145301" y="1365"/>
                  </a:cubicBezTo>
                  <a:close/>
                  <a:moveTo>
                    <a:pt x="173232" y="0"/>
                  </a:moveTo>
                  <a:cubicBezTo>
                    <a:pt x="255665" y="5056"/>
                    <a:pt x="322958" y="74158"/>
                    <a:pt x="324640" y="158428"/>
                  </a:cubicBezTo>
                  <a:cubicBezTo>
                    <a:pt x="324640" y="158428"/>
                    <a:pt x="324640" y="160113"/>
                    <a:pt x="324640" y="161799"/>
                  </a:cubicBezTo>
                  <a:cubicBezTo>
                    <a:pt x="324640" y="244384"/>
                    <a:pt x="260712" y="313485"/>
                    <a:pt x="179961" y="321912"/>
                  </a:cubicBezTo>
                  <a:cubicBezTo>
                    <a:pt x="179961" y="321912"/>
                    <a:pt x="179961" y="321912"/>
                    <a:pt x="173232" y="0"/>
                  </a:cubicBezTo>
                  <a:close/>
                </a:path>
              </a:pathLst>
            </a:custGeom>
            <a:solidFill>
              <a:schemeClr val="bg1">
                <a:lumMod val="75000"/>
              </a:schemeClr>
            </a:solidFill>
            <a:ln>
              <a:noFill/>
            </a:ln>
          </p:spPr>
          <p:txBody>
            <a:bodyPr wrap="square">
              <a:noAutofit/>
            </a:bodyPr>
            <a:lstStyle/>
            <a:p>
              <a:pPr>
                <a:defRPr/>
              </a:pPr>
              <a:endParaRPr lang="zh-CN" altLang="en-US"/>
            </a:p>
          </p:txBody>
        </p:sp>
        <p:grpSp>
          <p:nvGrpSpPr>
            <p:cNvPr id="529" name="组合 528"/>
            <p:cNvGrpSpPr/>
            <p:nvPr/>
          </p:nvGrpSpPr>
          <p:grpSpPr>
            <a:xfrm>
              <a:off x="9386647" y="3109659"/>
              <a:ext cx="304180" cy="310999"/>
              <a:chOff x="3518967" y="3017192"/>
              <a:chExt cx="304180" cy="310999"/>
            </a:xfrm>
          </p:grpSpPr>
          <p:sp>
            <p:nvSpPr>
              <p:cNvPr id="540" name="Freeform 285"/>
              <p:cNvSpPr>
                <a:spLocks/>
              </p:cNvSpPr>
              <p:nvPr/>
            </p:nvSpPr>
            <p:spPr bwMode="auto">
              <a:xfrm>
                <a:off x="3566708" y="3071755"/>
                <a:ext cx="203241" cy="24553"/>
              </a:xfrm>
              <a:custGeom>
                <a:avLst/>
                <a:gdLst>
                  <a:gd name="T0" fmla="*/ 6 w 121"/>
                  <a:gd name="T1" fmla="*/ 14 h 14"/>
                  <a:gd name="T2" fmla="*/ 115 w 121"/>
                  <a:gd name="T3" fmla="*/ 11 h 14"/>
                  <a:gd name="T4" fmla="*/ 120 w 121"/>
                  <a:gd name="T5" fmla="*/ 6 h 14"/>
                  <a:gd name="T6" fmla="*/ 115 w 121"/>
                  <a:gd name="T7" fmla="*/ 0 h 14"/>
                  <a:gd name="T8" fmla="*/ 6 w 121"/>
                  <a:gd name="T9" fmla="*/ 3 h 14"/>
                  <a:gd name="T10" fmla="*/ 0 w 121"/>
                  <a:gd name="T11" fmla="*/ 8 h 14"/>
                  <a:gd name="T12" fmla="*/ 6 w 121"/>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1" h="14">
                    <a:moveTo>
                      <a:pt x="6" y="14"/>
                    </a:moveTo>
                    <a:cubicBezTo>
                      <a:pt x="115" y="11"/>
                      <a:pt x="115" y="11"/>
                      <a:pt x="115" y="11"/>
                    </a:cubicBezTo>
                    <a:cubicBezTo>
                      <a:pt x="118" y="11"/>
                      <a:pt x="121" y="9"/>
                      <a:pt x="120" y="6"/>
                    </a:cubicBezTo>
                    <a:cubicBezTo>
                      <a:pt x="120" y="3"/>
                      <a:pt x="118" y="0"/>
                      <a:pt x="115" y="0"/>
                    </a:cubicBezTo>
                    <a:cubicBezTo>
                      <a:pt x="6" y="3"/>
                      <a:pt x="6" y="3"/>
                      <a:pt x="6" y="3"/>
                    </a:cubicBezTo>
                    <a:cubicBezTo>
                      <a:pt x="3" y="3"/>
                      <a:pt x="0" y="5"/>
                      <a:pt x="0" y="8"/>
                    </a:cubicBezTo>
                    <a:cubicBezTo>
                      <a:pt x="0" y="11"/>
                      <a:pt x="3" y="14"/>
                      <a:pt x="6" y="14"/>
                    </a:cubicBezTo>
                  </a:path>
                </a:pathLst>
              </a:custGeom>
              <a:solidFill>
                <a:schemeClr val="bg1">
                  <a:lumMod val="95000"/>
                </a:schemeClr>
              </a:solidFill>
              <a:ln>
                <a:noFill/>
              </a:ln>
            </p:spPr>
            <p:txBody>
              <a:bodyPr/>
              <a:lstStyle/>
              <a:p>
                <a:pPr>
                  <a:defRPr/>
                </a:pPr>
                <a:endParaRPr lang="zh-CN" altLang="en-US"/>
              </a:p>
            </p:txBody>
          </p:sp>
          <p:sp>
            <p:nvSpPr>
              <p:cNvPr id="541" name="Freeform 286"/>
              <p:cNvSpPr>
                <a:spLocks/>
              </p:cNvSpPr>
              <p:nvPr/>
            </p:nvSpPr>
            <p:spPr bwMode="auto">
              <a:xfrm>
                <a:off x="3568072" y="3105855"/>
                <a:ext cx="201877" cy="23189"/>
              </a:xfrm>
              <a:custGeom>
                <a:avLst/>
                <a:gdLst>
                  <a:gd name="T0" fmla="*/ 5 w 120"/>
                  <a:gd name="T1" fmla="*/ 14 h 14"/>
                  <a:gd name="T2" fmla="*/ 114 w 120"/>
                  <a:gd name="T3" fmla="*/ 12 h 14"/>
                  <a:gd name="T4" fmla="*/ 120 w 120"/>
                  <a:gd name="T5" fmla="*/ 6 h 14"/>
                  <a:gd name="T6" fmla="*/ 114 w 120"/>
                  <a:gd name="T7" fmla="*/ 1 h 14"/>
                  <a:gd name="T8" fmla="*/ 5 w 120"/>
                  <a:gd name="T9" fmla="*/ 3 h 14"/>
                  <a:gd name="T10" fmla="*/ 0 w 120"/>
                  <a:gd name="T11" fmla="*/ 9 h 14"/>
                  <a:gd name="T12" fmla="*/ 5 w 1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20" h="14">
                    <a:moveTo>
                      <a:pt x="5" y="14"/>
                    </a:moveTo>
                    <a:cubicBezTo>
                      <a:pt x="114" y="12"/>
                      <a:pt x="114" y="12"/>
                      <a:pt x="114" y="12"/>
                    </a:cubicBezTo>
                    <a:cubicBezTo>
                      <a:pt x="117" y="12"/>
                      <a:pt x="120" y="9"/>
                      <a:pt x="120" y="6"/>
                    </a:cubicBezTo>
                    <a:cubicBezTo>
                      <a:pt x="120" y="3"/>
                      <a:pt x="117" y="0"/>
                      <a:pt x="114" y="1"/>
                    </a:cubicBezTo>
                    <a:cubicBezTo>
                      <a:pt x="5" y="3"/>
                      <a:pt x="5" y="3"/>
                      <a:pt x="5" y="3"/>
                    </a:cubicBezTo>
                    <a:cubicBezTo>
                      <a:pt x="2" y="3"/>
                      <a:pt x="0" y="6"/>
                      <a:pt x="0" y="9"/>
                    </a:cubicBezTo>
                    <a:cubicBezTo>
                      <a:pt x="0" y="12"/>
                      <a:pt x="2" y="14"/>
                      <a:pt x="5" y="14"/>
                    </a:cubicBezTo>
                  </a:path>
                </a:pathLst>
              </a:custGeom>
              <a:solidFill>
                <a:schemeClr val="bg1">
                  <a:lumMod val="95000"/>
                </a:schemeClr>
              </a:solidFill>
              <a:ln>
                <a:noFill/>
              </a:ln>
            </p:spPr>
            <p:txBody>
              <a:bodyPr/>
              <a:lstStyle/>
              <a:p>
                <a:pPr>
                  <a:defRPr/>
                </a:pPr>
                <a:endParaRPr lang="zh-CN" altLang="en-US"/>
              </a:p>
            </p:txBody>
          </p:sp>
          <p:sp>
            <p:nvSpPr>
              <p:cNvPr id="542" name="Freeform 287"/>
              <p:cNvSpPr>
                <a:spLocks/>
              </p:cNvSpPr>
              <p:nvPr/>
            </p:nvSpPr>
            <p:spPr bwMode="auto">
              <a:xfrm>
                <a:off x="3568072" y="3141320"/>
                <a:ext cx="201877" cy="21825"/>
              </a:xfrm>
              <a:custGeom>
                <a:avLst/>
                <a:gdLst>
                  <a:gd name="T0" fmla="*/ 120 w 120"/>
                  <a:gd name="T1" fmla="*/ 5 h 13"/>
                  <a:gd name="T2" fmla="*/ 115 w 120"/>
                  <a:gd name="T3" fmla="*/ 0 h 13"/>
                  <a:gd name="T4" fmla="*/ 6 w 120"/>
                  <a:gd name="T5" fmla="*/ 2 h 13"/>
                  <a:gd name="T6" fmla="*/ 0 w 120"/>
                  <a:gd name="T7" fmla="*/ 8 h 13"/>
                  <a:gd name="T8" fmla="*/ 6 w 120"/>
                  <a:gd name="T9" fmla="*/ 13 h 13"/>
                  <a:gd name="T10" fmla="*/ 115 w 120"/>
                  <a:gd name="T11" fmla="*/ 11 h 13"/>
                  <a:gd name="T12" fmla="*/ 120 w 120"/>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20" h="13">
                    <a:moveTo>
                      <a:pt x="120" y="5"/>
                    </a:moveTo>
                    <a:cubicBezTo>
                      <a:pt x="120" y="2"/>
                      <a:pt x="118" y="0"/>
                      <a:pt x="115" y="0"/>
                    </a:cubicBezTo>
                    <a:cubicBezTo>
                      <a:pt x="6" y="2"/>
                      <a:pt x="6" y="2"/>
                      <a:pt x="6" y="2"/>
                    </a:cubicBezTo>
                    <a:cubicBezTo>
                      <a:pt x="2" y="2"/>
                      <a:pt x="0" y="5"/>
                      <a:pt x="0" y="8"/>
                    </a:cubicBezTo>
                    <a:cubicBezTo>
                      <a:pt x="0" y="11"/>
                      <a:pt x="3" y="13"/>
                      <a:pt x="6" y="13"/>
                    </a:cubicBezTo>
                    <a:cubicBezTo>
                      <a:pt x="115" y="11"/>
                      <a:pt x="115" y="11"/>
                      <a:pt x="115" y="11"/>
                    </a:cubicBezTo>
                    <a:cubicBezTo>
                      <a:pt x="118" y="11"/>
                      <a:pt x="120" y="8"/>
                      <a:pt x="120" y="5"/>
                    </a:cubicBezTo>
                  </a:path>
                </a:pathLst>
              </a:custGeom>
              <a:solidFill>
                <a:schemeClr val="bg1">
                  <a:lumMod val="95000"/>
                </a:schemeClr>
              </a:solidFill>
              <a:ln>
                <a:noFill/>
              </a:ln>
            </p:spPr>
            <p:txBody>
              <a:bodyPr/>
              <a:lstStyle/>
              <a:p>
                <a:pPr>
                  <a:defRPr/>
                </a:pPr>
                <a:endParaRPr lang="zh-CN" altLang="en-US"/>
              </a:p>
            </p:txBody>
          </p:sp>
          <p:sp>
            <p:nvSpPr>
              <p:cNvPr id="543" name="Freeform 288"/>
              <p:cNvSpPr>
                <a:spLocks/>
              </p:cNvSpPr>
              <p:nvPr/>
            </p:nvSpPr>
            <p:spPr bwMode="auto">
              <a:xfrm>
                <a:off x="3623996" y="3175421"/>
                <a:ext cx="148680" cy="21825"/>
              </a:xfrm>
              <a:custGeom>
                <a:avLst/>
                <a:gdLst>
                  <a:gd name="T0" fmla="*/ 82 w 88"/>
                  <a:gd name="T1" fmla="*/ 0 h 13"/>
                  <a:gd name="T2" fmla="*/ 6 w 88"/>
                  <a:gd name="T3" fmla="*/ 2 h 13"/>
                  <a:gd name="T4" fmla="*/ 0 w 88"/>
                  <a:gd name="T5" fmla="*/ 7 h 13"/>
                  <a:gd name="T6" fmla="*/ 6 w 88"/>
                  <a:gd name="T7" fmla="*/ 13 h 13"/>
                  <a:gd name="T8" fmla="*/ 82 w 88"/>
                  <a:gd name="T9" fmla="*/ 11 h 13"/>
                  <a:gd name="T10" fmla="*/ 88 w 88"/>
                  <a:gd name="T11" fmla="*/ 6 h 13"/>
                  <a:gd name="T12" fmla="*/ 82 w 8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88" h="13">
                    <a:moveTo>
                      <a:pt x="82" y="0"/>
                    </a:moveTo>
                    <a:cubicBezTo>
                      <a:pt x="6" y="2"/>
                      <a:pt x="6" y="2"/>
                      <a:pt x="6" y="2"/>
                    </a:cubicBezTo>
                    <a:cubicBezTo>
                      <a:pt x="3" y="2"/>
                      <a:pt x="0" y="4"/>
                      <a:pt x="0" y="7"/>
                    </a:cubicBezTo>
                    <a:cubicBezTo>
                      <a:pt x="0" y="11"/>
                      <a:pt x="3" y="13"/>
                      <a:pt x="6" y="13"/>
                    </a:cubicBezTo>
                    <a:cubicBezTo>
                      <a:pt x="82" y="11"/>
                      <a:pt x="82" y="11"/>
                      <a:pt x="82" y="11"/>
                    </a:cubicBezTo>
                    <a:cubicBezTo>
                      <a:pt x="85" y="11"/>
                      <a:pt x="88" y="9"/>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sp>
            <p:nvSpPr>
              <p:cNvPr id="544" name="Freeform 384"/>
              <p:cNvSpPr>
                <a:spLocks noEditPoints="1"/>
              </p:cNvSpPr>
              <p:nvPr/>
            </p:nvSpPr>
            <p:spPr bwMode="auto">
              <a:xfrm>
                <a:off x="3518967" y="3017192"/>
                <a:ext cx="304180" cy="310999"/>
              </a:xfrm>
              <a:custGeom>
                <a:avLst/>
                <a:gdLst>
                  <a:gd name="T0" fmla="*/ 12 w 180"/>
                  <a:gd name="T1" fmla="*/ 35 h 185"/>
                  <a:gd name="T2" fmla="*/ 32 w 180"/>
                  <a:gd name="T3" fmla="*/ 15 h 185"/>
                  <a:gd name="T4" fmla="*/ 145 w 180"/>
                  <a:gd name="T5" fmla="*/ 12 h 185"/>
                  <a:gd name="T6" fmla="*/ 146 w 180"/>
                  <a:gd name="T7" fmla="*/ 12 h 185"/>
                  <a:gd name="T8" fmla="*/ 166 w 180"/>
                  <a:gd name="T9" fmla="*/ 32 h 185"/>
                  <a:gd name="T10" fmla="*/ 168 w 180"/>
                  <a:gd name="T11" fmla="*/ 105 h 185"/>
                  <a:gd name="T12" fmla="*/ 168 w 180"/>
                  <a:gd name="T13" fmla="*/ 105 h 185"/>
                  <a:gd name="T14" fmla="*/ 148 w 180"/>
                  <a:gd name="T15" fmla="*/ 126 h 185"/>
                  <a:gd name="T16" fmla="*/ 34 w 180"/>
                  <a:gd name="T17" fmla="*/ 128 h 185"/>
                  <a:gd name="T18" fmla="*/ 34 w 180"/>
                  <a:gd name="T19" fmla="*/ 128 h 185"/>
                  <a:gd name="T20" fmla="*/ 14 w 180"/>
                  <a:gd name="T21" fmla="*/ 108 h 185"/>
                  <a:gd name="T22" fmla="*/ 12 w 180"/>
                  <a:gd name="T23" fmla="*/ 35 h 185"/>
                  <a:gd name="T24" fmla="*/ 12 w 180"/>
                  <a:gd name="T25" fmla="*/ 35 h 185"/>
                  <a:gd name="T26" fmla="*/ 146 w 180"/>
                  <a:gd name="T27" fmla="*/ 0 h 185"/>
                  <a:gd name="T28" fmla="*/ 145 w 180"/>
                  <a:gd name="T29" fmla="*/ 0 h 185"/>
                  <a:gd name="T30" fmla="*/ 32 w 180"/>
                  <a:gd name="T31" fmla="*/ 2 h 185"/>
                  <a:gd name="T32" fmla="*/ 0 w 180"/>
                  <a:gd name="T33" fmla="*/ 35 h 185"/>
                  <a:gd name="T34" fmla="*/ 0 w 180"/>
                  <a:gd name="T35" fmla="*/ 36 h 185"/>
                  <a:gd name="T36" fmla="*/ 1 w 180"/>
                  <a:gd name="T37" fmla="*/ 109 h 185"/>
                  <a:gd name="T38" fmla="*/ 34 w 180"/>
                  <a:gd name="T39" fmla="*/ 141 h 185"/>
                  <a:gd name="T40" fmla="*/ 35 w 180"/>
                  <a:gd name="T41" fmla="*/ 141 h 185"/>
                  <a:gd name="T42" fmla="*/ 78 w 180"/>
                  <a:gd name="T43" fmla="*/ 140 h 185"/>
                  <a:gd name="T44" fmla="*/ 78 w 180"/>
                  <a:gd name="T45" fmla="*/ 163 h 185"/>
                  <a:gd name="T46" fmla="*/ 27 w 180"/>
                  <a:gd name="T47" fmla="*/ 164 h 185"/>
                  <a:gd name="T48" fmla="*/ 17 w 180"/>
                  <a:gd name="T49" fmla="*/ 175 h 185"/>
                  <a:gd name="T50" fmla="*/ 17 w 180"/>
                  <a:gd name="T51" fmla="*/ 175 h 185"/>
                  <a:gd name="T52" fmla="*/ 27 w 180"/>
                  <a:gd name="T53" fmla="*/ 185 h 185"/>
                  <a:gd name="T54" fmla="*/ 27 w 180"/>
                  <a:gd name="T55" fmla="*/ 185 h 185"/>
                  <a:gd name="T56" fmla="*/ 157 w 180"/>
                  <a:gd name="T57" fmla="*/ 182 h 185"/>
                  <a:gd name="T58" fmla="*/ 168 w 180"/>
                  <a:gd name="T59" fmla="*/ 172 h 185"/>
                  <a:gd name="T60" fmla="*/ 168 w 180"/>
                  <a:gd name="T61" fmla="*/ 172 h 185"/>
                  <a:gd name="T62" fmla="*/ 157 w 180"/>
                  <a:gd name="T63" fmla="*/ 162 h 185"/>
                  <a:gd name="T64" fmla="*/ 157 w 180"/>
                  <a:gd name="T65" fmla="*/ 162 h 185"/>
                  <a:gd name="T66" fmla="*/ 106 w 180"/>
                  <a:gd name="T67" fmla="*/ 163 h 185"/>
                  <a:gd name="T68" fmla="*/ 105 w 180"/>
                  <a:gd name="T69" fmla="*/ 140 h 185"/>
                  <a:gd name="T70" fmla="*/ 148 w 180"/>
                  <a:gd name="T71" fmla="*/ 139 h 185"/>
                  <a:gd name="T72" fmla="*/ 180 w 180"/>
                  <a:gd name="T73" fmla="*/ 106 h 185"/>
                  <a:gd name="T74" fmla="*/ 180 w 180"/>
                  <a:gd name="T75" fmla="*/ 105 h 185"/>
                  <a:gd name="T76" fmla="*/ 178 w 180"/>
                  <a:gd name="T77" fmla="*/ 32 h 185"/>
                  <a:gd name="T78" fmla="*/ 146 w 180"/>
                  <a:gd name="T7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 h="185">
                    <a:moveTo>
                      <a:pt x="12" y="35"/>
                    </a:moveTo>
                    <a:cubicBezTo>
                      <a:pt x="12" y="24"/>
                      <a:pt x="21" y="15"/>
                      <a:pt x="32" y="15"/>
                    </a:cubicBezTo>
                    <a:cubicBezTo>
                      <a:pt x="145" y="12"/>
                      <a:pt x="145" y="12"/>
                      <a:pt x="145" y="12"/>
                    </a:cubicBezTo>
                    <a:cubicBezTo>
                      <a:pt x="146" y="12"/>
                      <a:pt x="146" y="12"/>
                      <a:pt x="146" y="12"/>
                    </a:cubicBezTo>
                    <a:cubicBezTo>
                      <a:pt x="157" y="12"/>
                      <a:pt x="166" y="21"/>
                      <a:pt x="166" y="32"/>
                    </a:cubicBezTo>
                    <a:cubicBezTo>
                      <a:pt x="168" y="105"/>
                      <a:pt x="168" y="105"/>
                      <a:pt x="168" y="105"/>
                    </a:cubicBezTo>
                    <a:cubicBezTo>
                      <a:pt x="168" y="105"/>
                      <a:pt x="168" y="105"/>
                      <a:pt x="168" y="105"/>
                    </a:cubicBezTo>
                    <a:cubicBezTo>
                      <a:pt x="168" y="116"/>
                      <a:pt x="159" y="126"/>
                      <a:pt x="148" y="126"/>
                    </a:cubicBezTo>
                    <a:cubicBezTo>
                      <a:pt x="34" y="128"/>
                      <a:pt x="34" y="128"/>
                      <a:pt x="34" y="128"/>
                    </a:cubicBezTo>
                    <a:cubicBezTo>
                      <a:pt x="34" y="128"/>
                      <a:pt x="34" y="128"/>
                      <a:pt x="34" y="128"/>
                    </a:cubicBezTo>
                    <a:cubicBezTo>
                      <a:pt x="23" y="128"/>
                      <a:pt x="14" y="119"/>
                      <a:pt x="14" y="108"/>
                    </a:cubicBezTo>
                    <a:cubicBezTo>
                      <a:pt x="12" y="35"/>
                      <a:pt x="12" y="35"/>
                      <a:pt x="12" y="35"/>
                    </a:cubicBezTo>
                    <a:cubicBezTo>
                      <a:pt x="12" y="35"/>
                      <a:pt x="12" y="35"/>
                      <a:pt x="12" y="35"/>
                    </a:cubicBezTo>
                    <a:moveTo>
                      <a:pt x="146" y="0"/>
                    </a:moveTo>
                    <a:cubicBezTo>
                      <a:pt x="146" y="0"/>
                      <a:pt x="145" y="0"/>
                      <a:pt x="145" y="0"/>
                    </a:cubicBezTo>
                    <a:cubicBezTo>
                      <a:pt x="32" y="2"/>
                      <a:pt x="32" y="2"/>
                      <a:pt x="32" y="2"/>
                    </a:cubicBezTo>
                    <a:cubicBezTo>
                      <a:pt x="14" y="3"/>
                      <a:pt x="0" y="17"/>
                      <a:pt x="0" y="35"/>
                    </a:cubicBezTo>
                    <a:cubicBezTo>
                      <a:pt x="0" y="35"/>
                      <a:pt x="0" y="35"/>
                      <a:pt x="0" y="36"/>
                    </a:cubicBezTo>
                    <a:cubicBezTo>
                      <a:pt x="1" y="109"/>
                      <a:pt x="1" y="109"/>
                      <a:pt x="1" y="109"/>
                    </a:cubicBezTo>
                    <a:cubicBezTo>
                      <a:pt x="2" y="127"/>
                      <a:pt x="16" y="141"/>
                      <a:pt x="34" y="141"/>
                    </a:cubicBezTo>
                    <a:cubicBezTo>
                      <a:pt x="34" y="141"/>
                      <a:pt x="34" y="141"/>
                      <a:pt x="35" y="141"/>
                    </a:cubicBezTo>
                    <a:cubicBezTo>
                      <a:pt x="78" y="140"/>
                      <a:pt x="78" y="140"/>
                      <a:pt x="78" y="140"/>
                    </a:cubicBezTo>
                    <a:cubicBezTo>
                      <a:pt x="78" y="163"/>
                      <a:pt x="78" y="163"/>
                      <a:pt x="78" y="163"/>
                    </a:cubicBezTo>
                    <a:cubicBezTo>
                      <a:pt x="27" y="164"/>
                      <a:pt x="27" y="164"/>
                      <a:pt x="27" y="164"/>
                    </a:cubicBezTo>
                    <a:cubicBezTo>
                      <a:pt x="21" y="165"/>
                      <a:pt x="17" y="169"/>
                      <a:pt x="17" y="175"/>
                    </a:cubicBezTo>
                    <a:cubicBezTo>
                      <a:pt x="17" y="175"/>
                      <a:pt x="17" y="175"/>
                      <a:pt x="17" y="175"/>
                    </a:cubicBezTo>
                    <a:cubicBezTo>
                      <a:pt x="17" y="181"/>
                      <a:pt x="21" y="185"/>
                      <a:pt x="27" y="185"/>
                    </a:cubicBezTo>
                    <a:cubicBezTo>
                      <a:pt x="27" y="185"/>
                      <a:pt x="27" y="185"/>
                      <a:pt x="27" y="185"/>
                    </a:cubicBezTo>
                    <a:cubicBezTo>
                      <a:pt x="157" y="182"/>
                      <a:pt x="157" y="182"/>
                      <a:pt x="157" y="182"/>
                    </a:cubicBezTo>
                    <a:cubicBezTo>
                      <a:pt x="163" y="182"/>
                      <a:pt x="168" y="178"/>
                      <a:pt x="168" y="172"/>
                    </a:cubicBezTo>
                    <a:cubicBezTo>
                      <a:pt x="168" y="172"/>
                      <a:pt x="168" y="172"/>
                      <a:pt x="168" y="172"/>
                    </a:cubicBezTo>
                    <a:cubicBezTo>
                      <a:pt x="168" y="166"/>
                      <a:pt x="163" y="162"/>
                      <a:pt x="157" y="162"/>
                    </a:cubicBezTo>
                    <a:cubicBezTo>
                      <a:pt x="157" y="162"/>
                      <a:pt x="157" y="162"/>
                      <a:pt x="157" y="162"/>
                    </a:cubicBezTo>
                    <a:cubicBezTo>
                      <a:pt x="106" y="163"/>
                      <a:pt x="106" y="163"/>
                      <a:pt x="106" y="163"/>
                    </a:cubicBezTo>
                    <a:cubicBezTo>
                      <a:pt x="105" y="140"/>
                      <a:pt x="105" y="140"/>
                      <a:pt x="105" y="140"/>
                    </a:cubicBezTo>
                    <a:cubicBezTo>
                      <a:pt x="148" y="139"/>
                      <a:pt x="148" y="139"/>
                      <a:pt x="148" y="139"/>
                    </a:cubicBezTo>
                    <a:cubicBezTo>
                      <a:pt x="166" y="138"/>
                      <a:pt x="180" y="124"/>
                      <a:pt x="180" y="106"/>
                    </a:cubicBezTo>
                    <a:cubicBezTo>
                      <a:pt x="180" y="106"/>
                      <a:pt x="180" y="106"/>
                      <a:pt x="180" y="105"/>
                    </a:cubicBezTo>
                    <a:cubicBezTo>
                      <a:pt x="178" y="32"/>
                      <a:pt x="178" y="32"/>
                      <a:pt x="178" y="32"/>
                    </a:cubicBezTo>
                    <a:cubicBezTo>
                      <a:pt x="178" y="14"/>
                      <a:pt x="164" y="0"/>
                      <a:pt x="146" y="0"/>
                    </a:cubicBezTo>
                  </a:path>
                </a:pathLst>
              </a:custGeom>
              <a:solidFill>
                <a:schemeClr val="bg1">
                  <a:lumMod val="95000"/>
                </a:schemeClr>
              </a:solidFill>
              <a:ln>
                <a:noFill/>
              </a:ln>
            </p:spPr>
            <p:txBody>
              <a:bodyPr/>
              <a:lstStyle/>
              <a:p>
                <a:pPr>
                  <a:defRPr/>
                </a:pPr>
                <a:endParaRPr lang="zh-CN" altLang="en-US"/>
              </a:p>
            </p:txBody>
          </p:sp>
          <p:sp>
            <p:nvSpPr>
              <p:cNvPr id="545" name="Freeform 385"/>
              <p:cNvSpPr>
                <a:spLocks/>
              </p:cNvSpPr>
              <p:nvPr/>
            </p:nvSpPr>
            <p:spPr bwMode="auto">
              <a:xfrm>
                <a:off x="3566705" y="3071754"/>
                <a:ext cx="201877" cy="24553"/>
              </a:xfrm>
              <a:custGeom>
                <a:avLst/>
                <a:gdLst>
                  <a:gd name="T0" fmla="*/ 115 w 120"/>
                  <a:gd name="T1" fmla="*/ 0 h 14"/>
                  <a:gd name="T2" fmla="*/ 115 w 120"/>
                  <a:gd name="T3" fmla="*/ 0 h 14"/>
                  <a:gd name="T4" fmla="*/ 6 w 120"/>
                  <a:gd name="T5" fmla="*/ 3 h 14"/>
                  <a:gd name="T6" fmla="*/ 0 w 120"/>
                  <a:gd name="T7" fmla="*/ 8 h 14"/>
                  <a:gd name="T8" fmla="*/ 0 w 120"/>
                  <a:gd name="T9" fmla="*/ 8 h 14"/>
                  <a:gd name="T10" fmla="*/ 6 w 120"/>
                  <a:gd name="T11" fmla="*/ 14 h 14"/>
                  <a:gd name="T12" fmla="*/ 6 w 120"/>
                  <a:gd name="T13" fmla="*/ 14 h 14"/>
                  <a:gd name="T14" fmla="*/ 115 w 120"/>
                  <a:gd name="T15" fmla="*/ 11 h 14"/>
                  <a:gd name="T16" fmla="*/ 120 w 120"/>
                  <a:gd name="T17" fmla="*/ 6 h 14"/>
                  <a:gd name="T18" fmla="*/ 120 w 120"/>
                  <a:gd name="T19" fmla="*/ 6 h 14"/>
                  <a:gd name="T20" fmla="*/ 115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5" y="0"/>
                    </a:moveTo>
                    <a:cubicBezTo>
                      <a:pt x="115" y="0"/>
                      <a:pt x="115" y="0"/>
                      <a:pt x="115" y="0"/>
                    </a:cubicBezTo>
                    <a:cubicBezTo>
                      <a:pt x="6" y="3"/>
                      <a:pt x="6" y="3"/>
                      <a:pt x="6" y="3"/>
                    </a:cubicBezTo>
                    <a:cubicBezTo>
                      <a:pt x="3" y="3"/>
                      <a:pt x="0" y="5"/>
                      <a:pt x="0" y="8"/>
                    </a:cubicBezTo>
                    <a:cubicBezTo>
                      <a:pt x="0" y="8"/>
                      <a:pt x="0" y="8"/>
                      <a:pt x="0" y="8"/>
                    </a:cubicBezTo>
                    <a:cubicBezTo>
                      <a:pt x="0" y="11"/>
                      <a:pt x="3" y="14"/>
                      <a:pt x="6" y="14"/>
                    </a:cubicBezTo>
                    <a:cubicBezTo>
                      <a:pt x="6" y="14"/>
                      <a:pt x="6" y="14"/>
                      <a:pt x="6" y="14"/>
                    </a:cubicBezTo>
                    <a:cubicBezTo>
                      <a:pt x="115" y="11"/>
                      <a:pt x="115" y="11"/>
                      <a:pt x="115" y="11"/>
                    </a:cubicBezTo>
                    <a:cubicBezTo>
                      <a:pt x="118" y="11"/>
                      <a:pt x="120" y="9"/>
                      <a:pt x="120" y="6"/>
                    </a:cubicBezTo>
                    <a:cubicBezTo>
                      <a:pt x="120" y="6"/>
                      <a:pt x="120" y="6"/>
                      <a:pt x="120" y="6"/>
                    </a:cubicBezTo>
                    <a:cubicBezTo>
                      <a:pt x="120" y="3"/>
                      <a:pt x="118" y="0"/>
                      <a:pt x="115" y="0"/>
                    </a:cubicBezTo>
                  </a:path>
                </a:pathLst>
              </a:custGeom>
              <a:solidFill>
                <a:schemeClr val="bg1">
                  <a:lumMod val="95000"/>
                </a:schemeClr>
              </a:solidFill>
              <a:ln>
                <a:noFill/>
              </a:ln>
            </p:spPr>
            <p:txBody>
              <a:bodyPr/>
              <a:lstStyle/>
              <a:p>
                <a:pPr>
                  <a:defRPr/>
                </a:pPr>
                <a:endParaRPr lang="zh-CN" altLang="en-US"/>
              </a:p>
            </p:txBody>
          </p:sp>
          <p:sp>
            <p:nvSpPr>
              <p:cNvPr id="546" name="Freeform 386"/>
              <p:cNvSpPr>
                <a:spLocks/>
              </p:cNvSpPr>
              <p:nvPr/>
            </p:nvSpPr>
            <p:spPr bwMode="auto">
              <a:xfrm>
                <a:off x="3568071" y="3105854"/>
                <a:ext cx="201877" cy="23189"/>
              </a:xfrm>
              <a:custGeom>
                <a:avLst/>
                <a:gdLst>
                  <a:gd name="T0" fmla="*/ 114 w 120"/>
                  <a:gd name="T1" fmla="*/ 0 h 14"/>
                  <a:gd name="T2" fmla="*/ 114 w 120"/>
                  <a:gd name="T3" fmla="*/ 1 h 14"/>
                  <a:gd name="T4" fmla="*/ 5 w 120"/>
                  <a:gd name="T5" fmla="*/ 3 h 14"/>
                  <a:gd name="T6" fmla="*/ 0 w 120"/>
                  <a:gd name="T7" fmla="*/ 8 h 14"/>
                  <a:gd name="T8" fmla="*/ 0 w 120"/>
                  <a:gd name="T9" fmla="*/ 9 h 14"/>
                  <a:gd name="T10" fmla="*/ 5 w 120"/>
                  <a:gd name="T11" fmla="*/ 14 h 14"/>
                  <a:gd name="T12" fmla="*/ 5 w 120"/>
                  <a:gd name="T13" fmla="*/ 14 h 14"/>
                  <a:gd name="T14" fmla="*/ 114 w 120"/>
                  <a:gd name="T15" fmla="*/ 12 h 14"/>
                  <a:gd name="T16" fmla="*/ 120 w 120"/>
                  <a:gd name="T17" fmla="*/ 6 h 14"/>
                  <a:gd name="T18" fmla="*/ 120 w 120"/>
                  <a:gd name="T19" fmla="*/ 6 h 14"/>
                  <a:gd name="T20" fmla="*/ 114 w 120"/>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4">
                    <a:moveTo>
                      <a:pt x="114" y="0"/>
                    </a:moveTo>
                    <a:cubicBezTo>
                      <a:pt x="114" y="0"/>
                      <a:pt x="114" y="0"/>
                      <a:pt x="114" y="1"/>
                    </a:cubicBezTo>
                    <a:cubicBezTo>
                      <a:pt x="5" y="3"/>
                      <a:pt x="5" y="3"/>
                      <a:pt x="5" y="3"/>
                    </a:cubicBezTo>
                    <a:cubicBezTo>
                      <a:pt x="2" y="3"/>
                      <a:pt x="0" y="5"/>
                      <a:pt x="0" y="8"/>
                    </a:cubicBezTo>
                    <a:cubicBezTo>
                      <a:pt x="0" y="9"/>
                      <a:pt x="0" y="9"/>
                      <a:pt x="0" y="9"/>
                    </a:cubicBezTo>
                    <a:cubicBezTo>
                      <a:pt x="0" y="12"/>
                      <a:pt x="2" y="14"/>
                      <a:pt x="5" y="14"/>
                    </a:cubicBezTo>
                    <a:cubicBezTo>
                      <a:pt x="5" y="14"/>
                      <a:pt x="5" y="14"/>
                      <a:pt x="5" y="14"/>
                    </a:cubicBezTo>
                    <a:cubicBezTo>
                      <a:pt x="114" y="12"/>
                      <a:pt x="114" y="12"/>
                      <a:pt x="114" y="12"/>
                    </a:cubicBezTo>
                    <a:cubicBezTo>
                      <a:pt x="117" y="12"/>
                      <a:pt x="120" y="9"/>
                      <a:pt x="120" y="6"/>
                    </a:cubicBezTo>
                    <a:cubicBezTo>
                      <a:pt x="120" y="6"/>
                      <a:pt x="120" y="6"/>
                      <a:pt x="120" y="6"/>
                    </a:cubicBezTo>
                    <a:cubicBezTo>
                      <a:pt x="120" y="3"/>
                      <a:pt x="117" y="0"/>
                      <a:pt x="114" y="0"/>
                    </a:cubicBezTo>
                  </a:path>
                </a:pathLst>
              </a:custGeom>
              <a:solidFill>
                <a:schemeClr val="bg1">
                  <a:lumMod val="95000"/>
                </a:schemeClr>
              </a:solidFill>
              <a:ln>
                <a:noFill/>
              </a:ln>
            </p:spPr>
            <p:txBody>
              <a:bodyPr/>
              <a:lstStyle/>
              <a:p>
                <a:pPr>
                  <a:defRPr/>
                </a:pPr>
                <a:endParaRPr lang="zh-CN" altLang="en-US"/>
              </a:p>
            </p:txBody>
          </p:sp>
          <p:sp>
            <p:nvSpPr>
              <p:cNvPr id="633" name="Freeform 387"/>
              <p:cNvSpPr>
                <a:spLocks/>
              </p:cNvSpPr>
              <p:nvPr/>
            </p:nvSpPr>
            <p:spPr bwMode="auto">
              <a:xfrm>
                <a:off x="3568072" y="3141319"/>
                <a:ext cx="201877" cy="21825"/>
              </a:xfrm>
              <a:custGeom>
                <a:avLst/>
                <a:gdLst>
                  <a:gd name="T0" fmla="*/ 115 w 120"/>
                  <a:gd name="T1" fmla="*/ 0 h 13"/>
                  <a:gd name="T2" fmla="*/ 115 w 120"/>
                  <a:gd name="T3" fmla="*/ 0 h 13"/>
                  <a:gd name="T4" fmla="*/ 6 w 120"/>
                  <a:gd name="T5" fmla="*/ 2 h 13"/>
                  <a:gd name="T6" fmla="*/ 0 w 120"/>
                  <a:gd name="T7" fmla="*/ 8 h 13"/>
                  <a:gd name="T8" fmla="*/ 0 w 120"/>
                  <a:gd name="T9" fmla="*/ 8 h 13"/>
                  <a:gd name="T10" fmla="*/ 6 w 120"/>
                  <a:gd name="T11" fmla="*/ 13 h 13"/>
                  <a:gd name="T12" fmla="*/ 6 w 120"/>
                  <a:gd name="T13" fmla="*/ 13 h 13"/>
                  <a:gd name="T14" fmla="*/ 115 w 120"/>
                  <a:gd name="T15" fmla="*/ 11 h 13"/>
                  <a:gd name="T16" fmla="*/ 120 w 120"/>
                  <a:gd name="T17" fmla="*/ 5 h 13"/>
                  <a:gd name="T18" fmla="*/ 120 w 120"/>
                  <a:gd name="T19" fmla="*/ 5 h 13"/>
                  <a:gd name="T20" fmla="*/ 115 w 12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3">
                    <a:moveTo>
                      <a:pt x="115" y="0"/>
                    </a:moveTo>
                    <a:cubicBezTo>
                      <a:pt x="115" y="0"/>
                      <a:pt x="115" y="0"/>
                      <a:pt x="115" y="0"/>
                    </a:cubicBezTo>
                    <a:cubicBezTo>
                      <a:pt x="6" y="2"/>
                      <a:pt x="6" y="2"/>
                      <a:pt x="6" y="2"/>
                    </a:cubicBezTo>
                    <a:cubicBezTo>
                      <a:pt x="2" y="2"/>
                      <a:pt x="0" y="5"/>
                      <a:pt x="0" y="8"/>
                    </a:cubicBezTo>
                    <a:cubicBezTo>
                      <a:pt x="0" y="8"/>
                      <a:pt x="0" y="8"/>
                      <a:pt x="0" y="8"/>
                    </a:cubicBezTo>
                    <a:cubicBezTo>
                      <a:pt x="0" y="11"/>
                      <a:pt x="3" y="13"/>
                      <a:pt x="6" y="13"/>
                    </a:cubicBezTo>
                    <a:cubicBezTo>
                      <a:pt x="6" y="13"/>
                      <a:pt x="6" y="13"/>
                      <a:pt x="6" y="13"/>
                    </a:cubicBezTo>
                    <a:cubicBezTo>
                      <a:pt x="115" y="11"/>
                      <a:pt x="115" y="11"/>
                      <a:pt x="115" y="11"/>
                    </a:cubicBezTo>
                    <a:cubicBezTo>
                      <a:pt x="118" y="11"/>
                      <a:pt x="120" y="8"/>
                      <a:pt x="120" y="5"/>
                    </a:cubicBezTo>
                    <a:cubicBezTo>
                      <a:pt x="120" y="5"/>
                      <a:pt x="120" y="5"/>
                      <a:pt x="120" y="5"/>
                    </a:cubicBezTo>
                    <a:cubicBezTo>
                      <a:pt x="120" y="2"/>
                      <a:pt x="118" y="0"/>
                      <a:pt x="115" y="0"/>
                    </a:cubicBezTo>
                  </a:path>
                </a:pathLst>
              </a:custGeom>
              <a:solidFill>
                <a:schemeClr val="bg1">
                  <a:lumMod val="95000"/>
                </a:schemeClr>
              </a:solidFill>
              <a:ln>
                <a:noFill/>
              </a:ln>
            </p:spPr>
            <p:txBody>
              <a:bodyPr/>
              <a:lstStyle/>
              <a:p>
                <a:pPr>
                  <a:defRPr/>
                </a:pPr>
                <a:endParaRPr lang="zh-CN" altLang="en-US"/>
              </a:p>
            </p:txBody>
          </p:sp>
          <p:sp>
            <p:nvSpPr>
              <p:cNvPr id="634" name="Freeform 388"/>
              <p:cNvSpPr>
                <a:spLocks/>
              </p:cNvSpPr>
              <p:nvPr/>
            </p:nvSpPr>
            <p:spPr bwMode="auto">
              <a:xfrm>
                <a:off x="3623996" y="3175420"/>
                <a:ext cx="148680" cy="21825"/>
              </a:xfrm>
              <a:custGeom>
                <a:avLst/>
                <a:gdLst>
                  <a:gd name="T0" fmla="*/ 82 w 88"/>
                  <a:gd name="T1" fmla="*/ 0 h 13"/>
                  <a:gd name="T2" fmla="*/ 82 w 88"/>
                  <a:gd name="T3" fmla="*/ 0 h 13"/>
                  <a:gd name="T4" fmla="*/ 6 w 88"/>
                  <a:gd name="T5" fmla="*/ 2 h 13"/>
                  <a:gd name="T6" fmla="*/ 0 w 88"/>
                  <a:gd name="T7" fmla="*/ 7 h 13"/>
                  <a:gd name="T8" fmla="*/ 0 w 88"/>
                  <a:gd name="T9" fmla="*/ 7 h 13"/>
                  <a:gd name="T10" fmla="*/ 6 w 88"/>
                  <a:gd name="T11" fmla="*/ 13 h 13"/>
                  <a:gd name="T12" fmla="*/ 6 w 88"/>
                  <a:gd name="T13" fmla="*/ 13 h 13"/>
                  <a:gd name="T14" fmla="*/ 82 w 88"/>
                  <a:gd name="T15" fmla="*/ 11 h 13"/>
                  <a:gd name="T16" fmla="*/ 88 w 88"/>
                  <a:gd name="T17" fmla="*/ 6 h 13"/>
                  <a:gd name="T18" fmla="*/ 88 w 88"/>
                  <a:gd name="T19" fmla="*/ 6 h 13"/>
                  <a:gd name="T20" fmla="*/ 82 w 88"/>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13">
                    <a:moveTo>
                      <a:pt x="82" y="0"/>
                    </a:moveTo>
                    <a:cubicBezTo>
                      <a:pt x="82" y="0"/>
                      <a:pt x="82" y="0"/>
                      <a:pt x="82" y="0"/>
                    </a:cubicBezTo>
                    <a:cubicBezTo>
                      <a:pt x="6" y="2"/>
                      <a:pt x="6" y="2"/>
                      <a:pt x="6" y="2"/>
                    </a:cubicBezTo>
                    <a:cubicBezTo>
                      <a:pt x="3" y="2"/>
                      <a:pt x="0" y="4"/>
                      <a:pt x="0" y="7"/>
                    </a:cubicBezTo>
                    <a:cubicBezTo>
                      <a:pt x="0" y="7"/>
                      <a:pt x="0" y="7"/>
                      <a:pt x="0" y="7"/>
                    </a:cubicBezTo>
                    <a:cubicBezTo>
                      <a:pt x="0" y="11"/>
                      <a:pt x="3" y="13"/>
                      <a:pt x="6" y="13"/>
                    </a:cubicBezTo>
                    <a:cubicBezTo>
                      <a:pt x="6" y="13"/>
                      <a:pt x="6" y="13"/>
                      <a:pt x="6" y="13"/>
                    </a:cubicBezTo>
                    <a:cubicBezTo>
                      <a:pt x="82" y="11"/>
                      <a:pt x="82" y="11"/>
                      <a:pt x="82" y="11"/>
                    </a:cubicBezTo>
                    <a:cubicBezTo>
                      <a:pt x="85" y="11"/>
                      <a:pt x="88" y="9"/>
                      <a:pt x="88" y="6"/>
                    </a:cubicBezTo>
                    <a:cubicBezTo>
                      <a:pt x="88" y="6"/>
                      <a:pt x="88" y="6"/>
                      <a:pt x="88" y="6"/>
                    </a:cubicBezTo>
                    <a:cubicBezTo>
                      <a:pt x="88" y="2"/>
                      <a:pt x="85" y="0"/>
                      <a:pt x="82" y="0"/>
                    </a:cubicBezTo>
                  </a:path>
                </a:pathLst>
              </a:custGeom>
              <a:solidFill>
                <a:schemeClr val="bg1">
                  <a:lumMod val="95000"/>
                </a:schemeClr>
              </a:solidFill>
              <a:ln>
                <a:noFill/>
              </a:ln>
            </p:spPr>
            <p:txBody>
              <a:bodyPr/>
              <a:lstStyle/>
              <a:p>
                <a:pPr>
                  <a:defRPr/>
                </a:pPr>
                <a:endParaRPr lang="zh-CN" altLang="en-US"/>
              </a:p>
            </p:txBody>
          </p:sp>
        </p:grpSp>
        <p:grpSp>
          <p:nvGrpSpPr>
            <p:cNvPr id="530" name="组合 529"/>
            <p:cNvGrpSpPr/>
            <p:nvPr/>
          </p:nvGrpSpPr>
          <p:grpSpPr>
            <a:xfrm>
              <a:off x="9939204" y="2742315"/>
              <a:ext cx="282355" cy="282354"/>
              <a:chOff x="3578951" y="2722271"/>
              <a:chExt cx="282355" cy="282354"/>
            </a:xfrm>
          </p:grpSpPr>
          <p:sp>
            <p:nvSpPr>
              <p:cNvPr id="536" name="Freeform 290"/>
              <p:cNvSpPr>
                <a:spLocks noEditPoints="1"/>
              </p:cNvSpPr>
              <p:nvPr/>
            </p:nvSpPr>
            <p:spPr bwMode="auto">
              <a:xfrm>
                <a:off x="3677159" y="2770016"/>
                <a:ext cx="91391" cy="188237"/>
              </a:xfrm>
              <a:custGeom>
                <a:avLst/>
                <a:gdLst>
                  <a:gd name="T0" fmla="*/ 38 w 54"/>
                  <a:gd name="T1" fmla="*/ 50 h 112"/>
                  <a:gd name="T2" fmla="*/ 38 w 54"/>
                  <a:gd name="T3" fmla="*/ 27 h 112"/>
                  <a:gd name="T4" fmla="*/ 39 w 54"/>
                  <a:gd name="T5" fmla="*/ 27 h 112"/>
                  <a:gd name="T6" fmla="*/ 46 w 54"/>
                  <a:gd name="T7" fmla="*/ 29 h 112"/>
                  <a:gd name="T8" fmla="*/ 48 w 54"/>
                  <a:gd name="T9" fmla="*/ 27 h 112"/>
                  <a:gd name="T10" fmla="*/ 49 w 54"/>
                  <a:gd name="T11" fmla="*/ 23 h 112"/>
                  <a:gd name="T12" fmla="*/ 50 w 54"/>
                  <a:gd name="T13" fmla="*/ 19 h 112"/>
                  <a:gd name="T14" fmla="*/ 49 w 54"/>
                  <a:gd name="T15" fmla="*/ 16 h 112"/>
                  <a:gd name="T16" fmla="*/ 46 w 54"/>
                  <a:gd name="T17" fmla="*/ 15 h 112"/>
                  <a:gd name="T18" fmla="*/ 43 w 54"/>
                  <a:gd name="T19" fmla="*/ 15 h 112"/>
                  <a:gd name="T20" fmla="*/ 37 w 54"/>
                  <a:gd name="T21" fmla="*/ 14 h 112"/>
                  <a:gd name="T22" fmla="*/ 37 w 54"/>
                  <a:gd name="T23" fmla="*/ 4 h 112"/>
                  <a:gd name="T24" fmla="*/ 34 w 54"/>
                  <a:gd name="T25" fmla="*/ 0 h 112"/>
                  <a:gd name="T26" fmla="*/ 30 w 54"/>
                  <a:gd name="T27" fmla="*/ 4 h 112"/>
                  <a:gd name="T28" fmla="*/ 30 w 54"/>
                  <a:gd name="T29" fmla="*/ 14 h 112"/>
                  <a:gd name="T30" fmla="*/ 29 w 54"/>
                  <a:gd name="T31" fmla="*/ 14 h 112"/>
                  <a:gd name="T32" fmla="*/ 23 w 54"/>
                  <a:gd name="T33" fmla="*/ 15 h 112"/>
                  <a:gd name="T34" fmla="*/ 23 w 54"/>
                  <a:gd name="T35" fmla="*/ 4 h 112"/>
                  <a:gd name="T36" fmla="*/ 19 w 54"/>
                  <a:gd name="T37" fmla="*/ 1 h 112"/>
                  <a:gd name="T38" fmla="*/ 16 w 54"/>
                  <a:gd name="T39" fmla="*/ 4 h 112"/>
                  <a:gd name="T40" fmla="*/ 16 w 54"/>
                  <a:gd name="T41" fmla="*/ 16 h 112"/>
                  <a:gd name="T42" fmla="*/ 8 w 54"/>
                  <a:gd name="T43" fmla="*/ 21 h 112"/>
                  <a:gd name="T44" fmla="*/ 3 w 54"/>
                  <a:gd name="T45" fmla="*/ 27 h 112"/>
                  <a:gd name="T46" fmla="*/ 1 w 54"/>
                  <a:gd name="T47" fmla="*/ 36 h 112"/>
                  <a:gd name="T48" fmla="*/ 3 w 54"/>
                  <a:gd name="T49" fmla="*/ 45 h 112"/>
                  <a:gd name="T50" fmla="*/ 8 w 54"/>
                  <a:gd name="T51" fmla="*/ 51 h 112"/>
                  <a:gd name="T52" fmla="*/ 15 w 54"/>
                  <a:gd name="T53" fmla="*/ 56 h 112"/>
                  <a:gd name="T54" fmla="*/ 17 w 54"/>
                  <a:gd name="T55" fmla="*/ 57 h 112"/>
                  <a:gd name="T56" fmla="*/ 17 w 54"/>
                  <a:gd name="T57" fmla="*/ 82 h 112"/>
                  <a:gd name="T58" fmla="*/ 11 w 54"/>
                  <a:gd name="T59" fmla="*/ 81 h 112"/>
                  <a:gd name="T60" fmla="*/ 3 w 54"/>
                  <a:gd name="T61" fmla="*/ 79 h 112"/>
                  <a:gd name="T62" fmla="*/ 1 w 54"/>
                  <a:gd name="T63" fmla="*/ 81 h 112"/>
                  <a:gd name="T64" fmla="*/ 0 w 54"/>
                  <a:gd name="T65" fmla="*/ 84 h 112"/>
                  <a:gd name="T66" fmla="*/ 0 w 54"/>
                  <a:gd name="T67" fmla="*/ 89 h 112"/>
                  <a:gd name="T68" fmla="*/ 0 w 54"/>
                  <a:gd name="T69" fmla="*/ 91 h 112"/>
                  <a:gd name="T70" fmla="*/ 8 w 54"/>
                  <a:gd name="T71" fmla="*/ 94 h 112"/>
                  <a:gd name="T72" fmla="*/ 18 w 54"/>
                  <a:gd name="T73" fmla="*/ 95 h 112"/>
                  <a:gd name="T74" fmla="*/ 18 w 54"/>
                  <a:gd name="T75" fmla="*/ 108 h 112"/>
                  <a:gd name="T76" fmla="*/ 22 w 54"/>
                  <a:gd name="T77" fmla="*/ 111 h 112"/>
                  <a:gd name="T78" fmla="*/ 25 w 54"/>
                  <a:gd name="T79" fmla="*/ 108 h 112"/>
                  <a:gd name="T80" fmla="*/ 25 w 54"/>
                  <a:gd name="T81" fmla="*/ 95 h 112"/>
                  <a:gd name="T82" fmla="*/ 32 w 54"/>
                  <a:gd name="T83" fmla="*/ 95 h 112"/>
                  <a:gd name="T84" fmla="*/ 32 w 54"/>
                  <a:gd name="T85" fmla="*/ 108 h 112"/>
                  <a:gd name="T86" fmla="*/ 36 w 54"/>
                  <a:gd name="T87" fmla="*/ 111 h 112"/>
                  <a:gd name="T88" fmla="*/ 39 w 54"/>
                  <a:gd name="T89" fmla="*/ 108 h 112"/>
                  <a:gd name="T90" fmla="*/ 39 w 54"/>
                  <a:gd name="T91" fmla="*/ 93 h 112"/>
                  <a:gd name="T92" fmla="*/ 45 w 54"/>
                  <a:gd name="T93" fmla="*/ 90 h 112"/>
                  <a:gd name="T94" fmla="*/ 52 w 54"/>
                  <a:gd name="T95" fmla="*/ 83 h 112"/>
                  <a:gd name="T96" fmla="*/ 54 w 54"/>
                  <a:gd name="T97" fmla="*/ 72 h 112"/>
                  <a:gd name="T98" fmla="*/ 48 w 54"/>
                  <a:gd name="T99" fmla="*/ 57 h 112"/>
                  <a:gd name="T100" fmla="*/ 38 w 54"/>
                  <a:gd name="T101" fmla="*/ 50 h 112"/>
                  <a:gd name="T102" fmla="*/ 23 w 54"/>
                  <a:gd name="T103" fmla="*/ 27 h 112"/>
                  <a:gd name="T104" fmla="*/ 30 w 54"/>
                  <a:gd name="T105" fmla="*/ 27 h 112"/>
                  <a:gd name="T106" fmla="*/ 31 w 54"/>
                  <a:gd name="T107" fmla="*/ 47 h 112"/>
                  <a:gd name="T108" fmla="*/ 24 w 54"/>
                  <a:gd name="T109" fmla="*/ 44 h 112"/>
                  <a:gd name="T110" fmla="*/ 23 w 54"/>
                  <a:gd name="T111" fmla="*/ 27 h 112"/>
                  <a:gd name="T112" fmla="*/ 24 w 54"/>
                  <a:gd name="T113" fmla="*/ 82 h 112"/>
                  <a:gd name="T114" fmla="*/ 24 w 54"/>
                  <a:gd name="T115" fmla="*/ 60 h 112"/>
                  <a:gd name="T116" fmla="*/ 31 w 54"/>
                  <a:gd name="T117" fmla="*/ 63 h 112"/>
                  <a:gd name="T118" fmla="*/ 32 w 54"/>
                  <a:gd name="T119" fmla="*/ 81 h 112"/>
                  <a:gd name="T120" fmla="*/ 24 w 54"/>
                  <a:gd name="T121"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 h="112">
                    <a:moveTo>
                      <a:pt x="38" y="50"/>
                    </a:moveTo>
                    <a:cubicBezTo>
                      <a:pt x="38" y="27"/>
                      <a:pt x="38" y="27"/>
                      <a:pt x="38" y="27"/>
                    </a:cubicBezTo>
                    <a:cubicBezTo>
                      <a:pt x="38" y="27"/>
                      <a:pt x="39" y="27"/>
                      <a:pt x="39" y="27"/>
                    </a:cubicBezTo>
                    <a:cubicBezTo>
                      <a:pt x="42" y="28"/>
                      <a:pt x="44" y="28"/>
                      <a:pt x="46" y="29"/>
                    </a:cubicBezTo>
                    <a:cubicBezTo>
                      <a:pt x="46" y="29"/>
                      <a:pt x="47" y="28"/>
                      <a:pt x="48" y="27"/>
                    </a:cubicBezTo>
                    <a:cubicBezTo>
                      <a:pt x="48" y="26"/>
                      <a:pt x="49" y="25"/>
                      <a:pt x="49" y="23"/>
                    </a:cubicBezTo>
                    <a:cubicBezTo>
                      <a:pt x="49" y="21"/>
                      <a:pt x="50" y="20"/>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5" y="0"/>
                      <a:pt x="34" y="0"/>
                    </a:cubicBezTo>
                    <a:cubicBezTo>
                      <a:pt x="32" y="0"/>
                      <a:pt x="30" y="2"/>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7" y="1"/>
                      <a:pt x="16" y="2"/>
                      <a:pt x="16" y="4"/>
                    </a:cubicBezTo>
                    <a:cubicBezTo>
                      <a:pt x="16" y="16"/>
                      <a:pt x="16" y="16"/>
                      <a:pt x="16" y="16"/>
                    </a:cubicBezTo>
                    <a:cubicBezTo>
                      <a:pt x="13" y="17"/>
                      <a:pt x="10" y="19"/>
                      <a:pt x="8" y="21"/>
                    </a:cubicBezTo>
                    <a:cubicBezTo>
                      <a:pt x="5" y="23"/>
                      <a:pt x="4" y="25"/>
                      <a:pt x="3" y="27"/>
                    </a:cubicBezTo>
                    <a:cubicBezTo>
                      <a:pt x="2" y="30"/>
                      <a:pt x="1" y="33"/>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5" y="82"/>
                      <a:pt x="13" y="82"/>
                      <a:pt x="11" y="81"/>
                    </a:cubicBezTo>
                    <a:cubicBezTo>
                      <a:pt x="8" y="81"/>
                      <a:pt x="5" y="80"/>
                      <a:pt x="3" y="79"/>
                    </a:cubicBezTo>
                    <a:cubicBezTo>
                      <a:pt x="2" y="79"/>
                      <a:pt x="2" y="79"/>
                      <a:pt x="1" y="81"/>
                    </a:cubicBezTo>
                    <a:cubicBezTo>
                      <a:pt x="1" y="82"/>
                      <a:pt x="0" y="83"/>
                      <a:pt x="0" y="84"/>
                    </a:cubicBezTo>
                    <a:cubicBezTo>
                      <a:pt x="0" y="86"/>
                      <a:pt x="0" y="87"/>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2"/>
                      <a:pt x="22" y="111"/>
                    </a:cubicBezTo>
                    <a:cubicBezTo>
                      <a:pt x="24" y="111"/>
                      <a:pt x="25" y="110"/>
                      <a:pt x="25" y="108"/>
                    </a:cubicBezTo>
                    <a:cubicBezTo>
                      <a:pt x="25" y="95"/>
                      <a:pt x="25" y="95"/>
                      <a:pt x="25" y="95"/>
                    </a:cubicBezTo>
                    <a:cubicBezTo>
                      <a:pt x="27" y="95"/>
                      <a:pt x="30" y="95"/>
                      <a:pt x="32" y="95"/>
                    </a:cubicBezTo>
                    <a:cubicBezTo>
                      <a:pt x="32" y="108"/>
                      <a:pt x="32" y="108"/>
                      <a:pt x="32" y="108"/>
                    </a:cubicBezTo>
                    <a:cubicBezTo>
                      <a:pt x="32" y="110"/>
                      <a:pt x="34" y="111"/>
                      <a:pt x="36" y="111"/>
                    </a:cubicBezTo>
                    <a:cubicBezTo>
                      <a:pt x="38" y="111"/>
                      <a:pt x="39" y="109"/>
                      <a:pt x="39" y="108"/>
                    </a:cubicBezTo>
                    <a:cubicBezTo>
                      <a:pt x="39" y="93"/>
                      <a:pt x="39" y="93"/>
                      <a:pt x="39" y="93"/>
                    </a:cubicBezTo>
                    <a:cubicBezTo>
                      <a:pt x="41" y="92"/>
                      <a:pt x="43" y="91"/>
                      <a:pt x="45" y="90"/>
                    </a:cubicBezTo>
                    <a:cubicBezTo>
                      <a:pt x="48" y="89"/>
                      <a:pt x="50" y="86"/>
                      <a:pt x="52" y="83"/>
                    </a:cubicBezTo>
                    <a:cubicBezTo>
                      <a:pt x="54" y="80"/>
                      <a:pt x="54" y="76"/>
                      <a:pt x="54" y="72"/>
                    </a:cubicBezTo>
                    <a:cubicBezTo>
                      <a:pt x="54" y="66"/>
                      <a:pt x="52" y="61"/>
                      <a:pt x="48" y="57"/>
                    </a:cubicBezTo>
                    <a:cubicBezTo>
                      <a:pt x="46" y="54"/>
                      <a:pt x="42" y="52"/>
                      <a:pt x="38" y="50"/>
                    </a:cubicBezTo>
                    <a:moveTo>
                      <a:pt x="23" y="27"/>
                    </a:moveTo>
                    <a:cubicBezTo>
                      <a:pt x="25" y="27"/>
                      <a:pt x="28" y="27"/>
                      <a:pt x="30" y="27"/>
                    </a:cubicBezTo>
                    <a:cubicBezTo>
                      <a:pt x="31" y="47"/>
                      <a:pt x="31" y="47"/>
                      <a:pt x="31" y="47"/>
                    </a:cubicBezTo>
                    <a:cubicBezTo>
                      <a:pt x="28" y="46"/>
                      <a:pt x="26" y="45"/>
                      <a:pt x="24" y="44"/>
                    </a:cubicBezTo>
                    <a:cubicBezTo>
                      <a:pt x="23" y="27"/>
                      <a:pt x="23" y="27"/>
                      <a:pt x="23" y="27"/>
                    </a:cubicBezTo>
                    <a:moveTo>
                      <a:pt x="24" y="82"/>
                    </a:moveTo>
                    <a:cubicBezTo>
                      <a:pt x="24" y="60"/>
                      <a:pt x="24" y="60"/>
                      <a:pt x="24" y="60"/>
                    </a:cubicBezTo>
                    <a:cubicBezTo>
                      <a:pt x="27" y="61"/>
                      <a:pt x="29" y="62"/>
                      <a:pt x="31" y="63"/>
                    </a:cubicBezTo>
                    <a:cubicBezTo>
                      <a:pt x="32" y="81"/>
                      <a:pt x="32" y="81"/>
                      <a:pt x="32" y="81"/>
                    </a:cubicBezTo>
                    <a:cubicBezTo>
                      <a:pt x="30" y="81"/>
                      <a:pt x="27" y="82"/>
                      <a:pt x="24" y="82"/>
                    </a:cubicBezTo>
                  </a:path>
                </a:pathLst>
              </a:custGeom>
              <a:solidFill>
                <a:schemeClr val="bg1">
                  <a:lumMod val="95000"/>
                </a:schemeClr>
              </a:solidFill>
              <a:ln>
                <a:noFill/>
              </a:ln>
            </p:spPr>
            <p:txBody>
              <a:bodyPr/>
              <a:lstStyle/>
              <a:p>
                <a:pPr>
                  <a:defRPr/>
                </a:pPr>
                <a:endParaRPr lang="zh-CN" altLang="en-US"/>
              </a:p>
            </p:txBody>
          </p:sp>
          <p:grpSp>
            <p:nvGrpSpPr>
              <p:cNvPr id="537" name="组合 536"/>
              <p:cNvGrpSpPr/>
              <p:nvPr/>
            </p:nvGrpSpPr>
            <p:grpSpPr>
              <a:xfrm>
                <a:off x="3578951" y="2722271"/>
                <a:ext cx="282355" cy="282354"/>
                <a:chOff x="4076859" y="2650266"/>
                <a:chExt cx="282355" cy="282354"/>
              </a:xfrm>
              <a:solidFill>
                <a:schemeClr val="bg1">
                  <a:lumMod val="75000"/>
                </a:schemeClr>
              </a:solidFill>
            </p:grpSpPr>
            <p:sp>
              <p:nvSpPr>
                <p:cNvPr id="538" name="Freeform 389"/>
                <p:cNvSpPr>
                  <a:spLocks noEditPoints="1"/>
                </p:cNvSpPr>
                <p:nvPr/>
              </p:nvSpPr>
              <p:spPr bwMode="auto">
                <a:xfrm>
                  <a:off x="4076859" y="2650266"/>
                  <a:ext cx="282355" cy="282354"/>
                </a:xfrm>
                <a:custGeom>
                  <a:avLst/>
                  <a:gdLst>
                    <a:gd name="T0" fmla="*/ 17 w 167"/>
                    <a:gd name="T1" fmla="*/ 83 h 167"/>
                    <a:gd name="T2" fmla="*/ 82 w 167"/>
                    <a:gd name="T3" fmla="*/ 17 h 167"/>
                    <a:gd name="T4" fmla="*/ 83 w 167"/>
                    <a:gd name="T5" fmla="*/ 17 h 167"/>
                    <a:gd name="T6" fmla="*/ 150 w 167"/>
                    <a:gd name="T7" fmla="*/ 82 h 167"/>
                    <a:gd name="T8" fmla="*/ 150 w 167"/>
                    <a:gd name="T9" fmla="*/ 84 h 167"/>
                    <a:gd name="T10" fmla="*/ 85 w 167"/>
                    <a:gd name="T11" fmla="*/ 150 h 167"/>
                    <a:gd name="T12" fmla="*/ 83 w 167"/>
                    <a:gd name="T13" fmla="*/ 150 h 167"/>
                    <a:gd name="T14" fmla="*/ 17 w 167"/>
                    <a:gd name="T15" fmla="*/ 85 h 167"/>
                    <a:gd name="T16" fmla="*/ 17 w 167"/>
                    <a:gd name="T17" fmla="*/ 83 h 167"/>
                    <a:gd name="T18" fmla="*/ 83 w 167"/>
                    <a:gd name="T19" fmla="*/ 0 h 167"/>
                    <a:gd name="T20" fmla="*/ 82 w 167"/>
                    <a:gd name="T21" fmla="*/ 0 h 167"/>
                    <a:gd name="T22" fmla="*/ 0 w 167"/>
                    <a:gd name="T23" fmla="*/ 83 h 167"/>
                    <a:gd name="T24" fmla="*/ 0 w 167"/>
                    <a:gd name="T25" fmla="*/ 85 h 167"/>
                    <a:gd name="T26" fmla="*/ 83 w 167"/>
                    <a:gd name="T27" fmla="*/ 167 h 167"/>
                    <a:gd name="T28" fmla="*/ 85 w 167"/>
                    <a:gd name="T29" fmla="*/ 167 h 167"/>
                    <a:gd name="T30" fmla="*/ 167 w 167"/>
                    <a:gd name="T31" fmla="*/ 83 h 167"/>
                    <a:gd name="T32" fmla="*/ 167 w 167"/>
                    <a:gd name="T33" fmla="*/ 82 h 167"/>
                    <a:gd name="T34" fmla="*/ 83 w 167"/>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7" h="167">
                      <a:moveTo>
                        <a:pt x="17" y="83"/>
                      </a:moveTo>
                      <a:cubicBezTo>
                        <a:pt x="17" y="47"/>
                        <a:pt x="46" y="18"/>
                        <a:pt x="82" y="17"/>
                      </a:cubicBezTo>
                      <a:cubicBezTo>
                        <a:pt x="82" y="17"/>
                        <a:pt x="83" y="17"/>
                        <a:pt x="83" y="17"/>
                      </a:cubicBezTo>
                      <a:cubicBezTo>
                        <a:pt x="120" y="17"/>
                        <a:pt x="149" y="46"/>
                        <a:pt x="150" y="82"/>
                      </a:cubicBezTo>
                      <a:cubicBezTo>
                        <a:pt x="150" y="83"/>
                        <a:pt x="150" y="83"/>
                        <a:pt x="150" y="84"/>
                      </a:cubicBezTo>
                      <a:cubicBezTo>
                        <a:pt x="150" y="120"/>
                        <a:pt x="121" y="149"/>
                        <a:pt x="85" y="150"/>
                      </a:cubicBezTo>
                      <a:cubicBezTo>
                        <a:pt x="84" y="150"/>
                        <a:pt x="84" y="150"/>
                        <a:pt x="83" y="150"/>
                      </a:cubicBezTo>
                      <a:cubicBezTo>
                        <a:pt x="47" y="150"/>
                        <a:pt x="17" y="121"/>
                        <a:pt x="17" y="85"/>
                      </a:cubicBezTo>
                      <a:cubicBezTo>
                        <a:pt x="17" y="84"/>
                        <a:pt x="17" y="84"/>
                        <a:pt x="17" y="83"/>
                      </a:cubicBezTo>
                      <a:moveTo>
                        <a:pt x="83" y="0"/>
                      </a:moveTo>
                      <a:cubicBezTo>
                        <a:pt x="83" y="0"/>
                        <a:pt x="82" y="0"/>
                        <a:pt x="82" y="0"/>
                      </a:cubicBezTo>
                      <a:cubicBezTo>
                        <a:pt x="36" y="1"/>
                        <a:pt x="0" y="38"/>
                        <a:pt x="0" y="83"/>
                      </a:cubicBezTo>
                      <a:cubicBezTo>
                        <a:pt x="0" y="84"/>
                        <a:pt x="0" y="85"/>
                        <a:pt x="0" y="85"/>
                      </a:cubicBezTo>
                      <a:cubicBezTo>
                        <a:pt x="1" y="131"/>
                        <a:pt x="38" y="167"/>
                        <a:pt x="83" y="167"/>
                      </a:cubicBezTo>
                      <a:cubicBezTo>
                        <a:pt x="84" y="167"/>
                        <a:pt x="85" y="167"/>
                        <a:pt x="85" y="167"/>
                      </a:cubicBezTo>
                      <a:cubicBezTo>
                        <a:pt x="130" y="166"/>
                        <a:pt x="167" y="128"/>
                        <a:pt x="167" y="83"/>
                      </a:cubicBezTo>
                      <a:cubicBezTo>
                        <a:pt x="167" y="83"/>
                        <a:pt x="167" y="82"/>
                        <a:pt x="167" y="82"/>
                      </a:cubicBezTo>
                      <a:cubicBezTo>
                        <a:pt x="166" y="36"/>
                        <a:pt x="128" y="0"/>
                        <a:pt x="83" y="0"/>
                      </a:cubicBezTo>
                    </a:path>
                  </a:pathLst>
                </a:custGeom>
                <a:grpFill/>
                <a:ln>
                  <a:noFill/>
                </a:ln>
              </p:spPr>
              <p:txBody>
                <a:bodyPr/>
                <a:lstStyle/>
                <a:p>
                  <a:pPr>
                    <a:defRPr/>
                  </a:pPr>
                  <a:endParaRPr lang="zh-CN" altLang="en-US"/>
                </a:p>
              </p:txBody>
            </p:sp>
            <p:sp>
              <p:nvSpPr>
                <p:cNvPr id="539" name="Freeform 390"/>
                <p:cNvSpPr>
                  <a:spLocks noEditPoints="1"/>
                </p:cNvSpPr>
                <p:nvPr/>
              </p:nvSpPr>
              <p:spPr bwMode="auto">
                <a:xfrm>
                  <a:off x="4175070" y="2698010"/>
                  <a:ext cx="91391" cy="186873"/>
                </a:xfrm>
                <a:custGeom>
                  <a:avLst/>
                  <a:gdLst>
                    <a:gd name="T0" fmla="*/ 24 w 54"/>
                    <a:gd name="T1" fmla="*/ 60 h 111"/>
                    <a:gd name="T2" fmla="*/ 31 w 54"/>
                    <a:gd name="T3" fmla="*/ 63 h 111"/>
                    <a:gd name="T4" fmla="*/ 32 w 54"/>
                    <a:gd name="T5" fmla="*/ 81 h 111"/>
                    <a:gd name="T6" fmla="*/ 23 w 54"/>
                    <a:gd name="T7" fmla="*/ 27 h 111"/>
                    <a:gd name="T8" fmla="*/ 30 w 54"/>
                    <a:gd name="T9" fmla="*/ 27 h 111"/>
                    <a:gd name="T10" fmla="*/ 31 w 54"/>
                    <a:gd name="T11" fmla="*/ 47 h 111"/>
                    <a:gd name="T12" fmla="*/ 23 w 54"/>
                    <a:gd name="T13" fmla="*/ 27 h 111"/>
                    <a:gd name="T14" fmla="*/ 34 w 54"/>
                    <a:gd name="T15" fmla="*/ 0 h 111"/>
                    <a:gd name="T16" fmla="*/ 30 w 54"/>
                    <a:gd name="T17" fmla="*/ 4 h 111"/>
                    <a:gd name="T18" fmla="*/ 30 w 54"/>
                    <a:gd name="T19" fmla="*/ 14 h 111"/>
                    <a:gd name="T20" fmla="*/ 23 w 54"/>
                    <a:gd name="T21" fmla="*/ 15 h 111"/>
                    <a:gd name="T22" fmla="*/ 19 w 54"/>
                    <a:gd name="T23" fmla="*/ 1 h 111"/>
                    <a:gd name="T24" fmla="*/ 16 w 54"/>
                    <a:gd name="T25" fmla="*/ 4 h 111"/>
                    <a:gd name="T26" fmla="*/ 16 w 54"/>
                    <a:gd name="T27" fmla="*/ 16 h 111"/>
                    <a:gd name="T28" fmla="*/ 8 w 54"/>
                    <a:gd name="T29" fmla="*/ 21 h 111"/>
                    <a:gd name="T30" fmla="*/ 1 w 54"/>
                    <a:gd name="T31" fmla="*/ 35 h 111"/>
                    <a:gd name="T32" fmla="*/ 3 w 54"/>
                    <a:gd name="T33" fmla="*/ 45 h 111"/>
                    <a:gd name="T34" fmla="*/ 15 w 54"/>
                    <a:gd name="T35" fmla="*/ 56 h 111"/>
                    <a:gd name="T36" fmla="*/ 17 w 54"/>
                    <a:gd name="T37" fmla="*/ 82 h 111"/>
                    <a:gd name="T38" fmla="*/ 11 w 54"/>
                    <a:gd name="T39" fmla="*/ 81 h 111"/>
                    <a:gd name="T40" fmla="*/ 3 w 54"/>
                    <a:gd name="T41" fmla="*/ 79 h 111"/>
                    <a:gd name="T42" fmla="*/ 0 w 54"/>
                    <a:gd name="T43" fmla="*/ 84 h 111"/>
                    <a:gd name="T44" fmla="*/ 0 w 54"/>
                    <a:gd name="T45" fmla="*/ 89 h 111"/>
                    <a:gd name="T46" fmla="*/ 8 w 54"/>
                    <a:gd name="T47" fmla="*/ 94 h 111"/>
                    <a:gd name="T48" fmla="*/ 18 w 54"/>
                    <a:gd name="T49" fmla="*/ 108 h 111"/>
                    <a:gd name="T50" fmla="*/ 22 w 54"/>
                    <a:gd name="T51" fmla="*/ 111 h 111"/>
                    <a:gd name="T52" fmla="*/ 25 w 54"/>
                    <a:gd name="T53" fmla="*/ 108 h 111"/>
                    <a:gd name="T54" fmla="*/ 25 w 54"/>
                    <a:gd name="T55" fmla="*/ 95 h 111"/>
                    <a:gd name="T56" fmla="*/ 32 w 54"/>
                    <a:gd name="T57" fmla="*/ 108 h 111"/>
                    <a:gd name="T58" fmla="*/ 36 w 54"/>
                    <a:gd name="T59" fmla="*/ 111 h 111"/>
                    <a:gd name="T60" fmla="*/ 39 w 54"/>
                    <a:gd name="T61" fmla="*/ 108 h 111"/>
                    <a:gd name="T62" fmla="*/ 39 w 54"/>
                    <a:gd name="T63" fmla="*/ 93 h 111"/>
                    <a:gd name="T64" fmla="*/ 52 w 54"/>
                    <a:gd name="T65" fmla="*/ 83 h 111"/>
                    <a:gd name="T66" fmla="*/ 54 w 54"/>
                    <a:gd name="T67" fmla="*/ 72 h 111"/>
                    <a:gd name="T68" fmla="*/ 38 w 54"/>
                    <a:gd name="T69" fmla="*/ 50 h 111"/>
                    <a:gd name="T70" fmla="*/ 38 w 54"/>
                    <a:gd name="T71" fmla="*/ 27 h 111"/>
                    <a:gd name="T72" fmla="*/ 46 w 54"/>
                    <a:gd name="T73" fmla="*/ 29 h 111"/>
                    <a:gd name="T74" fmla="*/ 48 w 54"/>
                    <a:gd name="T75" fmla="*/ 27 h 111"/>
                    <a:gd name="T76" fmla="*/ 50 w 54"/>
                    <a:gd name="T77" fmla="*/ 19 h 111"/>
                    <a:gd name="T78" fmla="*/ 49 w 54"/>
                    <a:gd name="T79" fmla="*/ 16 h 111"/>
                    <a:gd name="T80" fmla="*/ 43 w 54"/>
                    <a:gd name="T81" fmla="*/ 15 h 111"/>
                    <a:gd name="T82" fmla="*/ 37 w 54"/>
                    <a:gd name="T83" fmla="*/ 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4" h="111">
                      <a:moveTo>
                        <a:pt x="24" y="82"/>
                      </a:moveTo>
                      <a:cubicBezTo>
                        <a:pt x="24" y="60"/>
                        <a:pt x="24" y="60"/>
                        <a:pt x="24" y="60"/>
                      </a:cubicBezTo>
                      <a:cubicBezTo>
                        <a:pt x="24" y="60"/>
                        <a:pt x="24" y="60"/>
                        <a:pt x="24" y="60"/>
                      </a:cubicBezTo>
                      <a:cubicBezTo>
                        <a:pt x="27" y="61"/>
                        <a:pt x="29" y="62"/>
                        <a:pt x="31" y="63"/>
                      </a:cubicBezTo>
                      <a:cubicBezTo>
                        <a:pt x="32" y="81"/>
                        <a:pt x="32" y="81"/>
                        <a:pt x="32" y="81"/>
                      </a:cubicBezTo>
                      <a:cubicBezTo>
                        <a:pt x="32" y="81"/>
                        <a:pt x="32" y="81"/>
                        <a:pt x="32" y="81"/>
                      </a:cubicBezTo>
                      <a:cubicBezTo>
                        <a:pt x="30" y="81"/>
                        <a:pt x="27" y="82"/>
                        <a:pt x="24" y="82"/>
                      </a:cubicBezTo>
                      <a:moveTo>
                        <a:pt x="23" y="27"/>
                      </a:moveTo>
                      <a:cubicBezTo>
                        <a:pt x="23" y="27"/>
                        <a:pt x="23" y="27"/>
                        <a:pt x="23" y="27"/>
                      </a:cubicBezTo>
                      <a:cubicBezTo>
                        <a:pt x="25" y="27"/>
                        <a:pt x="28" y="27"/>
                        <a:pt x="30" y="27"/>
                      </a:cubicBezTo>
                      <a:cubicBezTo>
                        <a:pt x="31" y="47"/>
                        <a:pt x="31" y="47"/>
                        <a:pt x="31" y="47"/>
                      </a:cubicBezTo>
                      <a:cubicBezTo>
                        <a:pt x="31" y="47"/>
                        <a:pt x="31" y="47"/>
                        <a:pt x="31" y="47"/>
                      </a:cubicBezTo>
                      <a:cubicBezTo>
                        <a:pt x="28" y="46"/>
                        <a:pt x="26" y="45"/>
                        <a:pt x="24" y="44"/>
                      </a:cubicBezTo>
                      <a:cubicBezTo>
                        <a:pt x="23" y="27"/>
                        <a:pt x="23" y="27"/>
                        <a:pt x="23" y="27"/>
                      </a:cubicBezTo>
                      <a:cubicBezTo>
                        <a:pt x="23" y="27"/>
                        <a:pt x="23" y="27"/>
                        <a:pt x="23" y="27"/>
                      </a:cubicBezTo>
                      <a:moveTo>
                        <a:pt x="34" y="0"/>
                      </a:moveTo>
                      <a:cubicBezTo>
                        <a:pt x="34" y="0"/>
                        <a:pt x="34" y="0"/>
                        <a:pt x="34" y="0"/>
                      </a:cubicBezTo>
                      <a:cubicBezTo>
                        <a:pt x="32" y="0"/>
                        <a:pt x="30" y="2"/>
                        <a:pt x="30" y="4"/>
                      </a:cubicBezTo>
                      <a:cubicBezTo>
                        <a:pt x="30" y="4"/>
                        <a:pt x="30" y="4"/>
                        <a:pt x="30" y="4"/>
                      </a:cubicBezTo>
                      <a:cubicBezTo>
                        <a:pt x="30" y="14"/>
                        <a:pt x="30" y="14"/>
                        <a:pt x="30" y="14"/>
                      </a:cubicBezTo>
                      <a:cubicBezTo>
                        <a:pt x="29" y="14"/>
                        <a:pt x="29" y="14"/>
                        <a:pt x="29" y="14"/>
                      </a:cubicBezTo>
                      <a:cubicBezTo>
                        <a:pt x="27" y="14"/>
                        <a:pt x="25" y="14"/>
                        <a:pt x="23" y="15"/>
                      </a:cubicBezTo>
                      <a:cubicBezTo>
                        <a:pt x="23" y="4"/>
                        <a:pt x="23" y="4"/>
                        <a:pt x="23" y="4"/>
                      </a:cubicBezTo>
                      <a:cubicBezTo>
                        <a:pt x="23" y="2"/>
                        <a:pt x="21" y="1"/>
                        <a:pt x="19" y="1"/>
                      </a:cubicBezTo>
                      <a:cubicBezTo>
                        <a:pt x="19" y="1"/>
                        <a:pt x="19" y="1"/>
                        <a:pt x="19" y="1"/>
                      </a:cubicBezTo>
                      <a:cubicBezTo>
                        <a:pt x="17" y="1"/>
                        <a:pt x="16" y="2"/>
                        <a:pt x="16" y="4"/>
                      </a:cubicBezTo>
                      <a:cubicBezTo>
                        <a:pt x="16" y="4"/>
                        <a:pt x="16" y="4"/>
                        <a:pt x="16" y="4"/>
                      </a:cubicBezTo>
                      <a:cubicBezTo>
                        <a:pt x="16" y="16"/>
                        <a:pt x="16" y="16"/>
                        <a:pt x="16" y="16"/>
                      </a:cubicBezTo>
                      <a:cubicBezTo>
                        <a:pt x="16" y="16"/>
                        <a:pt x="16" y="16"/>
                        <a:pt x="16" y="16"/>
                      </a:cubicBezTo>
                      <a:cubicBezTo>
                        <a:pt x="13" y="17"/>
                        <a:pt x="10" y="19"/>
                        <a:pt x="8" y="21"/>
                      </a:cubicBezTo>
                      <a:cubicBezTo>
                        <a:pt x="5" y="23"/>
                        <a:pt x="4" y="25"/>
                        <a:pt x="3" y="27"/>
                      </a:cubicBezTo>
                      <a:cubicBezTo>
                        <a:pt x="2" y="30"/>
                        <a:pt x="1" y="33"/>
                        <a:pt x="1" y="35"/>
                      </a:cubicBezTo>
                      <a:cubicBezTo>
                        <a:pt x="1" y="35"/>
                        <a:pt x="1" y="36"/>
                        <a:pt x="1" y="36"/>
                      </a:cubicBezTo>
                      <a:cubicBezTo>
                        <a:pt x="1" y="39"/>
                        <a:pt x="2" y="42"/>
                        <a:pt x="3" y="45"/>
                      </a:cubicBezTo>
                      <a:cubicBezTo>
                        <a:pt x="4" y="47"/>
                        <a:pt x="6" y="50"/>
                        <a:pt x="8" y="51"/>
                      </a:cubicBezTo>
                      <a:cubicBezTo>
                        <a:pt x="10" y="53"/>
                        <a:pt x="13" y="55"/>
                        <a:pt x="15" y="56"/>
                      </a:cubicBezTo>
                      <a:cubicBezTo>
                        <a:pt x="16" y="56"/>
                        <a:pt x="16" y="57"/>
                        <a:pt x="17" y="57"/>
                      </a:cubicBezTo>
                      <a:cubicBezTo>
                        <a:pt x="17" y="82"/>
                        <a:pt x="17" y="82"/>
                        <a:pt x="17" y="82"/>
                      </a:cubicBezTo>
                      <a:cubicBezTo>
                        <a:pt x="17" y="82"/>
                        <a:pt x="17" y="82"/>
                        <a:pt x="17" y="82"/>
                      </a:cubicBezTo>
                      <a:cubicBezTo>
                        <a:pt x="15" y="82"/>
                        <a:pt x="13" y="82"/>
                        <a:pt x="11" y="81"/>
                      </a:cubicBezTo>
                      <a:cubicBezTo>
                        <a:pt x="8" y="81"/>
                        <a:pt x="5" y="80"/>
                        <a:pt x="3" y="79"/>
                      </a:cubicBezTo>
                      <a:cubicBezTo>
                        <a:pt x="3" y="79"/>
                        <a:pt x="3" y="79"/>
                        <a:pt x="3" y="79"/>
                      </a:cubicBezTo>
                      <a:cubicBezTo>
                        <a:pt x="2" y="79"/>
                        <a:pt x="2" y="79"/>
                        <a:pt x="1" y="81"/>
                      </a:cubicBezTo>
                      <a:cubicBezTo>
                        <a:pt x="1" y="82"/>
                        <a:pt x="0" y="83"/>
                        <a:pt x="0" y="84"/>
                      </a:cubicBezTo>
                      <a:cubicBezTo>
                        <a:pt x="0" y="86"/>
                        <a:pt x="0" y="87"/>
                        <a:pt x="0" y="89"/>
                      </a:cubicBezTo>
                      <a:cubicBezTo>
                        <a:pt x="0" y="89"/>
                        <a:pt x="0" y="89"/>
                        <a:pt x="0" y="89"/>
                      </a:cubicBezTo>
                      <a:cubicBezTo>
                        <a:pt x="0" y="90"/>
                        <a:pt x="0" y="91"/>
                        <a:pt x="0" y="91"/>
                      </a:cubicBezTo>
                      <a:cubicBezTo>
                        <a:pt x="2" y="92"/>
                        <a:pt x="4" y="93"/>
                        <a:pt x="8" y="94"/>
                      </a:cubicBezTo>
                      <a:cubicBezTo>
                        <a:pt x="11" y="95"/>
                        <a:pt x="14" y="95"/>
                        <a:pt x="18" y="95"/>
                      </a:cubicBezTo>
                      <a:cubicBezTo>
                        <a:pt x="18" y="108"/>
                        <a:pt x="18" y="108"/>
                        <a:pt x="18" y="108"/>
                      </a:cubicBezTo>
                      <a:cubicBezTo>
                        <a:pt x="18" y="110"/>
                        <a:pt x="20" y="111"/>
                        <a:pt x="21" y="111"/>
                      </a:cubicBezTo>
                      <a:cubicBezTo>
                        <a:pt x="21" y="111"/>
                        <a:pt x="22" y="111"/>
                        <a:pt x="22" y="111"/>
                      </a:cubicBezTo>
                      <a:cubicBezTo>
                        <a:pt x="23" y="111"/>
                        <a:pt x="25" y="110"/>
                        <a:pt x="25" y="108"/>
                      </a:cubicBezTo>
                      <a:cubicBezTo>
                        <a:pt x="25" y="108"/>
                        <a:pt x="25" y="108"/>
                        <a:pt x="25" y="108"/>
                      </a:cubicBezTo>
                      <a:cubicBezTo>
                        <a:pt x="25" y="95"/>
                        <a:pt x="25" y="95"/>
                        <a:pt x="25" y="95"/>
                      </a:cubicBezTo>
                      <a:cubicBezTo>
                        <a:pt x="25" y="95"/>
                        <a:pt x="25" y="95"/>
                        <a:pt x="25" y="95"/>
                      </a:cubicBezTo>
                      <a:cubicBezTo>
                        <a:pt x="27" y="95"/>
                        <a:pt x="30" y="95"/>
                        <a:pt x="32" y="95"/>
                      </a:cubicBezTo>
                      <a:cubicBezTo>
                        <a:pt x="32" y="108"/>
                        <a:pt x="32" y="108"/>
                        <a:pt x="32" y="108"/>
                      </a:cubicBezTo>
                      <a:cubicBezTo>
                        <a:pt x="32" y="110"/>
                        <a:pt x="34" y="111"/>
                        <a:pt x="36" y="111"/>
                      </a:cubicBezTo>
                      <a:cubicBezTo>
                        <a:pt x="36" y="111"/>
                        <a:pt x="36" y="111"/>
                        <a:pt x="36" y="111"/>
                      </a:cubicBezTo>
                      <a:cubicBezTo>
                        <a:pt x="38" y="111"/>
                        <a:pt x="39" y="110"/>
                        <a:pt x="39" y="108"/>
                      </a:cubicBezTo>
                      <a:cubicBezTo>
                        <a:pt x="39" y="108"/>
                        <a:pt x="39" y="108"/>
                        <a:pt x="39" y="108"/>
                      </a:cubicBezTo>
                      <a:cubicBezTo>
                        <a:pt x="39" y="93"/>
                        <a:pt x="39" y="93"/>
                        <a:pt x="39" y="93"/>
                      </a:cubicBezTo>
                      <a:cubicBezTo>
                        <a:pt x="39" y="93"/>
                        <a:pt x="39" y="93"/>
                        <a:pt x="39" y="93"/>
                      </a:cubicBezTo>
                      <a:cubicBezTo>
                        <a:pt x="41" y="92"/>
                        <a:pt x="43" y="91"/>
                        <a:pt x="45" y="90"/>
                      </a:cubicBezTo>
                      <a:cubicBezTo>
                        <a:pt x="48" y="89"/>
                        <a:pt x="50" y="86"/>
                        <a:pt x="52" y="83"/>
                      </a:cubicBezTo>
                      <a:cubicBezTo>
                        <a:pt x="53" y="80"/>
                        <a:pt x="54" y="77"/>
                        <a:pt x="54" y="73"/>
                      </a:cubicBezTo>
                      <a:cubicBezTo>
                        <a:pt x="54" y="72"/>
                        <a:pt x="54" y="72"/>
                        <a:pt x="54" y="72"/>
                      </a:cubicBezTo>
                      <a:cubicBezTo>
                        <a:pt x="54" y="66"/>
                        <a:pt x="52" y="61"/>
                        <a:pt x="48" y="57"/>
                      </a:cubicBezTo>
                      <a:cubicBezTo>
                        <a:pt x="46" y="54"/>
                        <a:pt x="42" y="52"/>
                        <a:pt x="38" y="50"/>
                      </a:cubicBezTo>
                      <a:cubicBezTo>
                        <a:pt x="38" y="27"/>
                        <a:pt x="38" y="27"/>
                        <a:pt x="38" y="27"/>
                      </a:cubicBezTo>
                      <a:cubicBezTo>
                        <a:pt x="38" y="27"/>
                        <a:pt x="38" y="27"/>
                        <a:pt x="38" y="27"/>
                      </a:cubicBezTo>
                      <a:cubicBezTo>
                        <a:pt x="38" y="27"/>
                        <a:pt x="39" y="27"/>
                        <a:pt x="39" y="27"/>
                      </a:cubicBezTo>
                      <a:cubicBezTo>
                        <a:pt x="42" y="28"/>
                        <a:pt x="44" y="28"/>
                        <a:pt x="46" y="29"/>
                      </a:cubicBezTo>
                      <a:cubicBezTo>
                        <a:pt x="46" y="29"/>
                        <a:pt x="46" y="29"/>
                        <a:pt x="46" y="29"/>
                      </a:cubicBezTo>
                      <a:cubicBezTo>
                        <a:pt x="47" y="29"/>
                        <a:pt x="47" y="28"/>
                        <a:pt x="48" y="27"/>
                      </a:cubicBezTo>
                      <a:cubicBezTo>
                        <a:pt x="48" y="26"/>
                        <a:pt x="49" y="25"/>
                        <a:pt x="49" y="23"/>
                      </a:cubicBezTo>
                      <a:cubicBezTo>
                        <a:pt x="49" y="22"/>
                        <a:pt x="50" y="20"/>
                        <a:pt x="50" y="19"/>
                      </a:cubicBezTo>
                      <a:cubicBezTo>
                        <a:pt x="50" y="19"/>
                        <a:pt x="50" y="19"/>
                        <a:pt x="50" y="19"/>
                      </a:cubicBezTo>
                      <a:cubicBezTo>
                        <a:pt x="50" y="17"/>
                        <a:pt x="49" y="16"/>
                        <a:pt x="49" y="16"/>
                      </a:cubicBezTo>
                      <a:cubicBezTo>
                        <a:pt x="48" y="16"/>
                        <a:pt x="47" y="16"/>
                        <a:pt x="46" y="15"/>
                      </a:cubicBezTo>
                      <a:cubicBezTo>
                        <a:pt x="45" y="15"/>
                        <a:pt x="44" y="15"/>
                        <a:pt x="43" y="15"/>
                      </a:cubicBezTo>
                      <a:cubicBezTo>
                        <a:pt x="41" y="14"/>
                        <a:pt x="40" y="14"/>
                        <a:pt x="37" y="14"/>
                      </a:cubicBezTo>
                      <a:cubicBezTo>
                        <a:pt x="37" y="4"/>
                        <a:pt x="37" y="4"/>
                        <a:pt x="37" y="4"/>
                      </a:cubicBezTo>
                      <a:cubicBezTo>
                        <a:pt x="37" y="2"/>
                        <a:pt x="36" y="0"/>
                        <a:pt x="34" y="0"/>
                      </a:cubicBezTo>
                    </a:path>
                  </a:pathLst>
                </a:custGeom>
                <a:grpFill/>
                <a:ln>
                  <a:noFill/>
                </a:ln>
              </p:spPr>
              <p:txBody>
                <a:bodyPr/>
                <a:lstStyle/>
                <a:p>
                  <a:pPr>
                    <a:defRPr/>
                  </a:pPr>
                  <a:endParaRPr lang="zh-CN" altLang="en-US"/>
                </a:p>
              </p:txBody>
            </p:sp>
          </p:grpSp>
        </p:grpSp>
        <p:grpSp>
          <p:nvGrpSpPr>
            <p:cNvPr id="531" name="组合 530"/>
            <p:cNvGrpSpPr/>
            <p:nvPr/>
          </p:nvGrpSpPr>
          <p:grpSpPr>
            <a:xfrm>
              <a:off x="9841552" y="3518869"/>
              <a:ext cx="345102" cy="317820"/>
              <a:chOff x="3980010" y="3446864"/>
              <a:chExt cx="345102" cy="317820"/>
            </a:xfrm>
            <a:solidFill>
              <a:schemeClr val="bg1">
                <a:lumMod val="75000"/>
              </a:schemeClr>
            </a:solidFill>
          </p:grpSpPr>
          <p:sp>
            <p:nvSpPr>
              <p:cNvPr id="532" name="Freeform 291"/>
              <p:cNvSpPr>
                <a:spLocks noEditPoints="1"/>
              </p:cNvSpPr>
              <p:nvPr/>
            </p:nvSpPr>
            <p:spPr bwMode="auto">
              <a:xfrm>
                <a:off x="4075493" y="3446864"/>
                <a:ext cx="249619" cy="249619"/>
              </a:xfrm>
              <a:custGeom>
                <a:avLst/>
                <a:gdLst>
                  <a:gd name="T0" fmla="*/ 140 w 148"/>
                  <a:gd name="T1" fmla="*/ 82 h 148"/>
                  <a:gd name="T2" fmla="*/ 130 w 148"/>
                  <a:gd name="T3" fmla="*/ 78 h 148"/>
                  <a:gd name="T4" fmla="*/ 130 w 148"/>
                  <a:gd name="T5" fmla="*/ 68 h 148"/>
                  <a:gd name="T6" fmla="*/ 140 w 148"/>
                  <a:gd name="T7" fmla="*/ 63 h 148"/>
                  <a:gd name="T8" fmla="*/ 145 w 148"/>
                  <a:gd name="T9" fmla="*/ 49 h 148"/>
                  <a:gd name="T10" fmla="*/ 141 w 148"/>
                  <a:gd name="T11" fmla="*/ 38 h 148"/>
                  <a:gd name="T12" fmla="*/ 127 w 148"/>
                  <a:gd name="T13" fmla="*/ 33 h 148"/>
                  <a:gd name="T14" fmla="*/ 117 w 148"/>
                  <a:gd name="T15" fmla="*/ 37 h 148"/>
                  <a:gd name="T16" fmla="*/ 109 w 148"/>
                  <a:gd name="T17" fmla="*/ 30 h 148"/>
                  <a:gd name="T18" fmla="*/ 113 w 148"/>
                  <a:gd name="T19" fmla="*/ 20 h 148"/>
                  <a:gd name="T20" fmla="*/ 107 w 148"/>
                  <a:gd name="T21" fmla="*/ 6 h 148"/>
                  <a:gd name="T22" fmla="*/ 96 w 148"/>
                  <a:gd name="T23" fmla="*/ 2 h 148"/>
                  <a:gd name="T24" fmla="*/ 83 w 148"/>
                  <a:gd name="T25" fmla="*/ 8 h 148"/>
                  <a:gd name="T26" fmla="*/ 79 w 148"/>
                  <a:gd name="T27" fmla="*/ 18 h 148"/>
                  <a:gd name="T28" fmla="*/ 68 w 148"/>
                  <a:gd name="T29" fmla="*/ 18 h 148"/>
                  <a:gd name="T30" fmla="*/ 64 w 148"/>
                  <a:gd name="T31" fmla="*/ 8 h 148"/>
                  <a:gd name="T32" fmla="*/ 50 w 148"/>
                  <a:gd name="T33" fmla="*/ 3 h 148"/>
                  <a:gd name="T34" fmla="*/ 39 w 148"/>
                  <a:gd name="T35" fmla="*/ 8 h 148"/>
                  <a:gd name="T36" fmla="*/ 34 w 148"/>
                  <a:gd name="T37" fmla="*/ 21 h 148"/>
                  <a:gd name="T38" fmla="*/ 37 w 148"/>
                  <a:gd name="T39" fmla="*/ 30 h 148"/>
                  <a:gd name="T40" fmla="*/ 29 w 148"/>
                  <a:gd name="T41" fmla="*/ 38 h 148"/>
                  <a:gd name="T42" fmla="*/ 20 w 148"/>
                  <a:gd name="T43" fmla="*/ 35 h 148"/>
                  <a:gd name="T44" fmla="*/ 7 w 148"/>
                  <a:gd name="T45" fmla="*/ 41 h 148"/>
                  <a:gd name="T46" fmla="*/ 3 w 148"/>
                  <a:gd name="T47" fmla="*/ 52 h 148"/>
                  <a:gd name="T48" fmla="*/ 8 w 148"/>
                  <a:gd name="T49" fmla="*/ 66 h 148"/>
                  <a:gd name="T50" fmla="*/ 17 w 148"/>
                  <a:gd name="T51" fmla="*/ 69 h 148"/>
                  <a:gd name="T52" fmla="*/ 17 w 148"/>
                  <a:gd name="T53" fmla="*/ 81 h 148"/>
                  <a:gd name="T54" fmla="*/ 9 w 148"/>
                  <a:gd name="T55" fmla="*/ 85 h 148"/>
                  <a:gd name="T56" fmla="*/ 3 w 148"/>
                  <a:gd name="T57" fmla="*/ 98 h 148"/>
                  <a:gd name="T58" fmla="*/ 8 w 148"/>
                  <a:gd name="T59" fmla="*/ 109 h 148"/>
                  <a:gd name="T60" fmla="*/ 22 w 148"/>
                  <a:gd name="T61" fmla="*/ 115 h 148"/>
                  <a:gd name="T62" fmla="*/ 30 w 148"/>
                  <a:gd name="T63" fmla="*/ 111 h 148"/>
                  <a:gd name="T64" fmla="*/ 39 w 148"/>
                  <a:gd name="T65" fmla="*/ 120 h 148"/>
                  <a:gd name="T66" fmla="*/ 36 w 148"/>
                  <a:gd name="T67" fmla="*/ 128 h 148"/>
                  <a:gd name="T68" fmla="*/ 42 w 148"/>
                  <a:gd name="T69" fmla="*/ 141 h 148"/>
                  <a:gd name="T70" fmla="*/ 53 w 148"/>
                  <a:gd name="T71" fmla="*/ 146 h 148"/>
                  <a:gd name="T72" fmla="*/ 66 w 148"/>
                  <a:gd name="T73" fmla="*/ 140 h 148"/>
                  <a:gd name="T74" fmla="*/ 70 w 148"/>
                  <a:gd name="T75" fmla="*/ 131 h 148"/>
                  <a:gd name="T76" fmla="*/ 81 w 148"/>
                  <a:gd name="T77" fmla="*/ 131 h 148"/>
                  <a:gd name="T78" fmla="*/ 85 w 148"/>
                  <a:gd name="T79" fmla="*/ 139 h 148"/>
                  <a:gd name="T80" fmla="*/ 99 w 148"/>
                  <a:gd name="T81" fmla="*/ 145 h 148"/>
                  <a:gd name="T82" fmla="*/ 110 w 148"/>
                  <a:gd name="T83" fmla="*/ 140 h 148"/>
                  <a:gd name="T84" fmla="*/ 115 w 148"/>
                  <a:gd name="T85" fmla="*/ 126 h 148"/>
                  <a:gd name="T86" fmla="*/ 111 w 148"/>
                  <a:gd name="T87" fmla="*/ 117 h 148"/>
                  <a:gd name="T88" fmla="*/ 119 w 148"/>
                  <a:gd name="T89" fmla="*/ 109 h 148"/>
                  <a:gd name="T90" fmla="*/ 128 w 148"/>
                  <a:gd name="T91" fmla="*/ 113 h 148"/>
                  <a:gd name="T92" fmla="*/ 142 w 148"/>
                  <a:gd name="T93" fmla="*/ 107 h 148"/>
                  <a:gd name="T94" fmla="*/ 146 w 148"/>
                  <a:gd name="T95" fmla="*/ 96 h 148"/>
                  <a:gd name="T96" fmla="*/ 140 w 148"/>
                  <a:gd name="T97" fmla="*/ 82 h 148"/>
                  <a:gd name="T98" fmla="*/ 85 w 148"/>
                  <a:gd name="T99" fmla="*/ 100 h 148"/>
                  <a:gd name="T100" fmla="*/ 47 w 148"/>
                  <a:gd name="T101" fmla="*/ 86 h 148"/>
                  <a:gd name="T102" fmla="*/ 62 w 148"/>
                  <a:gd name="T103" fmla="*/ 48 h 148"/>
                  <a:gd name="T104" fmla="*/ 99 w 148"/>
                  <a:gd name="T105" fmla="*/ 63 h 148"/>
                  <a:gd name="T106" fmla="*/ 85 w 148"/>
                  <a:gd name="T107" fmla="*/ 10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8" h="148">
                    <a:moveTo>
                      <a:pt x="140" y="82"/>
                    </a:moveTo>
                    <a:cubicBezTo>
                      <a:pt x="130" y="78"/>
                      <a:pt x="130" y="78"/>
                      <a:pt x="130" y="78"/>
                    </a:cubicBezTo>
                    <a:cubicBezTo>
                      <a:pt x="130" y="75"/>
                      <a:pt x="130" y="71"/>
                      <a:pt x="130" y="68"/>
                    </a:cubicBezTo>
                    <a:cubicBezTo>
                      <a:pt x="140" y="63"/>
                      <a:pt x="140" y="63"/>
                      <a:pt x="140" y="63"/>
                    </a:cubicBezTo>
                    <a:cubicBezTo>
                      <a:pt x="145" y="61"/>
                      <a:pt x="148" y="55"/>
                      <a:pt x="145" y="49"/>
                    </a:cubicBezTo>
                    <a:cubicBezTo>
                      <a:pt x="141" y="38"/>
                      <a:pt x="141" y="38"/>
                      <a:pt x="141" y="38"/>
                    </a:cubicBezTo>
                    <a:cubicBezTo>
                      <a:pt x="138" y="33"/>
                      <a:pt x="132" y="31"/>
                      <a:pt x="127" y="33"/>
                    </a:cubicBezTo>
                    <a:cubicBezTo>
                      <a:pt x="117" y="37"/>
                      <a:pt x="117" y="37"/>
                      <a:pt x="117" y="37"/>
                    </a:cubicBezTo>
                    <a:cubicBezTo>
                      <a:pt x="114" y="35"/>
                      <a:pt x="112" y="32"/>
                      <a:pt x="109" y="30"/>
                    </a:cubicBezTo>
                    <a:cubicBezTo>
                      <a:pt x="113" y="20"/>
                      <a:pt x="113" y="20"/>
                      <a:pt x="113" y="20"/>
                    </a:cubicBezTo>
                    <a:cubicBezTo>
                      <a:pt x="115" y="14"/>
                      <a:pt x="113" y="8"/>
                      <a:pt x="107" y="6"/>
                    </a:cubicBezTo>
                    <a:cubicBezTo>
                      <a:pt x="96" y="2"/>
                      <a:pt x="96" y="2"/>
                      <a:pt x="96" y="2"/>
                    </a:cubicBezTo>
                    <a:cubicBezTo>
                      <a:pt x="91" y="0"/>
                      <a:pt x="85" y="2"/>
                      <a:pt x="83" y="8"/>
                    </a:cubicBezTo>
                    <a:cubicBezTo>
                      <a:pt x="79" y="18"/>
                      <a:pt x="79" y="18"/>
                      <a:pt x="79" y="18"/>
                    </a:cubicBezTo>
                    <a:cubicBezTo>
                      <a:pt x="75" y="17"/>
                      <a:pt x="71" y="17"/>
                      <a:pt x="68" y="18"/>
                    </a:cubicBezTo>
                    <a:cubicBezTo>
                      <a:pt x="64" y="8"/>
                      <a:pt x="64" y="8"/>
                      <a:pt x="64" y="8"/>
                    </a:cubicBezTo>
                    <a:cubicBezTo>
                      <a:pt x="61" y="3"/>
                      <a:pt x="55" y="0"/>
                      <a:pt x="50" y="3"/>
                    </a:cubicBezTo>
                    <a:cubicBezTo>
                      <a:pt x="39" y="8"/>
                      <a:pt x="39" y="8"/>
                      <a:pt x="39" y="8"/>
                    </a:cubicBezTo>
                    <a:cubicBezTo>
                      <a:pt x="34" y="10"/>
                      <a:pt x="31" y="16"/>
                      <a:pt x="34" y="21"/>
                    </a:cubicBezTo>
                    <a:cubicBezTo>
                      <a:pt x="37" y="30"/>
                      <a:pt x="37" y="30"/>
                      <a:pt x="37" y="30"/>
                    </a:cubicBezTo>
                    <a:cubicBezTo>
                      <a:pt x="34" y="33"/>
                      <a:pt x="32" y="35"/>
                      <a:pt x="29" y="38"/>
                    </a:cubicBezTo>
                    <a:cubicBezTo>
                      <a:pt x="20" y="35"/>
                      <a:pt x="20" y="35"/>
                      <a:pt x="20" y="35"/>
                    </a:cubicBezTo>
                    <a:cubicBezTo>
                      <a:pt x="15" y="33"/>
                      <a:pt x="9" y="36"/>
                      <a:pt x="7" y="41"/>
                    </a:cubicBezTo>
                    <a:cubicBezTo>
                      <a:pt x="3" y="52"/>
                      <a:pt x="3" y="52"/>
                      <a:pt x="3" y="52"/>
                    </a:cubicBezTo>
                    <a:cubicBezTo>
                      <a:pt x="0" y="57"/>
                      <a:pt x="3" y="64"/>
                      <a:pt x="8" y="66"/>
                    </a:cubicBezTo>
                    <a:cubicBezTo>
                      <a:pt x="17" y="69"/>
                      <a:pt x="17" y="69"/>
                      <a:pt x="17" y="69"/>
                    </a:cubicBezTo>
                    <a:cubicBezTo>
                      <a:pt x="16" y="73"/>
                      <a:pt x="16" y="77"/>
                      <a:pt x="17" y="81"/>
                    </a:cubicBezTo>
                    <a:cubicBezTo>
                      <a:pt x="9" y="85"/>
                      <a:pt x="9" y="85"/>
                      <a:pt x="9" y="85"/>
                    </a:cubicBezTo>
                    <a:cubicBezTo>
                      <a:pt x="4" y="87"/>
                      <a:pt x="1" y="93"/>
                      <a:pt x="3" y="98"/>
                    </a:cubicBezTo>
                    <a:cubicBezTo>
                      <a:pt x="8" y="109"/>
                      <a:pt x="8" y="109"/>
                      <a:pt x="8" y="109"/>
                    </a:cubicBezTo>
                    <a:cubicBezTo>
                      <a:pt x="10" y="115"/>
                      <a:pt x="17" y="117"/>
                      <a:pt x="22" y="115"/>
                    </a:cubicBezTo>
                    <a:cubicBezTo>
                      <a:pt x="30" y="111"/>
                      <a:pt x="30" y="111"/>
                      <a:pt x="30" y="111"/>
                    </a:cubicBezTo>
                    <a:cubicBezTo>
                      <a:pt x="33" y="114"/>
                      <a:pt x="36" y="117"/>
                      <a:pt x="39" y="120"/>
                    </a:cubicBezTo>
                    <a:cubicBezTo>
                      <a:pt x="36" y="128"/>
                      <a:pt x="36" y="128"/>
                      <a:pt x="36" y="128"/>
                    </a:cubicBezTo>
                    <a:cubicBezTo>
                      <a:pt x="34" y="133"/>
                      <a:pt x="36" y="139"/>
                      <a:pt x="42" y="141"/>
                    </a:cubicBezTo>
                    <a:cubicBezTo>
                      <a:pt x="53" y="146"/>
                      <a:pt x="53" y="146"/>
                      <a:pt x="53" y="146"/>
                    </a:cubicBezTo>
                    <a:cubicBezTo>
                      <a:pt x="58" y="148"/>
                      <a:pt x="64" y="145"/>
                      <a:pt x="66" y="140"/>
                    </a:cubicBezTo>
                    <a:cubicBezTo>
                      <a:pt x="70" y="131"/>
                      <a:pt x="70" y="131"/>
                      <a:pt x="70" y="131"/>
                    </a:cubicBezTo>
                    <a:cubicBezTo>
                      <a:pt x="74" y="131"/>
                      <a:pt x="77" y="131"/>
                      <a:pt x="81" y="131"/>
                    </a:cubicBezTo>
                    <a:cubicBezTo>
                      <a:pt x="85" y="139"/>
                      <a:pt x="85" y="139"/>
                      <a:pt x="85" y="139"/>
                    </a:cubicBezTo>
                    <a:cubicBezTo>
                      <a:pt x="88" y="145"/>
                      <a:pt x="94" y="147"/>
                      <a:pt x="99" y="145"/>
                    </a:cubicBezTo>
                    <a:cubicBezTo>
                      <a:pt x="110" y="140"/>
                      <a:pt x="110" y="140"/>
                      <a:pt x="110" y="140"/>
                    </a:cubicBezTo>
                    <a:cubicBezTo>
                      <a:pt x="115" y="138"/>
                      <a:pt x="118" y="132"/>
                      <a:pt x="115" y="126"/>
                    </a:cubicBezTo>
                    <a:cubicBezTo>
                      <a:pt x="111" y="117"/>
                      <a:pt x="111" y="117"/>
                      <a:pt x="111" y="117"/>
                    </a:cubicBezTo>
                    <a:cubicBezTo>
                      <a:pt x="114" y="114"/>
                      <a:pt x="116" y="112"/>
                      <a:pt x="119" y="109"/>
                    </a:cubicBezTo>
                    <a:cubicBezTo>
                      <a:pt x="128" y="113"/>
                      <a:pt x="128" y="113"/>
                      <a:pt x="128" y="113"/>
                    </a:cubicBezTo>
                    <a:cubicBezTo>
                      <a:pt x="134" y="115"/>
                      <a:pt x="140" y="112"/>
                      <a:pt x="142" y="107"/>
                    </a:cubicBezTo>
                    <a:cubicBezTo>
                      <a:pt x="146" y="96"/>
                      <a:pt x="146" y="96"/>
                      <a:pt x="146" y="96"/>
                    </a:cubicBezTo>
                    <a:cubicBezTo>
                      <a:pt x="148" y="90"/>
                      <a:pt x="146" y="84"/>
                      <a:pt x="140" y="82"/>
                    </a:cubicBezTo>
                    <a:moveTo>
                      <a:pt x="85" y="100"/>
                    </a:moveTo>
                    <a:cubicBezTo>
                      <a:pt x="70" y="107"/>
                      <a:pt x="54" y="100"/>
                      <a:pt x="47" y="86"/>
                    </a:cubicBezTo>
                    <a:cubicBezTo>
                      <a:pt x="41" y="71"/>
                      <a:pt x="48" y="55"/>
                      <a:pt x="62" y="48"/>
                    </a:cubicBezTo>
                    <a:cubicBezTo>
                      <a:pt x="76" y="42"/>
                      <a:pt x="93" y="49"/>
                      <a:pt x="99" y="63"/>
                    </a:cubicBezTo>
                    <a:cubicBezTo>
                      <a:pt x="106" y="77"/>
                      <a:pt x="99" y="94"/>
                      <a:pt x="85" y="100"/>
                    </a:cubicBezTo>
                  </a:path>
                </a:pathLst>
              </a:custGeom>
              <a:grpFill/>
              <a:ln>
                <a:noFill/>
              </a:ln>
            </p:spPr>
            <p:txBody>
              <a:bodyPr/>
              <a:lstStyle/>
              <a:p>
                <a:pPr>
                  <a:defRPr/>
                </a:pPr>
                <a:endParaRPr lang="zh-CN" altLang="en-US"/>
              </a:p>
            </p:txBody>
          </p:sp>
          <p:sp>
            <p:nvSpPr>
              <p:cNvPr id="533" name="Freeform 294"/>
              <p:cNvSpPr>
                <a:spLocks noEditPoints="1"/>
              </p:cNvSpPr>
              <p:nvPr/>
            </p:nvSpPr>
            <p:spPr bwMode="auto">
              <a:xfrm>
                <a:off x="3980010" y="3448228"/>
                <a:ext cx="95482" cy="94119"/>
              </a:xfrm>
              <a:custGeom>
                <a:avLst/>
                <a:gdLst>
                  <a:gd name="T0" fmla="*/ 31 w 57"/>
                  <a:gd name="T1" fmla="*/ 50 h 56"/>
                  <a:gd name="T2" fmla="*/ 33 w 57"/>
                  <a:gd name="T3" fmla="*/ 53 h 56"/>
                  <a:gd name="T4" fmla="*/ 38 w 57"/>
                  <a:gd name="T5" fmla="*/ 55 h 56"/>
                  <a:gd name="T6" fmla="*/ 42 w 57"/>
                  <a:gd name="T7" fmla="*/ 53 h 56"/>
                  <a:gd name="T8" fmla="*/ 44 w 57"/>
                  <a:gd name="T9" fmla="*/ 48 h 56"/>
                  <a:gd name="T10" fmla="*/ 43 w 57"/>
                  <a:gd name="T11" fmla="*/ 44 h 56"/>
                  <a:gd name="T12" fmla="*/ 45 w 57"/>
                  <a:gd name="T13" fmla="*/ 41 h 56"/>
                  <a:gd name="T14" fmla="*/ 49 w 57"/>
                  <a:gd name="T15" fmla="*/ 43 h 56"/>
                  <a:gd name="T16" fmla="*/ 54 w 57"/>
                  <a:gd name="T17" fmla="*/ 40 h 56"/>
                  <a:gd name="T18" fmla="*/ 56 w 57"/>
                  <a:gd name="T19" fmla="*/ 36 h 56"/>
                  <a:gd name="T20" fmla="*/ 54 w 57"/>
                  <a:gd name="T21" fmla="*/ 31 h 56"/>
                  <a:gd name="T22" fmla="*/ 50 w 57"/>
                  <a:gd name="T23" fmla="*/ 29 h 56"/>
                  <a:gd name="T24" fmla="*/ 50 w 57"/>
                  <a:gd name="T25" fmla="*/ 25 h 56"/>
                  <a:gd name="T26" fmla="*/ 54 w 57"/>
                  <a:gd name="T27" fmla="*/ 24 h 56"/>
                  <a:gd name="T28" fmla="*/ 56 w 57"/>
                  <a:gd name="T29" fmla="*/ 18 h 56"/>
                  <a:gd name="T30" fmla="*/ 54 w 57"/>
                  <a:gd name="T31" fmla="*/ 14 h 56"/>
                  <a:gd name="T32" fmla="*/ 49 w 57"/>
                  <a:gd name="T33" fmla="*/ 12 h 56"/>
                  <a:gd name="T34" fmla="*/ 45 w 57"/>
                  <a:gd name="T35" fmla="*/ 14 h 56"/>
                  <a:gd name="T36" fmla="*/ 42 w 57"/>
                  <a:gd name="T37" fmla="*/ 11 h 56"/>
                  <a:gd name="T38" fmla="*/ 43 w 57"/>
                  <a:gd name="T39" fmla="*/ 7 h 56"/>
                  <a:gd name="T40" fmla="*/ 41 w 57"/>
                  <a:gd name="T41" fmla="*/ 2 h 56"/>
                  <a:gd name="T42" fmla="*/ 37 w 57"/>
                  <a:gd name="T43" fmla="*/ 0 h 56"/>
                  <a:gd name="T44" fmla="*/ 32 w 57"/>
                  <a:gd name="T45" fmla="*/ 3 h 56"/>
                  <a:gd name="T46" fmla="*/ 30 w 57"/>
                  <a:gd name="T47" fmla="*/ 6 h 56"/>
                  <a:gd name="T48" fmla="*/ 26 w 57"/>
                  <a:gd name="T49" fmla="*/ 6 h 56"/>
                  <a:gd name="T50" fmla="*/ 24 w 57"/>
                  <a:gd name="T51" fmla="*/ 3 h 56"/>
                  <a:gd name="T52" fmla="*/ 19 w 57"/>
                  <a:gd name="T53" fmla="*/ 1 h 56"/>
                  <a:gd name="T54" fmla="*/ 15 w 57"/>
                  <a:gd name="T55" fmla="*/ 2 h 56"/>
                  <a:gd name="T56" fmla="*/ 13 w 57"/>
                  <a:gd name="T57" fmla="*/ 8 h 56"/>
                  <a:gd name="T58" fmla="*/ 14 w 57"/>
                  <a:gd name="T59" fmla="*/ 11 h 56"/>
                  <a:gd name="T60" fmla="*/ 11 w 57"/>
                  <a:gd name="T61" fmla="*/ 14 h 56"/>
                  <a:gd name="T62" fmla="*/ 8 w 57"/>
                  <a:gd name="T63" fmla="*/ 13 h 56"/>
                  <a:gd name="T64" fmla="*/ 3 w 57"/>
                  <a:gd name="T65" fmla="*/ 15 h 56"/>
                  <a:gd name="T66" fmla="*/ 1 w 57"/>
                  <a:gd name="T67" fmla="*/ 20 h 56"/>
                  <a:gd name="T68" fmla="*/ 3 w 57"/>
                  <a:gd name="T69" fmla="*/ 25 h 56"/>
                  <a:gd name="T70" fmla="*/ 6 w 57"/>
                  <a:gd name="T71" fmla="*/ 26 h 56"/>
                  <a:gd name="T72" fmla="*/ 6 w 57"/>
                  <a:gd name="T73" fmla="*/ 31 h 56"/>
                  <a:gd name="T74" fmla="*/ 3 w 57"/>
                  <a:gd name="T75" fmla="*/ 32 h 56"/>
                  <a:gd name="T76" fmla="*/ 1 w 57"/>
                  <a:gd name="T77" fmla="*/ 37 h 56"/>
                  <a:gd name="T78" fmla="*/ 3 w 57"/>
                  <a:gd name="T79" fmla="*/ 41 h 56"/>
                  <a:gd name="T80" fmla="*/ 8 w 57"/>
                  <a:gd name="T81" fmla="*/ 44 h 56"/>
                  <a:gd name="T82" fmla="*/ 11 w 57"/>
                  <a:gd name="T83" fmla="*/ 42 h 56"/>
                  <a:gd name="T84" fmla="*/ 15 w 57"/>
                  <a:gd name="T85" fmla="*/ 45 h 56"/>
                  <a:gd name="T86" fmla="*/ 14 w 57"/>
                  <a:gd name="T87" fmla="*/ 49 h 56"/>
                  <a:gd name="T88" fmla="*/ 16 w 57"/>
                  <a:gd name="T89" fmla="*/ 54 h 56"/>
                  <a:gd name="T90" fmla="*/ 20 w 57"/>
                  <a:gd name="T91" fmla="*/ 55 h 56"/>
                  <a:gd name="T92" fmla="*/ 25 w 57"/>
                  <a:gd name="T93" fmla="*/ 53 h 56"/>
                  <a:gd name="T94" fmla="*/ 27 w 57"/>
                  <a:gd name="T95" fmla="*/ 50 h 56"/>
                  <a:gd name="T96" fmla="*/ 31 w 57"/>
                  <a:gd name="T97" fmla="*/ 50 h 56"/>
                  <a:gd name="T98" fmla="*/ 18 w 57"/>
                  <a:gd name="T99" fmla="*/ 32 h 56"/>
                  <a:gd name="T100" fmla="*/ 24 w 57"/>
                  <a:gd name="T101" fmla="*/ 18 h 56"/>
                  <a:gd name="T102" fmla="*/ 38 w 57"/>
                  <a:gd name="T103" fmla="*/ 24 h 56"/>
                  <a:gd name="T104" fmla="*/ 32 w 57"/>
                  <a:gd name="T105" fmla="*/ 38 h 56"/>
                  <a:gd name="T106" fmla="*/ 18 w 57"/>
                  <a:gd name="T107"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6">
                    <a:moveTo>
                      <a:pt x="31" y="50"/>
                    </a:moveTo>
                    <a:cubicBezTo>
                      <a:pt x="33" y="53"/>
                      <a:pt x="33" y="53"/>
                      <a:pt x="33" y="53"/>
                    </a:cubicBezTo>
                    <a:cubicBezTo>
                      <a:pt x="33" y="55"/>
                      <a:pt x="36" y="56"/>
                      <a:pt x="38" y="55"/>
                    </a:cubicBezTo>
                    <a:cubicBezTo>
                      <a:pt x="42" y="53"/>
                      <a:pt x="42" y="53"/>
                      <a:pt x="42" y="53"/>
                    </a:cubicBezTo>
                    <a:cubicBezTo>
                      <a:pt x="44" y="52"/>
                      <a:pt x="45" y="50"/>
                      <a:pt x="44" y="48"/>
                    </a:cubicBezTo>
                    <a:cubicBezTo>
                      <a:pt x="43" y="44"/>
                      <a:pt x="43" y="44"/>
                      <a:pt x="43" y="44"/>
                    </a:cubicBezTo>
                    <a:cubicBezTo>
                      <a:pt x="44" y="43"/>
                      <a:pt x="45" y="42"/>
                      <a:pt x="45" y="41"/>
                    </a:cubicBezTo>
                    <a:cubicBezTo>
                      <a:pt x="49" y="43"/>
                      <a:pt x="49" y="43"/>
                      <a:pt x="49" y="43"/>
                    </a:cubicBezTo>
                    <a:cubicBezTo>
                      <a:pt x="51" y="44"/>
                      <a:pt x="54" y="43"/>
                      <a:pt x="54" y="40"/>
                    </a:cubicBezTo>
                    <a:cubicBezTo>
                      <a:pt x="56" y="36"/>
                      <a:pt x="56" y="36"/>
                      <a:pt x="56" y="36"/>
                    </a:cubicBezTo>
                    <a:cubicBezTo>
                      <a:pt x="57" y="34"/>
                      <a:pt x="56" y="32"/>
                      <a:pt x="54" y="31"/>
                    </a:cubicBezTo>
                    <a:cubicBezTo>
                      <a:pt x="50" y="29"/>
                      <a:pt x="50" y="29"/>
                      <a:pt x="50" y="29"/>
                    </a:cubicBezTo>
                    <a:cubicBezTo>
                      <a:pt x="50" y="28"/>
                      <a:pt x="50" y="27"/>
                      <a:pt x="50" y="25"/>
                    </a:cubicBezTo>
                    <a:cubicBezTo>
                      <a:pt x="54" y="24"/>
                      <a:pt x="54" y="24"/>
                      <a:pt x="54" y="24"/>
                    </a:cubicBezTo>
                    <a:cubicBezTo>
                      <a:pt x="56" y="23"/>
                      <a:pt x="57" y="20"/>
                      <a:pt x="56" y="18"/>
                    </a:cubicBezTo>
                    <a:cubicBezTo>
                      <a:pt x="54" y="14"/>
                      <a:pt x="54" y="14"/>
                      <a:pt x="54" y="14"/>
                    </a:cubicBezTo>
                    <a:cubicBezTo>
                      <a:pt x="53" y="12"/>
                      <a:pt x="51" y="11"/>
                      <a:pt x="49" y="12"/>
                    </a:cubicBezTo>
                    <a:cubicBezTo>
                      <a:pt x="45" y="14"/>
                      <a:pt x="45" y="14"/>
                      <a:pt x="45" y="14"/>
                    </a:cubicBezTo>
                    <a:cubicBezTo>
                      <a:pt x="44" y="13"/>
                      <a:pt x="43" y="12"/>
                      <a:pt x="42" y="11"/>
                    </a:cubicBezTo>
                    <a:cubicBezTo>
                      <a:pt x="43" y="7"/>
                      <a:pt x="43" y="7"/>
                      <a:pt x="43" y="7"/>
                    </a:cubicBezTo>
                    <a:cubicBezTo>
                      <a:pt x="44" y="5"/>
                      <a:pt x="43" y="3"/>
                      <a:pt x="41" y="2"/>
                    </a:cubicBezTo>
                    <a:cubicBezTo>
                      <a:pt x="37" y="0"/>
                      <a:pt x="37" y="0"/>
                      <a:pt x="37" y="0"/>
                    </a:cubicBezTo>
                    <a:cubicBezTo>
                      <a:pt x="35" y="0"/>
                      <a:pt x="32" y="1"/>
                      <a:pt x="32" y="3"/>
                    </a:cubicBezTo>
                    <a:cubicBezTo>
                      <a:pt x="30" y="6"/>
                      <a:pt x="30" y="6"/>
                      <a:pt x="30" y="6"/>
                    </a:cubicBezTo>
                    <a:cubicBezTo>
                      <a:pt x="29" y="6"/>
                      <a:pt x="27" y="6"/>
                      <a:pt x="26" y="6"/>
                    </a:cubicBezTo>
                    <a:cubicBezTo>
                      <a:pt x="24" y="3"/>
                      <a:pt x="24" y="3"/>
                      <a:pt x="24" y="3"/>
                    </a:cubicBezTo>
                    <a:cubicBezTo>
                      <a:pt x="23" y="1"/>
                      <a:pt x="21" y="0"/>
                      <a:pt x="19" y="1"/>
                    </a:cubicBezTo>
                    <a:cubicBezTo>
                      <a:pt x="15" y="2"/>
                      <a:pt x="15" y="2"/>
                      <a:pt x="15" y="2"/>
                    </a:cubicBezTo>
                    <a:cubicBezTo>
                      <a:pt x="13" y="3"/>
                      <a:pt x="12" y="6"/>
                      <a:pt x="13" y="8"/>
                    </a:cubicBezTo>
                    <a:cubicBezTo>
                      <a:pt x="14" y="11"/>
                      <a:pt x="14" y="11"/>
                      <a:pt x="14" y="11"/>
                    </a:cubicBezTo>
                    <a:cubicBezTo>
                      <a:pt x="13" y="12"/>
                      <a:pt x="12" y="13"/>
                      <a:pt x="11" y="14"/>
                    </a:cubicBezTo>
                    <a:cubicBezTo>
                      <a:pt x="8" y="13"/>
                      <a:pt x="8" y="13"/>
                      <a:pt x="8" y="13"/>
                    </a:cubicBezTo>
                    <a:cubicBezTo>
                      <a:pt x="6" y="12"/>
                      <a:pt x="3" y="13"/>
                      <a:pt x="3" y="15"/>
                    </a:cubicBezTo>
                    <a:cubicBezTo>
                      <a:pt x="1" y="20"/>
                      <a:pt x="1" y="20"/>
                      <a:pt x="1" y="20"/>
                    </a:cubicBezTo>
                    <a:cubicBezTo>
                      <a:pt x="0" y="22"/>
                      <a:pt x="1" y="24"/>
                      <a:pt x="3" y="25"/>
                    </a:cubicBezTo>
                    <a:cubicBezTo>
                      <a:pt x="6" y="26"/>
                      <a:pt x="6" y="26"/>
                      <a:pt x="6" y="26"/>
                    </a:cubicBezTo>
                    <a:cubicBezTo>
                      <a:pt x="6" y="28"/>
                      <a:pt x="6" y="29"/>
                      <a:pt x="6" y="31"/>
                    </a:cubicBezTo>
                    <a:cubicBezTo>
                      <a:pt x="3" y="32"/>
                      <a:pt x="3" y="32"/>
                      <a:pt x="3" y="32"/>
                    </a:cubicBezTo>
                    <a:cubicBezTo>
                      <a:pt x="1" y="33"/>
                      <a:pt x="0" y="35"/>
                      <a:pt x="1" y="37"/>
                    </a:cubicBezTo>
                    <a:cubicBezTo>
                      <a:pt x="3" y="41"/>
                      <a:pt x="3" y="41"/>
                      <a:pt x="3" y="41"/>
                    </a:cubicBezTo>
                    <a:cubicBezTo>
                      <a:pt x="4" y="44"/>
                      <a:pt x="6" y="44"/>
                      <a:pt x="8" y="44"/>
                    </a:cubicBezTo>
                    <a:cubicBezTo>
                      <a:pt x="11" y="42"/>
                      <a:pt x="11" y="42"/>
                      <a:pt x="11" y="42"/>
                    </a:cubicBezTo>
                    <a:cubicBezTo>
                      <a:pt x="12" y="43"/>
                      <a:pt x="14" y="45"/>
                      <a:pt x="15" y="45"/>
                    </a:cubicBezTo>
                    <a:cubicBezTo>
                      <a:pt x="14" y="49"/>
                      <a:pt x="14" y="49"/>
                      <a:pt x="14" y="49"/>
                    </a:cubicBezTo>
                    <a:cubicBezTo>
                      <a:pt x="13" y="51"/>
                      <a:pt x="14" y="53"/>
                      <a:pt x="16" y="54"/>
                    </a:cubicBezTo>
                    <a:cubicBezTo>
                      <a:pt x="20" y="55"/>
                      <a:pt x="20" y="55"/>
                      <a:pt x="20" y="55"/>
                    </a:cubicBezTo>
                    <a:cubicBezTo>
                      <a:pt x="22" y="56"/>
                      <a:pt x="25" y="55"/>
                      <a:pt x="25" y="53"/>
                    </a:cubicBezTo>
                    <a:cubicBezTo>
                      <a:pt x="27" y="50"/>
                      <a:pt x="27" y="50"/>
                      <a:pt x="27" y="50"/>
                    </a:cubicBezTo>
                    <a:cubicBezTo>
                      <a:pt x="28" y="50"/>
                      <a:pt x="30" y="50"/>
                      <a:pt x="31" y="50"/>
                    </a:cubicBezTo>
                    <a:moveTo>
                      <a:pt x="18" y="32"/>
                    </a:moveTo>
                    <a:cubicBezTo>
                      <a:pt x="16" y="27"/>
                      <a:pt x="18" y="21"/>
                      <a:pt x="24" y="18"/>
                    </a:cubicBezTo>
                    <a:cubicBezTo>
                      <a:pt x="29" y="16"/>
                      <a:pt x="36" y="18"/>
                      <a:pt x="38" y="24"/>
                    </a:cubicBezTo>
                    <a:cubicBezTo>
                      <a:pt x="40" y="29"/>
                      <a:pt x="38" y="36"/>
                      <a:pt x="32" y="38"/>
                    </a:cubicBezTo>
                    <a:cubicBezTo>
                      <a:pt x="27" y="40"/>
                      <a:pt x="20" y="38"/>
                      <a:pt x="18" y="32"/>
                    </a:cubicBezTo>
                  </a:path>
                </a:pathLst>
              </a:custGeom>
              <a:grpFill/>
              <a:ln>
                <a:noFill/>
              </a:ln>
            </p:spPr>
            <p:txBody>
              <a:bodyPr/>
              <a:lstStyle/>
              <a:p>
                <a:pPr>
                  <a:defRPr/>
                </a:pPr>
                <a:endParaRPr lang="zh-CN" altLang="en-US"/>
              </a:p>
            </p:txBody>
          </p:sp>
          <p:sp>
            <p:nvSpPr>
              <p:cNvPr id="534" name="Freeform 296"/>
              <p:cNvSpPr>
                <a:spLocks noEditPoints="1"/>
              </p:cNvSpPr>
              <p:nvPr/>
            </p:nvSpPr>
            <p:spPr bwMode="auto">
              <a:xfrm>
                <a:off x="4022295" y="3669202"/>
                <a:ext cx="95482" cy="95482"/>
              </a:xfrm>
              <a:custGeom>
                <a:avLst/>
                <a:gdLst>
                  <a:gd name="T0" fmla="*/ 54 w 57"/>
                  <a:gd name="T1" fmla="*/ 31 h 57"/>
                  <a:gd name="T2" fmla="*/ 50 w 57"/>
                  <a:gd name="T3" fmla="*/ 30 h 57"/>
                  <a:gd name="T4" fmla="*/ 50 w 57"/>
                  <a:gd name="T5" fmla="*/ 26 h 57"/>
                  <a:gd name="T6" fmla="*/ 54 w 57"/>
                  <a:gd name="T7" fmla="*/ 24 h 57"/>
                  <a:gd name="T8" fmla="*/ 56 w 57"/>
                  <a:gd name="T9" fmla="*/ 19 h 57"/>
                  <a:gd name="T10" fmla="*/ 54 w 57"/>
                  <a:gd name="T11" fmla="*/ 15 h 57"/>
                  <a:gd name="T12" fmla="*/ 49 w 57"/>
                  <a:gd name="T13" fmla="*/ 13 h 57"/>
                  <a:gd name="T14" fmla="*/ 45 w 57"/>
                  <a:gd name="T15" fmla="*/ 14 h 57"/>
                  <a:gd name="T16" fmla="*/ 42 w 57"/>
                  <a:gd name="T17" fmla="*/ 11 h 57"/>
                  <a:gd name="T18" fmla="*/ 44 w 57"/>
                  <a:gd name="T19" fmla="*/ 8 h 57"/>
                  <a:gd name="T20" fmla="*/ 41 w 57"/>
                  <a:gd name="T21" fmla="*/ 2 h 57"/>
                  <a:gd name="T22" fmla="*/ 37 w 57"/>
                  <a:gd name="T23" fmla="*/ 1 h 57"/>
                  <a:gd name="T24" fmla="*/ 32 w 57"/>
                  <a:gd name="T25" fmla="*/ 3 h 57"/>
                  <a:gd name="T26" fmla="*/ 30 w 57"/>
                  <a:gd name="T27" fmla="*/ 7 h 57"/>
                  <a:gd name="T28" fmla="*/ 26 w 57"/>
                  <a:gd name="T29" fmla="*/ 7 h 57"/>
                  <a:gd name="T30" fmla="*/ 25 w 57"/>
                  <a:gd name="T31" fmla="*/ 3 h 57"/>
                  <a:gd name="T32" fmla="*/ 19 w 57"/>
                  <a:gd name="T33" fmla="*/ 1 h 57"/>
                  <a:gd name="T34" fmla="*/ 15 w 57"/>
                  <a:gd name="T35" fmla="*/ 3 h 57"/>
                  <a:gd name="T36" fmla="*/ 13 w 57"/>
                  <a:gd name="T37" fmla="*/ 8 h 57"/>
                  <a:gd name="T38" fmla="*/ 14 w 57"/>
                  <a:gd name="T39" fmla="*/ 11 h 57"/>
                  <a:gd name="T40" fmla="*/ 11 w 57"/>
                  <a:gd name="T41" fmla="*/ 15 h 57"/>
                  <a:gd name="T42" fmla="*/ 8 w 57"/>
                  <a:gd name="T43" fmla="*/ 13 h 57"/>
                  <a:gd name="T44" fmla="*/ 3 w 57"/>
                  <a:gd name="T45" fmla="*/ 16 h 57"/>
                  <a:gd name="T46" fmla="*/ 1 w 57"/>
                  <a:gd name="T47" fmla="*/ 20 h 57"/>
                  <a:gd name="T48" fmla="*/ 3 w 57"/>
                  <a:gd name="T49" fmla="*/ 25 h 57"/>
                  <a:gd name="T50" fmla="*/ 7 w 57"/>
                  <a:gd name="T51" fmla="*/ 26 h 57"/>
                  <a:gd name="T52" fmla="*/ 7 w 57"/>
                  <a:gd name="T53" fmla="*/ 31 h 57"/>
                  <a:gd name="T54" fmla="*/ 3 w 57"/>
                  <a:gd name="T55" fmla="*/ 32 h 57"/>
                  <a:gd name="T56" fmla="*/ 1 w 57"/>
                  <a:gd name="T57" fmla="*/ 38 h 57"/>
                  <a:gd name="T58" fmla="*/ 3 w 57"/>
                  <a:gd name="T59" fmla="*/ 42 h 57"/>
                  <a:gd name="T60" fmla="*/ 9 w 57"/>
                  <a:gd name="T61" fmla="*/ 44 h 57"/>
                  <a:gd name="T62" fmla="*/ 12 w 57"/>
                  <a:gd name="T63" fmla="*/ 43 h 57"/>
                  <a:gd name="T64" fmla="*/ 15 w 57"/>
                  <a:gd name="T65" fmla="*/ 46 h 57"/>
                  <a:gd name="T66" fmla="*/ 14 w 57"/>
                  <a:gd name="T67" fmla="*/ 49 h 57"/>
                  <a:gd name="T68" fmla="*/ 16 w 57"/>
                  <a:gd name="T69" fmla="*/ 54 h 57"/>
                  <a:gd name="T70" fmla="*/ 20 w 57"/>
                  <a:gd name="T71" fmla="*/ 56 h 57"/>
                  <a:gd name="T72" fmla="*/ 25 w 57"/>
                  <a:gd name="T73" fmla="*/ 54 h 57"/>
                  <a:gd name="T74" fmla="*/ 27 w 57"/>
                  <a:gd name="T75" fmla="*/ 50 h 57"/>
                  <a:gd name="T76" fmla="*/ 31 w 57"/>
                  <a:gd name="T77" fmla="*/ 50 h 57"/>
                  <a:gd name="T78" fmla="*/ 33 w 57"/>
                  <a:gd name="T79" fmla="*/ 53 h 57"/>
                  <a:gd name="T80" fmla="*/ 38 w 57"/>
                  <a:gd name="T81" fmla="*/ 55 h 57"/>
                  <a:gd name="T82" fmla="*/ 42 w 57"/>
                  <a:gd name="T83" fmla="*/ 54 h 57"/>
                  <a:gd name="T84" fmla="*/ 44 w 57"/>
                  <a:gd name="T85" fmla="*/ 48 h 57"/>
                  <a:gd name="T86" fmla="*/ 43 w 57"/>
                  <a:gd name="T87" fmla="*/ 45 h 57"/>
                  <a:gd name="T88" fmla="*/ 46 w 57"/>
                  <a:gd name="T89" fmla="*/ 42 h 57"/>
                  <a:gd name="T90" fmla="*/ 49 w 57"/>
                  <a:gd name="T91" fmla="*/ 43 h 57"/>
                  <a:gd name="T92" fmla="*/ 55 w 57"/>
                  <a:gd name="T93" fmla="*/ 41 h 57"/>
                  <a:gd name="T94" fmla="*/ 56 w 57"/>
                  <a:gd name="T95" fmla="*/ 37 h 57"/>
                  <a:gd name="T96" fmla="*/ 54 w 57"/>
                  <a:gd name="T97" fmla="*/ 31 h 57"/>
                  <a:gd name="T98" fmla="*/ 33 w 57"/>
                  <a:gd name="T99" fmla="*/ 38 h 57"/>
                  <a:gd name="T100" fmla="*/ 18 w 57"/>
                  <a:gd name="T101" fmla="*/ 33 h 57"/>
                  <a:gd name="T102" fmla="*/ 24 w 57"/>
                  <a:gd name="T103" fmla="*/ 18 h 57"/>
                  <a:gd name="T104" fmla="*/ 38 w 57"/>
                  <a:gd name="T105" fmla="*/ 24 h 57"/>
                  <a:gd name="T106" fmla="*/ 33 w 57"/>
                  <a:gd name="T107" fmla="*/ 3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 h="57">
                    <a:moveTo>
                      <a:pt x="54" y="31"/>
                    </a:moveTo>
                    <a:cubicBezTo>
                      <a:pt x="50" y="30"/>
                      <a:pt x="50" y="30"/>
                      <a:pt x="50" y="30"/>
                    </a:cubicBezTo>
                    <a:cubicBezTo>
                      <a:pt x="50" y="28"/>
                      <a:pt x="50" y="27"/>
                      <a:pt x="50" y="26"/>
                    </a:cubicBezTo>
                    <a:cubicBezTo>
                      <a:pt x="54" y="24"/>
                      <a:pt x="54" y="24"/>
                      <a:pt x="54" y="24"/>
                    </a:cubicBezTo>
                    <a:cubicBezTo>
                      <a:pt x="56" y="23"/>
                      <a:pt x="57" y="21"/>
                      <a:pt x="56" y="19"/>
                    </a:cubicBezTo>
                    <a:cubicBezTo>
                      <a:pt x="54" y="15"/>
                      <a:pt x="54" y="15"/>
                      <a:pt x="54" y="15"/>
                    </a:cubicBezTo>
                    <a:cubicBezTo>
                      <a:pt x="53" y="13"/>
                      <a:pt x="51" y="12"/>
                      <a:pt x="49" y="13"/>
                    </a:cubicBezTo>
                    <a:cubicBezTo>
                      <a:pt x="45" y="14"/>
                      <a:pt x="45" y="14"/>
                      <a:pt x="45" y="14"/>
                    </a:cubicBezTo>
                    <a:cubicBezTo>
                      <a:pt x="44" y="13"/>
                      <a:pt x="43" y="12"/>
                      <a:pt x="42" y="11"/>
                    </a:cubicBezTo>
                    <a:cubicBezTo>
                      <a:pt x="44" y="8"/>
                      <a:pt x="44" y="8"/>
                      <a:pt x="44" y="8"/>
                    </a:cubicBezTo>
                    <a:cubicBezTo>
                      <a:pt x="44" y="5"/>
                      <a:pt x="43" y="3"/>
                      <a:pt x="41" y="2"/>
                    </a:cubicBezTo>
                    <a:cubicBezTo>
                      <a:pt x="37" y="1"/>
                      <a:pt x="37" y="1"/>
                      <a:pt x="37" y="1"/>
                    </a:cubicBezTo>
                    <a:cubicBezTo>
                      <a:pt x="35" y="0"/>
                      <a:pt x="33" y="1"/>
                      <a:pt x="32" y="3"/>
                    </a:cubicBezTo>
                    <a:cubicBezTo>
                      <a:pt x="30" y="7"/>
                      <a:pt x="30" y="7"/>
                      <a:pt x="30" y="7"/>
                    </a:cubicBezTo>
                    <a:cubicBezTo>
                      <a:pt x="29" y="7"/>
                      <a:pt x="28" y="7"/>
                      <a:pt x="26" y="7"/>
                    </a:cubicBezTo>
                    <a:cubicBezTo>
                      <a:pt x="25" y="3"/>
                      <a:pt x="25" y="3"/>
                      <a:pt x="25" y="3"/>
                    </a:cubicBezTo>
                    <a:cubicBezTo>
                      <a:pt x="24" y="1"/>
                      <a:pt x="21" y="0"/>
                      <a:pt x="19" y="1"/>
                    </a:cubicBezTo>
                    <a:cubicBezTo>
                      <a:pt x="15" y="3"/>
                      <a:pt x="15" y="3"/>
                      <a:pt x="15" y="3"/>
                    </a:cubicBezTo>
                    <a:cubicBezTo>
                      <a:pt x="13" y="4"/>
                      <a:pt x="12" y="6"/>
                      <a:pt x="13" y="8"/>
                    </a:cubicBezTo>
                    <a:cubicBezTo>
                      <a:pt x="14" y="11"/>
                      <a:pt x="14" y="11"/>
                      <a:pt x="14" y="11"/>
                    </a:cubicBezTo>
                    <a:cubicBezTo>
                      <a:pt x="13" y="12"/>
                      <a:pt x="12" y="13"/>
                      <a:pt x="11" y="15"/>
                    </a:cubicBezTo>
                    <a:cubicBezTo>
                      <a:pt x="8" y="13"/>
                      <a:pt x="8" y="13"/>
                      <a:pt x="8" y="13"/>
                    </a:cubicBezTo>
                    <a:cubicBezTo>
                      <a:pt x="6" y="13"/>
                      <a:pt x="4" y="14"/>
                      <a:pt x="3" y="16"/>
                    </a:cubicBezTo>
                    <a:cubicBezTo>
                      <a:pt x="1" y="20"/>
                      <a:pt x="1" y="20"/>
                      <a:pt x="1" y="20"/>
                    </a:cubicBezTo>
                    <a:cubicBezTo>
                      <a:pt x="0" y="22"/>
                      <a:pt x="1" y="24"/>
                      <a:pt x="3" y="25"/>
                    </a:cubicBezTo>
                    <a:cubicBezTo>
                      <a:pt x="7" y="26"/>
                      <a:pt x="7" y="26"/>
                      <a:pt x="7" y="26"/>
                    </a:cubicBezTo>
                    <a:cubicBezTo>
                      <a:pt x="6" y="28"/>
                      <a:pt x="6" y="29"/>
                      <a:pt x="7" y="31"/>
                    </a:cubicBezTo>
                    <a:cubicBezTo>
                      <a:pt x="3" y="32"/>
                      <a:pt x="3" y="32"/>
                      <a:pt x="3" y="32"/>
                    </a:cubicBezTo>
                    <a:cubicBezTo>
                      <a:pt x="1" y="33"/>
                      <a:pt x="1" y="36"/>
                      <a:pt x="1" y="38"/>
                    </a:cubicBezTo>
                    <a:cubicBezTo>
                      <a:pt x="3" y="42"/>
                      <a:pt x="3" y="42"/>
                      <a:pt x="3" y="42"/>
                    </a:cubicBezTo>
                    <a:cubicBezTo>
                      <a:pt x="4" y="44"/>
                      <a:pt x="6" y="45"/>
                      <a:pt x="9" y="44"/>
                    </a:cubicBezTo>
                    <a:cubicBezTo>
                      <a:pt x="12" y="43"/>
                      <a:pt x="12" y="43"/>
                      <a:pt x="12" y="43"/>
                    </a:cubicBezTo>
                    <a:cubicBezTo>
                      <a:pt x="13" y="44"/>
                      <a:pt x="14" y="45"/>
                      <a:pt x="15" y="46"/>
                    </a:cubicBezTo>
                    <a:cubicBezTo>
                      <a:pt x="14" y="49"/>
                      <a:pt x="14" y="49"/>
                      <a:pt x="14" y="49"/>
                    </a:cubicBezTo>
                    <a:cubicBezTo>
                      <a:pt x="13" y="51"/>
                      <a:pt x="14" y="53"/>
                      <a:pt x="16" y="54"/>
                    </a:cubicBezTo>
                    <a:cubicBezTo>
                      <a:pt x="20" y="56"/>
                      <a:pt x="20" y="56"/>
                      <a:pt x="20" y="56"/>
                    </a:cubicBezTo>
                    <a:cubicBezTo>
                      <a:pt x="22" y="57"/>
                      <a:pt x="25" y="56"/>
                      <a:pt x="25" y="54"/>
                    </a:cubicBezTo>
                    <a:cubicBezTo>
                      <a:pt x="27" y="50"/>
                      <a:pt x="27" y="50"/>
                      <a:pt x="27" y="50"/>
                    </a:cubicBezTo>
                    <a:cubicBezTo>
                      <a:pt x="28" y="50"/>
                      <a:pt x="30" y="50"/>
                      <a:pt x="31" y="50"/>
                    </a:cubicBezTo>
                    <a:cubicBezTo>
                      <a:pt x="33" y="53"/>
                      <a:pt x="33" y="53"/>
                      <a:pt x="33" y="53"/>
                    </a:cubicBezTo>
                    <a:cubicBezTo>
                      <a:pt x="34" y="55"/>
                      <a:pt x="36" y="56"/>
                      <a:pt x="38" y="55"/>
                    </a:cubicBezTo>
                    <a:cubicBezTo>
                      <a:pt x="42" y="54"/>
                      <a:pt x="42" y="54"/>
                      <a:pt x="42" y="54"/>
                    </a:cubicBezTo>
                    <a:cubicBezTo>
                      <a:pt x="44" y="53"/>
                      <a:pt x="45" y="50"/>
                      <a:pt x="44" y="48"/>
                    </a:cubicBezTo>
                    <a:cubicBezTo>
                      <a:pt x="43" y="45"/>
                      <a:pt x="43" y="45"/>
                      <a:pt x="43" y="45"/>
                    </a:cubicBezTo>
                    <a:cubicBezTo>
                      <a:pt x="44" y="44"/>
                      <a:pt x="45" y="43"/>
                      <a:pt x="46" y="42"/>
                    </a:cubicBezTo>
                    <a:cubicBezTo>
                      <a:pt x="49" y="43"/>
                      <a:pt x="49" y="43"/>
                      <a:pt x="49" y="43"/>
                    </a:cubicBezTo>
                    <a:cubicBezTo>
                      <a:pt x="51" y="44"/>
                      <a:pt x="54" y="43"/>
                      <a:pt x="55" y="41"/>
                    </a:cubicBezTo>
                    <a:cubicBezTo>
                      <a:pt x="56" y="37"/>
                      <a:pt x="56" y="37"/>
                      <a:pt x="56" y="37"/>
                    </a:cubicBezTo>
                    <a:cubicBezTo>
                      <a:pt x="57" y="35"/>
                      <a:pt x="56" y="32"/>
                      <a:pt x="54" y="31"/>
                    </a:cubicBezTo>
                    <a:moveTo>
                      <a:pt x="33" y="38"/>
                    </a:moveTo>
                    <a:cubicBezTo>
                      <a:pt x="27" y="41"/>
                      <a:pt x="21" y="38"/>
                      <a:pt x="18" y="33"/>
                    </a:cubicBezTo>
                    <a:cubicBezTo>
                      <a:pt x="16" y="27"/>
                      <a:pt x="18" y="21"/>
                      <a:pt x="24" y="18"/>
                    </a:cubicBezTo>
                    <a:cubicBezTo>
                      <a:pt x="29" y="16"/>
                      <a:pt x="36" y="19"/>
                      <a:pt x="38" y="24"/>
                    </a:cubicBezTo>
                    <a:cubicBezTo>
                      <a:pt x="41" y="30"/>
                      <a:pt x="38" y="36"/>
                      <a:pt x="33" y="38"/>
                    </a:cubicBezTo>
                  </a:path>
                </a:pathLst>
              </a:custGeom>
              <a:grpFill/>
              <a:ln>
                <a:noFill/>
              </a:ln>
            </p:spPr>
            <p:txBody>
              <a:bodyPr/>
              <a:lstStyle/>
              <a:p>
                <a:pPr>
                  <a:defRPr/>
                </a:pPr>
                <a:endParaRPr lang="zh-CN" altLang="en-US"/>
              </a:p>
            </p:txBody>
          </p:sp>
          <p:sp>
            <p:nvSpPr>
              <p:cNvPr id="535" name="Freeform 391"/>
              <p:cNvSpPr>
                <a:spLocks noEditPoints="1"/>
              </p:cNvSpPr>
              <p:nvPr/>
            </p:nvSpPr>
            <p:spPr bwMode="auto">
              <a:xfrm>
                <a:off x="4079575" y="3448226"/>
                <a:ext cx="244162" cy="245526"/>
              </a:xfrm>
              <a:custGeom>
                <a:avLst/>
                <a:gdLst>
                  <a:gd name="T0" fmla="*/ 60 w 145"/>
                  <a:gd name="T1" fmla="*/ 47 h 146"/>
                  <a:gd name="T2" fmla="*/ 97 w 145"/>
                  <a:gd name="T3" fmla="*/ 62 h 146"/>
                  <a:gd name="T4" fmla="*/ 83 w 145"/>
                  <a:gd name="T5" fmla="*/ 99 h 146"/>
                  <a:gd name="T6" fmla="*/ 45 w 145"/>
                  <a:gd name="T7" fmla="*/ 85 h 146"/>
                  <a:gd name="T8" fmla="*/ 90 w 145"/>
                  <a:gd name="T9" fmla="*/ 0 h 146"/>
                  <a:gd name="T10" fmla="*/ 77 w 145"/>
                  <a:gd name="T11" fmla="*/ 17 h 146"/>
                  <a:gd name="T12" fmla="*/ 66 w 145"/>
                  <a:gd name="T13" fmla="*/ 17 h 146"/>
                  <a:gd name="T14" fmla="*/ 52 w 145"/>
                  <a:gd name="T15" fmla="*/ 1 h 146"/>
                  <a:gd name="T16" fmla="*/ 37 w 145"/>
                  <a:gd name="T17" fmla="*/ 7 h 146"/>
                  <a:gd name="T18" fmla="*/ 32 w 145"/>
                  <a:gd name="T19" fmla="*/ 20 h 146"/>
                  <a:gd name="T20" fmla="*/ 35 w 145"/>
                  <a:gd name="T21" fmla="*/ 29 h 146"/>
                  <a:gd name="T22" fmla="*/ 18 w 145"/>
                  <a:gd name="T23" fmla="*/ 34 h 146"/>
                  <a:gd name="T24" fmla="*/ 5 w 145"/>
                  <a:gd name="T25" fmla="*/ 40 h 146"/>
                  <a:gd name="T26" fmla="*/ 0 w 145"/>
                  <a:gd name="T27" fmla="*/ 55 h 146"/>
                  <a:gd name="T28" fmla="*/ 15 w 145"/>
                  <a:gd name="T29" fmla="*/ 68 h 146"/>
                  <a:gd name="T30" fmla="*/ 14 w 145"/>
                  <a:gd name="T31" fmla="*/ 73 h 146"/>
                  <a:gd name="T32" fmla="*/ 15 w 145"/>
                  <a:gd name="T33" fmla="*/ 80 h 146"/>
                  <a:gd name="T34" fmla="*/ 7 w 145"/>
                  <a:gd name="T35" fmla="*/ 84 h 146"/>
                  <a:gd name="T36" fmla="*/ 1 w 145"/>
                  <a:gd name="T37" fmla="*/ 97 h 146"/>
                  <a:gd name="T38" fmla="*/ 16 w 145"/>
                  <a:gd name="T39" fmla="*/ 115 h 146"/>
                  <a:gd name="T40" fmla="*/ 28 w 145"/>
                  <a:gd name="T41" fmla="*/ 110 h 146"/>
                  <a:gd name="T42" fmla="*/ 37 w 145"/>
                  <a:gd name="T43" fmla="*/ 119 h 146"/>
                  <a:gd name="T44" fmla="*/ 34 w 145"/>
                  <a:gd name="T45" fmla="*/ 127 h 146"/>
                  <a:gd name="T46" fmla="*/ 40 w 145"/>
                  <a:gd name="T47" fmla="*/ 140 h 146"/>
                  <a:gd name="T48" fmla="*/ 54 w 145"/>
                  <a:gd name="T49" fmla="*/ 146 h 146"/>
                  <a:gd name="T50" fmla="*/ 68 w 145"/>
                  <a:gd name="T51" fmla="*/ 130 h 146"/>
                  <a:gd name="T52" fmla="*/ 79 w 145"/>
                  <a:gd name="T53" fmla="*/ 130 h 146"/>
                  <a:gd name="T54" fmla="*/ 93 w 145"/>
                  <a:gd name="T55" fmla="*/ 145 h 146"/>
                  <a:gd name="T56" fmla="*/ 108 w 145"/>
                  <a:gd name="T57" fmla="*/ 139 h 146"/>
                  <a:gd name="T58" fmla="*/ 113 w 145"/>
                  <a:gd name="T59" fmla="*/ 125 h 146"/>
                  <a:gd name="T60" fmla="*/ 109 w 145"/>
                  <a:gd name="T61" fmla="*/ 116 h 146"/>
                  <a:gd name="T62" fmla="*/ 126 w 145"/>
                  <a:gd name="T63" fmla="*/ 112 h 146"/>
                  <a:gd name="T64" fmla="*/ 140 w 145"/>
                  <a:gd name="T65" fmla="*/ 106 h 146"/>
                  <a:gd name="T66" fmla="*/ 145 w 145"/>
                  <a:gd name="T67" fmla="*/ 91 h 146"/>
                  <a:gd name="T68" fmla="*/ 128 w 145"/>
                  <a:gd name="T69" fmla="*/ 77 h 146"/>
                  <a:gd name="T70" fmla="*/ 128 w 145"/>
                  <a:gd name="T71" fmla="*/ 73 h 146"/>
                  <a:gd name="T72" fmla="*/ 128 w 145"/>
                  <a:gd name="T73" fmla="*/ 67 h 146"/>
                  <a:gd name="T74" fmla="*/ 138 w 145"/>
                  <a:gd name="T75" fmla="*/ 62 h 146"/>
                  <a:gd name="T76" fmla="*/ 143 w 145"/>
                  <a:gd name="T77" fmla="*/ 48 h 146"/>
                  <a:gd name="T78" fmla="*/ 129 w 145"/>
                  <a:gd name="T79" fmla="*/ 31 h 146"/>
                  <a:gd name="T80" fmla="*/ 115 w 145"/>
                  <a:gd name="T81" fmla="*/ 36 h 146"/>
                  <a:gd name="T82" fmla="*/ 107 w 145"/>
                  <a:gd name="T83" fmla="*/ 29 h 146"/>
                  <a:gd name="T84" fmla="*/ 111 w 145"/>
                  <a:gd name="T85" fmla="*/ 19 h 146"/>
                  <a:gd name="T86" fmla="*/ 105 w 145"/>
                  <a:gd name="T87" fmla="*/ 5 h 146"/>
                  <a:gd name="T88" fmla="*/ 90 w 145"/>
                  <a:gd name="T8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46">
                    <a:moveTo>
                      <a:pt x="43" y="73"/>
                    </a:moveTo>
                    <a:cubicBezTo>
                      <a:pt x="43" y="62"/>
                      <a:pt x="49" y="52"/>
                      <a:pt x="60" y="47"/>
                    </a:cubicBezTo>
                    <a:cubicBezTo>
                      <a:pt x="64" y="46"/>
                      <a:pt x="68" y="45"/>
                      <a:pt x="71" y="45"/>
                    </a:cubicBezTo>
                    <a:cubicBezTo>
                      <a:pt x="82" y="45"/>
                      <a:pt x="93" y="51"/>
                      <a:pt x="97" y="62"/>
                    </a:cubicBezTo>
                    <a:cubicBezTo>
                      <a:pt x="99" y="66"/>
                      <a:pt x="100" y="70"/>
                      <a:pt x="100" y="73"/>
                    </a:cubicBezTo>
                    <a:cubicBezTo>
                      <a:pt x="100" y="84"/>
                      <a:pt x="93" y="95"/>
                      <a:pt x="83" y="99"/>
                    </a:cubicBezTo>
                    <a:cubicBezTo>
                      <a:pt x="79" y="101"/>
                      <a:pt x="75" y="102"/>
                      <a:pt x="71" y="102"/>
                    </a:cubicBezTo>
                    <a:cubicBezTo>
                      <a:pt x="60" y="102"/>
                      <a:pt x="50" y="95"/>
                      <a:pt x="45" y="85"/>
                    </a:cubicBezTo>
                    <a:cubicBezTo>
                      <a:pt x="44" y="81"/>
                      <a:pt x="43" y="77"/>
                      <a:pt x="43" y="73"/>
                    </a:cubicBezTo>
                    <a:moveTo>
                      <a:pt x="90" y="0"/>
                    </a:moveTo>
                    <a:cubicBezTo>
                      <a:pt x="86" y="0"/>
                      <a:pt x="82" y="3"/>
                      <a:pt x="81" y="7"/>
                    </a:cubicBezTo>
                    <a:cubicBezTo>
                      <a:pt x="77" y="17"/>
                      <a:pt x="77" y="17"/>
                      <a:pt x="77" y="17"/>
                    </a:cubicBezTo>
                    <a:cubicBezTo>
                      <a:pt x="75" y="17"/>
                      <a:pt x="73" y="16"/>
                      <a:pt x="71" y="16"/>
                    </a:cubicBezTo>
                    <a:cubicBezTo>
                      <a:pt x="70" y="16"/>
                      <a:pt x="68" y="17"/>
                      <a:pt x="66" y="17"/>
                    </a:cubicBezTo>
                    <a:cubicBezTo>
                      <a:pt x="62" y="7"/>
                      <a:pt x="62" y="7"/>
                      <a:pt x="62" y="7"/>
                    </a:cubicBezTo>
                    <a:cubicBezTo>
                      <a:pt x="60" y="3"/>
                      <a:pt x="56" y="1"/>
                      <a:pt x="52" y="1"/>
                    </a:cubicBezTo>
                    <a:cubicBezTo>
                      <a:pt x="51" y="1"/>
                      <a:pt x="49" y="1"/>
                      <a:pt x="48" y="2"/>
                    </a:cubicBezTo>
                    <a:cubicBezTo>
                      <a:pt x="37" y="7"/>
                      <a:pt x="37" y="7"/>
                      <a:pt x="37" y="7"/>
                    </a:cubicBezTo>
                    <a:cubicBezTo>
                      <a:pt x="33" y="8"/>
                      <a:pt x="31" y="12"/>
                      <a:pt x="31" y="16"/>
                    </a:cubicBezTo>
                    <a:cubicBezTo>
                      <a:pt x="31" y="18"/>
                      <a:pt x="31" y="19"/>
                      <a:pt x="32" y="20"/>
                    </a:cubicBezTo>
                    <a:cubicBezTo>
                      <a:pt x="35" y="29"/>
                      <a:pt x="35" y="29"/>
                      <a:pt x="35" y="29"/>
                    </a:cubicBezTo>
                    <a:cubicBezTo>
                      <a:pt x="35" y="29"/>
                      <a:pt x="35" y="29"/>
                      <a:pt x="35" y="29"/>
                    </a:cubicBezTo>
                    <a:cubicBezTo>
                      <a:pt x="32" y="32"/>
                      <a:pt x="30" y="34"/>
                      <a:pt x="27" y="37"/>
                    </a:cubicBezTo>
                    <a:cubicBezTo>
                      <a:pt x="18" y="34"/>
                      <a:pt x="18" y="34"/>
                      <a:pt x="18" y="34"/>
                    </a:cubicBezTo>
                    <a:cubicBezTo>
                      <a:pt x="17" y="34"/>
                      <a:pt x="16" y="33"/>
                      <a:pt x="15" y="33"/>
                    </a:cubicBezTo>
                    <a:cubicBezTo>
                      <a:pt x="10" y="33"/>
                      <a:pt x="6" y="36"/>
                      <a:pt x="5" y="40"/>
                    </a:cubicBezTo>
                    <a:cubicBezTo>
                      <a:pt x="1" y="51"/>
                      <a:pt x="1" y="51"/>
                      <a:pt x="1" y="51"/>
                    </a:cubicBezTo>
                    <a:cubicBezTo>
                      <a:pt x="0" y="52"/>
                      <a:pt x="0" y="54"/>
                      <a:pt x="0" y="55"/>
                    </a:cubicBezTo>
                    <a:cubicBezTo>
                      <a:pt x="0" y="59"/>
                      <a:pt x="2" y="63"/>
                      <a:pt x="6" y="65"/>
                    </a:cubicBezTo>
                    <a:cubicBezTo>
                      <a:pt x="15" y="68"/>
                      <a:pt x="15" y="68"/>
                      <a:pt x="15" y="68"/>
                    </a:cubicBezTo>
                    <a:cubicBezTo>
                      <a:pt x="15" y="68"/>
                      <a:pt x="15" y="68"/>
                      <a:pt x="15" y="68"/>
                    </a:cubicBezTo>
                    <a:cubicBezTo>
                      <a:pt x="15" y="70"/>
                      <a:pt x="14" y="72"/>
                      <a:pt x="14" y="73"/>
                    </a:cubicBezTo>
                    <a:cubicBezTo>
                      <a:pt x="14" y="76"/>
                      <a:pt x="15" y="78"/>
                      <a:pt x="15" y="80"/>
                    </a:cubicBezTo>
                    <a:cubicBezTo>
                      <a:pt x="15" y="80"/>
                      <a:pt x="15" y="80"/>
                      <a:pt x="15" y="80"/>
                    </a:cubicBezTo>
                    <a:cubicBezTo>
                      <a:pt x="15" y="80"/>
                      <a:pt x="15" y="80"/>
                      <a:pt x="15" y="80"/>
                    </a:cubicBezTo>
                    <a:cubicBezTo>
                      <a:pt x="7" y="84"/>
                      <a:pt x="7" y="84"/>
                      <a:pt x="7" y="84"/>
                    </a:cubicBezTo>
                    <a:cubicBezTo>
                      <a:pt x="3" y="85"/>
                      <a:pt x="1" y="89"/>
                      <a:pt x="1" y="93"/>
                    </a:cubicBezTo>
                    <a:cubicBezTo>
                      <a:pt x="1" y="95"/>
                      <a:pt x="1" y="96"/>
                      <a:pt x="1" y="97"/>
                    </a:cubicBezTo>
                    <a:cubicBezTo>
                      <a:pt x="6" y="108"/>
                      <a:pt x="6" y="108"/>
                      <a:pt x="6" y="108"/>
                    </a:cubicBezTo>
                    <a:cubicBezTo>
                      <a:pt x="8" y="112"/>
                      <a:pt x="12" y="115"/>
                      <a:pt x="16" y="115"/>
                    </a:cubicBezTo>
                    <a:cubicBezTo>
                      <a:pt x="17" y="115"/>
                      <a:pt x="19" y="114"/>
                      <a:pt x="20" y="114"/>
                    </a:cubicBezTo>
                    <a:cubicBezTo>
                      <a:pt x="28" y="110"/>
                      <a:pt x="28" y="110"/>
                      <a:pt x="28" y="110"/>
                    </a:cubicBezTo>
                    <a:cubicBezTo>
                      <a:pt x="31" y="113"/>
                      <a:pt x="34" y="116"/>
                      <a:pt x="37" y="119"/>
                    </a:cubicBezTo>
                    <a:cubicBezTo>
                      <a:pt x="37" y="119"/>
                      <a:pt x="37" y="119"/>
                      <a:pt x="37" y="119"/>
                    </a:cubicBezTo>
                    <a:cubicBezTo>
                      <a:pt x="37" y="119"/>
                      <a:pt x="37" y="119"/>
                      <a:pt x="37" y="119"/>
                    </a:cubicBezTo>
                    <a:cubicBezTo>
                      <a:pt x="34" y="127"/>
                      <a:pt x="34" y="127"/>
                      <a:pt x="34" y="127"/>
                    </a:cubicBezTo>
                    <a:cubicBezTo>
                      <a:pt x="33" y="128"/>
                      <a:pt x="33" y="129"/>
                      <a:pt x="33" y="131"/>
                    </a:cubicBezTo>
                    <a:cubicBezTo>
                      <a:pt x="33" y="135"/>
                      <a:pt x="35" y="139"/>
                      <a:pt x="40" y="140"/>
                    </a:cubicBezTo>
                    <a:cubicBezTo>
                      <a:pt x="51" y="145"/>
                      <a:pt x="51" y="145"/>
                      <a:pt x="51" y="145"/>
                    </a:cubicBezTo>
                    <a:cubicBezTo>
                      <a:pt x="52" y="145"/>
                      <a:pt x="53" y="146"/>
                      <a:pt x="54" y="146"/>
                    </a:cubicBezTo>
                    <a:cubicBezTo>
                      <a:pt x="59" y="146"/>
                      <a:pt x="63" y="143"/>
                      <a:pt x="64" y="139"/>
                    </a:cubicBezTo>
                    <a:cubicBezTo>
                      <a:pt x="68" y="130"/>
                      <a:pt x="68" y="130"/>
                      <a:pt x="68" y="130"/>
                    </a:cubicBezTo>
                    <a:cubicBezTo>
                      <a:pt x="69" y="130"/>
                      <a:pt x="70" y="130"/>
                      <a:pt x="71" y="130"/>
                    </a:cubicBezTo>
                    <a:cubicBezTo>
                      <a:pt x="74" y="130"/>
                      <a:pt x="77" y="130"/>
                      <a:pt x="79" y="130"/>
                    </a:cubicBezTo>
                    <a:cubicBezTo>
                      <a:pt x="83" y="138"/>
                      <a:pt x="83" y="138"/>
                      <a:pt x="83" y="138"/>
                    </a:cubicBezTo>
                    <a:cubicBezTo>
                      <a:pt x="85" y="142"/>
                      <a:pt x="89" y="145"/>
                      <a:pt x="93" y="145"/>
                    </a:cubicBezTo>
                    <a:cubicBezTo>
                      <a:pt x="94" y="145"/>
                      <a:pt x="96" y="145"/>
                      <a:pt x="97" y="144"/>
                    </a:cubicBezTo>
                    <a:cubicBezTo>
                      <a:pt x="108" y="139"/>
                      <a:pt x="108" y="139"/>
                      <a:pt x="108" y="139"/>
                    </a:cubicBezTo>
                    <a:cubicBezTo>
                      <a:pt x="112" y="137"/>
                      <a:pt x="114" y="134"/>
                      <a:pt x="114" y="130"/>
                    </a:cubicBezTo>
                    <a:cubicBezTo>
                      <a:pt x="114" y="128"/>
                      <a:pt x="114" y="127"/>
                      <a:pt x="113" y="125"/>
                    </a:cubicBezTo>
                    <a:cubicBezTo>
                      <a:pt x="109" y="116"/>
                      <a:pt x="109" y="116"/>
                      <a:pt x="109" y="116"/>
                    </a:cubicBezTo>
                    <a:cubicBezTo>
                      <a:pt x="109" y="116"/>
                      <a:pt x="109" y="116"/>
                      <a:pt x="109" y="116"/>
                    </a:cubicBezTo>
                    <a:cubicBezTo>
                      <a:pt x="112" y="113"/>
                      <a:pt x="114" y="111"/>
                      <a:pt x="117" y="108"/>
                    </a:cubicBezTo>
                    <a:cubicBezTo>
                      <a:pt x="126" y="112"/>
                      <a:pt x="126" y="112"/>
                      <a:pt x="126" y="112"/>
                    </a:cubicBezTo>
                    <a:cubicBezTo>
                      <a:pt x="128" y="112"/>
                      <a:pt x="129" y="112"/>
                      <a:pt x="130" y="112"/>
                    </a:cubicBezTo>
                    <a:cubicBezTo>
                      <a:pt x="134" y="112"/>
                      <a:pt x="138" y="110"/>
                      <a:pt x="140" y="106"/>
                    </a:cubicBezTo>
                    <a:cubicBezTo>
                      <a:pt x="144" y="95"/>
                      <a:pt x="144" y="95"/>
                      <a:pt x="144" y="95"/>
                    </a:cubicBezTo>
                    <a:cubicBezTo>
                      <a:pt x="145" y="93"/>
                      <a:pt x="145" y="92"/>
                      <a:pt x="145" y="91"/>
                    </a:cubicBezTo>
                    <a:cubicBezTo>
                      <a:pt x="145" y="87"/>
                      <a:pt x="143" y="83"/>
                      <a:pt x="138" y="81"/>
                    </a:cubicBezTo>
                    <a:cubicBezTo>
                      <a:pt x="128" y="77"/>
                      <a:pt x="128" y="77"/>
                      <a:pt x="128" y="77"/>
                    </a:cubicBezTo>
                    <a:cubicBezTo>
                      <a:pt x="128" y="77"/>
                      <a:pt x="128" y="77"/>
                      <a:pt x="128" y="77"/>
                    </a:cubicBezTo>
                    <a:cubicBezTo>
                      <a:pt x="128" y="76"/>
                      <a:pt x="128" y="75"/>
                      <a:pt x="128" y="73"/>
                    </a:cubicBezTo>
                    <a:cubicBezTo>
                      <a:pt x="128" y="71"/>
                      <a:pt x="128" y="69"/>
                      <a:pt x="128" y="67"/>
                    </a:cubicBezTo>
                    <a:cubicBezTo>
                      <a:pt x="128" y="67"/>
                      <a:pt x="128" y="67"/>
                      <a:pt x="128" y="67"/>
                    </a:cubicBezTo>
                    <a:cubicBezTo>
                      <a:pt x="128" y="67"/>
                      <a:pt x="128" y="67"/>
                      <a:pt x="128" y="67"/>
                    </a:cubicBezTo>
                    <a:cubicBezTo>
                      <a:pt x="138" y="62"/>
                      <a:pt x="138" y="62"/>
                      <a:pt x="138" y="62"/>
                    </a:cubicBezTo>
                    <a:cubicBezTo>
                      <a:pt x="142" y="60"/>
                      <a:pt x="144" y="57"/>
                      <a:pt x="144" y="52"/>
                    </a:cubicBezTo>
                    <a:cubicBezTo>
                      <a:pt x="144" y="51"/>
                      <a:pt x="144" y="50"/>
                      <a:pt x="143" y="48"/>
                    </a:cubicBezTo>
                    <a:cubicBezTo>
                      <a:pt x="139" y="37"/>
                      <a:pt x="139" y="37"/>
                      <a:pt x="139" y="37"/>
                    </a:cubicBezTo>
                    <a:cubicBezTo>
                      <a:pt x="137" y="33"/>
                      <a:pt x="133" y="31"/>
                      <a:pt x="129" y="31"/>
                    </a:cubicBezTo>
                    <a:cubicBezTo>
                      <a:pt x="128" y="31"/>
                      <a:pt x="126" y="31"/>
                      <a:pt x="125" y="32"/>
                    </a:cubicBezTo>
                    <a:cubicBezTo>
                      <a:pt x="115" y="36"/>
                      <a:pt x="115" y="36"/>
                      <a:pt x="115" y="36"/>
                    </a:cubicBezTo>
                    <a:cubicBezTo>
                      <a:pt x="112" y="34"/>
                      <a:pt x="110" y="31"/>
                      <a:pt x="107" y="29"/>
                    </a:cubicBezTo>
                    <a:cubicBezTo>
                      <a:pt x="107" y="29"/>
                      <a:pt x="107" y="29"/>
                      <a:pt x="107" y="29"/>
                    </a:cubicBezTo>
                    <a:cubicBezTo>
                      <a:pt x="107" y="29"/>
                      <a:pt x="107" y="29"/>
                      <a:pt x="107" y="29"/>
                    </a:cubicBezTo>
                    <a:cubicBezTo>
                      <a:pt x="111" y="19"/>
                      <a:pt x="111" y="19"/>
                      <a:pt x="111" y="19"/>
                    </a:cubicBezTo>
                    <a:cubicBezTo>
                      <a:pt x="112" y="18"/>
                      <a:pt x="112" y="16"/>
                      <a:pt x="112" y="15"/>
                    </a:cubicBezTo>
                    <a:cubicBezTo>
                      <a:pt x="112" y="11"/>
                      <a:pt x="109" y="7"/>
                      <a:pt x="105" y="5"/>
                    </a:cubicBezTo>
                    <a:cubicBezTo>
                      <a:pt x="94" y="1"/>
                      <a:pt x="94" y="1"/>
                      <a:pt x="94" y="1"/>
                    </a:cubicBezTo>
                    <a:cubicBezTo>
                      <a:pt x="93" y="0"/>
                      <a:pt x="92" y="0"/>
                      <a:pt x="90" y="0"/>
                    </a:cubicBezTo>
                  </a:path>
                </a:pathLst>
              </a:custGeom>
              <a:grpFill/>
              <a:ln>
                <a:noFill/>
              </a:ln>
            </p:spPr>
            <p:txBody>
              <a:bodyPr/>
              <a:lstStyle/>
              <a:p>
                <a:pPr>
                  <a:defRPr/>
                </a:pPr>
                <a:endParaRPr lang="zh-CN" altLang="en-US"/>
              </a:p>
            </p:txBody>
          </p:sp>
        </p:grpSp>
      </p:grpSp>
      <p:grpSp>
        <p:nvGrpSpPr>
          <p:cNvPr id="26919" name="圆4"/>
          <p:cNvGrpSpPr/>
          <p:nvPr/>
        </p:nvGrpSpPr>
        <p:grpSpPr>
          <a:xfrm rot="20509969" flipV="1">
            <a:off x="8207713" y="1368883"/>
            <a:ext cx="251156" cy="251156"/>
            <a:chOff x="6885375" y="129405"/>
            <a:chExt cx="500649" cy="500649"/>
          </a:xfrm>
        </p:grpSpPr>
        <p:sp>
          <p:nvSpPr>
            <p:cNvPr id="31" name="椭圆 30"/>
            <p:cNvSpPr/>
            <p:nvPr/>
          </p:nvSpPr>
          <p:spPr bwMode="auto">
            <a:xfrm>
              <a:off x="6885375" y="129405"/>
              <a:ext cx="500649" cy="500649"/>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45" name="椭圆 444"/>
            <p:cNvSpPr/>
            <p:nvPr/>
          </p:nvSpPr>
          <p:spPr bwMode="auto">
            <a:xfrm>
              <a:off x="6969328" y="213358"/>
              <a:ext cx="332742" cy="332742"/>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432" name="圆3"/>
          <p:cNvGrpSpPr/>
          <p:nvPr/>
        </p:nvGrpSpPr>
        <p:grpSpPr>
          <a:xfrm rot="541739" flipV="1">
            <a:off x="7690285" y="858357"/>
            <a:ext cx="218084" cy="218084"/>
            <a:chOff x="7166898" y="3971999"/>
            <a:chExt cx="218084" cy="218084"/>
          </a:xfrm>
        </p:grpSpPr>
        <p:sp>
          <p:nvSpPr>
            <p:cNvPr id="448" name="椭圆 447"/>
            <p:cNvSpPr/>
            <p:nvPr/>
          </p:nvSpPr>
          <p:spPr bwMode="auto">
            <a:xfrm rot="1631770">
              <a:off x="7166898" y="3971999"/>
              <a:ext cx="218084" cy="218084"/>
            </a:xfrm>
            <a:prstGeom prst="ellipse">
              <a:avLst/>
            </a:prstGeom>
            <a:solidFill>
              <a:schemeClr val="bg1">
                <a:lumMod val="85000"/>
                <a:alpha val="42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49" name="椭圆 448"/>
            <p:cNvSpPr/>
            <p:nvPr/>
          </p:nvSpPr>
          <p:spPr bwMode="auto">
            <a:xfrm rot="1631770">
              <a:off x="7203468" y="4008569"/>
              <a:ext cx="144943" cy="144943"/>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433" name="圆2"/>
          <p:cNvGrpSpPr/>
          <p:nvPr/>
        </p:nvGrpSpPr>
        <p:grpSpPr>
          <a:xfrm rot="541739" flipV="1">
            <a:off x="7043394" y="588622"/>
            <a:ext cx="190850" cy="190850"/>
            <a:chOff x="6481492" y="4145439"/>
            <a:chExt cx="190850" cy="190850"/>
          </a:xfrm>
        </p:grpSpPr>
        <p:sp>
          <p:nvSpPr>
            <p:cNvPr id="451" name="椭圆 450"/>
            <p:cNvSpPr/>
            <p:nvPr/>
          </p:nvSpPr>
          <p:spPr bwMode="auto">
            <a:xfrm rot="1631770">
              <a:off x="6481492" y="4145439"/>
              <a:ext cx="190850" cy="190850"/>
            </a:xfrm>
            <a:prstGeom prst="ellipse">
              <a:avLst/>
            </a:prstGeom>
            <a:solidFill>
              <a:schemeClr val="bg1">
                <a:lumMod val="85000"/>
                <a:alpha val="3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52" name="椭圆 451"/>
            <p:cNvSpPr/>
            <p:nvPr/>
          </p:nvSpPr>
          <p:spPr bwMode="auto">
            <a:xfrm rot="1631770">
              <a:off x="6513495" y="4177442"/>
              <a:ext cx="126843" cy="126843"/>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434" name="圆1"/>
          <p:cNvGrpSpPr/>
          <p:nvPr/>
        </p:nvGrpSpPr>
        <p:grpSpPr>
          <a:xfrm rot="541739" flipV="1">
            <a:off x="6379126" y="615258"/>
            <a:ext cx="108444" cy="108444"/>
            <a:chOff x="5825911" y="4106678"/>
            <a:chExt cx="108444" cy="108444"/>
          </a:xfrm>
        </p:grpSpPr>
        <p:sp>
          <p:nvSpPr>
            <p:cNvPr id="454" name="椭圆 453"/>
            <p:cNvSpPr/>
            <p:nvPr/>
          </p:nvSpPr>
          <p:spPr bwMode="auto">
            <a:xfrm rot="1631770">
              <a:off x="5825911" y="4106678"/>
              <a:ext cx="108444" cy="108444"/>
            </a:xfrm>
            <a:prstGeom prst="ellipse">
              <a:avLst/>
            </a:prstGeom>
            <a:solidFill>
              <a:schemeClr val="bg1">
                <a:lumMod val="85000"/>
                <a:alpha val="18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55" name="椭圆 454"/>
            <p:cNvSpPr/>
            <p:nvPr/>
          </p:nvSpPr>
          <p:spPr bwMode="auto">
            <a:xfrm rot="1631770">
              <a:off x="5844096" y="4124863"/>
              <a:ext cx="72074" cy="7207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Tree>
    <p:extLst>
      <p:ext uri="{BB962C8B-B14F-4D97-AF65-F5344CB8AC3E}">
        <p14:creationId xmlns:p14="http://schemas.microsoft.com/office/powerpoint/2010/main" val="2727620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9"/>
                                        </p:tgtEl>
                                        <p:attrNameLst>
                                          <p:attrName>style.visibility</p:attrName>
                                        </p:attrNameLst>
                                      </p:cBhvr>
                                      <p:to>
                                        <p:strVal val="visible"/>
                                      </p:to>
                                    </p:set>
                                    <p:animEffect transition="in" filter="fade">
                                      <p:cBhvr>
                                        <p:cTn id="7" dur="500"/>
                                        <p:tgtEl>
                                          <p:spTgt spid="4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018"/>
                                        </p:tgtEl>
                                        <p:attrNameLst>
                                          <p:attrName>style.visibility</p:attrName>
                                        </p:attrNameLst>
                                      </p:cBhvr>
                                      <p:to>
                                        <p:strVal val="visible"/>
                                      </p:to>
                                    </p:set>
                                    <p:animEffect transition="in" filter="fade">
                                      <p:cBhvr>
                                        <p:cTn id="10" dur="500"/>
                                        <p:tgtEl>
                                          <p:spTgt spid="27018"/>
                                        </p:tgtEl>
                                      </p:cBhvr>
                                    </p:animEffect>
                                  </p:childTnLst>
                                </p:cTn>
                              </p:par>
                              <p:par>
                                <p:cTn id="11" presetID="21" presetClass="entr" presetSubtype="1"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heel(1)">
                                      <p:cBhvr>
                                        <p:cTn id="13" dur="2000"/>
                                        <p:tgtEl>
                                          <p:spTgt spid="30"/>
                                        </p:tgtEl>
                                      </p:cBhvr>
                                    </p:animEffect>
                                  </p:childTnLst>
                                </p:cTn>
                              </p:par>
                              <p:par>
                                <p:cTn id="14" presetID="8" presetClass="emph" presetSubtype="0" fill="hold" nodeType="withEffect">
                                  <p:stCondLst>
                                    <p:cond delay="0"/>
                                  </p:stCondLst>
                                  <p:childTnLst>
                                    <p:animRot by="16200000">
                                      <p:cBhvr>
                                        <p:cTn id="15" dur="10" fill="hold"/>
                                        <p:tgtEl>
                                          <p:spTgt spid="30"/>
                                        </p:tgtEl>
                                        <p:attrNameLst>
                                          <p:attrName>r</p:attrName>
                                        </p:attrNameLst>
                                      </p:cBhvr>
                                    </p:animRot>
                                  </p:childTnLst>
                                </p:cTn>
                              </p:par>
                              <p:par>
                                <p:cTn id="16" presetID="53" presetClass="entr" presetSubtype="16" fill="hold" nodeType="withEffect">
                                  <p:stCondLst>
                                    <p:cond delay="750"/>
                                  </p:stCondLst>
                                  <p:childTnLst>
                                    <p:set>
                                      <p:cBhvr>
                                        <p:cTn id="17" dur="1" fill="hold">
                                          <p:stCondLst>
                                            <p:cond delay="0"/>
                                          </p:stCondLst>
                                        </p:cTn>
                                        <p:tgtEl>
                                          <p:spTgt spid="434"/>
                                        </p:tgtEl>
                                        <p:attrNameLst>
                                          <p:attrName>style.visibility</p:attrName>
                                        </p:attrNameLst>
                                      </p:cBhvr>
                                      <p:to>
                                        <p:strVal val="visible"/>
                                      </p:to>
                                    </p:set>
                                    <p:anim calcmode="lin" valueType="num">
                                      <p:cBhvr>
                                        <p:cTn id="18" dur="500" fill="hold"/>
                                        <p:tgtEl>
                                          <p:spTgt spid="434"/>
                                        </p:tgtEl>
                                        <p:attrNameLst>
                                          <p:attrName>ppt_w</p:attrName>
                                        </p:attrNameLst>
                                      </p:cBhvr>
                                      <p:tavLst>
                                        <p:tav tm="0">
                                          <p:val>
                                            <p:fltVal val="0"/>
                                          </p:val>
                                        </p:tav>
                                        <p:tav tm="100000">
                                          <p:val>
                                            <p:strVal val="#ppt_w"/>
                                          </p:val>
                                        </p:tav>
                                      </p:tavLst>
                                    </p:anim>
                                    <p:anim calcmode="lin" valueType="num">
                                      <p:cBhvr>
                                        <p:cTn id="19" dur="500" fill="hold"/>
                                        <p:tgtEl>
                                          <p:spTgt spid="434"/>
                                        </p:tgtEl>
                                        <p:attrNameLst>
                                          <p:attrName>ppt_h</p:attrName>
                                        </p:attrNameLst>
                                      </p:cBhvr>
                                      <p:tavLst>
                                        <p:tav tm="0">
                                          <p:val>
                                            <p:fltVal val="0"/>
                                          </p:val>
                                        </p:tav>
                                        <p:tav tm="100000">
                                          <p:val>
                                            <p:strVal val="#ppt_h"/>
                                          </p:val>
                                        </p:tav>
                                      </p:tavLst>
                                    </p:anim>
                                    <p:animEffect transition="in" filter="fade">
                                      <p:cBhvr>
                                        <p:cTn id="20" dur="500"/>
                                        <p:tgtEl>
                                          <p:spTgt spid="434"/>
                                        </p:tgtEl>
                                      </p:cBhvr>
                                    </p:animEffect>
                                  </p:childTnLst>
                                </p:cTn>
                              </p:par>
                              <p:par>
                                <p:cTn id="21" presetID="6" presetClass="emph" presetSubtype="0" autoRev="1" fill="hold" nodeType="withEffect">
                                  <p:stCondLst>
                                    <p:cond delay="1250"/>
                                  </p:stCondLst>
                                  <p:childTnLst>
                                    <p:animScale>
                                      <p:cBhvr>
                                        <p:cTn id="22" dur="200" fill="hold"/>
                                        <p:tgtEl>
                                          <p:spTgt spid="434"/>
                                        </p:tgtEl>
                                      </p:cBhvr>
                                      <p:by x="120000" y="120000"/>
                                    </p:animScale>
                                  </p:childTnLst>
                                </p:cTn>
                              </p:par>
                              <p:par>
                                <p:cTn id="23" presetID="51" presetClass="path" presetSubtype="0" accel="50000" decel="50000" fill="hold" nodeType="withEffect">
                                  <p:stCondLst>
                                    <p:cond delay="750"/>
                                  </p:stCondLst>
                                  <p:childTnLst>
                                    <p:animMotion origin="layout" path="M 0.00104 -0.00309 C -0.03021 0.00247 -0.07847 0.02531 -0.12916 0.11882 " pathEditMode="relative" rAng="0" ptsTypes="AA">
                                      <p:cBhvr>
                                        <p:cTn id="24" dur="500" spd="-100000" fill="hold"/>
                                        <p:tgtEl>
                                          <p:spTgt spid="434"/>
                                        </p:tgtEl>
                                        <p:attrNameLst>
                                          <p:attrName>ppt_x</p:attrName>
                                          <p:attrName>ppt_y</p:attrName>
                                        </p:attrNameLst>
                                      </p:cBhvr>
                                      <p:rCtr x="-6510" y="6080"/>
                                    </p:animMotion>
                                  </p:childTnLst>
                                </p:cTn>
                              </p:par>
                              <p:par>
                                <p:cTn id="25" presetID="53" presetClass="entr" presetSubtype="16" fill="hold" nodeType="withEffect">
                                  <p:stCondLst>
                                    <p:cond delay="1000"/>
                                  </p:stCondLst>
                                  <p:childTnLst>
                                    <p:set>
                                      <p:cBhvr>
                                        <p:cTn id="26" dur="1" fill="hold">
                                          <p:stCondLst>
                                            <p:cond delay="0"/>
                                          </p:stCondLst>
                                        </p:cTn>
                                        <p:tgtEl>
                                          <p:spTgt spid="433"/>
                                        </p:tgtEl>
                                        <p:attrNameLst>
                                          <p:attrName>style.visibility</p:attrName>
                                        </p:attrNameLst>
                                      </p:cBhvr>
                                      <p:to>
                                        <p:strVal val="visible"/>
                                      </p:to>
                                    </p:set>
                                    <p:anim calcmode="lin" valueType="num">
                                      <p:cBhvr>
                                        <p:cTn id="27" dur="500" fill="hold"/>
                                        <p:tgtEl>
                                          <p:spTgt spid="433"/>
                                        </p:tgtEl>
                                        <p:attrNameLst>
                                          <p:attrName>ppt_w</p:attrName>
                                        </p:attrNameLst>
                                      </p:cBhvr>
                                      <p:tavLst>
                                        <p:tav tm="0">
                                          <p:val>
                                            <p:fltVal val="0"/>
                                          </p:val>
                                        </p:tav>
                                        <p:tav tm="100000">
                                          <p:val>
                                            <p:strVal val="#ppt_w"/>
                                          </p:val>
                                        </p:tav>
                                      </p:tavLst>
                                    </p:anim>
                                    <p:anim calcmode="lin" valueType="num">
                                      <p:cBhvr>
                                        <p:cTn id="28" dur="500" fill="hold"/>
                                        <p:tgtEl>
                                          <p:spTgt spid="433"/>
                                        </p:tgtEl>
                                        <p:attrNameLst>
                                          <p:attrName>ppt_h</p:attrName>
                                        </p:attrNameLst>
                                      </p:cBhvr>
                                      <p:tavLst>
                                        <p:tav tm="0">
                                          <p:val>
                                            <p:fltVal val="0"/>
                                          </p:val>
                                        </p:tav>
                                        <p:tav tm="100000">
                                          <p:val>
                                            <p:strVal val="#ppt_h"/>
                                          </p:val>
                                        </p:tav>
                                      </p:tavLst>
                                    </p:anim>
                                    <p:animEffect transition="in" filter="fade">
                                      <p:cBhvr>
                                        <p:cTn id="29" dur="500"/>
                                        <p:tgtEl>
                                          <p:spTgt spid="433"/>
                                        </p:tgtEl>
                                      </p:cBhvr>
                                    </p:animEffect>
                                  </p:childTnLst>
                                </p:cTn>
                              </p:par>
                              <p:par>
                                <p:cTn id="30" presetID="6" presetClass="emph" presetSubtype="0" autoRev="1" fill="hold" nodeType="withEffect">
                                  <p:stCondLst>
                                    <p:cond delay="1500"/>
                                  </p:stCondLst>
                                  <p:childTnLst>
                                    <p:animScale>
                                      <p:cBhvr>
                                        <p:cTn id="31" dur="200" fill="hold"/>
                                        <p:tgtEl>
                                          <p:spTgt spid="433"/>
                                        </p:tgtEl>
                                      </p:cBhvr>
                                      <p:by x="120000" y="120000"/>
                                    </p:animScale>
                                  </p:childTnLst>
                                </p:cTn>
                              </p:par>
                              <p:par>
                                <p:cTn id="32" presetID="51" presetClass="path" presetSubtype="0" accel="50000" decel="50000" fill="hold" nodeType="withEffect">
                                  <p:stCondLst>
                                    <p:cond delay="1000"/>
                                  </p:stCondLst>
                                  <p:childTnLst>
                                    <p:animMotion origin="layout" path="M 8.33333E-7 -0.00092 C -0.04549 -0.02191 -0.08785 -0.00648 -0.12396 0.01358 " pathEditMode="relative" rAng="0" ptsTypes="AA">
                                      <p:cBhvr>
                                        <p:cTn id="33" dur="500" spd="-100000" fill="hold"/>
                                        <p:tgtEl>
                                          <p:spTgt spid="433"/>
                                        </p:tgtEl>
                                        <p:attrNameLst>
                                          <p:attrName>ppt_x</p:attrName>
                                          <p:attrName>ppt_y</p:attrName>
                                        </p:attrNameLst>
                                      </p:cBhvr>
                                      <p:rCtr x="-6198" y="216"/>
                                    </p:animMotion>
                                  </p:childTnLst>
                                </p:cTn>
                              </p:par>
                              <p:par>
                                <p:cTn id="34" presetID="53" presetClass="entr" presetSubtype="16" fill="hold" nodeType="withEffect">
                                  <p:stCondLst>
                                    <p:cond delay="1250"/>
                                  </p:stCondLst>
                                  <p:childTnLst>
                                    <p:set>
                                      <p:cBhvr>
                                        <p:cTn id="35" dur="1" fill="hold">
                                          <p:stCondLst>
                                            <p:cond delay="0"/>
                                          </p:stCondLst>
                                        </p:cTn>
                                        <p:tgtEl>
                                          <p:spTgt spid="432"/>
                                        </p:tgtEl>
                                        <p:attrNameLst>
                                          <p:attrName>style.visibility</p:attrName>
                                        </p:attrNameLst>
                                      </p:cBhvr>
                                      <p:to>
                                        <p:strVal val="visible"/>
                                      </p:to>
                                    </p:set>
                                    <p:anim calcmode="lin" valueType="num">
                                      <p:cBhvr>
                                        <p:cTn id="36" dur="500" fill="hold"/>
                                        <p:tgtEl>
                                          <p:spTgt spid="432"/>
                                        </p:tgtEl>
                                        <p:attrNameLst>
                                          <p:attrName>ppt_w</p:attrName>
                                        </p:attrNameLst>
                                      </p:cBhvr>
                                      <p:tavLst>
                                        <p:tav tm="0">
                                          <p:val>
                                            <p:fltVal val="0"/>
                                          </p:val>
                                        </p:tav>
                                        <p:tav tm="100000">
                                          <p:val>
                                            <p:strVal val="#ppt_w"/>
                                          </p:val>
                                        </p:tav>
                                      </p:tavLst>
                                    </p:anim>
                                    <p:anim calcmode="lin" valueType="num">
                                      <p:cBhvr>
                                        <p:cTn id="37" dur="500" fill="hold"/>
                                        <p:tgtEl>
                                          <p:spTgt spid="432"/>
                                        </p:tgtEl>
                                        <p:attrNameLst>
                                          <p:attrName>ppt_h</p:attrName>
                                        </p:attrNameLst>
                                      </p:cBhvr>
                                      <p:tavLst>
                                        <p:tav tm="0">
                                          <p:val>
                                            <p:fltVal val="0"/>
                                          </p:val>
                                        </p:tav>
                                        <p:tav tm="100000">
                                          <p:val>
                                            <p:strVal val="#ppt_h"/>
                                          </p:val>
                                        </p:tav>
                                      </p:tavLst>
                                    </p:anim>
                                    <p:animEffect transition="in" filter="fade">
                                      <p:cBhvr>
                                        <p:cTn id="38" dur="500"/>
                                        <p:tgtEl>
                                          <p:spTgt spid="432"/>
                                        </p:tgtEl>
                                      </p:cBhvr>
                                    </p:animEffect>
                                  </p:childTnLst>
                                </p:cTn>
                              </p:par>
                              <p:par>
                                <p:cTn id="39" presetID="6" presetClass="emph" presetSubtype="0" autoRev="1" fill="hold" nodeType="withEffect">
                                  <p:stCondLst>
                                    <p:cond delay="1750"/>
                                  </p:stCondLst>
                                  <p:childTnLst>
                                    <p:animScale>
                                      <p:cBhvr>
                                        <p:cTn id="40" dur="200" fill="hold"/>
                                        <p:tgtEl>
                                          <p:spTgt spid="432"/>
                                        </p:tgtEl>
                                      </p:cBhvr>
                                      <p:by x="120000" y="120000"/>
                                    </p:animScale>
                                  </p:childTnLst>
                                </p:cTn>
                              </p:par>
                              <p:par>
                                <p:cTn id="41" presetID="51" presetClass="path" presetSubtype="0" accel="50000" decel="50000" fill="hold" nodeType="withEffect">
                                  <p:stCondLst>
                                    <p:cond delay="1250"/>
                                  </p:stCondLst>
                                  <p:childTnLst>
                                    <p:animMotion origin="layout" path="M -1.38889E-6 -2.96296E-6 C -0.01649 -0.01636 -0.04826 -0.06203 -0.11788 -0.06543 " pathEditMode="relative" rAng="0" ptsTypes="AA">
                                      <p:cBhvr>
                                        <p:cTn id="42" dur="500" spd="-100000" fill="hold"/>
                                        <p:tgtEl>
                                          <p:spTgt spid="432"/>
                                        </p:tgtEl>
                                        <p:attrNameLst>
                                          <p:attrName>ppt_x</p:attrName>
                                          <p:attrName>ppt_y</p:attrName>
                                        </p:attrNameLst>
                                      </p:cBhvr>
                                      <p:rCtr x="-5903" y="-3272"/>
                                    </p:animMotion>
                                  </p:childTnLst>
                                </p:cTn>
                              </p:par>
                              <p:par>
                                <p:cTn id="43" presetID="53" presetClass="entr" presetSubtype="16" fill="hold" nodeType="withEffect">
                                  <p:stCondLst>
                                    <p:cond delay="1500"/>
                                  </p:stCondLst>
                                  <p:childTnLst>
                                    <p:set>
                                      <p:cBhvr>
                                        <p:cTn id="44" dur="1" fill="hold">
                                          <p:stCondLst>
                                            <p:cond delay="0"/>
                                          </p:stCondLst>
                                        </p:cTn>
                                        <p:tgtEl>
                                          <p:spTgt spid="26919"/>
                                        </p:tgtEl>
                                        <p:attrNameLst>
                                          <p:attrName>style.visibility</p:attrName>
                                        </p:attrNameLst>
                                      </p:cBhvr>
                                      <p:to>
                                        <p:strVal val="visible"/>
                                      </p:to>
                                    </p:set>
                                    <p:anim calcmode="lin" valueType="num">
                                      <p:cBhvr>
                                        <p:cTn id="45" dur="500" fill="hold"/>
                                        <p:tgtEl>
                                          <p:spTgt spid="26919"/>
                                        </p:tgtEl>
                                        <p:attrNameLst>
                                          <p:attrName>ppt_w</p:attrName>
                                        </p:attrNameLst>
                                      </p:cBhvr>
                                      <p:tavLst>
                                        <p:tav tm="0">
                                          <p:val>
                                            <p:fltVal val="0"/>
                                          </p:val>
                                        </p:tav>
                                        <p:tav tm="100000">
                                          <p:val>
                                            <p:strVal val="#ppt_w"/>
                                          </p:val>
                                        </p:tav>
                                      </p:tavLst>
                                    </p:anim>
                                    <p:anim calcmode="lin" valueType="num">
                                      <p:cBhvr>
                                        <p:cTn id="46" dur="500" fill="hold"/>
                                        <p:tgtEl>
                                          <p:spTgt spid="26919"/>
                                        </p:tgtEl>
                                        <p:attrNameLst>
                                          <p:attrName>ppt_h</p:attrName>
                                        </p:attrNameLst>
                                      </p:cBhvr>
                                      <p:tavLst>
                                        <p:tav tm="0">
                                          <p:val>
                                            <p:fltVal val="0"/>
                                          </p:val>
                                        </p:tav>
                                        <p:tav tm="100000">
                                          <p:val>
                                            <p:strVal val="#ppt_h"/>
                                          </p:val>
                                        </p:tav>
                                      </p:tavLst>
                                    </p:anim>
                                    <p:animEffect transition="in" filter="fade">
                                      <p:cBhvr>
                                        <p:cTn id="47" dur="500"/>
                                        <p:tgtEl>
                                          <p:spTgt spid="26919"/>
                                        </p:tgtEl>
                                      </p:cBhvr>
                                    </p:animEffect>
                                  </p:childTnLst>
                                </p:cTn>
                              </p:par>
                              <p:par>
                                <p:cTn id="48" presetID="6" presetClass="emph" presetSubtype="0" autoRev="1" fill="hold" nodeType="withEffect">
                                  <p:stCondLst>
                                    <p:cond delay="2000"/>
                                  </p:stCondLst>
                                  <p:childTnLst>
                                    <p:animScale>
                                      <p:cBhvr>
                                        <p:cTn id="49" dur="200" fill="hold"/>
                                        <p:tgtEl>
                                          <p:spTgt spid="26919"/>
                                        </p:tgtEl>
                                      </p:cBhvr>
                                      <p:by x="120000" y="120000"/>
                                    </p:animScale>
                                  </p:childTnLst>
                                </p:cTn>
                              </p:par>
                              <p:par>
                                <p:cTn id="50" presetID="51" presetClass="path" presetSubtype="0" accel="50000" decel="50000" fill="hold" nodeType="withEffect">
                                  <p:stCondLst>
                                    <p:cond delay="1500"/>
                                  </p:stCondLst>
                                  <p:childTnLst>
                                    <p:animMotion origin="layout" path="M -4.72222E-6 -2.09877E-6 C -0.03246 -0.07716 -0.05607 -0.10247 -0.08975 -0.13333 " pathEditMode="relative" rAng="0" ptsTypes="AA">
                                      <p:cBhvr>
                                        <p:cTn id="51" dur="500" spd="-100000" fill="hold"/>
                                        <p:tgtEl>
                                          <p:spTgt spid="26919"/>
                                        </p:tgtEl>
                                        <p:attrNameLst>
                                          <p:attrName>ppt_x</p:attrName>
                                          <p:attrName>ppt_y</p:attrName>
                                        </p:attrNameLst>
                                      </p:cBhvr>
                                      <p:rCtr x="-4497" y="-6667"/>
                                    </p:animMotion>
                                  </p:childTnLst>
                                </p:cTn>
                              </p:par>
                              <p:par>
                                <p:cTn id="52" presetID="22" presetClass="entr" presetSubtype="8" fill="hold" grpId="0" nodeType="withEffect">
                                  <p:stCondLst>
                                    <p:cond delay="2250"/>
                                  </p:stCondLst>
                                  <p:childTnLst>
                                    <p:set>
                                      <p:cBhvr>
                                        <p:cTn id="53" dur="1" fill="hold">
                                          <p:stCondLst>
                                            <p:cond delay="0"/>
                                          </p:stCondLst>
                                        </p:cTn>
                                        <p:tgtEl>
                                          <p:spTgt spid="639">
                                            <p:txEl>
                                              <p:pRg st="0" end="0"/>
                                            </p:txEl>
                                          </p:spTgt>
                                        </p:tgtEl>
                                        <p:attrNameLst>
                                          <p:attrName>style.visibility</p:attrName>
                                        </p:attrNameLst>
                                      </p:cBhvr>
                                      <p:to>
                                        <p:strVal val="visible"/>
                                      </p:to>
                                    </p:set>
                                    <p:animEffect transition="in" filter="wipe(left)">
                                      <p:cBhvr>
                                        <p:cTn id="54" dur="750"/>
                                        <p:tgtEl>
                                          <p:spTgt spid="639">
                                            <p:txEl>
                                              <p:pRg st="0" end="0"/>
                                            </p:txEl>
                                          </p:spTgt>
                                        </p:tgtEl>
                                      </p:cBhvr>
                                    </p:animEffect>
                                  </p:childTnLst>
                                </p:cTn>
                              </p:par>
                              <p:par>
                                <p:cTn id="55" presetID="6" presetClass="emph" presetSubtype="0" autoRev="1" fill="hold" grpId="1" nodeType="withEffect">
                                  <p:stCondLst>
                                    <p:cond delay="3500"/>
                                  </p:stCondLst>
                                  <p:childTnLst>
                                    <p:animScale>
                                      <p:cBhvr>
                                        <p:cTn id="56" dur="500" fill="hold"/>
                                        <p:tgtEl>
                                          <p:spTgt spid="639">
                                            <p:txEl>
                                              <p:pRg st="0" end="0"/>
                                            </p:txEl>
                                          </p:spTgt>
                                        </p:tgtEl>
                                      </p:cBhvr>
                                      <p:by x="108000" y="108000"/>
                                    </p:animScale>
                                  </p:childTnLst>
                                </p:cTn>
                              </p:par>
                              <p:par>
                                <p:cTn id="57" presetID="22" presetClass="entr" presetSubtype="2" fill="hold" grpId="0" nodeType="withEffect">
                                  <p:stCondLst>
                                    <p:cond delay="3000"/>
                                  </p:stCondLst>
                                  <p:childTnLst>
                                    <p:set>
                                      <p:cBhvr>
                                        <p:cTn id="58" dur="1" fill="hold">
                                          <p:stCondLst>
                                            <p:cond delay="0"/>
                                          </p:stCondLst>
                                        </p:cTn>
                                        <p:tgtEl>
                                          <p:spTgt spid="224">
                                            <p:txEl>
                                              <p:pRg st="0" end="0"/>
                                            </p:txEl>
                                          </p:spTgt>
                                        </p:tgtEl>
                                        <p:attrNameLst>
                                          <p:attrName>style.visibility</p:attrName>
                                        </p:attrNameLst>
                                      </p:cBhvr>
                                      <p:to>
                                        <p:strVal val="visible"/>
                                      </p:to>
                                    </p:set>
                                    <p:animEffect transition="in" filter="wipe(right)">
                                      <p:cBhvr>
                                        <p:cTn id="59" dur="750"/>
                                        <p:tgtEl>
                                          <p:spTgt spid="224">
                                            <p:txEl>
                                              <p:pRg st="0" end="0"/>
                                            </p:txEl>
                                          </p:spTgt>
                                        </p:tgtEl>
                                      </p:cBhvr>
                                    </p:animEffect>
                                  </p:childTnLst>
                                </p:cTn>
                              </p:par>
                              <p:par>
                                <p:cTn id="60" presetID="6" presetClass="emph" presetSubtype="0" autoRev="1" fill="hold" grpId="1" nodeType="withEffect">
                                  <p:stCondLst>
                                    <p:cond delay="3500"/>
                                  </p:stCondLst>
                                  <p:childTnLst>
                                    <p:animScale>
                                      <p:cBhvr>
                                        <p:cTn id="61" dur="500" fill="hold"/>
                                        <p:tgtEl>
                                          <p:spTgt spid="224">
                                            <p:txEl>
                                              <p:pRg st="0" end="0"/>
                                            </p:txEl>
                                          </p:spTgt>
                                        </p:tgtEl>
                                      </p:cBhvr>
                                      <p:by x="108000" y="108000"/>
                                    </p:animScale>
                                  </p:childTnLst>
                                </p:cTn>
                              </p:par>
                              <p:par>
                                <p:cTn id="62" presetID="22" presetClass="entr" presetSubtype="1" fill="hold" grpId="0" nodeType="withEffect">
                                  <p:stCondLst>
                                    <p:cond delay="4000"/>
                                  </p:stCondLst>
                                  <p:childTnLst>
                                    <p:set>
                                      <p:cBhvr>
                                        <p:cTn id="63" dur="1" fill="hold">
                                          <p:stCondLst>
                                            <p:cond delay="0"/>
                                          </p:stCondLst>
                                        </p:cTn>
                                        <p:tgtEl>
                                          <p:spTgt spid="659"/>
                                        </p:tgtEl>
                                        <p:attrNameLst>
                                          <p:attrName>style.visibility</p:attrName>
                                        </p:attrNameLst>
                                      </p:cBhvr>
                                      <p:to>
                                        <p:strVal val="visible"/>
                                      </p:to>
                                    </p:set>
                                    <p:animEffect transition="in" filter="wipe(up)">
                                      <p:cBhvr>
                                        <p:cTn id="64" dur="1200"/>
                                        <p:tgtEl>
                                          <p:spTgt spid="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18" grpId="0" animBg="1"/>
      <p:bldP spid="659" grpId="0" animBg="1"/>
      <p:bldP spid="224" grpId="0" build="allAtOnce"/>
      <p:bldP spid="224" grpId="1" build="allAtOnce"/>
      <p:bldP spid="639" grpId="0" build="allAtOnce"/>
      <p:bldP spid="639" grpId="1"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4499995" y="1896781"/>
            <a:ext cx="4018957" cy="1200332"/>
            <a:chOff x="4499995" y="1896781"/>
            <a:chExt cx="4018957" cy="1200332"/>
          </a:xfrm>
        </p:grpSpPr>
        <p:grpSp>
          <p:nvGrpSpPr>
            <p:cNvPr id="77" name="组合 76"/>
            <p:cNvGrpSpPr/>
            <p:nvPr/>
          </p:nvGrpSpPr>
          <p:grpSpPr>
            <a:xfrm>
              <a:off x="4499995" y="1896781"/>
              <a:ext cx="4018957" cy="1200332"/>
              <a:chOff x="4499995" y="1896781"/>
              <a:chExt cx="4018957" cy="1200332"/>
            </a:xfrm>
          </p:grpSpPr>
          <p:sp>
            <p:nvSpPr>
              <p:cNvPr id="75" name="文本框 21"/>
              <p:cNvSpPr txBox="1">
                <a:spLocks noChangeArrowheads="1"/>
              </p:cNvSpPr>
              <p:nvPr/>
            </p:nvSpPr>
            <p:spPr bwMode="auto">
              <a:xfrm>
                <a:off x="4499995" y="1896781"/>
                <a:ext cx="4018957"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3600" dirty="0" smtClean="0">
                    <a:solidFill>
                      <a:schemeClr val="bg1"/>
                    </a:solidFill>
                  </a:rPr>
                  <a:t>点击此处添加标题</a:t>
                </a:r>
                <a:endParaRPr lang="zh-CN" altLang="en-US" sz="3600" dirty="0">
                  <a:solidFill>
                    <a:schemeClr val="bg1"/>
                  </a:solidFill>
                </a:endParaRPr>
              </a:p>
            </p:txBody>
          </p:sp>
          <p:sp>
            <p:nvSpPr>
              <p:cNvPr id="76" name="文本框 21"/>
              <p:cNvSpPr txBox="1">
                <a:spLocks noChangeArrowheads="1"/>
              </p:cNvSpPr>
              <p:nvPr/>
            </p:nvSpPr>
            <p:spPr bwMode="auto">
              <a:xfrm>
                <a:off x="4499995" y="2727781"/>
                <a:ext cx="3658932"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sz="1800" dirty="0">
                    <a:solidFill>
                      <a:schemeClr val="bg1">
                        <a:lumMod val="65000"/>
                      </a:schemeClr>
                    </a:solidFill>
                  </a:rPr>
                  <a:t>Click here to add the title</a:t>
                </a:r>
                <a:endParaRPr lang="zh-CN" altLang="en-US" sz="1800" dirty="0">
                  <a:solidFill>
                    <a:schemeClr val="bg1">
                      <a:lumMod val="65000"/>
                    </a:schemeClr>
                  </a:solidFill>
                </a:endParaRPr>
              </a:p>
            </p:txBody>
          </p:sp>
        </p:grpSp>
        <p:cxnSp>
          <p:nvCxnSpPr>
            <p:cNvPr id="79" name="直接连接符 78"/>
            <p:cNvCxnSpPr/>
            <p:nvPr/>
          </p:nvCxnSpPr>
          <p:spPr bwMode="auto">
            <a:xfrm>
              <a:off x="4644005" y="2657743"/>
              <a:ext cx="3528245" cy="0"/>
            </a:xfrm>
            <a:prstGeom prst="line">
              <a:avLst/>
            </a:prstGeom>
            <a:solidFill>
              <a:schemeClr val="accent1"/>
            </a:solidFill>
            <a:ln w="12700"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1" name="目录小"/>
          <p:cNvGrpSpPr>
            <a:grpSpLocks noChangeAspect="1"/>
          </p:cNvGrpSpPr>
          <p:nvPr/>
        </p:nvGrpSpPr>
        <p:grpSpPr>
          <a:xfrm>
            <a:off x="2556000" y="2448000"/>
            <a:ext cx="252000" cy="252000"/>
            <a:chOff x="4200317" y="3652059"/>
            <a:chExt cx="251156" cy="251156"/>
          </a:xfrm>
        </p:grpSpPr>
        <p:sp>
          <p:nvSpPr>
            <p:cNvPr id="62" name="椭圆 61"/>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3" name="椭圆 62"/>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4" name="目录底大"/>
          <p:cNvGrpSpPr>
            <a:grpSpLocks noChangeAspect="1"/>
          </p:cNvGrpSpPr>
          <p:nvPr/>
        </p:nvGrpSpPr>
        <p:grpSpPr>
          <a:xfrm>
            <a:off x="1092791" y="984791"/>
            <a:ext cx="3178418" cy="3178418"/>
            <a:chOff x="4200317" y="3652059"/>
            <a:chExt cx="251156" cy="251156"/>
          </a:xfrm>
        </p:grpSpPr>
        <p:sp>
          <p:nvSpPr>
            <p:cNvPr id="65" name="椭圆 64"/>
            <p:cNvSpPr/>
            <p:nvPr/>
          </p:nvSpPr>
          <p:spPr bwMode="auto">
            <a:xfrm flipV="1">
              <a:off x="4200317" y="3652059"/>
              <a:ext cx="251156" cy="251156"/>
            </a:xfrm>
            <a:prstGeom prst="ellipse">
              <a:avLst/>
            </a:prstGeom>
            <a:solidFill>
              <a:schemeClr val="bg1">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6" name="椭圆 65"/>
            <p:cNvSpPr/>
            <p:nvPr/>
          </p:nvSpPr>
          <p:spPr bwMode="auto">
            <a:xfrm flipV="1">
              <a:off x="4242433" y="3694175"/>
              <a:ext cx="166924" cy="16692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7" name="目录文字"/>
          <p:cNvSpPr txBox="1"/>
          <p:nvPr/>
        </p:nvSpPr>
        <p:spPr>
          <a:xfrm>
            <a:off x="1770695" y="1803166"/>
            <a:ext cx="1822611" cy="123367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lnSpc>
                <a:spcPts val="8900"/>
              </a:lnSpc>
            </a:pPr>
            <a:r>
              <a:rPr lang="en-US" altLang="zh-CN" sz="8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01</a:t>
            </a:r>
            <a:endParaRPr lang="en-US" altLang="zh-CN" sz="8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87" name="目录文字"/>
          <p:cNvSpPr txBox="1"/>
          <p:nvPr/>
        </p:nvSpPr>
        <p:spPr>
          <a:xfrm>
            <a:off x="1770695" y="2852173"/>
            <a:ext cx="1822611"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600" dirty="0" smtClean="0">
                <a:solidFill>
                  <a:schemeClr val="bg1">
                    <a:lumMod val="50000"/>
                  </a:schemeClr>
                </a:solidFill>
                <a:effectLst/>
                <a:latin typeface="方正兰亭黑_GBK" panose="02000000000000000000" pitchFamily="2" charset="-122"/>
                <a:ea typeface="方正兰亭黑_GBK" panose="02000000000000000000" pitchFamily="2" charset="-122"/>
              </a:rPr>
              <a:t>The </a:t>
            </a:r>
            <a:r>
              <a:rPr lang="en-US" altLang="zh-CN" sz="1600" dirty="0">
                <a:solidFill>
                  <a:schemeClr val="bg1">
                    <a:lumMod val="50000"/>
                  </a:schemeClr>
                </a:solidFill>
                <a:effectLst/>
                <a:latin typeface="方正兰亭黑_GBK" panose="02000000000000000000" pitchFamily="2" charset="-122"/>
                <a:ea typeface="方正兰亭黑_GBK" panose="02000000000000000000" pitchFamily="2" charset="-122"/>
              </a:rPr>
              <a:t>first </a:t>
            </a:r>
            <a:r>
              <a:rPr lang="en-US" altLang="zh-CN" sz="1600" dirty="0" smtClean="0">
                <a:solidFill>
                  <a:schemeClr val="bg1">
                    <a:lumMod val="50000"/>
                  </a:schemeClr>
                </a:solidFill>
                <a:effectLst/>
                <a:latin typeface="方正兰亭黑_GBK" panose="02000000000000000000" pitchFamily="2" charset="-122"/>
                <a:ea typeface="方正兰亭黑_GBK" panose="02000000000000000000" pitchFamily="2" charset="-122"/>
              </a:rPr>
              <a:t>chapter</a:t>
            </a:r>
            <a:endParaRPr lang="zh-CN" altLang="en-US" sz="3200" dirty="0">
              <a:solidFill>
                <a:schemeClr val="bg1">
                  <a:lumMod val="50000"/>
                </a:schemeClr>
              </a:solidFill>
              <a:effectLst>
                <a:outerShdw blurRad="50800" dist="38100" dir="2700000" algn="tl" rotWithShape="0">
                  <a:prstClr val="black">
                    <a:alpha val="40000"/>
                  </a:prstClr>
                </a:outerShdw>
              </a:effectLst>
              <a:latin typeface="方正兰亭黑_GBK" panose="02000000000000000000" pitchFamily="2" charset="-122"/>
              <a:ea typeface="方正兰亭黑_GBK" panose="02000000000000000000" pitchFamily="2" charset="-122"/>
            </a:endParaRPr>
          </a:p>
        </p:txBody>
      </p:sp>
    </p:spTree>
    <p:extLst>
      <p:ext uri="{BB962C8B-B14F-4D97-AF65-F5344CB8AC3E}">
        <p14:creationId xmlns:p14="http://schemas.microsoft.com/office/powerpoint/2010/main" val="305042649"/>
      </p:ext>
    </p:extLst>
  </p:cSld>
  <p:clrMapOvr>
    <a:masterClrMapping/>
  </p:clrMapOvr>
  <mc:AlternateContent xmlns:mc="http://schemas.openxmlformats.org/markup-compatibility/2006">
    <mc:Choice xmlns:p14="http://schemas.microsoft.com/office/powerpoint/2010/main" Requires="p14">
      <p:transition spd="slow" p14:dur="2000" advTm="3113"/>
    </mc:Choice>
    <mc:Fallback>
      <p:transition spd="slow" advTm="3113"/>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14:presetBounceEnd="26667">
                                      <p:stCondLst>
                                        <p:cond delay="1000"/>
                                      </p:stCondLst>
                                      <p:childTnLst>
                                        <p:animMotion origin="layout" path="M 3.88889E-6 7.40741E-7 L -0.44809 0.00895 " pathEditMode="relative" rAng="0" ptsTypes="AA" p14:bounceEnd="26667">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stCondLst>
                                        <p:cond delay="1000"/>
                                      </p:stCondLst>
                                      <p:childTnLst>
                                        <p:animMotion origin="layout" path="M 3.88889E-6 7.40741E-7 L -0.44809 0.00895 " pathEditMode="relative" rAng="0" ptsTypes="AA">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938142" y="1131650"/>
            <a:ext cx="1429053" cy="1429053"/>
            <a:chOff x="6456491" y="998687"/>
            <a:chExt cx="1690193" cy="1690193"/>
          </a:xfrm>
        </p:grpSpPr>
        <p:sp>
          <p:nvSpPr>
            <p:cNvPr id="47" name="椭圆 46"/>
            <p:cNvSpPr/>
            <p:nvPr/>
          </p:nvSpPr>
          <p:spPr bwMode="auto">
            <a:xfrm flipV="1">
              <a:off x="6456491"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8" name="椭圆 47"/>
            <p:cNvSpPr/>
            <p:nvPr/>
          </p:nvSpPr>
          <p:spPr bwMode="auto">
            <a:xfrm flipV="1">
              <a:off x="6544006" y="1086201"/>
              <a:ext cx="1515164" cy="1515164"/>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239" name="Freeform 13"/>
            <p:cNvSpPr>
              <a:spLocks noEditPoints="1" noChangeArrowheads="1"/>
            </p:cNvSpPr>
            <p:nvPr/>
          </p:nvSpPr>
          <p:spPr bwMode="auto">
            <a:xfrm>
              <a:off x="6896775" y="1436589"/>
              <a:ext cx="809625" cy="814388"/>
            </a:xfrm>
            <a:custGeom>
              <a:avLst/>
              <a:gdLst>
                <a:gd name="T0" fmla="*/ 2147483646 w 104"/>
                <a:gd name="T1" fmla="*/ 2147483646 h 107"/>
                <a:gd name="T2" fmla="*/ 2147483646 w 104"/>
                <a:gd name="T3" fmla="*/ 2147483646 h 107"/>
                <a:gd name="T4" fmla="*/ 2147483646 w 104"/>
                <a:gd name="T5" fmla="*/ 2147483646 h 107"/>
                <a:gd name="T6" fmla="*/ 2147483646 w 104"/>
                <a:gd name="T7" fmla="*/ 2147483646 h 107"/>
                <a:gd name="T8" fmla="*/ 2147483646 w 104"/>
                <a:gd name="T9" fmla="*/ 2147483646 h 107"/>
                <a:gd name="T10" fmla="*/ 2147483646 w 104"/>
                <a:gd name="T11" fmla="*/ 2147483646 h 107"/>
                <a:gd name="T12" fmla="*/ 2147483646 w 104"/>
                <a:gd name="T13" fmla="*/ 2147483646 h 107"/>
                <a:gd name="T14" fmla="*/ 2147483646 w 104"/>
                <a:gd name="T15" fmla="*/ 2147483646 h 107"/>
                <a:gd name="T16" fmla="*/ 2147483646 w 104"/>
                <a:gd name="T17" fmla="*/ 0 h 107"/>
                <a:gd name="T18" fmla="*/ 2147483646 w 104"/>
                <a:gd name="T19" fmla="*/ 2147483646 h 107"/>
                <a:gd name="T20" fmla="*/ 2147483646 w 104"/>
                <a:gd name="T21" fmla="*/ 2147483646 h 107"/>
                <a:gd name="T22" fmla="*/ 2147483646 w 104"/>
                <a:gd name="T23" fmla="*/ 2147483646 h 107"/>
                <a:gd name="T24" fmla="*/ 2147483646 w 104"/>
                <a:gd name="T25" fmla="*/ 2147483646 h 107"/>
                <a:gd name="T26" fmla="*/ 2147483646 w 104"/>
                <a:gd name="T27" fmla="*/ 2147483646 h 107"/>
                <a:gd name="T28" fmla="*/ 2147483646 w 104"/>
                <a:gd name="T29" fmla="*/ 2147483646 h 107"/>
                <a:gd name="T30" fmla="*/ 2147483646 w 104"/>
                <a:gd name="T31" fmla="*/ 2147483646 h 107"/>
                <a:gd name="T32" fmla="*/ 2147483646 w 104"/>
                <a:gd name="T33" fmla="*/ 2147483646 h 107"/>
                <a:gd name="T34" fmla="*/ 2147483646 w 104"/>
                <a:gd name="T35" fmla="*/ 2147483646 h 107"/>
                <a:gd name="T36" fmla="*/ 2147483646 w 104"/>
                <a:gd name="T37" fmla="*/ 2147483646 h 107"/>
                <a:gd name="T38" fmla="*/ 2147483646 w 104"/>
                <a:gd name="T39" fmla="*/ 2147483646 h 107"/>
                <a:gd name="T40" fmla="*/ 2147483646 w 104"/>
                <a:gd name="T41" fmla="*/ 2147483646 h 107"/>
                <a:gd name="T42" fmla="*/ 2147483646 w 104"/>
                <a:gd name="T43" fmla="*/ 2147483646 h 107"/>
                <a:gd name="T44" fmla="*/ 2147483646 w 104"/>
                <a:gd name="T45" fmla="*/ 2147483646 h 107"/>
                <a:gd name="T46" fmla="*/ 2147483646 w 104"/>
                <a:gd name="T47" fmla="*/ 2147483646 h 107"/>
                <a:gd name="T48" fmla="*/ 2147483646 w 104"/>
                <a:gd name="T49" fmla="*/ 2147483646 h 107"/>
                <a:gd name="T50" fmla="*/ 2147483646 w 104"/>
                <a:gd name="T51" fmla="*/ 2147483646 h 107"/>
                <a:gd name="T52" fmla="*/ 2147483646 w 104"/>
                <a:gd name="T53" fmla="*/ 2147483646 h 107"/>
                <a:gd name="T54" fmla="*/ 2147483646 w 104"/>
                <a:gd name="T55" fmla="*/ 2147483646 h 107"/>
                <a:gd name="T56" fmla="*/ 2147483646 w 104"/>
                <a:gd name="T57" fmla="*/ 2147483646 h 107"/>
                <a:gd name="T58" fmla="*/ 2147483646 w 104"/>
                <a:gd name="T59" fmla="*/ 2147483646 h 107"/>
                <a:gd name="T60" fmla="*/ 2147483646 w 104"/>
                <a:gd name="T61" fmla="*/ 2147483646 h 107"/>
                <a:gd name="T62" fmla="*/ 2147483646 w 104"/>
                <a:gd name="T63" fmla="*/ 2147483646 h 107"/>
                <a:gd name="T64" fmla="*/ 2147483646 w 104"/>
                <a:gd name="T65" fmla="*/ 2147483646 h 107"/>
                <a:gd name="T66" fmla="*/ 2147483646 w 104"/>
                <a:gd name="T67" fmla="*/ 2147483646 h 107"/>
                <a:gd name="T68" fmla="*/ 2147483646 w 104"/>
                <a:gd name="T69" fmla="*/ 2147483646 h 107"/>
                <a:gd name="T70" fmla="*/ 2147483646 w 104"/>
                <a:gd name="T71" fmla="*/ 2147483646 h 107"/>
                <a:gd name="T72" fmla="*/ 2147483646 w 104"/>
                <a:gd name="T73" fmla="*/ 2147483646 h 107"/>
                <a:gd name="T74" fmla="*/ 2147483646 w 104"/>
                <a:gd name="T75" fmla="*/ 2147483646 h 107"/>
                <a:gd name="T76" fmla="*/ 2147483646 w 104"/>
                <a:gd name="T77" fmla="*/ 2147483646 h 107"/>
                <a:gd name="T78" fmla="*/ 2147483646 w 104"/>
                <a:gd name="T79" fmla="*/ 2147483646 h 107"/>
                <a:gd name="T80" fmla="*/ 2147483646 w 104"/>
                <a:gd name="T81" fmla="*/ 2147483646 h 107"/>
                <a:gd name="T82" fmla="*/ 2147483646 w 104"/>
                <a:gd name="T83" fmla="*/ 2147483646 h 1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07"/>
                <a:gd name="T128" fmla="*/ 104 w 104"/>
                <a:gd name="T129" fmla="*/ 107 h 1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07">
                  <a:moveTo>
                    <a:pt x="16" y="42"/>
                  </a:moveTo>
                  <a:cubicBezTo>
                    <a:pt x="19" y="40"/>
                    <a:pt x="19" y="40"/>
                    <a:pt x="19" y="40"/>
                  </a:cubicBezTo>
                  <a:cubicBezTo>
                    <a:pt x="19" y="34"/>
                    <a:pt x="19" y="34"/>
                    <a:pt x="19" y="34"/>
                  </a:cubicBezTo>
                  <a:cubicBezTo>
                    <a:pt x="25" y="36"/>
                    <a:pt x="25" y="36"/>
                    <a:pt x="25" y="36"/>
                  </a:cubicBezTo>
                  <a:cubicBezTo>
                    <a:pt x="28" y="33"/>
                    <a:pt x="28" y="33"/>
                    <a:pt x="28" y="33"/>
                  </a:cubicBezTo>
                  <a:cubicBezTo>
                    <a:pt x="27" y="27"/>
                    <a:pt x="27" y="27"/>
                    <a:pt x="27" y="27"/>
                  </a:cubicBezTo>
                  <a:cubicBezTo>
                    <a:pt x="34" y="29"/>
                    <a:pt x="34" y="29"/>
                    <a:pt x="34" y="29"/>
                  </a:cubicBezTo>
                  <a:cubicBezTo>
                    <a:pt x="37" y="27"/>
                    <a:pt x="37" y="27"/>
                    <a:pt x="37" y="27"/>
                  </a:cubicBezTo>
                  <a:cubicBezTo>
                    <a:pt x="36" y="20"/>
                    <a:pt x="36" y="20"/>
                    <a:pt x="36" y="20"/>
                  </a:cubicBezTo>
                  <a:cubicBezTo>
                    <a:pt x="42" y="22"/>
                    <a:pt x="42" y="22"/>
                    <a:pt x="42" y="22"/>
                  </a:cubicBezTo>
                  <a:cubicBezTo>
                    <a:pt x="45" y="20"/>
                    <a:pt x="45" y="20"/>
                    <a:pt x="45" y="20"/>
                  </a:cubicBezTo>
                  <a:cubicBezTo>
                    <a:pt x="45" y="14"/>
                    <a:pt x="45" y="14"/>
                    <a:pt x="45" y="14"/>
                  </a:cubicBezTo>
                  <a:cubicBezTo>
                    <a:pt x="51" y="16"/>
                    <a:pt x="51" y="16"/>
                    <a:pt x="51" y="16"/>
                  </a:cubicBezTo>
                  <a:cubicBezTo>
                    <a:pt x="54" y="13"/>
                    <a:pt x="54" y="13"/>
                    <a:pt x="54" y="13"/>
                  </a:cubicBezTo>
                  <a:cubicBezTo>
                    <a:pt x="53" y="7"/>
                    <a:pt x="53" y="7"/>
                    <a:pt x="53" y="7"/>
                  </a:cubicBezTo>
                  <a:cubicBezTo>
                    <a:pt x="60" y="9"/>
                    <a:pt x="60" y="9"/>
                    <a:pt x="60" y="9"/>
                  </a:cubicBezTo>
                  <a:cubicBezTo>
                    <a:pt x="63" y="7"/>
                    <a:pt x="63" y="7"/>
                    <a:pt x="63" y="7"/>
                  </a:cubicBezTo>
                  <a:cubicBezTo>
                    <a:pt x="62" y="0"/>
                    <a:pt x="62" y="0"/>
                    <a:pt x="62" y="0"/>
                  </a:cubicBezTo>
                  <a:cubicBezTo>
                    <a:pt x="72" y="4"/>
                    <a:pt x="72" y="4"/>
                    <a:pt x="72" y="4"/>
                  </a:cubicBezTo>
                  <a:cubicBezTo>
                    <a:pt x="99" y="39"/>
                    <a:pt x="99" y="39"/>
                    <a:pt x="99" y="39"/>
                  </a:cubicBezTo>
                  <a:cubicBezTo>
                    <a:pt x="99" y="39"/>
                    <a:pt x="99" y="39"/>
                    <a:pt x="99" y="39"/>
                  </a:cubicBezTo>
                  <a:cubicBezTo>
                    <a:pt x="102" y="42"/>
                    <a:pt x="103" y="45"/>
                    <a:pt x="103" y="48"/>
                  </a:cubicBezTo>
                  <a:cubicBezTo>
                    <a:pt x="104" y="51"/>
                    <a:pt x="103" y="55"/>
                    <a:pt x="101" y="59"/>
                  </a:cubicBezTo>
                  <a:cubicBezTo>
                    <a:pt x="100" y="60"/>
                    <a:pt x="100" y="60"/>
                    <a:pt x="100" y="60"/>
                  </a:cubicBezTo>
                  <a:cubicBezTo>
                    <a:pt x="44" y="103"/>
                    <a:pt x="44" y="103"/>
                    <a:pt x="44" y="103"/>
                  </a:cubicBezTo>
                  <a:cubicBezTo>
                    <a:pt x="42" y="105"/>
                    <a:pt x="40" y="106"/>
                    <a:pt x="37" y="107"/>
                  </a:cubicBezTo>
                  <a:cubicBezTo>
                    <a:pt x="34" y="107"/>
                    <a:pt x="31" y="107"/>
                    <a:pt x="28" y="105"/>
                  </a:cubicBezTo>
                  <a:cubicBezTo>
                    <a:pt x="28" y="105"/>
                    <a:pt x="28" y="105"/>
                    <a:pt x="28" y="105"/>
                  </a:cubicBezTo>
                  <a:cubicBezTo>
                    <a:pt x="27" y="104"/>
                    <a:pt x="27" y="104"/>
                    <a:pt x="27" y="104"/>
                  </a:cubicBezTo>
                  <a:cubicBezTo>
                    <a:pt x="1" y="71"/>
                    <a:pt x="1" y="71"/>
                    <a:pt x="1" y="71"/>
                  </a:cubicBezTo>
                  <a:cubicBezTo>
                    <a:pt x="0" y="69"/>
                    <a:pt x="0" y="69"/>
                    <a:pt x="0" y="69"/>
                  </a:cubicBezTo>
                  <a:cubicBezTo>
                    <a:pt x="1" y="67"/>
                    <a:pt x="1" y="67"/>
                    <a:pt x="1" y="67"/>
                  </a:cubicBezTo>
                  <a:cubicBezTo>
                    <a:pt x="6" y="57"/>
                    <a:pt x="6" y="57"/>
                    <a:pt x="6" y="57"/>
                  </a:cubicBezTo>
                  <a:cubicBezTo>
                    <a:pt x="8" y="52"/>
                    <a:pt x="8" y="52"/>
                    <a:pt x="8" y="52"/>
                  </a:cubicBezTo>
                  <a:cubicBezTo>
                    <a:pt x="12" y="56"/>
                    <a:pt x="12" y="56"/>
                    <a:pt x="12" y="56"/>
                  </a:cubicBezTo>
                  <a:cubicBezTo>
                    <a:pt x="33" y="84"/>
                    <a:pt x="33" y="84"/>
                    <a:pt x="33" y="84"/>
                  </a:cubicBezTo>
                  <a:cubicBezTo>
                    <a:pt x="27" y="88"/>
                    <a:pt x="27" y="88"/>
                    <a:pt x="27" y="88"/>
                  </a:cubicBezTo>
                  <a:cubicBezTo>
                    <a:pt x="10" y="65"/>
                    <a:pt x="10" y="65"/>
                    <a:pt x="10" y="65"/>
                  </a:cubicBezTo>
                  <a:cubicBezTo>
                    <a:pt x="8" y="68"/>
                    <a:pt x="8" y="68"/>
                    <a:pt x="8" y="68"/>
                  </a:cubicBezTo>
                  <a:cubicBezTo>
                    <a:pt x="32" y="100"/>
                    <a:pt x="32" y="100"/>
                    <a:pt x="32" y="100"/>
                  </a:cubicBezTo>
                  <a:cubicBezTo>
                    <a:pt x="33" y="100"/>
                    <a:pt x="34" y="100"/>
                    <a:pt x="36" y="100"/>
                  </a:cubicBezTo>
                  <a:cubicBezTo>
                    <a:pt x="37" y="100"/>
                    <a:pt x="38" y="99"/>
                    <a:pt x="39" y="98"/>
                  </a:cubicBezTo>
                  <a:cubicBezTo>
                    <a:pt x="40" y="96"/>
                    <a:pt x="40" y="93"/>
                    <a:pt x="40" y="91"/>
                  </a:cubicBezTo>
                  <a:cubicBezTo>
                    <a:pt x="40" y="89"/>
                    <a:pt x="39" y="87"/>
                    <a:pt x="37" y="84"/>
                  </a:cubicBezTo>
                  <a:cubicBezTo>
                    <a:pt x="37" y="84"/>
                    <a:pt x="37" y="84"/>
                    <a:pt x="37" y="84"/>
                  </a:cubicBezTo>
                  <a:cubicBezTo>
                    <a:pt x="11" y="51"/>
                    <a:pt x="11" y="51"/>
                    <a:pt x="11" y="51"/>
                  </a:cubicBezTo>
                  <a:cubicBezTo>
                    <a:pt x="10" y="40"/>
                    <a:pt x="10" y="40"/>
                    <a:pt x="10" y="40"/>
                  </a:cubicBezTo>
                  <a:cubicBezTo>
                    <a:pt x="16" y="42"/>
                    <a:pt x="16" y="42"/>
                    <a:pt x="16" y="42"/>
                  </a:cubicBezTo>
                  <a:close/>
                  <a:moveTo>
                    <a:pt x="28" y="49"/>
                  </a:moveTo>
                  <a:cubicBezTo>
                    <a:pt x="40" y="65"/>
                    <a:pt x="40" y="65"/>
                    <a:pt x="40" y="65"/>
                  </a:cubicBezTo>
                  <a:cubicBezTo>
                    <a:pt x="79" y="35"/>
                    <a:pt x="79" y="35"/>
                    <a:pt x="79" y="35"/>
                  </a:cubicBezTo>
                  <a:cubicBezTo>
                    <a:pt x="66" y="19"/>
                    <a:pt x="66" y="19"/>
                    <a:pt x="66" y="19"/>
                  </a:cubicBezTo>
                  <a:cubicBezTo>
                    <a:pt x="28" y="49"/>
                    <a:pt x="28" y="49"/>
                    <a:pt x="28" y="49"/>
                  </a:cubicBezTo>
                  <a:close/>
                  <a:moveTo>
                    <a:pt x="67" y="59"/>
                  </a:moveTo>
                  <a:cubicBezTo>
                    <a:pt x="70" y="63"/>
                    <a:pt x="70" y="63"/>
                    <a:pt x="70" y="63"/>
                  </a:cubicBezTo>
                  <a:cubicBezTo>
                    <a:pt x="88" y="49"/>
                    <a:pt x="88" y="49"/>
                    <a:pt x="88" y="49"/>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9"/>
                  </a:moveTo>
                  <a:cubicBezTo>
                    <a:pt x="45" y="72"/>
                    <a:pt x="45" y="72"/>
                    <a:pt x="45" y="72"/>
                  </a:cubicBezTo>
                  <a:cubicBezTo>
                    <a:pt x="63" y="58"/>
                    <a:pt x="63" y="58"/>
                    <a:pt x="63" y="58"/>
                  </a:cubicBezTo>
                  <a:cubicBezTo>
                    <a:pt x="60" y="55"/>
                    <a:pt x="60" y="55"/>
                    <a:pt x="60" y="55"/>
                  </a:cubicBezTo>
                  <a:cubicBezTo>
                    <a:pt x="42" y="69"/>
                    <a:pt x="42" y="69"/>
                    <a:pt x="42" y="69"/>
                  </a:cubicBezTo>
                  <a:close/>
                  <a:moveTo>
                    <a:pt x="69" y="11"/>
                  </a:moveTo>
                  <a:cubicBezTo>
                    <a:pt x="19" y="49"/>
                    <a:pt x="19" y="49"/>
                    <a:pt x="19" y="49"/>
                  </a:cubicBezTo>
                  <a:cubicBezTo>
                    <a:pt x="42" y="80"/>
                    <a:pt x="42" y="80"/>
                    <a:pt x="42" y="80"/>
                  </a:cubicBezTo>
                  <a:cubicBezTo>
                    <a:pt x="42" y="80"/>
                    <a:pt x="42" y="80"/>
                    <a:pt x="42" y="80"/>
                  </a:cubicBezTo>
                  <a:cubicBezTo>
                    <a:pt x="45" y="83"/>
                    <a:pt x="46" y="87"/>
                    <a:pt x="47" y="90"/>
                  </a:cubicBezTo>
                  <a:cubicBezTo>
                    <a:pt x="47" y="91"/>
                    <a:pt x="47" y="91"/>
                    <a:pt x="47" y="92"/>
                  </a:cubicBezTo>
                  <a:cubicBezTo>
                    <a:pt x="95" y="55"/>
                    <a:pt x="95" y="55"/>
                    <a:pt x="95" y="55"/>
                  </a:cubicBezTo>
                  <a:cubicBezTo>
                    <a:pt x="96" y="52"/>
                    <a:pt x="97" y="50"/>
                    <a:pt x="96" y="49"/>
                  </a:cubicBezTo>
                  <a:cubicBezTo>
                    <a:pt x="96" y="47"/>
                    <a:pt x="95" y="45"/>
                    <a:pt x="94" y="43"/>
                  </a:cubicBezTo>
                  <a:cubicBezTo>
                    <a:pt x="94" y="43"/>
                    <a:pt x="94" y="43"/>
                    <a:pt x="94" y="43"/>
                  </a:cubicBezTo>
                  <a:lnTo>
                    <a:pt x="69" y="11"/>
                  </a:lnTo>
                  <a:close/>
                </a:path>
              </a:pathLst>
            </a:custGeom>
            <a:solidFill>
              <a:schemeClr val="tx1">
                <a:lumMod val="85000"/>
                <a:lumOff val="15000"/>
              </a:schemeClr>
            </a:solidFill>
            <a:ln>
              <a:noFill/>
            </a:ln>
            <a:extLst/>
          </p:spPr>
          <p:txBody>
            <a:bodyPr/>
            <a:lstStyle/>
            <a:p>
              <a:endParaRPr lang="zh-CN" altLang="en-US"/>
            </a:p>
          </p:txBody>
        </p:sp>
      </p:grpSp>
      <p:grpSp>
        <p:nvGrpSpPr>
          <p:cNvPr id="13" name="组合 12"/>
          <p:cNvGrpSpPr/>
          <p:nvPr/>
        </p:nvGrpSpPr>
        <p:grpSpPr>
          <a:xfrm>
            <a:off x="2830583" y="1131650"/>
            <a:ext cx="1429053" cy="1429053"/>
            <a:chOff x="2817042" y="998687"/>
            <a:chExt cx="1690193" cy="1690193"/>
          </a:xfrm>
        </p:grpSpPr>
        <p:sp>
          <p:nvSpPr>
            <p:cNvPr id="41" name="椭圆 40"/>
            <p:cNvSpPr/>
            <p:nvPr/>
          </p:nvSpPr>
          <p:spPr bwMode="auto">
            <a:xfrm flipV="1">
              <a:off x="2817042"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2" name="椭圆 41"/>
            <p:cNvSpPr/>
            <p:nvPr/>
          </p:nvSpPr>
          <p:spPr bwMode="auto">
            <a:xfrm flipV="1">
              <a:off x="2904557" y="1086201"/>
              <a:ext cx="1515164" cy="1515164"/>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0" name="Freeform 17"/>
            <p:cNvSpPr>
              <a:spLocks noEditPoints="1" noChangeArrowheads="1"/>
            </p:cNvSpPr>
            <p:nvPr/>
          </p:nvSpPr>
          <p:spPr bwMode="auto">
            <a:xfrm>
              <a:off x="3300188" y="1514377"/>
              <a:ext cx="723900" cy="658812"/>
            </a:xfrm>
            <a:custGeom>
              <a:avLst/>
              <a:gdLst>
                <a:gd name="T0" fmla="*/ 2147483646 w 93"/>
                <a:gd name="T1" fmla="*/ 0 h 87"/>
                <a:gd name="T2" fmla="*/ 2147483646 w 93"/>
                <a:gd name="T3" fmla="*/ 2147483646 h 87"/>
                <a:gd name="T4" fmla="*/ 2147483646 w 93"/>
                <a:gd name="T5" fmla="*/ 2147483646 h 87"/>
                <a:gd name="T6" fmla="*/ 2147483646 w 93"/>
                <a:gd name="T7" fmla="*/ 2147483646 h 87"/>
                <a:gd name="T8" fmla="*/ 2147483646 w 93"/>
                <a:gd name="T9" fmla="*/ 2147483646 h 87"/>
                <a:gd name="T10" fmla="*/ 2147483646 w 93"/>
                <a:gd name="T11" fmla="*/ 2147483646 h 87"/>
                <a:gd name="T12" fmla="*/ 2147483646 w 93"/>
                <a:gd name="T13" fmla="*/ 2147483646 h 87"/>
                <a:gd name="T14" fmla="*/ 2147483646 w 93"/>
                <a:gd name="T15" fmla="*/ 2147483646 h 87"/>
                <a:gd name="T16" fmla="*/ 2147483646 w 93"/>
                <a:gd name="T17" fmla="*/ 2147483646 h 87"/>
                <a:gd name="T18" fmla="*/ 0 w 93"/>
                <a:gd name="T19" fmla="*/ 2147483646 h 87"/>
                <a:gd name="T20" fmla="*/ 0 w 93"/>
                <a:gd name="T21" fmla="*/ 0 h 87"/>
                <a:gd name="T22" fmla="*/ 2147483646 w 93"/>
                <a:gd name="T23" fmla="*/ 2147483646 h 87"/>
                <a:gd name="T24" fmla="*/ 2147483646 w 93"/>
                <a:gd name="T25" fmla="*/ 2147483646 h 87"/>
                <a:gd name="T26" fmla="*/ 2147483646 w 93"/>
                <a:gd name="T27" fmla="*/ 2147483646 h 87"/>
                <a:gd name="T28" fmla="*/ 2147483646 w 93"/>
                <a:gd name="T29" fmla="*/ 2147483646 h 87"/>
                <a:gd name="T30" fmla="*/ 2147483646 w 93"/>
                <a:gd name="T31" fmla="*/ 2147483646 h 87"/>
                <a:gd name="T32" fmla="*/ 2147483646 w 93"/>
                <a:gd name="T33" fmla="*/ 2147483646 h 87"/>
                <a:gd name="T34" fmla="*/ 2147483646 w 93"/>
                <a:gd name="T35" fmla="*/ 2147483646 h 87"/>
                <a:gd name="T36" fmla="*/ 2147483646 w 93"/>
                <a:gd name="T37" fmla="*/ 2147483646 h 87"/>
                <a:gd name="T38" fmla="*/ 2147483646 w 93"/>
                <a:gd name="T39" fmla="*/ 2147483646 h 87"/>
                <a:gd name="T40" fmla="*/ 2147483646 w 93"/>
                <a:gd name="T41" fmla="*/ 2147483646 h 87"/>
                <a:gd name="T42" fmla="*/ 2147483646 w 93"/>
                <a:gd name="T43" fmla="*/ 2147483646 h 87"/>
                <a:gd name="T44" fmla="*/ 2147483646 w 93"/>
                <a:gd name="T45" fmla="*/ 2147483646 h 87"/>
                <a:gd name="T46" fmla="*/ 2147483646 w 93"/>
                <a:gd name="T47" fmla="*/ 2147483646 h 87"/>
                <a:gd name="T48" fmla="*/ 2147483646 w 93"/>
                <a:gd name="T49" fmla="*/ 2147483646 h 87"/>
                <a:gd name="T50" fmla="*/ 2147483646 w 93"/>
                <a:gd name="T51" fmla="*/ 2147483646 h 87"/>
                <a:gd name="T52" fmla="*/ 2147483646 w 93"/>
                <a:gd name="T53" fmla="*/ 2147483646 h 87"/>
                <a:gd name="T54" fmla="*/ 2147483646 w 93"/>
                <a:gd name="T55" fmla="*/ 2147483646 h 87"/>
                <a:gd name="T56" fmla="*/ 2147483646 w 93"/>
                <a:gd name="T57" fmla="*/ 2147483646 h 87"/>
                <a:gd name="T58" fmla="*/ 2147483646 w 93"/>
                <a:gd name="T59" fmla="*/ 2147483646 h 87"/>
                <a:gd name="T60" fmla="*/ 2147483646 w 93"/>
                <a:gd name="T61" fmla="*/ 2147483646 h 87"/>
                <a:gd name="T62" fmla="*/ 2147483646 w 93"/>
                <a:gd name="T63" fmla="*/ 2147483646 h 87"/>
                <a:gd name="T64" fmla="*/ 2147483646 w 93"/>
                <a:gd name="T65" fmla="*/ 2147483646 h 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87"/>
                <a:gd name="T101" fmla="*/ 93 w 93"/>
                <a:gd name="T102" fmla="*/ 87 h 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87">
                  <a:moveTo>
                    <a:pt x="4" y="0"/>
                  </a:moveTo>
                  <a:cubicBezTo>
                    <a:pt x="88" y="0"/>
                    <a:pt x="88" y="0"/>
                    <a:pt x="88" y="0"/>
                  </a:cubicBezTo>
                  <a:cubicBezTo>
                    <a:pt x="93" y="0"/>
                    <a:pt x="93" y="0"/>
                    <a:pt x="93" y="0"/>
                  </a:cubicBezTo>
                  <a:cubicBezTo>
                    <a:pt x="93" y="4"/>
                    <a:pt x="93" y="4"/>
                    <a:pt x="93" y="4"/>
                  </a:cubicBezTo>
                  <a:cubicBezTo>
                    <a:pt x="93" y="69"/>
                    <a:pt x="93" y="69"/>
                    <a:pt x="93" y="69"/>
                  </a:cubicBezTo>
                  <a:cubicBezTo>
                    <a:pt x="93" y="73"/>
                    <a:pt x="93" y="73"/>
                    <a:pt x="93" y="73"/>
                  </a:cubicBezTo>
                  <a:cubicBezTo>
                    <a:pt x="88" y="73"/>
                    <a:pt x="88" y="73"/>
                    <a:pt x="88" y="73"/>
                  </a:cubicBezTo>
                  <a:cubicBezTo>
                    <a:pt x="80" y="73"/>
                    <a:pt x="80" y="73"/>
                    <a:pt x="80" y="73"/>
                  </a:cubicBezTo>
                  <a:cubicBezTo>
                    <a:pt x="79" y="71"/>
                    <a:pt x="79" y="71"/>
                    <a:pt x="79" y="71"/>
                  </a:cubicBezTo>
                  <a:cubicBezTo>
                    <a:pt x="81" y="69"/>
                    <a:pt x="81" y="66"/>
                    <a:pt x="82" y="64"/>
                  </a:cubicBezTo>
                  <a:cubicBezTo>
                    <a:pt x="83" y="64"/>
                    <a:pt x="83" y="64"/>
                    <a:pt x="83" y="64"/>
                  </a:cubicBezTo>
                  <a:cubicBezTo>
                    <a:pt x="83" y="9"/>
                    <a:pt x="83" y="9"/>
                    <a:pt x="83" y="9"/>
                  </a:cubicBezTo>
                  <a:cubicBezTo>
                    <a:pt x="9" y="9"/>
                    <a:pt x="9" y="9"/>
                    <a:pt x="9" y="9"/>
                  </a:cubicBezTo>
                  <a:cubicBezTo>
                    <a:pt x="9" y="64"/>
                    <a:pt x="9" y="64"/>
                    <a:pt x="9" y="64"/>
                  </a:cubicBezTo>
                  <a:cubicBezTo>
                    <a:pt x="45" y="64"/>
                    <a:pt x="45" y="64"/>
                    <a:pt x="45" y="64"/>
                  </a:cubicBezTo>
                  <a:cubicBezTo>
                    <a:pt x="46" y="66"/>
                    <a:pt x="46" y="69"/>
                    <a:pt x="48" y="71"/>
                  </a:cubicBezTo>
                  <a:cubicBezTo>
                    <a:pt x="47" y="73"/>
                    <a:pt x="47" y="73"/>
                    <a:pt x="47" y="73"/>
                  </a:cubicBezTo>
                  <a:cubicBezTo>
                    <a:pt x="4" y="73"/>
                    <a:pt x="4" y="73"/>
                    <a:pt x="4" y="73"/>
                  </a:cubicBezTo>
                  <a:cubicBezTo>
                    <a:pt x="0" y="73"/>
                    <a:pt x="0" y="73"/>
                    <a:pt x="0" y="73"/>
                  </a:cubicBezTo>
                  <a:cubicBezTo>
                    <a:pt x="0" y="69"/>
                    <a:pt x="0" y="69"/>
                    <a:pt x="0" y="69"/>
                  </a:cubicBezTo>
                  <a:cubicBezTo>
                    <a:pt x="0" y="4"/>
                    <a:pt x="0" y="4"/>
                    <a:pt x="0" y="4"/>
                  </a:cubicBezTo>
                  <a:cubicBezTo>
                    <a:pt x="0" y="0"/>
                    <a:pt x="0" y="0"/>
                    <a:pt x="0" y="0"/>
                  </a:cubicBezTo>
                  <a:cubicBezTo>
                    <a:pt x="4" y="0"/>
                    <a:pt x="4" y="0"/>
                    <a:pt x="4" y="0"/>
                  </a:cubicBezTo>
                  <a:close/>
                  <a:moveTo>
                    <a:pt x="64" y="50"/>
                  </a:moveTo>
                  <a:cubicBezTo>
                    <a:pt x="57" y="50"/>
                    <a:pt x="51" y="55"/>
                    <a:pt x="51" y="62"/>
                  </a:cubicBezTo>
                  <a:cubicBezTo>
                    <a:pt x="51" y="65"/>
                    <a:pt x="52" y="68"/>
                    <a:pt x="54" y="70"/>
                  </a:cubicBezTo>
                  <a:cubicBezTo>
                    <a:pt x="50" y="81"/>
                    <a:pt x="50" y="81"/>
                    <a:pt x="50" y="81"/>
                  </a:cubicBezTo>
                  <a:cubicBezTo>
                    <a:pt x="56" y="81"/>
                    <a:pt x="56" y="81"/>
                    <a:pt x="56" y="81"/>
                  </a:cubicBezTo>
                  <a:cubicBezTo>
                    <a:pt x="60" y="86"/>
                    <a:pt x="60" y="86"/>
                    <a:pt x="60" y="86"/>
                  </a:cubicBezTo>
                  <a:cubicBezTo>
                    <a:pt x="64" y="77"/>
                    <a:pt x="64" y="77"/>
                    <a:pt x="64" y="77"/>
                  </a:cubicBezTo>
                  <a:cubicBezTo>
                    <a:pt x="67" y="87"/>
                    <a:pt x="67" y="87"/>
                    <a:pt x="67" y="87"/>
                  </a:cubicBezTo>
                  <a:cubicBezTo>
                    <a:pt x="72" y="83"/>
                    <a:pt x="72" y="83"/>
                    <a:pt x="72" y="83"/>
                  </a:cubicBezTo>
                  <a:cubicBezTo>
                    <a:pt x="78" y="83"/>
                    <a:pt x="78" y="83"/>
                    <a:pt x="78" y="83"/>
                  </a:cubicBezTo>
                  <a:cubicBezTo>
                    <a:pt x="73" y="70"/>
                    <a:pt x="73" y="70"/>
                    <a:pt x="73" y="70"/>
                  </a:cubicBezTo>
                  <a:cubicBezTo>
                    <a:pt x="75" y="68"/>
                    <a:pt x="76" y="65"/>
                    <a:pt x="76" y="62"/>
                  </a:cubicBezTo>
                  <a:cubicBezTo>
                    <a:pt x="76" y="55"/>
                    <a:pt x="70" y="50"/>
                    <a:pt x="64" y="50"/>
                  </a:cubicBezTo>
                  <a:close/>
                  <a:moveTo>
                    <a:pt x="71" y="66"/>
                  </a:moveTo>
                  <a:cubicBezTo>
                    <a:pt x="69" y="67"/>
                    <a:pt x="66" y="68"/>
                    <a:pt x="64" y="68"/>
                  </a:cubicBezTo>
                  <a:cubicBezTo>
                    <a:pt x="61" y="68"/>
                    <a:pt x="58" y="67"/>
                    <a:pt x="56" y="66"/>
                  </a:cubicBezTo>
                  <a:cubicBezTo>
                    <a:pt x="57" y="69"/>
                    <a:pt x="60" y="71"/>
                    <a:pt x="64" y="71"/>
                  </a:cubicBezTo>
                  <a:cubicBezTo>
                    <a:pt x="67" y="71"/>
                    <a:pt x="69" y="69"/>
                    <a:pt x="71" y="66"/>
                  </a:cubicBezTo>
                  <a:close/>
                  <a:moveTo>
                    <a:pt x="62" y="54"/>
                  </a:moveTo>
                  <a:cubicBezTo>
                    <a:pt x="64" y="54"/>
                    <a:pt x="66" y="55"/>
                    <a:pt x="67" y="57"/>
                  </a:cubicBezTo>
                  <a:cubicBezTo>
                    <a:pt x="69" y="59"/>
                    <a:pt x="70" y="61"/>
                    <a:pt x="71" y="64"/>
                  </a:cubicBezTo>
                  <a:cubicBezTo>
                    <a:pt x="72" y="61"/>
                    <a:pt x="72" y="58"/>
                    <a:pt x="69" y="55"/>
                  </a:cubicBezTo>
                  <a:cubicBezTo>
                    <a:pt x="67" y="53"/>
                    <a:pt x="64" y="53"/>
                    <a:pt x="62" y="54"/>
                  </a:cubicBezTo>
                  <a:close/>
                  <a:moveTo>
                    <a:pt x="17" y="40"/>
                  </a:moveTo>
                  <a:cubicBezTo>
                    <a:pt x="17" y="45"/>
                    <a:pt x="17" y="45"/>
                    <a:pt x="17" y="45"/>
                  </a:cubicBezTo>
                  <a:cubicBezTo>
                    <a:pt x="76" y="45"/>
                    <a:pt x="76" y="45"/>
                    <a:pt x="76" y="45"/>
                  </a:cubicBezTo>
                  <a:cubicBezTo>
                    <a:pt x="76" y="40"/>
                    <a:pt x="76" y="40"/>
                    <a:pt x="76" y="40"/>
                  </a:cubicBezTo>
                  <a:cubicBezTo>
                    <a:pt x="17" y="40"/>
                    <a:pt x="17" y="40"/>
                    <a:pt x="17" y="40"/>
                  </a:cubicBezTo>
                  <a:close/>
                  <a:moveTo>
                    <a:pt x="46" y="28"/>
                  </a:moveTo>
                  <a:cubicBezTo>
                    <a:pt x="46" y="33"/>
                    <a:pt x="46" y="33"/>
                    <a:pt x="46" y="33"/>
                  </a:cubicBezTo>
                  <a:cubicBezTo>
                    <a:pt x="76" y="33"/>
                    <a:pt x="76" y="33"/>
                    <a:pt x="76" y="33"/>
                  </a:cubicBezTo>
                  <a:cubicBezTo>
                    <a:pt x="76" y="28"/>
                    <a:pt x="76" y="28"/>
                    <a:pt x="76" y="28"/>
                  </a:cubicBezTo>
                  <a:cubicBezTo>
                    <a:pt x="46" y="28"/>
                    <a:pt x="46" y="28"/>
                    <a:pt x="46" y="28"/>
                  </a:cubicBezTo>
                  <a:close/>
                  <a:moveTo>
                    <a:pt x="46" y="16"/>
                  </a:moveTo>
                  <a:cubicBezTo>
                    <a:pt x="46" y="21"/>
                    <a:pt x="46" y="21"/>
                    <a:pt x="46" y="21"/>
                  </a:cubicBezTo>
                  <a:cubicBezTo>
                    <a:pt x="76" y="21"/>
                    <a:pt x="76" y="21"/>
                    <a:pt x="76" y="21"/>
                  </a:cubicBezTo>
                  <a:cubicBezTo>
                    <a:pt x="76" y="16"/>
                    <a:pt x="76" y="16"/>
                    <a:pt x="76" y="16"/>
                  </a:cubicBezTo>
                  <a:cubicBezTo>
                    <a:pt x="46" y="16"/>
                    <a:pt x="46" y="16"/>
                    <a:pt x="46" y="16"/>
                  </a:cubicBezTo>
                  <a:close/>
                  <a:moveTo>
                    <a:pt x="17" y="16"/>
                  </a:moveTo>
                  <a:cubicBezTo>
                    <a:pt x="17" y="34"/>
                    <a:pt x="17" y="34"/>
                    <a:pt x="17" y="34"/>
                  </a:cubicBezTo>
                  <a:cubicBezTo>
                    <a:pt x="39" y="34"/>
                    <a:pt x="39" y="34"/>
                    <a:pt x="39" y="34"/>
                  </a:cubicBezTo>
                  <a:cubicBezTo>
                    <a:pt x="39" y="16"/>
                    <a:pt x="39" y="16"/>
                    <a:pt x="39" y="16"/>
                  </a:cubicBezTo>
                  <a:lnTo>
                    <a:pt x="17" y="16"/>
                  </a:lnTo>
                  <a:close/>
                </a:path>
              </a:pathLst>
            </a:custGeom>
            <a:solidFill>
              <a:schemeClr val="tx1">
                <a:lumMod val="85000"/>
                <a:lumOff val="15000"/>
              </a:schemeClr>
            </a:solidFill>
            <a:ln>
              <a:noFill/>
            </a:ln>
            <a:extLst/>
          </p:spPr>
          <p:txBody>
            <a:bodyPr/>
            <a:lstStyle/>
            <a:p>
              <a:endParaRPr lang="zh-CN" altLang="en-US"/>
            </a:p>
          </p:txBody>
        </p:sp>
      </p:grpSp>
      <p:grpSp>
        <p:nvGrpSpPr>
          <p:cNvPr id="14" name="组合 13"/>
          <p:cNvGrpSpPr/>
          <p:nvPr/>
        </p:nvGrpSpPr>
        <p:grpSpPr>
          <a:xfrm>
            <a:off x="776803" y="1131650"/>
            <a:ext cx="1429053" cy="1429053"/>
            <a:chOff x="997317" y="998687"/>
            <a:chExt cx="1690193" cy="1690193"/>
          </a:xfrm>
        </p:grpSpPr>
        <p:sp>
          <p:nvSpPr>
            <p:cNvPr id="37" name="椭圆 36"/>
            <p:cNvSpPr/>
            <p:nvPr/>
          </p:nvSpPr>
          <p:spPr bwMode="auto">
            <a:xfrm flipV="1">
              <a:off x="997317"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8" name="椭圆 37"/>
            <p:cNvSpPr/>
            <p:nvPr/>
          </p:nvSpPr>
          <p:spPr bwMode="auto">
            <a:xfrm flipV="1">
              <a:off x="1084832" y="1086201"/>
              <a:ext cx="1515164" cy="1515164"/>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1" name="Freeform 31"/>
            <p:cNvSpPr>
              <a:spLocks noEditPoints="1" noChangeArrowheads="1"/>
            </p:cNvSpPr>
            <p:nvPr/>
          </p:nvSpPr>
          <p:spPr bwMode="auto">
            <a:xfrm>
              <a:off x="1488401" y="1491358"/>
              <a:ext cx="708025" cy="704850"/>
            </a:xfrm>
            <a:custGeom>
              <a:avLst/>
              <a:gdLst>
                <a:gd name="T0" fmla="*/ 2147483646 w 91"/>
                <a:gd name="T1" fmla="*/ 2147483646 h 93"/>
                <a:gd name="T2" fmla="*/ 2147483646 w 91"/>
                <a:gd name="T3" fmla="*/ 2147483646 h 93"/>
                <a:gd name="T4" fmla="*/ 2147483646 w 91"/>
                <a:gd name="T5" fmla="*/ 2147483646 h 93"/>
                <a:gd name="T6" fmla="*/ 2147483646 w 91"/>
                <a:gd name="T7" fmla="*/ 2147483646 h 93"/>
                <a:gd name="T8" fmla="*/ 2147483646 w 91"/>
                <a:gd name="T9" fmla="*/ 2147483646 h 93"/>
                <a:gd name="T10" fmla="*/ 2147483646 w 91"/>
                <a:gd name="T11" fmla="*/ 2147483646 h 93"/>
                <a:gd name="T12" fmla="*/ 2147483646 w 91"/>
                <a:gd name="T13" fmla="*/ 2147483646 h 93"/>
                <a:gd name="T14" fmla="*/ 2147483646 w 91"/>
                <a:gd name="T15" fmla="*/ 2147483646 h 93"/>
                <a:gd name="T16" fmla="*/ 2147483646 w 91"/>
                <a:gd name="T17" fmla="*/ 2147483646 h 93"/>
                <a:gd name="T18" fmla="*/ 2147483646 w 91"/>
                <a:gd name="T19" fmla="*/ 2147483646 h 93"/>
                <a:gd name="T20" fmla="*/ 2147483646 w 91"/>
                <a:gd name="T21" fmla="*/ 2147483646 h 93"/>
                <a:gd name="T22" fmla="*/ 2147483646 w 91"/>
                <a:gd name="T23" fmla="*/ 2147483646 h 93"/>
                <a:gd name="T24" fmla="*/ 2147483646 w 91"/>
                <a:gd name="T25" fmla="*/ 2147483646 h 93"/>
                <a:gd name="T26" fmla="*/ 2147483646 w 91"/>
                <a:gd name="T27" fmla="*/ 2147483646 h 93"/>
                <a:gd name="T28" fmla="*/ 2147483646 w 91"/>
                <a:gd name="T29" fmla="*/ 2147483646 h 93"/>
                <a:gd name="T30" fmla="*/ 2147483646 w 91"/>
                <a:gd name="T31" fmla="*/ 2147483646 h 93"/>
                <a:gd name="T32" fmla="*/ 2147483646 w 91"/>
                <a:gd name="T33" fmla="*/ 2147483646 h 93"/>
                <a:gd name="T34" fmla="*/ 2147483646 w 91"/>
                <a:gd name="T35" fmla="*/ 2147483646 h 93"/>
                <a:gd name="T36" fmla="*/ 2147483646 w 91"/>
                <a:gd name="T37" fmla="*/ 2147483646 h 93"/>
                <a:gd name="T38" fmla="*/ 2147483646 w 91"/>
                <a:gd name="T39" fmla="*/ 2147483646 h 93"/>
                <a:gd name="T40" fmla="*/ 0 w 91"/>
                <a:gd name="T41" fmla="*/ 2147483646 h 93"/>
                <a:gd name="T42" fmla="*/ 2147483646 w 91"/>
                <a:gd name="T43" fmla="*/ 2147483646 h 93"/>
                <a:gd name="T44" fmla="*/ 2147483646 w 91"/>
                <a:gd name="T45" fmla="*/ 2147483646 h 93"/>
                <a:gd name="T46" fmla="*/ 2147483646 w 91"/>
                <a:gd name="T47" fmla="*/ 2147483646 h 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93"/>
                <a:gd name="T74" fmla="*/ 91 w 91"/>
                <a:gd name="T75" fmla="*/ 93 h 9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tx1">
                <a:lumMod val="85000"/>
                <a:lumOff val="15000"/>
              </a:schemeClr>
            </a:solidFill>
            <a:ln>
              <a:noFill/>
            </a:ln>
            <a:extLst/>
          </p:spPr>
          <p:txBody>
            <a:bodyPr/>
            <a:lstStyle/>
            <a:p>
              <a:endParaRPr lang="zh-CN" altLang="en-US"/>
            </a:p>
          </p:txBody>
        </p:sp>
      </p:grpSp>
      <p:grpSp>
        <p:nvGrpSpPr>
          <p:cNvPr id="12" name="组合 11"/>
          <p:cNvGrpSpPr/>
          <p:nvPr/>
        </p:nvGrpSpPr>
        <p:grpSpPr>
          <a:xfrm>
            <a:off x="4884363" y="1131650"/>
            <a:ext cx="1429053" cy="1429053"/>
            <a:chOff x="4636767" y="998687"/>
            <a:chExt cx="1690193" cy="1690193"/>
          </a:xfrm>
        </p:grpSpPr>
        <p:sp>
          <p:nvSpPr>
            <p:cNvPr id="44" name="椭圆 43"/>
            <p:cNvSpPr/>
            <p:nvPr/>
          </p:nvSpPr>
          <p:spPr bwMode="auto">
            <a:xfrm flipV="1">
              <a:off x="4636767" y="998687"/>
              <a:ext cx="1690193" cy="1690193"/>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5" name="椭圆 44"/>
            <p:cNvSpPr/>
            <p:nvPr/>
          </p:nvSpPr>
          <p:spPr bwMode="auto">
            <a:xfrm flipV="1">
              <a:off x="4724282" y="1086201"/>
              <a:ext cx="1515164" cy="1515164"/>
            </a:xfrm>
            <a:prstGeom prst="ellipse">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2" name="Freeform 67"/>
            <p:cNvSpPr>
              <a:spLocks noEditPoints="1" noChangeArrowheads="1"/>
            </p:cNvSpPr>
            <p:nvPr/>
          </p:nvSpPr>
          <p:spPr bwMode="auto">
            <a:xfrm>
              <a:off x="5182619" y="1516758"/>
              <a:ext cx="598488" cy="654050"/>
            </a:xfrm>
            <a:custGeom>
              <a:avLst/>
              <a:gdLst>
                <a:gd name="T0" fmla="*/ 0 w 77"/>
                <a:gd name="T1" fmla="*/ 2147483646 h 98"/>
                <a:gd name="T2" fmla="*/ 2147483646 w 77"/>
                <a:gd name="T3" fmla="*/ 2147483646 h 98"/>
                <a:gd name="T4" fmla="*/ 2147483646 w 77"/>
                <a:gd name="T5" fmla="*/ 2147483646 h 98"/>
                <a:gd name="T6" fmla="*/ 2147483646 w 77"/>
                <a:gd name="T7" fmla="*/ 2147483646 h 98"/>
                <a:gd name="T8" fmla="*/ 2147483646 w 77"/>
                <a:gd name="T9" fmla="*/ 2147483646 h 98"/>
                <a:gd name="T10" fmla="*/ 2147483646 w 77"/>
                <a:gd name="T11" fmla="*/ 2147483646 h 98"/>
                <a:gd name="T12" fmla="*/ 2147483646 w 77"/>
                <a:gd name="T13" fmla="*/ 2147483646 h 98"/>
                <a:gd name="T14" fmla="*/ 2147483646 w 77"/>
                <a:gd name="T15" fmla="*/ 2147483646 h 98"/>
                <a:gd name="T16" fmla="*/ 2147483646 w 77"/>
                <a:gd name="T17" fmla="*/ 2147483646 h 98"/>
                <a:gd name="T18" fmla="*/ 2147483646 w 77"/>
                <a:gd name="T19" fmla="*/ 2147483646 h 98"/>
                <a:gd name="T20" fmla="*/ 2147483646 w 77"/>
                <a:gd name="T21" fmla="*/ 2147483646 h 98"/>
                <a:gd name="T22" fmla="*/ 2147483646 w 77"/>
                <a:gd name="T23" fmla="*/ 2147483646 h 98"/>
                <a:gd name="T24" fmla="*/ 2147483646 w 77"/>
                <a:gd name="T25" fmla="*/ 2147483646 h 98"/>
                <a:gd name="T26" fmla="*/ 2147483646 w 77"/>
                <a:gd name="T27" fmla="*/ 2147483646 h 98"/>
                <a:gd name="T28" fmla="*/ 2147483646 w 77"/>
                <a:gd name="T29" fmla="*/ 2147483646 h 98"/>
                <a:gd name="T30" fmla="*/ 2147483646 w 77"/>
                <a:gd name="T31" fmla="*/ 2147483646 h 98"/>
                <a:gd name="T32" fmla="*/ 2147483646 w 77"/>
                <a:gd name="T33" fmla="*/ 2147483646 h 98"/>
                <a:gd name="T34" fmla="*/ 2147483646 w 77"/>
                <a:gd name="T35" fmla="*/ 2147483646 h 98"/>
                <a:gd name="T36" fmla="*/ 2147483646 w 77"/>
                <a:gd name="T37" fmla="*/ 2147483646 h 98"/>
                <a:gd name="T38" fmla="*/ 2147483646 w 77"/>
                <a:gd name="T39" fmla="*/ 2147483646 h 98"/>
                <a:gd name="T40" fmla="*/ 2147483646 w 77"/>
                <a:gd name="T41" fmla="*/ 2147483646 h 98"/>
                <a:gd name="T42" fmla="*/ 2147483646 w 77"/>
                <a:gd name="T43" fmla="*/ 2147483646 h 98"/>
                <a:gd name="T44" fmla="*/ 2147483646 w 77"/>
                <a:gd name="T45" fmla="*/ 2147483646 h 98"/>
                <a:gd name="T46" fmla="*/ 2147483646 w 77"/>
                <a:gd name="T47" fmla="*/ 2147483646 h 98"/>
                <a:gd name="T48" fmla="*/ 2147483646 w 77"/>
                <a:gd name="T49" fmla="*/ 2147483646 h 98"/>
                <a:gd name="T50" fmla="*/ 2147483646 w 77"/>
                <a:gd name="T51" fmla="*/ 2147483646 h 98"/>
                <a:gd name="T52" fmla="*/ 2147483646 w 77"/>
                <a:gd name="T53" fmla="*/ 0 h 98"/>
                <a:gd name="T54" fmla="*/ 2147483646 w 77"/>
                <a:gd name="T55" fmla="*/ 2147483646 h 98"/>
                <a:gd name="T56" fmla="*/ 2147483646 w 77"/>
                <a:gd name="T57" fmla="*/ 0 h 98"/>
                <a:gd name="T58" fmla="*/ 2147483646 w 77"/>
                <a:gd name="T59" fmla="*/ 2147483646 h 98"/>
                <a:gd name="T60" fmla="*/ 2147483646 w 77"/>
                <a:gd name="T61" fmla="*/ 0 h 98"/>
                <a:gd name="T62" fmla="*/ 2147483646 w 77"/>
                <a:gd name="T63" fmla="*/ 2147483646 h 98"/>
                <a:gd name="T64" fmla="*/ 2147483646 w 77"/>
                <a:gd name="T65" fmla="*/ 2147483646 h 98"/>
                <a:gd name="T66" fmla="*/ 2147483646 w 77"/>
                <a:gd name="T67" fmla="*/ 2147483646 h 98"/>
                <a:gd name="T68" fmla="*/ 2147483646 w 77"/>
                <a:gd name="T69" fmla="*/ 2147483646 h 98"/>
                <a:gd name="T70" fmla="*/ 2147483646 w 77"/>
                <a:gd name="T71" fmla="*/ 2147483646 h 98"/>
                <a:gd name="T72" fmla="*/ 2147483646 w 77"/>
                <a:gd name="T73" fmla="*/ 2147483646 h 98"/>
                <a:gd name="T74" fmla="*/ 2147483646 w 77"/>
                <a:gd name="T75" fmla="*/ 2147483646 h 98"/>
                <a:gd name="T76" fmla="*/ 2147483646 w 77"/>
                <a:gd name="T77" fmla="*/ 2147483646 h 98"/>
                <a:gd name="T78" fmla="*/ 2147483646 w 77"/>
                <a:gd name="T79" fmla="*/ 2147483646 h 98"/>
                <a:gd name="T80" fmla="*/ 2147483646 w 77"/>
                <a:gd name="T81" fmla="*/ 2147483646 h 98"/>
                <a:gd name="T82" fmla="*/ 2147483646 w 77"/>
                <a:gd name="T83" fmla="*/ 2147483646 h 98"/>
                <a:gd name="T84" fmla="*/ 2147483646 w 77"/>
                <a:gd name="T85" fmla="*/ 2147483646 h 98"/>
                <a:gd name="T86" fmla="*/ 2147483646 w 77"/>
                <a:gd name="T87" fmla="*/ 2147483646 h 98"/>
                <a:gd name="T88" fmla="*/ 2147483646 w 77"/>
                <a:gd name="T89" fmla="*/ 2147483646 h 98"/>
                <a:gd name="T90" fmla="*/ 2147483646 w 77"/>
                <a:gd name="T91" fmla="*/ 2147483646 h 98"/>
                <a:gd name="T92" fmla="*/ 2147483646 w 77"/>
                <a:gd name="T93" fmla="*/ 2147483646 h 98"/>
                <a:gd name="T94" fmla="*/ 2147483646 w 77"/>
                <a:gd name="T95" fmla="*/ 2147483646 h 98"/>
                <a:gd name="T96" fmla="*/ 2147483646 w 77"/>
                <a:gd name="T97" fmla="*/ 2147483646 h 98"/>
                <a:gd name="T98" fmla="*/ 2147483646 w 77"/>
                <a:gd name="T99" fmla="*/ 2147483646 h 98"/>
                <a:gd name="T100" fmla="*/ 2147483646 w 77"/>
                <a:gd name="T101" fmla="*/ 2147483646 h 98"/>
                <a:gd name="T102" fmla="*/ 2147483646 w 77"/>
                <a:gd name="T103" fmla="*/ 2147483646 h 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7"/>
                <a:gd name="T157" fmla="*/ 0 h 98"/>
                <a:gd name="T158" fmla="*/ 77 w 77"/>
                <a:gd name="T159" fmla="*/ 98 h 9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chemeClr val="tx1">
                <a:lumMod val="85000"/>
                <a:lumOff val="15000"/>
              </a:schemeClr>
            </a:solidFill>
            <a:ln>
              <a:noFill/>
            </a:ln>
            <a:extLst/>
          </p:spPr>
          <p:txBody>
            <a:bodyPr/>
            <a:lstStyle/>
            <a:p>
              <a:endParaRPr lang="zh-CN" altLang="en-US"/>
            </a:p>
          </p:txBody>
        </p:sp>
      </p:grpSp>
      <p:grpSp>
        <p:nvGrpSpPr>
          <p:cNvPr id="2" name="组合 1"/>
          <p:cNvGrpSpPr/>
          <p:nvPr/>
        </p:nvGrpSpPr>
        <p:grpSpPr>
          <a:xfrm>
            <a:off x="581468" y="3568368"/>
            <a:ext cx="1819725" cy="692827"/>
            <a:chOff x="581468" y="3568368"/>
            <a:chExt cx="1819725" cy="692827"/>
          </a:xfrm>
        </p:grpSpPr>
        <p:sp>
          <p:nvSpPr>
            <p:cNvPr id="9" name="圆角矩形 8"/>
            <p:cNvSpPr/>
            <p:nvPr/>
          </p:nvSpPr>
          <p:spPr bwMode="auto">
            <a:xfrm>
              <a:off x="623573" y="3568368"/>
              <a:ext cx="1735515" cy="381948"/>
            </a:xfrm>
            <a:prstGeom prst="roundRect">
              <a:avLst/>
            </a:prstGeom>
            <a:solidFill>
              <a:schemeClr val="tx1">
                <a:lumMod val="85000"/>
                <a:lumOff val="15000"/>
              </a:schemeClr>
            </a:solid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1" i="0" u="none" strike="noStrike" cap="none" normalizeH="0" baseline="0" smtClean="0">
                <a:ln>
                  <a:noFill/>
                </a:ln>
                <a:solidFill>
                  <a:schemeClr val="tx1"/>
                </a:solidFill>
                <a:effectLst/>
                <a:latin typeface="Arial" pitchFamily="34" charset="0"/>
                <a:ea typeface="宋体" pitchFamily="2" charset="-122"/>
              </a:endParaRPr>
            </a:p>
          </p:txBody>
        </p:sp>
        <p:sp>
          <p:nvSpPr>
            <p:cNvPr id="56" name="文本框 21"/>
            <p:cNvSpPr txBox="1">
              <a:spLocks noChangeArrowheads="1"/>
            </p:cNvSpPr>
            <p:nvPr/>
          </p:nvSpPr>
          <p:spPr bwMode="auto">
            <a:xfrm>
              <a:off x="638799" y="360545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b="1" dirty="0" smtClean="0">
                  <a:solidFill>
                    <a:schemeClr val="bg1">
                      <a:lumMod val="9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b="1" dirty="0">
                <a:solidFill>
                  <a:schemeClr val="bg1">
                    <a:lumMod val="95000"/>
                  </a:schemeClr>
                </a:solidFill>
                <a:effectLst/>
                <a:latin typeface="方正兰亭黑_GBK" panose="02000000000000000000" pitchFamily="2" charset="-122"/>
                <a:ea typeface="方正兰亭黑_GBK" panose="02000000000000000000" pitchFamily="2" charset="-122"/>
              </a:endParaRPr>
            </a:p>
          </p:txBody>
        </p:sp>
        <p:sp>
          <p:nvSpPr>
            <p:cNvPr id="57" name="文本框 21"/>
            <p:cNvSpPr txBox="1">
              <a:spLocks noChangeArrowheads="1"/>
            </p:cNvSpPr>
            <p:nvPr/>
          </p:nvSpPr>
          <p:spPr bwMode="auto">
            <a:xfrm>
              <a:off x="581468" y="4007279"/>
              <a:ext cx="1819725"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a:solidFill>
                    <a:schemeClr val="tx1">
                      <a:lumMod val="50000"/>
                      <a:lumOff val="50000"/>
                    </a:schemeClr>
                  </a:solidFill>
                  <a:latin typeface="Arial" panose="020B0604020202020204" pitchFamily="34" charset="0"/>
                  <a:cs typeface="Arial" panose="020B0604020202020204" pitchFamily="34" charset="0"/>
                </a:rPr>
                <a:t>Click here to add the title</a:t>
              </a:r>
              <a:endParaRPr lang="zh-CN" altLang="en-US" sz="1050" dirty="0">
                <a:solidFill>
                  <a:schemeClr val="tx1">
                    <a:lumMod val="50000"/>
                    <a:lumOff val="50000"/>
                  </a:schemeClr>
                </a:solidFill>
                <a:latin typeface="Arial" panose="020B0604020202020204" pitchFamily="34" charset="0"/>
                <a:cs typeface="Arial" panose="020B0604020202020204" pitchFamily="34" charset="0"/>
              </a:endParaRPr>
            </a:p>
          </p:txBody>
        </p:sp>
      </p:grpSp>
      <p:sp>
        <p:nvSpPr>
          <p:cNvPr id="60" name="目录文字"/>
          <p:cNvSpPr txBox="1"/>
          <p:nvPr/>
        </p:nvSpPr>
        <p:spPr>
          <a:xfrm>
            <a:off x="1035678" y="2848723"/>
            <a:ext cx="911305" cy="59462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01</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grpSp>
        <p:nvGrpSpPr>
          <p:cNvPr id="3" name="组合 2"/>
          <p:cNvGrpSpPr/>
          <p:nvPr/>
        </p:nvGrpSpPr>
        <p:grpSpPr>
          <a:xfrm>
            <a:off x="2662282" y="3568368"/>
            <a:ext cx="1819725" cy="692827"/>
            <a:chOff x="2662282" y="3568368"/>
            <a:chExt cx="1819725" cy="692827"/>
          </a:xfrm>
        </p:grpSpPr>
        <p:sp>
          <p:nvSpPr>
            <p:cNvPr id="75" name="圆角矩形 74"/>
            <p:cNvSpPr/>
            <p:nvPr/>
          </p:nvSpPr>
          <p:spPr bwMode="auto">
            <a:xfrm>
              <a:off x="2704387" y="3568368"/>
              <a:ext cx="1735515" cy="381948"/>
            </a:xfrm>
            <a:prstGeom prst="roundRect">
              <a:avLst/>
            </a:prstGeom>
            <a:solidFill>
              <a:schemeClr val="tx1">
                <a:lumMod val="85000"/>
                <a:lumOff val="15000"/>
              </a:schemeClr>
            </a:solid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6" name="文本框 21"/>
            <p:cNvSpPr txBox="1">
              <a:spLocks noChangeArrowheads="1"/>
            </p:cNvSpPr>
            <p:nvPr/>
          </p:nvSpPr>
          <p:spPr bwMode="auto">
            <a:xfrm>
              <a:off x="2719613" y="360545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bg1">
                      <a:lumMod val="9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bg1">
                    <a:lumMod val="95000"/>
                  </a:schemeClr>
                </a:solidFill>
                <a:effectLst/>
                <a:latin typeface="方正兰亭黑_GBK" panose="02000000000000000000" pitchFamily="2" charset="-122"/>
                <a:ea typeface="方正兰亭黑_GBK" panose="02000000000000000000" pitchFamily="2" charset="-122"/>
              </a:endParaRPr>
            </a:p>
          </p:txBody>
        </p:sp>
        <p:sp>
          <p:nvSpPr>
            <p:cNvPr id="77" name="文本框 21"/>
            <p:cNvSpPr txBox="1">
              <a:spLocks noChangeArrowheads="1"/>
            </p:cNvSpPr>
            <p:nvPr/>
          </p:nvSpPr>
          <p:spPr bwMode="auto">
            <a:xfrm>
              <a:off x="2662282" y="4007279"/>
              <a:ext cx="1819725"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a:solidFill>
                    <a:schemeClr val="bg1">
                      <a:lumMod val="50000"/>
                    </a:schemeClr>
                  </a:solidFill>
                  <a:latin typeface="Arial" panose="020B0604020202020204" pitchFamily="34" charset="0"/>
                  <a:cs typeface="Arial" panose="020B0604020202020204" pitchFamily="34" charset="0"/>
                </a:rPr>
                <a:t>Click here to add the title</a:t>
              </a:r>
              <a:endParaRPr lang="zh-CN" altLang="en-US" sz="1050" dirty="0">
                <a:solidFill>
                  <a:schemeClr val="bg1">
                    <a:lumMod val="50000"/>
                  </a:schemeClr>
                </a:solidFill>
                <a:latin typeface="Arial" panose="020B0604020202020204" pitchFamily="34" charset="0"/>
                <a:cs typeface="Arial" panose="020B0604020202020204" pitchFamily="34" charset="0"/>
              </a:endParaRPr>
            </a:p>
          </p:txBody>
        </p:sp>
      </p:grpSp>
      <p:sp>
        <p:nvSpPr>
          <p:cNvPr id="78" name="目录文字"/>
          <p:cNvSpPr txBox="1"/>
          <p:nvPr/>
        </p:nvSpPr>
        <p:spPr>
          <a:xfrm>
            <a:off x="3116492" y="2848723"/>
            <a:ext cx="911305" cy="59462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02</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grpSp>
        <p:nvGrpSpPr>
          <p:cNvPr id="4" name="组合 3"/>
          <p:cNvGrpSpPr/>
          <p:nvPr/>
        </p:nvGrpSpPr>
        <p:grpSpPr>
          <a:xfrm>
            <a:off x="4716010" y="3568368"/>
            <a:ext cx="1819725" cy="692827"/>
            <a:chOff x="4794630" y="3568368"/>
            <a:chExt cx="1819725" cy="692827"/>
          </a:xfrm>
        </p:grpSpPr>
        <p:sp>
          <p:nvSpPr>
            <p:cNvPr id="80" name="圆角矩形 79"/>
            <p:cNvSpPr/>
            <p:nvPr/>
          </p:nvSpPr>
          <p:spPr bwMode="auto">
            <a:xfrm>
              <a:off x="4836735" y="3568368"/>
              <a:ext cx="1735515" cy="381948"/>
            </a:xfrm>
            <a:prstGeom prst="roundRect">
              <a:avLst/>
            </a:prstGeom>
            <a:solidFill>
              <a:schemeClr val="tx1">
                <a:lumMod val="85000"/>
                <a:lumOff val="15000"/>
              </a:schemeClr>
            </a:solid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1" name="文本框 21"/>
            <p:cNvSpPr txBox="1">
              <a:spLocks noChangeArrowheads="1"/>
            </p:cNvSpPr>
            <p:nvPr/>
          </p:nvSpPr>
          <p:spPr bwMode="auto">
            <a:xfrm>
              <a:off x="4851961" y="360545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bg1">
                      <a:lumMod val="9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bg1">
                    <a:lumMod val="95000"/>
                  </a:schemeClr>
                </a:solidFill>
                <a:effectLst/>
                <a:latin typeface="方正兰亭黑_GBK" panose="02000000000000000000" pitchFamily="2" charset="-122"/>
                <a:ea typeface="方正兰亭黑_GBK" panose="02000000000000000000" pitchFamily="2" charset="-122"/>
              </a:endParaRPr>
            </a:p>
          </p:txBody>
        </p:sp>
        <p:sp>
          <p:nvSpPr>
            <p:cNvPr id="82" name="文本框 21"/>
            <p:cNvSpPr txBox="1">
              <a:spLocks noChangeArrowheads="1"/>
            </p:cNvSpPr>
            <p:nvPr/>
          </p:nvSpPr>
          <p:spPr bwMode="auto">
            <a:xfrm>
              <a:off x="4794630" y="4007279"/>
              <a:ext cx="1819725"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a:solidFill>
                    <a:schemeClr val="bg1">
                      <a:lumMod val="65000"/>
                    </a:schemeClr>
                  </a:solidFill>
                  <a:latin typeface="Arial" panose="020B0604020202020204" pitchFamily="34" charset="0"/>
                  <a:cs typeface="Arial" panose="020B0604020202020204" pitchFamily="34" charset="0"/>
                </a:rPr>
                <a:t>Click here to add the title</a:t>
              </a:r>
              <a:endParaRPr lang="zh-CN" altLang="en-US" sz="1050" dirty="0">
                <a:solidFill>
                  <a:schemeClr val="bg1">
                    <a:lumMod val="65000"/>
                  </a:schemeClr>
                </a:solidFill>
                <a:latin typeface="Arial" panose="020B0604020202020204" pitchFamily="34" charset="0"/>
                <a:cs typeface="Arial" panose="020B0604020202020204" pitchFamily="34" charset="0"/>
              </a:endParaRPr>
            </a:p>
          </p:txBody>
        </p:sp>
      </p:grpSp>
      <p:sp>
        <p:nvSpPr>
          <p:cNvPr id="83" name="目录文字"/>
          <p:cNvSpPr txBox="1"/>
          <p:nvPr/>
        </p:nvSpPr>
        <p:spPr>
          <a:xfrm>
            <a:off x="5170220" y="2848723"/>
            <a:ext cx="911305" cy="59462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03</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grpSp>
        <p:nvGrpSpPr>
          <p:cNvPr id="5" name="组合 4"/>
          <p:cNvGrpSpPr/>
          <p:nvPr/>
        </p:nvGrpSpPr>
        <p:grpSpPr>
          <a:xfrm>
            <a:off x="6742807" y="3568368"/>
            <a:ext cx="1819725" cy="692827"/>
            <a:chOff x="6742807" y="3568368"/>
            <a:chExt cx="1819725" cy="692827"/>
          </a:xfrm>
        </p:grpSpPr>
        <p:sp>
          <p:nvSpPr>
            <p:cNvPr id="85" name="圆角矩形 84"/>
            <p:cNvSpPr/>
            <p:nvPr/>
          </p:nvSpPr>
          <p:spPr bwMode="auto">
            <a:xfrm>
              <a:off x="6784912" y="3568368"/>
              <a:ext cx="1735515" cy="381948"/>
            </a:xfrm>
            <a:prstGeom prst="roundRect">
              <a:avLst/>
            </a:prstGeom>
            <a:solidFill>
              <a:schemeClr val="tx1">
                <a:lumMod val="85000"/>
                <a:lumOff val="15000"/>
              </a:schemeClr>
            </a:solid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6" name="文本框 21"/>
            <p:cNvSpPr txBox="1">
              <a:spLocks noChangeArrowheads="1"/>
            </p:cNvSpPr>
            <p:nvPr/>
          </p:nvSpPr>
          <p:spPr bwMode="auto">
            <a:xfrm>
              <a:off x="6800138" y="360545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chemeClr val="bg1">
                      <a:lumMod val="95000"/>
                    </a:schemeClr>
                  </a:solidFill>
                  <a:effectLst/>
                  <a:latin typeface="方正兰亭黑_GBK" panose="02000000000000000000" pitchFamily="2" charset="-122"/>
                  <a:ea typeface="方正兰亭黑_GBK" panose="02000000000000000000" pitchFamily="2" charset="-122"/>
                </a:rPr>
                <a:t>点击此处添加标题</a:t>
              </a:r>
              <a:endParaRPr lang="zh-CN" altLang="en-US" sz="1400" dirty="0">
                <a:solidFill>
                  <a:schemeClr val="bg1">
                    <a:lumMod val="95000"/>
                  </a:schemeClr>
                </a:solidFill>
                <a:effectLst/>
                <a:latin typeface="方正兰亭黑_GBK" panose="02000000000000000000" pitchFamily="2" charset="-122"/>
                <a:ea typeface="方正兰亭黑_GBK" panose="02000000000000000000" pitchFamily="2" charset="-122"/>
              </a:endParaRPr>
            </a:p>
          </p:txBody>
        </p:sp>
        <p:sp>
          <p:nvSpPr>
            <p:cNvPr id="87" name="文本框 21"/>
            <p:cNvSpPr txBox="1">
              <a:spLocks noChangeArrowheads="1"/>
            </p:cNvSpPr>
            <p:nvPr/>
          </p:nvSpPr>
          <p:spPr bwMode="auto">
            <a:xfrm>
              <a:off x="6742807" y="4007279"/>
              <a:ext cx="1819725" cy="253916"/>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050" dirty="0">
                  <a:solidFill>
                    <a:schemeClr val="bg1">
                      <a:lumMod val="75000"/>
                    </a:schemeClr>
                  </a:solidFill>
                  <a:latin typeface="Arial" panose="020B0604020202020204" pitchFamily="34" charset="0"/>
                  <a:cs typeface="Arial" panose="020B0604020202020204" pitchFamily="34" charset="0"/>
                </a:rPr>
                <a:t>Click here to add the title</a:t>
              </a:r>
              <a:endParaRPr lang="zh-CN" altLang="en-US" sz="1050" dirty="0">
                <a:solidFill>
                  <a:schemeClr val="bg1">
                    <a:lumMod val="75000"/>
                  </a:schemeClr>
                </a:solidFill>
                <a:latin typeface="Arial" panose="020B0604020202020204" pitchFamily="34" charset="0"/>
                <a:cs typeface="Arial" panose="020B0604020202020204" pitchFamily="34" charset="0"/>
              </a:endParaRPr>
            </a:p>
          </p:txBody>
        </p:sp>
      </p:grpSp>
      <p:sp>
        <p:nvSpPr>
          <p:cNvPr id="88" name="目录文字"/>
          <p:cNvSpPr txBox="1"/>
          <p:nvPr/>
        </p:nvSpPr>
        <p:spPr>
          <a:xfrm>
            <a:off x="7197017" y="2848723"/>
            <a:ext cx="911305" cy="59462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32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04</a:t>
            </a:r>
            <a:endParaRPr lang="en-US" altLang="zh-CN" sz="32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5323"/>
    </mc:Choice>
    <mc:Fallback>
      <p:transition spd="slow" advTm="53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250" fill="hold"/>
                                        <p:tgtEl>
                                          <p:spTgt spid="14"/>
                                        </p:tgtEl>
                                        <p:attrNameLst>
                                          <p:attrName>ppt_w</p:attrName>
                                        </p:attrNameLst>
                                      </p:cBhvr>
                                      <p:tavLst>
                                        <p:tav tm="0">
                                          <p:val>
                                            <p:fltVal val="0"/>
                                          </p:val>
                                        </p:tav>
                                        <p:tav tm="100000">
                                          <p:val>
                                            <p:strVal val="#ppt_w"/>
                                          </p:val>
                                        </p:tav>
                                      </p:tavLst>
                                    </p:anim>
                                    <p:anim calcmode="lin" valueType="num">
                                      <p:cBhvr>
                                        <p:cTn id="8" dur="250" fill="hold"/>
                                        <p:tgtEl>
                                          <p:spTgt spid="14"/>
                                        </p:tgtEl>
                                        <p:attrNameLst>
                                          <p:attrName>ppt_h</p:attrName>
                                        </p:attrNameLst>
                                      </p:cBhvr>
                                      <p:tavLst>
                                        <p:tav tm="0">
                                          <p:val>
                                            <p:fltVal val="0"/>
                                          </p:val>
                                        </p:tav>
                                        <p:tav tm="100000">
                                          <p:val>
                                            <p:strVal val="#ppt_h"/>
                                          </p:val>
                                        </p:tav>
                                      </p:tavLst>
                                    </p:anim>
                                    <p:animEffect transition="in" filter="fade">
                                      <p:cBhvr>
                                        <p:cTn id="9" dur="250"/>
                                        <p:tgtEl>
                                          <p:spTgt spid="14"/>
                                        </p:tgtEl>
                                      </p:cBhvr>
                                    </p:animEffect>
                                  </p:childTnLst>
                                </p:cTn>
                              </p:par>
                              <p:par>
                                <p:cTn id="10" presetID="6" presetClass="emph" presetSubtype="0" autoRev="1" fill="hold" nodeType="withEffect">
                                  <p:stCondLst>
                                    <p:cond delay="250"/>
                                  </p:stCondLst>
                                  <p:childTnLst>
                                    <p:animScale>
                                      <p:cBhvr>
                                        <p:cTn id="11" dur="100" fill="hold"/>
                                        <p:tgtEl>
                                          <p:spTgt spid="14"/>
                                        </p:tgtEl>
                                      </p:cBhvr>
                                      <p:by x="110000" y="110000"/>
                                    </p:animScale>
                                  </p:childTnLst>
                                </p:cTn>
                              </p:par>
                              <p:par>
                                <p:cTn id="12" presetID="41" presetClass="entr" presetSubtype="0" fill="hold" grpId="0" nodeType="withEffect">
                                  <p:stCondLst>
                                    <p:cond delay="250"/>
                                  </p:stCondLst>
                                  <p:iterate type="lt">
                                    <p:tmPct val="10000"/>
                                  </p:iterate>
                                  <p:childTnLst>
                                    <p:set>
                                      <p:cBhvr>
                                        <p:cTn id="13" dur="1" fill="hold">
                                          <p:stCondLst>
                                            <p:cond delay="0"/>
                                          </p:stCondLst>
                                        </p:cTn>
                                        <p:tgtEl>
                                          <p:spTgt spid="60"/>
                                        </p:tgtEl>
                                        <p:attrNameLst>
                                          <p:attrName>style.visibility</p:attrName>
                                        </p:attrNameLst>
                                      </p:cBhvr>
                                      <p:to>
                                        <p:strVal val="visible"/>
                                      </p:to>
                                    </p:set>
                                    <p:anim calcmode="lin" valueType="num">
                                      <p:cBhvr>
                                        <p:cTn id="14"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60"/>
                                        </p:tgtEl>
                                        <p:attrNameLst>
                                          <p:attrName>ppt_y</p:attrName>
                                        </p:attrNameLst>
                                      </p:cBhvr>
                                      <p:tavLst>
                                        <p:tav tm="0">
                                          <p:val>
                                            <p:strVal val="#ppt_y"/>
                                          </p:val>
                                        </p:tav>
                                        <p:tav tm="100000">
                                          <p:val>
                                            <p:strVal val="#ppt_y"/>
                                          </p:val>
                                        </p:tav>
                                      </p:tavLst>
                                    </p:anim>
                                    <p:anim calcmode="lin" valueType="num">
                                      <p:cBhvr>
                                        <p:cTn id="16"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60"/>
                                        </p:tgtEl>
                                      </p:cBhvr>
                                    </p:animEffect>
                                  </p:childTnLst>
                                </p:cTn>
                              </p:par>
                              <p:par>
                                <p:cTn id="19" presetID="42" presetClass="entr" presetSubtype="0" fill="hold" nodeType="withEffect">
                                  <p:stCondLst>
                                    <p:cond delay="50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anim calcmode="lin" valueType="num">
                                      <p:cBhvr>
                                        <p:cTn id="22" dur="500" fill="hold"/>
                                        <p:tgtEl>
                                          <p:spTgt spid="2"/>
                                        </p:tgtEl>
                                        <p:attrNameLst>
                                          <p:attrName>ppt_x</p:attrName>
                                        </p:attrNameLst>
                                      </p:cBhvr>
                                      <p:tavLst>
                                        <p:tav tm="0">
                                          <p:val>
                                            <p:strVal val="#ppt_x"/>
                                          </p:val>
                                        </p:tav>
                                        <p:tav tm="100000">
                                          <p:val>
                                            <p:strVal val="#ppt_x"/>
                                          </p:val>
                                        </p:tav>
                                      </p:tavLst>
                                    </p:anim>
                                    <p:anim calcmode="lin" valueType="num">
                                      <p:cBhvr>
                                        <p:cTn id="23" dur="500" fill="hold"/>
                                        <p:tgtEl>
                                          <p:spTgt spid="2"/>
                                        </p:tgtEl>
                                        <p:attrNameLst>
                                          <p:attrName>ppt_y</p:attrName>
                                        </p:attrNameLst>
                                      </p:cBhvr>
                                      <p:tavLst>
                                        <p:tav tm="0">
                                          <p:val>
                                            <p:strVal val="#ppt_y+.1"/>
                                          </p:val>
                                        </p:tav>
                                        <p:tav tm="100000">
                                          <p:val>
                                            <p:strVal val="#ppt_y"/>
                                          </p:val>
                                        </p:tav>
                                      </p:tavLst>
                                    </p:anim>
                                  </p:childTnLst>
                                </p:cTn>
                              </p:par>
                              <p:par>
                                <p:cTn id="24" presetID="53" presetClass="entr" presetSubtype="16" fill="hold" nodeType="withEffect">
                                  <p:stCondLst>
                                    <p:cond delay="750"/>
                                  </p:stCondLst>
                                  <p:childTnLst>
                                    <p:set>
                                      <p:cBhvr>
                                        <p:cTn id="25" dur="1" fill="hold">
                                          <p:stCondLst>
                                            <p:cond delay="0"/>
                                          </p:stCondLst>
                                        </p:cTn>
                                        <p:tgtEl>
                                          <p:spTgt spid="13"/>
                                        </p:tgtEl>
                                        <p:attrNameLst>
                                          <p:attrName>style.visibility</p:attrName>
                                        </p:attrNameLst>
                                      </p:cBhvr>
                                      <p:to>
                                        <p:strVal val="visible"/>
                                      </p:to>
                                    </p:set>
                                    <p:anim calcmode="lin" valueType="num">
                                      <p:cBhvr>
                                        <p:cTn id="26" dur="250" fill="hold"/>
                                        <p:tgtEl>
                                          <p:spTgt spid="13"/>
                                        </p:tgtEl>
                                        <p:attrNameLst>
                                          <p:attrName>ppt_w</p:attrName>
                                        </p:attrNameLst>
                                      </p:cBhvr>
                                      <p:tavLst>
                                        <p:tav tm="0">
                                          <p:val>
                                            <p:fltVal val="0"/>
                                          </p:val>
                                        </p:tav>
                                        <p:tav tm="100000">
                                          <p:val>
                                            <p:strVal val="#ppt_w"/>
                                          </p:val>
                                        </p:tav>
                                      </p:tavLst>
                                    </p:anim>
                                    <p:anim calcmode="lin" valueType="num">
                                      <p:cBhvr>
                                        <p:cTn id="27" dur="250" fill="hold"/>
                                        <p:tgtEl>
                                          <p:spTgt spid="13"/>
                                        </p:tgtEl>
                                        <p:attrNameLst>
                                          <p:attrName>ppt_h</p:attrName>
                                        </p:attrNameLst>
                                      </p:cBhvr>
                                      <p:tavLst>
                                        <p:tav tm="0">
                                          <p:val>
                                            <p:fltVal val="0"/>
                                          </p:val>
                                        </p:tav>
                                        <p:tav tm="100000">
                                          <p:val>
                                            <p:strVal val="#ppt_h"/>
                                          </p:val>
                                        </p:tav>
                                      </p:tavLst>
                                    </p:anim>
                                    <p:animEffect transition="in" filter="fade">
                                      <p:cBhvr>
                                        <p:cTn id="28" dur="250"/>
                                        <p:tgtEl>
                                          <p:spTgt spid="13"/>
                                        </p:tgtEl>
                                      </p:cBhvr>
                                    </p:animEffect>
                                  </p:childTnLst>
                                </p:cTn>
                              </p:par>
                              <p:par>
                                <p:cTn id="29" presetID="6" presetClass="emph" presetSubtype="0" autoRev="1" fill="hold" nodeType="withEffect">
                                  <p:stCondLst>
                                    <p:cond delay="1000"/>
                                  </p:stCondLst>
                                  <p:childTnLst>
                                    <p:animScale>
                                      <p:cBhvr>
                                        <p:cTn id="30" dur="100" fill="hold"/>
                                        <p:tgtEl>
                                          <p:spTgt spid="13"/>
                                        </p:tgtEl>
                                      </p:cBhvr>
                                      <p:by x="110000" y="110000"/>
                                    </p:animScale>
                                  </p:childTnLst>
                                </p:cTn>
                              </p:par>
                              <p:par>
                                <p:cTn id="31" presetID="41" presetClass="entr" presetSubtype="0" fill="hold" grpId="0" nodeType="withEffect">
                                  <p:stCondLst>
                                    <p:cond delay="1000"/>
                                  </p:stCondLst>
                                  <p:iterate type="lt">
                                    <p:tmPct val="10000"/>
                                  </p:iterate>
                                  <p:childTnLst>
                                    <p:set>
                                      <p:cBhvr>
                                        <p:cTn id="32" dur="1" fill="hold">
                                          <p:stCondLst>
                                            <p:cond delay="0"/>
                                          </p:stCondLst>
                                        </p:cTn>
                                        <p:tgtEl>
                                          <p:spTgt spid="78"/>
                                        </p:tgtEl>
                                        <p:attrNameLst>
                                          <p:attrName>style.visibility</p:attrName>
                                        </p:attrNameLst>
                                      </p:cBhvr>
                                      <p:to>
                                        <p:strVal val="visible"/>
                                      </p:to>
                                    </p:set>
                                    <p:anim calcmode="lin" valueType="num">
                                      <p:cBhvr>
                                        <p:cTn id="33"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8"/>
                                        </p:tgtEl>
                                        <p:attrNameLst>
                                          <p:attrName>ppt_y</p:attrName>
                                        </p:attrNameLst>
                                      </p:cBhvr>
                                      <p:tavLst>
                                        <p:tav tm="0">
                                          <p:val>
                                            <p:strVal val="#ppt_y"/>
                                          </p:val>
                                        </p:tav>
                                        <p:tav tm="100000">
                                          <p:val>
                                            <p:strVal val="#ppt_y"/>
                                          </p:val>
                                        </p:tav>
                                      </p:tavLst>
                                    </p:anim>
                                    <p:anim calcmode="lin" valueType="num">
                                      <p:cBhvr>
                                        <p:cTn id="35"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8"/>
                                        </p:tgtEl>
                                      </p:cBhvr>
                                    </p:animEffect>
                                  </p:childTnLst>
                                </p:cTn>
                              </p:par>
                              <p:par>
                                <p:cTn id="38" presetID="42" presetClass="entr" presetSubtype="0" fill="hold" nodeType="withEffect">
                                  <p:stCondLst>
                                    <p:cond delay="125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anim calcmode="lin" valueType="num">
                                      <p:cBhvr>
                                        <p:cTn id="41" dur="500" fill="hold"/>
                                        <p:tgtEl>
                                          <p:spTgt spid="3"/>
                                        </p:tgtEl>
                                        <p:attrNameLst>
                                          <p:attrName>ppt_x</p:attrName>
                                        </p:attrNameLst>
                                      </p:cBhvr>
                                      <p:tavLst>
                                        <p:tav tm="0">
                                          <p:val>
                                            <p:strVal val="#ppt_x"/>
                                          </p:val>
                                        </p:tav>
                                        <p:tav tm="100000">
                                          <p:val>
                                            <p:strVal val="#ppt_x"/>
                                          </p:val>
                                        </p:tav>
                                      </p:tavLst>
                                    </p:anim>
                                    <p:anim calcmode="lin" valueType="num">
                                      <p:cBhvr>
                                        <p:cTn id="42" dur="500" fill="hold"/>
                                        <p:tgtEl>
                                          <p:spTgt spid="3"/>
                                        </p:tgtEl>
                                        <p:attrNameLst>
                                          <p:attrName>ppt_y</p:attrName>
                                        </p:attrNameLst>
                                      </p:cBhvr>
                                      <p:tavLst>
                                        <p:tav tm="0">
                                          <p:val>
                                            <p:strVal val="#ppt_y+.1"/>
                                          </p:val>
                                        </p:tav>
                                        <p:tav tm="100000">
                                          <p:val>
                                            <p:strVal val="#ppt_y"/>
                                          </p:val>
                                        </p:tav>
                                      </p:tavLst>
                                    </p:anim>
                                  </p:childTnLst>
                                </p:cTn>
                              </p:par>
                              <p:par>
                                <p:cTn id="43" presetID="53" presetClass="entr" presetSubtype="16" fill="hold" nodeType="withEffect">
                                  <p:stCondLst>
                                    <p:cond delay="15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50" fill="hold"/>
                                        <p:tgtEl>
                                          <p:spTgt spid="12"/>
                                        </p:tgtEl>
                                        <p:attrNameLst>
                                          <p:attrName>ppt_w</p:attrName>
                                        </p:attrNameLst>
                                      </p:cBhvr>
                                      <p:tavLst>
                                        <p:tav tm="0">
                                          <p:val>
                                            <p:fltVal val="0"/>
                                          </p:val>
                                        </p:tav>
                                        <p:tav tm="100000">
                                          <p:val>
                                            <p:strVal val="#ppt_w"/>
                                          </p:val>
                                        </p:tav>
                                      </p:tavLst>
                                    </p:anim>
                                    <p:anim calcmode="lin" valueType="num">
                                      <p:cBhvr>
                                        <p:cTn id="46" dur="250" fill="hold"/>
                                        <p:tgtEl>
                                          <p:spTgt spid="12"/>
                                        </p:tgtEl>
                                        <p:attrNameLst>
                                          <p:attrName>ppt_h</p:attrName>
                                        </p:attrNameLst>
                                      </p:cBhvr>
                                      <p:tavLst>
                                        <p:tav tm="0">
                                          <p:val>
                                            <p:fltVal val="0"/>
                                          </p:val>
                                        </p:tav>
                                        <p:tav tm="100000">
                                          <p:val>
                                            <p:strVal val="#ppt_h"/>
                                          </p:val>
                                        </p:tav>
                                      </p:tavLst>
                                    </p:anim>
                                    <p:animEffect transition="in" filter="fade">
                                      <p:cBhvr>
                                        <p:cTn id="47" dur="250"/>
                                        <p:tgtEl>
                                          <p:spTgt spid="12"/>
                                        </p:tgtEl>
                                      </p:cBhvr>
                                    </p:animEffect>
                                  </p:childTnLst>
                                </p:cTn>
                              </p:par>
                              <p:par>
                                <p:cTn id="48" presetID="6" presetClass="emph" presetSubtype="0" autoRev="1" fill="hold" nodeType="withEffect">
                                  <p:stCondLst>
                                    <p:cond delay="1750"/>
                                  </p:stCondLst>
                                  <p:childTnLst>
                                    <p:animScale>
                                      <p:cBhvr>
                                        <p:cTn id="49" dur="100" fill="hold"/>
                                        <p:tgtEl>
                                          <p:spTgt spid="12"/>
                                        </p:tgtEl>
                                      </p:cBhvr>
                                      <p:by x="110000" y="110000"/>
                                    </p:animScale>
                                  </p:childTnLst>
                                </p:cTn>
                              </p:par>
                              <p:par>
                                <p:cTn id="50" presetID="41" presetClass="entr" presetSubtype="0" fill="hold" grpId="0" nodeType="withEffect">
                                  <p:stCondLst>
                                    <p:cond delay="1750"/>
                                  </p:stCondLst>
                                  <p:iterate type="lt">
                                    <p:tmPct val="10000"/>
                                  </p:iterate>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83"/>
                                        </p:tgtEl>
                                        <p:attrNameLst>
                                          <p:attrName>ppt_y</p:attrName>
                                        </p:attrNameLst>
                                      </p:cBhvr>
                                      <p:tavLst>
                                        <p:tav tm="0">
                                          <p:val>
                                            <p:strVal val="#ppt_y"/>
                                          </p:val>
                                        </p:tav>
                                        <p:tav tm="100000">
                                          <p:val>
                                            <p:strVal val="#ppt_y"/>
                                          </p:val>
                                        </p:tav>
                                      </p:tavLst>
                                    </p:anim>
                                    <p:anim calcmode="lin" valueType="num">
                                      <p:cBhvr>
                                        <p:cTn id="54"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83"/>
                                        </p:tgtEl>
                                      </p:cBhvr>
                                    </p:animEffect>
                                  </p:childTnLst>
                                </p:cTn>
                              </p:par>
                              <p:par>
                                <p:cTn id="57" presetID="42" presetClass="entr" presetSubtype="0" fill="hold" nodeType="withEffect">
                                  <p:stCondLst>
                                    <p:cond delay="200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anim calcmode="lin" valueType="num">
                                      <p:cBhvr>
                                        <p:cTn id="60" dur="500" fill="hold"/>
                                        <p:tgtEl>
                                          <p:spTgt spid="4"/>
                                        </p:tgtEl>
                                        <p:attrNameLst>
                                          <p:attrName>ppt_x</p:attrName>
                                        </p:attrNameLst>
                                      </p:cBhvr>
                                      <p:tavLst>
                                        <p:tav tm="0">
                                          <p:val>
                                            <p:strVal val="#ppt_x"/>
                                          </p:val>
                                        </p:tav>
                                        <p:tav tm="100000">
                                          <p:val>
                                            <p:strVal val="#ppt_x"/>
                                          </p:val>
                                        </p:tav>
                                      </p:tavLst>
                                    </p:anim>
                                    <p:anim calcmode="lin" valueType="num">
                                      <p:cBhvr>
                                        <p:cTn id="61" dur="500" fill="hold"/>
                                        <p:tgtEl>
                                          <p:spTgt spid="4"/>
                                        </p:tgtEl>
                                        <p:attrNameLst>
                                          <p:attrName>ppt_y</p:attrName>
                                        </p:attrNameLst>
                                      </p:cBhvr>
                                      <p:tavLst>
                                        <p:tav tm="0">
                                          <p:val>
                                            <p:strVal val="#ppt_y+.1"/>
                                          </p:val>
                                        </p:tav>
                                        <p:tav tm="100000">
                                          <p:val>
                                            <p:strVal val="#ppt_y"/>
                                          </p:val>
                                        </p:tav>
                                      </p:tavLst>
                                    </p:anim>
                                  </p:childTnLst>
                                </p:cTn>
                              </p:par>
                              <p:par>
                                <p:cTn id="62" presetID="53" presetClass="entr" presetSubtype="16" fill="hold" nodeType="withEffect">
                                  <p:stCondLst>
                                    <p:cond delay="225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animEffect transition="in" filter="fade">
                                      <p:cBhvr>
                                        <p:cTn id="66" dur="250"/>
                                        <p:tgtEl>
                                          <p:spTgt spid="11"/>
                                        </p:tgtEl>
                                      </p:cBhvr>
                                    </p:animEffect>
                                  </p:childTnLst>
                                </p:cTn>
                              </p:par>
                              <p:par>
                                <p:cTn id="67" presetID="6" presetClass="emph" presetSubtype="0" autoRev="1" fill="hold" nodeType="withEffect">
                                  <p:stCondLst>
                                    <p:cond delay="2500"/>
                                  </p:stCondLst>
                                  <p:childTnLst>
                                    <p:animScale>
                                      <p:cBhvr>
                                        <p:cTn id="68" dur="100" fill="hold"/>
                                        <p:tgtEl>
                                          <p:spTgt spid="11"/>
                                        </p:tgtEl>
                                      </p:cBhvr>
                                      <p:by x="110000" y="110000"/>
                                    </p:animScale>
                                  </p:childTnLst>
                                </p:cTn>
                              </p:par>
                              <p:par>
                                <p:cTn id="69" presetID="41" presetClass="entr" presetSubtype="0" fill="hold" grpId="0" nodeType="withEffect">
                                  <p:stCondLst>
                                    <p:cond delay="2500"/>
                                  </p:stCondLst>
                                  <p:iterate type="lt">
                                    <p:tmPct val="10000"/>
                                  </p:iterate>
                                  <p:childTnLst>
                                    <p:set>
                                      <p:cBhvr>
                                        <p:cTn id="70" dur="1" fill="hold">
                                          <p:stCondLst>
                                            <p:cond delay="0"/>
                                          </p:stCondLst>
                                        </p:cTn>
                                        <p:tgtEl>
                                          <p:spTgt spid="88"/>
                                        </p:tgtEl>
                                        <p:attrNameLst>
                                          <p:attrName>style.visibility</p:attrName>
                                        </p:attrNameLst>
                                      </p:cBhvr>
                                      <p:to>
                                        <p:strVal val="visible"/>
                                      </p:to>
                                    </p:set>
                                    <p:anim calcmode="lin" valueType="num">
                                      <p:cBhvr>
                                        <p:cTn id="71" dur="500" fill="hold"/>
                                        <p:tgtEl>
                                          <p:spTgt spid="88"/>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88"/>
                                        </p:tgtEl>
                                        <p:attrNameLst>
                                          <p:attrName>ppt_y</p:attrName>
                                        </p:attrNameLst>
                                      </p:cBhvr>
                                      <p:tavLst>
                                        <p:tav tm="0">
                                          <p:val>
                                            <p:strVal val="#ppt_y"/>
                                          </p:val>
                                        </p:tav>
                                        <p:tav tm="100000">
                                          <p:val>
                                            <p:strVal val="#ppt_y"/>
                                          </p:val>
                                        </p:tav>
                                      </p:tavLst>
                                    </p:anim>
                                    <p:anim calcmode="lin" valueType="num">
                                      <p:cBhvr>
                                        <p:cTn id="73" dur="500" fill="hold"/>
                                        <p:tgtEl>
                                          <p:spTgt spid="88"/>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88"/>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88"/>
                                        </p:tgtEl>
                                      </p:cBhvr>
                                    </p:animEffect>
                                  </p:childTnLst>
                                </p:cTn>
                              </p:par>
                              <p:par>
                                <p:cTn id="76" presetID="42" presetClass="entr" presetSubtype="0" fill="hold" nodeType="withEffect">
                                  <p:stCondLst>
                                    <p:cond delay="275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500"/>
                                        <p:tgtEl>
                                          <p:spTgt spid="5"/>
                                        </p:tgtEl>
                                      </p:cBhvr>
                                    </p:animEffect>
                                    <p:anim calcmode="lin" valueType="num">
                                      <p:cBhvr>
                                        <p:cTn id="79" dur="500" fill="hold"/>
                                        <p:tgtEl>
                                          <p:spTgt spid="5"/>
                                        </p:tgtEl>
                                        <p:attrNameLst>
                                          <p:attrName>ppt_x</p:attrName>
                                        </p:attrNameLst>
                                      </p:cBhvr>
                                      <p:tavLst>
                                        <p:tav tm="0">
                                          <p:val>
                                            <p:strVal val="#ppt_x"/>
                                          </p:val>
                                        </p:tav>
                                        <p:tav tm="100000">
                                          <p:val>
                                            <p:strVal val="#ppt_x"/>
                                          </p:val>
                                        </p:tav>
                                      </p:tavLst>
                                    </p:anim>
                                    <p:anim calcmode="lin" valueType="num">
                                      <p:cBhvr>
                                        <p:cTn id="80" dur="500" fill="hold"/>
                                        <p:tgtEl>
                                          <p:spTgt spid="5"/>
                                        </p:tgtEl>
                                        <p:attrNameLst>
                                          <p:attrName>ppt_y</p:attrName>
                                        </p:attrNameLst>
                                      </p:cBhvr>
                                      <p:tavLst>
                                        <p:tav tm="0">
                                          <p:val>
                                            <p:strVal val="#ppt_y+.1"/>
                                          </p:val>
                                        </p:tav>
                                        <p:tav tm="100000">
                                          <p:val>
                                            <p:strVal val="#ppt_y"/>
                                          </p:val>
                                        </p:tav>
                                      </p:tavLst>
                                    </p:anim>
                                  </p:childTnLst>
                                </p:cTn>
                              </p:par>
                              <p:par>
                                <p:cTn id="81" presetID="10" presetClass="exit" presetSubtype="0" fill="hold" nodeType="withEffect">
                                  <p:stCondLst>
                                    <p:cond delay="375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grpId="1" nodeType="withEffect">
                                  <p:stCondLst>
                                    <p:cond delay="4250"/>
                                  </p:stCondLst>
                                  <p:iterate type="lt">
                                    <p:tmPct val="0"/>
                                  </p:iterate>
                                  <p:childTnLst>
                                    <p:animEffect transition="out" filter="fade">
                                      <p:cBhvr>
                                        <p:cTn id="85" dur="500"/>
                                        <p:tgtEl>
                                          <p:spTgt spid="60"/>
                                        </p:tgtEl>
                                      </p:cBhvr>
                                    </p:animEffect>
                                    <p:set>
                                      <p:cBhvr>
                                        <p:cTn id="86" dur="1" fill="hold">
                                          <p:stCondLst>
                                            <p:cond delay="499"/>
                                          </p:stCondLst>
                                        </p:cTn>
                                        <p:tgtEl>
                                          <p:spTgt spid="60"/>
                                        </p:tgtEl>
                                        <p:attrNameLst>
                                          <p:attrName>style.visibility</p:attrName>
                                        </p:attrNameLst>
                                      </p:cBhvr>
                                      <p:to>
                                        <p:strVal val="hidden"/>
                                      </p:to>
                                    </p:set>
                                  </p:childTnLst>
                                </p:cTn>
                              </p:par>
                              <p:par>
                                <p:cTn id="87" presetID="10" presetClass="exit" presetSubtype="0" fill="hold" nodeType="withEffect">
                                  <p:stCondLst>
                                    <p:cond delay="4000"/>
                                  </p:stCondLst>
                                  <p:childTnLst>
                                    <p:animEffect transition="out" filter="fade">
                                      <p:cBhvr>
                                        <p:cTn id="88" dur="500"/>
                                        <p:tgtEl>
                                          <p:spTgt spid="2"/>
                                        </p:tgtEl>
                                      </p:cBhvr>
                                    </p:animEffect>
                                    <p:set>
                                      <p:cBhvr>
                                        <p:cTn id="89" dur="1" fill="hold">
                                          <p:stCondLst>
                                            <p:cond delay="499"/>
                                          </p:stCondLst>
                                        </p:cTn>
                                        <p:tgtEl>
                                          <p:spTgt spid="2"/>
                                        </p:tgtEl>
                                        <p:attrNameLst>
                                          <p:attrName>style.visibility</p:attrName>
                                        </p:attrNameLst>
                                      </p:cBhvr>
                                      <p:to>
                                        <p:strVal val="hidden"/>
                                      </p:to>
                                    </p:set>
                                  </p:childTnLst>
                                </p:cTn>
                              </p:par>
                              <p:par>
                                <p:cTn id="90" presetID="10" presetClass="exit" presetSubtype="0" fill="hold" nodeType="withEffect">
                                  <p:stCondLst>
                                    <p:cond delay="4250"/>
                                  </p:stCondLst>
                                  <p:childTnLst>
                                    <p:animEffect transition="out" filter="fade">
                                      <p:cBhvr>
                                        <p:cTn id="91" dur="500"/>
                                        <p:tgtEl>
                                          <p:spTgt spid="13"/>
                                        </p:tgtEl>
                                      </p:cBhvr>
                                    </p:animEffect>
                                    <p:set>
                                      <p:cBhvr>
                                        <p:cTn id="92" dur="1" fill="hold">
                                          <p:stCondLst>
                                            <p:cond delay="499"/>
                                          </p:stCondLst>
                                        </p:cTn>
                                        <p:tgtEl>
                                          <p:spTgt spid="13"/>
                                        </p:tgtEl>
                                        <p:attrNameLst>
                                          <p:attrName>style.visibility</p:attrName>
                                        </p:attrNameLst>
                                      </p:cBhvr>
                                      <p:to>
                                        <p:strVal val="hidden"/>
                                      </p:to>
                                    </p:set>
                                  </p:childTnLst>
                                </p:cTn>
                              </p:par>
                              <p:par>
                                <p:cTn id="93" presetID="10" presetClass="exit" presetSubtype="0" fill="hold" grpId="1" nodeType="withEffect">
                                  <p:stCondLst>
                                    <p:cond delay="3750"/>
                                  </p:stCondLst>
                                  <p:iterate type="lt">
                                    <p:tmPct val="0"/>
                                  </p:iterate>
                                  <p:childTnLst>
                                    <p:animEffect transition="out" filter="fade">
                                      <p:cBhvr>
                                        <p:cTn id="94" dur="500"/>
                                        <p:tgtEl>
                                          <p:spTgt spid="78"/>
                                        </p:tgtEl>
                                      </p:cBhvr>
                                    </p:animEffect>
                                    <p:set>
                                      <p:cBhvr>
                                        <p:cTn id="95" dur="1" fill="hold">
                                          <p:stCondLst>
                                            <p:cond delay="499"/>
                                          </p:stCondLst>
                                        </p:cTn>
                                        <p:tgtEl>
                                          <p:spTgt spid="78"/>
                                        </p:tgtEl>
                                        <p:attrNameLst>
                                          <p:attrName>style.visibility</p:attrName>
                                        </p:attrNameLst>
                                      </p:cBhvr>
                                      <p:to>
                                        <p:strVal val="hidden"/>
                                      </p:to>
                                    </p:set>
                                  </p:childTnLst>
                                </p:cTn>
                              </p:par>
                              <p:par>
                                <p:cTn id="96" presetID="10" presetClass="exit" presetSubtype="0" fill="hold" nodeType="withEffect">
                                  <p:stCondLst>
                                    <p:cond delay="4250"/>
                                  </p:stCondLst>
                                  <p:childTnLst>
                                    <p:animEffect transition="out" filter="fade">
                                      <p:cBhvr>
                                        <p:cTn id="97" dur="500"/>
                                        <p:tgtEl>
                                          <p:spTgt spid="3"/>
                                        </p:tgtEl>
                                      </p:cBhvr>
                                    </p:animEffect>
                                    <p:set>
                                      <p:cBhvr>
                                        <p:cTn id="98" dur="1" fill="hold">
                                          <p:stCondLst>
                                            <p:cond delay="499"/>
                                          </p:stCondLst>
                                        </p:cTn>
                                        <p:tgtEl>
                                          <p:spTgt spid="3"/>
                                        </p:tgtEl>
                                        <p:attrNameLst>
                                          <p:attrName>style.visibility</p:attrName>
                                        </p:attrNameLst>
                                      </p:cBhvr>
                                      <p:to>
                                        <p:strVal val="hidden"/>
                                      </p:to>
                                    </p:set>
                                  </p:childTnLst>
                                </p:cTn>
                              </p:par>
                              <p:par>
                                <p:cTn id="99" presetID="10" presetClass="exit" presetSubtype="0" fill="hold" nodeType="withEffect">
                                  <p:stCondLst>
                                    <p:cond delay="4000"/>
                                  </p:stCondLst>
                                  <p:childTnLst>
                                    <p:animEffect transition="out" filter="fade">
                                      <p:cBhvr>
                                        <p:cTn id="100" dur="450"/>
                                        <p:tgtEl>
                                          <p:spTgt spid="12"/>
                                        </p:tgtEl>
                                      </p:cBhvr>
                                    </p:animEffect>
                                    <p:set>
                                      <p:cBhvr>
                                        <p:cTn id="101" dur="1" fill="hold">
                                          <p:stCondLst>
                                            <p:cond delay="449"/>
                                          </p:stCondLst>
                                        </p:cTn>
                                        <p:tgtEl>
                                          <p:spTgt spid="12"/>
                                        </p:tgtEl>
                                        <p:attrNameLst>
                                          <p:attrName>style.visibility</p:attrName>
                                        </p:attrNameLst>
                                      </p:cBhvr>
                                      <p:to>
                                        <p:strVal val="hidden"/>
                                      </p:to>
                                    </p:set>
                                  </p:childTnLst>
                                </p:cTn>
                              </p:par>
                              <p:par>
                                <p:cTn id="102" presetID="10" presetClass="exit" presetSubtype="0" fill="hold" grpId="1" nodeType="withEffect">
                                  <p:stCondLst>
                                    <p:cond delay="3750"/>
                                  </p:stCondLst>
                                  <p:iterate type="lt">
                                    <p:tmPct val="0"/>
                                  </p:iterate>
                                  <p:childTnLst>
                                    <p:animEffect transition="out" filter="fade">
                                      <p:cBhvr>
                                        <p:cTn id="103" dur="500"/>
                                        <p:tgtEl>
                                          <p:spTgt spid="83"/>
                                        </p:tgtEl>
                                      </p:cBhvr>
                                    </p:animEffect>
                                    <p:set>
                                      <p:cBhvr>
                                        <p:cTn id="104" dur="1" fill="hold">
                                          <p:stCondLst>
                                            <p:cond delay="499"/>
                                          </p:stCondLst>
                                        </p:cTn>
                                        <p:tgtEl>
                                          <p:spTgt spid="83"/>
                                        </p:tgtEl>
                                        <p:attrNameLst>
                                          <p:attrName>style.visibility</p:attrName>
                                        </p:attrNameLst>
                                      </p:cBhvr>
                                      <p:to>
                                        <p:strVal val="hidden"/>
                                      </p:to>
                                    </p:set>
                                  </p:childTnLst>
                                </p:cTn>
                              </p:par>
                              <p:par>
                                <p:cTn id="105" presetID="10" presetClass="exit" presetSubtype="0" fill="hold" nodeType="withEffect">
                                  <p:stCondLst>
                                    <p:cond delay="4000"/>
                                  </p:stCondLst>
                                  <p:childTnLst>
                                    <p:animEffect transition="out" filter="fade">
                                      <p:cBhvr>
                                        <p:cTn id="106" dur="500"/>
                                        <p:tgtEl>
                                          <p:spTgt spid="4"/>
                                        </p:tgtEl>
                                      </p:cBhvr>
                                    </p:animEffect>
                                    <p:set>
                                      <p:cBhvr>
                                        <p:cTn id="107" dur="1" fill="hold">
                                          <p:stCondLst>
                                            <p:cond delay="499"/>
                                          </p:stCondLst>
                                        </p:cTn>
                                        <p:tgtEl>
                                          <p:spTgt spid="4"/>
                                        </p:tgtEl>
                                        <p:attrNameLst>
                                          <p:attrName>style.visibility</p:attrName>
                                        </p:attrNameLst>
                                      </p:cBhvr>
                                      <p:to>
                                        <p:strVal val="hidden"/>
                                      </p:to>
                                    </p:set>
                                  </p:childTnLst>
                                </p:cTn>
                              </p:par>
                              <p:par>
                                <p:cTn id="108" presetID="10" presetClass="exit" presetSubtype="0" fill="hold" nodeType="withEffect">
                                  <p:stCondLst>
                                    <p:cond delay="3750"/>
                                  </p:stCondLst>
                                  <p:childTnLst>
                                    <p:animEffect transition="out" filter="fade">
                                      <p:cBhvr>
                                        <p:cTn id="109" dur="500"/>
                                        <p:tgtEl>
                                          <p:spTgt spid="11"/>
                                        </p:tgtEl>
                                      </p:cBhvr>
                                    </p:animEffect>
                                    <p:set>
                                      <p:cBhvr>
                                        <p:cTn id="110" dur="1" fill="hold">
                                          <p:stCondLst>
                                            <p:cond delay="499"/>
                                          </p:stCondLst>
                                        </p:cTn>
                                        <p:tgtEl>
                                          <p:spTgt spid="11"/>
                                        </p:tgtEl>
                                        <p:attrNameLst>
                                          <p:attrName>style.visibility</p:attrName>
                                        </p:attrNameLst>
                                      </p:cBhvr>
                                      <p:to>
                                        <p:strVal val="hidden"/>
                                      </p:to>
                                    </p:set>
                                  </p:childTnLst>
                                </p:cTn>
                              </p:par>
                              <p:par>
                                <p:cTn id="111" presetID="10" presetClass="exit" presetSubtype="0" fill="hold" grpId="1" nodeType="withEffect">
                                  <p:stCondLst>
                                    <p:cond delay="4250"/>
                                  </p:stCondLst>
                                  <p:iterate type="lt">
                                    <p:tmPct val="0"/>
                                  </p:iterate>
                                  <p:childTnLst>
                                    <p:animEffect transition="out" filter="fade">
                                      <p:cBhvr>
                                        <p:cTn id="112" dur="500"/>
                                        <p:tgtEl>
                                          <p:spTgt spid="88"/>
                                        </p:tgtEl>
                                      </p:cBhvr>
                                    </p:animEffect>
                                    <p:set>
                                      <p:cBhvr>
                                        <p:cTn id="113" dur="1" fill="hold">
                                          <p:stCondLst>
                                            <p:cond delay="499"/>
                                          </p:stCondLst>
                                        </p:cTn>
                                        <p:tgtEl>
                                          <p:spTgt spid="88"/>
                                        </p:tgtEl>
                                        <p:attrNameLst>
                                          <p:attrName>style.visibility</p:attrName>
                                        </p:attrNameLst>
                                      </p:cBhvr>
                                      <p:to>
                                        <p:strVal val="hidden"/>
                                      </p:to>
                                    </p:set>
                                  </p:childTnLst>
                                </p:cTn>
                              </p:par>
                              <p:par>
                                <p:cTn id="114" presetID="10" presetClass="exit" presetSubtype="0" fill="hold" nodeType="withEffect">
                                  <p:stCondLst>
                                    <p:cond delay="4000"/>
                                  </p:stCondLst>
                                  <p:childTnLst>
                                    <p:animEffect transition="out" filter="fade">
                                      <p:cBhvr>
                                        <p:cTn id="115" dur="500"/>
                                        <p:tgtEl>
                                          <p:spTgt spid="5"/>
                                        </p:tgtEl>
                                      </p:cBhvr>
                                    </p:animEffect>
                                    <p:set>
                                      <p:cBhvr>
                                        <p:cTn id="11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0" grpId="1"/>
      <p:bldP spid="78" grpId="0"/>
      <p:bldP spid="78" grpId="1"/>
      <p:bldP spid="83" grpId="0"/>
      <p:bldP spid="83" grpId="1"/>
      <p:bldP spid="88" grpId="0"/>
      <p:bldP spid="88"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01"/>
          <p:cNvGrpSpPr/>
          <p:nvPr/>
        </p:nvGrpSpPr>
        <p:grpSpPr>
          <a:xfrm>
            <a:off x="3368350" y="1379585"/>
            <a:ext cx="580155" cy="564992"/>
            <a:chOff x="3368350" y="1379585"/>
            <a:chExt cx="580155" cy="564992"/>
          </a:xfrm>
        </p:grpSpPr>
        <p:grpSp>
          <p:nvGrpSpPr>
            <p:cNvPr id="23" name="组合 22"/>
            <p:cNvGrpSpPr/>
            <p:nvPr/>
          </p:nvGrpSpPr>
          <p:grpSpPr>
            <a:xfrm>
              <a:off x="3368350" y="1379585"/>
              <a:ext cx="564992" cy="564992"/>
              <a:chOff x="3368350" y="1379585"/>
              <a:chExt cx="564992" cy="564992"/>
            </a:xfrm>
          </p:grpSpPr>
          <p:sp>
            <p:nvSpPr>
              <p:cNvPr id="95" name="椭圆 94"/>
              <p:cNvSpPr/>
              <p:nvPr/>
            </p:nvSpPr>
            <p:spPr bwMode="auto">
              <a:xfrm flipV="1">
                <a:off x="3368350" y="1379585"/>
                <a:ext cx="564992" cy="564992"/>
              </a:xfrm>
              <a:prstGeom prst="ellipse">
                <a:avLst/>
              </a:prstGeom>
              <a:solidFill>
                <a:schemeClr val="tx1">
                  <a:lumMod val="50000"/>
                  <a:lumOff val="50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6" name="椭圆 95"/>
              <p:cNvSpPr/>
              <p:nvPr/>
            </p:nvSpPr>
            <p:spPr bwMode="auto">
              <a:xfrm flipV="1">
                <a:off x="3397604" y="1408839"/>
                <a:ext cx="506484" cy="50648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9" name="目录文字"/>
            <p:cNvSpPr txBox="1"/>
            <p:nvPr/>
          </p:nvSpPr>
          <p:spPr>
            <a:xfrm>
              <a:off x="3368350" y="1462026"/>
              <a:ext cx="580155"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2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01</a:t>
              </a:r>
              <a:endParaRPr lang="en-US" altLang="zh-CN" sz="2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grpSp>
      <p:grpSp>
        <p:nvGrpSpPr>
          <p:cNvPr id="6" name="组合 5"/>
          <p:cNvGrpSpPr/>
          <p:nvPr/>
        </p:nvGrpSpPr>
        <p:grpSpPr>
          <a:xfrm>
            <a:off x="1097444" y="1274437"/>
            <a:ext cx="1705062" cy="829084"/>
            <a:chOff x="1097444" y="1274437"/>
            <a:chExt cx="1705062" cy="829084"/>
          </a:xfrm>
        </p:grpSpPr>
        <p:sp>
          <p:nvSpPr>
            <p:cNvPr id="32" name="文本框 21"/>
            <p:cNvSpPr txBox="1">
              <a:spLocks noChangeArrowheads="1"/>
            </p:cNvSpPr>
            <p:nvPr/>
          </p:nvSpPr>
          <p:spPr bwMode="auto">
            <a:xfrm>
              <a:off x="1097444" y="127443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r"/>
              <a:r>
                <a:rPr lang="zh-CN" altLang="en-US" sz="1400" dirty="0" smtClean="0">
                  <a:solidFill>
                    <a:schemeClr val="bg1">
                      <a:lumMod val="85000"/>
                    </a:schemeClr>
                  </a:solidFill>
                  <a:effectLst/>
                  <a:latin typeface="方正兰亭黑_GBK" panose="02000000000000000000" pitchFamily="2" charset="-122"/>
                  <a:ea typeface="方正兰亭黑_GBK" panose="02000000000000000000" pitchFamily="2" charset="-122"/>
                </a:rPr>
                <a:t>点击添加标题</a:t>
              </a:r>
              <a:endParaRPr lang="zh-CN" altLang="en-US" sz="1400" dirty="0">
                <a:solidFill>
                  <a:schemeClr val="bg1">
                    <a:lumMod val="85000"/>
                  </a:schemeClr>
                </a:solidFill>
                <a:effectLst/>
                <a:latin typeface="方正兰亭黑_GBK" panose="02000000000000000000" pitchFamily="2" charset="-122"/>
                <a:ea typeface="方正兰亭黑_GBK" panose="02000000000000000000" pitchFamily="2" charset="-122"/>
              </a:endParaRPr>
            </a:p>
          </p:txBody>
        </p:sp>
        <p:sp>
          <p:nvSpPr>
            <p:cNvPr id="2" name="矩形 1"/>
            <p:cNvSpPr/>
            <p:nvPr/>
          </p:nvSpPr>
          <p:spPr>
            <a:xfrm>
              <a:off x="1139702" y="1688023"/>
              <a:ext cx="1662804" cy="415498"/>
            </a:xfrm>
            <a:prstGeom prst="rect">
              <a:avLst/>
            </a:prstGeom>
          </p:spPr>
          <p:txBody>
            <a:bodyPr wrap="square">
              <a:spAutoFit/>
            </a:bodyPr>
            <a:lstStyle/>
            <a:p>
              <a:pPr algn="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bwMode="auto">
            <a:xfrm>
              <a:off x="1278000" y="1591588"/>
              <a:ext cx="1427785" cy="0"/>
            </a:xfrm>
            <a:prstGeom prst="line">
              <a:avLst/>
            </a:prstGeom>
            <a:solidFill>
              <a:schemeClr val="accent1"/>
            </a:solidFill>
            <a:ln w="9525"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4" name="组合 13"/>
          <p:cNvGrpSpPr/>
          <p:nvPr/>
        </p:nvGrpSpPr>
        <p:grpSpPr>
          <a:xfrm>
            <a:off x="2987890" y="987640"/>
            <a:ext cx="3168220" cy="3168220"/>
            <a:chOff x="2987890" y="987640"/>
            <a:chExt cx="3168220" cy="3168220"/>
          </a:xfrm>
        </p:grpSpPr>
        <p:sp>
          <p:nvSpPr>
            <p:cNvPr id="61" name="任意多边形 60"/>
            <p:cNvSpPr/>
            <p:nvPr/>
          </p:nvSpPr>
          <p:spPr bwMode="auto">
            <a:xfrm>
              <a:off x="2987890" y="987640"/>
              <a:ext cx="1332093" cy="1332093"/>
            </a:xfrm>
            <a:custGeom>
              <a:avLst/>
              <a:gdLst>
                <a:gd name="connsiteX0" fmla="*/ 0 w 1332093"/>
                <a:gd name="connsiteY0" fmla="*/ 0 h 1332093"/>
                <a:gd name="connsiteX1" fmla="*/ 1332093 w 1332093"/>
                <a:gd name="connsiteY1" fmla="*/ 0 h 1332093"/>
                <a:gd name="connsiteX2" fmla="*/ 1044073 w 1332093"/>
                <a:gd name="connsiteY2" fmla="*/ 288020 h 1332093"/>
                <a:gd name="connsiteX3" fmla="*/ 288020 w 1332093"/>
                <a:gd name="connsiteY3" fmla="*/ 288020 h 1332093"/>
                <a:gd name="connsiteX4" fmla="*/ 288020 w 1332093"/>
                <a:gd name="connsiteY4" fmla="*/ 1044073 h 1332093"/>
                <a:gd name="connsiteX5" fmla="*/ 0 w 1332093"/>
                <a:gd name="connsiteY5" fmla="*/ 1332093 h 1332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2093" h="1332093">
                  <a:moveTo>
                    <a:pt x="0" y="0"/>
                  </a:moveTo>
                  <a:lnTo>
                    <a:pt x="1332093" y="0"/>
                  </a:lnTo>
                  <a:lnTo>
                    <a:pt x="1044073" y="288020"/>
                  </a:lnTo>
                  <a:lnTo>
                    <a:pt x="288020" y="288020"/>
                  </a:lnTo>
                  <a:lnTo>
                    <a:pt x="288020" y="1044073"/>
                  </a:lnTo>
                  <a:lnTo>
                    <a:pt x="0" y="1332093"/>
                  </a:lnTo>
                  <a:close/>
                </a:path>
              </a:pathLst>
            </a:custGeom>
            <a:solidFill>
              <a:schemeClr val="bg1">
                <a:lumMod val="7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2" name="任意多边形 61"/>
            <p:cNvSpPr/>
            <p:nvPr/>
          </p:nvSpPr>
          <p:spPr bwMode="auto">
            <a:xfrm flipH="1">
              <a:off x="4824017" y="987640"/>
              <a:ext cx="1332093" cy="1332093"/>
            </a:xfrm>
            <a:custGeom>
              <a:avLst/>
              <a:gdLst>
                <a:gd name="connsiteX0" fmla="*/ 0 w 1332093"/>
                <a:gd name="connsiteY0" fmla="*/ 0 h 1332093"/>
                <a:gd name="connsiteX1" fmla="*/ 1332093 w 1332093"/>
                <a:gd name="connsiteY1" fmla="*/ 0 h 1332093"/>
                <a:gd name="connsiteX2" fmla="*/ 1044073 w 1332093"/>
                <a:gd name="connsiteY2" fmla="*/ 288020 h 1332093"/>
                <a:gd name="connsiteX3" fmla="*/ 288020 w 1332093"/>
                <a:gd name="connsiteY3" fmla="*/ 288020 h 1332093"/>
                <a:gd name="connsiteX4" fmla="*/ 288020 w 1332093"/>
                <a:gd name="connsiteY4" fmla="*/ 1044073 h 1332093"/>
                <a:gd name="connsiteX5" fmla="*/ 0 w 1332093"/>
                <a:gd name="connsiteY5" fmla="*/ 1332093 h 1332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2093" h="1332093">
                  <a:moveTo>
                    <a:pt x="0" y="0"/>
                  </a:moveTo>
                  <a:lnTo>
                    <a:pt x="1332093" y="0"/>
                  </a:lnTo>
                  <a:lnTo>
                    <a:pt x="1044073" y="288020"/>
                  </a:lnTo>
                  <a:lnTo>
                    <a:pt x="288020" y="288020"/>
                  </a:lnTo>
                  <a:lnTo>
                    <a:pt x="288020" y="1044073"/>
                  </a:lnTo>
                  <a:lnTo>
                    <a:pt x="0" y="1332093"/>
                  </a:lnTo>
                  <a:close/>
                </a:path>
              </a:pathLst>
            </a:cu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3" name="任意多边形 62"/>
            <p:cNvSpPr/>
            <p:nvPr/>
          </p:nvSpPr>
          <p:spPr bwMode="auto">
            <a:xfrm flipV="1">
              <a:off x="2987890" y="2823767"/>
              <a:ext cx="1332093" cy="1332093"/>
            </a:xfrm>
            <a:custGeom>
              <a:avLst/>
              <a:gdLst>
                <a:gd name="connsiteX0" fmla="*/ 0 w 1332093"/>
                <a:gd name="connsiteY0" fmla="*/ 0 h 1332093"/>
                <a:gd name="connsiteX1" fmla="*/ 1332093 w 1332093"/>
                <a:gd name="connsiteY1" fmla="*/ 0 h 1332093"/>
                <a:gd name="connsiteX2" fmla="*/ 1044073 w 1332093"/>
                <a:gd name="connsiteY2" fmla="*/ 288020 h 1332093"/>
                <a:gd name="connsiteX3" fmla="*/ 288020 w 1332093"/>
                <a:gd name="connsiteY3" fmla="*/ 288020 h 1332093"/>
                <a:gd name="connsiteX4" fmla="*/ 288020 w 1332093"/>
                <a:gd name="connsiteY4" fmla="*/ 1044073 h 1332093"/>
                <a:gd name="connsiteX5" fmla="*/ 0 w 1332093"/>
                <a:gd name="connsiteY5" fmla="*/ 1332093 h 1332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2093" h="1332093">
                  <a:moveTo>
                    <a:pt x="0" y="0"/>
                  </a:moveTo>
                  <a:lnTo>
                    <a:pt x="1332093" y="0"/>
                  </a:lnTo>
                  <a:lnTo>
                    <a:pt x="1044073" y="288020"/>
                  </a:lnTo>
                  <a:lnTo>
                    <a:pt x="288020" y="288020"/>
                  </a:lnTo>
                  <a:lnTo>
                    <a:pt x="288020" y="1044073"/>
                  </a:lnTo>
                  <a:lnTo>
                    <a:pt x="0" y="1332093"/>
                  </a:lnTo>
                  <a:close/>
                </a:path>
              </a:pathLst>
            </a:cu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4" name="任意多边形 63"/>
            <p:cNvSpPr/>
            <p:nvPr/>
          </p:nvSpPr>
          <p:spPr bwMode="auto">
            <a:xfrm flipH="1" flipV="1">
              <a:off x="4824017" y="2823767"/>
              <a:ext cx="1332093" cy="1332093"/>
            </a:xfrm>
            <a:custGeom>
              <a:avLst/>
              <a:gdLst>
                <a:gd name="connsiteX0" fmla="*/ 0 w 1332093"/>
                <a:gd name="connsiteY0" fmla="*/ 0 h 1332093"/>
                <a:gd name="connsiteX1" fmla="*/ 1332093 w 1332093"/>
                <a:gd name="connsiteY1" fmla="*/ 0 h 1332093"/>
                <a:gd name="connsiteX2" fmla="*/ 1044073 w 1332093"/>
                <a:gd name="connsiteY2" fmla="*/ 288020 h 1332093"/>
                <a:gd name="connsiteX3" fmla="*/ 288020 w 1332093"/>
                <a:gd name="connsiteY3" fmla="*/ 288020 h 1332093"/>
                <a:gd name="connsiteX4" fmla="*/ 288020 w 1332093"/>
                <a:gd name="connsiteY4" fmla="*/ 1044073 h 1332093"/>
                <a:gd name="connsiteX5" fmla="*/ 0 w 1332093"/>
                <a:gd name="connsiteY5" fmla="*/ 1332093 h 1332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2093" h="1332093">
                  <a:moveTo>
                    <a:pt x="0" y="0"/>
                  </a:moveTo>
                  <a:lnTo>
                    <a:pt x="1332093" y="0"/>
                  </a:lnTo>
                  <a:lnTo>
                    <a:pt x="1044073" y="288020"/>
                  </a:lnTo>
                  <a:lnTo>
                    <a:pt x="288020" y="288020"/>
                  </a:lnTo>
                  <a:lnTo>
                    <a:pt x="288020" y="1044073"/>
                  </a:lnTo>
                  <a:lnTo>
                    <a:pt x="0" y="1332093"/>
                  </a:lnTo>
                  <a:close/>
                </a:path>
              </a:pathLst>
            </a:cu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grpSp>
      <p:grpSp>
        <p:nvGrpSpPr>
          <p:cNvPr id="13" name="组合 12"/>
          <p:cNvGrpSpPr/>
          <p:nvPr/>
        </p:nvGrpSpPr>
        <p:grpSpPr>
          <a:xfrm>
            <a:off x="3750948" y="2067715"/>
            <a:ext cx="1642104" cy="909054"/>
            <a:chOff x="3653936" y="1976268"/>
            <a:chExt cx="1642104" cy="909054"/>
          </a:xfrm>
        </p:grpSpPr>
        <p:sp>
          <p:nvSpPr>
            <p:cNvPr id="66" name="Freeform 41"/>
            <p:cNvSpPr>
              <a:spLocks noEditPoints="1" noChangeArrowheads="1"/>
            </p:cNvSpPr>
            <p:nvPr/>
          </p:nvSpPr>
          <p:spPr bwMode="auto">
            <a:xfrm>
              <a:off x="4121597" y="1976268"/>
              <a:ext cx="706783" cy="501505"/>
            </a:xfrm>
            <a:custGeom>
              <a:avLst/>
              <a:gdLst>
                <a:gd name="T0" fmla="*/ 2147483646 w 105"/>
                <a:gd name="T1" fmla="*/ 2147483646 h 78"/>
                <a:gd name="T2" fmla="*/ 2147483646 w 105"/>
                <a:gd name="T3" fmla="*/ 2147483646 h 78"/>
                <a:gd name="T4" fmla="*/ 2147483646 w 105"/>
                <a:gd name="T5" fmla="*/ 2147483646 h 78"/>
                <a:gd name="T6" fmla="*/ 2147483646 w 105"/>
                <a:gd name="T7" fmla="*/ 2147483646 h 78"/>
                <a:gd name="T8" fmla="*/ 2147483646 w 105"/>
                <a:gd name="T9" fmla="*/ 2147483646 h 78"/>
                <a:gd name="T10" fmla="*/ 2147483646 w 105"/>
                <a:gd name="T11" fmla="*/ 2147483646 h 78"/>
                <a:gd name="T12" fmla="*/ 2147483646 w 105"/>
                <a:gd name="T13" fmla="*/ 2147483646 h 78"/>
                <a:gd name="T14" fmla="*/ 2147483646 w 105"/>
                <a:gd name="T15" fmla="*/ 2147483646 h 78"/>
                <a:gd name="T16" fmla="*/ 2147483646 w 105"/>
                <a:gd name="T17" fmla="*/ 2147483646 h 78"/>
                <a:gd name="T18" fmla="*/ 2147483646 w 105"/>
                <a:gd name="T19" fmla="*/ 2147483646 h 78"/>
                <a:gd name="T20" fmla="*/ 2147483646 w 105"/>
                <a:gd name="T21" fmla="*/ 2147483646 h 78"/>
                <a:gd name="T22" fmla="*/ 2147483646 w 105"/>
                <a:gd name="T23" fmla="*/ 2147483646 h 78"/>
                <a:gd name="T24" fmla="*/ 2147483646 w 105"/>
                <a:gd name="T25" fmla="*/ 2147483646 h 78"/>
                <a:gd name="T26" fmla="*/ 2147483646 w 105"/>
                <a:gd name="T27" fmla="*/ 2147483646 h 78"/>
                <a:gd name="T28" fmla="*/ 2147483646 w 105"/>
                <a:gd name="T29" fmla="*/ 2147483646 h 78"/>
                <a:gd name="T30" fmla="*/ 2147483646 w 105"/>
                <a:gd name="T31" fmla="*/ 2147483646 h 78"/>
                <a:gd name="T32" fmla="*/ 2147483646 w 105"/>
                <a:gd name="T33" fmla="*/ 2147483646 h 78"/>
                <a:gd name="T34" fmla="*/ 2147483646 w 105"/>
                <a:gd name="T35" fmla="*/ 0 h 78"/>
                <a:gd name="T36" fmla="*/ 2147483646 w 105"/>
                <a:gd name="T37" fmla="*/ 2147483646 h 78"/>
                <a:gd name="T38" fmla="*/ 2147483646 w 105"/>
                <a:gd name="T39" fmla="*/ 2147483646 h 78"/>
                <a:gd name="T40" fmla="*/ 2147483646 w 105"/>
                <a:gd name="T41" fmla="*/ 2147483646 h 78"/>
                <a:gd name="T42" fmla="*/ 0 w 105"/>
                <a:gd name="T43" fmla="*/ 2147483646 h 78"/>
                <a:gd name="T44" fmla="*/ 0 w 105"/>
                <a:gd name="T45" fmla="*/ 2147483646 h 78"/>
                <a:gd name="T46" fmla="*/ 2147483646 w 105"/>
                <a:gd name="T47" fmla="*/ 2147483646 h 78"/>
                <a:gd name="T48" fmla="*/ 2147483646 w 105"/>
                <a:gd name="T49" fmla="*/ 2147483646 h 78"/>
                <a:gd name="T50" fmla="*/ 2147483646 w 105"/>
                <a:gd name="T51" fmla="*/ 2147483646 h 78"/>
                <a:gd name="T52" fmla="*/ 2147483646 w 105"/>
                <a:gd name="T53" fmla="*/ 2147483646 h 78"/>
                <a:gd name="T54" fmla="*/ 2147483646 w 105"/>
                <a:gd name="T55" fmla="*/ 2147483646 h 78"/>
                <a:gd name="T56" fmla="*/ 2147483646 w 105"/>
                <a:gd name="T57" fmla="*/ 2147483646 h 78"/>
                <a:gd name="T58" fmla="*/ 2147483646 w 105"/>
                <a:gd name="T59" fmla="*/ 2147483646 h 78"/>
                <a:gd name="T60" fmla="*/ 2147483646 w 105"/>
                <a:gd name="T61" fmla="*/ 2147483646 h 78"/>
                <a:gd name="T62" fmla="*/ 2147483646 w 105"/>
                <a:gd name="T63" fmla="*/ 2147483646 h 78"/>
                <a:gd name="T64" fmla="*/ 2147483646 w 105"/>
                <a:gd name="T65" fmla="*/ 2147483646 h 78"/>
                <a:gd name="T66" fmla="*/ 2147483646 w 105"/>
                <a:gd name="T67" fmla="*/ 2147483646 h 78"/>
                <a:gd name="T68" fmla="*/ 2147483646 w 105"/>
                <a:gd name="T69" fmla="*/ 2147483646 h 78"/>
                <a:gd name="T70" fmla="*/ 2147483646 w 105"/>
                <a:gd name="T71" fmla="*/ 2147483646 h 78"/>
                <a:gd name="T72" fmla="*/ 2147483646 w 105"/>
                <a:gd name="T73" fmla="*/ 2147483646 h 78"/>
                <a:gd name="T74" fmla="*/ 2147483646 w 105"/>
                <a:gd name="T75" fmla="*/ 0 h 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78"/>
                <a:gd name="T116" fmla="*/ 105 w 105"/>
                <a:gd name="T117" fmla="*/ 78 h 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chemeClr val="bg1">
                <a:lumMod val="95000"/>
              </a:schemeClr>
            </a:solidFill>
            <a:ln>
              <a:noFill/>
            </a:ln>
            <a:extLst/>
          </p:spPr>
          <p:txBody>
            <a:bodyPr/>
            <a:lstStyle/>
            <a:p>
              <a:endParaRPr lang="zh-CN" altLang="en-US"/>
            </a:p>
          </p:txBody>
        </p:sp>
        <p:sp>
          <p:nvSpPr>
            <p:cNvPr id="67" name="TextBox 12"/>
            <p:cNvSpPr>
              <a:spLocks noChangeArrowheads="1"/>
            </p:cNvSpPr>
            <p:nvPr/>
          </p:nvSpPr>
          <p:spPr bwMode="auto">
            <a:xfrm>
              <a:off x="3653936" y="2546768"/>
              <a:ext cx="16421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A0204" pitchFamily="34" charset="0"/>
                  <a:ea typeface="宋体" panose="02010600030101010101" pitchFamily="2" charset="-122"/>
                  <a:sym typeface="Calibri" panose="020F05020202040A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A0204" pitchFamily="34" charset="0"/>
                  <a:ea typeface="宋体" panose="02010600030101010101" pitchFamily="2" charset="-122"/>
                  <a:sym typeface="Calibri" panose="020F05020202040A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A0204" pitchFamily="34" charset="0"/>
                  <a:ea typeface="宋体" panose="02010600030101010101" pitchFamily="2" charset="-122"/>
                  <a:sym typeface="Calibri" panose="020F05020202040A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A0204" pitchFamily="34" charset="0"/>
                  <a:ea typeface="宋体" panose="02010600030101010101" pitchFamily="2" charset="-122"/>
                  <a:sym typeface="Calibri" panose="020F05020202040A0204" pitchFamily="34" charset="0"/>
                </a:defRPr>
              </a:lvl9pPr>
            </a:lstStyle>
            <a:p>
              <a:pPr algn="ctr" eaLnBrk="1" hangingPunct="1">
                <a:spcBef>
                  <a:spcPct val="0"/>
                </a:spcBef>
                <a:buNone/>
              </a:pPr>
              <a:r>
                <a:rPr lang="en-US" altLang="zh-CN" sz="16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Y</a:t>
              </a:r>
              <a:r>
                <a:rPr lang="en-US" altLang="zh-CN" sz="16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r>
                <a:rPr lang="en-US" altLang="zh-CN" sz="16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U  L</a:t>
              </a:r>
              <a:r>
                <a:rPr lang="en-US" altLang="zh-CN" sz="16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r>
                <a:rPr lang="en-US" altLang="zh-CN" sz="1600" dirty="0" smtClean="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G</a:t>
              </a:r>
              <a:r>
                <a:rPr lang="en-US" altLang="zh-CN" sz="1600" dirty="0" smtClean="0">
                  <a:solidFill>
                    <a:schemeClr val="bg1">
                      <a:lumMod val="75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rPr>
                <a:t>O</a:t>
              </a:r>
              <a:endParaRPr lang="en-US" altLang="zh-CN" sz="2400" dirty="0">
                <a:solidFill>
                  <a:schemeClr val="bg1">
                    <a:lumMod val="50000"/>
                  </a:schemeClr>
                </a:solidFill>
                <a:latin typeface="方正兰亭粗黑_GBK" panose="02000000000000000000" pitchFamily="2" charset="-122"/>
                <a:ea typeface="方正兰亭粗黑_GBK" panose="02000000000000000000" pitchFamily="2" charset="-122"/>
                <a:sym typeface="时尚中黑简体" panose="01010104010101010101" pitchFamily="2" charset="-122"/>
              </a:endParaRPr>
            </a:p>
          </p:txBody>
        </p:sp>
      </p:grpSp>
      <p:grpSp>
        <p:nvGrpSpPr>
          <p:cNvPr id="5" name="02"/>
          <p:cNvGrpSpPr/>
          <p:nvPr/>
        </p:nvGrpSpPr>
        <p:grpSpPr>
          <a:xfrm>
            <a:off x="5199985" y="1379585"/>
            <a:ext cx="580155" cy="564992"/>
            <a:chOff x="5199985" y="1379585"/>
            <a:chExt cx="580155" cy="564992"/>
          </a:xfrm>
        </p:grpSpPr>
        <p:grpSp>
          <p:nvGrpSpPr>
            <p:cNvPr id="98" name="组合 97"/>
            <p:cNvGrpSpPr/>
            <p:nvPr/>
          </p:nvGrpSpPr>
          <p:grpSpPr>
            <a:xfrm>
              <a:off x="5207566" y="1379585"/>
              <a:ext cx="564992" cy="564992"/>
              <a:chOff x="3368350" y="1379585"/>
              <a:chExt cx="564992" cy="564992"/>
            </a:xfrm>
          </p:grpSpPr>
          <p:sp>
            <p:nvSpPr>
              <p:cNvPr id="99" name="椭圆 98"/>
              <p:cNvSpPr/>
              <p:nvPr/>
            </p:nvSpPr>
            <p:spPr bwMode="auto">
              <a:xfrm flipV="1">
                <a:off x="3368350" y="1379585"/>
                <a:ext cx="564992" cy="564992"/>
              </a:xfrm>
              <a:prstGeom prst="ellipse">
                <a:avLst/>
              </a:prstGeom>
              <a:solidFill>
                <a:schemeClr val="tx1">
                  <a:lumMod val="50000"/>
                  <a:lumOff val="50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00" name="椭圆 99"/>
              <p:cNvSpPr/>
              <p:nvPr/>
            </p:nvSpPr>
            <p:spPr bwMode="auto">
              <a:xfrm flipV="1">
                <a:off x="3397604" y="1408839"/>
                <a:ext cx="506484" cy="50648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70" name="目录文字"/>
            <p:cNvSpPr txBox="1"/>
            <p:nvPr/>
          </p:nvSpPr>
          <p:spPr>
            <a:xfrm>
              <a:off x="5199985" y="1446063"/>
              <a:ext cx="580155"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2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02</a:t>
              </a:r>
              <a:endParaRPr lang="en-US" altLang="zh-CN" sz="2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grpSp>
      <p:grpSp>
        <p:nvGrpSpPr>
          <p:cNvPr id="8" name="03"/>
          <p:cNvGrpSpPr/>
          <p:nvPr/>
        </p:nvGrpSpPr>
        <p:grpSpPr>
          <a:xfrm>
            <a:off x="3353187" y="3203201"/>
            <a:ext cx="580155" cy="564992"/>
            <a:chOff x="3353187" y="3203201"/>
            <a:chExt cx="580155" cy="564992"/>
          </a:xfrm>
        </p:grpSpPr>
        <p:grpSp>
          <p:nvGrpSpPr>
            <p:cNvPr id="101" name="组合 100"/>
            <p:cNvGrpSpPr/>
            <p:nvPr/>
          </p:nvGrpSpPr>
          <p:grpSpPr>
            <a:xfrm>
              <a:off x="3368350" y="3203201"/>
              <a:ext cx="564992" cy="564992"/>
              <a:chOff x="3368350" y="1379585"/>
              <a:chExt cx="564992" cy="564992"/>
            </a:xfrm>
          </p:grpSpPr>
          <p:sp>
            <p:nvSpPr>
              <p:cNvPr id="116" name="椭圆 115"/>
              <p:cNvSpPr/>
              <p:nvPr/>
            </p:nvSpPr>
            <p:spPr bwMode="auto">
              <a:xfrm flipV="1">
                <a:off x="3368350" y="1379585"/>
                <a:ext cx="564992" cy="564992"/>
              </a:xfrm>
              <a:prstGeom prst="ellipse">
                <a:avLst/>
              </a:prstGeom>
              <a:solidFill>
                <a:schemeClr val="tx1">
                  <a:lumMod val="50000"/>
                  <a:lumOff val="50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7" name="椭圆 116"/>
              <p:cNvSpPr/>
              <p:nvPr/>
            </p:nvSpPr>
            <p:spPr bwMode="auto">
              <a:xfrm flipV="1">
                <a:off x="3397604" y="1408839"/>
                <a:ext cx="506484" cy="50648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71" name="目录文字"/>
            <p:cNvSpPr txBox="1"/>
            <p:nvPr/>
          </p:nvSpPr>
          <p:spPr>
            <a:xfrm>
              <a:off x="3353187" y="3302686"/>
              <a:ext cx="580155"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2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03</a:t>
              </a:r>
              <a:endParaRPr lang="en-US" altLang="zh-CN" sz="2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grpSp>
      <p:grpSp>
        <p:nvGrpSpPr>
          <p:cNvPr id="7" name="04"/>
          <p:cNvGrpSpPr/>
          <p:nvPr/>
        </p:nvGrpSpPr>
        <p:grpSpPr>
          <a:xfrm>
            <a:off x="5199985" y="3203201"/>
            <a:ext cx="580155" cy="564992"/>
            <a:chOff x="5199985" y="3203201"/>
            <a:chExt cx="580155" cy="564992"/>
          </a:xfrm>
        </p:grpSpPr>
        <p:grpSp>
          <p:nvGrpSpPr>
            <p:cNvPr id="118" name="组合 117"/>
            <p:cNvGrpSpPr/>
            <p:nvPr/>
          </p:nvGrpSpPr>
          <p:grpSpPr>
            <a:xfrm>
              <a:off x="5207566" y="3203201"/>
              <a:ext cx="564992" cy="564992"/>
              <a:chOff x="3368350" y="1379585"/>
              <a:chExt cx="564992" cy="564992"/>
            </a:xfrm>
          </p:grpSpPr>
          <p:sp>
            <p:nvSpPr>
              <p:cNvPr id="119" name="椭圆 118"/>
              <p:cNvSpPr/>
              <p:nvPr/>
            </p:nvSpPr>
            <p:spPr bwMode="auto">
              <a:xfrm flipV="1">
                <a:off x="3368350" y="1379585"/>
                <a:ext cx="564992" cy="564992"/>
              </a:xfrm>
              <a:prstGeom prst="ellipse">
                <a:avLst/>
              </a:prstGeom>
              <a:solidFill>
                <a:schemeClr val="tx1">
                  <a:lumMod val="50000"/>
                  <a:lumOff val="50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20" name="椭圆 119"/>
              <p:cNvSpPr/>
              <p:nvPr/>
            </p:nvSpPr>
            <p:spPr bwMode="auto">
              <a:xfrm flipV="1">
                <a:off x="3397604" y="1408839"/>
                <a:ext cx="506484" cy="50648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72" name="目录文字"/>
            <p:cNvSpPr txBox="1"/>
            <p:nvPr/>
          </p:nvSpPr>
          <p:spPr>
            <a:xfrm>
              <a:off x="5199985" y="3289758"/>
              <a:ext cx="580155" cy="400110"/>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2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04</a:t>
              </a:r>
              <a:endParaRPr lang="en-US" altLang="zh-CN" sz="2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grpSp>
      <p:grpSp>
        <p:nvGrpSpPr>
          <p:cNvPr id="38" name="组合 37"/>
          <p:cNvGrpSpPr/>
          <p:nvPr/>
        </p:nvGrpSpPr>
        <p:grpSpPr>
          <a:xfrm>
            <a:off x="1097444" y="3071155"/>
            <a:ext cx="1705062" cy="829084"/>
            <a:chOff x="1097444" y="1274437"/>
            <a:chExt cx="1705062" cy="829084"/>
          </a:xfrm>
        </p:grpSpPr>
        <p:sp>
          <p:nvSpPr>
            <p:cNvPr id="39" name="文本框 21"/>
            <p:cNvSpPr txBox="1">
              <a:spLocks noChangeArrowheads="1"/>
            </p:cNvSpPr>
            <p:nvPr/>
          </p:nvSpPr>
          <p:spPr bwMode="auto">
            <a:xfrm>
              <a:off x="1097444" y="127443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r"/>
              <a:r>
                <a:rPr lang="zh-CN" altLang="en-US" sz="1400" dirty="0" smtClean="0">
                  <a:solidFill>
                    <a:schemeClr val="bg1">
                      <a:lumMod val="85000"/>
                    </a:schemeClr>
                  </a:solidFill>
                  <a:effectLst/>
                  <a:latin typeface="方正兰亭黑_GBK" panose="02000000000000000000" pitchFamily="2" charset="-122"/>
                  <a:ea typeface="方正兰亭黑_GBK" panose="02000000000000000000" pitchFamily="2" charset="-122"/>
                </a:rPr>
                <a:t>点击添加标题</a:t>
              </a:r>
              <a:endParaRPr lang="zh-CN" altLang="en-US" sz="1400" dirty="0">
                <a:solidFill>
                  <a:schemeClr val="bg1">
                    <a:lumMod val="85000"/>
                  </a:schemeClr>
                </a:solidFill>
                <a:effectLst/>
                <a:latin typeface="方正兰亭黑_GBK" panose="02000000000000000000" pitchFamily="2" charset="-122"/>
                <a:ea typeface="方正兰亭黑_GBK" panose="02000000000000000000" pitchFamily="2" charset="-122"/>
              </a:endParaRPr>
            </a:p>
          </p:txBody>
        </p:sp>
        <p:sp>
          <p:nvSpPr>
            <p:cNvPr id="40" name="矩形 39"/>
            <p:cNvSpPr/>
            <p:nvPr/>
          </p:nvSpPr>
          <p:spPr>
            <a:xfrm>
              <a:off x="1139702" y="1688023"/>
              <a:ext cx="1662804" cy="415498"/>
            </a:xfrm>
            <a:prstGeom prst="rect">
              <a:avLst/>
            </a:prstGeom>
          </p:spPr>
          <p:txBody>
            <a:bodyPr wrap="square">
              <a:spAutoFit/>
            </a:bodyPr>
            <a:lstStyle/>
            <a:p>
              <a:pPr algn="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41" name="直接连接符 40"/>
            <p:cNvCxnSpPr/>
            <p:nvPr/>
          </p:nvCxnSpPr>
          <p:spPr bwMode="auto">
            <a:xfrm>
              <a:off x="1278000" y="1591588"/>
              <a:ext cx="1427785" cy="0"/>
            </a:xfrm>
            <a:prstGeom prst="line">
              <a:avLst/>
            </a:prstGeom>
            <a:solidFill>
              <a:schemeClr val="accent1"/>
            </a:solidFill>
            <a:ln w="9525"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4" name="组合 43"/>
          <p:cNvGrpSpPr/>
          <p:nvPr/>
        </p:nvGrpSpPr>
        <p:grpSpPr>
          <a:xfrm>
            <a:off x="6300120" y="1274437"/>
            <a:ext cx="1705062" cy="829084"/>
            <a:chOff x="1097444" y="1274437"/>
            <a:chExt cx="1705062" cy="829084"/>
          </a:xfrm>
        </p:grpSpPr>
        <p:sp>
          <p:nvSpPr>
            <p:cNvPr id="45" name="文本框 21"/>
            <p:cNvSpPr txBox="1">
              <a:spLocks noChangeArrowheads="1"/>
            </p:cNvSpPr>
            <p:nvPr/>
          </p:nvSpPr>
          <p:spPr bwMode="auto">
            <a:xfrm>
              <a:off x="1097444" y="127443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chemeClr val="bg1">
                      <a:lumMod val="85000"/>
                    </a:schemeClr>
                  </a:solidFill>
                  <a:effectLst/>
                  <a:latin typeface="方正兰亭黑_GBK" panose="02000000000000000000" pitchFamily="2" charset="-122"/>
                  <a:ea typeface="方正兰亭黑_GBK" panose="02000000000000000000" pitchFamily="2" charset="-122"/>
                </a:rPr>
                <a:t>点击添加标题</a:t>
              </a:r>
              <a:endParaRPr lang="zh-CN" altLang="en-US" sz="1400" dirty="0">
                <a:solidFill>
                  <a:schemeClr val="bg1">
                    <a:lumMod val="85000"/>
                  </a:schemeClr>
                </a:solidFill>
                <a:effectLst/>
                <a:latin typeface="方正兰亭黑_GBK" panose="02000000000000000000" pitchFamily="2" charset="-122"/>
                <a:ea typeface="方正兰亭黑_GBK" panose="02000000000000000000" pitchFamily="2" charset="-122"/>
              </a:endParaRPr>
            </a:p>
          </p:txBody>
        </p:sp>
        <p:sp>
          <p:nvSpPr>
            <p:cNvPr id="46" name="矩形 45"/>
            <p:cNvSpPr/>
            <p:nvPr/>
          </p:nvSpPr>
          <p:spPr>
            <a:xfrm>
              <a:off x="1097444" y="1688023"/>
              <a:ext cx="1662804" cy="415498"/>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47" name="直接连接符 46"/>
            <p:cNvCxnSpPr/>
            <p:nvPr/>
          </p:nvCxnSpPr>
          <p:spPr bwMode="auto">
            <a:xfrm>
              <a:off x="1187324" y="1591588"/>
              <a:ext cx="1427785" cy="0"/>
            </a:xfrm>
            <a:prstGeom prst="line">
              <a:avLst/>
            </a:prstGeom>
            <a:solidFill>
              <a:schemeClr val="accent1"/>
            </a:solidFill>
            <a:ln w="9525"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8" name="组合 47"/>
          <p:cNvGrpSpPr/>
          <p:nvPr/>
        </p:nvGrpSpPr>
        <p:grpSpPr>
          <a:xfrm>
            <a:off x="6300120" y="3070199"/>
            <a:ext cx="1705062" cy="829084"/>
            <a:chOff x="1097444" y="1274437"/>
            <a:chExt cx="1705062" cy="829084"/>
          </a:xfrm>
        </p:grpSpPr>
        <p:sp>
          <p:nvSpPr>
            <p:cNvPr id="49" name="文本框 21"/>
            <p:cNvSpPr txBox="1">
              <a:spLocks noChangeArrowheads="1"/>
            </p:cNvSpPr>
            <p:nvPr/>
          </p:nvSpPr>
          <p:spPr bwMode="auto">
            <a:xfrm>
              <a:off x="1097444" y="1274437"/>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400" dirty="0" smtClean="0">
                  <a:solidFill>
                    <a:schemeClr val="bg1">
                      <a:lumMod val="85000"/>
                    </a:schemeClr>
                  </a:solidFill>
                  <a:effectLst/>
                  <a:latin typeface="方正兰亭黑_GBK" panose="02000000000000000000" pitchFamily="2" charset="-122"/>
                  <a:ea typeface="方正兰亭黑_GBK" panose="02000000000000000000" pitchFamily="2" charset="-122"/>
                </a:rPr>
                <a:t>点击添加标题</a:t>
              </a:r>
              <a:endParaRPr lang="zh-CN" altLang="en-US" sz="1400" dirty="0">
                <a:solidFill>
                  <a:schemeClr val="bg1">
                    <a:lumMod val="85000"/>
                  </a:schemeClr>
                </a:solidFill>
                <a:effectLst/>
                <a:latin typeface="方正兰亭黑_GBK" panose="02000000000000000000" pitchFamily="2" charset="-122"/>
                <a:ea typeface="方正兰亭黑_GBK" panose="02000000000000000000" pitchFamily="2" charset="-122"/>
              </a:endParaRPr>
            </a:p>
          </p:txBody>
        </p:sp>
        <p:sp>
          <p:nvSpPr>
            <p:cNvPr id="50" name="矩形 49"/>
            <p:cNvSpPr/>
            <p:nvPr/>
          </p:nvSpPr>
          <p:spPr>
            <a:xfrm>
              <a:off x="1097444" y="1688023"/>
              <a:ext cx="1662804" cy="415498"/>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51" name="直接连接符 50"/>
            <p:cNvCxnSpPr/>
            <p:nvPr/>
          </p:nvCxnSpPr>
          <p:spPr bwMode="auto">
            <a:xfrm>
              <a:off x="1187324" y="1591588"/>
              <a:ext cx="1427785" cy="0"/>
            </a:xfrm>
            <a:prstGeom prst="line">
              <a:avLst/>
            </a:prstGeom>
            <a:solidFill>
              <a:schemeClr val="accent1"/>
            </a:solidFill>
            <a:ln w="9525"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563217965"/>
      </p:ext>
    </p:extLst>
  </p:cSld>
  <p:clrMapOvr>
    <a:masterClrMapping/>
  </p:clrMapOvr>
  <mc:AlternateContent xmlns:mc="http://schemas.openxmlformats.org/markup-compatibility/2006">
    <mc:Choice xmlns:p14="http://schemas.microsoft.com/office/powerpoint/2010/main" Requires="p14">
      <p:transition spd="slow" p14:dur="2000" advTm="5804"/>
    </mc:Choice>
    <mc:Fallback>
      <p:transition spd="slow" advTm="58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10"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22" presetClass="entr" presetSubtype="2"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par>
                                <p:cTn id="16" presetID="10" presetClass="entr" presetSubtype="0" fill="hold" nodeType="withEffect">
                                  <p:stCondLst>
                                    <p:cond delay="75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22" presetClass="entr" presetSubtype="8" fill="hold" nodeType="withEffect">
                                  <p:stCondLst>
                                    <p:cond delay="750"/>
                                  </p:stCondLst>
                                  <p:childTnLst>
                                    <p:set>
                                      <p:cBhvr>
                                        <p:cTn id="20" dur="1" fill="hold">
                                          <p:stCondLst>
                                            <p:cond delay="0"/>
                                          </p:stCondLst>
                                        </p:cTn>
                                        <p:tgtEl>
                                          <p:spTgt spid="48"/>
                                        </p:tgtEl>
                                        <p:attrNameLst>
                                          <p:attrName>style.visibility</p:attrName>
                                        </p:attrNameLst>
                                      </p:cBhvr>
                                      <p:to>
                                        <p:strVal val="visible"/>
                                      </p:to>
                                    </p:set>
                                    <p:animEffect transition="in" filter="wipe(left)">
                                      <p:cBhvr>
                                        <p:cTn id="21" dur="500"/>
                                        <p:tgtEl>
                                          <p:spTgt spid="48"/>
                                        </p:tgtEl>
                                      </p:cBhvr>
                                    </p:animEffect>
                                  </p:childTnLst>
                                </p:cTn>
                              </p:par>
                              <p:par>
                                <p:cTn id="22" presetID="10" presetClass="entr" presetSubtype="0" fill="hold" nodeType="withEffect">
                                  <p:stCondLst>
                                    <p:cond delay="10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22" presetClass="entr" presetSubtype="8" fill="hold" nodeType="withEffect">
                                  <p:stCondLst>
                                    <p:cond delay="100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par>
                                <p:cTn id="28" presetID="10" presetClass="entr" presetSubtype="0" fill="hold" nodeType="withEffect">
                                  <p:stCondLst>
                                    <p:cond delay="125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22" presetClass="entr" presetSubtype="2" fill="hold" nodeType="withEffect">
                                  <p:stCondLst>
                                    <p:cond delay="1250"/>
                                  </p:stCondLst>
                                  <p:childTnLst>
                                    <p:set>
                                      <p:cBhvr>
                                        <p:cTn id="32" dur="1" fill="hold">
                                          <p:stCondLst>
                                            <p:cond delay="0"/>
                                          </p:stCondLst>
                                        </p:cTn>
                                        <p:tgtEl>
                                          <p:spTgt spid="38"/>
                                        </p:tgtEl>
                                        <p:attrNameLst>
                                          <p:attrName>style.visibility</p:attrName>
                                        </p:attrNameLst>
                                      </p:cBhvr>
                                      <p:to>
                                        <p:strVal val="visible"/>
                                      </p:to>
                                    </p:set>
                                    <p:animEffect transition="in" filter="wipe(right)">
                                      <p:cBhvr>
                                        <p:cTn id="33" dur="500"/>
                                        <p:tgtEl>
                                          <p:spTgt spid="38"/>
                                        </p:tgtEl>
                                      </p:cBhvr>
                                    </p:animEffect>
                                  </p:childTnLst>
                                </p:cTn>
                              </p:par>
                              <p:par>
                                <p:cTn id="34" presetID="45" presetClass="entr" presetSubtype="0" fill="hold" nodeType="withEffect">
                                  <p:stCondLst>
                                    <p:cond delay="17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250"/>
                                        <p:tgtEl>
                                          <p:spTgt spid="13"/>
                                        </p:tgtEl>
                                      </p:cBhvr>
                                    </p:animEffect>
                                    <p:anim calcmode="lin" valueType="num">
                                      <p:cBhvr>
                                        <p:cTn id="37" dur="1250" fill="hold"/>
                                        <p:tgtEl>
                                          <p:spTgt spid="13"/>
                                        </p:tgtEl>
                                        <p:attrNameLst>
                                          <p:attrName>ppt_w</p:attrName>
                                        </p:attrNameLst>
                                      </p:cBhvr>
                                      <p:tavLst>
                                        <p:tav tm="0" fmla="#ppt_w*sin(2.5*pi*$)">
                                          <p:val>
                                            <p:fltVal val="0"/>
                                          </p:val>
                                        </p:tav>
                                        <p:tav tm="100000">
                                          <p:val>
                                            <p:fltVal val="1"/>
                                          </p:val>
                                        </p:tav>
                                      </p:tavLst>
                                    </p:anim>
                                    <p:anim calcmode="lin" valueType="num">
                                      <p:cBhvr>
                                        <p:cTn id="38" dur="1250" fill="hold"/>
                                        <p:tgtEl>
                                          <p:spTgt spid="13"/>
                                        </p:tgtEl>
                                        <p:attrNameLst>
                                          <p:attrName>ppt_h</p:attrName>
                                        </p:attrNameLst>
                                      </p:cBhvr>
                                      <p:tavLst>
                                        <p:tav tm="0">
                                          <p:val>
                                            <p:strVal val="#ppt_h"/>
                                          </p:val>
                                        </p:tav>
                                        <p:tav tm="100000">
                                          <p:val>
                                            <p:strVal val="#ppt_h"/>
                                          </p:val>
                                        </p:tav>
                                      </p:tavLst>
                                    </p:anim>
                                  </p:childTnLst>
                                </p:cTn>
                              </p:par>
                              <p:par>
                                <p:cTn id="39" presetID="31" presetClass="exit" presetSubtype="0" fill="hold" nodeType="withEffect">
                                  <p:stCondLst>
                                    <p:cond delay="3250"/>
                                  </p:stCondLst>
                                  <p:childTnLst>
                                    <p:anim calcmode="lin" valueType="num">
                                      <p:cBhvr>
                                        <p:cTn id="40" dur="1000"/>
                                        <p:tgtEl>
                                          <p:spTgt spid="14"/>
                                        </p:tgtEl>
                                        <p:attrNameLst>
                                          <p:attrName>ppt_w</p:attrName>
                                        </p:attrNameLst>
                                      </p:cBhvr>
                                      <p:tavLst>
                                        <p:tav tm="0">
                                          <p:val>
                                            <p:strVal val="ppt_w"/>
                                          </p:val>
                                        </p:tav>
                                        <p:tav tm="100000">
                                          <p:val>
                                            <p:fltVal val="0"/>
                                          </p:val>
                                        </p:tav>
                                      </p:tavLst>
                                    </p:anim>
                                    <p:anim calcmode="lin" valueType="num">
                                      <p:cBhvr>
                                        <p:cTn id="41" dur="1000"/>
                                        <p:tgtEl>
                                          <p:spTgt spid="14"/>
                                        </p:tgtEl>
                                        <p:attrNameLst>
                                          <p:attrName>ppt_h</p:attrName>
                                        </p:attrNameLst>
                                      </p:cBhvr>
                                      <p:tavLst>
                                        <p:tav tm="0">
                                          <p:val>
                                            <p:strVal val="ppt_h"/>
                                          </p:val>
                                        </p:tav>
                                        <p:tav tm="100000">
                                          <p:val>
                                            <p:fltVal val="0"/>
                                          </p:val>
                                        </p:tav>
                                      </p:tavLst>
                                    </p:anim>
                                    <p:anim calcmode="lin" valueType="num">
                                      <p:cBhvr>
                                        <p:cTn id="42" dur="1000"/>
                                        <p:tgtEl>
                                          <p:spTgt spid="14"/>
                                        </p:tgtEl>
                                        <p:attrNameLst>
                                          <p:attrName>style.rotation</p:attrName>
                                        </p:attrNameLst>
                                      </p:cBhvr>
                                      <p:tavLst>
                                        <p:tav tm="0">
                                          <p:val>
                                            <p:fltVal val="0"/>
                                          </p:val>
                                        </p:tav>
                                        <p:tav tm="100000">
                                          <p:val>
                                            <p:fltVal val="90"/>
                                          </p:val>
                                        </p:tav>
                                      </p:tavLst>
                                    </p:anim>
                                    <p:animEffect transition="out" filter="fade">
                                      <p:cBhvr>
                                        <p:cTn id="43" dur="1000"/>
                                        <p:tgtEl>
                                          <p:spTgt spid="14"/>
                                        </p:tgtEl>
                                      </p:cBhvr>
                                    </p:animEffect>
                                    <p:set>
                                      <p:cBhvr>
                                        <p:cTn id="44" dur="1" fill="hold">
                                          <p:stCondLst>
                                            <p:cond delay="999"/>
                                          </p:stCondLst>
                                        </p:cTn>
                                        <p:tgtEl>
                                          <p:spTgt spid="14"/>
                                        </p:tgtEl>
                                        <p:attrNameLst>
                                          <p:attrName>style.visibility</p:attrName>
                                        </p:attrNameLst>
                                      </p:cBhvr>
                                      <p:to>
                                        <p:strVal val="hidden"/>
                                      </p:to>
                                    </p:set>
                                  </p:childTnLst>
                                </p:cTn>
                              </p:par>
                              <p:par>
                                <p:cTn id="45" presetID="31" presetClass="exit" presetSubtype="0" fill="hold" nodeType="withEffect">
                                  <p:stCondLst>
                                    <p:cond delay="3250"/>
                                  </p:stCondLst>
                                  <p:childTnLst>
                                    <p:anim calcmode="lin" valueType="num">
                                      <p:cBhvr>
                                        <p:cTn id="46" dur="1000"/>
                                        <p:tgtEl>
                                          <p:spTgt spid="13"/>
                                        </p:tgtEl>
                                        <p:attrNameLst>
                                          <p:attrName>ppt_w</p:attrName>
                                        </p:attrNameLst>
                                      </p:cBhvr>
                                      <p:tavLst>
                                        <p:tav tm="0">
                                          <p:val>
                                            <p:strVal val="ppt_w"/>
                                          </p:val>
                                        </p:tav>
                                        <p:tav tm="100000">
                                          <p:val>
                                            <p:fltVal val="0"/>
                                          </p:val>
                                        </p:tav>
                                      </p:tavLst>
                                    </p:anim>
                                    <p:anim calcmode="lin" valueType="num">
                                      <p:cBhvr>
                                        <p:cTn id="47" dur="1000"/>
                                        <p:tgtEl>
                                          <p:spTgt spid="13"/>
                                        </p:tgtEl>
                                        <p:attrNameLst>
                                          <p:attrName>ppt_h</p:attrName>
                                        </p:attrNameLst>
                                      </p:cBhvr>
                                      <p:tavLst>
                                        <p:tav tm="0">
                                          <p:val>
                                            <p:strVal val="ppt_h"/>
                                          </p:val>
                                        </p:tav>
                                        <p:tav tm="100000">
                                          <p:val>
                                            <p:fltVal val="0"/>
                                          </p:val>
                                        </p:tav>
                                      </p:tavLst>
                                    </p:anim>
                                    <p:anim calcmode="lin" valueType="num">
                                      <p:cBhvr>
                                        <p:cTn id="48" dur="1000"/>
                                        <p:tgtEl>
                                          <p:spTgt spid="13"/>
                                        </p:tgtEl>
                                        <p:attrNameLst>
                                          <p:attrName>style.rotation</p:attrName>
                                        </p:attrNameLst>
                                      </p:cBhvr>
                                      <p:tavLst>
                                        <p:tav tm="0">
                                          <p:val>
                                            <p:fltVal val="0"/>
                                          </p:val>
                                        </p:tav>
                                        <p:tav tm="100000">
                                          <p:val>
                                            <p:fltVal val="90"/>
                                          </p:val>
                                        </p:tav>
                                      </p:tavLst>
                                    </p:anim>
                                    <p:animEffect transition="out" filter="fade">
                                      <p:cBhvr>
                                        <p:cTn id="49" dur="1000"/>
                                        <p:tgtEl>
                                          <p:spTgt spid="13"/>
                                        </p:tgtEl>
                                      </p:cBhvr>
                                    </p:animEffect>
                                    <p:set>
                                      <p:cBhvr>
                                        <p:cTn id="50" dur="1" fill="hold">
                                          <p:stCondLst>
                                            <p:cond delay="999"/>
                                          </p:stCondLst>
                                        </p:cTn>
                                        <p:tgtEl>
                                          <p:spTgt spid="13"/>
                                        </p:tgtEl>
                                        <p:attrNameLst>
                                          <p:attrName>style.visibility</p:attrName>
                                        </p:attrNameLst>
                                      </p:cBhvr>
                                      <p:to>
                                        <p:strVal val="hidden"/>
                                      </p:to>
                                    </p:set>
                                  </p:childTnLst>
                                </p:cTn>
                              </p:par>
                              <p:par>
                                <p:cTn id="51" presetID="10" presetClass="exit" presetSubtype="0" fill="hold" nodeType="withEffect">
                                  <p:stCondLst>
                                    <p:cond delay="3750"/>
                                  </p:stCondLst>
                                  <p:childTnLst>
                                    <p:animEffect transition="out" filter="fade">
                                      <p:cBhvr>
                                        <p:cTn id="52" dur="500"/>
                                        <p:tgtEl>
                                          <p:spTgt spid="3"/>
                                        </p:tgtEl>
                                      </p:cBhvr>
                                    </p:animEffect>
                                    <p:set>
                                      <p:cBhvr>
                                        <p:cTn id="53" dur="1" fill="hold">
                                          <p:stCondLst>
                                            <p:cond delay="499"/>
                                          </p:stCondLst>
                                        </p:cTn>
                                        <p:tgtEl>
                                          <p:spTgt spid="3"/>
                                        </p:tgtEl>
                                        <p:attrNameLst>
                                          <p:attrName>style.visibility</p:attrName>
                                        </p:attrNameLst>
                                      </p:cBhvr>
                                      <p:to>
                                        <p:strVal val="hidden"/>
                                      </p:to>
                                    </p:set>
                                  </p:childTnLst>
                                </p:cTn>
                              </p:par>
                              <p:par>
                                <p:cTn id="54" presetID="10" presetClass="exit" presetSubtype="0" fill="hold" nodeType="withEffect">
                                  <p:stCondLst>
                                    <p:cond delay="3750"/>
                                  </p:stCondLst>
                                  <p:childTnLst>
                                    <p:animEffect transition="out" filter="fade">
                                      <p:cBhvr>
                                        <p:cTn id="55" dur="500"/>
                                        <p:tgtEl>
                                          <p:spTgt spid="6"/>
                                        </p:tgtEl>
                                      </p:cBhvr>
                                    </p:animEffect>
                                    <p:set>
                                      <p:cBhvr>
                                        <p:cTn id="56" dur="1" fill="hold">
                                          <p:stCondLst>
                                            <p:cond delay="499"/>
                                          </p:stCondLst>
                                        </p:cTn>
                                        <p:tgtEl>
                                          <p:spTgt spid="6"/>
                                        </p:tgtEl>
                                        <p:attrNameLst>
                                          <p:attrName>style.visibility</p:attrName>
                                        </p:attrNameLst>
                                      </p:cBhvr>
                                      <p:to>
                                        <p:strVal val="hidden"/>
                                      </p:to>
                                    </p:set>
                                  </p:childTnLst>
                                </p:cTn>
                              </p:par>
                              <p:par>
                                <p:cTn id="57" presetID="10" presetClass="exit" presetSubtype="0" fill="hold" nodeType="withEffect">
                                  <p:stCondLst>
                                    <p:cond delay="4000"/>
                                  </p:stCondLst>
                                  <p:childTnLst>
                                    <p:animEffect transition="out" filter="fade">
                                      <p:cBhvr>
                                        <p:cTn id="58" dur="500"/>
                                        <p:tgtEl>
                                          <p:spTgt spid="7"/>
                                        </p:tgtEl>
                                      </p:cBhvr>
                                    </p:animEffect>
                                    <p:set>
                                      <p:cBhvr>
                                        <p:cTn id="59" dur="1" fill="hold">
                                          <p:stCondLst>
                                            <p:cond delay="499"/>
                                          </p:stCondLst>
                                        </p:cTn>
                                        <p:tgtEl>
                                          <p:spTgt spid="7"/>
                                        </p:tgtEl>
                                        <p:attrNameLst>
                                          <p:attrName>style.visibility</p:attrName>
                                        </p:attrNameLst>
                                      </p:cBhvr>
                                      <p:to>
                                        <p:strVal val="hidden"/>
                                      </p:to>
                                    </p:set>
                                  </p:childTnLst>
                                </p:cTn>
                              </p:par>
                              <p:par>
                                <p:cTn id="60" presetID="10" presetClass="exit" presetSubtype="0" fill="hold" nodeType="withEffect">
                                  <p:stCondLst>
                                    <p:cond delay="4000"/>
                                  </p:stCondLst>
                                  <p:childTnLst>
                                    <p:animEffect transition="out" filter="fade">
                                      <p:cBhvr>
                                        <p:cTn id="61" dur="500"/>
                                        <p:tgtEl>
                                          <p:spTgt spid="48"/>
                                        </p:tgtEl>
                                      </p:cBhvr>
                                    </p:animEffect>
                                    <p:set>
                                      <p:cBhvr>
                                        <p:cTn id="62" dur="1" fill="hold">
                                          <p:stCondLst>
                                            <p:cond delay="499"/>
                                          </p:stCondLst>
                                        </p:cTn>
                                        <p:tgtEl>
                                          <p:spTgt spid="48"/>
                                        </p:tgtEl>
                                        <p:attrNameLst>
                                          <p:attrName>style.visibility</p:attrName>
                                        </p:attrNameLst>
                                      </p:cBhvr>
                                      <p:to>
                                        <p:strVal val="hidden"/>
                                      </p:to>
                                    </p:set>
                                  </p:childTnLst>
                                </p:cTn>
                              </p:par>
                              <p:par>
                                <p:cTn id="63" presetID="10" presetClass="exit" presetSubtype="0" fill="hold" nodeType="withEffect">
                                  <p:stCondLst>
                                    <p:cond delay="4250"/>
                                  </p:stCondLst>
                                  <p:childTnLst>
                                    <p:animEffect transition="out" filter="fade">
                                      <p:cBhvr>
                                        <p:cTn id="64" dur="500"/>
                                        <p:tgtEl>
                                          <p:spTgt spid="5"/>
                                        </p:tgtEl>
                                      </p:cBhvr>
                                    </p:animEffect>
                                    <p:set>
                                      <p:cBhvr>
                                        <p:cTn id="65" dur="1" fill="hold">
                                          <p:stCondLst>
                                            <p:cond delay="499"/>
                                          </p:stCondLst>
                                        </p:cTn>
                                        <p:tgtEl>
                                          <p:spTgt spid="5"/>
                                        </p:tgtEl>
                                        <p:attrNameLst>
                                          <p:attrName>style.visibility</p:attrName>
                                        </p:attrNameLst>
                                      </p:cBhvr>
                                      <p:to>
                                        <p:strVal val="hidden"/>
                                      </p:to>
                                    </p:set>
                                  </p:childTnLst>
                                </p:cTn>
                              </p:par>
                              <p:par>
                                <p:cTn id="66" presetID="10" presetClass="exit" presetSubtype="0" fill="hold" nodeType="withEffect">
                                  <p:stCondLst>
                                    <p:cond delay="4250"/>
                                  </p:stCondLst>
                                  <p:childTnLst>
                                    <p:animEffect transition="out" filter="fade">
                                      <p:cBhvr>
                                        <p:cTn id="67" dur="500"/>
                                        <p:tgtEl>
                                          <p:spTgt spid="44"/>
                                        </p:tgtEl>
                                      </p:cBhvr>
                                    </p:animEffect>
                                    <p:set>
                                      <p:cBhvr>
                                        <p:cTn id="68" dur="1" fill="hold">
                                          <p:stCondLst>
                                            <p:cond delay="499"/>
                                          </p:stCondLst>
                                        </p:cTn>
                                        <p:tgtEl>
                                          <p:spTgt spid="44"/>
                                        </p:tgtEl>
                                        <p:attrNameLst>
                                          <p:attrName>style.visibility</p:attrName>
                                        </p:attrNameLst>
                                      </p:cBhvr>
                                      <p:to>
                                        <p:strVal val="hidden"/>
                                      </p:to>
                                    </p:set>
                                  </p:childTnLst>
                                </p:cTn>
                              </p:par>
                              <p:par>
                                <p:cTn id="69" presetID="10" presetClass="exit" presetSubtype="0" fill="hold" nodeType="withEffect">
                                  <p:stCondLst>
                                    <p:cond delay="4500"/>
                                  </p:stCondLst>
                                  <p:childTnLst>
                                    <p:animEffect transition="out" filter="fade">
                                      <p:cBhvr>
                                        <p:cTn id="70" dur="500"/>
                                        <p:tgtEl>
                                          <p:spTgt spid="8"/>
                                        </p:tgtEl>
                                      </p:cBhvr>
                                    </p:animEffect>
                                    <p:set>
                                      <p:cBhvr>
                                        <p:cTn id="71" dur="1" fill="hold">
                                          <p:stCondLst>
                                            <p:cond delay="499"/>
                                          </p:stCondLst>
                                        </p:cTn>
                                        <p:tgtEl>
                                          <p:spTgt spid="8"/>
                                        </p:tgtEl>
                                        <p:attrNameLst>
                                          <p:attrName>style.visibility</p:attrName>
                                        </p:attrNameLst>
                                      </p:cBhvr>
                                      <p:to>
                                        <p:strVal val="hidden"/>
                                      </p:to>
                                    </p:set>
                                  </p:childTnLst>
                                </p:cTn>
                              </p:par>
                              <p:par>
                                <p:cTn id="72" presetID="10" presetClass="exit" presetSubtype="0" fill="hold" nodeType="withEffect">
                                  <p:stCondLst>
                                    <p:cond delay="4500"/>
                                  </p:stCondLst>
                                  <p:childTnLst>
                                    <p:animEffect transition="out" filter="fade">
                                      <p:cBhvr>
                                        <p:cTn id="73" dur="500"/>
                                        <p:tgtEl>
                                          <p:spTgt spid="38"/>
                                        </p:tgtEl>
                                      </p:cBhvr>
                                    </p:animEffect>
                                    <p:set>
                                      <p:cBhvr>
                                        <p:cTn id="74"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16"/>
          <p:cNvSpPr txBox="1">
            <a:spLocks noChangeArrowheads="1"/>
          </p:cNvSpPr>
          <p:nvPr/>
        </p:nvSpPr>
        <p:spPr bwMode="auto">
          <a:xfrm>
            <a:off x="7492227" y="1805434"/>
            <a:ext cx="7289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r>
              <a:rPr lang="en-US" altLang="zh-CN" b="1" dirty="0">
                <a:solidFill>
                  <a:srgbClr val="9BC742"/>
                </a:solidFill>
              </a:rPr>
              <a:t>63%</a:t>
            </a:r>
            <a:endParaRPr lang="zh-CN" altLang="en-US" b="1" dirty="0">
              <a:solidFill>
                <a:srgbClr val="9BC742"/>
              </a:solidFill>
            </a:endParaRPr>
          </a:p>
        </p:txBody>
      </p:sp>
      <p:grpSp>
        <p:nvGrpSpPr>
          <p:cNvPr id="20" name="组合 19"/>
          <p:cNvGrpSpPr/>
          <p:nvPr/>
        </p:nvGrpSpPr>
        <p:grpSpPr>
          <a:xfrm>
            <a:off x="441875" y="3022224"/>
            <a:ext cx="1705062" cy="1152250"/>
            <a:chOff x="441875" y="3022224"/>
            <a:chExt cx="1705062" cy="1152250"/>
          </a:xfrm>
        </p:grpSpPr>
        <p:sp>
          <p:nvSpPr>
            <p:cNvPr id="43" name="文本框 21"/>
            <p:cNvSpPr txBox="1">
              <a:spLocks noChangeArrowheads="1"/>
            </p:cNvSpPr>
            <p:nvPr/>
          </p:nvSpPr>
          <p:spPr bwMode="auto">
            <a:xfrm>
              <a:off x="441875" y="302222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44" name="矩形 43"/>
            <p:cNvSpPr/>
            <p:nvPr/>
          </p:nvSpPr>
          <p:spPr>
            <a:xfrm>
              <a:off x="463004" y="3435810"/>
              <a:ext cx="1662804" cy="738664"/>
            </a:xfrm>
            <a:prstGeom prst="rect">
              <a:avLst/>
            </a:prstGeom>
          </p:spPr>
          <p:txBody>
            <a:bodyPr wrap="square">
              <a:spAutoFit/>
            </a:bodyPr>
            <a:lstStyle/>
            <a:p>
              <a:pPr algn="ct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添加文字请添加文字请添加文字请添加文字请添加文字请添加文字请添加文字请添加文字</a:t>
              </a:r>
            </a:p>
            <a:p>
              <a:pPr algn="ctr" eaLnBrk="1" hangingPunct="1"/>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427359" y="671767"/>
            <a:ext cx="4289282" cy="3799968"/>
            <a:chOff x="2427359" y="671767"/>
            <a:chExt cx="4289282" cy="3799968"/>
          </a:xfrm>
        </p:grpSpPr>
        <p:cxnSp>
          <p:nvCxnSpPr>
            <p:cNvPr id="69" name="直接连接符 19"/>
            <p:cNvCxnSpPr>
              <a:cxnSpLocks noChangeShapeType="1"/>
            </p:cNvCxnSpPr>
            <p:nvPr/>
          </p:nvCxnSpPr>
          <p:spPr bwMode="auto">
            <a:xfrm flipH="1">
              <a:off x="2427359" y="671767"/>
              <a:ext cx="6428" cy="3799968"/>
            </a:xfrm>
            <a:prstGeom prst="line">
              <a:avLst/>
            </a:prstGeom>
            <a:solidFill>
              <a:srgbClr val="6FB5BC"/>
            </a:solidFill>
            <a:ln w="6350">
              <a:solidFill>
                <a:srgbClr val="6FB5BC"/>
              </a:solidFill>
              <a:round/>
              <a:headEnd/>
              <a:tailEnd/>
            </a:ln>
            <a:extLst/>
          </p:spPr>
        </p:cxnSp>
        <p:cxnSp>
          <p:nvCxnSpPr>
            <p:cNvPr id="36" name="直接连接符 19"/>
            <p:cNvCxnSpPr>
              <a:cxnSpLocks noChangeShapeType="1"/>
            </p:cNvCxnSpPr>
            <p:nvPr/>
          </p:nvCxnSpPr>
          <p:spPr bwMode="auto">
            <a:xfrm flipH="1">
              <a:off x="4568786" y="671767"/>
              <a:ext cx="6428" cy="3799968"/>
            </a:xfrm>
            <a:prstGeom prst="line">
              <a:avLst/>
            </a:prstGeom>
            <a:solidFill>
              <a:srgbClr val="6FB5BC"/>
            </a:solidFill>
            <a:ln w="6350">
              <a:solidFill>
                <a:srgbClr val="6FB5BC"/>
              </a:solidFill>
              <a:round/>
              <a:headEnd/>
              <a:tailEnd/>
            </a:ln>
            <a:extLst/>
          </p:spPr>
        </p:cxnSp>
        <p:cxnSp>
          <p:nvCxnSpPr>
            <p:cNvPr id="40" name="直接连接符 19"/>
            <p:cNvCxnSpPr>
              <a:cxnSpLocks noChangeShapeType="1"/>
            </p:cNvCxnSpPr>
            <p:nvPr/>
          </p:nvCxnSpPr>
          <p:spPr bwMode="auto">
            <a:xfrm flipH="1">
              <a:off x="6710213" y="671767"/>
              <a:ext cx="6428" cy="3799968"/>
            </a:xfrm>
            <a:prstGeom prst="line">
              <a:avLst/>
            </a:prstGeom>
            <a:solidFill>
              <a:srgbClr val="6FB5BC"/>
            </a:solidFill>
            <a:ln w="6350">
              <a:solidFill>
                <a:srgbClr val="6FB5BC"/>
              </a:solidFill>
              <a:round/>
              <a:headEnd/>
              <a:tailEnd/>
            </a:ln>
            <a:extLst/>
          </p:spPr>
        </p:cxnSp>
      </p:grpSp>
      <p:grpSp>
        <p:nvGrpSpPr>
          <p:cNvPr id="21" name="组合 20"/>
          <p:cNvGrpSpPr/>
          <p:nvPr/>
        </p:nvGrpSpPr>
        <p:grpSpPr>
          <a:xfrm>
            <a:off x="2660975" y="3022224"/>
            <a:ext cx="1705062" cy="1152250"/>
            <a:chOff x="2660975" y="3022224"/>
            <a:chExt cx="1705062" cy="1152250"/>
          </a:xfrm>
        </p:grpSpPr>
        <p:sp>
          <p:nvSpPr>
            <p:cNvPr id="58" name="文本框 21"/>
            <p:cNvSpPr txBox="1">
              <a:spLocks noChangeArrowheads="1"/>
            </p:cNvSpPr>
            <p:nvPr/>
          </p:nvSpPr>
          <p:spPr bwMode="auto">
            <a:xfrm>
              <a:off x="2660975" y="302222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67" name="矩形 66"/>
            <p:cNvSpPr/>
            <p:nvPr/>
          </p:nvSpPr>
          <p:spPr>
            <a:xfrm>
              <a:off x="2682104" y="3435810"/>
              <a:ext cx="1662804" cy="738664"/>
            </a:xfrm>
            <a:prstGeom prst="rect">
              <a:avLst/>
            </a:prstGeom>
          </p:spPr>
          <p:txBody>
            <a:bodyPr wrap="square">
              <a:spAutoFit/>
            </a:bodyPr>
            <a:lstStyle/>
            <a:p>
              <a:pPr algn="ct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添加文字请添加文字请添加文字请添加文字请添加文字请添加文字请添加文字请添加文字</a:t>
              </a:r>
            </a:p>
            <a:p>
              <a:pPr algn="ctr" eaLnBrk="1" hangingPunct="1"/>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793768" y="3022224"/>
            <a:ext cx="1705062" cy="1152250"/>
            <a:chOff x="4793768" y="3022224"/>
            <a:chExt cx="1705062" cy="1152250"/>
          </a:xfrm>
        </p:grpSpPr>
        <p:sp>
          <p:nvSpPr>
            <p:cNvPr id="71" name="文本框 21"/>
            <p:cNvSpPr txBox="1">
              <a:spLocks noChangeArrowheads="1"/>
            </p:cNvSpPr>
            <p:nvPr/>
          </p:nvSpPr>
          <p:spPr bwMode="auto">
            <a:xfrm>
              <a:off x="4793768" y="302222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75" name="矩形 74"/>
            <p:cNvSpPr/>
            <p:nvPr/>
          </p:nvSpPr>
          <p:spPr>
            <a:xfrm>
              <a:off x="4814897" y="3435810"/>
              <a:ext cx="1662804" cy="738664"/>
            </a:xfrm>
            <a:prstGeom prst="rect">
              <a:avLst/>
            </a:prstGeom>
          </p:spPr>
          <p:txBody>
            <a:bodyPr wrap="square">
              <a:spAutoFit/>
            </a:bodyPr>
            <a:lstStyle/>
            <a:p>
              <a:pPr algn="ct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添加文字请添加文字请添加文字请添加文字请添加文字请添加文字请添加文字请添加文字</a:t>
              </a:r>
            </a:p>
            <a:p>
              <a:pPr algn="ctr" eaLnBrk="1" hangingPunct="1"/>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949153" y="3022224"/>
            <a:ext cx="1705062" cy="1152250"/>
            <a:chOff x="6949153" y="3022224"/>
            <a:chExt cx="1705062" cy="1152250"/>
          </a:xfrm>
        </p:grpSpPr>
        <p:sp>
          <p:nvSpPr>
            <p:cNvPr id="79" name="文本框 21"/>
            <p:cNvSpPr txBox="1">
              <a:spLocks noChangeArrowheads="1"/>
            </p:cNvSpPr>
            <p:nvPr/>
          </p:nvSpPr>
          <p:spPr bwMode="auto">
            <a:xfrm>
              <a:off x="6949153" y="3022224"/>
              <a:ext cx="1705062" cy="307777"/>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zh-CN" altLang="en-US" sz="1400" dirty="0" smtClean="0">
                  <a:solidFill>
                    <a:srgbClr val="9BC742"/>
                  </a:solidFill>
                  <a:effectLst/>
                </a:rPr>
                <a:t>点击添加标题</a:t>
              </a:r>
              <a:endParaRPr lang="zh-CN" altLang="en-US" sz="1400" dirty="0">
                <a:solidFill>
                  <a:srgbClr val="9BC742"/>
                </a:solidFill>
                <a:effectLst/>
              </a:endParaRPr>
            </a:p>
          </p:txBody>
        </p:sp>
        <p:sp>
          <p:nvSpPr>
            <p:cNvPr id="80" name="矩形 79"/>
            <p:cNvSpPr/>
            <p:nvPr/>
          </p:nvSpPr>
          <p:spPr>
            <a:xfrm>
              <a:off x="6970282" y="3435810"/>
              <a:ext cx="1662804" cy="738664"/>
            </a:xfrm>
            <a:prstGeom prst="rect">
              <a:avLst/>
            </a:prstGeom>
          </p:spPr>
          <p:txBody>
            <a:bodyPr wrap="square">
              <a:spAutoFit/>
            </a:bodyPr>
            <a:lstStyle/>
            <a:p>
              <a:pPr algn="ct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添加文字请添加文字请添加文字请添加文字请添加文字请添加文字请添加文字请添加文字</a:t>
              </a:r>
            </a:p>
            <a:p>
              <a:pPr algn="ctr" eaLnBrk="1" hangingPunct="1"/>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63" name="文本框 9"/>
          <p:cNvSpPr txBox="1">
            <a:spLocks noChangeArrowheads="1"/>
          </p:cNvSpPr>
          <p:nvPr/>
        </p:nvSpPr>
        <p:spPr bwMode="auto">
          <a:xfrm>
            <a:off x="900835" y="1805434"/>
            <a:ext cx="7791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r>
              <a:rPr lang="en-US" altLang="zh-CN" b="1" dirty="0">
                <a:solidFill>
                  <a:srgbClr val="9BC742"/>
                </a:solidFill>
              </a:rPr>
              <a:t>85%</a:t>
            </a:r>
            <a:endParaRPr lang="zh-CN" altLang="en-US" b="1" dirty="0">
              <a:solidFill>
                <a:srgbClr val="9BC742"/>
              </a:solidFill>
            </a:endParaRPr>
          </a:p>
        </p:txBody>
      </p:sp>
      <p:grpSp>
        <p:nvGrpSpPr>
          <p:cNvPr id="16" name="组合 15"/>
          <p:cNvGrpSpPr/>
          <p:nvPr/>
        </p:nvGrpSpPr>
        <p:grpSpPr>
          <a:xfrm>
            <a:off x="572390" y="1279705"/>
            <a:ext cx="1436033" cy="1436033"/>
            <a:chOff x="572390" y="1279705"/>
            <a:chExt cx="1436033" cy="1436033"/>
          </a:xfrm>
        </p:grpSpPr>
        <p:sp>
          <p:nvSpPr>
            <p:cNvPr id="59" name="空心弧 5"/>
            <p:cNvSpPr>
              <a:spLocks/>
            </p:cNvSpPr>
            <p:nvPr/>
          </p:nvSpPr>
          <p:spPr bwMode="auto">
            <a:xfrm rot="10800000">
              <a:off x="716378" y="1423694"/>
              <a:ext cx="1148057" cy="1148057"/>
            </a:xfrm>
            <a:custGeom>
              <a:avLst/>
              <a:gdLst>
                <a:gd name="T0" fmla="*/ 1186675 w 1606572"/>
                <a:gd name="T1" fmla="*/ 1509087 h 1606572"/>
                <a:gd name="T2" fmla="*/ 224309 w 1606572"/>
                <a:gd name="T3" fmla="*/ 1360064 h 1606572"/>
                <a:gd name="T4" fmla="*/ 112889 w 1606572"/>
                <a:gd name="T5" fmla="*/ 392626 h 1606572"/>
                <a:gd name="T6" fmla="*/ 1016184 w 1606572"/>
                <a:gd name="T7" fmla="*/ 28738 h 1606572"/>
                <a:gd name="T8" fmla="*/ 1606505 w 1606572"/>
                <a:gd name="T9" fmla="*/ 803253 h 1606572"/>
                <a:gd name="T10" fmla="*/ 1390158 w 1606572"/>
                <a:gd name="T11" fmla="*/ 803253 h 1606572"/>
                <a:gd name="T12" fmla="*/ 958834 w 1606572"/>
                <a:gd name="T13" fmla="*/ 237345 h 1606572"/>
                <a:gd name="T14" fmla="*/ 298833 w 1606572"/>
                <a:gd name="T15" fmla="*/ 503222 h 1606572"/>
                <a:gd name="T16" fmla="*/ 380242 w 1606572"/>
                <a:gd name="T17" fmla="*/ 1210091 h 1606572"/>
                <a:gd name="T18" fmla="*/ 1083403 w 1606572"/>
                <a:gd name="T19" fmla="*/ 1318978 h 1606572"/>
                <a:gd name="T20" fmla="*/ 1186675 w 1606572"/>
                <a:gd name="T21" fmla="*/ 1509087 h 1606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06572" h="1606572">
                  <a:moveTo>
                    <a:pt x="1186723" y="1509150"/>
                  </a:moveTo>
                  <a:cubicBezTo>
                    <a:pt x="868948" y="1681771"/>
                    <a:pt x="475001" y="1620768"/>
                    <a:pt x="224318" y="1360121"/>
                  </a:cubicBezTo>
                  <a:cubicBezTo>
                    <a:pt x="-26365" y="1099474"/>
                    <a:pt x="-71974" y="703450"/>
                    <a:pt x="112895" y="392641"/>
                  </a:cubicBezTo>
                  <a:cubicBezTo>
                    <a:pt x="297765" y="81832"/>
                    <a:pt x="667531" y="-67126"/>
                    <a:pt x="1016226" y="28738"/>
                  </a:cubicBezTo>
                  <a:cubicBezTo>
                    <a:pt x="1364922" y="124602"/>
                    <a:pt x="1606571" y="441653"/>
                    <a:pt x="1606571" y="803286"/>
                  </a:cubicBezTo>
                  <a:lnTo>
                    <a:pt x="1390215" y="803286"/>
                  </a:lnTo>
                  <a:cubicBezTo>
                    <a:pt x="1390215" y="539055"/>
                    <a:pt x="1213652" y="307399"/>
                    <a:pt x="958873" y="237354"/>
                  </a:cubicBezTo>
                  <a:cubicBezTo>
                    <a:pt x="704095" y="167310"/>
                    <a:pt x="433922" y="276148"/>
                    <a:pt x="298845" y="503243"/>
                  </a:cubicBezTo>
                  <a:cubicBezTo>
                    <a:pt x="163768" y="730339"/>
                    <a:pt x="197093" y="1019698"/>
                    <a:pt x="380257" y="1210142"/>
                  </a:cubicBezTo>
                  <a:cubicBezTo>
                    <a:pt x="563421" y="1400586"/>
                    <a:pt x="851262" y="1445159"/>
                    <a:pt x="1083448" y="1319032"/>
                  </a:cubicBezTo>
                  <a:lnTo>
                    <a:pt x="1186723" y="1509150"/>
                  </a:lnTo>
                  <a:close/>
                </a:path>
              </a:pathLst>
            </a:custGeom>
            <a:solidFill>
              <a:schemeClr val="bg1">
                <a:lumMod val="75000"/>
              </a:schemeClr>
            </a:solidFill>
            <a:ln>
              <a:noFill/>
            </a:ln>
            <a:extLst/>
          </p:spPr>
          <p:txBody>
            <a:bodyPr anchor="ctr"/>
            <a:lstStyle/>
            <a:p>
              <a:endParaRPr lang="zh-CN" altLang="en-US"/>
            </a:p>
          </p:txBody>
        </p:sp>
        <p:sp>
          <p:nvSpPr>
            <p:cNvPr id="11" name="椭圆 10"/>
            <p:cNvSpPr/>
            <p:nvPr/>
          </p:nvSpPr>
          <p:spPr bwMode="auto">
            <a:xfrm>
              <a:off x="572390" y="1279705"/>
              <a:ext cx="1436033" cy="1436033"/>
            </a:xfrm>
            <a:prstGeom prst="ellipse">
              <a:avLst/>
            </a:prstGeom>
            <a:noFill/>
            <a:ln w="9525" cap="flat" cmpd="sng" algn="ctr">
              <a:solidFill>
                <a:srgbClr val="52525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4" name="文本框 14"/>
          <p:cNvSpPr txBox="1">
            <a:spLocks noChangeArrowheads="1"/>
          </p:cNvSpPr>
          <p:nvPr/>
        </p:nvSpPr>
        <p:spPr bwMode="auto">
          <a:xfrm>
            <a:off x="3161687" y="1805434"/>
            <a:ext cx="6349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r>
              <a:rPr lang="en-US" altLang="zh-CN" b="1" dirty="0">
                <a:solidFill>
                  <a:srgbClr val="9BC742"/>
                </a:solidFill>
              </a:rPr>
              <a:t>73%</a:t>
            </a:r>
            <a:endParaRPr lang="zh-CN" altLang="en-US" b="1" dirty="0">
              <a:solidFill>
                <a:srgbClr val="9BC742"/>
              </a:solidFill>
            </a:endParaRPr>
          </a:p>
        </p:txBody>
      </p:sp>
      <p:grpSp>
        <p:nvGrpSpPr>
          <p:cNvPr id="17" name="组合 16"/>
          <p:cNvGrpSpPr/>
          <p:nvPr/>
        </p:nvGrpSpPr>
        <p:grpSpPr>
          <a:xfrm>
            <a:off x="2761161" y="1279705"/>
            <a:ext cx="1436033" cy="1436033"/>
            <a:chOff x="2761161" y="1279705"/>
            <a:chExt cx="1436033" cy="1436033"/>
          </a:xfrm>
        </p:grpSpPr>
        <p:sp>
          <p:nvSpPr>
            <p:cNvPr id="60" name="空心弧 6"/>
            <p:cNvSpPr>
              <a:spLocks/>
            </p:cNvSpPr>
            <p:nvPr/>
          </p:nvSpPr>
          <p:spPr bwMode="auto">
            <a:xfrm rot="10451757">
              <a:off x="2905149" y="1423694"/>
              <a:ext cx="1148057" cy="1148057"/>
            </a:xfrm>
            <a:custGeom>
              <a:avLst/>
              <a:gdLst>
                <a:gd name="T0" fmla="*/ 841284 w 1606572"/>
                <a:gd name="T1" fmla="*/ 1605605 h 1606572"/>
                <a:gd name="T2" fmla="*/ 72530 w 1606572"/>
                <a:gd name="T3" fmla="*/ 1136807 h 1606572"/>
                <a:gd name="T4" fmla="*/ 221977 w 1606572"/>
                <a:gd name="T5" fmla="*/ 248878 h 1606572"/>
                <a:gd name="T6" fmla="*/ 1101837 w 1606572"/>
                <a:gd name="T7" fmla="*/ 57556 h 1606572"/>
                <a:gd name="T8" fmla="*/ 1606507 w 1606572"/>
                <a:gd name="T9" fmla="*/ 803254 h 1606572"/>
                <a:gd name="T10" fmla="*/ 1390158 w 1606572"/>
                <a:gd name="T11" fmla="*/ 803253 h 1606572"/>
                <a:gd name="T12" fmla="*/ 1021416 w 1606572"/>
                <a:gd name="T13" fmla="*/ 258400 h 1606572"/>
                <a:gd name="T14" fmla="*/ 378538 w 1606572"/>
                <a:gd name="T15" fmla="*/ 398193 h 1606572"/>
                <a:gd name="T16" fmla="*/ 269342 w 1606572"/>
                <a:gd name="T17" fmla="*/ 1046968 h 1606572"/>
                <a:gd name="T18" fmla="*/ 831043 w 1606572"/>
                <a:gd name="T19" fmla="*/ 1389498 h 1606572"/>
                <a:gd name="T20" fmla="*/ 841284 w 1606572"/>
                <a:gd name="T21" fmla="*/ 1605605 h 1606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06572" h="1606572">
                  <a:moveTo>
                    <a:pt x="841320" y="1605671"/>
                  </a:moveTo>
                  <a:cubicBezTo>
                    <a:pt x="513324" y="1621218"/>
                    <a:pt x="208888" y="1435569"/>
                    <a:pt x="72533" y="1136855"/>
                  </a:cubicBezTo>
                  <a:cubicBezTo>
                    <a:pt x="-63822" y="838140"/>
                    <a:pt x="-4639" y="486509"/>
                    <a:pt x="221986" y="248887"/>
                  </a:cubicBezTo>
                  <a:cubicBezTo>
                    <a:pt x="448611" y="11265"/>
                    <a:pt x="797046" y="-64500"/>
                    <a:pt x="1101882" y="57559"/>
                  </a:cubicBezTo>
                  <a:cubicBezTo>
                    <a:pt x="1406718" y="179618"/>
                    <a:pt x="1606573" y="474922"/>
                    <a:pt x="1606573" y="803287"/>
                  </a:cubicBezTo>
                  <a:lnTo>
                    <a:pt x="1390215" y="803286"/>
                  </a:lnTo>
                  <a:cubicBezTo>
                    <a:pt x="1390215" y="563363"/>
                    <a:pt x="1244189" y="347596"/>
                    <a:pt x="1021458" y="258412"/>
                  </a:cubicBezTo>
                  <a:cubicBezTo>
                    <a:pt x="798727" y="169229"/>
                    <a:pt x="544140" y="224587"/>
                    <a:pt x="378553" y="398208"/>
                  </a:cubicBezTo>
                  <a:cubicBezTo>
                    <a:pt x="212967" y="571829"/>
                    <a:pt x="169725" y="828752"/>
                    <a:pt x="269354" y="1047010"/>
                  </a:cubicBezTo>
                  <a:cubicBezTo>
                    <a:pt x="368983" y="1265269"/>
                    <a:pt x="591422" y="1400915"/>
                    <a:pt x="831076" y="1389555"/>
                  </a:cubicBezTo>
                  <a:lnTo>
                    <a:pt x="841320" y="1605671"/>
                  </a:lnTo>
                  <a:close/>
                </a:path>
              </a:pathLst>
            </a:custGeom>
            <a:solidFill>
              <a:schemeClr val="bg1">
                <a:lumMod val="95000"/>
              </a:schemeClr>
            </a:solidFill>
            <a:ln>
              <a:noFill/>
            </a:ln>
            <a:extLst/>
          </p:spPr>
          <p:txBody>
            <a:bodyPr anchor="ctr"/>
            <a:lstStyle/>
            <a:p>
              <a:endParaRPr lang="zh-CN" altLang="en-US" dirty="0"/>
            </a:p>
          </p:txBody>
        </p:sp>
        <p:sp>
          <p:nvSpPr>
            <p:cNvPr id="81" name="椭圆 80"/>
            <p:cNvSpPr/>
            <p:nvPr/>
          </p:nvSpPr>
          <p:spPr bwMode="auto">
            <a:xfrm>
              <a:off x="2761161" y="1279705"/>
              <a:ext cx="1436033" cy="1436033"/>
            </a:xfrm>
            <a:prstGeom prst="ellipse">
              <a:avLst/>
            </a:prstGeom>
            <a:noFill/>
            <a:ln w="9525" cap="flat" cmpd="sng" algn="ctr">
              <a:solidFill>
                <a:srgbClr val="52525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5" name="文本框 15"/>
          <p:cNvSpPr txBox="1">
            <a:spLocks noChangeArrowheads="1"/>
          </p:cNvSpPr>
          <p:nvPr/>
        </p:nvSpPr>
        <p:spPr bwMode="auto">
          <a:xfrm>
            <a:off x="5279986" y="1805434"/>
            <a:ext cx="7759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algn="ctr" eaLnBrk="1" hangingPunct="1"/>
            <a:r>
              <a:rPr lang="en-US" altLang="zh-CN" b="1" dirty="0">
                <a:solidFill>
                  <a:srgbClr val="9BC742"/>
                </a:solidFill>
              </a:rPr>
              <a:t>40%</a:t>
            </a:r>
            <a:endParaRPr lang="zh-CN" altLang="en-US" b="1" dirty="0">
              <a:solidFill>
                <a:srgbClr val="9BC742"/>
              </a:solidFill>
            </a:endParaRPr>
          </a:p>
        </p:txBody>
      </p:sp>
      <p:grpSp>
        <p:nvGrpSpPr>
          <p:cNvPr id="18" name="组合 17"/>
          <p:cNvGrpSpPr/>
          <p:nvPr/>
        </p:nvGrpSpPr>
        <p:grpSpPr>
          <a:xfrm>
            <a:off x="4949932" y="1279705"/>
            <a:ext cx="1436033" cy="1436033"/>
            <a:chOff x="4949932" y="1279705"/>
            <a:chExt cx="1436033" cy="1436033"/>
          </a:xfrm>
        </p:grpSpPr>
        <p:sp>
          <p:nvSpPr>
            <p:cNvPr id="61" name="空心弧 7"/>
            <p:cNvSpPr>
              <a:spLocks/>
            </p:cNvSpPr>
            <p:nvPr/>
          </p:nvSpPr>
          <p:spPr bwMode="auto">
            <a:xfrm rot="3077973">
              <a:off x="5093920" y="1423694"/>
              <a:ext cx="1148057" cy="1148057"/>
            </a:xfrm>
            <a:custGeom>
              <a:avLst/>
              <a:gdLst>
                <a:gd name="T0" fmla="*/ 106077 w 1606572"/>
                <a:gd name="T1" fmla="*/ 404303 h 1606572"/>
                <a:gd name="T2" fmla="*/ 1009657 w 1606572"/>
                <a:gd name="T3" fmla="*/ 26973 h 1606572"/>
                <a:gd name="T4" fmla="*/ 1606505 w 1606572"/>
                <a:gd name="T5" fmla="*/ 803254 h 1606572"/>
                <a:gd name="T6" fmla="*/ 1390158 w 1606572"/>
                <a:gd name="T7" fmla="*/ 803253 h 1606572"/>
                <a:gd name="T8" fmla="*/ 954065 w 1606572"/>
                <a:gd name="T9" fmla="*/ 236056 h 1606572"/>
                <a:gd name="T10" fmla="*/ 293854 w 1606572"/>
                <a:gd name="T11" fmla="*/ 511758 h 1606572"/>
                <a:gd name="T12" fmla="*/ 106077 w 1606572"/>
                <a:gd name="T13" fmla="*/ 404303 h 16065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06572" h="1606572">
                  <a:moveTo>
                    <a:pt x="106080" y="404321"/>
                  </a:moveTo>
                  <a:cubicBezTo>
                    <a:pt x="286939" y="88263"/>
                    <a:pt x="657780" y="-66599"/>
                    <a:pt x="1009699" y="26973"/>
                  </a:cubicBezTo>
                  <a:cubicBezTo>
                    <a:pt x="1361618" y="120545"/>
                    <a:pt x="1606572" y="439140"/>
                    <a:pt x="1606571" y="803287"/>
                  </a:cubicBezTo>
                  <a:lnTo>
                    <a:pt x="1390215" y="803286"/>
                  </a:lnTo>
                  <a:cubicBezTo>
                    <a:pt x="1390215" y="537219"/>
                    <a:pt x="1211237" y="304434"/>
                    <a:pt x="954104" y="236065"/>
                  </a:cubicBezTo>
                  <a:cubicBezTo>
                    <a:pt x="696971" y="167696"/>
                    <a:pt x="426012" y="280848"/>
                    <a:pt x="293866" y="511779"/>
                  </a:cubicBezTo>
                  <a:lnTo>
                    <a:pt x="106080" y="404321"/>
                  </a:lnTo>
                  <a:close/>
                </a:path>
              </a:pathLst>
            </a:custGeom>
            <a:solidFill>
              <a:schemeClr val="bg1">
                <a:lumMod val="75000"/>
              </a:schemeClr>
            </a:solidFill>
            <a:ln>
              <a:noFill/>
            </a:ln>
            <a:extLst/>
          </p:spPr>
          <p:txBody>
            <a:bodyPr anchor="ctr"/>
            <a:lstStyle/>
            <a:p>
              <a:endParaRPr lang="zh-CN" altLang="en-US"/>
            </a:p>
          </p:txBody>
        </p:sp>
        <p:sp>
          <p:nvSpPr>
            <p:cNvPr id="82" name="椭圆 81"/>
            <p:cNvSpPr/>
            <p:nvPr/>
          </p:nvSpPr>
          <p:spPr bwMode="auto">
            <a:xfrm>
              <a:off x="4949932" y="1279705"/>
              <a:ext cx="1436033" cy="1436033"/>
            </a:xfrm>
            <a:prstGeom prst="ellipse">
              <a:avLst/>
            </a:prstGeom>
            <a:noFill/>
            <a:ln w="9525" cap="flat" cmpd="sng" algn="ctr">
              <a:solidFill>
                <a:schemeClr val="tx1">
                  <a:lumMod val="50000"/>
                  <a:lumOff val="50000"/>
                  <a:alpha val="46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9" name="组合 18"/>
          <p:cNvGrpSpPr/>
          <p:nvPr/>
        </p:nvGrpSpPr>
        <p:grpSpPr>
          <a:xfrm>
            <a:off x="7138702" y="1279705"/>
            <a:ext cx="1436033" cy="1436033"/>
            <a:chOff x="7138702" y="1279705"/>
            <a:chExt cx="1436033" cy="1436033"/>
          </a:xfrm>
        </p:grpSpPr>
        <p:sp>
          <p:nvSpPr>
            <p:cNvPr id="62" name="空心弧 8"/>
            <p:cNvSpPr>
              <a:spLocks/>
            </p:cNvSpPr>
            <p:nvPr/>
          </p:nvSpPr>
          <p:spPr bwMode="auto">
            <a:xfrm rot="10800000">
              <a:off x="7282690" y="1423694"/>
              <a:ext cx="1148057" cy="1148057"/>
            </a:xfrm>
            <a:custGeom>
              <a:avLst/>
              <a:gdLst>
                <a:gd name="T0" fmla="*/ 318368 w 1606572"/>
                <a:gd name="T1" fmla="*/ 1443643 h 1606572"/>
                <a:gd name="T2" fmla="*/ 73812 w 1606572"/>
                <a:gd name="T3" fmla="*/ 466905 h 1606572"/>
                <a:gd name="T4" fmla="*/ 975431 w 1606572"/>
                <a:gd name="T5" fmla="*/ 18671 h 1606572"/>
                <a:gd name="T6" fmla="*/ 1606506 w 1606572"/>
                <a:gd name="T7" fmla="*/ 803254 h 1606572"/>
                <a:gd name="T8" fmla="*/ 1390158 w 1606572"/>
                <a:gd name="T9" fmla="*/ 803253 h 1606572"/>
                <a:gd name="T10" fmla="*/ 929055 w 1606572"/>
                <a:gd name="T11" fmla="*/ 229990 h 1606572"/>
                <a:gd name="T12" fmla="*/ 270279 w 1606572"/>
                <a:gd name="T13" fmla="*/ 557495 h 1606572"/>
                <a:gd name="T14" fmla="*/ 448967 w 1606572"/>
                <a:gd name="T15" fmla="*/ 1271162 h 1606572"/>
                <a:gd name="T16" fmla="*/ 318368 w 1606572"/>
                <a:gd name="T17" fmla="*/ 1443643 h 1606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6572" h="1606572">
                  <a:moveTo>
                    <a:pt x="318380" y="1443703"/>
                  </a:moveTo>
                  <a:cubicBezTo>
                    <a:pt x="17583" y="1215948"/>
                    <a:pt x="-84171" y="809547"/>
                    <a:pt x="73815" y="466923"/>
                  </a:cubicBezTo>
                  <a:cubicBezTo>
                    <a:pt x="231801" y="124298"/>
                    <a:pt x="606945" y="-62202"/>
                    <a:pt x="975470" y="18671"/>
                  </a:cubicBezTo>
                  <a:cubicBezTo>
                    <a:pt x="1343995" y="99544"/>
                    <a:pt x="1606572" y="425992"/>
                    <a:pt x="1606572" y="803287"/>
                  </a:cubicBezTo>
                  <a:lnTo>
                    <a:pt x="1390215" y="803286"/>
                  </a:lnTo>
                  <a:cubicBezTo>
                    <a:pt x="1390215" y="527612"/>
                    <a:pt x="1198360" y="289089"/>
                    <a:pt x="929094" y="229999"/>
                  </a:cubicBezTo>
                  <a:cubicBezTo>
                    <a:pt x="659827" y="170908"/>
                    <a:pt x="385725" y="307177"/>
                    <a:pt x="270291" y="557519"/>
                  </a:cubicBezTo>
                  <a:cubicBezTo>
                    <a:pt x="154857" y="807861"/>
                    <a:pt x="229204" y="1104802"/>
                    <a:pt x="448985" y="1271213"/>
                  </a:cubicBezTo>
                  <a:lnTo>
                    <a:pt x="318380" y="1443703"/>
                  </a:lnTo>
                  <a:close/>
                </a:path>
              </a:pathLst>
            </a:custGeom>
            <a:solidFill>
              <a:schemeClr val="bg1">
                <a:lumMod val="95000"/>
              </a:schemeClr>
            </a:solidFill>
            <a:ln>
              <a:noFill/>
            </a:ln>
            <a:extLst/>
          </p:spPr>
          <p:txBody>
            <a:bodyPr anchor="ctr"/>
            <a:lstStyle/>
            <a:p>
              <a:endParaRPr lang="zh-CN" altLang="en-US"/>
            </a:p>
          </p:txBody>
        </p:sp>
        <p:sp>
          <p:nvSpPr>
            <p:cNvPr id="83" name="椭圆 82"/>
            <p:cNvSpPr/>
            <p:nvPr/>
          </p:nvSpPr>
          <p:spPr bwMode="auto">
            <a:xfrm>
              <a:off x="7138702" y="1279705"/>
              <a:ext cx="1436033" cy="1436033"/>
            </a:xfrm>
            <a:prstGeom prst="ellipse">
              <a:avLst/>
            </a:prstGeom>
            <a:noFill/>
            <a:ln w="9525" cap="flat" cmpd="sng" algn="ctr">
              <a:solidFill>
                <a:schemeClr val="tx1">
                  <a:lumMod val="50000"/>
                  <a:lumOff val="50000"/>
                  <a:alpha val="48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Tree>
    <p:extLst>
      <p:ext uri="{BB962C8B-B14F-4D97-AF65-F5344CB8AC3E}">
        <p14:creationId xmlns:p14="http://schemas.microsoft.com/office/powerpoint/2010/main" val="1368252676"/>
      </p:ext>
    </p:extLst>
  </p:cSld>
  <p:clrMapOvr>
    <a:masterClrMapping/>
  </p:clrMapOvr>
  <mc:AlternateContent xmlns:mc="http://schemas.openxmlformats.org/markup-compatibility/2006">
    <mc:Choice xmlns:p14="http://schemas.microsoft.com/office/powerpoint/2010/main" Requires="p14">
      <p:transition spd="slow" p14:dur="2000" advTm="8455"/>
    </mc:Choice>
    <mc:Fallback>
      <p:transition spd="slow" advTm="84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53" presetClass="entr" presetSubtype="16" fill="hold" nodeType="withEffect">
                                  <p:stCondLst>
                                    <p:cond delay="25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8" presetClass="emph" presetSubtype="0" fill="hold" nodeType="withEffect">
                                  <p:stCondLst>
                                    <p:cond delay="250"/>
                                  </p:stCondLst>
                                  <p:childTnLst>
                                    <p:animRot by="-21600000">
                                      <p:cBhvr>
                                        <p:cTn id="14" dur="500" fill="hold"/>
                                        <p:tgtEl>
                                          <p:spTgt spid="16"/>
                                        </p:tgtEl>
                                        <p:attrNameLst>
                                          <p:attrName>r</p:attrName>
                                        </p:attrNameLst>
                                      </p:cBhvr>
                                    </p:animRot>
                                  </p:childTnLst>
                                </p:cTn>
                              </p:par>
                            </p:childTnLst>
                          </p:cTn>
                        </p:par>
                        <p:par>
                          <p:cTn id="15" fill="hold">
                            <p:stCondLst>
                              <p:cond delay="75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3"/>
                                        </p:tgtEl>
                                        <p:attrNameLst>
                                          <p:attrName>style.visibility</p:attrName>
                                        </p:attrNameLst>
                                      </p:cBhvr>
                                      <p:to>
                                        <p:strVal val="visible"/>
                                      </p:to>
                                    </p:set>
                                    <p:anim calcmode="lin" valueType="num">
                                      <p:cBhvr>
                                        <p:cTn id="18"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63"/>
                                        </p:tgtEl>
                                        <p:attrNameLst>
                                          <p:attrName>ppt_y</p:attrName>
                                        </p:attrNameLst>
                                      </p:cBhvr>
                                      <p:tavLst>
                                        <p:tav tm="0">
                                          <p:val>
                                            <p:strVal val="#ppt_y"/>
                                          </p:val>
                                        </p:tav>
                                        <p:tav tm="100000">
                                          <p:val>
                                            <p:strVal val="#ppt_y"/>
                                          </p:val>
                                        </p:tav>
                                      </p:tavLst>
                                    </p:anim>
                                    <p:anim calcmode="lin" valueType="num">
                                      <p:cBhvr>
                                        <p:cTn id="20"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63"/>
                                        </p:tgtEl>
                                      </p:cBhvr>
                                    </p:animEffect>
                                  </p:childTnLst>
                                </p:cTn>
                              </p:par>
                            </p:childTnLst>
                          </p:cTn>
                        </p:par>
                        <p:par>
                          <p:cTn id="23" fill="hold">
                            <p:stCondLst>
                              <p:cond delay="1350"/>
                            </p:stCondLst>
                            <p:childTnLst>
                              <p:par>
                                <p:cTn id="24" presetID="14" presetClass="entr" presetSubtype="10"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randombar(horizontal)">
                                      <p:cBhvr>
                                        <p:cTn id="26" dur="500"/>
                                        <p:tgtEl>
                                          <p:spTgt spid="20"/>
                                        </p:tgtEl>
                                      </p:cBhvr>
                                    </p:animEffect>
                                  </p:childTnLst>
                                </p:cTn>
                              </p:par>
                            </p:childTnLst>
                          </p:cTn>
                        </p:par>
                        <p:par>
                          <p:cTn id="27" fill="hold">
                            <p:stCondLst>
                              <p:cond delay="1850"/>
                            </p:stCondLst>
                            <p:childTnLst>
                              <p:par>
                                <p:cTn id="28" presetID="53" presetClass="entr" presetSubtype="16"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par>
                                <p:cTn id="33" presetID="8" presetClass="emph" presetSubtype="0" fill="hold" nodeType="withEffect">
                                  <p:stCondLst>
                                    <p:cond delay="0"/>
                                  </p:stCondLst>
                                  <p:childTnLst>
                                    <p:animRot by="-21600000">
                                      <p:cBhvr>
                                        <p:cTn id="34" dur="500" fill="hold"/>
                                        <p:tgtEl>
                                          <p:spTgt spid="17"/>
                                        </p:tgtEl>
                                        <p:attrNameLst>
                                          <p:attrName>r</p:attrName>
                                        </p:attrNameLst>
                                      </p:cBhvr>
                                    </p:animRot>
                                  </p:childTnLst>
                                </p:cTn>
                              </p:par>
                            </p:childTnLst>
                          </p:cTn>
                        </p:par>
                        <p:par>
                          <p:cTn id="35" fill="hold">
                            <p:stCondLst>
                              <p:cond delay="23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4"/>
                                        </p:tgtEl>
                                        <p:attrNameLst>
                                          <p:attrName>style.visibility</p:attrName>
                                        </p:attrNameLst>
                                      </p:cBhvr>
                                      <p:to>
                                        <p:strVal val="visible"/>
                                      </p:to>
                                    </p:set>
                                    <p:anim calcmode="lin" valueType="num">
                                      <p:cBhvr>
                                        <p:cTn id="38"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4"/>
                                        </p:tgtEl>
                                        <p:attrNameLst>
                                          <p:attrName>ppt_y</p:attrName>
                                        </p:attrNameLst>
                                      </p:cBhvr>
                                      <p:tavLst>
                                        <p:tav tm="0">
                                          <p:val>
                                            <p:strVal val="#ppt_y"/>
                                          </p:val>
                                        </p:tav>
                                        <p:tav tm="100000">
                                          <p:val>
                                            <p:strVal val="#ppt_y"/>
                                          </p:val>
                                        </p:tav>
                                      </p:tavLst>
                                    </p:anim>
                                    <p:anim calcmode="lin" valueType="num">
                                      <p:cBhvr>
                                        <p:cTn id="40"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4"/>
                                        </p:tgtEl>
                                      </p:cBhvr>
                                    </p:animEffect>
                                  </p:childTnLst>
                                </p:cTn>
                              </p:par>
                            </p:childTnLst>
                          </p:cTn>
                        </p:par>
                        <p:par>
                          <p:cTn id="43" fill="hold">
                            <p:stCondLst>
                              <p:cond delay="2950"/>
                            </p:stCondLst>
                            <p:childTnLst>
                              <p:par>
                                <p:cTn id="44" presetID="14" presetClass="entr" presetSubtype="10"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randombar(horizontal)">
                                      <p:cBhvr>
                                        <p:cTn id="46" dur="500"/>
                                        <p:tgtEl>
                                          <p:spTgt spid="21"/>
                                        </p:tgtEl>
                                      </p:cBhvr>
                                    </p:animEffect>
                                  </p:childTnLst>
                                </p:cTn>
                              </p:par>
                            </p:childTnLst>
                          </p:cTn>
                        </p:par>
                        <p:par>
                          <p:cTn id="47" fill="hold">
                            <p:stCondLst>
                              <p:cond delay="34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par>
                                <p:cTn id="53" presetID="8" presetClass="emph" presetSubtype="0" fill="hold" nodeType="withEffect">
                                  <p:stCondLst>
                                    <p:cond delay="0"/>
                                  </p:stCondLst>
                                  <p:childTnLst>
                                    <p:animRot by="-21600000">
                                      <p:cBhvr>
                                        <p:cTn id="54" dur="500" fill="hold"/>
                                        <p:tgtEl>
                                          <p:spTgt spid="18"/>
                                        </p:tgtEl>
                                        <p:attrNameLst>
                                          <p:attrName>r</p:attrName>
                                        </p:attrNameLst>
                                      </p:cBhvr>
                                    </p:animRot>
                                  </p:childTnLst>
                                </p:cTn>
                              </p:par>
                            </p:childTnLst>
                          </p:cTn>
                        </p:par>
                        <p:par>
                          <p:cTn id="55" fill="hold">
                            <p:stCondLst>
                              <p:cond delay="395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65"/>
                                        </p:tgtEl>
                                        <p:attrNameLst>
                                          <p:attrName>style.visibility</p:attrName>
                                        </p:attrNameLst>
                                      </p:cBhvr>
                                      <p:to>
                                        <p:strVal val="visible"/>
                                      </p:to>
                                    </p:set>
                                    <p:anim calcmode="lin" valueType="num">
                                      <p:cBhvr>
                                        <p:cTn id="58"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65"/>
                                        </p:tgtEl>
                                        <p:attrNameLst>
                                          <p:attrName>ppt_y</p:attrName>
                                        </p:attrNameLst>
                                      </p:cBhvr>
                                      <p:tavLst>
                                        <p:tav tm="0">
                                          <p:val>
                                            <p:strVal val="#ppt_y"/>
                                          </p:val>
                                        </p:tav>
                                        <p:tav tm="100000">
                                          <p:val>
                                            <p:strVal val="#ppt_y"/>
                                          </p:val>
                                        </p:tav>
                                      </p:tavLst>
                                    </p:anim>
                                    <p:anim calcmode="lin" valueType="num">
                                      <p:cBhvr>
                                        <p:cTn id="60"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65"/>
                                        </p:tgtEl>
                                      </p:cBhvr>
                                    </p:animEffect>
                                  </p:childTnLst>
                                </p:cTn>
                              </p:par>
                            </p:childTnLst>
                          </p:cTn>
                        </p:par>
                        <p:par>
                          <p:cTn id="63" fill="hold">
                            <p:stCondLst>
                              <p:cond delay="4550"/>
                            </p:stCondLst>
                            <p:childTnLst>
                              <p:par>
                                <p:cTn id="64" presetID="14" presetClass="entr" presetSubtype="10" fill="hold"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randombar(horizontal)">
                                      <p:cBhvr>
                                        <p:cTn id="66" dur="500"/>
                                        <p:tgtEl>
                                          <p:spTgt spid="22"/>
                                        </p:tgtEl>
                                      </p:cBhvr>
                                    </p:animEffect>
                                  </p:childTnLst>
                                </p:cTn>
                              </p:par>
                            </p:childTnLst>
                          </p:cTn>
                        </p:par>
                        <p:par>
                          <p:cTn id="67" fill="hold">
                            <p:stCondLst>
                              <p:cond delay="5050"/>
                            </p:stCondLst>
                            <p:childTnLst>
                              <p:par>
                                <p:cTn id="68" presetID="53" presetClass="entr" presetSubtype="16" fill="hold"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Effect transition="in" filter="fade">
                                      <p:cBhvr>
                                        <p:cTn id="72" dur="500"/>
                                        <p:tgtEl>
                                          <p:spTgt spid="19"/>
                                        </p:tgtEl>
                                      </p:cBhvr>
                                    </p:animEffect>
                                  </p:childTnLst>
                                </p:cTn>
                              </p:par>
                              <p:par>
                                <p:cTn id="73" presetID="8" presetClass="emph" presetSubtype="0" fill="hold" nodeType="withEffect">
                                  <p:stCondLst>
                                    <p:cond delay="0"/>
                                  </p:stCondLst>
                                  <p:childTnLst>
                                    <p:animRot by="-21600000">
                                      <p:cBhvr>
                                        <p:cTn id="74" dur="450" fill="hold"/>
                                        <p:tgtEl>
                                          <p:spTgt spid="19"/>
                                        </p:tgtEl>
                                        <p:attrNameLst>
                                          <p:attrName>r</p:attrName>
                                        </p:attrNameLst>
                                      </p:cBhvr>
                                    </p:animRot>
                                  </p:childTnLst>
                                </p:cTn>
                              </p:par>
                            </p:childTnLst>
                          </p:cTn>
                        </p:par>
                        <p:par>
                          <p:cTn id="75" fill="hold">
                            <p:stCondLst>
                              <p:cond delay="55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66"/>
                                        </p:tgtEl>
                                        <p:attrNameLst>
                                          <p:attrName>style.visibility</p:attrName>
                                        </p:attrNameLst>
                                      </p:cBhvr>
                                      <p:to>
                                        <p:strVal val="visible"/>
                                      </p:to>
                                    </p:set>
                                    <p:anim calcmode="lin" valueType="num">
                                      <p:cBhvr>
                                        <p:cTn id="78"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66"/>
                                        </p:tgtEl>
                                        <p:attrNameLst>
                                          <p:attrName>ppt_y</p:attrName>
                                        </p:attrNameLst>
                                      </p:cBhvr>
                                      <p:tavLst>
                                        <p:tav tm="0">
                                          <p:val>
                                            <p:strVal val="#ppt_y"/>
                                          </p:val>
                                        </p:tav>
                                        <p:tav tm="100000">
                                          <p:val>
                                            <p:strVal val="#ppt_y"/>
                                          </p:val>
                                        </p:tav>
                                      </p:tavLst>
                                    </p:anim>
                                    <p:anim calcmode="lin" valueType="num">
                                      <p:cBhvr>
                                        <p:cTn id="80"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66"/>
                                        </p:tgtEl>
                                      </p:cBhvr>
                                    </p:animEffect>
                                  </p:childTnLst>
                                </p:cTn>
                              </p:par>
                            </p:childTnLst>
                          </p:cTn>
                        </p:par>
                        <p:par>
                          <p:cTn id="83" fill="hold">
                            <p:stCondLst>
                              <p:cond delay="6150"/>
                            </p:stCondLst>
                            <p:childTnLst>
                              <p:par>
                                <p:cTn id="84" presetID="14" presetClass="entr" presetSubtype="10" fill="hold"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randombar(horizontal)">
                                      <p:cBhvr>
                                        <p:cTn id="86" dur="500"/>
                                        <p:tgtEl>
                                          <p:spTgt spid="23"/>
                                        </p:tgtEl>
                                      </p:cBhvr>
                                    </p:animEffect>
                                  </p:childTnLst>
                                </p:cTn>
                              </p:par>
                              <p:par>
                                <p:cTn id="87" presetID="10" presetClass="exit" presetSubtype="0" fill="hold" nodeType="withEffect">
                                  <p:stCondLst>
                                    <p:cond delay="750"/>
                                  </p:stCondLst>
                                  <p:childTnLst>
                                    <p:animEffect transition="out" filter="fade">
                                      <p:cBhvr>
                                        <p:cTn id="88" dur="500"/>
                                        <p:tgtEl>
                                          <p:spTgt spid="12"/>
                                        </p:tgtEl>
                                      </p:cBhvr>
                                    </p:animEffect>
                                    <p:set>
                                      <p:cBhvr>
                                        <p:cTn id="89" dur="1" fill="hold">
                                          <p:stCondLst>
                                            <p:cond delay="499"/>
                                          </p:stCondLst>
                                        </p:cTn>
                                        <p:tgtEl>
                                          <p:spTgt spid="12"/>
                                        </p:tgtEl>
                                        <p:attrNameLst>
                                          <p:attrName>style.visibility</p:attrName>
                                        </p:attrNameLst>
                                      </p:cBhvr>
                                      <p:to>
                                        <p:strVal val="hidden"/>
                                      </p:to>
                                    </p:set>
                                  </p:childTnLst>
                                </p:cTn>
                              </p:par>
                              <p:par>
                                <p:cTn id="90" presetID="10" presetClass="exit" presetSubtype="0" fill="hold" nodeType="withEffect">
                                  <p:stCondLst>
                                    <p:cond delay="1250"/>
                                  </p:stCondLst>
                                  <p:childTnLst>
                                    <p:animEffect transition="out" filter="fade">
                                      <p:cBhvr>
                                        <p:cTn id="91" dur="500"/>
                                        <p:tgtEl>
                                          <p:spTgt spid="16"/>
                                        </p:tgtEl>
                                      </p:cBhvr>
                                    </p:animEffect>
                                    <p:set>
                                      <p:cBhvr>
                                        <p:cTn id="92" dur="1" fill="hold">
                                          <p:stCondLst>
                                            <p:cond delay="499"/>
                                          </p:stCondLst>
                                        </p:cTn>
                                        <p:tgtEl>
                                          <p:spTgt spid="16"/>
                                        </p:tgtEl>
                                        <p:attrNameLst>
                                          <p:attrName>style.visibility</p:attrName>
                                        </p:attrNameLst>
                                      </p:cBhvr>
                                      <p:to>
                                        <p:strVal val="hidden"/>
                                      </p:to>
                                    </p:set>
                                  </p:childTnLst>
                                </p:cTn>
                              </p:par>
                              <p:par>
                                <p:cTn id="93" presetID="10" presetClass="exit" presetSubtype="0" fill="hold" grpId="1" nodeType="withEffect">
                                  <p:stCondLst>
                                    <p:cond delay="1250"/>
                                  </p:stCondLst>
                                  <p:iterate type="lt">
                                    <p:tmPct val="0"/>
                                  </p:iterate>
                                  <p:childTnLst>
                                    <p:animEffect transition="out" filter="fade">
                                      <p:cBhvr>
                                        <p:cTn id="94" dur="500"/>
                                        <p:tgtEl>
                                          <p:spTgt spid="63"/>
                                        </p:tgtEl>
                                      </p:cBhvr>
                                    </p:animEffect>
                                    <p:set>
                                      <p:cBhvr>
                                        <p:cTn id="95" dur="1" fill="hold">
                                          <p:stCondLst>
                                            <p:cond delay="499"/>
                                          </p:stCondLst>
                                        </p:cTn>
                                        <p:tgtEl>
                                          <p:spTgt spid="63"/>
                                        </p:tgtEl>
                                        <p:attrNameLst>
                                          <p:attrName>style.visibility</p:attrName>
                                        </p:attrNameLst>
                                      </p:cBhvr>
                                      <p:to>
                                        <p:strVal val="hidden"/>
                                      </p:to>
                                    </p:set>
                                  </p:childTnLst>
                                </p:cTn>
                              </p:par>
                              <p:par>
                                <p:cTn id="96" presetID="10" presetClass="exit" presetSubtype="0" fill="hold" nodeType="withEffect">
                                  <p:stCondLst>
                                    <p:cond delay="1250"/>
                                  </p:stCondLst>
                                  <p:childTnLst>
                                    <p:animEffect transition="out" filter="fade">
                                      <p:cBhvr>
                                        <p:cTn id="97" dur="500"/>
                                        <p:tgtEl>
                                          <p:spTgt spid="20"/>
                                        </p:tgtEl>
                                      </p:cBhvr>
                                    </p:animEffect>
                                    <p:set>
                                      <p:cBhvr>
                                        <p:cTn id="98" dur="1" fill="hold">
                                          <p:stCondLst>
                                            <p:cond delay="499"/>
                                          </p:stCondLst>
                                        </p:cTn>
                                        <p:tgtEl>
                                          <p:spTgt spid="20"/>
                                        </p:tgtEl>
                                        <p:attrNameLst>
                                          <p:attrName>style.visibility</p:attrName>
                                        </p:attrNameLst>
                                      </p:cBhvr>
                                      <p:to>
                                        <p:strVal val="hidden"/>
                                      </p:to>
                                    </p:set>
                                  </p:childTnLst>
                                </p:cTn>
                              </p:par>
                              <p:par>
                                <p:cTn id="99" presetID="10" presetClass="exit" presetSubtype="0" fill="hold" nodeType="withEffect">
                                  <p:stCondLst>
                                    <p:cond delay="1500"/>
                                  </p:stCondLst>
                                  <p:childTnLst>
                                    <p:animEffect transition="out" filter="fade">
                                      <p:cBhvr>
                                        <p:cTn id="100" dur="500"/>
                                        <p:tgtEl>
                                          <p:spTgt spid="17"/>
                                        </p:tgtEl>
                                      </p:cBhvr>
                                    </p:animEffect>
                                    <p:set>
                                      <p:cBhvr>
                                        <p:cTn id="101" dur="1" fill="hold">
                                          <p:stCondLst>
                                            <p:cond delay="499"/>
                                          </p:stCondLst>
                                        </p:cTn>
                                        <p:tgtEl>
                                          <p:spTgt spid="17"/>
                                        </p:tgtEl>
                                        <p:attrNameLst>
                                          <p:attrName>style.visibility</p:attrName>
                                        </p:attrNameLst>
                                      </p:cBhvr>
                                      <p:to>
                                        <p:strVal val="hidden"/>
                                      </p:to>
                                    </p:set>
                                  </p:childTnLst>
                                </p:cTn>
                              </p:par>
                              <p:par>
                                <p:cTn id="102" presetID="10" presetClass="exit" presetSubtype="0" fill="hold" grpId="1" nodeType="withEffect">
                                  <p:stCondLst>
                                    <p:cond delay="1500"/>
                                  </p:stCondLst>
                                  <p:iterate type="lt">
                                    <p:tmPct val="0"/>
                                  </p:iterate>
                                  <p:childTnLst>
                                    <p:animEffect transition="out" filter="fade">
                                      <p:cBhvr>
                                        <p:cTn id="103" dur="500"/>
                                        <p:tgtEl>
                                          <p:spTgt spid="64"/>
                                        </p:tgtEl>
                                      </p:cBhvr>
                                    </p:animEffect>
                                    <p:set>
                                      <p:cBhvr>
                                        <p:cTn id="104" dur="1" fill="hold">
                                          <p:stCondLst>
                                            <p:cond delay="499"/>
                                          </p:stCondLst>
                                        </p:cTn>
                                        <p:tgtEl>
                                          <p:spTgt spid="64"/>
                                        </p:tgtEl>
                                        <p:attrNameLst>
                                          <p:attrName>style.visibility</p:attrName>
                                        </p:attrNameLst>
                                      </p:cBhvr>
                                      <p:to>
                                        <p:strVal val="hidden"/>
                                      </p:to>
                                    </p:set>
                                  </p:childTnLst>
                                </p:cTn>
                              </p:par>
                              <p:par>
                                <p:cTn id="105" presetID="10" presetClass="exit" presetSubtype="0" fill="hold" nodeType="withEffect">
                                  <p:stCondLst>
                                    <p:cond delay="1500"/>
                                  </p:stCondLst>
                                  <p:childTnLst>
                                    <p:animEffect transition="out" filter="fade">
                                      <p:cBhvr>
                                        <p:cTn id="106" dur="500"/>
                                        <p:tgtEl>
                                          <p:spTgt spid="21"/>
                                        </p:tgtEl>
                                      </p:cBhvr>
                                    </p:animEffect>
                                    <p:set>
                                      <p:cBhvr>
                                        <p:cTn id="107" dur="1" fill="hold">
                                          <p:stCondLst>
                                            <p:cond delay="499"/>
                                          </p:stCondLst>
                                        </p:cTn>
                                        <p:tgtEl>
                                          <p:spTgt spid="21"/>
                                        </p:tgtEl>
                                        <p:attrNameLst>
                                          <p:attrName>style.visibility</p:attrName>
                                        </p:attrNameLst>
                                      </p:cBhvr>
                                      <p:to>
                                        <p:strVal val="hidden"/>
                                      </p:to>
                                    </p:set>
                                  </p:childTnLst>
                                </p:cTn>
                              </p:par>
                              <p:par>
                                <p:cTn id="108" presetID="10" presetClass="exit" presetSubtype="0" fill="hold" nodeType="withEffect">
                                  <p:stCondLst>
                                    <p:cond delay="1750"/>
                                  </p:stCondLst>
                                  <p:childTnLst>
                                    <p:animEffect transition="out" filter="fade">
                                      <p:cBhvr>
                                        <p:cTn id="109" dur="500"/>
                                        <p:tgtEl>
                                          <p:spTgt spid="18"/>
                                        </p:tgtEl>
                                      </p:cBhvr>
                                    </p:animEffect>
                                    <p:set>
                                      <p:cBhvr>
                                        <p:cTn id="110" dur="1" fill="hold">
                                          <p:stCondLst>
                                            <p:cond delay="499"/>
                                          </p:stCondLst>
                                        </p:cTn>
                                        <p:tgtEl>
                                          <p:spTgt spid="18"/>
                                        </p:tgtEl>
                                        <p:attrNameLst>
                                          <p:attrName>style.visibility</p:attrName>
                                        </p:attrNameLst>
                                      </p:cBhvr>
                                      <p:to>
                                        <p:strVal val="hidden"/>
                                      </p:to>
                                    </p:set>
                                  </p:childTnLst>
                                </p:cTn>
                              </p:par>
                              <p:par>
                                <p:cTn id="111" presetID="10" presetClass="exit" presetSubtype="0" fill="hold" grpId="1" nodeType="withEffect">
                                  <p:stCondLst>
                                    <p:cond delay="1750"/>
                                  </p:stCondLst>
                                  <p:iterate type="lt">
                                    <p:tmPct val="0"/>
                                  </p:iterate>
                                  <p:childTnLst>
                                    <p:animEffect transition="out" filter="fade">
                                      <p:cBhvr>
                                        <p:cTn id="112" dur="500"/>
                                        <p:tgtEl>
                                          <p:spTgt spid="65"/>
                                        </p:tgtEl>
                                      </p:cBhvr>
                                    </p:animEffect>
                                    <p:set>
                                      <p:cBhvr>
                                        <p:cTn id="113" dur="1" fill="hold">
                                          <p:stCondLst>
                                            <p:cond delay="499"/>
                                          </p:stCondLst>
                                        </p:cTn>
                                        <p:tgtEl>
                                          <p:spTgt spid="65"/>
                                        </p:tgtEl>
                                        <p:attrNameLst>
                                          <p:attrName>style.visibility</p:attrName>
                                        </p:attrNameLst>
                                      </p:cBhvr>
                                      <p:to>
                                        <p:strVal val="hidden"/>
                                      </p:to>
                                    </p:set>
                                  </p:childTnLst>
                                </p:cTn>
                              </p:par>
                              <p:par>
                                <p:cTn id="114" presetID="10" presetClass="exit" presetSubtype="0" fill="hold" nodeType="withEffect">
                                  <p:stCondLst>
                                    <p:cond delay="1750"/>
                                  </p:stCondLst>
                                  <p:childTnLst>
                                    <p:animEffect transition="out" filter="fade">
                                      <p:cBhvr>
                                        <p:cTn id="115" dur="500"/>
                                        <p:tgtEl>
                                          <p:spTgt spid="22"/>
                                        </p:tgtEl>
                                      </p:cBhvr>
                                    </p:animEffect>
                                    <p:set>
                                      <p:cBhvr>
                                        <p:cTn id="116" dur="1" fill="hold">
                                          <p:stCondLst>
                                            <p:cond delay="499"/>
                                          </p:stCondLst>
                                        </p:cTn>
                                        <p:tgtEl>
                                          <p:spTgt spid="22"/>
                                        </p:tgtEl>
                                        <p:attrNameLst>
                                          <p:attrName>style.visibility</p:attrName>
                                        </p:attrNameLst>
                                      </p:cBhvr>
                                      <p:to>
                                        <p:strVal val="hidden"/>
                                      </p:to>
                                    </p:set>
                                  </p:childTnLst>
                                </p:cTn>
                              </p:par>
                              <p:par>
                                <p:cTn id="117" presetID="10" presetClass="exit" presetSubtype="0" fill="hold" nodeType="withEffect">
                                  <p:stCondLst>
                                    <p:cond delay="2000"/>
                                  </p:stCondLst>
                                  <p:childTnLst>
                                    <p:animEffect transition="out" filter="fade">
                                      <p:cBhvr>
                                        <p:cTn id="118" dur="500"/>
                                        <p:tgtEl>
                                          <p:spTgt spid="19"/>
                                        </p:tgtEl>
                                      </p:cBhvr>
                                    </p:animEffect>
                                    <p:set>
                                      <p:cBhvr>
                                        <p:cTn id="119" dur="1" fill="hold">
                                          <p:stCondLst>
                                            <p:cond delay="499"/>
                                          </p:stCondLst>
                                        </p:cTn>
                                        <p:tgtEl>
                                          <p:spTgt spid="19"/>
                                        </p:tgtEl>
                                        <p:attrNameLst>
                                          <p:attrName>style.visibility</p:attrName>
                                        </p:attrNameLst>
                                      </p:cBhvr>
                                      <p:to>
                                        <p:strVal val="hidden"/>
                                      </p:to>
                                    </p:set>
                                  </p:childTnLst>
                                </p:cTn>
                              </p:par>
                              <p:par>
                                <p:cTn id="120" presetID="10" presetClass="exit" presetSubtype="0" fill="hold" grpId="1" nodeType="withEffect">
                                  <p:stCondLst>
                                    <p:cond delay="2000"/>
                                  </p:stCondLst>
                                  <p:iterate type="lt">
                                    <p:tmPct val="0"/>
                                  </p:iterate>
                                  <p:childTnLst>
                                    <p:animEffect transition="out" filter="fade">
                                      <p:cBhvr>
                                        <p:cTn id="121" dur="500"/>
                                        <p:tgtEl>
                                          <p:spTgt spid="66"/>
                                        </p:tgtEl>
                                      </p:cBhvr>
                                    </p:animEffect>
                                    <p:set>
                                      <p:cBhvr>
                                        <p:cTn id="122" dur="1" fill="hold">
                                          <p:stCondLst>
                                            <p:cond delay="499"/>
                                          </p:stCondLst>
                                        </p:cTn>
                                        <p:tgtEl>
                                          <p:spTgt spid="66"/>
                                        </p:tgtEl>
                                        <p:attrNameLst>
                                          <p:attrName>style.visibility</p:attrName>
                                        </p:attrNameLst>
                                      </p:cBhvr>
                                      <p:to>
                                        <p:strVal val="hidden"/>
                                      </p:to>
                                    </p:set>
                                  </p:childTnLst>
                                </p:cTn>
                              </p:par>
                              <p:par>
                                <p:cTn id="123" presetID="10" presetClass="exit" presetSubtype="0" fill="hold" nodeType="withEffect">
                                  <p:stCondLst>
                                    <p:cond delay="2000"/>
                                  </p:stCondLst>
                                  <p:childTnLst>
                                    <p:animEffect transition="out" filter="fade">
                                      <p:cBhvr>
                                        <p:cTn id="124" dur="500"/>
                                        <p:tgtEl>
                                          <p:spTgt spid="23"/>
                                        </p:tgtEl>
                                      </p:cBhvr>
                                    </p:animEffect>
                                    <p:set>
                                      <p:cBhvr>
                                        <p:cTn id="125"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6" grpId="1"/>
      <p:bldP spid="63" grpId="0"/>
      <p:bldP spid="63" grpId="1"/>
      <p:bldP spid="64" grpId="0"/>
      <p:bldP spid="64" grpId="1"/>
      <p:bldP spid="65" grpId="0"/>
      <p:bldP spid="6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2988543" y="2398423"/>
            <a:ext cx="1891992" cy="899511"/>
            <a:chOff x="2988543" y="2398423"/>
            <a:chExt cx="1891992" cy="899511"/>
          </a:xfrm>
        </p:grpSpPr>
        <p:sp>
          <p:nvSpPr>
            <p:cNvPr id="21" name="圆角矩形 20"/>
            <p:cNvSpPr/>
            <p:nvPr/>
          </p:nvSpPr>
          <p:spPr bwMode="auto">
            <a:xfrm>
              <a:off x="2988543" y="2398423"/>
              <a:ext cx="1891992" cy="899511"/>
            </a:xfrm>
            <a:prstGeom prst="roundRect">
              <a:avLst>
                <a:gd name="adj" fmla="val 50000"/>
              </a:avLst>
            </a:prstGeom>
            <a:noFill/>
            <a:ln w="101600" cap="flat" cmpd="sng" algn="ctr">
              <a:solidFill>
                <a:schemeClr val="bg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 name="文本框 18"/>
            <p:cNvSpPr txBox="1">
              <a:spLocks noChangeArrowheads="1"/>
            </p:cNvSpPr>
            <p:nvPr/>
          </p:nvSpPr>
          <p:spPr bwMode="auto">
            <a:xfrm>
              <a:off x="3615614" y="2605946"/>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03</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56" name="组合 55"/>
          <p:cNvGrpSpPr/>
          <p:nvPr/>
        </p:nvGrpSpPr>
        <p:grpSpPr>
          <a:xfrm>
            <a:off x="4263466" y="1845566"/>
            <a:ext cx="1891992" cy="899511"/>
            <a:chOff x="4263466" y="1845566"/>
            <a:chExt cx="1891992" cy="899511"/>
          </a:xfrm>
        </p:grpSpPr>
        <p:sp>
          <p:nvSpPr>
            <p:cNvPr id="17" name="圆角矩形 16"/>
            <p:cNvSpPr/>
            <p:nvPr/>
          </p:nvSpPr>
          <p:spPr bwMode="auto">
            <a:xfrm>
              <a:off x="4263466" y="1845566"/>
              <a:ext cx="1891992" cy="899511"/>
            </a:xfrm>
            <a:prstGeom prst="roundRect">
              <a:avLst>
                <a:gd name="adj" fmla="val 50000"/>
              </a:avLst>
            </a:prstGeom>
            <a:noFill/>
            <a:ln w="101600"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 name="文本框 19"/>
            <p:cNvSpPr txBox="1">
              <a:spLocks noChangeArrowheads="1"/>
            </p:cNvSpPr>
            <p:nvPr/>
          </p:nvSpPr>
          <p:spPr bwMode="auto">
            <a:xfrm>
              <a:off x="4880535" y="2032099"/>
              <a:ext cx="7143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04</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58" name="组合 57"/>
          <p:cNvGrpSpPr/>
          <p:nvPr/>
        </p:nvGrpSpPr>
        <p:grpSpPr>
          <a:xfrm>
            <a:off x="5564719" y="2398423"/>
            <a:ext cx="1891992" cy="899511"/>
            <a:chOff x="5564719" y="2398423"/>
            <a:chExt cx="1891992" cy="899511"/>
          </a:xfrm>
        </p:grpSpPr>
        <p:sp>
          <p:nvSpPr>
            <p:cNvPr id="22" name="圆角矩形 21"/>
            <p:cNvSpPr/>
            <p:nvPr/>
          </p:nvSpPr>
          <p:spPr bwMode="auto">
            <a:xfrm>
              <a:off x="5564719" y="2398423"/>
              <a:ext cx="1891992" cy="899511"/>
            </a:xfrm>
            <a:prstGeom prst="roundRect">
              <a:avLst>
                <a:gd name="adj" fmla="val 50000"/>
              </a:avLst>
            </a:prstGeom>
            <a:noFill/>
            <a:ln w="101600" cap="flat" cmpd="sng" algn="ctr">
              <a:solidFill>
                <a:schemeClr val="bg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 name="文本框 20"/>
            <p:cNvSpPr txBox="1">
              <a:spLocks noChangeArrowheads="1"/>
            </p:cNvSpPr>
            <p:nvPr/>
          </p:nvSpPr>
          <p:spPr bwMode="auto">
            <a:xfrm>
              <a:off x="6155458" y="2605946"/>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05</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57" name="组合 56"/>
          <p:cNvGrpSpPr/>
          <p:nvPr/>
        </p:nvGrpSpPr>
        <p:grpSpPr>
          <a:xfrm>
            <a:off x="6839642" y="1845566"/>
            <a:ext cx="1891992" cy="899511"/>
            <a:chOff x="6839642" y="1845566"/>
            <a:chExt cx="1891992" cy="899511"/>
          </a:xfrm>
        </p:grpSpPr>
        <p:sp>
          <p:nvSpPr>
            <p:cNvPr id="18" name="圆角矩形 17"/>
            <p:cNvSpPr/>
            <p:nvPr/>
          </p:nvSpPr>
          <p:spPr bwMode="auto">
            <a:xfrm>
              <a:off x="6839642" y="1845566"/>
              <a:ext cx="1891992" cy="899511"/>
            </a:xfrm>
            <a:prstGeom prst="roundRect">
              <a:avLst>
                <a:gd name="adj" fmla="val 50000"/>
              </a:avLst>
            </a:prstGeom>
            <a:noFill/>
            <a:ln w="101600"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0" name="文本框 21"/>
            <p:cNvSpPr txBox="1">
              <a:spLocks noChangeArrowheads="1"/>
            </p:cNvSpPr>
            <p:nvPr/>
          </p:nvSpPr>
          <p:spPr bwMode="auto">
            <a:xfrm>
              <a:off x="7457185" y="2032099"/>
              <a:ext cx="7143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06</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54" name="组合 53"/>
          <p:cNvGrpSpPr/>
          <p:nvPr/>
        </p:nvGrpSpPr>
        <p:grpSpPr>
          <a:xfrm>
            <a:off x="1687290" y="1845566"/>
            <a:ext cx="1891992" cy="899511"/>
            <a:chOff x="1687290" y="1845566"/>
            <a:chExt cx="1891992" cy="899511"/>
          </a:xfrm>
        </p:grpSpPr>
        <p:sp>
          <p:nvSpPr>
            <p:cNvPr id="6" name="文本框 17"/>
            <p:cNvSpPr txBox="1">
              <a:spLocks noChangeArrowheads="1"/>
            </p:cNvSpPr>
            <p:nvPr/>
          </p:nvSpPr>
          <p:spPr bwMode="auto">
            <a:xfrm>
              <a:off x="2304359" y="2031306"/>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02</a:t>
              </a:r>
              <a:endParaRPr lang="zh-CN" altLang="en-US" sz="2800" b="1" dirty="0">
                <a:solidFill>
                  <a:srgbClr val="9BC742"/>
                </a:solidFill>
                <a:latin typeface="Verdana" panose="020B0604030504040204" pitchFamily="34" charset="0"/>
                <a:cs typeface="Verdana" panose="020B0604030504040204" pitchFamily="34" charset="0"/>
              </a:endParaRPr>
            </a:p>
          </p:txBody>
        </p:sp>
        <p:sp>
          <p:nvSpPr>
            <p:cNvPr id="2" name="圆角矩形 1"/>
            <p:cNvSpPr/>
            <p:nvPr/>
          </p:nvSpPr>
          <p:spPr bwMode="auto">
            <a:xfrm>
              <a:off x="1687290" y="1845566"/>
              <a:ext cx="1891992" cy="899511"/>
            </a:xfrm>
            <a:prstGeom prst="roundRect">
              <a:avLst>
                <a:gd name="adj" fmla="val 50000"/>
              </a:avLst>
            </a:prstGeom>
            <a:noFill/>
            <a:ln w="101600"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53" name="组合 52"/>
          <p:cNvGrpSpPr/>
          <p:nvPr/>
        </p:nvGrpSpPr>
        <p:grpSpPr>
          <a:xfrm>
            <a:off x="412367" y="2398423"/>
            <a:ext cx="1891992" cy="899511"/>
            <a:chOff x="412367" y="2398423"/>
            <a:chExt cx="1891992" cy="899511"/>
          </a:xfrm>
        </p:grpSpPr>
        <p:sp>
          <p:nvSpPr>
            <p:cNvPr id="5" name="文本框 16"/>
            <p:cNvSpPr txBox="1">
              <a:spLocks noChangeArrowheads="1"/>
            </p:cNvSpPr>
            <p:nvPr/>
          </p:nvSpPr>
          <p:spPr bwMode="auto">
            <a:xfrm>
              <a:off x="946541" y="2606740"/>
              <a:ext cx="7159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01</a:t>
              </a:r>
              <a:endParaRPr lang="zh-CN" altLang="en-US" sz="2800" b="1" dirty="0">
                <a:solidFill>
                  <a:srgbClr val="9BC742"/>
                </a:solidFill>
                <a:latin typeface="Verdana" panose="020B0604030504040204" pitchFamily="34" charset="0"/>
                <a:cs typeface="Verdana" panose="020B0604030504040204" pitchFamily="34" charset="0"/>
              </a:endParaRPr>
            </a:p>
          </p:txBody>
        </p:sp>
        <p:sp>
          <p:nvSpPr>
            <p:cNvPr id="20" name="圆角矩形 19"/>
            <p:cNvSpPr/>
            <p:nvPr/>
          </p:nvSpPr>
          <p:spPr bwMode="auto">
            <a:xfrm>
              <a:off x="412367" y="2398423"/>
              <a:ext cx="1891992" cy="899511"/>
            </a:xfrm>
            <a:prstGeom prst="roundRect">
              <a:avLst>
                <a:gd name="adj" fmla="val 50000"/>
              </a:avLst>
            </a:prstGeom>
            <a:noFill/>
            <a:ln w="101600" cap="flat" cmpd="sng" algn="ctr">
              <a:solidFill>
                <a:schemeClr val="bg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2" name="组合 61"/>
          <p:cNvGrpSpPr/>
          <p:nvPr/>
        </p:nvGrpSpPr>
        <p:grpSpPr>
          <a:xfrm>
            <a:off x="755736" y="3435810"/>
            <a:ext cx="1950267" cy="1102566"/>
            <a:chOff x="755736" y="3435810"/>
            <a:chExt cx="1950267" cy="1102566"/>
          </a:xfrm>
        </p:grpSpPr>
        <p:sp>
          <p:nvSpPr>
            <p:cNvPr id="24" name="文本框 21"/>
            <p:cNvSpPr txBox="1">
              <a:spLocks noChangeArrowheads="1"/>
            </p:cNvSpPr>
            <p:nvPr/>
          </p:nvSpPr>
          <p:spPr bwMode="auto">
            <a:xfrm>
              <a:off x="1000941" y="3787310"/>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25" name="矩形 24"/>
            <p:cNvSpPr/>
            <p:nvPr/>
          </p:nvSpPr>
          <p:spPr>
            <a:xfrm>
              <a:off x="990941" y="4015156"/>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32" name="矩形 31"/>
            <p:cNvSpPr/>
            <p:nvPr/>
          </p:nvSpPr>
          <p:spPr bwMode="auto">
            <a:xfrm>
              <a:off x="755736" y="3435810"/>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3" name="组合 62"/>
          <p:cNvGrpSpPr/>
          <p:nvPr/>
        </p:nvGrpSpPr>
        <p:grpSpPr>
          <a:xfrm>
            <a:off x="3380409" y="3435810"/>
            <a:ext cx="1950267" cy="1102566"/>
            <a:chOff x="3380409" y="3435810"/>
            <a:chExt cx="1950267" cy="1102566"/>
          </a:xfrm>
        </p:grpSpPr>
        <p:sp>
          <p:nvSpPr>
            <p:cNvPr id="34" name="文本框 21"/>
            <p:cNvSpPr txBox="1">
              <a:spLocks noChangeArrowheads="1"/>
            </p:cNvSpPr>
            <p:nvPr/>
          </p:nvSpPr>
          <p:spPr bwMode="auto">
            <a:xfrm>
              <a:off x="3625614" y="3787310"/>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35" name="矩形 34"/>
            <p:cNvSpPr/>
            <p:nvPr/>
          </p:nvSpPr>
          <p:spPr>
            <a:xfrm>
              <a:off x="3615614" y="4015156"/>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36" name="矩形 31"/>
            <p:cNvSpPr/>
            <p:nvPr/>
          </p:nvSpPr>
          <p:spPr bwMode="auto">
            <a:xfrm>
              <a:off x="3380409" y="3435810"/>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4" name="组合 63"/>
          <p:cNvGrpSpPr/>
          <p:nvPr/>
        </p:nvGrpSpPr>
        <p:grpSpPr>
          <a:xfrm>
            <a:off x="5980474" y="3435810"/>
            <a:ext cx="1950267" cy="1102566"/>
            <a:chOff x="5980474" y="3435810"/>
            <a:chExt cx="1950267" cy="1102566"/>
          </a:xfrm>
        </p:grpSpPr>
        <p:sp>
          <p:nvSpPr>
            <p:cNvPr id="38" name="文本框 21"/>
            <p:cNvSpPr txBox="1">
              <a:spLocks noChangeArrowheads="1"/>
            </p:cNvSpPr>
            <p:nvPr/>
          </p:nvSpPr>
          <p:spPr bwMode="auto">
            <a:xfrm>
              <a:off x="6225679" y="3787310"/>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39" name="矩形 38"/>
            <p:cNvSpPr/>
            <p:nvPr/>
          </p:nvSpPr>
          <p:spPr>
            <a:xfrm>
              <a:off x="6215679" y="4015156"/>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0" name="矩形 31"/>
            <p:cNvSpPr/>
            <p:nvPr/>
          </p:nvSpPr>
          <p:spPr bwMode="auto">
            <a:xfrm>
              <a:off x="5980474" y="3435810"/>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1" name="组合 60"/>
          <p:cNvGrpSpPr/>
          <p:nvPr/>
        </p:nvGrpSpPr>
        <p:grpSpPr>
          <a:xfrm>
            <a:off x="2014789" y="650476"/>
            <a:ext cx="1958012" cy="1101741"/>
            <a:chOff x="2014789" y="650476"/>
            <a:chExt cx="1958012" cy="1101741"/>
          </a:xfrm>
        </p:grpSpPr>
        <p:sp>
          <p:nvSpPr>
            <p:cNvPr id="42" name="文本框 21"/>
            <p:cNvSpPr txBox="1">
              <a:spLocks noChangeArrowheads="1"/>
            </p:cNvSpPr>
            <p:nvPr/>
          </p:nvSpPr>
          <p:spPr bwMode="auto">
            <a:xfrm>
              <a:off x="2267739" y="650476"/>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43" name="矩形 42"/>
            <p:cNvSpPr/>
            <p:nvPr/>
          </p:nvSpPr>
          <p:spPr>
            <a:xfrm>
              <a:off x="2257739" y="878322"/>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4" name="矩形 31"/>
            <p:cNvSpPr/>
            <p:nvPr/>
          </p:nvSpPr>
          <p:spPr bwMode="auto">
            <a:xfrm flipV="1">
              <a:off x="2014789" y="960162"/>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59" name="组合 58"/>
          <p:cNvGrpSpPr/>
          <p:nvPr/>
        </p:nvGrpSpPr>
        <p:grpSpPr>
          <a:xfrm>
            <a:off x="4637585" y="650476"/>
            <a:ext cx="1958012" cy="1101741"/>
            <a:chOff x="4637585" y="650476"/>
            <a:chExt cx="1958012" cy="1101741"/>
          </a:xfrm>
        </p:grpSpPr>
        <p:sp>
          <p:nvSpPr>
            <p:cNvPr id="46" name="文本框 21"/>
            <p:cNvSpPr txBox="1">
              <a:spLocks noChangeArrowheads="1"/>
            </p:cNvSpPr>
            <p:nvPr/>
          </p:nvSpPr>
          <p:spPr bwMode="auto">
            <a:xfrm>
              <a:off x="4890535" y="650476"/>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47" name="矩形 46"/>
            <p:cNvSpPr/>
            <p:nvPr/>
          </p:nvSpPr>
          <p:spPr>
            <a:xfrm>
              <a:off x="4880535" y="878322"/>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8" name="矩形 31"/>
            <p:cNvSpPr/>
            <p:nvPr/>
          </p:nvSpPr>
          <p:spPr bwMode="auto">
            <a:xfrm flipV="1">
              <a:off x="4637585" y="960162"/>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0" name="组合 59"/>
          <p:cNvGrpSpPr/>
          <p:nvPr/>
        </p:nvGrpSpPr>
        <p:grpSpPr>
          <a:xfrm>
            <a:off x="7187426" y="650476"/>
            <a:ext cx="1958012" cy="1101741"/>
            <a:chOff x="7187426" y="650476"/>
            <a:chExt cx="1958012" cy="1101741"/>
          </a:xfrm>
        </p:grpSpPr>
        <p:sp>
          <p:nvSpPr>
            <p:cNvPr id="50" name="文本框 21"/>
            <p:cNvSpPr txBox="1">
              <a:spLocks noChangeArrowheads="1"/>
            </p:cNvSpPr>
            <p:nvPr/>
          </p:nvSpPr>
          <p:spPr bwMode="auto">
            <a:xfrm>
              <a:off x="7440376" y="650476"/>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51" name="矩形 50"/>
            <p:cNvSpPr/>
            <p:nvPr/>
          </p:nvSpPr>
          <p:spPr>
            <a:xfrm>
              <a:off x="7430376" y="878322"/>
              <a:ext cx="1389919" cy="630942"/>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2" name="矩形 31"/>
            <p:cNvSpPr/>
            <p:nvPr/>
          </p:nvSpPr>
          <p:spPr bwMode="auto">
            <a:xfrm flipV="1">
              <a:off x="7187426" y="960162"/>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08" name="组合 107"/>
          <p:cNvGrpSpPr/>
          <p:nvPr/>
        </p:nvGrpSpPr>
        <p:grpSpPr>
          <a:xfrm>
            <a:off x="414000" y="651600"/>
            <a:ext cx="8733071" cy="3887900"/>
            <a:chOff x="-445273" y="-550871"/>
            <a:chExt cx="8733071" cy="3887900"/>
          </a:xfrm>
        </p:grpSpPr>
        <p:grpSp>
          <p:nvGrpSpPr>
            <p:cNvPr id="66" name="组合 65"/>
            <p:cNvGrpSpPr/>
            <p:nvPr/>
          </p:nvGrpSpPr>
          <p:grpSpPr>
            <a:xfrm>
              <a:off x="2130903" y="1197076"/>
              <a:ext cx="1891992" cy="899511"/>
              <a:chOff x="2988543" y="2398423"/>
              <a:chExt cx="1891992" cy="899511"/>
            </a:xfrm>
          </p:grpSpPr>
          <p:sp>
            <p:nvSpPr>
              <p:cNvPr id="67" name="圆角矩形 66"/>
              <p:cNvSpPr/>
              <p:nvPr/>
            </p:nvSpPr>
            <p:spPr bwMode="auto">
              <a:xfrm>
                <a:off x="2988543" y="2398423"/>
                <a:ext cx="1891992" cy="899511"/>
              </a:xfrm>
              <a:prstGeom prst="roundRect">
                <a:avLst>
                  <a:gd name="adj" fmla="val 50000"/>
                </a:avLst>
              </a:prstGeom>
              <a:noFill/>
              <a:ln w="101600" cap="flat" cmpd="sng" algn="ctr">
                <a:solidFill>
                  <a:schemeClr val="bg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8" name="文本框 18"/>
              <p:cNvSpPr txBox="1">
                <a:spLocks noChangeArrowheads="1"/>
              </p:cNvSpPr>
              <p:nvPr/>
            </p:nvSpPr>
            <p:spPr bwMode="auto">
              <a:xfrm>
                <a:off x="3615614" y="2605946"/>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03</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69" name="组合 68"/>
            <p:cNvGrpSpPr/>
            <p:nvPr/>
          </p:nvGrpSpPr>
          <p:grpSpPr>
            <a:xfrm>
              <a:off x="3405826" y="644219"/>
              <a:ext cx="1891992" cy="899511"/>
              <a:chOff x="4263466" y="1845566"/>
              <a:chExt cx="1891992" cy="899511"/>
            </a:xfrm>
          </p:grpSpPr>
          <p:sp>
            <p:nvSpPr>
              <p:cNvPr id="70" name="圆角矩形 69"/>
              <p:cNvSpPr/>
              <p:nvPr/>
            </p:nvSpPr>
            <p:spPr bwMode="auto">
              <a:xfrm>
                <a:off x="4263466" y="1845566"/>
                <a:ext cx="1891992" cy="899511"/>
              </a:xfrm>
              <a:prstGeom prst="roundRect">
                <a:avLst>
                  <a:gd name="adj" fmla="val 50000"/>
                </a:avLst>
              </a:prstGeom>
              <a:noFill/>
              <a:ln w="101600"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1" name="文本框 19"/>
              <p:cNvSpPr txBox="1">
                <a:spLocks noChangeArrowheads="1"/>
              </p:cNvSpPr>
              <p:nvPr/>
            </p:nvSpPr>
            <p:spPr bwMode="auto">
              <a:xfrm>
                <a:off x="4880535" y="2032099"/>
                <a:ext cx="7143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04</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72" name="组合 71"/>
            <p:cNvGrpSpPr/>
            <p:nvPr/>
          </p:nvGrpSpPr>
          <p:grpSpPr>
            <a:xfrm>
              <a:off x="4707079" y="1197076"/>
              <a:ext cx="1891992" cy="899511"/>
              <a:chOff x="5564719" y="2398423"/>
              <a:chExt cx="1891992" cy="899511"/>
            </a:xfrm>
          </p:grpSpPr>
          <p:sp>
            <p:nvSpPr>
              <p:cNvPr id="73" name="圆角矩形 72"/>
              <p:cNvSpPr/>
              <p:nvPr/>
            </p:nvSpPr>
            <p:spPr bwMode="auto">
              <a:xfrm>
                <a:off x="5564719" y="2398423"/>
                <a:ext cx="1891992" cy="899511"/>
              </a:xfrm>
              <a:prstGeom prst="roundRect">
                <a:avLst>
                  <a:gd name="adj" fmla="val 50000"/>
                </a:avLst>
              </a:prstGeom>
              <a:noFill/>
              <a:ln w="101600" cap="flat" cmpd="sng" algn="ctr">
                <a:solidFill>
                  <a:schemeClr val="bg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4" name="文本框 20"/>
              <p:cNvSpPr txBox="1">
                <a:spLocks noChangeArrowheads="1"/>
              </p:cNvSpPr>
              <p:nvPr/>
            </p:nvSpPr>
            <p:spPr bwMode="auto">
              <a:xfrm>
                <a:off x="6155458" y="2605946"/>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05</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75" name="组合 74"/>
            <p:cNvGrpSpPr/>
            <p:nvPr/>
          </p:nvGrpSpPr>
          <p:grpSpPr>
            <a:xfrm>
              <a:off x="5982002" y="644219"/>
              <a:ext cx="1891992" cy="899511"/>
              <a:chOff x="6839642" y="1845566"/>
              <a:chExt cx="1891992" cy="899511"/>
            </a:xfrm>
          </p:grpSpPr>
          <p:sp>
            <p:nvSpPr>
              <p:cNvPr id="76" name="圆角矩形 75"/>
              <p:cNvSpPr/>
              <p:nvPr/>
            </p:nvSpPr>
            <p:spPr bwMode="auto">
              <a:xfrm>
                <a:off x="6839642" y="1845566"/>
                <a:ext cx="1891992" cy="899511"/>
              </a:xfrm>
              <a:prstGeom prst="roundRect">
                <a:avLst>
                  <a:gd name="adj" fmla="val 50000"/>
                </a:avLst>
              </a:prstGeom>
              <a:noFill/>
              <a:ln w="101600"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7" name="文本框 21"/>
              <p:cNvSpPr txBox="1">
                <a:spLocks noChangeArrowheads="1"/>
              </p:cNvSpPr>
              <p:nvPr/>
            </p:nvSpPr>
            <p:spPr bwMode="auto">
              <a:xfrm>
                <a:off x="7457185" y="2032099"/>
                <a:ext cx="7143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06</a:t>
                </a:r>
                <a:endParaRPr lang="zh-CN" altLang="en-US" sz="2800" b="1" dirty="0">
                  <a:solidFill>
                    <a:srgbClr val="9BC742"/>
                  </a:solidFill>
                  <a:latin typeface="Verdana" panose="020B0604030504040204" pitchFamily="34" charset="0"/>
                  <a:cs typeface="Verdana" panose="020B0604030504040204" pitchFamily="34" charset="0"/>
                </a:endParaRPr>
              </a:p>
            </p:txBody>
          </p:sp>
        </p:grpSp>
        <p:grpSp>
          <p:nvGrpSpPr>
            <p:cNvPr id="78" name="组合 77"/>
            <p:cNvGrpSpPr/>
            <p:nvPr/>
          </p:nvGrpSpPr>
          <p:grpSpPr>
            <a:xfrm>
              <a:off x="829650" y="644219"/>
              <a:ext cx="1891992" cy="899511"/>
              <a:chOff x="1687290" y="1845566"/>
              <a:chExt cx="1891992" cy="899511"/>
            </a:xfrm>
          </p:grpSpPr>
          <p:sp>
            <p:nvSpPr>
              <p:cNvPr id="79" name="文本框 17"/>
              <p:cNvSpPr txBox="1">
                <a:spLocks noChangeArrowheads="1"/>
              </p:cNvSpPr>
              <p:nvPr/>
            </p:nvSpPr>
            <p:spPr bwMode="auto">
              <a:xfrm>
                <a:off x="2304359" y="2031306"/>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02</a:t>
                </a:r>
                <a:endParaRPr lang="zh-CN" altLang="en-US" sz="2800" b="1" dirty="0">
                  <a:solidFill>
                    <a:srgbClr val="9BC742"/>
                  </a:solidFill>
                  <a:latin typeface="Verdana" panose="020B0604030504040204" pitchFamily="34" charset="0"/>
                  <a:cs typeface="Verdana" panose="020B0604030504040204" pitchFamily="34" charset="0"/>
                </a:endParaRPr>
              </a:p>
            </p:txBody>
          </p:sp>
          <p:sp>
            <p:nvSpPr>
              <p:cNvPr id="80" name="圆角矩形 79"/>
              <p:cNvSpPr/>
              <p:nvPr/>
            </p:nvSpPr>
            <p:spPr bwMode="auto">
              <a:xfrm>
                <a:off x="1687290" y="1845566"/>
                <a:ext cx="1891992" cy="899511"/>
              </a:xfrm>
              <a:prstGeom prst="roundRect">
                <a:avLst>
                  <a:gd name="adj" fmla="val 50000"/>
                </a:avLst>
              </a:prstGeom>
              <a:noFill/>
              <a:ln w="101600"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81" name="组合 80"/>
            <p:cNvGrpSpPr/>
            <p:nvPr/>
          </p:nvGrpSpPr>
          <p:grpSpPr>
            <a:xfrm>
              <a:off x="-445273" y="1197076"/>
              <a:ext cx="1891992" cy="899511"/>
              <a:chOff x="412367" y="2398423"/>
              <a:chExt cx="1891992" cy="899511"/>
            </a:xfrm>
          </p:grpSpPr>
          <p:sp>
            <p:nvSpPr>
              <p:cNvPr id="82" name="文本框 16"/>
              <p:cNvSpPr txBox="1">
                <a:spLocks noChangeArrowheads="1"/>
              </p:cNvSpPr>
              <p:nvPr/>
            </p:nvSpPr>
            <p:spPr bwMode="auto">
              <a:xfrm>
                <a:off x="946541" y="2606740"/>
                <a:ext cx="7159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A0204" pitchFamily="34" charset="0"/>
                    <a:ea typeface="宋体" panose="02010600030101010101" pitchFamily="2" charset="-122"/>
                  </a:defRPr>
                </a:lvl1pPr>
                <a:lvl2pPr marL="742950" indent="-285750">
                  <a:defRPr>
                    <a:solidFill>
                      <a:schemeClr val="tx1"/>
                    </a:solidFill>
                    <a:latin typeface="Calibri" panose="020F05020202040A0204" pitchFamily="34" charset="0"/>
                    <a:ea typeface="宋体" panose="02010600030101010101" pitchFamily="2" charset="-122"/>
                  </a:defRPr>
                </a:lvl2pPr>
                <a:lvl3pPr marL="1143000" indent="-228600">
                  <a:defRPr>
                    <a:solidFill>
                      <a:schemeClr val="tx1"/>
                    </a:solidFill>
                    <a:latin typeface="Calibri" panose="020F05020202040A0204" pitchFamily="34" charset="0"/>
                    <a:ea typeface="宋体" panose="02010600030101010101" pitchFamily="2" charset="-122"/>
                  </a:defRPr>
                </a:lvl3pPr>
                <a:lvl4pPr marL="1600200" indent="-228600">
                  <a:defRPr>
                    <a:solidFill>
                      <a:schemeClr val="tx1"/>
                    </a:solidFill>
                    <a:latin typeface="Calibri" panose="020F05020202040A0204" pitchFamily="34" charset="0"/>
                    <a:ea typeface="宋体" panose="02010600030101010101" pitchFamily="2" charset="-122"/>
                  </a:defRPr>
                </a:lvl4pPr>
                <a:lvl5pPr marL="2057400" indent="-228600">
                  <a:defRPr>
                    <a:solidFill>
                      <a:schemeClr val="tx1"/>
                    </a:solidFill>
                    <a:latin typeface="Calibri" panose="020F05020202040A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A0204" pitchFamily="34" charset="0"/>
                    <a:ea typeface="宋体" panose="02010600030101010101" pitchFamily="2" charset="-122"/>
                  </a:defRPr>
                </a:lvl9pPr>
              </a:lstStyle>
              <a:p>
                <a:pPr eaLnBrk="1" hangingPunct="1"/>
                <a:r>
                  <a:rPr lang="en-US" altLang="zh-CN" sz="2800" b="1" dirty="0">
                    <a:solidFill>
                      <a:srgbClr val="9BC742"/>
                    </a:solidFill>
                    <a:latin typeface="Verdana" panose="020B0604030504040204" pitchFamily="34" charset="0"/>
                    <a:ea typeface="Verdana" panose="020B0604030504040204" pitchFamily="34" charset="0"/>
                    <a:cs typeface="Verdana" panose="020B0604030504040204" pitchFamily="34" charset="0"/>
                  </a:rPr>
                  <a:t>01</a:t>
                </a:r>
                <a:endParaRPr lang="zh-CN" altLang="en-US" sz="2800" b="1" dirty="0">
                  <a:solidFill>
                    <a:srgbClr val="9BC742"/>
                  </a:solidFill>
                  <a:latin typeface="Verdana" panose="020B0604030504040204" pitchFamily="34" charset="0"/>
                  <a:cs typeface="Verdana" panose="020B0604030504040204" pitchFamily="34" charset="0"/>
                </a:endParaRPr>
              </a:p>
            </p:txBody>
          </p:sp>
          <p:sp>
            <p:nvSpPr>
              <p:cNvPr id="83" name="圆角矩形 82"/>
              <p:cNvSpPr/>
              <p:nvPr/>
            </p:nvSpPr>
            <p:spPr bwMode="auto">
              <a:xfrm>
                <a:off x="412367" y="2398423"/>
                <a:ext cx="1891992" cy="899511"/>
              </a:xfrm>
              <a:prstGeom prst="roundRect">
                <a:avLst>
                  <a:gd name="adj" fmla="val 50000"/>
                </a:avLst>
              </a:prstGeom>
              <a:noFill/>
              <a:ln w="101600" cap="flat" cmpd="sng" algn="ctr">
                <a:solidFill>
                  <a:schemeClr val="bg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84" name="组合 83"/>
            <p:cNvGrpSpPr/>
            <p:nvPr/>
          </p:nvGrpSpPr>
          <p:grpSpPr>
            <a:xfrm>
              <a:off x="-101904" y="2234463"/>
              <a:ext cx="1950267" cy="1102566"/>
              <a:chOff x="755736" y="3435810"/>
              <a:chExt cx="1950267" cy="1102566"/>
            </a:xfrm>
          </p:grpSpPr>
          <p:sp>
            <p:nvSpPr>
              <p:cNvPr id="85" name="文本框 21"/>
              <p:cNvSpPr txBox="1">
                <a:spLocks noChangeArrowheads="1"/>
              </p:cNvSpPr>
              <p:nvPr/>
            </p:nvSpPr>
            <p:spPr bwMode="auto">
              <a:xfrm>
                <a:off x="1000941" y="3787310"/>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86" name="矩形 85"/>
              <p:cNvSpPr/>
              <p:nvPr/>
            </p:nvSpPr>
            <p:spPr>
              <a:xfrm>
                <a:off x="990941" y="4015156"/>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87" name="矩形 31"/>
              <p:cNvSpPr/>
              <p:nvPr/>
            </p:nvSpPr>
            <p:spPr bwMode="auto">
              <a:xfrm>
                <a:off x="755736" y="3435810"/>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88" name="组合 87"/>
            <p:cNvGrpSpPr/>
            <p:nvPr/>
          </p:nvGrpSpPr>
          <p:grpSpPr>
            <a:xfrm>
              <a:off x="2522769" y="2234463"/>
              <a:ext cx="1950267" cy="1102566"/>
              <a:chOff x="3380409" y="3435810"/>
              <a:chExt cx="1950267" cy="1102566"/>
            </a:xfrm>
          </p:grpSpPr>
          <p:sp>
            <p:nvSpPr>
              <p:cNvPr id="89" name="文本框 21"/>
              <p:cNvSpPr txBox="1">
                <a:spLocks noChangeArrowheads="1"/>
              </p:cNvSpPr>
              <p:nvPr/>
            </p:nvSpPr>
            <p:spPr bwMode="auto">
              <a:xfrm>
                <a:off x="3625614" y="3787310"/>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90" name="矩形 89"/>
              <p:cNvSpPr/>
              <p:nvPr/>
            </p:nvSpPr>
            <p:spPr>
              <a:xfrm>
                <a:off x="3615614" y="4015156"/>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91" name="矩形 31"/>
              <p:cNvSpPr/>
              <p:nvPr/>
            </p:nvSpPr>
            <p:spPr bwMode="auto">
              <a:xfrm>
                <a:off x="3380409" y="3435810"/>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 name="组合 91"/>
            <p:cNvGrpSpPr/>
            <p:nvPr/>
          </p:nvGrpSpPr>
          <p:grpSpPr>
            <a:xfrm>
              <a:off x="5122834" y="2234463"/>
              <a:ext cx="1950267" cy="1102566"/>
              <a:chOff x="5980474" y="3435810"/>
              <a:chExt cx="1950267" cy="1102566"/>
            </a:xfrm>
          </p:grpSpPr>
          <p:sp>
            <p:nvSpPr>
              <p:cNvPr id="93" name="文本框 21"/>
              <p:cNvSpPr txBox="1">
                <a:spLocks noChangeArrowheads="1"/>
              </p:cNvSpPr>
              <p:nvPr/>
            </p:nvSpPr>
            <p:spPr bwMode="auto">
              <a:xfrm>
                <a:off x="6225679" y="3787310"/>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94" name="矩形 93"/>
              <p:cNvSpPr/>
              <p:nvPr/>
            </p:nvSpPr>
            <p:spPr>
              <a:xfrm>
                <a:off x="6215679" y="4015156"/>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95" name="矩形 31"/>
              <p:cNvSpPr/>
              <p:nvPr/>
            </p:nvSpPr>
            <p:spPr bwMode="auto">
              <a:xfrm>
                <a:off x="5980474" y="3435810"/>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6" name="组合 95"/>
            <p:cNvGrpSpPr/>
            <p:nvPr/>
          </p:nvGrpSpPr>
          <p:grpSpPr>
            <a:xfrm>
              <a:off x="1157149" y="-550871"/>
              <a:ext cx="1958012" cy="1101741"/>
              <a:chOff x="2014789" y="650476"/>
              <a:chExt cx="1958012" cy="1101741"/>
            </a:xfrm>
          </p:grpSpPr>
          <p:sp>
            <p:nvSpPr>
              <p:cNvPr id="97" name="文本框 21"/>
              <p:cNvSpPr txBox="1">
                <a:spLocks noChangeArrowheads="1"/>
              </p:cNvSpPr>
              <p:nvPr/>
            </p:nvSpPr>
            <p:spPr bwMode="auto">
              <a:xfrm>
                <a:off x="2267739" y="650476"/>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98" name="矩形 97"/>
              <p:cNvSpPr/>
              <p:nvPr/>
            </p:nvSpPr>
            <p:spPr>
              <a:xfrm>
                <a:off x="2257739" y="878322"/>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99" name="矩形 31"/>
              <p:cNvSpPr/>
              <p:nvPr/>
            </p:nvSpPr>
            <p:spPr bwMode="auto">
              <a:xfrm flipV="1">
                <a:off x="2014789" y="960162"/>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00" name="组合 99"/>
            <p:cNvGrpSpPr/>
            <p:nvPr/>
          </p:nvGrpSpPr>
          <p:grpSpPr>
            <a:xfrm>
              <a:off x="3779945" y="-550871"/>
              <a:ext cx="1958012" cy="1101741"/>
              <a:chOff x="4637585" y="650476"/>
              <a:chExt cx="1958012" cy="1101741"/>
            </a:xfrm>
          </p:grpSpPr>
          <p:sp>
            <p:nvSpPr>
              <p:cNvPr id="101" name="文本框 21"/>
              <p:cNvSpPr txBox="1">
                <a:spLocks noChangeArrowheads="1"/>
              </p:cNvSpPr>
              <p:nvPr/>
            </p:nvSpPr>
            <p:spPr bwMode="auto">
              <a:xfrm>
                <a:off x="4890535" y="650476"/>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102" name="矩形 101"/>
              <p:cNvSpPr/>
              <p:nvPr/>
            </p:nvSpPr>
            <p:spPr>
              <a:xfrm>
                <a:off x="4880535" y="878322"/>
                <a:ext cx="1662804" cy="523220"/>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03" name="矩形 31"/>
              <p:cNvSpPr/>
              <p:nvPr/>
            </p:nvSpPr>
            <p:spPr bwMode="auto">
              <a:xfrm flipV="1">
                <a:off x="4637585" y="960162"/>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04" name="组合 103"/>
            <p:cNvGrpSpPr/>
            <p:nvPr/>
          </p:nvGrpSpPr>
          <p:grpSpPr>
            <a:xfrm>
              <a:off x="6329786" y="-550871"/>
              <a:ext cx="1958012" cy="1101741"/>
              <a:chOff x="7187426" y="650476"/>
              <a:chExt cx="1958012" cy="1101741"/>
            </a:xfrm>
          </p:grpSpPr>
          <p:sp>
            <p:nvSpPr>
              <p:cNvPr id="105" name="文本框 21"/>
              <p:cNvSpPr txBox="1">
                <a:spLocks noChangeArrowheads="1"/>
              </p:cNvSpPr>
              <p:nvPr/>
            </p:nvSpPr>
            <p:spPr bwMode="auto">
              <a:xfrm>
                <a:off x="7440376" y="650476"/>
                <a:ext cx="1705062" cy="276999"/>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1200" dirty="0" smtClean="0">
                    <a:solidFill>
                      <a:schemeClr val="bg1">
                        <a:lumMod val="95000"/>
                      </a:schemeClr>
                    </a:solidFill>
                    <a:effectLst/>
                  </a:rPr>
                  <a:t>点击添加标题</a:t>
                </a:r>
                <a:endParaRPr lang="zh-CN" altLang="en-US" sz="1200" dirty="0">
                  <a:solidFill>
                    <a:schemeClr val="bg1">
                      <a:lumMod val="95000"/>
                    </a:schemeClr>
                  </a:solidFill>
                  <a:effectLst/>
                </a:endParaRPr>
              </a:p>
            </p:txBody>
          </p:sp>
          <p:sp>
            <p:nvSpPr>
              <p:cNvPr id="106" name="矩形 105"/>
              <p:cNvSpPr/>
              <p:nvPr/>
            </p:nvSpPr>
            <p:spPr>
              <a:xfrm>
                <a:off x="7430376" y="878322"/>
                <a:ext cx="1389919" cy="630942"/>
              </a:xfrm>
              <a:prstGeom prst="rect">
                <a:avLst/>
              </a:prstGeom>
            </p:spPr>
            <p:txBody>
              <a:bodyPr wrap="square">
                <a:spAutoFit/>
              </a:bodyPr>
              <a:lstStyle/>
              <a:p>
                <a:pPr eaLnBrk="1" hangingPunct="1"/>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请添加文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字请</a:t>
                </a:r>
                <a:r>
                  <a:rPr lang="zh-CN" altLang="en-US" sz="700" dirty="0">
                    <a:solidFill>
                      <a:schemeClr val="bg1">
                        <a:lumMod val="75000"/>
                      </a:schemeClr>
                    </a:solidFill>
                    <a:latin typeface="微软雅黑" panose="020B0503020204020204" pitchFamily="34" charset="-122"/>
                    <a:ea typeface="微软雅黑" panose="020B0503020204020204" pitchFamily="34" charset="-122"/>
                  </a:rPr>
                  <a:t>添加文字请添加文字请添加文字请添加文字请添加文字请</a:t>
                </a:r>
                <a:r>
                  <a:rPr lang="zh-CN" altLang="en-US" sz="700" dirty="0" smtClean="0">
                    <a:solidFill>
                      <a:schemeClr val="bg1">
                        <a:lumMod val="75000"/>
                      </a:schemeClr>
                    </a:solidFill>
                    <a:latin typeface="微软雅黑" panose="020B0503020204020204" pitchFamily="34" charset="-122"/>
                    <a:ea typeface="微软雅黑" panose="020B0503020204020204" pitchFamily="34" charset="-122"/>
                  </a:rPr>
                  <a:t>添加</a:t>
                </a:r>
                <a:endParaRPr lang="zh-CN" altLang="en-US" sz="7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07" name="矩形 31"/>
              <p:cNvSpPr/>
              <p:nvPr/>
            </p:nvSpPr>
            <p:spPr bwMode="auto">
              <a:xfrm flipV="1">
                <a:off x="7187426" y="960162"/>
                <a:ext cx="245206" cy="792055"/>
              </a:xfrm>
              <a:custGeom>
                <a:avLst/>
                <a:gdLst>
                  <a:gd name="connsiteX0" fmla="*/ 0 w 746638"/>
                  <a:gd name="connsiteY0" fmla="*/ 0 h 504035"/>
                  <a:gd name="connsiteX1" fmla="*/ 746638 w 746638"/>
                  <a:gd name="connsiteY1" fmla="*/ 0 h 504035"/>
                  <a:gd name="connsiteX2" fmla="*/ 746638 w 746638"/>
                  <a:gd name="connsiteY2" fmla="*/ 504035 h 504035"/>
                  <a:gd name="connsiteX3" fmla="*/ 0 w 746638"/>
                  <a:gd name="connsiteY3" fmla="*/ 504035 h 504035"/>
                  <a:gd name="connsiteX4" fmla="*/ 0 w 746638"/>
                  <a:gd name="connsiteY4" fmla="*/ 0 h 504035"/>
                  <a:gd name="connsiteX0" fmla="*/ 746638 w 838078"/>
                  <a:gd name="connsiteY0" fmla="*/ 0 h 504035"/>
                  <a:gd name="connsiteX1" fmla="*/ 746638 w 838078"/>
                  <a:gd name="connsiteY1" fmla="*/ 504035 h 504035"/>
                  <a:gd name="connsiteX2" fmla="*/ 0 w 838078"/>
                  <a:gd name="connsiteY2" fmla="*/ 504035 h 504035"/>
                  <a:gd name="connsiteX3" fmla="*/ 0 w 838078"/>
                  <a:gd name="connsiteY3" fmla="*/ 0 h 504035"/>
                  <a:gd name="connsiteX4" fmla="*/ 838078 w 838078"/>
                  <a:gd name="connsiteY4" fmla="*/ 91440 h 504035"/>
                  <a:gd name="connsiteX0" fmla="*/ 746638 w 746638"/>
                  <a:gd name="connsiteY0" fmla="*/ 0 h 504035"/>
                  <a:gd name="connsiteX1" fmla="*/ 746638 w 746638"/>
                  <a:gd name="connsiteY1" fmla="*/ 504035 h 504035"/>
                  <a:gd name="connsiteX2" fmla="*/ 0 w 746638"/>
                  <a:gd name="connsiteY2" fmla="*/ 504035 h 504035"/>
                  <a:gd name="connsiteX3" fmla="*/ 0 w 746638"/>
                  <a:gd name="connsiteY3" fmla="*/ 0 h 504035"/>
                  <a:gd name="connsiteX0" fmla="*/ 746638 w 746638"/>
                  <a:gd name="connsiteY0" fmla="*/ 504035 h 504035"/>
                  <a:gd name="connsiteX1" fmla="*/ 0 w 746638"/>
                  <a:gd name="connsiteY1" fmla="*/ 504035 h 504035"/>
                  <a:gd name="connsiteX2" fmla="*/ 0 w 746638"/>
                  <a:gd name="connsiteY2" fmla="*/ 0 h 504035"/>
                  <a:gd name="connsiteX0" fmla="*/ 470413 w 470413"/>
                  <a:gd name="connsiteY0" fmla="*/ 504035 h 504035"/>
                  <a:gd name="connsiteX1" fmla="*/ 0 w 470413"/>
                  <a:gd name="connsiteY1" fmla="*/ 504035 h 504035"/>
                  <a:gd name="connsiteX2" fmla="*/ 0 w 470413"/>
                  <a:gd name="connsiteY2" fmla="*/ 0 h 504035"/>
                </a:gdLst>
                <a:ahLst/>
                <a:cxnLst>
                  <a:cxn ang="0">
                    <a:pos x="connsiteX0" y="connsiteY0"/>
                  </a:cxn>
                  <a:cxn ang="0">
                    <a:pos x="connsiteX1" y="connsiteY1"/>
                  </a:cxn>
                  <a:cxn ang="0">
                    <a:pos x="connsiteX2" y="connsiteY2"/>
                  </a:cxn>
                </a:cxnLst>
                <a:rect l="l" t="t" r="r" b="b"/>
                <a:pathLst>
                  <a:path w="470413" h="504035">
                    <a:moveTo>
                      <a:pt x="470413" y="504035"/>
                    </a:moveTo>
                    <a:lnTo>
                      <a:pt x="0" y="504035"/>
                    </a:lnTo>
                    <a:lnTo>
                      <a:pt x="0" y="0"/>
                    </a:lnTo>
                  </a:path>
                </a:pathLst>
              </a:custGeom>
              <a:noFill/>
              <a:ln w="9525" cap="flat" cmpd="sng" algn="ctr">
                <a:solidFill>
                  <a:srgbClr val="6FB5B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spTree>
    <p:extLst>
      <p:ext uri="{BB962C8B-B14F-4D97-AF65-F5344CB8AC3E}">
        <p14:creationId xmlns:p14="http://schemas.microsoft.com/office/powerpoint/2010/main" val="421550236"/>
      </p:ext>
    </p:extLst>
  </p:cSld>
  <p:clrMapOvr>
    <a:masterClrMapping/>
  </p:clrMapOvr>
  <mc:AlternateContent xmlns:mc="http://schemas.openxmlformats.org/markup-compatibility/2006">
    <mc:Choice xmlns:p14="http://schemas.microsoft.com/office/powerpoint/2010/main" Requires="p14">
      <p:transition spd="slow" p14:dur="2000" advTm="5121"/>
    </mc:Choice>
    <mc:Fallback>
      <p:transition spd="slow" advTm="51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1+#ppt_w/2"/>
                                          </p:val>
                                        </p:tav>
                                        <p:tav tm="100000">
                                          <p:val>
                                            <p:strVal val="#ppt_x"/>
                                          </p:val>
                                        </p:tav>
                                      </p:tavLst>
                                    </p:anim>
                                    <p:anim calcmode="lin" valueType="num">
                                      <p:cBhvr additive="base">
                                        <p:cTn id="12" dur="500" fill="hold"/>
                                        <p:tgtEl>
                                          <p:spTgt spid="5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up)">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down)">
                                      <p:cBhvr>
                                        <p:cTn id="19" dur="500"/>
                                        <p:tgtEl>
                                          <p:spTgt spid="59"/>
                                        </p:tgtEl>
                                      </p:cBhvr>
                                    </p:animEffect>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0-#ppt_w/2"/>
                                          </p:val>
                                        </p:tav>
                                        <p:tav tm="100000">
                                          <p:val>
                                            <p:strVal val="#ppt_x"/>
                                          </p:val>
                                        </p:tav>
                                      </p:tavLst>
                                    </p:anim>
                                    <p:anim calcmode="lin" valueType="num">
                                      <p:cBhvr additive="base">
                                        <p:cTn id="24" dur="500" fill="hold"/>
                                        <p:tgtEl>
                                          <p:spTgt spid="5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500" fill="hold"/>
                                        <p:tgtEl>
                                          <p:spTgt spid="58"/>
                                        </p:tgtEl>
                                        <p:attrNameLst>
                                          <p:attrName>ppt_x</p:attrName>
                                        </p:attrNameLst>
                                      </p:cBhvr>
                                      <p:tavLst>
                                        <p:tav tm="0">
                                          <p:val>
                                            <p:strVal val="1+#ppt_w/2"/>
                                          </p:val>
                                        </p:tav>
                                        <p:tav tm="100000">
                                          <p:val>
                                            <p:strVal val="#ppt_x"/>
                                          </p:val>
                                        </p:tav>
                                      </p:tavLst>
                                    </p:anim>
                                    <p:anim calcmode="lin" valueType="num">
                                      <p:cBhvr additive="base">
                                        <p:cTn id="28" dur="500" fill="hold"/>
                                        <p:tgtEl>
                                          <p:spTgt spid="58"/>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1" fill="hold"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wipe(up)">
                                      <p:cBhvr>
                                        <p:cTn id="32" dur="500"/>
                                        <p:tgtEl>
                                          <p:spTgt spid="64"/>
                                        </p:tgtEl>
                                      </p:cBhvr>
                                    </p:animEffect>
                                  </p:childTnLst>
                                </p:cTn>
                              </p:par>
                              <p:par>
                                <p:cTn id="33" presetID="22" presetClass="entr" presetSubtype="4"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down)">
                                      <p:cBhvr>
                                        <p:cTn id="35" dur="500"/>
                                        <p:tgtEl>
                                          <p:spTgt spid="61"/>
                                        </p:tgtEl>
                                      </p:cBhvr>
                                    </p:animEffect>
                                  </p:childTnLst>
                                </p:cTn>
                              </p:par>
                            </p:childTnLst>
                          </p:cTn>
                        </p:par>
                        <p:par>
                          <p:cTn id="36" fill="hold">
                            <p:stCondLst>
                              <p:cond delay="2000"/>
                            </p:stCondLst>
                            <p:childTnLst>
                              <p:par>
                                <p:cTn id="37" presetID="2" presetClass="entr" presetSubtype="2"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500" fill="hold"/>
                                        <p:tgtEl>
                                          <p:spTgt spid="57"/>
                                        </p:tgtEl>
                                        <p:attrNameLst>
                                          <p:attrName>ppt_x</p:attrName>
                                        </p:attrNameLst>
                                      </p:cBhvr>
                                      <p:tavLst>
                                        <p:tav tm="0">
                                          <p:val>
                                            <p:strVal val="1+#ppt_w/2"/>
                                          </p:val>
                                        </p:tav>
                                        <p:tav tm="100000">
                                          <p:val>
                                            <p:strVal val="#ppt_x"/>
                                          </p:val>
                                        </p:tav>
                                      </p:tavLst>
                                    </p:anim>
                                    <p:anim calcmode="lin" valueType="num">
                                      <p:cBhvr additive="base">
                                        <p:cTn id="40" dur="500" fill="hold"/>
                                        <p:tgtEl>
                                          <p:spTgt spid="57"/>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0-#ppt_w/2"/>
                                          </p:val>
                                        </p:tav>
                                        <p:tav tm="100000">
                                          <p:val>
                                            <p:strVal val="#ppt_x"/>
                                          </p:val>
                                        </p:tav>
                                      </p:tavLst>
                                    </p:anim>
                                    <p:anim calcmode="lin" valueType="num">
                                      <p:cBhvr additive="base">
                                        <p:cTn id="44" dur="500" fill="hold"/>
                                        <p:tgtEl>
                                          <p:spTgt spid="53"/>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2" presetClass="entr" presetSubtype="4" fill="hold"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down)">
                                      <p:cBhvr>
                                        <p:cTn id="48" dur="500"/>
                                        <p:tgtEl>
                                          <p:spTgt spid="60"/>
                                        </p:tgtEl>
                                      </p:cBhvr>
                                    </p:animEffect>
                                  </p:childTnLst>
                                </p:cTn>
                              </p:par>
                              <p:par>
                                <p:cTn id="49" presetID="22" presetClass="entr" presetSubtype="1" fill="hold"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up)">
                                      <p:cBhvr>
                                        <p:cTn id="51" dur="500"/>
                                        <p:tgtEl>
                                          <p:spTgt spid="62"/>
                                        </p:tgtEl>
                                      </p:cBhvr>
                                    </p:animEffect>
                                  </p:childTnLst>
                                </p:cTn>
                              </p:par>
                              <p:par>
                                <p:cTn id="52" presetID="1" presetClass="exit" presetSubtype="0" fill="hold" nodeType="withEffect">
                                  <p:stCondLst>
                                    <p:cond delay="750"/>
                                  </p:stCondLst>
                                  <p:childTnLst>
                                    <p:set>
                                      <p:cBhvr>
                                        <p:cTn id="53" dur="1" fill="hold">
                                          <p:stCondLst>
                                            <p:cond delay="0"/>
                                          </p:stCondLst>
                                        </p:cTn>
                                        <p:tgtEl>
                                          <p:spTgt spid="55"/>
                                        </p:tgtEl>
                                        <p:attrNameLst>
                                          <p:attrName>style.visibility</p:attrName>
                                        </p:attrNameLst>
                                      </p:cBhvr>
                                      <p:to>
                                        <p:strVal val="hidden"/>
                                      </p:to>
                                    </p:set>
                                  </p:childTnLst>
                                </p:cTn>
                              </p:par>
                              <p:par>
                                <p:cTn id="54" presetID="1" presetClass="exit" presetSubtype="0" fill="hold" nodeType="withEffect">
                                  <p:stCondLst>
                                    <p:cond delay="750"/>
                                  </p:stCondLst>
                                  <p:childTnLst>
                                    <p:set>
                                      <p:cBhvr>
                                        <p:cTn id="55" dur="1" fill="hold">
                                          <p:stCondLst>
                                            <p:cond delay="0"/>
                                          </p:stCondLst>
                                        </p:cTn>
                                        <p:tgtEl>
                                          <p:spTgt spid="56"/>
                                        </p:tgtEl>
                                        <p:attrNameLst>
                                          <p:attrName>style.visibility</p:attrName>
                                        </p:attrNameLst>
                                      </p:cBhvr>
                                      <p:to>
                                        <p:strVal val="hidden"/>
                                      </p:to>
                                    </p:set>
                                  </p:childTnLst>
                                </p:cTn>
                              </p:par>
                              <p:par>
                                <p:cTn id="56" presetID="1" presetClass="exit" presetSubtype="0" fill="hold" nodeType="withEffect">
                                  <p:stCondLst>
                                    <p:cond delay="750"/>
                                  </p:stCondLst>
                                  <p:childTnLst>
                                    <p:set>
                                      <p:cBhvr>
                                        <p:cTn id="57" dur="1" fill="hold">
                                          <p:stCondLst>
                                            <p:cond delay="0"/>
                                          </p:stCondLst>
                                        </p:cTn>
                                        <p:tgtEl>
                                          <p:spTgt spid="63"/>
                                        </p:tgtEl>
                                        <p:attrNameLst>
                                          <p:attrName>style.visibility</p:attrName>
                                        </p:attrNameLst>
                                      </p:cBhvr>
                                      <p:to>
                                        <p:strVal val="hidden"/>
                                      </p:to>
                                    </p:set>
                                  </p:childTnLst>
                                </p:cTn>
                              </p:par>
                              <p:par>
                                <p:cTn id="58" presetID="1" presetClass="exit" presetSubtype="0" fill="hold" nodeType="withEffect">
                                  <p:stCondLst>
                                    <p:cond delay="750"/>
                                  </p:stCondLst>
                                  <p:childTnLst>
                                    <p:set>
                                      <p:cBhvr>
                                        <p:cTn id="59" dur="1" fill="hold">
                                          <p:stCondLst>
                                            <p:cond delay="0"/>
                                          </p:stCondLst>
                                        </p:cTn>
                                        <p:tgtEl>
                                          <p:spTgt spid="59"/>
                                        </p:tgtEl>
                                        <p:attrNameLst>
                                          <p:attrName>style.visibility</p:attrName>
                                        </p:attrNameLst>
                                      </p:cBhvr>
                                      <p:to>
                                        <p:strVal val="hidden"/>
                                      </p:to>
                                    </p:set>
                                  </p:childTnLst>
                                </p:cTn>
                              </p:par>
                              <p:par>
                                <p:cTn id="60" presetID="1" presetClass="exit" presetSubtype="0" fill="hold" nodeType="withEffect">
                                  <p:stCondLst>
                                    <p:cond delay="750"/>
                                  </p:stCondLst>
                                  <p:childTnLst>
                                    <p:set>
                                      <p:cBhvr>
                                        <p:cTn id="61" dur="1" fill="hold">
                                          <p:stCondLst>
                                            <p:cond delay="0"/>
                                          </p:stCondLst>
                                        </p:cTn>
                                        <p:tgtEl>
                                          <p:spTgt spid="54"/>
                                        </p:tgtEl>
                                        <p:attrNameLst>
                                          <p:attrName>style.visibility</p:attrName>
                                        </p:attrNameLst>
                                      </p:cBhvr>
                                      <p:to>
                                        <p:strVal val="hidden"/>
                                      </p:to>
                                    </p:set>
                                  </p:childTnLst>
                                </p:cTn>
                              </p:par>
                              <p:par>
                                <p:cTn id="62" presetID="1" presetClass="exit" presetSubtype="0" fill="hold" nodeType="withEffect">
                                  <p:stCondLst>
                                    <p:cond delay="750"/>
                                  </p:stCondLst>
                                  <p:childTnLst>
                                    <p:set>
                                      <p:cBhvr>
                                        <p:cTn id="63" dur="1" fill="hold">
                                          <p:stCondLst>
                                            <p:cond delay="0"/>
                                          </p:stCondLst>
                                        </p:cTn>
                                        <p:tgtEl>
                                          <p:spTgt spid="58"/>
                                        </p:tgtEl>
                                        <p:attrNameLst>
                                          <p:attrName>style.visibility</p:attrName>
                                        </p:attrNameLst>
                                      </p:cBhvr>
                                      <p:to>
                                        <p:strVal val="hidden"/>
                                      </p:to>
                                    </p:set>
                                  </p:childTnLst>
                                </p:cTn>
                              </p:par>
                              <p:par>
                                <p:cTn id="64" presetID="1" presetClass="exit" presetSubtype="0" fill="hold" nodeType="withEffect">
                                  <p:stCondLst>
                                    <p:cond delay="750"/>
                                  </p:stCondLst>
                                  <p:childTnLst>
                                    <p:set>
                                      <p:cBhvr>
                                        <p:cTn id="65" dur="1" fill="hold">
                                          <p:stCondLst>
                                            <p:cond delay="0"/>
                                          </p:stCondLst>
                                        </p:cTn>
                                        <p:tgtEl>
                                          <p:spTgt spid="64"/>
                                        </p:tgtEl>
                                        <p:attrNameLst>
                                          <p:attrName>style.visibility</p:attrName>
                                        </p:attrNameLst>
                                      </p:cBhvr>
                                      <p:to>
                                        <p:strVal val="hidden"/>
                                      </p:to>
                                    </p:set>
                                  </p:childTnLst>
                                </p:cTn>
                              </p:par>
                              <p:par>
                                <p:cTn id="66" presetID="1" presetClass="exit" presetSubtype="0" fill="hold" nodeType="withEffect">
                                  <p:stCondLst>
                                    <p:cond delay="750"/>
                                  </p:stCondLst>
                                  <p:childTnLst>
                                    <p:set>
                                      <p:cBhvr>
                                        <p:cTn id="67" dur="1" fill="hold">
                                          <p:stCondLst>
                                            <p:cond delay="0"/>
                                          </p:stCondLst>
                                        </p:cTn>
                                        <p:tgtEl>
                                          <p:spTgt spid="61"/>
                                        </p:tgtEl>
                                        <p:attrNameLst>
                                          <p:attrName>style.visibility</p:attrName>
                                        </p:attrNameLst>
                                      </p:cBhvr>
                                      <p:to>
                                        <p:strVal val="hidden"/>
                                      </p:to>
                                    </p:set>
                                  </p:childTnLst>
                                </p:cTn>
                              </p:par>
                              <p:par>
                                <p:cTn id="68" presetID="1" presetClass="exit" presetSubtype="0" fill="hold" nodeType="withEffect">
                                  <p:stCondLst>
                                    <p:cond delay="750"/>
                                  </p:stCondLst>
                                  <p:childTnLst>
                                    <p:set>
                                      <p:cBhvr>
                                        <p:cTn id="69" dur="1" fill="hold">
                                          <p:stCondLst>
                                            <p:cond delay="0"/>
                                          </p:stCondLst>
                                        </p:cTn>
                                        <p:tgtEl>
                                          <p:spTgt spid="57"/>
                                        </p:tgtEl>
                                        <p:attrNameLst>
                                          <p:attrName>style.visibility</p:attrName>
                                        </p:attrNameLst>
                                      </p:cBhvr>
                                      <p:to>
                                        <p:strVal val="hidden"/>
                                      </p:to>
                                    </p:set>
                                  </p:childTnLst>
                                </p:cTn>
                              </p:par>
                              <p:par>
                                <p:cTn id="70" presetID="1" presetClass="exit" presetSubtype="0" fill="hold" nodeType="withEffect">
                                  <p:stCondLst>
                                    <p:cond delay="750"/>
                                  </p:stCondLst>
                                  <p:childTnLst>
                                    <p:set>
                                      <p:cBhvr>
                                        <p:cTn id="71" dur="1" fill="hold">
                                          <p:stCondLst>
                                            <p:cond delay="0"/>
                                          </p:stCondLst>
                                        </p:cTn>
                                        <p:tgtEl>
                                          <p:spTgt spid="53"/>
                                        </p:tgtEl>
                                        <p:attrNameLst>
                                          <p:attrName>style.visibility</p:attrName>
                                        </p:attrNameLst>
                                      </p:cBhvr>
                                      <p:to>
                                        <p:strVal val="hidden"/>
                                      </p:to>
                                    </p:set>
                                  </p:childTnLst>
                                </p:cTn>
                              </p:par>
                              <p:par>
                                <p:cTn id="72" presetID="1" presetClass="exit" presetSubtype="0" fill="hold" nodeType="withEffect">
                                  <p:stCondLst>
                                    <p:cond delay="750"/>
                                  </p:stCondLst>
                                  <p:childTnLst>
                                    <p:set>
                                      <p:cBhvr>
                                        <p:cTn id="73" dur="1" fill="hold">
                                          <p:stCondLst>
                                            <p:cond delay="0"/>
                                          </p:stCondLst>
                                        </p:cTn>
                                        <p:tgtEl>
                                          <p:spTgt spid="60"/>
                                        </p:tgtEl>
                                        <p:attrNameLst>
                                          <p:attrName>style.visibility</p:attrName>
                                        </p:attrNameLst>
                                      </p:cBhvr>
                                      <p:to>
                                        <p:strVal val="hidden"/>
                                      </p:to>
                                    </p:set>
                                  </p:childTnLst>
                                </p:cTn>
                              </p:par>
                              <p:par>
                                <p:cTn id="74" presetID="1" presetClass="exit" presetSubtype="0" fill="hold" nodeType="withEffect">
                                  <p:stCondLst>
                                    <p:cond delay="750"/>
                                  </p:stCondLst>
                                  <p:childTnLst>
                                    <p:set>
                                      <p:cBhvr>
                                        <p:cTn id="75" dur="1" fill="hold">
                                          <p:stCondLst>
                                            <p:cond delay="0"/>
                                          </p:stCondLst>
                                        </p:cTn>
                                        <p:tgtEl>
                                          <p:spTgt spid="62"/>
                                        </p:tgtEl>
                                        <p:attrNameLst>
                                          <p:attrName>style.visibility</p:attrName>
                                        </p:attrNameLst>
                                      </p:cBhvr>
                                      <p:to>
                                        <p:strVal val="hidden"/>
                                      </p:to>
                                    </p:set>
                                  </p:childTnLst>
                                </p:cTn>
                              </p:par>
                              <p:par>
                                <p:cTn id="76" presetID="1" presetClass="entr" presetSubtype="0" fill="hold" nodeType="withEffect">
                                  <p:stCondLst>
                                    <p:cond delay="750"/>
                                  </p:stCondLst>
                                  <p:childTnLst>
                                    <p:set>
                                      <p:cBhvr>
                                        <p:cTn id="77" dur="1" fill="hold">
                                          <p:stCondLst>
                                            <p:cond delay="0"/>
                                          </p:stCondLst>
                                        </p:cTn>
                                        <p:tgtEl>
                                          <p:spTgt spid="108"/>
                                        </p:tgtEl>
                                        <p:attrNameLst>
                                          <p:attrName>style.visibility</p:attrName>
                                        </p:attrNameLst>
                                      </p:cBhvr>
                                      <p:to>
                                        <p:strVal val="visible"/>
                                      </p:to>
                                    </p:set>
                                  </p:childTnLst>
                                </p:cTn>
                              </p:par>
                            </p:childTnLst>
                          </p:cTn>
                        </p:par>
                        <p:par>
                          <p:cTn id="78" fill="hold">
                            <p:stCondLst>
                              <p:cond delay="3250"/>
                            </p:stCondLst>
                            <p:childTnLst>
                              <p:par>
                                <p:cTn id="79" presetID="31" presetClass="exit" presetSubtype="0" fill="hold" nodeType="afterEffect">
                                  <p:stCondLst>
                                    <p:cond delay="0"/>
                                  </p:stCondLst>
                                  <p:childTnLst>
                                    <p:anim calcmode="lin" valueType="num">
                                      <p:cBhvr>
                                        <p:cTn id="80" dur="1000"/>
                                        <p:tgtEl>
                                          <p:spTgt spid="108"/>
                                        </p:tgtEl>
                                        <p:attrNameLst>
                                          <p:attrName>ppt_w</p:attrName>
                                        </p:attrNameLst>
                                      </p:cBhvr>
                                      <p:tavLst>
                                        <p:tav tm="0">
                                          <p:val>
                                            <p:strVal val="ppt_w"/>
                                          </p:val>
                                        </p:tav>
                                        <p:tav tm="100000">
                                          <p:val>
                                            <p:fltVal val="0"/>
                                          </p:val>
                                        </p:tav>
                                      </p:tavLst>
                                    </p:anim>
                                    <p:anim calcmode="lin" valueType="num">
                                      <p:cBhvr>
                                        <p:cTn id="81" dur="1000"/>
                                        <p:tgtEl>
                                          <p:spTgt spid="108"/>
                                        </p:tgtEl>
                                        <p:attrNameLst>
                                          <p:attrName>ppt_h</p:attrName>
                                        </p:attrNameLst>
                                      </p:cBhvr>
                                      <p:tavLst>
                                        <p:tav tm="0">
                                          <p:val>
                                            <p:strVal val="ppt_h"/>
                                          </p:val>
                                        </p:tav>
                                        <p:tav tm="100000">
                                          <p:val>
                                            <p:fltVal val="0"/>
                                          </p:val>
                                        </p:tav>
                                      </p:tavLst>
                                    </p:anim>
                                    <p:anim calcmode="lin" valueType="num">
                                      <p:cBhvr>
                                        <p:cTn id="82" dur="1000"/>
                                        <p:tgtEl>
                                          <p:spTgt spid="108"/>
                                        </p:tgtEl>
                                        <p:attrNameLst>
                                          <p:attrName>style.rotation</p:attrName>
                                        </p:attrNameLst>
                                      </p:cBhvr>
                                      <p:tavLst>
                                        <p:tav tm="0">
                                          <p:val>
                                            <p:fltVal val="0"/>
                                          </p:val>
                                        </p:tav>
                                        <p:tav tm="100000">
                                          <p:val>
                                            <p:fltVal val="90"/>
                                          </p:val>
                                        </p:tav>
                                      </p:tavLst>
                                    </p:anim>
                                    <p:animEffect transition="out" filter="fade">
                                      <p:cBhvr>
                                        <p:cTn id="83" dur="1000"/>
                                        <p:tgtEl>
                                          <p:spTgt spid="108"/>
                                        </p:tgtEl>
                                      </p:cBhvr>
                                    </p:animEffect>
                                    <p:set>
                                      <p:cBhvr>
                                        <p:cTn id="84" dur="1" fill="hold">
                                          <p:stCondLst>
                                            <p:cond delay="999"/>
                                          </p:stCondLst>
                                        </p:cTn>
                                        <p:tgtEl>
                                          <p:spTgt spid="1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4499995" y="1896781"/>
            <a:ext cx="4018957" cy="1200332"/>
            <a:chOff x="4499995" y="1896781"/>
            <a:chExt cx="4018957" cy="1200332"/>
          </a:xfrm>
        </p:grpSpPr>
        <p:grpSp>
          <p:nvGrpSpPr>
            <p:cNvPr id="77" name="组合 76"/>
            <p:cNvGrpSpPr/>
            <p:nvPr/>
          </p:nvGrpSpPr>
          <p:grpSpPr>
            <a:xfrm>
              <a:off x="4499995" y="1896781"/>
              <a:ext cx="4018957" cy="1200332"/>
              <a:chOff x="4499995" y="1896781"/>
              <a:chExt cx="4018957" cy="1200332"/>
            </a:xfrm>
          </p:grpSpPr>
          <p:sp>
            <p:nvSpPr>
              <p:cNvPr id="75" name="文本框 21"/>
              <p:cNvSpPr txBox="1">
                <a:spLocks noChangeArrowheads="1"/>
              </p:cNvSpPr>
              <p:nvPr/>
            </p:nvSpPr>
            <p:spPr bwMode="auto">
              <a:xfrm>
                <a:off x="4499995" y="1896781"/>
                <a:ext cx="4018957" cy="64633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algn="ctr" eaLnBrk="1" hangingPunct="1">
                  <a:buFont typeface="Arial" panose="020B0604020202020204" pitchFamily="34" charset="0"/>
                  <a:buNone/>
                  <a:defRPr sz="54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6600000" scaled="0"/>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l"/>
                <a:r>
                  <a:rPr lang="zh-CN" altLang="en-US" sz="3600" dirty="0" smtClean="0">
                    <a:solidFill>
                      <a:schemeClr val="bg1"/>
                    </a:solidFill>
                  </a:rPr>
                  <a:t>点击此处添加标题</a:t>
                </a:r>
                <a:endParaRPr lang="zh-CN" altLang="en-US" sz="3600" dirty="0">
                  <a:solidFill>
                    <a:schemeClr val="bg1"/>
                  </a:solidFill>
                </a:endParaRPr>
              </a:p>
            </p:txBody>
          </p:sp>
          <p:sp>
            <p:nvSpPr>
              <p:cNvPr id="76" name="文本框 21"/>
              <p:cNvSpPr txBox="1">
                <a:spLocks noChangeArrowheads="1"/>
              </p:cNvSpPr>
              <p:nvPr/>
            </p:nvSpPr>
            <p:spPr bwMode="auto">
              <a:xfrm>
                <a:off x="4499995" y="2727781"/>
                <a:ext cx="3658932" cy="369332"/>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1100">
                    <a:solidFill>
                      <a:srgbClr val="9BC742"/>
                    </a:solidFill>
                    <a:effectLst/>
                    <a:latin typeface="方正兰亭黑_GBK" panose="02000000000000000000" pitchFamily="2" charset="-122"/>
                    <a:ea typeface="方正兰亭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r>
                  <a:rPr lang="en-US" altLang="zh-CN" sz="1800" dirty="0">
                    <a:solidFill>
                      <a:schemeClr val="bg1">
                        <a:lumMod val="65000"/>
                      </a:schemeClr>
                    </a:solidFill>
                  </a:rPr>
                  <a:t>Click here to add the title</a:t>
                </a:r>
                <a:endParaRPr lang="zh-CN" altLang="en-US" sz="1800" dirty="0">
                  <a:solidFill>
                    <a:schemeClr val="bg1">
                      <a:lumMod val="65000"/>
                    </a:schemeClr>
                  </a:solidFill>
                </a:endParaRPr>
              </a:p>
            </p:txBody>
          </p:sp>
        </p:grpSp>
        <p:cxnSp>
          <p:nvCxnSpPr>
            <p:cNvPr id="79" name="直接连接符 78"/>
            <p:cNvCxnSpPr/>
            <p:nvPr/>
          </p:nvCxnSpPr>
          <p:spPr bwMode="auto">
            <a:xfrm>
              <a:off x="4644005" y="2657743"/>
              <a:ext cx="3528245" cy="0"/>
            </a:xfrm>
            <a:prstGeom prst="line">
              <a:avLst/>
            </a:prstGeom>
            <a:solidFill>
              <a:schemeClr val="accent1"/>
            </a:solidFill>
            <a:ln w="12700" cap="flat" cmpd="sng" algn="ctr">
              <a:solidFill>
                <a:srgbClr val="6FB5B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1" name="目录小"/>
          <p:cNvGrpSpPr>
            <a:grpSpLocks noChangeAspect="1"/>
          </p:cNvGrpSpPr>
          <p:nvPr/>
        </p:nvGrpSpPr>
        <p:grpSpPr>
          <a:xfrm>
            <a:off x="2556000" y="2448000"/>
            <a:ext cx="252000" cy="252000"/>
            <a:chOff x="4200317" y="3652059"/>
            <a:chExt cx="251156" cy="251156"/>
          </a:xfrm>
        </p:grpSpPr>
        <p:sp>
          <p:nvSpPr>
            <p:cNvPr id="62" name="椭圆 61"/>
            <p:cNvSpPr/>
            <p:nvPr/>
          </p:nvSpPr>
          <p:spPr bwMode="auto">
            <a:xfrm flipV="1">
              <a:off x="4200317" y="3652059"/>
              <a:ext cx="251156" cy="251156"/>
            </a:xfrm>
            <a:prstGeom prst="ellipse">
              <a:avLst/>
            </a:prstGeom>
            <a:solidFill>
              <a:schemeClr val="bg1">
                <a:lumMod val="85000"/>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3" name="椭圆 62"/>
            <p:cNvSpPr/>
            <p:nvPr/>
          </p:nvSpPr>
          <p:spPr bwMode="auto">
            <a:xfrm flipV="1">
              <a:off x="4242433" y="3694175"/>
              <a:ext cx="166924" cy="166924"/>
            </a:xfrm>
            <a:prstGeom prst="ellipse">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64" name="目录底大"/>
          <p:cNvGrpSpPr>
            <a:grpSpLocks noChangeAspect="1"/>
          </p:cNvGrpSpPr>
          <p:nvPr/>
        </p:nvGrpSpPr>
        <p:grpSpPr>
          <a:xfrm>
            <a:off x="1092791" y="984791"/>
            <a:ext cx="3178418" cy="3178418"/>
            <a:chOff x="4200317" y="3652059"/>
            <a:chExt cx="251156" cy="251156"/>
          </a:xfrm>
        </p:grpSpPr>
        <p:sp>
          <p:nvSpPr>
            <p:cNvPr id="65" name="椭圆 64"/>
            <p:cNvSpPr/>
            <p:nvPr/>
          </p:nvSpPr>
          <p:spPr bwMode="auto">
            <a:xfrm flipV="1">
              <a:off x="4200317" y="3652059"/>
              <a:ext cx="251156" cy="251156"/>
            </a:xfrm>
            <a:prstGeom prst="ellipse">
              <a:avLst/>
            </a:prstGeom>
            <a:solidFill>
              <a:schemeClr val="bg1">
                <a:alpha val="54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6" name="椭圆 65"/>
            <p:cNvSpPr/>
            <p:nvPr/>
          </p:nvSpPr>
          <p:spPr bwMode="auto">
            <a:xfrm flipV="1">
              <a:off x="4242433" y="3694175"/>
              <a:ext cx="166924" cy="166924"/>
            </a:xfrm>
            <a:prstGeom prst="ellipse">
              <a:avLst/>
            </a:prstGeom>
            <a:solidFill>
              <a:schemeClr val="tx1">
                <a:lumMod val="75000"/>
                <a:lumOff val="2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67" name="目录文字"/>
          <p:cNvSpPr txBox="1"/>
          <p:nvPr/>
        </p:nvSpPr>
        <p:spPr>
          <a:xfrm>
            <a:off x="1770695" y="1803166"/>
            <a:ext cx="1822611" cy="1233671"/>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lnSpc>
                <a:spcPts val="8900"/>
              </a:lnSpc>
            </a:pPr>
            <a:r>
              <a:rPr lang="en-US" altLang="zh-CN" sz="8000" b="1" dirty="0" smtClean="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02</a:t>
            </a:r>
            <a:endParaRPr lang="en-US" altLang="zh-CN" sz="8000" b="1" dirty="0">
              <a:solidFill>
                <a:srgbClr val="9BC742"/>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87" name="目录文字"/>
          <p:cNvSpPr txBox="1"/>
          <p:nvPr/>
        </p:nvSpPr>
        <p:spPr>
          <a:xfrm>
            <a:off x="1360713" y="2852173"/>
            <a:ext cx="2642576" cy="338554"/>
          </a:xfrm>
          <a:prstGeom prst="rect">
            <a:avLst/>
          </a:prstGeom>
          <a:noFill/>
          <a:ln>
            <a:noFill/>
          </a:ln>
          <a:effectLst>
            <a:outerShdw blurRad="800100" dist="50800" dir="16560000" sx="197000" sy="197000" algn="tl" rotWithShape="0">
              <a:prstClr val="black">
                <a:alpha val="0"/>
              </a:prstClr>
            </a:outerShdw>
          </a:effectLst>
        </p:spPr>
        <p:txBody>
          <a:bodyPr wrap="square">
            <a:spAutoFit/>
          </a:bodyPr>
          <a:lstStyle>
            <a:defPPr>
              <a:defRPr lang="zh-CN"/>
            </a:defPPr>
            <a:lvl1pPr eaLnBrk="1" hangingPunct="1">
              <a:buFont typeface="Arial" panose="020B0604020202020204" pitchFamily="34" charset="0"/>
              <a:buNone/>
              <a:defRPr sz="3600">
                <a:gradFill flip="none" rotWithShape="1">
                  <a:gsLst>
                    <a:gs pos="51000">
                      <a:schemeClr val="bg1"/>
                    </a:gs>
                    <a:gs pos="94495">
                      <a:schemeClr val="bg1">
                        <a:lumMod val="50000"/>
                      </a:schemeClr>
                    </a:gs>
                    <a:gs pos="58000">
                      <a:schemeClr val="accent3">
                        <a:lumMod val="75000"/>
                      </a:schemeClr>
                    </a:gs>
                    <a:gs pos="0">
                      <a:schemeClr val="bg1">
                        <a:lumMod val="85000"/>
                      </a:schemeClr>
                    </a:gs>
                  </a:gsLst>
                  <a:lin ang="2700000" scaled="1"/>
                  <a:tileRect/>
                </a:gradFill>
                <a:effectLst>
                  <a:outerShdw blurRad="50800" dist="76200" dir="6000000" sx="98000" sy="98000" algn="tl" rotWithShape="0">
                    <a:prstClr val="black">
                      <a:alpha val="23000"/>
                    </a:prstClr>
                  </a:outerShdw>
                </a:effectLst>
                <a:latin typeface="方正兰亭粗黑_GBK" panose="02000000000000000000" pitchFamily="2" charset="-122"/>
                <a:ea typeface="方正兰亭粗黑_GBK" panose="02000000000000000000" pitchFamily="2" charset="-122"/>
              </a:defRPr>
            </a:lvl1pPr>
            <a:lvl2pPr marL="742950" indent="-285750">
              <a:spcBef>
                <a:spcPct val="20000"/>
              </a:spcBef>
              <a:buFont typeface="Arial" panose="020B0604020202020204" pitchFamily="34" charset="0"/>
              <a:buChar char="–"/>
              <a:defRPr sz="2800">
                <a:latin typeface="Calibri" panose="020F05020202040A0204" pitchFamily="34" charset="0"/>
              </a:defRPr>
            </a:lvl2pPr>
            <a:lvl3pPr marL="1143000" indent="-228600">
              <a:spcBef>
                <a:spcPct val="20000"/>
              </a:spcBef>
              <a:buFont typeface="Arial" panose="020B0604020202020204" pitchFamily="34" charset="0"/>
              <a:buChar char="•"/>
              <a:defRPr sz="2400">
                <a:latin typeface="Calibri" panose="020F05020202040A0204" pitchFamily="34" charset="0"/>
              </a:defRPr>
            </a:lvl3pPr>
            <a:lvl4pPr marL="1600200" indent="-228600">
              <a:spcBef>
                <a:spcPct val="20000"/>
              </a:spcBef>
              <a:buFont typeface="Arial" panose="020B0604020202020204" pitchFamily="34" charset="0"/>
              <a:buChar char="–"/>
              <a:defRPr sz="2000">
                <a:latin typeface="Calibri" panose="020F05020202040A0204" pitchFamily="34" charset="0"/>
              </a:defRPr>
            </a:lvl4pPr>
            <a:lvl5pPr marL="2057400" indent="-228600">
              <a:spcBef>
                <a:spcPct val="20000"/>
              </a:spcBef>
              <a:buFont typeface="Arial" panose="020B0604020202020204" pitchFamily="34" charset="0"/>
              <a:buChar char="»"/>
              <a:defRPr sz="2000">
                <a:latin typeface="Calibri" panose="020F05020202040A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A0204" pitchFamily="34" charset="0"/>
              </a:defRPr>
            </a:lvl9pPr>
          </a:lstStyle>
          <a:p>
            <a:pPr algn="ctr"/>
            <a:r>
              <a:rPr lang="en-US" altLang="zh-CN" sz="1600" spc="-100" dirty="0">
                <a:solidFill>
                  <a:schemeClr val="bg1">
                    <a:lumMod val="50000"/>
                  </a:schemeClr>
                </a:solidFill>
                <a:effectLst/>
                <a:latin typeface="方正兰亭黑_GBK" panose="02000000000000000000" pitchFamily="2" charset="-122"/>
                <a:ea typeface="方正兰亭黑_GBK" panose="02000000000000000000" pitchFamily="2" charset="-122"/>
              </a:rPr>
              <a:t>The second chapter</a:t>
            </a:r>
            <a:endParaRPr lang="zh-CN" altLang="en-US" sz="3200" spc="-100" dirty="0">
              <a:solidFill>
                <a:schemeClr val="bg1">
                  <a:lumMod val="50000"/>
                </a:schemeClr>
              </a:solidFill>
              <a:effectLst>
                <a:outerShdw blurRad="50800" dist="38100" dir="2700000" algn="tl" rotWithShape="0">
                  <a:prstClr val="black">
                    <a:alpha val="40000"/>
                  </a:prstClr>
                </a:outerShdw>
              </a:effectLst>
              <a:latin typeface="方正兰亭黑_GBK" panose="02000000000000000000" pitchFamily="2" charset="-122"/>
              <a:ea typeface="方正兰亭黑_GBK" panose="02000000000000000000" pitchFamily="2" charset="-122"/>
            </a:endParaRPr>
          </a:p>
        </p:txBody>
      </p:sp>
    </p:spTree>
    <p:extLst>
      <p:ext uri="{BB962C8B-B14F-4D97-AF65-F5344CB8AC3E}">
        <p14:creationId xmlns:p14="http://schemas.microsoft.com/office/powerpoint/2010/main" val="234945754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14:presetBounceEnd="26667">
                                      <p:stCondLst>
                                        <p:cond delay="1000"/>
                                      </p:stCondLst>
                                      <p:childTnLst>
                                        <p:animMotion origin="layout" path="M 3.88889E-6 7.40741E-7 L -0.44809 0.00895 " pathEditMode="relative" rAng="0" ptsTypes="AA" p14:bounceEnd="26667">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500" fill="hold"/>
                                            <p:tgtEl>
                                              <p:spTgt spid="61"/>
                                            </p:tgtEl>
                                          </p:cBhvr>
                                          <p:by x="800000" y="800000"/>
                                        </p:animScale>
                                      </p:childTnLst>
                                    </p:cTn>
                                  </p:par>
                                  <p:par>
                                    <p:cTn id="9" presetID="10" presetClass="exit" presetSubtype="0" fill="hold" nodeType="withEffect">
                                      <p:stCondLst>
                                        <p:cond delay="0"/>
                                      </p:stCondLst>
                                      <p:childTnLst>
                                        <p:animEffect transition="out" filter="fade">
                                          <p:cBhvr>
                                            <p:cTn id="10" dur="400"/>
                                            <p:tgtEl>
                                              <p:spTgt spid="61"/>
                                            </p:tgtEl>
                                          </p:cBhvr>
                                        </p:animEffect>
                                        <p:set>
                                          <p:cBhvr>
                                            <p:cTn id="11" dur="1" fill="hold">
                                              <p:stCondLst>
                                                <p:cond delay="399"/>
                                              </p:stCondLst>
                                            </p:cTn>
                                            <p:tgtEl>
                                              <p:spTgt spid="61"/>
                                            </p:tgtEl>
                                            <p:attrNameLst>
                                              <p:attrName>style.visibility</p:attrName>
                                            </p:attrNameLst>
                                          </p:cBhvr>
                                          <p:to>
                                            <p:strVal val="hidden"/>
                                          </p:to>
                                        </p:set>
                                      </p:childTnLst>
                                    </p:cTn>
                                  </p:par>
                                  <p:par>
                                    <p:cTn id="12" presetID="53" presetClass="entr" presetSubtype="16" fill="hold" nodeType="withEffect">
                                      <p:stCondLst>
                                        <p:cond delay="16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9" presetClass="emph" presetSubtype="0" nodeType="withEffect">
                                      <p:stCondLst>
                                        <p:cond delay="150"/>
                                      </p:stCondLst>
                                      <p:childTnLst>
                                        <p:set>
                                          <p:cBhvr rctx="PPT">
                                            <p:cTn id="18" dur="200"/>
                                            <p:tgtEl>
                                              <p:spTgt spid="64"/>
                                            </p:tgtEl>
                                            <p:attrNameLst>
                                              <p:attrName>style.opacity</p:attrName>
                                            </p:attrNameLst>
                                          </p:cBhvr>
                                          <p:to>
                                            <p:strVal val="0.5"/>
                                          </p:to>
                                        </p:set>
                                        <p:animEffect filter="image" prLst="opacity: 0.5">
                                          <p:cBhvr rctx="IE">
                                            <p:cTn id="19" dur="200"/>
                                            <p:tgtEl>
                                              <p:spTgt spid="6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7">
                                                <p:txEl>
                                                  <p:pRg st="0" end="0"/>
                                                </p:txEl>
                                              </p:spTgt>
                                            </p:tgtEl>
                                            <p:attrNameLst>
                                              <p:attrName>style.visibility</p:attrName>
                                            </p:attrNameLst>
                                          </p:cBhvr>
                                          <p:to>
                                            <p:strVal val="visible"/>
                                          </p:to>
                                        </p:set>
                                        <p:anim calcmode="lin" valueType="num">
                                          <p:cBhvr>
                                            <p:cTn id="22" dur="5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67">
                                                <p:txEl>
                                                  <p:pRg st="0" end="0"/>
                                                </p:txEl>
                                              </p:spTgt>
                                            </p:tgtEl>
                                          </p:cBhvr>
                                        </p:animEffect>
                                      </p:childTnLst>
                                    </p:cTn>
                                  </p:par>
                                  <p:par>
                                    <p:cTn id="25" presetID="10" presetClass="entr" presetSubtype="0" fill="hold" grpId="1" nodeType="withEffect">
                                      <p:stCondLst>
                                        <p:cond delay="500"/>
                                      </p:stCondLst>
                                      <p:childTnLst>
                                        <p:set>
                                          <p:cBhvr>
                                            <p:cTn id="26" dur="1" fill="hold">
                                              <p:stCondLst>
                                                <p:cond delay="0"/>
                                              </p:stCondLst>
                                            </p:cTn>
                                            <p:tgtEl>
                                              <p:spTgt spid="67">
                                                <p:txEl>
                                                  <p:pRg st="0" end="0"/>
                                                </p:txEl>
                                              </p:spTgt>
                                            </p:tgtEl>
                                            <p:attrNameLst>
                                              <p:attrName>style.visibility</p:attrName>
                                            </p:attrNameLst>
                                          </p:cBhvr>
                                          <p:to>
                                            <p:strVal val="visible"/>
                                          </p:to>
                                        </p:set>
                                        <p:animEffect transition="in" filter="fade">
                                          <p:cBhvr>
                                            <p:cTn id="27" dur="500"/>
                                            <p:tgtEl>
                                              <p:spTgt spid="67">
                                                <p:txEl>
                                                  <p:pRg st="0" end="0"/>
                                                </p:txEl>
                                              </p:spTgt>
                                            </p:tgtEl>
                                          </p:cBhvr>
                                        </p:animEffect>
                                      </p:childTnLst>
                                    </p:cTn>
                                  </p:par>
                                  <p:par>
                                    <p:cTn id="28" presetID="6" presetClass="emph" presetSubtype="0" autoRev="1" fill="hold" grpId="2" nodeType="withEffect">
                                      <p:stCondLst>
                                        <p:cond delay="1000"/>
                                      </p:stCondLst>
                                      <p:childTnLst>
                                        <p:animScale>
                                          <p:cBhvr>
                                            <p:cTn id="29" dur="100" fill="hold"/>
                                            <p:tgtEl>
                                              <p:spTgt spid="67">
                                                <p:txEl>
                                                  <p:pRg st="0" end="0"/>
                                                </p:txEl>
                                              </p:spTgt>
                                            </p:tgtEl>
                                          </p:cBhvr>
                                          <p:by x="112000" y="112000"/>
                                        </p:animScale>
                                      </p:childTnLst>
                                    </p:cTn>
                                  </p:par>
                                  <p:par>
                                    <p:cTn id="30" presetID="53" presetClass="entr" presetSubtype="16" fill="hold" grpId="0" nodeType="withEffect">
                                      <p:stCondLst>
                                        <p:cond delay="500"/>
                                      </p:stCondLst>
                                      <p:childTnLst>
                                        <p:set>
                                          <p:cBhvr>
                                            <p:cTn id="31" dur="1" fill="hold">
                                              <p:stCondLst>
                                                <p:cond delay="0"/>
                                              </p:stCondLst>
                                            </p:cTn>
                                            <p:tgtEl>
                                              <p:spTgt spid="87">
                                                <p:txEl>
                                                  <p:pRg st="0" end="0"/>
                                                </p:txEl>
                                              </p:spTgt>
                                            </p:tgtEl>
                                            <p:attrNameLst>
                                              <p:attrName>style.visibility</p:attrName>
                                            </p:attrNameLst>
                                          </p:cBhvr>
                                          <p:to>
                                            <p:strVal val="visible"/>
                                          </p:to>
                                        </p:set>
                                        <p:anim calcmode="lin" valueType="num">
                                          <p:cBhvr>
                                            <p:cTn id="32" dur="500" fill="hold"/>
                                            <p:tgtEl>
                                              <p:spTgt spid="87">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87">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87">
                                                <p:txEl>
                                                  <p:pRg st="0" end="0"/>
                                                </p:txEl>
                                              </p:spTgt>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87">
                                                <p:txEl>
                                                  <p:pRg st="0" end="0"/>
                                                </p:txEl>
                                              </p:spTgt>
                                            </p:tgtEl>
                                            <p:attrNameLst>
                                              <p:attrName>style.visibility</p:attrName>
                                            </p:attrNameLst>
                                          </p:cBhvr>
                                          <p:to>
                                            <p:strVal val="visible"/>
                                          </p:to>
                                        </p:set>
                                        <p:animEffect transition="in" filter="fade">
                                          <p:cBhvr>
                                            <p:cTn id="37" dur="500"/>
                                            <p:tgtEl>
                                              <p:spTgt spid="87">
                                                <p:txEl>
                                                  <p:pRg st="0" end="0"/>
                                                </p:txEl>
                                              </p:spTgt>
                                            </p:tgtEl>
                                          </p:cBhvr>
                                        </p:animEffect>
                                      </p:childTnLst>
                                    </p:cTn>
                                  </p:par>
                                  <p:par>
                                    <p:cTn id="38" presetID="6" presetClass="emph" presetSubtype="0" autoRev="1" fill="hold" grpId="2" nodeType="withEffect">
                                      <p:stCondLst>
                                        <p:cond delay="1000"/>
                                      </p:stCondLst>
                                      <p:childTnLst>
                                        <p:animScale>
                                          <p:cBhvr>
                                            <p:cTn id="39" dur="100" fill="hold"/>
                                            <p:tgtEl>
                                              <p:spTgt spid="87">
                                                <p:txEl>
                                                  <p:pRg st="0" end="0"/>
                                                </p:txEl>
                                              </p:spTgt>
                                            </p:tgtEl>
                                          </p:cBhvr>
                                          <p:by x="112000" y="112000"/>
                                        </p:animScale>
                                      </p:childTnLst>
                                    </p:cTn>
                                  </p:par>
                                  <p:par>
                                    <p:cTn id="40" presetID="1" presetClass="entr" presetSubtype="0" fill="hold" nodeType="withEffect">
                                      <p:stCondLst>
                                        <p:cond delay="1250"/>
                                      </p:stCondLst>
                                      <p:childTnLst>
                                        <p:set>
                                          <p:cBhvr>
                                            <p:cTn id="41" dur="1" fill="hold">
                                              <p:stCondLst>
                                                <p:cond delay="0"/>
                                              </p:stCondLst>
                                            </p:cTn>
                                            <p:tgtEl>
                                              <p:spTgt spid="83"/>
                                            </p:tgtEl>
                                            <p:attrNameLst>
                                              <p:attrName>style.visibility</p:attrName>
                                            </p:attrNameLst>
                                          </p:cBhvr>
                                          <p:to>
                                            <p:strVal val="visible"/>
                                          </p:to>
                                        </p:set>
                                      </p:childTnLst>
                                    </p:cTn>
                                  </p:par>
                                  <p:par>
                                    <p:cTn id="42" presetID="42" presetClass="path" presetSubtype="0" fill="hold" nodeType="withEffect">
                                      <p:stCondLst>
                                        <p:cond delay="1000"/>
                                      </p:stCondLst>
                                      <p:childTnLst>
                                        <p:animMotion origin="layout" path="M 3.88889E-6 7.40741E-7 L -0.44809 0.00895 " pathEditMode="relative" rAng="0" ptsTypes="AA">
                                          <p:cBhvr>
                                            <p:cTn id="43" dur="750" spd="-100000" fill="hold"/>
                                            <p:tgtEl>
                                              <p:spTgt spid="83"/>
                                            </p:tgtEl>
                                            <p:attrNameLst>
                                              <p:attrName>ppt_x</p:attrName>
                                              <p:attrName>ppt_y</p:attrName>
                                            </p:attrNameLst>
                                          </p:cBhvr>
                                          <p:rCtr x="-22847" y="494"/>
                                        </p:animMotion>
                                      </p:childTnLst>
                                    </p:cTn>
                                  </p:par>
                                  <p:par>
                                    <p:cTn id="44" presetID="10" presetClass="exit" presetSubtype="0" fill="hold" nodeType="withEffect">
                                      <p:stCondLst>
                                        <p:cond delay="2000"/>
                                      </p:stCondLst>
                                      <p:childTnLst>
                                        <p:animEffect transition="out" filter="fade">
                                          <p:cBhvr>
                                            <p:cTn id="45" dur="500"/>
                                            <p:tgtEl>
                                              <p:spTgt spid="61"/>
                                            </p:tgtEl>
                                          </p:cBhvr>
                                        </p:animEffect>
                                        <p:set>
                                          <p:cBhvr>
                                            <p:cTn id="46" dur="1" fill="hold">
                                              <p:stCondLst>
                                                <p:cond delay="499"/>
                                              </p:stCondLst>
                                            </p:cTn>
                                            <p:tgtEl>
                                              <p:spTgt spid="61"/>
                                            </p:tgtEl>
                                            <p:attrNameLst>
                                              <p:attrName>style.visibility</p:attrName>
                                            </p:attrNameLst>
                                          </p:cBhvr>
                                          <p:to>
                                            <p:strVal val="hidden"/>
                                          </p:to>
                                        </p:set>
                                      </p:childTnLst>
                                    </p:cTn>
                                  </p:par>
                                  <p:par>
                                    <p:cTn id="47" presetID="10" presetClass="exit" presetSubtype="0" fill="hold" nodeType="withEffect">
                                      <p:stCondLst>
                                        <p:cond delay="2000"/>
                                      </p:stCondLst>
                                      <p:childTnLst>
                                        <p:animEffect transition="out" filter="fade">
                                          <p:cBhvr>
                                            <p:cTn id="48" dur="500"/>
                                            <p:tgtEl>
                                              <p:spTgt spid="64"/>
                                            </p:tgtEl>
                                          </p:cBhvr>
                                        </p:animEffect>
                                        <p:set>
                                          <p:cBhvr>
                                            <p:cTn id="49" dur="1" fill="hold">
                                              <p:stCondLst>
                                                <p:cond delay="499"/>
                                              </p:stCondLst>
                                            </p:cTn>
                                            <p:tgtEl>
                                              <p:spTgt spid="64"/>
                                            </p:tgtEl>
                                            <p:attrNameLst>
                                              <p:attrName>style.visibility</p:attrName>
                                            </p:attrNameLst>
                                          </p:cBhvr>
                                          <p:to>
                                            <p:strVal val="hidden"/>
                                          </p:to>
                                        </p:set>
                                      </p:childTnLst>
                                    </p:cTn>
                                  </p:par>
                                  <p:par>
                                    <p:cTn id="50" presetID="10" presetClass="exit" presetSubtype="0" fill="hold" grpId="3" nodeType="withEffect">
                                      <p:stCondLst>
                                        <p:cond delay="1750"/>
                                      </p:stCondLst>
                                      <p:childTnLst>
                                        <p:animEffect transition="out" filter="fade">
                                          <p:cBhvr>
                                            <p:cTn id="51" dur="250"/>
                                            <p:tgtEl>
                                              <p:spTgt spid="67">
                                                <p:txEl>
                                                  <p:pRg st="0" end="0"/>
                                                </p:txEl>
                                              </p:spTgt>
                                            </p:tgtEl>
                                          </p:cBhvr>
                                        </p:animEffect>
                                        <p:set>
                                          <p:cBhvr>
                                            <p:cTn id="52" dur="1" fill="hold">
                                              <p:stCondLst>
                                                <p:cond delay="249"/>
                                              </p:stCondLst>
                                            </p:cTn>
                                            <p:tgtEl>
                                              <p:spTgt spid="67">
                                                <p:txEl>
                                                  <p:pRg st="0" end="0"/>
                                                </p:txEl>
                                              </p:spTgt>
                                            </p:tgtEl>
                                            <p:attrNameLst>
                                              <p:attrName>style.visibility</p:attrName>
                                            </p:attrNameLst>
                                          </p:cBhvr>
                                          <p:to>
                                            <p:strVal val="hidden"/>
                                          </p:to>
                                        </p:set>
                                      </p:childTnLst>
                                    </p:cTn>
                                  </p:par>
                                  <p:par>
                                    <p:cTn id="53" presetID="10" presetClass="exit" presetSubtype="0" fill="hold" grpId="3" nodeType="withEffect">
                                      <p:stCondLst>
                                        <p:cond delay="1750"/>
                                      </p:stCondLst>
                                      <p:childTnLst>
                                        <p:animEffect transition="out" filter="fade">
                                          <p:cBhvr>
                                            <p:cTn id="54" dur="250"/>
                                            <p:tgtEl>
                                              <p:spTgt spid="87">
                                                <p:txEl>
                                                  <p:pRg st="0" end="0"/>
                                                </p:txEl>
                                              </p:spTgt>
                                            </p:tgtEl>
                                          </p:cBhvr>
                                        </p:animEffect>
                                        <p:set>
                                          <p:cBhvr>
                                            <p:cTn id="55" dur="1" fill="hold">
                                              <p:stCondLst>
                                                <p:cond delay="249"/>
                                              </p:stCondLst>
                                            </p:cTn>
                                            <p:tgtEl>
                                              <p:spTgt spid="87">
                                                <p:txEl>
                                                  <p:pRg st="0" end="0"/>
                                                </p:txEl>
                                              </p:spTgt>
                                            </p:tgtEl>
                                            <p:attrNameLst>
                                              <p:attrName>style.visibility</p:attrName>
                                            </p:attrNameLst>
                                          </p:cBhvr>
                                          <p:to>
                                            <p:strVal val="hidden"/>
                                          </p:to>
                                        </p:set>
                                      </p:childTnLst>
                                    </p:cTn>
                                  </p:par>
                                  <p:par>
                                    <p:cTn id="56" presetID="10" presetClass="exit" presetSubtype="0" fill="hold" nodeType="withEffect">
                                      <p:stCondLst>
                                        <p:cond delay="2000"/>
                                      </p:stCondLst>
                                      <p:childTnLst>
                                        <p:animEffect transition="out" filter="fade">
                                          <p:cBhvr>
                                            <p:cTn id="57" dur="500"/>
                                            <p:tgtEl>
                                              <p:spTgt spid="83"/>
                                            </p:tgtEl>
                                          </p:cBhvr>
                                        </p:animEffect>
                                        <p:set>
                                          <p:cBhvr>
                                            <p:cTn id="58" dur="1" fill="hold">
                                              <p:stCondLst>
                                                <p:cond delay="499"/>
                                              </p:stCondLst>
                                            </p:cTn>
                                            <p:tgtEl>
                                              <p:spTgt spid="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allAtOnce"/>
          <p:bldP spid="67" grpId="1" build="allAtOnce"/>
          <p:bldP spid="67" grpId="2" build="allAtOnce"/>
          <p:bldP spid="67" grpId="3" build="allAtOnce"/>
          <p:bldP spid="87" grpId="0" build="allAtOnce"/>
          <p:bldP spid="87" grpId="1" build="allAtOnce"/>
          <p:bldP spid="87" grpId="2" build="allAtOnce"/>
          <p:bldP spid="87" grpId="3" build="allAtOnce"/>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99C9F2D-9681-4249-9C05-14437BD3BA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大母指商务灰"/>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2067</TotalTime>
  <Pages>0</Pages>
  <Words>2122</Words>
  <Characters>0</Characters>
  <Application>Microsoft Office PowerPoint</Application>
  <DocSecurity>0</DocSecurity>
  <PresentationFormat>全屏显示(16:9)</PresentationFormat>
  <Lines>0</Lines>
  <Paragraphs>319</Paragraphs>
  <Slides>30</Slides>
  <Notes>30</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30</vt:i4>
      </vt:variant>
    </vt:vector>
  </HeadingPairs>
  <TitlesOfParts>
    <vt:vector size="44" baseType="lpstr">
      <vt:lpstr>Helvetica Light</vt:lpstr>
      <vt:lpstr>Lato Light</vt:lpstr>
      <vt:lpstr>Roboto condensed</vt:lpstr>
      <vt:lpstr>方正黑体简体</vt:lpstr>
      <vt:lpstr>方正兰亭粗黑_GBK</vt:lpstr>
      <vt:lpstr>方正兰亭黑_GBK</vt:lpstr>
      <vt:lpstr>时尚中黑简体</vt:lpstr>
      <vt:lpstr>宋体</vt:lpstr>
      <vt:lpstr>微软雅黑</vt:lpstr>
      <vt:lpstr>Arial</vt:lpstr>
      <vt:lpstr>Calibri</vt:lpstr>
      <vt:lpstr>Tahoma</vt:lpstr>
      <vt:lpstr>Verdana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大母指商务灰</dc:title>
  <dc:subject/>
  <dc:creator>中国小强</dc:creator>
  <cp:keywords/>
  <dc:description/>
  <cp:lastModifiedBy>XQ88</cp:lastModifiedBy>
  <cp:revision>216</cp:revision>
  <dcterms:created xsi:type="dcterms:W3CDTF">2013-09-21T18:51:00Z</dcterms:created>
  <dcterms:modified xsi:type="dcterms:W3CDTF">2016-01-20T04:36:06Z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